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D552C-D0F0-4DC7-9830-4244CBAF70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韻文：鵝媽媽故事集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Histoire </a:t>
            </a:r>
            <a:r>
              <a:rPr lang="en-US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ou</a:t>
            </a:r>
            <a:r>
              <a:rPr 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Contes</a:t>
            </a:r>
            <a:r>
              <a:rPr 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du temps </a:t>
            </a:r>
            <a:r>
              <a:rPr lang="en-US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passe</a:t>
            </a:r>
            <a:r>
              <a:rPr 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sz="2400" dirty="0" smtClean="0"/>
              <a:t>Chares Perrault</a:t>
            </a:r>
            <a:r>
              <a:rPr lang="zh-TW" altLang="en-US" sz="2400" dirty="0" smtClean="0"/>
              <a:t>收集的故事</a:t>
            </a:r>
            <a:r>
              <a:rPr 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1697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年出版</a:t>
            </a:r>
          </a:p>
        </p:txBody>
      </p:sp>
      <p:pic>
        <p:nvPicPr>
          <p:cNvPr id="57347" name="內容版面配置區 4" descr="o-03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63863" y="1600200"/>
            <a:ext cx="3216275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內容版面配置區 2" descr="o-158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80975"/>
            <a:ext cx="4572000" cy="65341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內容版面配置區 2" descr="o-159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24088" y="180975"/>
            <a:ext cx="4695825" cy="65341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內容版面配置區 2" descr="o-160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0963" y="538163"/>
            <a:ext cx="8982075" cy="58197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內容版面配置區 4" descr="o-161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368550" y="180975"/>
            <a:ext cx="4406900" cy="65341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內容版面配置區 2" descr="o-162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231900" y="180975"/>
            <a:ext cx="6680200" cy="65341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內容版面配置區 2" descr="o-163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38375" y="252413"/>
            <a:ext cx="4667250" cy="6248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42910" y="1895468"/>
            <a:ext cx="7858180" cy="2533664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/>
              <a:t>以上資料來源：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  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ONCE UPON A TIME, by Amy </a:t>
            </a:r>
            <a:r>
              <a:rPr lang="en-US" altLang="zh-TW" dirty="0" smtClean="0"/>
              <a:t>Weinstein</a:t>
            </a:r>
          </a:p>
          <a:p>
            <a:pPr algn="ctr"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內容版面配置區 3" descr="o-034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92125" y="109538"/>
            <a:ext cx="8159750" cy="66770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內容版面配置區 2" descr="o-035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55813" y="109538"/>
            <a:ext cx="5032375" cy="65341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內容版面配置區 2" descr="o-036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73275" y="180975"/>
            <a:ext cx="4997450" cy="65341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內容版面配置區 2" descr="o-037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5250" y="609600"/>
            <a:ext cx="8953500" cy="56769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內容版面配置區 2" descr="o-012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17563" y="38100"/>
            <a:ext cx="7508875" cy="68199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內容版面配置區 2" descr="o-039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400300" y="457200"/>
            <a:ext cx="4343400" cy="5410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2400" b="1" smtClean="0"/>
              <a:t>Virtue and Vice – Cautionary Tales for The Nursery</a:t>
            </a:r>
            <a:br>
              <a:rPr lang="en-US" altLang="zh-TW" sz="2400" b="1" smtClean="0"/>
            </a:br>
            <a:r>
              <a:rPr lang="en-US" altLang="zh-TW" sz="2400" smtClean="0"/>
              <a:t>( </a:t>
            </a:r>
            <a:r>
              <a:rPr lang="zh-TW" altLang="en-US" sz="2400" smtClean="0"/>
              <a:t>美德和邪惡─育兒的警世故事</a:t>
            </a:r>
            <a:r>
              <a:rPr lang="en-US" altLang="zh-TW" sz="2400" smtClean="0"/>
              <a:t>)</a:t>
            </a:r>
            <a:br>
              <a:rPr lang="en-US" altLang="zh-TW" sz="2400" smtClean="0"/>
            </a:br>
            <a:r>
              <a:rPr lang="en-US" altLang="zh-TW" sz="2400" smtClean="0"/>
              <a:t>19th</a:t>
            </a:r>
            <a:r>
              <a:rPr lang="zh-TW" altLang="en-US" sz="2400" smtClean="0"/>
              <a:t>中葉的德國故事</a:t>
            </a:r>
            <a:br>
              <a:rPr lang="zh-TW" altLang="en-US" sz="2400" smtClean="0"/>
            </a:br>
            <a:endParaRPr lang="zh-TW" altLang="en-US" sz="2400" smtClean="0"/>
          </a:p>
        </p:txBody>
      </p:sp>
      <p:pic>
        <p:nvPicPr>
          <p:cNvPr id="64515" name="內容版面配置區 2" descr="o-15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87638" y="1600200"/>
            <a:ext cx="376872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內容版面配置區 6" descr="o-157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58988" y="38100"/>
            <a:ext cx="5026025" cy="66770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PresentationFormat>如螢幕大小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韻文：鵝媽媽故事集 Histoire ou Contes du temps passe Chares Perrault收集的故事1697年出版</vt:lpstr>
      <vt:lpstr>投影片 2</vt:lpstr>
      <vt:lpstr>投影片 3</vt:lpstr>
      <vt:lpstr>投影片 4</vt:lpstr>
      <vt:lpstr>投影片 5</vt:lpstr>
      <vt:lpstr>投影片 6</vt:lpstr>
      <vt:lpstr>投影片 7</vt:lpstr>
      <vt:lpstr>Virtue and Vice – Cautionary Tales for The Nursery ( 美德和邪惡─育兒的警世故事) 19th中葉的德國故事 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韻文：鵝媽媽故事集 Histoire ou Contes du temps passe Chares Perrault收集的故事1697年出版</dc:title>
  <cp:lastModifiedBy>DMD</cp:lastModifiedBy>
  <cp:revision>2</cp:revision>
  <dcterms:modified xsi:type="dcterms:W3CDTF">2012-05-11T04:55:25Z</dcterms:modified>
</cp:coreProperties>
</file>