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13261" y="1606379"/>
            <a:ext cx="8689976" cy="399533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聽說這個簡報的主人叫作林祐丞</a:t>
            </a:r>
            <a:endParaRPr lang="zh-TW" altLang="en-US" sz="2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5584"/>
            <a:ext cx="1344312" cy="1792416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413261" y="2286001"/>
            <a:ext cx="8875798" cy="16352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600" dirty="0" smtClean="0"/>
              <a:t>一個來自彰化的宅文化重度依賴者，平時興趣就是</a:t>
            </a:r>
            <a:r>
              <a:rPr lang="en-US" altLang="zh-TW" sz="1600" dirty="0" smtClean="0"/>
              <a:t>ACG</a:t>
            </a:r>
            <a:r>
              <a:rPr lang="zh-TW" altLang="en-US" sz="1600" dirty="0" smtClean="0"/>
              <a:t>，生活也和她脫離不瞭關係，除此之外也喜好程式的編寫，各種不同語法指令的組合，導致出不同的成品結果，非常得有意思，當然很長時間會因為某段想不通要怎麼去解，但是在跨越這個問題後所獲得的成就感也是令人非常愉悅，除此之外最討厭的事情是重複且無聊繁雜的事情，還有美術以及美術</a:t>
            </a:r>
            <a:r>
              <a:rPr lang="zh-TW" altLang="en-US" sz="1600" smtClean="0"/>
              <a:t>外加美術。</a:t>
            </a:r>
            <a:r>
              <a:rPr lang="en-US" altLang="zh-TW" sz="1600" dirty="0" smtClean="0"/>
              <a:t/>
            </a:r>
            <a:br>
              <a:rPr lang="en-US" altLang="zh-TW" sz="1600" dirty="0" smtClean="0"/>
            </a:br>
            <a:r>
              <a:rPr lang="zh-TW" altLang="en-US" sz="1600" dirty="0" smtClean="0"/>
              <a:t>摁</a:t>
            </a:r>
            <a:r>
              <a:rPr lang="en-US" altLang="zh-TW" sz="1600" dirty="0" smtClean="0"/>
              <a:t>… </a:t>
            </a:r>
            <a:r>
              <a:rPr lang="zh-TW" altLang="en-US" sz="1600" dirty="0" smtClean="0"/>
              <a:t>年紀</a:t>
            </a:r>
            <a:r>
              <a:rPr lang="en-US" altLang="zh-TW" sz="1600" dirty="0" smtClean="0"/>
              <a:t>?</a:t>
            </a:r>
            <a:r>
              <a:rPr lang="zh-TW" altLang="en-US" sz="1600" dirty="0" smtClean="0"/>
              <a:t> 生日</a:t>
            </a:r>
            <a:r>
              <a:rPr lang="en-US" altLang="zh-TW" sz="1600" dirty="0" smtClean="0"/>
              <a:t>?</a:t>
            </a:r>
            <a:r>
              <a:rPr lang="zh-TW" altLang="en-US" sz="1600" dirty="0" smtClean="0"/>
              <a:t>那個會重要嗎</a:t>
            </a:r>
            <a:r>
              <a:rPr lang="en-US" altLang="zh-TW" sz="1600" dirty="0" smtClean="0"/>
              <a:t>?</a:t>
            </a:r>
            <a:r>
              <a:rPr lang="zh-TW" altLang="en-US" sz="1600" dirty="0" smtClean="0"/>
              <a:t>  </a:t>
            </a:r>
            <a:endParaRPr lang="en-US" altLang="zh-TW" sz="1600" dirty="0" smtClean="0"/>
          </a:p>
          <a:p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70784654"/>
      </p:ext>
    </p:extLst>
  </p:cSld>
  <p:clrMapOvr>
    <a:masterClrMapping/>
  </p:clrMapOvr>
</p:sld>
</file>

<file path=ppt/theme/theme1.xml><?xml version="1.0" encoding="utf-8"?>
<a:theme xmlns:a="http://schemas.openxmlformats.org/drawingml/2006/main" name="小水滴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12</TotalTime>
  <Words>109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Tw Cen MT</vt:lpstr>
      <vt:lpstr>新細明體</vt:lpstr>
      <vt:lpstr>Arial</vt:lpstr>
      <vt:lpstr>小水滴</vt:lpstr>
      <vt:lpstr>聽說這個簡報的主人叫作林祐丞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聽說這個簡報的主人叫作林祐丞</dc:title>
  <dc:creator>User</dc:creator>
  <cp:lastModifiedBy>User</cp:lastModifiedBy>
  <cp:revision>2</cp:revision>
  <dcterms:created xsi:type="dcterms:W3CDTF">2018-10-03T11:44:46Z</dcterms:created>
  <dcterms:modified xsi:type="dcterms:W3CDTF">2018-10-03T11:56:52Z</dcterms:modified>
</cp:coreProperties>
</file>