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4EDB8C-D46B-42AB-907D-E31C960DCEB5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4E7370-3E3D-441C-AE24-CD0FA424F4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4419600" cy="288032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個人資料</a:t>
            </a:r>
            <a:endParaRPr lang="en-US" altLang="zh-TW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tx2">
                    <a:lumMod val="75000"/>
                  </a:schemeClr>
                </a:solidFill>
              </a:rPr>
              <a:t>姓名</a:t>
            </a:r>
            <a:r>
              <a:rPr lang="en-US" altLang="zh-TW" sz="32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sz="3200" b="1" dirty="0">
                <a:solidFill>
                  <a:schemeClr val="tx2">
                    <a:lumMod val="75000"/>
                  </a:schemeClr>
                </a:solidFill>
              </a:rPr>
              <a:t>鄧祥</a:t>
            </a:r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佐</a:t>
            </a:r>
            <a:endParaRPr lang="en-US" altLang="zh-TW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生日</a:t>
            </a:r>
            <a:r>
              <a:rPr lang="en-US" altLang="zh-TW" sz="3200" b="1" dirty="0" smtClean="0">
                <a:solidFill>
                  <a:schemeClr val="tx2">
                    <a:lumMod val="75000"/>
                  </a:schemeClr>
                </a:solidFill>
              </a:rPr>
              <a:t>:89.06.20</a:t>
            </a:r>
          </a:p>
          <a:p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個性</a:t>
            </a:r>
            <a:r>
              <a:rPr lang="en-US" altLang="zh-TW" sz="32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活潑、善良</a:t>
            </a:r>
            <a:endParaRPr lang="en-US" altLang="zh-TW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tx2">
                    <a:lumMod val="75000"/>
                  </a:schemeClr>
                </a:solidFill>
              </a:rPr>
              <a:t>興趣</a:t>
            </a:r>
            <a:r>
              <a:rPr lang="en-US" altLang="zh-TW" sz="32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運動、</a:t>
            </a:r>
            <a:r>
              <a:rPr lang="zh-TW" altLang="en-US" sz="3200" b="1" dirty="0">
                <a:solidFill>
                  <a:schemeClr val="tx2">
                    <a:lumMod val="75000"/>
                  </a:schemeClr>
                </a:solidFill>
              </a:rPr>
              <a:t>喜好</a:t>
            </a:r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交朋友</a:t>
            </a:r>
            <a:endParaRPr lang="en-US" altLang="zh-TW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學歷</a:t>
            </a:r>
            <a:r>
              <a:rPr lang="en-US" altLang="zh-TW" sz="32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目前是大學辣</a:t>
            </a:r>
            <a:endParaRPr lang="zh-TW" alt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99992" y="4437112"/>
            <a:ext cx="3816424" cy="1296144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</a:rPr>
              <a:t>目標</a:t>
            </a:r>
            <a:r>
              <a:rPr lang="en-US" altLang="zh-TW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喜望可以把自己所學習到的技能能運用到社會上造福大家</a:t>
            </a:r>
            <a:endParaRPr lang="zh-TW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86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28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宣紙</vt:lpstr>
      <vt:lpstr>目標 喜望可以把自己所學習到的技能能運用到社會上造福大家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我是陳佑儒，出生在台中市豐原區，現在居住於ㄊ</dc:title>
  <dc:creator>Windows 使用者</dc:creator>
  <cp:lastModifiedBy>Windows 使用者</cp:lastModifiedBy>
  <cp:revision>5</cp:revision>
  <dcterms:created xsi:type="dcterms:W3CDTF">2018-10-04T05:09:46Z</dcterms:created>
  <dcterms:modified xsi:type="dcterms:W3CDTF">2018-10-04T07:55:22Z</dcterms:modified>
</cp:coreProperties>
</file>