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4"/>
  </p:notesMasterIdLst>
  <p:handoutMasterIdLst>
    <p:handoutMasterId r:id="rId25"/>
  </p:handoutMasterIdLst>
  <p:sldIdLst>
    <p:sldId id="256" r:id="rId2"/>
    <p:sldId id="311" r:id="rId3"/>
    <p:sldId id="312" r:id="rId4"/>
    <p:sldId id="314" r:id="rId5"/>
    <p:sldId id="315" r:id="rId6"/>
    <p:sldId id="316" r:id="rId7"/>
    <p:sldId id="317" r:id="rId8"/>
    <p:sldId id="319" r:id="rId9"/>
    <p:sldId id="318" r:id="rId10"/>
    <p:sldId id="320" r:id="rId11"/>
    <p:sldId id="321" r:id="rId12"/>
    <p:sldId id="322" r:id="rId13"/>
    <p:sldId id="323" r:id="rId14"/>
    <p:sldId id="324" r:id="rId15"/>
    <p:sldId id="307" r:id="rId16"/>
    <p:sldId id="304" r:id="rId17"/>
    <p:sldId id="305" r:id="rId18"/>
    <p:sldId id="306" r:id="rId19"/>
    <p:sldId id="308" r:id="rId20"/>
    <p:sldId id="309" r:id="rId21"/>
    <p:sldId id="310" r:id="rId22"/>
    <p:sldId id="302" r:id="rId23"/>
  </p:sldIdLst>
  <p:sldSz cx="6858000" cy="5143500"/>
  <p:notesSz cx="7102475" cy="10231438"/>
  <p:defaultTextStyle>
    <a:defPPr>
      <a:defRPr lang="zh-TW"/>
    </a:defPPr>
    <a:lvl1pPr algn="l" rtl="0" fontAlgn="base">
      <a:spcBef>
        <a:spcPct val="20000"/>
      </a:spcBef>
      <a:spcAft>
        <a:spcPct val="0"/>
      </a:spcAft>
      <a:buClr>
        <a:schemeClr val="accent1"/>
      </a:buClr>
      <a:buSzPct val="65000"/>
      <a:buFont typeface="Wingdings" pitchFamily="2" charset="2"/>
      <a:defRPr kumimoji="1" sz="2800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華康正顏楷體W5" pitchFamily="65" charset="-120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buSzPct val="65000"/>
      <a:buFont typeface="Wingdings" pitchFamily="2" charset="2"/>
      <a:defRPr kumimoji="1" sz="2800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華康正顏楷體W5" pitchFamily="65" charset="-120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buSzPct val="65000"/>
      <a:buFont typeface="Wingdings" pitchFamily="2" charset="2"/>
      <a:defRPr kumimoji="1" sz="2800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華康正顏楷體W5" pitchFamily="65" charset="-120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buSzPct val="65000"/>
      <a:buFont typeface="Wingdings" pitchFamily="2" charset="2"/>
      <a:defRPr kumimoji="1" sz="2800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華康正顏楷體W5" pitchFamily="65" charset="-120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buSzPct val="65000"/>
      <a:buFont typeface="Wingdings" pitchFamily="2" charset="2"/>
      <a:defRPr kumimoji="1" sz="2800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華康正顏楷體W5" pitchFamily="65" charset="-120"/>
        <a:cs typeface="+mn-cs"/>
      </a:defRPr>
    </a:lvl5pPr>
    <a:lvl6pPr marL="2286000" algn="l" defTabSz="914400" rtl="0" eaLnBrk="1" latinLnBrk="0" hangingPunct="1">
      <a:defRPr kumimoji="1" sz="2800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華康正顏楷體W5" pitchFamily="65" charset="-120"/>
        <a:cs typeface="+mn-cs"/>
      </a:defRPr>
    </a:lvl6pPr>
    <a:lvl7pPr marL="2743200" algn="l" defTabSz="914400" rtl="0" eaLnBrk="1" latinLnBrk="0" hangingPunct="1">
      <a:defRPr kumimoji="1" sz="2800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華康正顏楷體W5" pitchFamily="65" charset="-120"/>
        <a:cs typeface="+mn-cs"/>
      </a:defRPr>
    </a:lvl7pPr>
    <a:lvl8pPr marL="3200400" algn="l" defTabSz="914400" rtl="0" eaLnBrk="1" latinLnBrk="0" hangingPunct="1">
      <a:defRPr kumimoji="1" sz="2800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華康正顏楷體W5" pitchFamily="65" charset="-120"/>
        <a:cs typeface="+mn-cs"/>
      </a:defRPr>
    </a:lvl8pPr>
    <a:lvl9pPr marL="3657600" algn="l" defTabSz="914400" rtl="0" eaLnBrk="1" latinLnBrk="0" hangingPunct="1">
      <a:defRPr kumimoji="1" sz="2800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華康正顏楷體W5" pitchFamily="65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00FF"/>
    <a:srgbClr val="00FF00"/>
    <a:srgbClr val="FF0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450" y="72"/>
      </p:cViewPr>
      <p:guideLst>
        <p:guide orient="horz" pos="2160"/>
        <p:guide pos="216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1796" y="-74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39" cy="51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300">
                <a:solidFill>
                  <a:schemeClr val="tx1"/>
                </a:solidFill>
                <a:effectLst/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3092" y="0"/>
            <a:ext cx="3077739" cy="51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300">
                <a:solidFill>
                  <a:schemeClr val="tx1"/>
                </a:solidFill>
                <a:effectLst/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173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18090"/>
            <a:ext cx="3077739" cy="51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300">
                <a:solidFill>
                  <a:schemeClr val="tx1"/>
                </a:solidFill>
                <a:effectLst/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173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3092" y="9718090"/>
            <a:ext cx="3077739" cy="51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300">
                <a:solidFill>
                  <a:schemeClr val="tx1"/>
                </a:solidFill>
                <a:effectLst/>
                <a:ea typeface="新細明體" pitchFamily="18" charset="-120"/>
              </a:defRPr>
            </a:lvl1pPr>
          </a:lstStyle>
          <a:p>
            <a:fld id="{BB59E2FD-A69E-4BAE-82EC-C086F2EA341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77978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39" cy="51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300">
                <a:solidFill>
                  <a:schemeClr val="tx1"/>
                </a:solidFill>
                <a:effectLst/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092" y="0"/>
            <a:ext cx="3077739" cy="51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300">
                <a:solidFill>
                  <a:schemeClr val="tx1"/>
                </a:solidFill>
                <a:effectLst/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6763"/>
            <a:ext cx="5114925" cy="38369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48" y="4859933"/>
            <a:ext cx="5681980" cy="460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8090"/>
            <a:ext cx="3077739" cy="51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300">
                <a:solidFill>
                  <a:schemeClr val="tx1"/>
                </a:solidFill>
                <a:effectLst/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092" y="9718090"/>
            <a:ext cx="3077739" cy="51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300">
                <a:solidFill>
                  <a:schemeClr val="tx1"/>
                </a:solidFill>
                <a:effectLst/>
                <a:ea typeface="新細明體" pitchFamily="18" charset="-120"/>
              </a:defRPr>
            </a:lvl1pPr>
          </a:lstStyle>
          <a:p>
            <a:fld id="{8C30BA00-2033-4734-B39F-91B6EB24662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685634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30BA00-2033-4734-B39F-91B6EB24662F}" type="slidenum">
              <a:rPr lang="en-US" altLang="zh-TW" smtClean="0"/>
              <a:pPr/>
              <a:t>19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7192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1" y="1143000"/>
            <a:ext cx="5717381" cy="1314450"/>
          </a:xfrm>
        </p:spPr>
        <p:txBody>
          <a:bodyPr/>
          <a:lstStyle>
            <a:lvl1pPr>
              <a:defRPr sz="5000" b="1"/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2971800"/>
            <a:ext cx="4914900" cy="131445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600" b="1">
                <a:latin typeface="+mj-ea"/>
                <a:ea typeface="+mj-ea"/>
              </a:defRPr>
            </a:lvl1pPr>
          </a:lstStyle>
          <a:p>
            <a:pPr lvl="0"/>
            <a:r>
              <a:rPr lang="zh-TW" altLang="en-US" noProof="0" dirty="0" smtClean="0"/>
              <a:t>按一下以編輯母片副標題樣式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endParaRPr lang="en-US" altLang="zh-TW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43150" y="4682729"/>
            <a:ext cx="2171700" cy="342900"/>
          </a:xfrm>
        </p:spPr>
        <p:txBody>
          <a:bodyPr/>
          <a:lstStyle>
            <a:lvl1pPr>
              <a:defRPr/>
            </a:lvl1pPr>
          </a:lstStyle>
          <a:p>
            <a:endParaRPr lang="zh-TW" altLang="en-US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ECCEBC6D-412D-4720-9E2D-A370F9FDC55C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  <p:sp>
        <p:nvSpPr>
          <p:cNvPr id="5127" name="Freeform 7"/>
          <p:cNvSpPr>
            <a:spLocks noChangeArrowheads="1"/>
          </p:cNvSpPr>
          <p:nvPr/>
        </p:nvSpPr>
        <p:spPr bwMode="auto">
          <a:xfrm>
            <a:off x="457200" y="914400"/>
            <a:ext cx="5943600" cy="6858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800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485901" y="2971800"/>
            <a:ext cx="4883944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 sz="2800" b="1" baseline="0" dirty="0">
              <a:latin typeface="Times New Roman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208360"/>
            <a:ext cx="6172200" cy="581192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2900" y="1005576"/>
            <a:ext cx="6172200" cy="3780420"/>
          </a:xfrm>
        </p:spPr>
        <p:txBody>
          <a:bodyPr/>
          <a:lstStyle>
            <a:lvl1pPr algn="just">
              <a:defRPr baseline="0">
                <a:latin typeface="Times New Roman" pitchFamily="18" charset="0"/>
                <a:ea typeface="標楷體" pitchFamily="65" charset="-120"/>
              </a:defRPr>
            </a:lvl1pPr>
            <a:lvl2pPr algn="just">
              <a:defRPr baseline="0">
                <a:latin typeface="Times New Roman" pitchFamily="18" charset="0"/>
                <a:ea typeface="標楷體" pitchFamily="65" charset="-120"/>
              </a:defRPr>
            </a:lvl2pPr>
            <a:lvl3pPr algn="just">
              <a:defRPr baseline="0">
                <a:latin typeface="Times New Roman" pitchFamily="18" charset="0"/>
                <a:ea typeface="標楷體" pitchFamily="65" charset="-120"/>
              </a:defRPr>
            </a:lvl3pPr>
            <a:lvl4pPr algn="just">
              <a:defRPr baseline="0">
                <a:latin typeface="Times New Roman" pitchFamily="18" charset="0"/>
                <a:ea typeface="標楷體" pitchFamily="65" charset="-120"/>
              </a:defRPr>
            </a:lvl4pPr>
            <a:lvl5pPr algn="just">
              <a:defRPr baseline="0">
                <a:latin typeface="Times New Roman" pitchFamily="18" charset="0"/>
                <a:ea typeface="標楷體" pitchFamily="65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2C59FFE1-3F69-49FC-9664-42C14F397ECE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1228348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2900" y="195486"/>
            <a:ext cx="6172200" cy="4590510"/>
          </a:xfrm>
        </p:spPr>
        <p:txBody>
          <a:bodyPr/>
          <a:lstStyle>
            <a:lvl1pPr algn="just">
              <a:defRPr baseline="0">
                <a:latin typeface="Times New Roman" pitchFamily="18" charset="0"/>
                <a:ea typeface="標楷體" pitchFamily="65" charset="-120"/>
              </a:defRPr>
            </a:lvl1pPr>
            <a:lvl2pPr algn="just">
              <a:defRPr baseline="0">
                <a:latin typeface="Times New Roman" pitchFamily="18" charset="0"/>
                <a:ea typeface="標楷體" pitchFamily="65" charset="-120"/>
              </a:defRPr>
            </a:lvl2pPr>
            <a:lvl3pPr algn="just">
              <a:defRPr baseline="0">
                <a:latin typeface="Times New Roman" pitchFamily="18" charset="0"/>
                <a:ea typeface="標楷體" pitchFamily="65" charset="-120"/>
              </a:defRPr>
            </a:lvl3pPr>
            <a:lvl4pPr algn="just">
              <a:defRPr baseline="0">
                <a:latin typeface="Times New Roman" pitchFamily="18" charset="0"/>
                <a:ea typeface="標楷體" pitchFamily="65" charset="-120"/>
              </a:defRPr>
            </a:lvl4pPr>
            <a:lvl5pPr algn="just">
              <a:defRPr baseline="0">
                <a:latin typeface="Times New Roman" pitchFamily="18" charset="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2C59FFE1-3F69-49FC-9664-42C14F397ECE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608563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B1277-4046-47D5-8125-F7F1C202DDA6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878797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42900" y="1200150"/>
            <a:ext cx="3028950" cy="3398044"/>
          </a:xfrm>
        </p:spPr>
        <p:txBody>
          <a:bodyPr/>
          <a:lstStyle>
            <a:lvl1pPr>
              <a:defRPr sz="2800" baseline="0">
                <a:latin typeface="Times New Roman" pitchFamily="18" charset="0"/>
                <a:ea typeface="標楷體" pitchFamily="65" charset="-120"/>
              </a:defRPr>
            </a:lvl1pPr>
            <a:lvl2pPr>
              <a:defRPr sz="2400" baseline="0">
                <a:latin typeface="Times New Roman" pitchFamily="18" charset="0"/>
                <a:ea typeface="標楷體" pitchFamily="65" charset="-120"/>
              </a:defRPr>
            </a:lvl2pPr>
            <a:lvl3pPr>
              <a:defRPr sz="2000" baseline="0">
                <a:latin typeface="Times New Roman" pitchFamily="18" charset="0"/>
                <a:ea typeface="標楷體" pitchFamily="65" charset="-120"/>
              </a:defRPr>
            </a:lvl3pPr>
            <a:lvl4pPr>
              <a:defRPr sz="1800" baseline="0">
                <a:latin typeface="Times New Roman" pitchFamily="18" charset="0"/>
                <a:ea typeface="標楷體" pitchFamily="65" charset="-120"/>
              </a:defRPr>
            </a:lvl4pPr>
            <a:lvl5pPr>
              <a:defRPr sz="1800" baseline="0">
                <a:latin typeface="Times New Roman" pitchFamily="18" charset="0"/>
                <a:ea typeface="標楷體" pitchFamily="65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86150" y="1200150"/>
            <a:ext cx="3028950" cy="3398044"/>
          </a:xfrm>
        </p:spPr>
        <p:txBody>
          <a:bodyPr/>
          <a:lstStyle>
            <a:lvl1pPr>
              <a:defRPr sz="2800" baseline="0">
                <a:latin typeface="Times New Roman" pitchFamily="18" charset="0"/>
                <a:ea typeface="標楷體" pitchFamily="65" charset="-120"/>
              </a:defRPr>
            </a:lvl1pPr>
            <a:lvl2pPr>
              <a:defRPr sz="2400" baseline="0">
                <a:latin typeface="Times New Roman" pitchFamily="18" charset="0"/>
                <a:ea typeface="標楷體" pitchFamily="65" charset="-120"/>
              </a:defRPr>
            </a:lvl2pPr>
            <a:lvl3pPr>
              <a:defRPr sz="2000" baseline="0">
                <a:latin typeface="Times New Roman" pitchFamily="18" charset="0"/>
                <a:ea typeface="標楷體" pitchFamily="65" charset="-120"/>
              </a:defRPr>
            </a:lvl3pPr>
            <a:lvl4pPr>
              <a:defRPr sz="1800" baseline="0">
                <a:latin typeface="Times New Roman" pitchFamily="18" charset="0"/>
                <a:ea typeface="標楷體" pitchFamily="65" charset="-120"/>
              </a:defRPr>
            </a:lvl4pPr>
            <a:lvl5pPr>
              <a:defRPr sz="1800" baseline="0">
                <a:latin typeface="Times New Roman" pitchFamily="18" charset="0"/>
                <a:ea typeface="標楷體" pitchFamily="65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4F489733-6540-4958-9B84-17F08F5CD325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9187087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2400" b="1" baseline="0">
                <a:latin typeface="Times New Roman" pitchFamily="18" charset="0"/>
                <a:ea typeface="標楷體" pitchFamily="65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2400" baseline="0">
                <a:latin typeface="Times New Roman" pitchFamily="18" charset="0"/>
                <a:ea typeface="標楷體" pitchFamily="65" charset="-120"/>
              </a:defRPr>
            </a:lvl1pPr>
            <a:lvl2pPr>
              <a:defRPr sz="2000" baseline="0">
                <a:latin typeface="Times New Roman" pitchFamily="18" charset="0"/>
                <a:ea typeface="標楷體" pitchFamily="65" charset="-120"/>
              </a:defRPr>
            </a:lvl2pPr>
            <a:lvl3pPr>
              <a:defRPr sz="1800" baseline="0">
                <a:latin typeface="Times New Roman" pitchFamily="18" charset="0"/>
                <a:ea typeface="標楷體" pitchFamily="65" charset="-120"/>
              </a:defRPr>
            </a:lvl3pPr>
            <a:lvl4pPr>
              <a:defRPr sz="1600" baseline="0">
                <a:latin typeface="Times New Roman" pitchFamily="18" charset="0"/>
                <a:ea typeface="標楷體" pitchFamily="65" charset="-120"/>
              </a:defRPr>
            </a:lvl4pPr>
            <a:lvl5pPr>
              <a:defRPr sz="1600" baseline="0">
                <a:latin typeface="Times New Roman" pitchFamily="18" charset="0"/>
                <a:ea typeface="標楷體" pitchFamily="65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2400" b="1" baseline="0">
                <a:latin typeface="Times New Roman" pitchFamily="18" charset="0"/>
                <a:ea typeface="標楷體" pitchFamily="65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2400" baseline="0">
                <a:latin typeface="Times New Roman" pitchFamily="18" charset="0"/>
                <a:ea typeface="標楷體" pitchFamily="65" charset="-120"/>
              </a:defRPr>
            </a:lvl1pPr>
            <a:lvl2pPr>
              <a:defRPr sz="2000" baseline="0">
                <a:latin typeface="Times New Roman" pitchFamily="18" charset="0"/>
                <a:ea typeface="標楷體" pitchFamily="65" charset="-120"/>
              </a:defRPr>
            </a:lvl2pPr>
            <a:lvl3pPr>
              <a:defRPr sz="1800" baseline="0">
                <a:latin typeface="Times New Roman" pitchFamily="18" charset="0"/>
                <a:ea typeface="標楷體" pitchFamily="65" charset="-120"/>
              </a:defRPr>
            </a:lvl3pPr>
            <a:lvl4pPr>
              <a:defRPr sz="1600" baseline="0">
                <a:latin typeface="Times New Roman" pitchFamily="18" charset="0"/>
                <a:ea typeface="標楷體" pitchFamily="65" charset="-120"/>
              </a:defRPr>
            </a:lvl4pPr>
            <a:lvl5pPr>
              <a:defRPr sz="1600" baseline="0">
                <a:latin typeface="Times New Roman" pitchFamily="18" charset="0"/>
                <a:ea typeface="標楷體" pitchFamily="65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endParaRPr lang="en-US" altLang="zh-TW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 dirty="0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5B3CEF82-7AFD-4FCE-B361-C621F343994D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601937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208361"/>
            <a:ext cx="6172200" cy="854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200150"/>
            <a:ext cx="6172200" cy="339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4682729"/>
            <a:ext cx="16002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kumimoji="0" sz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endParaRPr lang="en-US" altLang="zh-TW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4686300"/>
            <a:ext cx="21717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kumimoji="0" sz="1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n-ea"/>
              </a:defRPr>
            </a:lvl1pPr>
          </a:lstStyle>
          <a:p>
            <a:r>
              <a:rPr lang="zh-TW" altLang="en-US" dirty="0" smtClean="0"/>
              <a:t>電腦輔助設計製圖乙級</a:t>
            </a:r>
            <a:r>
              <a:rPr lang="en-US" altLang="zh-TW" dirty="0" smtClean="0"/>
              <a:t>990204A</a:t>
            </a:r>
            <a:endParaRPr lang="zh-TW" alt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4682729"/>
            <a:ext cx="16002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kumimoji="0" sz="1200"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defRPr>
            </a:lvl1pPr>
          </a:lstStyle>
          <a:p>
            <a:fld id="{FA3F97F6-2A4B-464B-A6B2-F4144A8D7D91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  <p:sp>
        <p:nvSpPr>
          <p:cNvPr id="4103" name="Freeform 7"/>
          <p:cNvSpPr>
            <a:spLocks noChangeArrowheads="1"/>
          </p:cNvSpPr>
          <p:nvPr/>
        </p:nvSpPr>
        <p:spPr bwMode="auto">
          <a:xfrm>
            <a:off x="285750" y="171450"/>
            <a:ext cx="6172200" cy="4572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800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342900" y="4840002"/>
            <a:ext cx="61722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 sz="2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61" r:id="rId3"/>
    <p:sldLayoutId id="2147483652" r:id="rId4"/>
    <p:sldLayoutId id="2147483653" r:id="rId5"/>
    <p:sldLayoutId id="2147483654" r:id="rId6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kumimoji="1" sz="4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標楷體" pitchFamily="65" charset="-120"/>
        </a:defRPr>
      </a:lvl2pPr>
      <a:lvl3pPr algn="l" rtl="0" fontAlgn="base">
        <a:spcBef>
          <a:spcPct val="0"/>
        </a:spcBef>
        <a:spcAft>
          <a:spcPct val="0"/>
        </a:spcAft>
        <a:defRPr kumimoji="1" sz="4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標楷體" pitchFamily="65" charset="-120"/>
        </a:defRPr>
      </a:lvl3pPr>
      <a:lvl4pPr algn="l" rtl="0" fontAlgn="base">
        <a:spcBef>
          <a:spcPct val="0"/>
        </a:spcBef>
        <a:spcAft>
          <a:spcPct val="0"/>
        </a:spcAft>
        <a:defRPr kumimoji="1" sz="4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標楷體" pitchFamily="65" charset="-120"/>
        </a:defRPr>
      </a:lvl4pPr>
      <a:lvl5pPr algn="l" rtl="0" fontAlgn="base">
        <a:spcBef>
          <a:spcPct val="0"/>
        </a:spcBef>
        <a:spcAft>
          <a:spcPct val="0"/>
        </a:spcAft>
        <a:defRPr kumimoji="1" sz="4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標楷體" pitchFamily="65" charset="-120"/>
        </a:defRPr>
      </a:lvl9pPr>
    </p:titleStyle>
    <p:bodyStyle>
      <a:lvl1pPr marL="342900" indent="-342900" algn="l" rtl="0" fontAlgn="base">
        <a:spcBef>
          <a:spcPct val="4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kumimoji="1" sz="3000" b="1">
          <a:solidFill>
            <a:srgbClr val="0033CC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69925" indent="-325438" algn="l" rtl="0" fontAlgn="base">
        <a:spcBef>
          <a:spcPct val="40000"/>
        </a:spcBef>
        <a:spcAft>
          <a:spcPct val="0"/>
        </a:spcAft>
        <a:buClr>
          <a:schemeClr val="accent2"/>
        </a:buClr>
        <a:buFont typeface="Wingdings" pitchFamily="2" charset="2"/>
        <a:buChar char="Ø"/>
        <a:defRPr kumimoji="1" sz="2600" b="1">
          <a:solidFill>
            <a:srgbClr val="660066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</a:defRPr>
      </a:lvl2pPr>
      <a:lvl3pPr marL="1022350" indent="-350838" algn="l" rtl="0" fontAlgn="base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kumimoji="1" sz="2200" b="1">
          <a:solidFill>
            <a:schemeClr val="accent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</a:defRPr>
      </a:lvl3pPr>
      <a:lvl4pPr marL="1339850" indent="-315913" algn="l" rtl="0" fontAlgn="base">
        <a:spcBef>
          <a:spcPct val="40000"/>
        </a:spcBef>
        <a:spcAft>
          <a:spcPct val="0"/>
        </a:spcAft>
        <a:buClr>
          <a:schemeClr val="accent2"/>
        </a:buClr>
        <a:buFont typeface="Wingdings" pitchFamily="2" charset="2"/>
        <a:buChar char="ü"/>
        <a:defRPr kumimoji="1" sz="2000" b="1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</a:defRPr>
      </a:lvl4pPr>
      <a:lvl5pPr marL="1681163" indent="-339725" algn="l" rtl="0" fontAlgn="base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kumimoji="1" sz="2000" b="1">
          <a:solidFill>
            <a:srgbClr val="00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</a:defRPr>
      </a:lvl5pPr>
      <a:lvl6pPr marL="2138363" indent="-339725" algn="l" rtl="0" fontAlgn="base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kumimoji="1" sz="2000" b="1">
          <a:solidFill>
            <a:srgbClr val="00FF00"/>
          </a:solidFill>
          <a:latin typeface="+mn-lt"/>
          <a:ea typeface="+mn-ea"/>
        </a:defRPr>
      </a:lvl6pPr>
      <a:lvl7pPr marL="2595563" indent="-339725" algn="l" rtl="0" fontAlgn="base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kumimoji="1" sz="2000" b="1">
          <a:solidFill>
            <a:srgbClr val="00FF00"/>
          </a:solidFill>
          <a:latin typeface="+mn-lt"/>
          <a:ea typeface="+mn-ea"/>
        </a:defRPr>
      </a:lvl7pPr>
      <a:lvl8pPr marL="3052763" indent="-339725" algn="l" rtl="0" fontAlgn="base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kumimoji="1" sz="2000" b="1">
          <a:solidFill>
            <a:srgbClr val="00FF00"/>
          </a:solidFill>
          <a:latin typeface="+mn-lt"/>
          <a:ea typeface="+mn-ea"/>
        </a:defRPr>
      </a:lvl8pPr>
      <a:lvl9pPr marL="3509963" indent="-339725" algn="l" rtl="0" fontAlgn="base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kumimoji="1" sz="2000" b="1">
          <a:solidFill>
            <a:srgbClr val="00FF00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315415" y="1329612"/>
            <a:ext cx="7623175" cy="1674186"/>
          </a:xfrm>
        </p:spPr>
        <p:txBody>
          <a:bodyPr/>
          <a:lstStyle/>
          <a:p>
            <a:pPr algn="ctr">
              <a:spcBef>
                <a:spcPts val="3600"/>
              </a:spcBef>
            </a:pPr>
            <a:r>
              <a:rPr lang="zh-TW" altLang="en-US" sz="6000" dirty="0"/>
              <a:t>   尺度標註</a:t>
            </a:r>
            <a:endParaRPr lang="zh-TW" altLang="en-US" sz="4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1277-4046-47D5-8125-F7F1C202DDA6}" type="slidenum">
              <a:rPr lang="en-US" altLang="zh-TW" smtClean="0"/>
              <a:pPr/>
              <a:t>10</a:t>
            </a:fld>
            <a:endParaRPr lang="en-US" altLang="zh-TW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55" y="245096"/>
            <a:ext cx="5566490" cy="446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700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1277-4046-47D5-8125-F7F1C202DDA6}" type="slidenum">
              <a:rPr lang="en-US" altLang="zh-TW" smtClean="0"/>
              <a:pPr/>
              <a:t>11</a:t>
            </a:fld>
            <a:endParaRPr lang="en-US" altLang="zh-TW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696" y="291578"/>
            <a:ext cx="5472608" cy="439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829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1277-4046-47D5-8125-F7F1C202DDA6}" type="slidenum">
              <a:rPr lang="en-US" altLang="zh-TW" smtClean="0"/>
              <a:pPr/>
              <a:t>12</a:t>
            </a:fld>
            <a:endParaRPr lang="en-US" altLang="zh-TW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696" y="291578"/>
            <a:ext cx="5472608" cy="439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97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1277-4046-47D5-8125-F7F1C202DDA6}" type="slidenum">
              <a:rPr lang="en-US" altLang="zh-TW" smtClean="0"/>
              <a:pPr/>
              <a:t>13</a:t>
            </a:fld>
            <a:endParaRPr lang="en-US" altLang="zh-TW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79" y="267494"/>
            <a:ext cx="5502623" cy="441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5764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1277-4046-47D5-8125-F7F1C202DDA6}" type="slidenum">
              <a:rPr lang="en-US" altLang="zh-TW" smtClean="0"/>
              <a:pPr/>
              <a:t>14</a:t>
            </a:fld>
            <a:endParaRPr lang="en-US" altLang="zh-TW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80" y="267494"/>
            <a:ext cx="5566490" cy="446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916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線與角度的標註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4704" y="1131590"/>
            <a:ext cx="4693757" cy="3067003"/>
          </a:xfrm>
          <a:prstGeom prst="rect">
            <a:avLst/>
          </a:prstGeom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15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200313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板手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2696" y="1275606"/>
            <a:ext cx="5323612" cy="3294683"/>
          </a:xfrm>
          <a:prstGeom prst="rect">
            <a:avLst/>
          </a:prstGeom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16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0023134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搖臂元件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7799" y="910730"/>
            <a:ext cx="5722401" cy="3781425"/>
          </a:xfrm>
          <a:prstGeom prst="rect">
            <a:avLst/>
          </a:prstGeom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17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0649436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凸輪構件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8760" y="1190553"/>
            <a:ext cx="4535737" cy="3503884"/>
          </a:xfrm>
          <a:prstGeom prst="rect">
            <a:avLst/>
          </a:prstGeom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18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8634921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齒輪軸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19</a:t>
            </a:fld>
            <a:endParaRPr lang="en-US" altLang="zh-TW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696" y="1059582"/>
            <a:ext cx="5472608" cy="357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782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字型設置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7931" y="1004888"/>
            <a:ext cx="5802138" cy="3781425"/>
          </a:xfrm>
          <a:prstGeom prst="rect">
            <a:avLst/>
          </a:prstGeom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2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741546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墊片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7474" y="901304"/>
            <a:ext cx="5283051" cy="3781425"/>
          </a:xfrm>
          <a:prstGeom prst="rect">
            <a:avLst/>
          </a:prstGeom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20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637637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1217" y="901304"/>
            <a:ext cx="4255566" cy="3781425"/>
          </a:xfrm>
          <a:prstGeom prst="rect">
            <a:avLst/>
          </a:prstGeom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21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7692723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-387424" y="1347614"/>
            <a:ext cx="7623175" cy="1314450"/>
          </a:xfrm>
        </p:spPr>
        <p:txBody>
          <a:bodyPr/>
          <a:lstStyle/>
          <a:p>
            <a:pPr algn="ctr"/>
            <a:r>
              <a:rPr lang="en-US" altLang="zh-TW" sz="8800" i="1" dirty="0">
                <a:solidFill>
                  <a:srgbClr val="660066"/>
                </a:solidFill>
              </a:rPr>
              <a:t>END</a:t>
            </a:r>
            <a:r>
              <a:rPr lang="zh-TW" altLang="en-US" dirty="0"/>
              <a:t/>
            </a:r>
            <a:br>
              <a:rPr lang="zh-TW" altLang="en-US" dirty="0"/>
            </a:b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7194789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字型設置 </a:t>
            </a:r>
            <a:r>
              <a:rPr lang="en-US" altLang="zh-TW" dirty="0" smtClean="0"/>
              <a:t>--</a:t>
            </a:r>
            <a:r>
              <a:rPr lang="zh-TW" altLang="en-US" dirty="0" smtClean="0"/>
              <a:t> </a:t>
            </a:r>
            <a:r>
              <a:rPr lang="en-US" altLang="zh-TW" dirty="0" smtClean="0"/>
              <a:t>Times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3</a:t>
            </a:fld>
            <a:endParaRPr lang="en-US" altLang="zh-TW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696" y="1214361"/>
            <a:ext cx="5281335" cy="3039988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050" y="2734355"/>
            <a:ext cx="37719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7093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1277-4046-47D5-8125-F7F1C202DDA6}" type="slidenum">
              <a:rPr lang="en-US" altLang="zh-TW" smtClean="0"/>
              <a:pPr/>
              <a:t>4</a:t>
            </a:fld>
            <a:endParaRPr lang="en-US" altLang="zh-TW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02" y="411510"/>
            <a:ext cx="600473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4581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字型設置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7931" y="1004888"/>
            <a:ext cx="5802138" cy="3781425"/>
          </a:xfrm>
          <a:prstGeom prst="rect">
            <a:avLst/>
          </a:prstGeom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5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4577132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字型設置 </a:t>
            </a:r>
            <a:r>
              <a:rPr lang="en-US" altLang="zh-TW" dirty="0" smtClean="0"/>
              <a:t>–</a:t>
            </a:r>
            <a:r>
              <a:rPr lang="zh-TW" altLang="en-US" dirty="0" smtClean="0"/>
              <a:t> 標楷體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6</a:t>
            </a:fld>
            <a:endParaRPr lang="en-US" altLang="zh-TW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35" y="1070345"/>
            <a:ext cx="5735840" cy="3301605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050" y="2625317"/>
            <a:ext cx="37719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057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1277-4046-47D5-8125-F7F1C202DDA6}" type="slidenum">
              <a:rPr lang="en-US" altLang="zh-TW" smtClean="0"/>
              <a:pPr/>
              <a:t>7</a:t>
            </a:fld>
            <a:endParaRPr lang="en-US" altLang="zh-TW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73" y="411510"/>
            <a:ext cx="5898155" cy="339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824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標註格式設置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FFE1-3F69-49FC-9664-42C14F397ECE}" type="slidenum">
              <a:rPr lang="en-US" altLang="zh-TW" smtClean="0"/>
              <a:pPr/>
              <a:t>8</a:t>
            </a:fld>
            <a:endParaRPr lang="en-US" altLang="zh-TW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72" y="994122"/>
            <a:ext cx="5832648" cy="380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896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1277-4046-47D5-8125-F7F1C202DDA6}" type="slidenum">
              <a:rPr lang="en-US" altLang="zh-TW" smtClean="0"/>
              <a:pPr/>
              <a:t>9</a:t>
            </a:fld>
            <a:endParaRPr lang="en-US" altLang="zh-TW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664" y="339503"/>
            <a:ext cx="6001443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109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65000"/>
          <a:buFont typeface="Wingdings" pitchFamily="2" charset="2"/>
          <a:buNone/>
          <a:tabLst/>
          <a:defRPr kumimoji="1" lang="zh-TW" altLang="en-US" sz="2800" b="0" i="0" u="none" strike="noStrike" cap="none" normalizeH="0" baseline="0" smtClean="0">
            <a:ln>
              <a:noFill/>
            </a:ln>
            <a:solidFill>
              <a:srgbClr val="00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華康正顏楷體W5" pitchFamily="65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65000"/>
          <a:buFont typeface="Wingdings" pitchFamily="2" charset="2"/>
          <a:buNone/>
          <a:tabLst/>
          <a:defRPr kumimoji="1" lang="zh-TW" altLang="en-US" sz="2800" b="0" i="0" u="none" strike="noStrike" cap="none" normalizeH="0" baseline="0" smtClean="0">
            <a:ln>
              <a:noFill/>
            </a:ln>
            <a:solidFill>
              <a:srgbClr val="00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華康正顏楷體W5" pitchFamily="65" charset="-12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2814</TotalTime>
  <Words>57</Words>
  <Application>Microsoft Office PowerPoint</Application>
  <PresentationFormat>自訂</PresentationFormat>
  <Paragraphs>34</Paragraphs>
  <Slides>22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30" baseType="lpstr">
      <vt:lpstr>華康正顏楷體W5</vt:lpstr>
      <vt:lpstr>新細明體</vt:lpstr>
      <vt:lpstr>標楷體</vt:lpstr>
      <vt:lpstr>Arial</vt:lpstr>
      <vt:lpstr>Garamond</vt:lpstr>
      <vt:lpstr>Times New Roman</vt:lpstr>
      <vt:lpstr>Wingdings</vt:lpstr>
      <vt:lpstr>Edge</vt:lpstr>
      <vt:lpstr>   尺度標註</vt:lpstr>
      <vt:lpstr>字型設置</vt:lpstr>
      <vt:lpstr>字型設置 -- Times</vt:lpstr>
      <vt:lpstr>PowerPoint 簡報</vt:lpstr>
      <vt:lpstr>字型設置</vt:lpstr>
      <vt:lpstr>字型設置 – 標楷體</vt:lpstr>
      <vt:lpstr>PowerPoint 簡報</vt:lpstr>
      <vt:lpstr>標註格式設置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線與角度的標註</vt:lpstr>
      <vt:lpstr>板手</vt:lpstr>
      <vt:lpstr>搖臂元件</vt:lpstr>
      <vt:lpstr>凸輪構件</vt:lpstr>
      <vt:lpstr>齒輪軸</vt:lpstr>
      <vt:lpstr>墊片</vt:lpstr>
      <vt:lpstr>PowerPoint 簡報</vt:lpstr>
      <vt:lpstr>END </vt:lpstr>
    </vt:vector>
  </TitlesOfParts>
  <Company>chinyi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     7      章</dc:title>
  <dc:creator>張倫</dc:creator>
  <cp:lastModifiedBy>hfsher</cp:lastModifiedBy>
  <cp:revision>216</cp:revision>
  <cp:lastPrinted>2013-10-15T09:21:02Z</cp:lastPrinted>
  <dcterms:created xsi:type="dcterms:W3CDTF">2004-01-13T04:06:51Z</dcterms:created>
  <dcterms:modified xsi:type="dcterms:W3CDTF">2016-04-13T09:24:03Z</dcterms:modified>
</cp:coreProperties>
</file>