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2" r:id="rId24"/>
    <p:sldId id="281" r:id="rId25"/>
    <p:sldId id="282" r:id="rId26"/>
    <p:sldId id="283" r:id="rId27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 varScale="1">
        <p:scale>
          <a:sx n="70" d="100"/>
          <a:sy n="70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4.png" TargetMode="External"/><Relationship Id="rId2" Type="http://schemas.openxmlformats.org/officeDocument/2006/relationships/hyperlink" Target="http://www.java.com/zh_TW/download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2.png" TargetMode="External"/><Relationship Id="rId2" Type="http://schemas.openxmlformats.org/officeDocument/2006/relationships/hyperlink" Target="http://sourceforge.net/projects/ash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ream-hua.net/wordpress/wp-content/uploads/windows_live_writer/a0e454c2f398_F865/5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etail" TargetMode="External"/><Relationship Id="rId2" Type="http://schemas.openxmlformats.org/officeDocument/2006/relationships/hyperlink" Target="http://www.facebook.com/raylin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ream-hua.net/wordpress/wp-content/uploads/windows_live_writer/a0e454c2f398_F865/6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ream-hua.net/wordpress/wp-content/uploads/windows_live_writer/a0e454c2f398_F865/7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288" y="1924050"/>
            <a:ext cx="84978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>
                <a:ea typeface="標楷體" pitchFamily="65" charset="-120"/>
              </a:rPr>
              <a:t>顧客關係管理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>
                <a:ea typeface="標楷體" pitchFamily="65" charset="-120"/>
              </a:rPr>
              <a:t>網路問卷、進銷存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>
              <a:ea typeface="標楷體" pitchFamily="65" charset="-120"/>
            </a:endParaRP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68313" y="2995613"/>
            <a:ext cx="5327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課本一組買一本。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68313" y="1484313"/>
            <a:ext cx="3167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200" b="1">
                <a:ea typeface="標楷體" pitchFamily="65" charset="-120"/>
              </a:rPr>
              <a:t>課程重點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MK-IS(Marking)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IS(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供應鏈</a:t>
                  </a: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)</a:t>
                  </a: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109728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Excel 2007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企業營運運用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1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孫惠民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ISBN:978-986-204-128-4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smtClean="0">
                <a:ea typeface="標楷體" pitchFamily="65" charset="-120"/>
              </a:rPr>
              <a:t>Key hole</a:t>
            </a:r>
            <a:r>
              <a:rPr lang="zh-TW" altLang="en-US" sz="2200" smtClean="0">
                <a:ea typeface="標楷體" pitchFamily="65" charset="-120"/>
              </a:rPr>
              <a:t>。</a:t>
            </a:r>
          </a:p>
          <a:p>
            <a:r>
              <a:rPr lang="zh-TW" altLang="en-US" sz="2200" smtClean="0">
                <a:ea typeface="標楷體" pitchFamily="65" charset="-120"/>
              </a:rPr>
              <a:t>*</a:t>
            </a:r>
            <a:r>
              <a:rPr lang="en-US" altLang="zh-TW" sz="2200" smtClean="0">
                <a:ea typeface="標楷體" pitchFamily="65" charset="-120"/>
              </a:rPr>
              <a:t>.kml 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2014.03.20</a:t>
            </a:r>
            <a:r>
              <a:rPr lang="en-US" altLang="zh-TW" sz="4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—(3/3)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2014.03.27</a:t>
            </a:r>
            <a:r>
              <a:rPr lang="en-US" altLang="zh-TW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—(1/2)</a:t>
            </a:r>
            <a:endParaRPr lang="zh-TW" altLang="en-US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FB</a:t>
            </a:r>
            <a:r>
              <a:rPr lang="zh-TW" altLang="en-US" sz="200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 圖表應用、</a:t>
            </a:r>
            <a:r>
              <a:rPr lang="en-US" altLang="zh-TW" sz="2000" smtClean="0">
                <a:ea typeface="標楷體" pitchFamily="65" charset="-120"/>
              </a:rPr>
              <a:t>GOOGLE MAP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FACE BOOK</a:t>
            </a:r>
            <a:r>
              <a:rPr lang="zh-TW" altLang="en-US" sz="200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smtClean="0">
                <a:ea typeface="標楷體" pitchFamily="65" charset="-120"/>
              </a:rPr>
              <a:t>  1. YUTOBE</a:t>
            </a:r>
            <a:r>
              <a:rPr kumimoji="0"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2. MAP--*.KML</a:t>
            </a:r>
            <a:r>
              <a:rPr kumimoji="0" lang="zh-TW" altLang="en-US" sz="200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3. </a:t>
            </a:r>
            <a:r>
              <a:rPr kumimoji="0" lang="zh-TW" altLang="en-US" sz="200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4. </a:t>
            </a:r>
            <a:r>
              <a:rPr kumimoji="0" lang="zh-TW" altLang="en-US" sz="200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5. </a:t>
            </a:r>
            <a:r>
              <a:rPr kumimoji="0" lang="zh-TW" altLang="en-US" sz="200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2014.03.27—(2/2)</a:t>
            </a:r>
            <a:endParaRPr lang="zh-TW" altLang="en-US" sz="400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2014.04.24—(1/2)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2014.04.24—(2/2)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2014.05.01—(1/2)</a:t>
            </a:r>
            <a:endParaRPr lang="zh-TW" altLang="en-US" sz="400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TW" altLang="zh-TW"/>
              <a:t>2. PC</a:t>
            </a:r>
            <a:r>
              <a:rPr lang="zh-TW"/>
              <a:t>上必須安裝</a:t>
            </a:r>
            <a:r>
              <a:rPr lang="zh-TW" altLang="zh-TW" b="1">
                <a:solidFill>
                  <a:srgbClr val="0000FF"/>
                </a:solidFill>
              </a:rPr>
              <a:t>JAVA</a:t>
            </a:r>
            <a:r>
              <a:rPr lang="zh-TW" altLang="zh-TW"/>
              <a:t>→</a:t>
            </a:r>
            <a:r>
              <a:rPr lang="zh-TW">
                <a:hlinkClick r:id="rId2"/>
              </a:rPr>
              <a:t>下載點</a:t>
            </a:r>
            <a:endParaRPr lang="zh-TW"/>
          </a:p>
          <a:p>
            <a:pPr eaLnBrk="0" hangingPunct="0"/>
            <a:r>
              <a:rPr lang="zh-TW">
                <a:hlinkClick r:id="rId3"/>
              </a:rPr>
              <a:t>  </a:t>
            </a:r>
            <a:r>
              <a:rPr lang="zh-TW" sz="21200"/>
              <a:t> </a:t>
            </a:r>
            <a:r>
              <a:rPr lang="zh-TW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8435" name="Picture 5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547813" y="1484313"/>
            <a:ext cx="342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2. 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上必須安裝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接著就可以去下載「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Screenshots and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」主程式→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2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626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39750" y="4762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AndroidScreenCapureSetup.exe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」下載回來後，將他安裝在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上。 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以上步驟完成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前置作業就完成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將手機與電腦用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傳輸線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連接在一起後，接著將手機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除錯模式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按下「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0483" name="Picture 2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95288" y="-100013"/>
            <a:ext cx="7416800" cy="74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  <a:hlinkClick r:id="rId2"/>
              </a:rPr>
              <a:t>www.facebook.com/raylin8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  <a:hlinkClick r:id="rId3"/>
              </a:rPr>
              <a:t>www.facebook.com/retail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開一個帳號。</a:t>
            </a:r>
          </a:p>
          <a:p>
            <a:pPr>
              <a:spcBef>
                <a:spcPct val="50000"/>
              </a:spcBef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*期中報告做粉絲專業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          動態狀態</a:t>
            </a:r>
          </a:p>
          <a:p>
            <a:pPr>
              <a:spcBef>
                <a:spcPct val="50000"/>
              </a:spcBef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          首頁狀態</a:t>
            </a:r>
          </a:p>
          <a:p>
            <a:pPr>
              <a:spcBef>
                <a:spcPct val="50000"/>
              </a:spcBef>
            </a:pPr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*社團</a:t>
            </a:r>
            <a:r>
              <a:rPr lang="en-US" altLang="zh-TW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:103</a:t>
            </a:r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修平</a:t>
            </a:r>
            <a:r>
              <a:rPr lang="en-US" altLang="zh-TW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蔣佳穎建立</a:t>
            </a:r>
          </a:p>
          <a:p>
            <a:pPr>
              <a:spcBef>
                <a:spcPct val="50000"/>
              </a:spcBef>
            </a:pPr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開社團者可以開放多位管理員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entry.hust.edu.tw/~raylin8—</a:t>
            </a:r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老師的</a:t>
            </a:r>
            <a:r>
              <a:rPr lang="en-US" altLang="zh-TW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ftp(</a:t>
            </a:r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歷程檔</a:t>
            </a:r>
            <a:r>
              <a:rPr lang="en-US" altLang="zh-TW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小老師是管理員</a:t>
            </a:r>
          </a:p>
          <a:p>
            <a:pPr>
              <a:spcBef>
                <a:spcPct val="50000"/>
              </a:spcBef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*網頁的打開方式 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ftp://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*excel→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資料→匯入資料。</a:t>
            </a:r>
            <a:endParaRPr lang="zh-TW" altLang="en-US"/>
          </a:p>
          <a:p>
            <a:pPr>
              <a:spcBef>
                <a:spcPct val="50000"/>
              </a:spcBef>
            </a:pPr>
            <a:r>
              <a:rPr kumimoji="0" lang="en-US" altLang="zh-TW" sz="2200">
                <a:latin typeface="標楷體" pitchFamily="65" charset="-120"/>
                <a:ea typeface="標楷體" pitchFamily="65" charset="-120"/>
              </a:rPr>
              <a:t>entry.hust.edu.tw</a:t>
            </a:r>
          </a:p>
          <a:p>
            <a:pPr>
              <a:spcBef>
                <a:spcPct val="50000"/>
              </a:spcBef>
            </a:pPr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作業</a:t>
            </a:r>
            <a:r>
              <a:rPr kumimoji="0" lang="en-US" altLang="zh-TW" sz="2200"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帳號放在社團  </a:t>
            </a:r>
            <a:r>
              <a:rPr kumimoji="0" lang="en-US" altLang="zh-TW" sz="2200">
                <a:latin typeface="標楷體" pitchFamily="65" charset="-120"/>
                <a:ea typeface="標楷體" pitchFamily="65" charset="-120"/>
              </a:rPr>
              <a:t>29:07</a:t>
            </a:r>
          </a:p>
          <a:p>
            <a:pPr>
              <a:spcBef>
                <a:spcPct val="50000"/>
              </a:spcBef>
            </a:pPr>
            <a:endParaRPr kumimoji="0"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263" y="44450"/>
            <a:ext cx="3635375" cy="2439988"/>
            <a:chOff x="3470" y="436"/>
            <a:chExt cx="2290" cy="15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5364163" y="2419350"/>
            <a:ext cx="32400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Hinet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86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網路還不普遍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755650" y="549275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勾選「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1507" name="Picture 2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57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設定完畢後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開啟「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」就會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顯示你手機上的畫面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2" descr="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37020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4256"/>
            <a:ext cx="7274849" cy="55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2014.05.01—(2/2)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2014.05.08—(1/2)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2014.05.08—(2/2)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www.internetworldstats.com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2014.05.15—(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/1)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(FB)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2014.02.27—(1/2)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</a:t>
            </a:r>
            <a:r>
              <a:rPr lang="zh-TW" altLang="en-US" sz="200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*考試</a:t>
            </a:r>
            <a:r>
              <a:rPr lang="en-US" altLang="zh-TW" sz="2000" smtClean="0">
                <a:ea typeface="標楷體" pitchFamily="65" charset="-120"/>
              </a:rPr>
              <a:t>OPEN BOOK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</a:t>
            </a:r>
            <a:r>
              <a:rPr lang="en-US" altLang="zh-TW" sz="2000" smtClean="0">
                <a:ea typeface="標楷體" pitchFamily="65" charset="-120"/>
              </a:rPr>
              <a:t>e</a:t>
            </a:r>
            <a:r>
              <a:rPr lang="en-US" altLang="zh-TW" sz="2000" u="sng" smtClean="0">
                <a:ea typeface="標楷體" pitchFamily="65" charset="-120"/>
              </a:rPr>
              <a:t>ntry</a:t>
            </a:r>
            <a:r>
              <a:rPr lang="en-US" altLang="zh-TW" sz="2000" smtClean="0">
                <a:ea typeface="標楷體" pitchFamily="65" charset="-120"/>
              </a:rPr>
              <a:t>.</a:t>
            </a:r>
            <a:r>
              <a:rPr lang="en-US" altLang="zh-TW" sz="2000" u="sng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(SUM)</a:t>
            </a: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 linux→PC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Server—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軟體才是重點。</a:t>
            </a:r>
          </a:p>
          <a:p>
            <a:pPr>
              <a:spcBef>
                <a:spcPct val="50000"/>
              </a:spcBef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zh-TW" altLang="en-US" sz="2000" smtClean="0">
                <a:ea typeface="標楷體" pitchFamily="65" charset="-120"/>
              </a:rPr>
              <a:t>政府喊</a:t>
            </a:r>
            <a:r>
              <a:rPr lang="en-US" altLang="zh-TW" sz="2000" smtClean="0">
                <a:ea typeface="標楷體" pitchFamily="65" charset="-120"/>
              </a:rPr>
              <a:t>3</a:t>
            </a:r>
            <a:r>
              <a:rPr lang="zh-TW" altLang="en-US" sz="2000" smtClean="0">
                <a:ea typeface="標楷體" pitchFamily="65" charset="-120"/>
              </a:rPr>
              <a:t>年</a:t>
            </a:r>
            <a:r>
              <a:rPr lang="en-US" altLang="zh-TW" sz="2000" smtClean="0">
                <a:ea typeface="標楷體" pitchFamily="65" charset="-120"/>
              </a:rPr>
              <a:t>300</a:t>
            </a:r>
            <a:r>
              <a:rPr lang="zh-TW" altLang="en-US" sz="2000" smtClean="0">
                <a:ea typeface="標楷體" pitchFamily="65" charset="-120"/>
              </a:rPr>
              <a:t>萬人口上網。</a:t>
            </a:r>
          </a:p>
          <a:p>
            <a:pPr eaLnBrk="1" hangingPunct="1">
              <a:buFontTx/>
              <a:buNone/>
            </a:pPr>
            <a:endParaRPr lang="zh-TW" altLang="en-US" sz="20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顧客關係管理</a:t>
            </a:r>
            <a:r>
              <a:rPr lang="en-US" altLang="zh-TW" sz="2000" smtClean="0">
                <a:ea typeface="標楷體" pitchFamily="65" charset="-120"/>
              </a:rPr>
              <a:t>(CRM)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附屬檔名*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.mdb</a:t>
            </a:r>
          </a:p>
          <a:p>
            <a:pPr eaLnBrk="1" hangingPunct="1"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POS Sales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台中市有多少人口。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物流管理，商流是重點。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Whats 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Powerpoint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首頁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index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開一個資料夾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2014.02.27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—(2/2)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348038" y="14128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Acess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2014.03.13</a:t>
            </a:r>
            <a:r>
              <a:rPr lang="en-US" altLang="zh-TW" sz="4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—(1/3)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*</a:t>
            </a:r>
            <a:r>
              <a:rPr lang="en-US" altLang="zh-TW"/>
              <a:t>.xls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*.dbf(PC)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*.txt      -----txt</a:t>
            </a:r>
            <a:r>
              <a:rPr lang="zh-TW" altLang="en-US"/>
              <a:t>檔內容要分格，</a:t>
            </a:r>
            <a:r>
              <a:rPr lang="en-US" altLang="zh-TW"/>
              <a:t>excel</a:t>
            </a:r>
            <a:r>
              <a:rPr lang="zh-TW" altLang="en-US"/>
              <a:t>才能分欄運算 </a:t>
            </a:r>
            <a:r>
              <a:rPr lang="en-US" altLang="zh-TW"/>
              <a:t>ex:</a:t>
            </a:r>
            <a:r>
              <a:rPr lang="en-US" altLang="zh-TW">
                <a:sym typeface="Wingdings" pitchFamily="2" charset="2"/>
              </a:rPr>
              <a:t> </a:t>
            </a:r>
            <a:r>
              <a:rPr lang="en-US" altLang="zh-TW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* 資料倉儲，資料探勘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Acess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.mdb</a:t>
            </a: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Dbase-Ⅲ-PLUS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網路問卷*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.asp(microsoft)</a:t>
            </a: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server frontpage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2014.03.13</a:t>
            </a:r>
            <a:r>
              <a:rPr lang="en-US" altLang="zh-TW" sz="4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—(2/3)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2014.03.13</a:t>
            </a:r>
            <a:r>
              <a:rPr lang="en-US" altLang="zh-TW" sz="4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—(3/3)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2014.03.20</a:t>
            </a:r>
            <a:r>
              <a:rPr lang="en-US" altLang="zh-TW" sz="4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—(1/3)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網頁的副檔名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html(Hyper-text)</a:t>
            </a:r>
          </a:p>
          <a:p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Markup-Lnaguage</a:t>
            </a:r>
          </a:p>
          <a:p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Hinet       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2014.03.20</a:t>
            </a:r>
            <a:r>
              <a:rPr lang="en-US" altLang="zh-TW" sz="4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—(2/3)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1863</Words>
  <Application>Microsoft Office PowerPoint</Application>
  <PresentationFormat>如螢幕大小 (4:3)</PresentationFormat>
  <Paragraphs>282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預設簡報設計</vt:lpstr>
      <vt:lpstr>PowerPoint 簡報</vt:lpstr>
      <vt:lpstr>PowerPoint 簡報</vt:lpstr>
      <vt:lpstr>2014.02.27—(1/2)</vt:lpstr>
      <vt:lpstr>2014.02.27—(2/2)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2014.03.27—(1/2)</vt:lpstr>
      <vt:lpstr>2014.03.27—(2/2)</vt:lpstr>
      <vt:lpstr>2014.04.24—(1/2)</vt:lpstr>
      <vt:lpstr>2014.04.24—(2/2)</vt:lpstr>
      <vt:lpstr>2014.05.01—(1/2)</vt:lpstr>
      <vt:lpstr>手機螢幕接電腦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2014.05.01—(2/2)</vt:lpstr>
      <vt:lpstr>2014.05.08—(1/2)</vt:lpstr>
      <vt:lpstr>2014.05.08—(2/2)</vt:lpstr>
      <vt:lpstr>2014.05.15—(1/1)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user</cp:lastModifiedBy>
  <cp:revision>72</cp:revision>
  <dcterms:created xsi:type="dcterms:W3CDTF">2014-02-25T23:42:37Z</dcterms:created>
  <dcterms:modified xsi:type="dcterms:W3CDTF">2014-05-18T07:33:59Z</dcterms:modified>
</cp:coreProperties>
</file>