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59" r:id="rId1"/>
  </p:sldMasterIdLst>
  <p:notesMasterIdLst>
    <p:notesMasterId r:id="rId24"/>
  </p:notesMasterIdLst>
  <p:handoutMasterIdLst>
    <p:handoutMasterId r:id="rId25"/>
  </p:handoutMasterIdLst>
  <p:sldIdLst>
    <p:sldId id="261" r:id="rId2"/>
    <p:sldId id="330" r:id="rId3"/>
    <p:sldId id="313" r:id="rId4"/>
    <p:sldId id="331" r:id="rId5"/>
    <p:sldId id="344" r:id="rId6"/>
    <p:sldId id="345" r:id="rId7"/>
    <p:sldId id="322" r:id="rId8"/>
    <p:sldId id="332" r:id="rId9"/>
    <p:sldId id="327" r:id="rId10"/>
    <p:sldId id="336" r:id="rId11"/>
    <p:sldId id="337" r:id="rId12"/>
    <p:sldId id="334" r:id="rId13"/>
    <p:sldId id="341" r:id="rId14"/>
    <p:sldId id="339" r:id="rId15"/>
    <p:sldId id="342" r:id="rId16"/>
    <p:sldId id="338" r:id="rId17"/>
    <p:sldId id="340" r:id="rId18"/>
    <p:sldId id="343" r:id="rId19"/>
    <p:sldId id="323" r:id="rId20"/>
    <p:sldId id="335" r:id="rId21"/>
    <p:sldId id="346" r:id="rId22"/>
    <p:sldId id="305" r:id="rId23"/>
  </p:sldIdLst>
  <p:sldSz cx="9144000" cy="6858000" type="screen4x3"/>
  <p:notesSz cx="6980238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B6B6B"/>
    <a:srgbClr val="264DAE"/>
    <a:srgbClr val="4ADAD7"/>
    <a:srgbClr val="8A8A8A"/>
    <a:srgbClr val="90A3A6"/>
    <a:srgbClr val="435153"/>
    <a:srgbClr val="EDDFF5"/>
    <a:srgbClr val="493B9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085" autoAdjust="0"/>
    <p:restoredTop sz="81319" autoAdjust="0"/>
  </p:normalViewPr>
  <p:slideViewPr>
    <p:cSldViewPr snapToGrid="0">
      <p:cViewPr varScale="1">
        <p:scale>
          <a:sx n="58" d="100"/>
          <a:sy n="58" d="100"/>
        </p:scale>
        <p:origin x="-2022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80" d="100"/>
          <a:sy n="80" d="100"/>
        </p:scale>
        <p:origin x="-1944" y="-96"/>
      </p:cViewPr>
      <p:guideLst>
        <p:guide orient="horz" pos="2880"/>
        <p:guide pos="219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24188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3954463" y="0"/>
            <a:ext cx="3024187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FD806FC-666B-4C09-BCAB-C1B60DE3A6AB}" type="datetimeFigureOut">
              <a:rPr lang="zh-TW" altLang="en-US" smtClean="0"/>
              <a:t>2013/10/4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3024188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3954463" y="8685213"/>
            <a:ext cx="3024187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33EAD0-3EB3-4937-A7C6-FF754F73BA4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8906235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24188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54463" y="0"/>
            <a:ext cx="3024187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ea typeface="+mn-ea"/>
              </a:defRPr>
            </a:lvl1pPr>
          </a:lstStyle>
          <a:p>
            <a:pPr>
              <a:defRPr/>
            </a:pPr>
            <a:fld id="{CD99694D-410A-40FC-90CD-29A49D0D04F6}" type="datetimeFigureOut">
              <a:rPr lang="en-US"/>
              <a:pPr>
                <a:defRPr/>
              </a:pPr>
              <a:t>10/4/2013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03325" y="685800"/>
            <a:ext cx="4573588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8500" y="4343400"/>
            <a:ext cx="5583238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3024188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54463" y="8685213"/>
            <a:ext cx="3024187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ea typeface="+mn-ea"/>
              </a:defRPr>
            </a:lvl1pPr>
          </a:lstStyle>
          <a:p>
            <a:pPr>
              <a:defRPr/>
            </a:pPr>
            <a:fld id="{35049A59-D57E-4E78-AAA7-05A0A726BF8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248539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891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altLang="zh-CN" smtClean="0"/>
          </a:p>
        </p:txBody>
      </p:sp>
      <p:sp>
        <p:nvSpPr>
          <p:cNvPr id="3891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BF1CB5AA-5F40-455D-867D-ABE71821E384}" type="slidenum">
              <a:rPr lang="en-US" altLang="zh-CN"/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en-US" altLang="zh-CN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734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zh-TW" altLang="en-US" smtClean="0">
                <a:latin typeface="黑体" pitchFamily="2" charset="-122"/>
                <a:ea typeface="黑体" pitchFamily="2" charset="-122"/>
              </a:rPr>
              <a:t>請查看幻燈片</a:t>
            </a:r>
            <a:endParaRPr lang="zh-CN" altLang="en-US" smtClean="0">
              <a:latin typeface="黑体" pitchFamily="2" charset="-122"/>
              <a:ea typeface="黑体" pitchFamily="2" charset="-122"/>
            </a:endParaRPr>
          </a:p>
        </p:txBody>
      </p:sp>
      <p:sp>
        <p:nvSpPr>
          <p:cNvPr id="5734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44F27AEC-F87D-40B9-B74C-6581238C7438}" type="slidenum">
              <a:rPr lang="en-US" altLang="zh-CN"/>
              <a:pPr fontAlgn="base">
                <a:spcBef>
                  <a:spcPct val="0"/>
                </a:spcBef>
                <a:spcAft>
                  <a:spcPct val="0"/>
                </a:spcAft>
              </a:pPr>
              <a:t>10</a:t>
            </a:fld>
            <a:endParaRPr lang="en-US" altLang="zh-CN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939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zh-CN" altLang="en-US" dirty="0" smtClean="0">
                <a:ea typeface="黑体" pitchFamily="2" charset="-122"/>
              </a:rPr>
              <a:t>一旦在</a:t>
            </a:r>
            <a:r>
              <a:rPr lang="en-US" altLang="zh-CN" dirty="0" smtClean="0">
                <a:ea typeface="黑体" pitchFamily="2" charset="-122"/>
              </a:rPr>
              <a:t>Branch-2 S0/0/0</a:t>
            </a:r>
            <a:r>
              <a:rPr lang="zh-CN" altLang="en-US" dirty="0" smtClean="0">
                <a:ea typeface="黑体" pitchFamily="2" charset="-122"/>
              </a:rPr>
              <a:t>上啟用</a:t>
            </a:r>
            <a:r>
              <a:rPr lang="zh-CN" altLang="zh-CN" dirty="0" smtClean="0">
                <a:ea typeface="黑体" pitchFamily="2" charset="-122"/>
              </a:rPr>
              <a:t>OSPF</a:t>
            </a:r>
            <a:r>
              <a:rPr lang="zh-TW" altLang="en-US" dirty="0" smtClean="0">
                <a:ea typeface="黑体" pitchFamily="2" charset="-122"/>
              </a:rPr>
              <a:t>，就會出現一條日誌訊息，</a:t>
            </a:r>
            <a:r>
              <a:rPr lang="zh-TW" altLang="en-US" dirty="0" smtClean="0">
                <a:ea typeface="黑体" pitchFamily="2" charset="-122"/>
              </a:rPr>
              <a:t>通知你</a:t>
            </a:r>
            <a:r>
              <a:rPr lang="en-US" altLang="zh-CN" dirty="0" smtClean="0">
                <a:ea typeface="黑体" pitchFamily="2" charset="-122"/>
              </a:rPr>
              <a:t>OSPFv3</a:t>
            </a:r>
            <a:r>
              <a:rPr lang="zh-CN" altLang="en-US" dirty="0" smtClean="0">
                <a:ea typeface="黑体" pitchFamily="2" charset="-122"/>
              </a:rPr>
              <a:t>已與</a:t>
            </a:r>
            <a:r>
              <a:rPr lang="zh-CN" altLang="zh-CN" dirty="0" smtClean="0">
                <a:ea typeface="黑体" pitchFamily="2" charset="-122"/>
              </a:rPr>
              <a:t>1.1.1.1</a:t>
            </a:r>
            <a:r>
              <a:rPr lang="zh-CN" altLang="en-US" dirty="0" smtClean="0">
                <a:ea typeface="黑体" pitchFamily="2" charset="-122"/>
              </a:rPr>
              <a:t>（本例中為</a:t>
            </a:r>
            <a:r>
              <a:rPr lang="zh-CN" altLang="zh-CN" dirty="0" smtClean="0">
                <a:ea typeface="黑体" pitchFamily="2" charset="-122"/>
              </a:rPr>
              <a:t>Branch-1</a:t>
            </a:r>
            <a:r>
              <a:rPr lang="zh-TW" altLang="en-US" dirty="0" smtClean="0">
                <a:ea typeface="黑体" pitchFamily="2" charset="-122"/>
              </a:rPr>
              <a:t>）建立鄰接關係。</a:t>
            </a:r>
            <a:endParaRPr lang="zh-CN" altLang="en-US" dirty="0" smtClean="0">
              <a:ea typeface="黑体" pitchFamily="2" charset="-122"/>
            </a:endParaRPr>
          </a:p>
        </p:txBody>
      </p:sp>
      <p:sp>
        <p:nvSpPr>
          <p:cNvPr id="5939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A1FDA5AC-BC44-40C0-B0C7-DBE938803C3B}" type="slidenum">
              <a:rPr lang="en-US" altLang="zh-CN"/>
              <a:pPr fontAlgn="base">
                <a:spcBef>
                  <a:spcPct val="0"/>
                </a:spcBef>
                <a:spcAft>
                  <a:spcPct val="0"/>
                </a:spcAft>
              </a:pPr>
              <a:t>11</a:t>
            </a:fld>
            <a:endParaRPr lang="en-US" altLang="zh-CN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4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zh-CN" altLang="zh-CN" b="1" smtClean="0">
                <a:ea typeface="黑体" pitchFamily="2" charset="-122"/>
              </a:rPr>
              <a:t>show ipv6 protocols</a:t>
            </a:r>
            <a:r>
              <a:rPr lang="zh-CN" altLang="zh-CN" smtClean="0">
                <a:ea typeface="黑体" pitchFamily="2" charset="-122"/>
              </a:rPr>
              <a:t> </a:t>
            </a:r>
            <a:r>
              <a:rPr lang="zh-TW" altLang="en-US" smtClean="0">
                <a:ea typeface="黑体" pitchFamily="2" charset="-122"/>
              </a:rPr>
              <a:t>命令中不顯示</a:t>
            </a:r>
            <a:r>
              <a:rPr lang="zh-CN" altLang="zh-CN" smtClean="0">
                <a:ea typeface="黑体" pitchFamily="2" charset="-122"/>
              </a:rPr>
              <a:t>passive interface</a:t>
            </a:r>
            <a:r>
              <a:rPr lang="zh-CN" altLang="en-US" smtClean="0">
                <a:ea typeface="黑体" pitchFamily="2" charset="-122"/>
              </a:rPr>
              <a:t>。</a:t>
            </a:r>
            <a:r>
              <a:rPr lang="zh-TW" altLang="en-US" smtClean="0">
                <a:ea typeface="黑体" pitchFamily="2" charset="-122"/>
              </a:rPr>
              <a:t>它只在執行設定中顯示。</a:t>
            </a:r>
            <a:endParaRPr lang="zh-CN" altLang="en-US" smtClean="0">
              <a:ea typeface="黑体" pitchFamily="2" charset="-122"/>
            </a:endParaRPr>
          </a:p>
        </p:txBody>
      </p:sp>
      <p:sp>
        <p:nvSpPr>
          <p:cNvPr id="6144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28483DE3-138C-460F-8A42-D7FA4AA7ED33}" type="slidenum">
              <a:rPr lang="en-US" altLang="zh-CN"/>
              <a:pPr fontAlgn="base">
                <a:spcBef>
                  <a:spcPct val="0"/>
                </a:spcBef>
                <a:spcAft>
                  <a:spcPct val="0"/>
                </a:spcAft>
              </a:pPr>
              <a:t>12</a:t>
            </a:fld>
            <a:endParaRPr lang="en-US" altLang="zh-CN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8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349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zh-CN" altLang="zh-CN" smtClean="0">
                <a:ea typeface="黑体" pitchFamily="2" charset="-122"/>
              </a:rPr>
              <a:t> </a:t>
            </a:r>
            <a:r>
              <a:rPr lang="zh-CN" altLang="zh-CN" b="1" smtClean="0">
                <a:ea typeface="黑体" pitchFamily="2" charset="-122"/>
              </a:rPr>
              <a:t>show ipv6 protocols</a:t>
            </a:r>
            <a:r>
              <a:rPr lang="zh-CN" altLang="zh-CN" smtClean="0">
                <a:ea typeface="黑体" pitchFamily="2" charset="-122"/>
              </a:rPr>
              <a:t> </a:t>
            </a:r>
            <a:r>
              <a:rPr lang="zh-TW" altLang="en-US" smtClean="0">
                <a:ea typeface="黑体" pitchFamily="2" charset="-122"/>
              </a:rPr>
              <a:t>命令中不顯示</a:t>
            </a:r>
            <a:r>
              <a:rPr lang="zh-CN" altLang="zh-CN" smtClean="0">
                <a:ea typeface="黑体" pitchFamily="2" charset="-122"/>
              </a:rPr>
              <a:t>passive interface</a:t>
            </a:r>
            <a:r>
              <a:rPr lang="zh-TW" altLang="en-US" smtClean="0">
                <a:ea typeface="黑体" pitchFamily="2" charset="-122"/>
              </a:rPr>
              <a:t>，因為它不使用用於</a:t>
            </a:r>
            <a:r>
              <a:rPr lang="en-US" altLang="zh-CN" smtClean="0">
                <a:ea typeface="黑体" pitchFamily="2" charset="-122"/>
              </a:rPr>
              <a:t>IPv4</a:t>
            </a:r>
            <a:r>
              <a:rPr lang="zh-CN" altLang="en-US" smtClean="0">
                <a:ea typeface="黑体" pitchFamily="2" charset="-122"/>
              </a:rPr>
              <a:t>的</a:t>
            </a:r>
            <a:r>
              <a:rPr lang="zh-CN" altLang="zh-CN" b="1" smtClean="0">
                <a:ea typeface="黑体" pitchFamily="2" charset="-122"/>
              </a:rPr>
              <a:t>show ip protocols</a:t>
            </a:r>
            <a:r>
              <a:rPr lang="zh-CN" altLang="en-US" smtClean="0">
                <a:ea typeface="黑体" pitchFamily="2" charset="-122"/>
              </a:rPr>
              <a:t>。</a:t>
            </a:r>
            <a:r>
              <a:rPr lang="zh-TW" altLang="en-US" smtClean="0">
                <a:ea typeface="黑体" pitchFamily="2" charset="-122"/>
              </a:rPr>
              <a:t>它只在執行設定中顯示。</a:t>
            </a:r>
            <a:endParaRPr lang="zh-CN" altLang="en-US" smtClean="0">
              <a:ea typeface="黑体" pitchFamily="2" charset="-122"/>
            </a:endParaRPr>
          </a:p>
        </p:txBody>
      </p:sp>
      <p:sp>
        <p:nvSpPr>
          <p:cNvPr id="6349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91286C40-EB51-4A13-A52D-B2D25592F589}" type="slidenum">
              <a:rPr lang="en-US" altLang="zh-CN"/>
              <a:pPr fontAlgn="base">
                <a:spcBef>
                  <a:spcPct val="0"/>
                </a:spcBef>
                <a:spcAft>
                  <a:spcPct val="0"/>
                </a:spcAft>
              </a:pPr>
              <a:t>13</a:t>
            </a:fld>
            <a:endParaRPr lang="en-US" altLang="zh-CN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3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kumimoji="1" lang="ja-JP" altLang="en-US" smtClean="0"/>
          </a:p>
        </p:txBody>
      </p:sp>
      <p:sp>
        <p:nvSpPr>
          <p:cNvPr id="6553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FF8B8BE6-30EA-49F1-8C27-F2F1C29516C1}" type="slidenum">
              <a:rPr lang="en-US" altLang="zh-CN"/>
              <a:pPr fontAlgn="base">
                <a:spcBef>
                  <a:spcPct val="0"/>
                </a:spcBef>
                <a:spcAft>
                  <a:spcPct val="0"/>
                </a:spcAft>
              </a:pPr>
              <a:t>14</a:t>
            </a:fld>
            <a:endParaRPr lang="en-US" altLang="zh-CN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75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en-US" altLang="zh-CN" dirty="0" smtClean="0">
                <a:ea typeface="黑体" pitchFamily="2" charset="-122"/>
              </a:rPr>
              <a:t>OSPF</a:t>
            </a:r>
            <a:r>
              <a:rPr lang="zh-CN" altLang="en-US" dirty="0" smtClean="0">
                <a:ea typeface="黑体" pitchFamily="2" charset="-122"/>
              </a:rPr>
              <a:t>優先順序</a:t>
            </a:r>
            <a:r>
              <a:rPr lang="en-US" altLang="zh-CN" dirty="0" smtClean="0">
                <a:ea typeface="黑体" pitchFamily="2" charset="-122"/>
              </a:rPr>
              <a:t>0</a:t>
            </a:r>
            <a:r>
              <a:rPr lang="zh-TW" altLang="en-US" dirty="0" smtClean="0">
                <a:ea typeface="黑体" pitchFamily="2" charset="-122"/>
              </a:rPr>
              <a:t>自動指派給</a:t>
            </a:r>
            <a:r>
              <a:rPr lang="zh-TW" altLang="en-US" dirty="0" smtClean="0">
                <a:ea typeface="黑体" pitchFamily="2" charset="-122"/>
              </a:rPr>
              <a:t>點對點序列連接，而優先順序</a:t>
            </a:r>
            <a:r>
              <a:rPr lang="en-US" altLang="zh-CN" dirty="0" smtClean="0">
                <a:ea typeface="黑体" pitchFamily="2" charset="-122"/>
              </a:rPr>
              <a:t>1</a:t>
            </a:r>
            <a:r>
              <a:rPr lang="zh-CN" altLang="en-US" dirty="0" smtClean="0">
                <a:ea typeface="黑体" pitchFamily="2" charset="-122"/>
              </a:rPr>
              <a:t>是</a:t>
            </a:r>
            <a:r>
              <a:rPr lang="en-US" altLang="zh-CN" dirty="0" smtClean="0">
                <a:ea typeface="黑体" pitchFamily="2" charset="-122"/>
              </a:rPr>
              <a:t>NBMA</a:t>
            </a:r>
            <a:r>
              <a:rPr lang="zh-TW" altLang="en-US" dirty="0" smtClean="0">
                <a:ea typeface="黑体" pitchFamily="2" charset="-122"/>
              </a:rPr>
              <a:t>網路上的預設優先順序</a:t>
            </a:r>
            <a:r>
              <a:rPr lang="zh-CN" altLang="en-US" dirty="0" smtClean="0">
                <a:ea typeface="黑体" pitchFamily="2" charset="-122"/>
              </a:rPr>
              <a:t>。</a:t>
            </a:r>
            <a:endParaRPr lang="zh-CN" dirty="0" smtClean="0">
              <a:ea typeface="黑体" pitchFamily="2" charset="-122"/>
            </a:endParaRPr>
          </a:p>
          <a:p>
            <a:pPr>
              <a:spcBef>
                <a:spcPct val="0"/>
              </a:spcBef>
            </a:pPr>
            <a:r>
              <a:rPr lang="zh-CN" altLang="en-US" dirty="0" smtClean="0">
                <a:ea typeface="黑体" pitchFamily="2" charset="-122"/>
              </a:rPr>
              <a:t>借助</a:t>
            </a:r>
            <a:r>
              <a:rPr lang="en-US" altLang="zh-CN" dirty="0" smtClean="0">
                <a:ea typeface="黑体" pitchFamily="2" charset="-122"/>
              </a:rPr>
              <a:t>OSPF</a:t>
            </a:r>
            <a:r>
              <a:rPr lang="zh-TW" altLang="en-US" dirty="0" smtClean="0">
                <a:ea typeface="黑体" pitchFamily="2" charset="-122"/>
              </a:rPr>
              <a:t>狀態，序列介面上不進行</a:t>
            </a:r>
            <a:r>
              <a:rPr lang="en-US" altLang="zh-CN" dirty="0" smtClean="0">
                <a:ea typeface="黑体" pitchFamily="2" charset="-122"/>
              </a:rPr>
              <a:t>DR/BDR</a:t>
            </a:r>
            <a:r>
              <a:rPr lang="zh-TW" altLang="en-US" dirty="0" smtClean="0">
                <a:ea typeface="黑体" pitchFamily="2" charset="-122"/>
              </a:rPr>
              <a:t>選舉，因此並未列出具體指定。</a:t>
            </a:r>
            <a:endParaRPr lang="zh-CN" dirty="0" smtClean="0">
              <a:ea typeface="黑体" pitchFamily="2" charset="-122"/>
            </a:endParaRPr>
          </a:p>
        </p:txBody>
      </p:sp>
      <p:sp>
        <p:nvSpPr>
          <p:cNvPr id="6758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0DF0DDC9-C323-47F9-88AA-D3A036DB752E}" type="slidenum">
              <a:rPr lang="en-US" altLang="zh-CN"/>
              <a:pPr fontAlgn="base">
                <a:spcBef>
                  <a:spcPct val="0"/>
                </a:spcBef>
                <a:spcAft>
                  <a:spcPct val="0"/>
                </a:spcAft>
              </a:pPr>
              <a:t>15</a:t>
            </a:fld>
            <a:endParaRPr lang="en-US" altLang="zh-CN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963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kumimoji="1" lang="ja-JP" altLang="en-US" smtClean="0"/>
          </a:p>
        </p:txBody>
      </p:sp>
      <p:sp>
        <p:nvSpPr>
          <p:cNvPr id="6963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E8C31B0A-9448-4F12-8476-D3D2D7E159D1}" type="slidenum">
              <a:rPr lang="en-US" altLang="zh-CN"/>
              <a:pPr fontAlgn="base">
                <a:spcBef>
                  <a:spcPct val="0"/>
                </a:spcBef>
                <a:spcAft>
                  <a:spcPct val="0"/>
                </a:spcAft>
              </a:pPr>
              <a:t>16</a:t>
            </a:fld>
            <a:endParaRPr lang="en-US" altLang="zh-CN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168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altLang="zh-CN" smtClean="0"/>
          </a:p>
        </p:txBody>
      </p:sp>
      <p:sp>
        <p:nvSpPr>
          <p:cNvPr id="7168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C28DB974-61C5-46F4-BE70-1CEFC5834A19}" type="slidenum">
              <a:rPr lang="en-US" altLang="zh-CN"/>
              <a:pPr fontAlgn="base">
                <a:spcBef>
                  <a:spcPct val="0"/>
                </a:spcBef>
                <a:spcAft>
                  <a:spcPct val="0"/>
                </a:spcAft>
              </a:pPr>
              <a:t>17</a:t>
            </a:fld>
            <a:endParaRPr lang="en-US" altLang="zh-CN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2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373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altLang="zh-CN" smtClean="0"/>
          </a:p>
        </p:txBody>
      </p:sp>
      <p:sp>
        <p:nvSpPr>
          <p:cNvPr id="7373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4AA1F100-4C3A-4C1B-A756-E0DD20203FDA}" type="slidenum">
              <a:rPr lang="en-US" altLang="zh-CN"/>
              <a:pPr fontAlgn="base">
                <a:spcBef>
                  <a:spcPct val="0"/>
                </a:spcBef>
                <a:spcAft>
                  <a:spcPct val="0"/>
                </a:spcAft>
              </a:pPr>
              <a:t>18</a:t>
            </a:fld>
            <a:endParaRPr lang="en-US" altLang="zh-CN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577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kumimoji="1" lang="ja-JP" altLang="en-US" smtClean="0"/>
          </a:p>
        </p:txBody>
      </p:sp>
      <p:sp>
        <p:nvSpPr>
          <p:cNvPr id="7577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004D0467-8A23-4D73-92E4-679043974019}" type="slidenum">
              <a:rPr lang="en-US" altLang="zh-CN"/>
              <a:pPr fontAlgn="base">
                <a:spcBef>
                  <a:spcPct val="0"/>
                </a:spcBef>
                <a:spcAft>
                  <a:spcPct val="0"/>
                </a:spcAft>
              </a:pPr>
              <a:t>19</a:t>
            </a:fld>
            <a:endParaRPr lang="en-US" altLang="zh-CN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96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altLang="zh-CN" smtClean="0"/>
          </a:p>
        </p:txBody>
      </p:sp>
      <p:sp>
        <p:nvSpPr>
          <p:cNvPr id="409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55D47946-4FD6-409B-B50E-11F662181DBD}" type="slidenum">
              <a:rPr lang="en-US" altLang="zh-CN"/>
              <a:pPr fontAlgn="base">
                <a:spcBef>
                  <a:spcPct val="0"/>
                </a:spcBef>
                <a:spcAft>
                  <a:spcPct val="0"/>
                </a:spcAft>
              </a:pPr>
              <a:t>2</a:t>
            </a:fld>
            <a:endParaRPr lang="en-US" altLang="zh-CN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782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zh-CN" altLang="en-US" smtClean="0">
                <a:ea typeface="黑体" pitchFamily="2" charset="-122"/>
              </a:rPr>
              <a:t>一旦</a:t>
            </a:r>
            <a:r>
              <a:rPr lang="en-US" altLang="zh-CN" smtClean="0">
                <a:ea typeface="黑体" pitchFamily="2" charset="-122"/>
              </a:rPr>
              <a:t>Branch-2 S0/0/0</a:t>
            </a:r>
            <a:r>
              <a:rPr lang="zh-CN" altLang="en-US" smtClean="0">
                <a:ea typeface="黑体" pitchFamily="2" charset="-122"/>
              </a:rPr>
              <a:t>上啟用</a:t>
            </a:r>
            <a:r>
              <a:rPr lang="zh-CN" altLang="zh-CN" smtClean="0">
                <a:ea typeface="黑体" pitchFamily="2" charset="-122"/>
              </a:rPr>
              <a:t>OSPF</a:t>
            </a:r>
            <a:r>
              <a:rPr lang="zh-CN" altLang="en-US" smtClean="0">
                <a:ea typeface="黑体" pitchFamily="2" charset="-122"/>
              </a:rPr>
              <a:t>，它將與</a:t>
            </a:r>
            <a:r>
              <a:rPr lang="en-US" altLang="zh-CN" smtClean="0">
                <a:ea typeface="黑体" pitchFamily="2" charset="-122"/>
              </a:rPr>
              <a:t>Branch-1</a:t>
            </a:r>
            <a:r>
              <a:rPr lang="zh-TW" altLang="en-US" smtClean="0">
                <a:ea typeface="黑体" pitchFamily="2" charset="-122"/>
              </a:rPr>
              <a:t>建立鄰接關係。</a:t>
            </a:r>
            <a:endParaRPr lang="zh-CN" altLang="en-US" smtClean="0">
              <a:ea typeface="黑体" pitchFamily="2" charset="-122"/>
            </a:endParaRPr>
          </a:p>
        </p:txBody>
      </p:sp>
      <p:sp>
        <p:nvSpPr>
          <p:cNvPr id="7782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51C0FA1C-2528-43CD-BEF9-96BC828CCF50}" type="slidenum">
              <a:rPr lang="en-US" altLang="zh-CN"/>
              <a:pPr fontAlgn="base">
                <a:spcBef>
                  <a:spcPct val="0"/>
                </a:spcBef>
                <a:spcAft>
                  <a:spcPct val="0"/>
                </a:spcAft>
              </a:pPr>
              <a:t>20</a:t>
            </a:fld>
            <a:endParaRPr lang="en-US" altLang="zh-CN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987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kumimoji="1" lang="ja-JP" altLang="en-US" smtClean="0"/>
          </a:p>
        </p:txBody>
      </p:sp>
      <p:sp>
        <p:nvSpPr>
          <p:cNvPr id="7987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5349E6D8-FF1F-4FB7-AF15-309F722F96F2}" type="slidenum">
              <a:rPr lang="en-US" altLang="zh-CN"/>
              <a:pPr fontAlgn="base">
                <a:spcBef>
                  <a:spcPct val="0"/>
                </a:spcBef>
                <a:spcAft>
                  <a:spcPct val="0"/>
                </a:spcAft>
              </a:pPr>
              <a:t>21</a:t>
            </a:fld>
            <a:endParaRPr lang="en-US" altLang="zh-CN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192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kumimoji="1" lang="ja-JP" altLang="en-US" smtClean="0"/>
          </a:p>
        </p:txBody>
      </p:sp>
      <p:sp>
        <p:nvSpPr>
          <p:cNvPr id="8192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F0B951B0-B341-48F5-B752-E39238DFFFF7}" type="slidenum">
              <a:rPr lang="en-US" altLang="zh-CN"/>
              <a:pPr fontAlgn="base">
                <a:spcBef>
                  <a:spcPct val="0"/>
                </a:spcBef>
                <a:spcAft>
                  <a:spcPct val="0"/>
                </a:spcAft>
              </a:pPr>
              <a:t>22</a:t>
            </a:fld>
            <a:endParaRPr lang="en-US" altLang="zh-CN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30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altLang="zh-CN" smtClean="0"/>
          </a:p>
        </p:txBody>
      </p:sp>
      <p:sp>
        <p:nvSpPr>
          <p:cNvPr id="430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51A615A6-24B1-4C9C-AE38-15A21DD2D9BF}" type="slidenum">
              <a:rPr lang="en-US" altLang="zh-CN"/>
              <a:pPr fontAlgn="base">
                <a:spcBef>
                  <a:spcPct val="0"/>
                </a:spcBef>
                <a:spcAft>
                  <a:spcPct val="0"/>
                </a:spcAft>
              </a:pPr>
              <a:t>3</a:t>
            </a:fld>
            <a:endParaRPr lang="en-US" altLang="zh-CN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50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zh-TW" altLang="en-US" dirty="0" smtClean="0">
                <a:ea typeface="黑体" pitchFamily="2" charset="-122"/>
              </a:rPr>
              <a:t>區域中的每個路由器使用第</a:t>
            </a:r>
            <a:r>
              <a:rPr lang="en-US" altLang="zh-CN" dirty="0" smtClean="0">
                <a:ea typeface="黑体" pitchFamily="2" charset="-122"/>
              </a:rPr>
              <a:t>1</a:t>
            </a:r>
            <a:r>
              <a:rPr lang="zh-CN" altLang="en-US" dirty="0" smtClean="0">
                <a:ea typeface="黑体" pitchFamily="2" charset="-122"/>
              </a:rPr>
              <a:t>類</a:t>
            </a:r>
            <a:r>
              <a:rPr lang="en-US" altLang="zh-CN" dirty="0" smtClean="0">
                <a:ea typeface="黑体" pitchFamily="2" charset="-122"/>
              </a:rPr>
              <a:t>LSA</a:t>
            </a:r>
            <a:r>
              <a:rPr lang="zh-TW" altLang="en-US" dirty="0" smtClean="0">
                <a:ea typeface="黑体" pitchFamily="2" charset="-122"/>
              </a:rPr>
              <a:t>將其鏈路通告給</a:t>
            </a:r>
            <a:r>
              <a:rPr lang="zh-CN" altLang="zh-CN" dirty="0" smtClean="0">
                <a:ea typeface="黑体" pitchFamily="2" charset="-122"/>
              </a:rPr>
              <a:t>DR</a:t>
            </a:r>
            <a:r>
              <a:rPr lang="zh-CN" altLang="en-US" dirty="0" smtClean="0">
                <a:ea typeface="黑体" pitchFamily="2" charset="-122"/>
              </a:rPr>
              <a:t>，然後</a:t>
            </a:r>
            <a:r>
              <a:rPr lang="en-US" altLang="zh-CN" dirty="0" smtClean="0">
                <a:ea typeface="黑体" pitchFamily="2" charset="-122"/>
              </a:rPr>
              <a:t>DR</a:t>
            </a:r>
            <a:r>
              <a:rPr lang="zh-CN" altLang="en-US" dirty="0" smtClean="0">
                <a:ea typeface="黑体" pitchFamily="2" charset="-122"/>
              </a:rPr>
              <a:t>使用第</a:t>
            </a:r>
            <a:r>
              <a:rPr lang="en-US" altLang="zh-CN" dirty="0" smtClean="0">
                <a:ea typeface="黑体" pitchFamily="2" charset="-122"/>
              </a:rPr>
              <a:t>2</a:t>
            </a:r>
            <a:r>
              <a:rPr lang="zh-CN" altLang="en-US" dirty="0" smtClean="0">
                <a:ea typeface="黑体" pitchFamily="2" charset="-122"/>
              </a:rPr>
              <a:t>類</a:t>
            </a:r>
            <a:r>
              <a:rPr lang="en-US" altLang="zh-CN" dirty="0" smtClean="0">
                <a:ea typeface="黑体" pitchFamily="2" charset="-122"/>
              </a:rPr>
              <a:t>LSA</a:t>
            </a:r>
            <a:r>
              <a:rPr lang="zh-TW" altLang="en-US" dirty="0" smtClean="0">
                <a:ea typeface="黑体" pitchFamily="2" charset="-122"/>
              </a:rPr>
              <a:t>將每個路由器的相關資訊告知該區域中的所有路由器</a:t>
            </a:r>
            <a:r>
              <a:rPr lang="zh-CN" altLang="en-US" dirty="0" smtClean="0">
                <a:ea typeface="黑体" pitchFamily="2" charset="-122"/>
              </a:rPr>
              <a:t>。</a:t>
            </a:r>
            <a:r>
              <a:rPr lang="zh-TW" altLang="en-US" dirty="0" smtClean="0">
                <a:ea typeface="黑体" pitchFamily="2" charset="-122"/>
              </a:rPr>
              <a:t>區域邊界路</a:t>
            </a:r>
            <a:r>
              <a:rPr lang="zh-TW" altLang="en-US" dirty="0" smtClean="0">
                <a:ea typeface="黑体" pitchFamily="2" charset="-122"/>
              </a:rPr>
              <a:t>由器</a:t>
            </a:r>
            <a:r>
              <a:rPr lang="en-US" altLang="zh-CN" dirty="0" smtClean="0">
                <a:ea typeface="黑体" pitchFamily="2" charset="-122"/>
              </a:rPr>
              <a:t>(ABR)</a:t>
            </a:r>
            <a:r>
              <a:rPr lang="zh-CN" altLang="en-US" dirty="0" smtClean="0">
                <a:ea typeface="黑体" pitchFamily="2" charset="-122"/>
              </a:rPr>
              <a:t>使用第</a:t>
            </a:r>
            <a:r>
              <a:rPr lang="en-US" altLang="zh-CN" dirty="0" smtClean="0">
                <a:ea typeface="黑体" pitchFamily="2" charset="-122"/>
              </a:rPr>
              <a:t>3</a:t>
            </a:r>
            <a:r>
              <a:rPr lang="zh-CN" altLang="en-US" dirty="0" smtClean="0">
                <a:ea typeface="黑体" pitchFamily="2" charset="-122"/>
              </a:rPr>
              <a:t>類</a:t>
            </a:r>
            <a:r>
              <a:rPr lang="en-US" altLang="zh-CN" dirty="0" smtClean="0">
                <a:ea typeface="黑体" pitchFamily="2" charset="-122"/>
              </a:rPr>
              <a:t>LSA</a:t>
            </a:r>
            <a:r>
              <a:rPr lang="zh-TW" altLang="en-US" dirty="0" smtClean="0">
                <a:ea typeface="黑体" pitchFamily="2" charset="-122"/>
              </a:rPr>
              <a:t>通告來自其他區域的網路</a:t>
            </a:r>
            <a:r>
              <a:rPr lang="zh-CN" altLang="en-US" dirty="0" smtClean="0">
                <a:ea typeface="黑体" pitchFamily="2" charset="-122"/>
              </a:rPr>
              <a:t>。</a:t>
            </a:r>
            <a:r>
              <a:rPr lang="zh-TW" altLang="en-US" dirty="0" smtClean="0">
                <a:ea typeface="黑体" pitchFamily="2" charset="-122"/>
              </a:rPr>
              <a:t>自治系統邊界路由器</a:t>
            </a:r>
            <a:r>
              <a:rPr lang="en-US" altLang="zh-CN" dirty="0" smtClean="0">
                <a:ea typeface="黑体" pitchFamily="2" charset="-122"/>
              </a:rPr>
              <a:t>(ASBR)</a:t>
            </a:r>
            <a:r>
              <a:rPr lang="zh-CN" altLang="en-US" dirty="0" smtClean="0">
                <a:ea typeface="黑体" pitchFamily="2" charset="-122"/>
              </a:rPr>
              <a:t>使用第</a:t>
            </a:r>
            <a:r>
              <a:rPr lang="en-US" altLang="zh-CN" dirty="0" smtClean="0">
                <a:ea typeface="黑体" pitchFamily="2" charset="-122"/>
              </a:rPr>
              <a:t>5</a:t>
            </a:r>
            <a:r>
              <a:rPr lang="zh-CN" altLang="en-US" dirty="0" smtClean="0">
                <a:ea typeface="黑体" pitchFamily="2" charset="-122"/>
              </a:rPr>
              <a:t>類</a:t>
            </a:r>
            <a:r>
              <a:rPr lang="en-US" altLang="zh-CN" dirty="0" smtClean="0">
                <a:ea typeface="黑体" pitchFamily="2" charset="-122"/>
              </a:rPr>
              <a:t>LSA</a:t>
            </a:r>
            <a:r>
              <a:rPr lang="zh-CN" altLang="en-US" dirty="0" smtClean="0">
                <a:ea typeface="黑体" pitchFamily="2" charset="-122"/>
              </a:rPr>
              <a:t>鑒別</a:t>
            </a:r>
            <a:r>
              <a:rPr lang="en-US" altLang="zh-CN" dirty="0" smtClean="0">
                <a:ea typeface="黑体" pitchFamily="2" charset="-122"/>
              </a:rPr>
              <a:t>OSPF</a:t>
            </a:r>
            <a:r>
              <a:rPr lang="zh-CN" dirty="0" smtClean="0">
                <a:ea typeface="黑体" pitchFamily="2" charset="-122"/>
              </a:rPr>
              <a:t>的外部路由</a:t>
            </a:r>
            <a:r>
              <a:rPr lang="zh-CN" altLang="en-US" dirty="0" smtClean="0">
                <a:ea typeface="黑体" pitchFamily="2" charset="-122"/>
              </a:rPr>
              <a:t>。</a:t>
            </a:r>
            <a:r>
              <a:rPr lang="zh-TW" altLang="en-US" dirty="0" smtClean="0">
                <a:ea typeface="黑体" pitchFamily="2" charset="-122"/>
              </a:rPr>
              <a:t>預設路由是第</a:t>
            </a:r>
            <a:r>
              <a:rPr lang="en-US" altLang="zh-CN" dirty="0" smtClean="0">
                <a:ea typeface="黑体" pitchFamily="2" charset="-122"/>
              </a:rPr>
              <a:t>5</a:t>
            </a:r>
            <a:r>
              <a:rPr lang="zh-CN" altLang="en-US" dirty="0" smtClean="0">
                <a:ea typeface="黑体" pitchFamily="2" charset="-122"/>
              </a:rPr>
              <a:t>類</a:t>
            </a:r>
            <a:r>
              <a:rPr lang="en-US" altLang="zh-CN" dirty="0" smtClean="0">
                <a:ea typeface="黑体" pitchFamily="2" charset="-122"/>
              </a:rPr>
              <a:t>LSA</a:t>
            </a:r>
            <a:r>
              <a:rPr lang="zh-TW" altLang="en-US" dirty="0" smtClean="0">
                <a:ea typeface="黑体" pitchFamily="2" charset="-122"/>
              </a:rPr>
              <a:t>的典型範例。</a:t>
            </a:r>
            <a:endParaRPr lang="zh-CN" altLang="en-US" dirty="0" smtClean="0">
              <a:ea typeface="黑体" pitchFamily="2" charset="-122"/>
            </a:endParaRPr>
          </a:p>
        </p:txBody>
      </p:sp>
      <p:sp>
        <p:nvSpPr>
          <p:cNvPr id="450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CA987468-CC64-407B-9FF3-5F60B502431F}" type="slidenum">
              <a:rPr lang="en-US" altLang="zh-CN"/>
              <a:pPr fontAlgn="base">
                <a:spcBef>
                  <a:spcPct val="0"/>
                </a:spcBef>
                <a:spcAft>
                  <a:spcPct val="0"/>
                </a:spcAft>
              </a:pPr>
              <a:t>4</a:t>
            </a:fld>
            <a:endParaRPr lang="en-US" altLang="zh-CN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710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zh-TW" altLang="en-US" smtClean="0">
                <a:ea typeface="黑体" pitchFamily="2" charset="-122"/>
              </a:rPr>
              <a:t>這些是僅用於</a:t>
            </a:r>
            <a:r>
              <a:rPr lang="en-US" altLang="zh-CN" smtClean="0">
                <a:ea typeface="黑体" pitchFamily="2" charset="-122"/>
              </a:rPr>
              <a:t>OSPFv3</a:t>
            </a:r>
            <a:r>
              <a:rPr lang="zh-CN" altLang="en-US" smtClean="0">
                <a:ea typeface="黑体" pitchFamily="2" charset="-122"/>
              </a:rPr>
              <a:t>的附加</a:t>
            </a:r>
            <a:r>
              <a:rPr lang="zh-CN" altLang="zh-CN" smtClean="0">
                <a:ea typeface="黑体" pitchFamily="2" charset="-122"/>
              </a:rPr>
              <a:t>LSA</a:t>
            </a:r>
            <a:r>
              <a:rPr lang="zh-CN" smtClean="0">
                <a:ea typeface="黑体" pitchFamily="2" charset="-122"/>
              </a:rPr>
              <a:t>。</a:t>
            </a:r>
            <a:endParaRPr lang="zh-CN" altLang="en-US" smtClean="0">
              <a:ea typeface="黑体" pitchFamily="2" charset="-122"/>
            </a:endParaRPr>
          </a:p>
        </p:txBody>
      </p:sp>
      <p:sp>
        <p:nvSpPr>
          <p:cNvPr id="4710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E8D0A122-6376-4026-B992-D40242C30D96}" type="slidenum">
              <a:rPr lang="en-US" altLang="zh-CN"/>
              <a:pPr fontAlgn="base">
                <a:spcBef>
                  <a:spcPct val="0"/>
                </a:spcBef>
                <a:spcAft>
                  <a:spcPct val="0"/>
                </a:spcAft>
              </a:pPr>
              <a:t>5</a:t>
            </a:fld>
            <a:endParaRPr lang="en-US" altLang="zh-CN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915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zh-CN" altLang="en-US" smtClean="0">
                <a:ea typeface="黑体" pitchFamily="2" charset="-122"/>
              </a:rPr>
              <a:t>以上是</a:t>
            </a:r>
            <a:r>
              <a:rPr lang="en-US" altLang="zh-CN" smtClean="0">
                <a:ea typeface="黑体" pitchFamily="2" charset="-122"/>
              </a:rPr>
              <a:t>show ipv6 ospf database</a:t>
            </a:r>
            <a:r>
              <a:rPr lang="zh-TW" altLang="en-US" smtClean="0">
                <a:ea typeface="黑体" pitchFamily="2" charset="-122"/>
              </a:rPr>
              <a:t>命令的輸出，顯示新的</a:t>
            </a:r>
            <a:r>
              <a:rPr lang="zh-CN" altLang="zh-CN" smtClean="0">
                <a:ea typeface="黑体" pitchFamily="2" charset="-122"/>
              </a:rPr>
              <a:t>LSA</a:t>
            </a:r>
            <a:r>
              <a:rPr lang="zh-CN" altLang="en-US" smtClean="0">
                <a:ea typeface="黑体" pitchFamily="2" charset="-122"/>
              </a:rPr>
              <a:t>。</a:t>
            </a:r>
            <a:r>
              <a:rPr lang="zh-TW" altLang="en-US" smtClean="0">
                <a:ea typeface="黑体" pitchFamily="2" charset="-122"/>
              </a:rPr>
              <a:t>這裡列出的通告路由器為</a:t>
            </a:r>
            <a:r>
              <a:rPr lang="en-US" altLang="zh-CN" smtClean="0">
                <a:ea typeface="黑体" pitchFamily="2" charset="-122"/>
              </a:rPr>
              <a:t>2.2.2.2</a:t>
            </a:r>
            <a:r>
              <a:rPr lang="zh-CN" altLang="en-US" smtClean="0">
                <a:ea typeface="黑体" pitchFamily="2" charset="-122"/>
              </a:rPr>
              <a:t>和</a:t>
            </a:r>
            <a:r>
              <a:rPr lang="zh-CN" altLang="zh-CN" smtClean="0">
                <a:ea typeface="黑体" pitchFamily="2" charset="-122"/>
              </a:rPr>
              <a:t>1.1.1.1</a:t>
            </a:r>
            <a:r>
              <a:rPr lang="zh-CN" altLang="en-US" smtClean="0">
                <a:ea typeface="黑体" pitchFamily="2" charset="-122"/>
              </a:rPr>
              <a:t>。儘管</a:t>
            </a:r>
            <a:r>
              <a:rPr lang="en-US" altLang="zh-CN" smtClean="0">
                <a:ea typeface="黑体" pitchFamily="2" charset="-122"/>
              </a:rPr>
              <a:t>OSPFv3</a:t>
            </a:r>
            <a:r>
              <a:rPr lang="zh-CN" altLang="en-US" smtClean="0">
                <a:ea typeface="黑体" pitchFamily="2" charset="-122"/>
              </a:rPr>
              <a:t>用於</a:t>
            </a:r>
            <a:r>
              <a:rPr lang="zh-CN" altLang="zh-CN" smtClean="0">
                <a:ea typeface="黑体" pitchFamily="2" charset="-122"/>
              </a:rPr>
              <a:t>IPv6</a:t>
            </a:r>
            <a:r>
              <a:rPr lang="zh-CN" altLang="en-US" smtClean="0">
                <a:ea typeface="黑体" pitchFamily="2" charset="-122"/>
              </a:rPr>
              <a:t>，請注意</a:t>
            </a:r>
            <a:r>
              <a:rPr lang="en-US" altLang="zh-CN" smtClean="0">
                <a:ea typeface="黑体" pitchFamily="2" charset="-122"/>
              </a:rPr>
              <a:t>IPv4</a:t>
            </a:r>
            <a:r>
              <a:rPr lang="zh-CN" altLang="en-US" smtClean="0">
                <a:ea typeface="黑体" pitchFamily="2" charset="-122"/>
              </a:rPr>
              <a:t>路由器</a:t>
            </a:r>
            <a:r>
              <a:rPr lang="en-US" altLang="zh-CN" smtClean="0">
                <a:ea typeface="黑体" pitchFamily="2" charset="-122"/>
              </a:rPr>
              <a:t>ID</a:t>
            </a:r>
            <a:r>
              <a:rPr lang="zh-TW" altLang="en-US" smtClean="0">
                <a:ea typeface="黑体" pitchFamily="2" charset="-122"/>
              </a:rPr>
              <a:t>如何用於標識</a:t>
            </a:r>
            <a:r>
              <a:rPr lang="en-US" altLang="zh-CN" smtClean="0">
                <a:ea typeface="黑体" pitchFamily="2" charset="-122"/>
              </a:rPr>
              <a:t>OSPFv3</a:t>
            </a:r>
            <a:r>
              <a:rPr lang="zh-CN" smtClean="0">
                <a:ea typeface="黑体" pitchFamily="2" charset="-122"/>
              </a:rPr>
              <a:t>路由器</a:t>
            </a:r>
            <a:r>
              <a:rPr lang="zh-CN" altLang="en-US" smtClean="0">
                <a:ea typeface="黑体" pitchFamily="2" charset="-122"/>
              </a:rPr>
              <a:t>。</a:t>
            </a:r>
          </a:p>
        </p:txBody>
      </p:sp>
      <p:sp>
        <p:nvSpPr>
          <p:cNvPr id="4915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C902E878-20BB-499E-9093-B32AD1BE3A19}" type="slidenum">
              <a:rPr lang="en-US" altLang="zh-CN"/>
              <a:pPr fontAlgn="base">
                <a:spcBef>
                  <a:spcPct val="0"/>
                </a:spcBef>
                <a:spcAft>
                  <a:spcPct val="0"/>
                </a:spcAft>
              </a:pPr>
              <a:t>6</a:t>
            </a:fld>
            <a:endParaRPr lang="en-US" altLang="zh-CN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0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zh-TW" altLang="en-US" smtClean="0">
                <a:latin typeface="黑体" pitchFamily="2" charset="-122"/>
                <a:ea typeface="黑体" pitchFamily="2" charset="-122"/>
              </a:rPr>
              <a:t>請查看幻燈片</a:t>
            </a:r>
            <a:endParaRPr lang="zh-CN" altLang="en-US" smtClean="0">
              <a:latin typeface="黑体" pitchFamily="2" charset="-122"/>
              <a:ea typeface="黑体" pitchFamily="2" charset="-122"/>
            </a:endParaRPr>
          </a:p>
        </p:txBody>
      </p:sp>
      <p:sp>
        <p:nvSpPr>
          <p:cNvPr id="5120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BD17B3F4-6AB1-4EA5-8210-86D9AC41580B}" type="slidenum">
              <a:rPr lang="en-US" altLang="zh-CN"/>
              <a:pPr fontAlgn="base">
                <a:spcBef>
                  <a:spcPct val="0"/>
                </a:spcBef>
                <a:spcAft>
                  <a:spcPct val="0"/>
                </a:spcAft>
              </a:pPr>
              <a:t>7</a:t>
            </a:fld>
            <a:endParaRPr lang="en-US" altLang="zh-CN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325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zh-TW" altLang="en-US" smtClean="0">
                <a:latin typeface="黑体" pitchFamily="2" charset="-122"/>
                <a:ea typeface="黑体" pitchFamily="2" charset="-122"/>
              </a:rPr>
              <a:t>請查看幻燈片</a:t>
            </a:r>
            <a:endParaRPr lang="zh-CN" altLang="en-US" smtClean="0">
              <a:latin typeface="黑体" pitchFamily="2" charset="-122"/>
              <a:ea typeface="黑体" pitchFamily="2" charset="-122"/>
            </a:endParaRPr>
          </a:p>
        </p:txBody>
      </p:sp>
      <p:sp>
        <p:nvSpPr>
          <p:cNvPr id="5325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BB7BB3E0-5453-4B36-A369-BB2A587CB39C}" type="slidenum">
              <a:rPr lang="en-US" altLang="zh-CN"/>
              <a:pPr fontAlgn="base">
                <a:spcBef>
                  <a:spcPct val="0"/>
                </a:spcBef>
                <a:spcAft>
                  <a:spcPct val="0"/>
                </a:spcAft>
              </a:pPr>
              <a:t>8</a:t>
            </a:fld>
            <a:endParaRPr lang="en-US" altLang="zh-CN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529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zh-CN" altLang="en-US" dirty="0" smtClean="0">
                <a:ea typeface="黑体" pitchFamily="2" charset="-122"/>
              </a:rPr>
              <a:t>必須啟用</a:t>
            </a:r>
            <a:r>
              <a:rPr lang="en-US" altLang="zh-CN" dirty="0" smtClean="0">
                <a:ea typeface="黑体" pitchFamily="2" charset="-122"/>
              </a:rPr>
              <a:t>IPv6</a:t>
            </a:r>
            <a:r>
              <a:rPr lang="zh-TW" altLang="en-US" dirty="0" smtClean="0">
                <a:ea typeface="黑体" pitchFamily="2" charset="-122"/>
              </a:rPr>
              <a:t>單點傳送路由才能配置</a:t>
            </a:r>
            <a:r>
              <a:rPr lang="en-US" altLang="zh-CN" dirty="0" smtClean="0">
                <a:ea typeface="黑体" pitchFamily="2" charset="-122"/>
              </a:rPr>
              <a:t>OSPF</a:t>
            </a:r>
            <a:r>
              <a:rPr lang="zh-CN" altLang="en-US" dirty="0" smtClean="0">
                <a:ea typeface="黑体" pitchFamily="2" charset="-122"/>
              </a:rPr>
              <a:t>。在</a:t>
            </a:r>
            <a:r>
              <a:rPr lang="en-US" altLang="zh-CN" dirty="0" smtClean="0">
                <a:ea typeface="黑体" pitchFamily="2" charset="-122"/>
              </a:rPr>
              <a:t>OSPFv3</a:t>
            </a:r>
            <a:r>
              <a:rPr lang="zh-CN" altLang="en-US" dirty="0" smtClean="0">
                <a:ea typeface="黑体" pitchFamily="2" charset="-122"/>
              </a:rPr>
              <a:t>和</a:t>
            </a:r>
            <a:r>
              <a:rPr lang="en-US" altLang="zh-CN" dirty="0" smtClean="0">
                <a:ea typeface="黑体" pitchFamily="2" charset="-122"/>
              </a:rPr>
              <a:t>OSPFv2</a:t>
            </a:r>
            <a:r>
              <a:rPr lang="zh-CN" altLang="en-US" dirty="0" smtClean="0">
                <a:ea typeface="黑体" pitchFamily="2" charset="-122"/>
              </a:rPr>
              <a:t>中，路由器使用</a:t>
            </a:r>
            <a:r>
              <a:rPr lang="en-US" altLang="zh-CN" dirty="0" smtClean="0">
                <a:ea typeface="黑体" pitchFamily="2" charset="-122"/>
              </a:rPr>
              <a:t>32</a:t>
            </a:r>
            <a:r>
              <a:rPr lang="zh-CN" altLang="en-US" dirty="0" smtClean="0">
                <a:ea typeface="黑体" pitchFamily="2" charset="-122"/>
              </a:rPr>
              <a:t>位</a:t>
            </a:r>
            <a:r>
              <a:rPr lang="en-US" altLang="zh-CN" dirty="0" smtClean="0">
                <a:ea typeface="黑体" pitchFamily="2" charset="-122"/>
              </a:rPr>
              <a:t>IPv4</a:t>
            </a:r>
            <a:r>
              <a:rPr lang="zh-TW" altLang="en-US" dirty="0" smtClean="0">
                <a:ea typeface="黑体" pitchFamily="2" charset="-122"/>
              </a:rPr>
              <a:t>位址選擇用於</a:t>
            </a:r>
            <a:r>
              <a:rPr lang="en-US" altLang="zh-CN" dirty="0" smtClean="0">
                <a:ea typeface="黑体" pitchFamily="2" charset="-122"/>
              </a:rPr>
              <a:t>OSPF</a:t>
            </a:r>
            <a:r>
              <a:rPr lang="zh-CN" altLang="en-US" dirty="0" smtClean="0">
                <a:ea typeface="黑体" pitchFamily="2" charset="-122"/>
              </a:rPr>
              <a:t>程序的路由器</a:t>
            </a:r>
            <a:r>
              <a:rPr lang="en-US" altLang="zh-CN" dirty="0" smtClean="0">
                <a:ea typeface="黑体" pitchFamily="2" charset="-122"/>
              </a:rPr>
              <a:t>ID</a:t>
            </a:r>
            <a:r>
              <a:rPr lang="zh-TW" altLang="en-US" dirty="0" smtClean="0">
                <a:ea typeface="黑体" pitchFamily="2" charset="-122"/>
              </a:rPr>
              <a:t>。如果介面上啟用</a:t>
            </a:r>
            <a:r>
              <a:rPr lang="en-US" altLang="zh-CN" dirty="0" smtClean="0">
                <a:ea typeface="黑体" pitchFamily="2" charset="-122"/>
              </a:rPr>
              <a:t>OSPFv3</a:t>
            </a:r>
            <a:r>
              <a:rPr lang="zh-CN" altLang="en-US" dirty="0" smtClean="0">
                <a:ea typeface="黑体" pitchFamily="2" charset="-122"/>
              </a:rPr>
              <a:t>時存在</a:t>
            </a:r>
            <a:r>
              <a:rPr lang="en-US" altLang="zh-CN" dirty="0" smtClean="0">
                <a:ea typeface="黑体" pitchFamily="2" charset="-122"/>
              </a:rPr>
              <a:t>IPv4</a:t>
            </a:r>
            <a:r>
              <a:rPr lang="zh-TW" altLang="en-US" dirty="0" smtClean="0">
                <a:ea typeface="黑体" pitchFamily="2" charset="-122"/>
              </a:rPr>
              <a:t>位址，則將該</a:t>
            </a:r>
            <a:r>
              <a:rPr lang="en-US" altLang="zh-CN" dirty="0" smtClean="0">
                <a:ea typeface="黑体" pitchFamily="2" charset="-122"/>
              </a:rPr>
              <a:t>IPv4</a:t>
            </a:r>
            <a:r>
              <a:rPr lang="zh-CN" altLang="en-US" dirty="0" smtClean="0">
                <a:ea typeface="黑体" pitchFamily="2" charset="-122"/>
              </a:rPr>
              <a:t>位址 用於路由器</a:t>
            </a:r>
            <a:r>
              <a:rPr lang="en-US" altLang="zh-CN" dirty="0" smtClean="0">
                <a:ea typeface="黑体" pitchFamily="2" charset="-122"/>
              </a:rPr>
              <a:t>ID</a:t>
            </a:r>
            <a:r>
              <a:rPr lang="zh-CN" altLang="en-US" dirty="0" smtClean="0">
                <a:ea typeface="黑体" pitchFamily="2" charset="-122"/>
              </a:rPr>
              <a:t>。如果多個</a:t>
            </a:r>
            <a:r>
              <a:rPr lang="en-US" altLang="zh-CN" dirty="0" smtClean="0">
                <a:ea typeface="黑体" pitchFamily="2" charset="-122"/>
              </a:rPr>
              <a:t>IPv4</a:t>
            </a:r>
            <a:r>
              <a:rPr lang="zh-TW" altLang="en-US" dirty="0" smtClean="0">
                <a:ea typeface="黑体" pitchFamily="2" charset="-122"/>
              </a:rPr>
              <a:t>位址可用，則使用與</a:t>
            </a:r>
            <a:endParaRPr lang="zh-CN" altLang="en-US" dirty="0" smtClean="0">
              <a:ea typeface="黑体" pitchFamily="2" charset="-122"/>
            </a:endParaRPr>
          </a:p>
          <a:p>
            <a:pPr>
              <a:spcBef>
                <a:spcPct val="0"/>
              </a:spcBef>
            </a:pPr>
            <a:r>
              <a:rPr lang="en-US" altLang="zh-CN" dirty="0" smtClean="0">
                <a:ea typeface="黑体" pitchFamily="2" charset="-122"/>
              </a:rPr>
              <a:t>OSPFv2</a:t>
            </a:r>
            <a:r>
              <a:rPr lang="zh-TW" altLang="en-US" dirty="0" smtClean="0">
                <a:ea typeface="黑体" pitchFamily="2" charset="-122"/>
              </a:rPr>
              <a:t>相同的規則來選擇路由器</a:t>
            </a:r>
            <a:r>
              <a:rPr lang="en-US" altLang="zh-CN" dirty="0" smtClean="0">
                <a:ea typeface="黑体" pitchFamily="2" charset="-122"/>
              </a:rPr>
              <a:t>ID</a:t>
            </a:r>
            <a:r>
              <a:rPr lang="zh-TW" altLang="en-US" dirty="0" smtClean="0">
                <a:ea typeface="黑体" pitchFamily="2" charset="-122"/>
              </a:rPr>
              <a:t>。如果沒有配置</a:t>
            </a:r>
            <a:r>
              <a:rPr lang="en-US" altLang="zh-CN" dirty="0" smtClean="0">
                <a:ea typeface="黑体" pitchFamily="2" charset="-122"/>
              </a:rPr>
              <a:t>IPv4</a:t>
            </a:r>
            <a:r>
              <a:rPr lang="zh-TW" altLang="en-US" dirty="0" smtClean="0">
                <a:ea typeface="黑体" pitchFamily="2" charset="-122"/>
              </a:rPr>
              <a:t>位址，路由器會</a:t>
            </a:r>
            <a:r>
              <a:rPr lang="zh-TW" altLang="en-US" dirty="0" smtClean="0">
                <a:ea typeface="黑体" pitchFamily="2" charset="-122"/>
              </a:rPr>
              <a:t>提示你手動</a:t>
            </a:r>
            <a:r>
              <a:rPr lang="zh-TW" altLang="en-US" dirty="0" smtClean="0">
                <a:ea typeface="黑体" pitchFamily="2" charset="-122"/>
              </a:rPr>
              <a:t>配置一個位址。每個路由器</a:t>
            </a:r>
            <a:r>
              <a:rPr lang="en-US" altLang="zh-CN" dirty="0" smtClean="0">
                <a:ea typeface="黑体" pitchFamily="2" charset="-122"/>
              </a:rPr>
              <a:t>ID</a:t>
            </a:r>
            <a:r>
              <a:rPr lang="zh-TW" altLang="en-US" dirty="0" smtClean="0">
                <a:ea typeface="黑体" pitchFamily="2" charset="-122"/>
              </a:rPr>
              <a:t>必須是唯一的。</a:t>
            </a:r>
            <a:endParaRPr lang="zh-CN" altLang="en-US" dirty="0" smtClean="0">
              <a:ea typeface="黑体" pitchFamily="2" charset="-122"/>
            </a:endParaRPr>
          </a:p>
        </p:txBody>
      </p:sp>
      <p:sp>
        <p:nvSpPr>
          <p:cNvPr id="5529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8415DB32-24CE-4200-A7A2-023482351B9D}" type="slidenum">
              <a:rPr lang="en-US" altLang="zh-CN"/>
              <a:pPr fontAlgn="base">
                <a:spcBef>
                  <a:spcPct val="0"/>
                </a:spcBef>
                <a:spcAft>
                  <a:spcPct val="0"/>
                </a:spcAft>
              </a:pPr>
              <a:t>9</a:t>
            </a:fld>
            <a:endParaRPr lang="en-US" altLang="zh-CN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8.jpeg"/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8.jpeg"/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9.jpeg"/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" name="Picture 42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8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236383" y="4464068"/>
            <a:ext cx="3657600" cy="384721"/>
          </a:xfrm>
        </p:spPr>
        <p:txBody>
          <a:bodyPr wrap="square">
            <a:spAutoFit/>
          </a:bodyPr>
          <a:lstStyle>
            <a:lvl1pPr marL="0" marR="0" indent="0" algn="l" defTabSz="914400" rtl="0" eaLnBrk="1" fontAlgn="auto" latinLnBrk="0" hangingPunct="1">
              <a:lnSpc>
                <a:spcPct val="95000"/>
              </a:lnSpc>
              <a:spcBef>
                <a:spcPct val="20000"/>
              </a:spcBef>
              <a:spcAft>
                <a:spcPts val="0"/>
              </a:spcAft>
              <a:buClr>
                <a:srgbClr val="92D050"/>
              </a:buClr>
              <a:buSzPct val="90000"/>
              <a:buFont typeface="Arial" pitchFamily="34" charset="0"/>
              <a:buNone/>
              <a:tabLst/>
              <a:defRPr lang="en-US" sz="2000" kern="1200" dirty="0">
                <a:solidFill>
                  <a:schemeClr val="bg1"/>
                </a:solidFill>
                <a:latin typeface="+mj-lt"/>
                <a:ea typeface="+mn-ea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95000"/>
              </a:lnSpc>
              <a:spcBef>
                <a:spcPct val="20000"/>
              </a:spcBef>
              <a:spcAft>
                <a:spcPts val="0"/>
              </a:spcAft>
              <a:buClr>
                <a:srgbClr val="92D050"/>
              </a:buClr>
              <a:buSzPct val="90000"/>
              <a:buFont typeface="Arial" pitchFamily="34" charset="0"/>
              <a:buNone/>
              <a:tabLst/>
              <a:defRPr/>
            </a:pPr>
            <a:r>
              <a:rPr lang="en-US" dirty="0" smtClean="0"/>
              <a:t>Speaker Name</a:t>
            </a:r>
          </a:p>
        </p:txBody>
      </p:sp>
      <p:sp>
        <p:nvSpPr>
          <p:cNvPr id="50" name="Title 1"/>
          <p:cNvSpPr>
            <a:spLocks noGrp="1"/>
          </p:cNvSpPr>
          <p:nvPr>
            <p:ph type="ctrTitle" hasCustomPrompt="1"/>
          </p:nvPr>
        </p:nvSpPr>
        <p:spPr>
          <a:xfrm>
            <a:off x="221393" y="1248231"/>
            <a:ext cx="8112125" cy="2907239"/>
          </a:xfrm>
        </p:spPr>
        <p:txBody>
          <a:bodyPr/>
          <a:lstStyle>
            <a:lvl1pPr algn="l" defTabSz="914400" rtl="0" eaLnBrk="1" latinLnBrk="0" hangingPunct="1">
              <a:lnSpc>
                <a:spcPts val="6200"/>
              </a:lnSpc>
              <a:spcBef>
                <a:spcPct val="0"/>
              </a:spcBef>
              <a:buNone/>
              <a:defRPr lang="en-US" sz="5400" b="0" kern="1200" dirty="0">
                <a:solidFill>
                  <a:schemeClr val="bg1"/>
                </a:solidFill>
                <a:latin typeface="+mj-lt"/>
                <a:ea typeface="+mj-ea"/>
                <a:cs typeface="Arial" pitchFamily="34" charset="0"/>
              </a:defRPr>
            </a:lvl1pPr>
          </a:lstStyle>
          <a:p>
            <a:r>
              <a:rPr lang="en-US" dirty="0" smtClean="0"/>
              <a:t>Presentation Title Goes Here</a:t>
            </a:r>
            <a:endParaRPr lang="en-US" dirty="0"/>
          </a:p>
        </p:txBody>
      </p:sp>
      <p:pic>
        <p:nvPicPr>
          <p:cNvPr id="44" name="Picture 2"/>
          <p:cNvPicPr>
            <a:picLocks noChangeAspect="1" noChangeArrowheads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912068" y="330202"/>
            <a:ext cx="2889136" cy="4803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236383" y="4862154"/>
            <a:ext cx="3657600" cy="355482"/>
          </a:xfrm>
        </p:spPr>
        <p:txBody>
          <a:bodyPr wrap="square">
            <a:spAutoFit/>
          </a:bodyPr>
          <a:lstStyle>
            <a:lvl1pPr marL="0" indent="0">
              <a:buFontTx/>
              <a:buNone/>
              <a:defRPr sz="18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 smtClean="0"/>
              <a:t>Speaker Title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1" hasCustomPrompt="1"/>
          </p:nvPr>
        </p:nvSpPr>
        <p:spPr>
          <a:xfrm>
            <a:off x="236382" y="5231003"/>
            <a:ext cx="3657600" cy="297004"/>
          </a:xfrm>
        </p:spPr>
        <p:txBody>
          <a:bodyPr>
            <a:spAutoFit/>
          </a:bodyPr>
          <a:lstStyle>
            <a:lvl1pPr marL="0" indent="0">
              <a:buFontTx/>
              <a:buNone/>
              <a:defRPr sz="14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 smtClean="0"/>
              <a:t>Date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3315794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ullet with pull 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239714" y="1339745"/>
            <a:ext cx="4103687" cy="4965700"/>
          </a:xfrm>
        </p:spPr>
        <p:txBody>
          <a:bodyPr/>
          <a:lstStyle>
            <a:lvl1pPr>
              <a:lnSpc>
                <a:spcPct val="95000"/>
              </a:lnSpc>
              <a:spcBef>
                <a:spcPts val="1480"/>
              </a:spcBef>
              <a:defRPr sz="2200">
                <a:solidFill>
                  <a:srgbClr val="435153"/>
                </a:solidFill>
                <a:latin typeface="+mj-lt"/>
              </a:defRPr>
            </a:lvl1pPr>
            <a:lvl2pPr>
              <a:lnSpc>
                <a:spcPct val="95000"/>
              </a:lnSpc>
              <a:spcBef>
                <a:spcPts val="600"/>
              </a:spcBef>
              <a:defRPr>
                <a:solidFill>
                  <a:srgbClr val="435153"/>
                </a:solidFill>
                <a:latin typeface="+mj-lt"/>
              </a:defRPr>
            </a:lvl2pPr>
            <a:lvl3pPr>
              <a:defRPr>
                <a:solidFill>
                  <a:srgbClr val="435153"/>
                </a:solidFill>
                <a:latin typeface="+mj-lt"/>
              </a:defRPr>
            </a:lvl3pPr>
            <a:lvl4pPr>
              <a:defRPr>
                <a:solidFill>
                  <a:srgbClr val="435153"/>
                </a:solidFill>
                <a:latin typeface="+mj-lt"/>
              </a:defRPr>
            </a:lvl4pPr>
            <a:lvl5pPr>
              <a:defRPr>
                <a:solidFill>
                  <a:srgbClr val="435153"/>
                </a:solidFill>
                <a:latin typeface="+mj-lt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6" name="Title 15"/>
          <p:cNvSpPr>
            <a:spLocks noGrp="1"/>
          </p:cNvSpPr>
          <p:nvPr>
            <p:ph type="title"/>
          </p:nvPr>
        </p:nvSpPr>
        <p:spPr>
          <a:xfrm>
            <a:off x="229702" y="432215"/>
            <a:ext cx="8588861" cy="838200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0" name="Rounded Rectangle 9"/>
          <p:cNvSpPr/>
          <p:nvPr userDrawn="1"/>
        </p:nvSpPr>
        <p:spPr>
          <a:xfrm>
            <a:off x="4984231" y="1416142"/>
            <a:ext cx="3759720" cy="4599033"/>
          </a:xfrm>
          <a:prstGeom prst="roundRect">
            <a:avLst>
              <a:gd name="adj" fmla="val 0"/>
            </a:avLst>
          </a:prstGeom>
          <a:gradFill flip="none" rotWithShape="1">
            <a:gsLst>
              <a:gs pos="0">
                <a:schemeClr val="tx1">
                  <a:lumMod val="20000"/>
                  <a:lumOff val="80000"/>
                </a:schemeClr>
              </a:gs>
              <a:gs pos="47000">
                <a:schemeClr val="bg1"/>
              </a:gs>
              <a:gs pos="100000">
                <a:srgbClr val="EDDFF5"/>
              </a:gs>
            </a:gsLst>
            <a:lin ang="2700000" scaled="1"/>
            <a:tileRect/>
          </a:gradFill>
          <a:ln>
            <a:noFill/>
          </a:ln>
          <a:effectLst>
            <a:outerShdw blurRad="1143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+mj-lt"/>
            </a:endParaRPr>
          </a:p>
        </p:txBody>
      </p:sp>
      <p:sp>
        <p:nvSpPr>
          <p:cNvPr id="15" name="Text Placeholder 3"/>
          <p:cNvSpPr>
            <a:spLocks noGrp="1"/>
          </p:cNvSpPr>
          <p:nvPr>
            <p:ph type="body" sz="quarter" idx="15"/>
          </p:nvPr>
        </p:nvSpPr>
        <p:spPr>
          <a:xfrm>
            <a:off x="5221224" y="1747683"/>
            <a:ext cx="3236976" cy="1900292"/>
          </a:xfrm>
        </p:spPr>
        <p:txBody>
          <a:bodyPr/>
          <a:lstStyle>
            <a:lvl1pPr marL="114300" indent="-114300">
              <a:buFontTx/>
              <a:buNone/>
              <a:defRPr sz="2000"/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17" name="Text Placeholder 21"/>
          <p:cNvSpPr>
            <a:spLocks noGrp="1"/>
          </p:cNvSpPr>
          <p:nvPr>
            <p:ph type="body" sz="quarter" idx="16"/>
          </p:nvPr>
        </p:nvSpPr>
        <p:spPr>
          <a:xfrm>
            <a:off x="5310124" y="4876802"/>
            <a:ext cx="3044497" cy="326243"/>
          </a:xfrm>
        </p:spPr>
        <p:txBody>
          <a:bodyPr wrap="square">
            <a:spAutoFit/>
          </a:bodyPr>
          <a:lstStyle>
            <a:lvl1pPr marL="0" indent="0">
              <a:buFontTx/>
              <a:buNone/>
              <a:defRPr sz="1600"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19" name="Straight Connector 18"/>
          <p:cNvCxnSpPr/>
          <p:nvPr userDrawn="1"/>
        </p:nvCxnSpPr>
        <p:spPr>
          <a:xfrm flipH="1">
            <a:off x="4990142" y="1335315"/>
            <a:ext cx="1" cy="4760687"/>
          </a:xfrm>
          <a:prstGeom prst="line">
            <a:avLst/>
          </a:prstGeom>
          <a:ln w="76200" cap="rnd">
            <a:gradFill>
              <a:gsLst>
                <a:gs pos="0">
                  <a:schemeClr val="tx1"/>
                </a:gs>
                <a:gs pos="50000">
                  <a:schemeClr val="accent4"/>
                </a:gs>
                <a:gs pos="100000">
                  <a:schemeClr val="tx2"/>
                </a:gs>
              </a:gsLst>
              <a:lin ang="1200000" scaled="0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75605846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0476587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ullet_2-Column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29702" y="301752"/>
            <a:ext cx="4123944" cy="838200"/>
          </a:xfrm>
        </p:spPr>
        <p:txBody>
          <a:bodyPr vert="horz" lIns="82296" tIns="45720" rIns="82296" bIns="45720" rtlCol="0" anchor="t" anchorCtr="0">
            <a:noAutofit/>
          </a:bodyPr>
          <a:lstStyle>
            <a:lvl1pPr algn="l" defTabSz="914400" rtl="0" eaLnBrk="1" latinLnBrk="0" hangingPunct="1">
              <a:lnSpc>
                <a:spcPct val="80000"/>
              </a:lnSpc>
              <a:spcBef>
                <a:spcPct val="0"/>
              </a:spcBef>
              <a:buNone/>
              <a:defRPr kumimoji="0" lang="en-US" sz="3600" b="0" i="0" u="none" strike="noStrike" kern="1200" cap="none" spc="0" normalizeH="0" baseline="0" dirty="0">
                <a:ln>
                  <a:noFill/>
                </a:ln>
                <a:gradFill flip="none" rotWithShape="1">
                  <a:gsLst>
                    <a:gs pos="16000">
                      <a:schemeClr val="tx2"/>
                    </a:gs>
                    <a:gs pos="100000">
                      <a:srgbClr val="28A7DF"/>
                    </a:gs>
                  </a:gsLst>
                  <a:lin ang="1800000" scaled="0"/>
                  <a:tileRect/>
                </a:gradFill>
                <a:effectLst/>
                <a:uLnTx/>
                <a:uFillTx/>
                <a:latin typeface="+mj-lt"/>
                <a:ea typeface="+mj-ea"/>
                <a:cs typeface="Arial" pitchFamily="34" charset="0"/>
              </a:defRPr>
            </a:lvl1pPr>
          </a:lstStyle>
          <a:p>
            <a:r>
              <a:rPr lang="en-US" dirty="0" smtClean="0"/>
              <a:t>Two Column</a:t>
            </a:r>
            <a:br>
              <a:rPr lang="en-US" dirty="0" smtClean="0"/>
            </a:br>
            <a:r>
              <a:rPr lang="en-US" dirty="0" smtClean="0"/>
              <a:t>Title Left</a:t>
            </a:r>
            <a:endParaRPr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1" hasCustomPrompt="1"/>
          </p:nvPr>
        </p:nvSpPr>
        <p:spPr>
          <a:xfrm>
            <a:off x="219455" y="1600200"/>
            <a:ext cx="4142232" cy="4526280"/>
          </a:xfrm>
        </p:spPr>
        <p:txBody>
          <a:bodyPr/>
          <a:lstStyle>
            <a:lvl1pPr marL="0" indent="0">
              <a:buNone/>
              <a:defRPr>
                <a:solidFill>
                  <a:schemeClr val="tx2"/>
                </a:solidFill>
                <a:latin typeface="+mj-lt"/>
              </a:defRPr>
            </a:lvl1pPr>
            <a:lvl2pPr marL="406400" indent="0">
              <a:buClr>
                <a:schemeClr val="accent5"/>
              </a:buClr>
              <a:buFontTx/>
              <a:buNone/>
              <a:tabLst/>
              <a:defRPr>
                <a:solidFill>
                  <a:schemeClr val="tx2"/>
                </a:solidFill>
                <a:latin typeface="+mj-lt"/>
              </a:defRPr>
            </a:lvl2pPr>
          </a:lstStyle>
          <a:p>
            <a:pPr lvl="0"/>
            <a:r>
              <a:rPr lang="en-US" dirty="0" smtClean="0"/>
              <a:t>Body copy uses sentence capital letters only, size 20, left aligned</a:t>
            </a:r>
          </a:p>
          <a:p>
            <a:pPr lvl="1"/>
            <a:r>
              <a:rPr lang="en-US" dirty="0" smtClean="0"/>
              <a:t>Sub-bullets are size 18 </a:t>
            </a:r>
            <a:br>
              <a:rPr lang="en-US" dirty="0" smtClean="0"/>
            </a:br>
            <a:r>
              <a:rPr lang="en-US" dirty="0" smtClean="0"/>
              <a:t>and indented</a:t>
            </a:r>
          </a:p>
          <a:p>
            <a:pPr lvl="1"/>
            <a:r>
              <a:rPr lang="en-US" dirty="0" smtClean="0"/>
              <a:t>Hyperlink: www.cisco.com </a:t>
            </a:r>
          </a:p>
          <a:p>
            <a:pPr lvl="0"/>
            <a:r>
              <a:rPr lang="en-US" dirty="0" smtClean="0"/>
              <a:t>Use Cisco highlight color, bold, or both when emphasizing words, </a:t>
            </a:r>
            <a:br>
              <a:rPr lang="en-US" dirty="0" smtClean="0"/>
            </a:br>
            <a:r>
              <a:rPr lang="en-US" dirty="0" smtClean="0"/>
              <a:t>do not italicize; use yellow on the </a:t>
            </a:r>
            <a:br>
              <a:rPr lang="en-US" dirty="0" smtClean="0"/>
            </a:br>
            <a:r>
              <a:rPr lang="en-US" dirty="0" smtClean="0"/>
              <a:t>black template and red for the white template</a:t>
            </a:r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2" hasCustomPrompt="1"/>
          </p:nvPr>
        </p:nvSpPr>
        <p:spPr>
          <a:xfrm>
            <a:off x="4818888" y="1600200"/>
            <a:ext cx="4005072" cy="4526280"/>
          </a:xfrm>
        </p:spPr>
        <p:txBody>
          <a:bodyPr/>
          <a:lstStyle>
            <a:lvl1pPr marL="0" indent="0">
              <a:buFontTx/>
              <a:buNone/>
              <a:defRPr>
                <a:solidFill>
                  <a:schemeClr val="tx1"/>
                </a:solidFill>
                <a:latin typeface="+mj-lt"/>
              </a:defRPr>
            </a:lvl1pPr>
            <a:lvl2pPr marL="406400" indent="0">
              <a:buClr>
                <a:schemeClr val="accent1">
                  <a:lumMod val="40000"/>
                  <a:lumOff val="60000"/>
                </a:schemeClr>
              </a:buClr>
              <a:buFont typeface="Arial" pitchFamily="34" charset="0"/>
              <a:buNone/>
              <a:defRPr>
                <a:solidFill>
                  <a:schemeClr val="tx1"/>
                </a:solidFill>
                <a:latin typeface="+mj-lt"/>
              </a:defRPr>
            </a:lvl2pPr>
          </a:lstStyle>
          <a:p>
            <a:pPr lvl="0"/>
            <a:r>
              <a:rPr lang="en-US" dirty="0" smtClean="0"/>
              <a:t>Body copy uses sentence capital letters only, size 20, left aligned</a:t>
            </a:r>
          </a:p>
          <a:p>
            <a:pPr lvl="1"/>
            <a:r>
              <a:rPr lang="en-US" dirty="0" smtClean="0"/>
              <a:t>Sub-bullets are size 18 </a:t>
            </a:r>
            <a:br>
              <a:rPr lang="en-US" dirty="0" smtClean="0"/>
            </a:br>
            <a:r>
              <a:rPr lang="en-US" dirty="0" smtClean="0"/>
              <a:t>and indented</a:t>
            </a:r>
          </a:p>
          <a:p>
            <a:pPr lvl="1"/>
            <a:r>
              <a:rPr lang="en-US" dirty="0" smtClean="0"/>
              <a:t>Hyperlink: www.cisco.com </a:t>
            </a:r>
          </a:p>
          <a:p>
            <a:pPr lvl="0"/>
            <a:r>
              <a:rPr lang="en-US" dirty="0" smtClean="0"/>
              <a:t>Use Cisco highlight color, bold, or both when emphasizing words, do not italicize; use yellow on the black template and red for the white template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4818887" y="301752"/>
            <a:ext cx="3951308" cy="838200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8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3600" b="0" i="0" u="none" strike="noStrike" kern="1200" cap="none" spc="0" normalizeH="0" baseline="0" noProof="0" dirty="0">
                <a:ln>
                  <a:noFill/>
                </a:ln>
                <a:gradFill flip="none" rotWithShape="1">
                  <a:gsLst>
                    <a:gs pos="16000">
                      <a:schemeClr val="tx2"/>
                    </a:gs>
                    <a:gs pos="100000">
                      <a:srgbClr val="28A7DF"/>
                    </a:gs>
                  </a:gsLst>
                  <a:lin ang="1800000" scaled="0"/>
                  <a:tileRect/>
                </a:gradFill>
                <a:effectLst/>
                <a:uLnTx/>
                <a:uFillTx/>
                <a:latin typeface="+mj-lt"/>
                <a:ea typeface="+mj-ea"/>
                <a:cs typeface="Arial" pitchFamily="34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8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gradFill flip="none" rotWithShape="1">
                  <a:gsLst>
                    <a:gs pos="16000">
                      <a:schemeClr val="tx2"/>
                    </a:gs>
                    <a:gs pos="100000">
                      <a:srgbClr val="28A7DF"/>
                    </a:gs>
                  </a:gsLst>
                  <a:lin ang="1800000" scaled="0"/>
                  <a:tileRect/>
                </a:gradFill>
                <a:effectLst/>
                <a:uLnTx/>
                <a:uFillTx/>
                <a:latin typeface="+mj-lt"/>
                <a:ea typeface="+mj-ea"/>
                <a:cs typeface="Arial" pitchFamily="34" charset="0"/>
              </a:rPr>
              <a:t>Two Column</a:t>
            </a:r>
            <a:b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gradFill flip="none" rotWithShape="1">
                  <a:gsLst>
                    <a:gs pos="16000">
                      <a:schemeClr val="tx2"/>
                    </a:gs>
                    <a:gs pos="100000">
                      <a:srgbClr val="28A7DF"/>
                    </a:gs>
                  </a:gsLst>
                  <a:lin ang="1800000" scaled="0"/>
                  <a:tileRect/>
                </a:gradFill>
                <a:effectLst/>
                <a:uLnTx/>
                <a:uFillTx/>
                <a:latin typeface="+mj-lt"/>
                <a:ea typeface="+mj-ea"/>
                <a:cs typeface="Arial" pitchFamily="34" charset="0"/>
              </a:rPr>
            </a:b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gradFill flip="none" rotWithShape="1">
                  <a:gsLst>
                    <a:gs pos="16000">
                      <a:schemeClr val="tx2"/>
                    </a:gs>
                    <a:gs pos="100000">
                      <a:srgbClr val="28A7DF"/>
                    </a:gs>
                  </a:gsLst>
                  <a:lin ang="1800000" scaled="0"/>
                  <a:tileRect/>
                </a:gradFill>
                <a:effectLst/>
                <a:uLnTx/>
                <a:uFillTx/>
                <a:latin typeface="+mj-lt"/>
                <a:ea typeface="+mj-ea"/>
                <a:cs typeface="Arial" pitchFamily="34" charset="0"/>
              </a:rPr>
              <a:t>Title Right</a:t>
            </a:r>
            <a:endParaRPr kumimoji="0" lang="en-US" sz="3600" b="0" i="0" u="none" strike="noStrike" kern="1200" cap="none" spc="0" normalizeH="0" baseline="0" noProof="0" dirty="0">
              <a:ln>
                <a:noFill/>
              </a:ln>
              <a:gradFill flip="none" rotWithShape="1">
                <a:gsLst>
                  <a:gs pos="16000">
                    <a:schemeClr val="tx2"/>
                  </a:gs>
                  <a:gs pos="100000">
                    <a:srgbClr val="28A7DF"/>
                  </a:gs>
                </a:gsLst>
                <a:lin ang="1800000" scaled="0"/>
                <a:tileRect/>
              </a:gradFill>
              <a:effectLst/>
              <a:uLnTx/>
              <a:uFillTx/>
              <a:latin typeface="+mj-lt"/>
              <a:ea typeface="+mj-ea"/>
              <a:cs typeface="Arial" pitchFamily="34" charset="0"/>
            </a:endParaRPr>
          </a:p>
        </p:txBody>
      </p:sp>
      <p:cxnSp>
        <p:nvCxnSpPr>
          <p:cNvPr id="14" name="Straight Connector 13"/>
          <p:cNvCxnSpPr/>
          <p:nvPr userDrawn="1"/>
        </p:nvCxnSpPr>
        <p:spPr>
          <a:xfrm>
            <a:off x="4486587" y="777667"/>
            <a:ext cx="0" cy="5287676"/>
          </a:xfrm>
          <a:prstGeom prst="line">
            <a:avLst/>
          </a:prstGeom>
          <a:ln w="76200" cap="rnd">
            <a:gradFill>
              <a:gsLst>
                <a:gs pos="0">
                  <a:schemeClr val="tx1"/>
                </a:gs>
                <a:gs pos="50000">
                  <a:schemeClr val="accent4"/>
                </a:gs>
                <a:gs pos="100000">
                  <a:schemeClr val="tx2"/>
                </a:gs>
              </a:gsLst>
              <a:lin ang="1200000" scaled="0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14952002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  <p:hf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ullet_3-Column Layout No Bottom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4"/>
          </p:nvPr>
        </p:nvSpPr>
        <p:spPr>
          <a:xfrm>
            <a:off x="244476" y="1866902"/>
            <a:ext cx="2622550" cy="4391025"/>
          </a:xfrm>
        </p:spPr>
        <p:txBody>
          <a:bodyPr/>
          <a:lstStyle>
            <a:lvl1pPr algn="l" defTabSz="914400" rtl="0" eaLnBrk="1" latinLnBrk="0" hangingPunct="1">
              <a:lnSpc>
                <a:spcPct val="95000"/>
              </a:lnSpc>
              <a:defRPr lang="en-US" sz="2000" kern="1200" dirty="0" smtClean="0">
                <a:solidFill>
                  <a:srgbClr val="435153"/>
                </a:solidFill>
                <a:latin typeface="+mj-lt"/>
                <a:ea typeface="+mn-ea"/>
                <a:cs typeface="+mn-cs"/>
              </a:defRPr>
            </a:lvl1pPr>
            <a:lvl2pPr algn="l" defTabSz="914400" rtl="0" eaLnBrk="1" latinLnBrk="0" hangingPunct="1">
              <a:lnSpc>
                <a:spcPct val="95000"/>
              </a:lnSpc>
              <a:defRPr lang="en-US" sz="1600" kern="1200" dirty="0" smtClean="0">
                <a:solidFill>
                  <a:srgbClr val="435153"/>
                </a:solidFill>
                <a:latin typeface="+mj-lt"/>
                <a:ea typeface="+mn-ea"/>
                <a:cs typeface="Arial" pitchFamily="34" charset="0"/>
              </a:defRPr>
            </a:lvl2pPr>
            <a:lvl3pPr marL="569912" indent="0" algn="l" defTabSz="914400" rtl="0" eaLnBrk="1" latinLnBrk="0" hangingPunct="1">
              <a:lnSpc>
                <a:spcPct val="95000"/>
              </a:lnSpc>
              <a:defRPr lang="en-US" sz="1400" kern="1200" dirty="0" smtClean="0">
                <a:solidFill>
                  <a:srgbClr val="435153"/>
                </a:solidFill>
                <a:latin typeface="+mj-lt"/>
                <a:ea typeface="+mn-ea"/>
                <a:cs typeface="Arial" pitchFamily="34" charset="0"/>
              </a:defRPr>
            </a:lvl3pPr>
            <a:lvl4pPr algn="l" defTabSz="914400" rtl="0" eaLnBrk="1" latinLnBrk="0" hangingPunct="1">
              <a:lnSpc>
                <a:spcPct val="95000"/>
              </a:lnSpc>
              <a:defRPr lang="en-US" sz="1200" kern="1200" dirty="0" smtClean="0">
                <a:solidFill>
                  <a:srgbClr val="435153"/>
                </a:solidFill>
                <a:latin typeface="+mj-lt"/>
                <a:ea typeface="+mn-ea"/>
                <a:cs typeface="Arial" pitchFamily="34" charset="0"/>
              </a:defRPr>
            </a:lvl4pPr>
            <a:lvl5pPr algn="l" defTabSz="914400" rtl="0" eaLnBrk="1" latinLnBrk="0" hangingPunct="1">
              <a:lnSpc>
                <a:spcPct val="95000"/>
              </a:lnSpc>
              <a:defRPr lang="en-US" sz="1200" kern="1200" dirty="0">
                <a:solidFill>
                  <a:srgbClr val="435153"/>
                </a:solidFill>
                <a:latin typeface="+mj-lt"/>
                <a:ea typeface="+mn-ea"/>
                <a:cs typeface="Arial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4" name="Text Placeholder 12"/>
          <p:cNvSpPr>
            <a:spLocks noGrp="1"/>
          </p:cNvSpPr>
          <p:nvPr>
            <p:ph type="body" sz="quarter" idx="15"/>
          </p:nvPr>
        </p:nvSpPr>
        <p:spPr>
          <a:xfrm>
            <a:off x="3292475" y="1866900"/>
            <a:ext cx="2593975" cy="4362450"/>
          </a:xfrm>
        </p:spPr>
        <p:txBody>
          <a:bodyPr/>
          <a:lstStyle>
            <a:lvl1pPr algn="l" defTabSz="914400" rtl="0" eaLnBrk="1" latinLnBrk="0" hangingPunct="1">
              <a:lnSpc>
                <a:spcPct val="95000"/>
              </a:lnSpc>
              <a:defRPr lang="en-US" sz="2000" kern="1200" dirty="0" smtClean="0">
                <a:solidFill>
                  <a:srgbClr val="435153"/>
                </a:solidFill>
                <a:latin typeface="+mj-lt"/>
                <a:ea typeface="+mn-ea"/>
                <a:cs typeface="+mn-cs"/>
              </a:defRPr>
            </a:lvl1pPr>
            <a:lvl2pPr algn="l" defTabSz="914400" rtl="0" eaLnBrk="1" latinLnBrk="0" hangingPunct="1">
              <a:lnSpc>
                <a:spcPct val="95000"/>
              </a:lnSpc>
              <a:defRPr lang="en-US" sz="1600" kern="1200" dirty="0" smtClean="0">
                <a:solidFill>
                  <a:srgbClr val="435153"/>
                </a:solidFill>
                <a:latin typeface="+mj-lt"/>
                <a:ea typeface="+mn-ea"/>
                <a:cs typeface="Arial" pitchFamily="34" charset="0"/>
              </a:defRPr>
            </a:lvl2pPr>
            <a:lvl3pPr marL="569912" indent="0" algn="l" defTabSz="914400" rtl="0" eaLnBrk="1" latinLnBrk="0" hangingPunct="1">
              <a:lnSpc>
                <a:spcPct val="95000"/>
              </a:lnSpc>
              <a:defRPr lang="en-US" sz="1400" kern="1200" dirty="0" smtClean="0">
                <a:solidFill>
                  <a:srgbClr val="435153"/>
                </a:solidFill>
                <a:latin typeface="+mj-lt"/>
                <a:ea typeface="+mn-ea"/>
                <a:cs typeface="Arial" pitchFamily="34" charset="0"/>
              </a:defRPr>
            </a:lvl3pPr>
            <a:lvl4pPr algn="l" defTabSz="914400" rtl="0" eaLnBrk="1" latinLnBrk="0" hangingPunct="1">
              <a:lnSpc>
                <a:spcPct val="95000"/>
              </a:lnSpc>
              <a:defRPr lang="en-US" sz="1200" kern="1200" dirty="0" smtClean="0">
                <a:solidFill>
                  <a:srgbClr val="435153"/>
                </a:solidFill>
                <a:latin typeface="+mj-lt"/>
                <a:ea typeface="+mn-ea"/>
                <a:cs typeface="Arial" pitchFamily="34" charset="0"/>
              </a:defRPr>
            </a:lvl4pPr>
            <a:lvl5pPr algn="l" defTabSz="914400" rtl="0" eaLnBrk="1" latinLnBrk="0" hangingPunct="1">
              <a:lnSpc>
                <a:spcPct val="95000"/>
              </a:lnSpc>
              <a:defRPr lang="en-US" sz="1200" kern="1200" dirty="0">
                <a:solidFill>
                  <a:srgbClr val="435153"/>
                </a:solidFill>
                <a:latin typeface="+mj-lt"/>
                <a:ea typeface="+mn-ea"/>
                <a:cs typeface="Arial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5" name="Text Placeholder 12"/>
          <p:cNvSpPr>
            <a:spLocks noGrp="1"/>
          </p:cNvSpPr>
          <p:nvPr>
            <p:ph type="body" sz="quarter" idx="16"/>
          </p:nvPr>
        </p:nvSpPr>
        <p:spPr>
          <a:xfrm>
            <a:off x="6275388" y="1866902"/>
            <a:ext cx="2633662" cy="4333875"/>
          </a:xfrm>
        </p:spPr>
        <p:txBody>
          <a:bodyPr/>
          <a:lstStyle>
            <a:lvl1pPr algn="l" defTabSz="914400" rtl="0" eaLnBrk="1" latinLnBrk="0" hangingPunct="1">
              <a:lnSpc>
                <a:spcPct val="95000"/>
              </a:lnSpc>
              <a:defRPr lang="en-US" sz="2000" kern="1200" dirty="0" smtClean="0">
                <a:solidFill>
                  <a:srgbClr val="435153"/>
                </a:solidFill>
                <a:latin typeface="+mj-lt"/>
                <a:ea typeface="+mn-ea"/>
                <a:cs typeface="+mn-cs"/>
              </a:defRPr>
            </a:lvl1pPr>
            <a:lvl2pPr algn="l" defTabSz="914400" rtl="0" eaLnBrk="1" latinLnBrk="0" hangingPunct="1">
              <a:lnSpc>
                <a:spcPct val="95000"/>
              </a:lnSpc>
              <a:defRPr lang="en-US" sz="1600" kern="1200" dirty="0" smtClean="0">
                <a:solidFill>
                  <a:srgbClr val="435153"/>
                </a:solidFill>
                <a:latin typeface="+mj-lt"/>
                <a:ea typeface="+mn-ea"/>
                <a:cs typeface="Arial" pitchFamily="34" charset="0"/>
              </a:defRPr>
            </a:lvl2pPr>
            <a:lvl3pPr marL="569912" indent="0" algn="l" defTabSz="914400" rtl="0" eaLnBrk="1" latinLnBrk="0" hangingPunct="1">
              <a:lnSpc>
                <a:spcPct val="95000"/>
              </a:lnSpc>
              <a:defRPr lang="en-US" sz="1400" kern="1200" dirty="0" smtClean="0">
                <a:solidFill>
                  <a:srgbClr val="435153"/>
                </a:solidFill>
                <a:latin typeface="+mj-lt"/>
                <a:ea typeface="+mn-ea"/>
                <a:cs typeface="Arial" pitchFamily="34" charset="0"/>
              </a:defRPr>
            </a:lvl3pPr>
            <a:lvl4pPr algn="l" defTabSz="914400" rtl="0" eaLnBrk="1" latinLnBrk="0" hangingPunct="1">
              <a:lnSpc>
                <a:spcPct val="95000"/>
              </a:lnSpc>
              <a:defRPr lang="en-US" sz="1200" kern="1200" dirty="0" smtClean="0">
                <a:solidFill>
                  <a:srgbClr val="435153"/>
                </a:solidFill>
                <a:latin typeface="+mj-lt"/>
                <a:ea typeface="+mn-ea"/>
                <a:cs typeface="Arial" pitchFamily="34" charset="0"/>
              </a:defRPr>
            </a:lvl4pPr>
            <a:lvl5pPr algn="l" defTabSz="914400" rtl="0" eaLnBrk="1" latinLnBrk="0" hangingPunct="1">
              <a:lnSpc>
                <a:spcPct val="95000"/>
              </a:lnSpc>
              <a:defRPr lang="en-US" sz="1200" kern="1200" dirty="0">
                <a:solidFill>
                  <a:srgbClr val="435153"/>
                </a:solidFill>
                <a:latin typeface="+mj-lt"/>
                <a:ea typeface="+mn-ea"/>
                <a:cs typeface="Arial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21" name="Text Placeholder 20"/>
          <p:cNvSpPr>
            <a:spLocks noGrp="1" noChangeAspect="1"/>
          </p:cNvSpPr>
          <p:nvPr>
            <p:ph type="body" sz="quarter" idx="17"/>
          </p:nvPr>
        </p:nvSpPr>
        <p:spPr>
          <a:xfrm>
            <a:off x="219457" y="319100"/>
            <a:ext cx="2670048" cy="1200329"/>
          </a:xfrm>
        </p:spPr>
        <p:txBody>
          <a:bodyPr anchor="b" anchorCtr="0">
            <a:spAutoFit/>
          </a:bodyPr>
          <a:lstStyle>
            <a:lvl1pPr marL="0" marR="0" indent="0" algn="l" defTabSz="914400" rtl="0" eaLnBrk="1" fontAlgn="auto" latinLnBrk="0" hangingPunct="1">
              <a:lnSpc>
                <a:spcPct val="8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3000" b="0" i="0" u="none" strike="noStrike" kern="1200" cap="none" spc="0" normalizeH="0" baseline="0" dirty="0" smtClean="0">
                <a:ln>
                  <a:noFill/>
                </a:ln>
                <a:gradFill flip="none" rotWithShape="1">
                  <a:gsLst>
                    <a:gs pos="16000">
                      <a:schemeClr val="tx2"/>
                    </a:gs>
                    <a:gs pos="100000">
                      <a:srgbClr val="28A7DF"/>
                    </a:gs>
                  </a:gsLst>
                  <a:lin ang="1800000" scaled="0"/>
                  <a:tileRect/>
                </a:gradFill>
                <a:effectLst/>
                <a:uLnTx/>
                <a:uFillTx/>
                <a:latin typeface="+mj-lt"/>
                <a:ea typeface="+mj-ea"/>
                <a:cs typeface="Arial" pitchFamily="34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8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Click to edit Master text styles</a:t>
            </a:r>
          </a:p>
        </p:txBody>
      </p:sp>
      <p:sp>
        <p:nvSpPr>
          <p:cNvPr id="22" name="Text Placeholder 20"/>
          <p:cNvSpPr>
            <a:spLocks noGrp="1"/>
          </p:cNvSpPr>
          <p:nvPr>
            <p:ph type="body" sz="quarter" idx="18"/>
          </p:nvPr>
        </p:nvSpPr>
        <p:spPr>
          <a:xfrm>
            <a:off x="3255265" y="319100"/>
            <a:ext cx="2670048" cy="1200329"/>
          </a:xfrm>
        </p:spPr>
        <p:txBody>
          <a:bodyPr anchor="b" anchorCtr="0">
            <a:spAutoFit/>
          </a:bodyPr>
          <a:lstStyle>
            <a:lvl1pPr marL="0" marR="0" indent="0" algn="l" defTabSz="914400" rtl="0" eaLnBrk="1" fontAlgn="auto" latinLnBrk="0" hangingPunct="1">
              <a:lnSpc>
                <a:spcPct val="8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3000" b="0" i="0" u="none" strike="noStrike" kern="1200" cap="none" spc="0" normalizeH="0" baseline="0" dirty="0" smtClean="0">
                <a:ln>
                  <a:noFill/>
                </a:ln>
                <a:gradFill flip="none" rotWithShape="1">
                  <a:gsLst>
                    <a:gs pos="16000">
                      <a:schemeClr val="tx2"/>
                    </a:gs>
                    <a:gs pos="100000">
                      <a:srgbClr val="28A7DF"/>
                    </a:gs>
                  </a:gsLst>
                  <a:lin ang="1800000" scaled="0"/>
                  <a:tileRect/>
                </a:gradFill>
                <a:effectLst/>
                <a:uLnTx/>
                <a:uFillTx/>
                <a:latin typeface="+mj-lt"/>
                <a:ea typeface="+mj-ea"/>
                <a:cs typeface="Arial" pitchFamily="34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8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Click to edit Master text styles</a:t>
            </a:r>
          </a:p>
        </p:txBody>
      </p:sp>
      <p:sp>
        <p:nvSpPr>
          <p:cNvPr id="24" name="Text Placeholder 20"/>
          <p:cNvSpPr>
            <a:spLocks noGrp="1" noChangeAspect="1"/>
          </p:cNvSpPr>
          <p:nvPr>
            <p:ph type="body" sz="quarter" idx="19"/>
          </p:nvPr>
        </p:nvSpPr>
        <p:spPr>
          <a:xfrm>
            <a:off x="6247903" y="319100"/>
            <a:ext cx="2670048" cy="1200329"/>
          </a:xfrm>
        </p:spPr>
        <p:txBody>
          <a:bodyPr anchor="b" anchorCtr="0">
            <a:spAutoFit/>
          </a:bodyPr>
          <a:lstStyle>
            <a:lvl1pPr marL="0" marR="0" indent="0" algn="l" defTabSz="914400" rtl="0" eaLnBrk="1" fontAlgn="auto" latinLnBrk="0" hangingPunct="1">
              <a:lnSpc>
                <a:spcPct val="8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3000" b="0" i="0" u="none" strike="noStrike" kern="1200" cap="none" spc="0" normalizeH="0" baseline="0" dirty="0" smtClean="0">
                <a:ln>
                  <a:noFill/>
                </a:ln>
                <a:gradFill flip="none" rotWithShape="1">
                  <a:gsLst>
                    <a:gs pos="16000">
                      <a:schemeClr val="tx2"/>
                    </a:gs>
                    <a:gs pos="100000">
                      <a:srgbClr val="28A7DF"/>
                    </a:gs>
                  </a:gsLst>
                  <a:lin ang="1800000" scaled="0"/>
                  <a:tileRect/>
                </a:gradFill>
                <a:effectLst/>
                <a:uLnTx/>
                <a:uFillTx/>
                <a:latin typeface="+mj-lt"/>
                <a:ea typeface="+mj-ea"/>
                <a:cs typeface="Arial" pitchFamily="34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8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Click to edit Master text styles</a:t>
            </a:r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3082817" y="869003"/>
            <a:ext cx="0" cy="5287676"/>
          </a:xfrm>
          <a:prstGeom prst="line">
            <a:avLst/>
          </a:prstGeom>
          <a:ln w="76200" cap="rnd">
            <a:gradFill>
              <a:gsLst>
                <a:gs pos="0">
                  <a:schemeClr val="tx1"/>
                </a:gs>
                <a:gs pos="50000">
                  <a:schemeClr val="accent4"/>
                </a:gs>
                <a:gs pos="100000">
                  <a:schemeClr val="tx2"/>
                </a:gs>
              </a:gsLst>
              <a:lin ang="1200000" scaled="0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 userDrawn="1"/>
        </p:nvCxnSpPr>
        <p:spPr>
          <a:xfrm>
            <a:off x="6083084" y="869003"/>
            <a:ext cx="0" cy="5287676"/>
          </a:xfrm>
          <a:prstGeom prst="line">
            <a:avLst/>
          </a:prstGeom>
          <a:ln w="76200" cap="rnd">
            <a:gradFill>
              <a:gsLst>
                <a:gs pos="0">
                  <a:schemeClr val="tx1"/>
                </a:gs>
                <a:gs pos="50000">
                  <a:schemeClr val="accent4"/>
                </a:gs>
                <a:gs pos="100000">
                  <a:schemeClr val="tx2"/>
                </a:gs>
              </a:gsLst>
              <a:lin ang="1200000" scaled="0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60629257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Title 1"/>
          <p:cNvSpPr>
            <a:spLocks noGrp="1"/>
          </p:cNvSpPr>
          <p:nvPr>
            <p:ph type="title" hasCustomPrompt="1"/>
          </p:nvPr>
        </p:nvSpPr>
        <p:spPr>
          <a:xfrm>
            <a:off x="246972" y="439710"/>
            <a:ext cx="8567244" cy="838200"/>
          </a:xfrm>
        </p:spPr>
        <p:txBody>
          <a:bodyPr/>
          <a:lstStyle>
            <a:lvl1pPr algn="l" defTabSz="914400" rtl="0" eaLnBrk="1" latinLnBrk="0" hangingPunct="1">
              <a:lnSpc>
                <a:spcPct val="80000"/>
              </a:lnSpc>
              <a:spcBef>
                <a:spcPct val="0"/>
              </a:spcBef>
              <a:buNone/>
              <a:defRPr kumimoji="0" lang="en-US" sz="3600" b="0" i="0" u="none" strike="noStrike" kern="1200" cap="none" spc="0" normalizeH="0" baseline="0" dirty="0">
                <a:ln>
                  <a:noFill/>
                </a:ln>
                <a:gradFill flip="none" rotWithShape="1">
                  <a:gsLst>
                    <a:gs pos="16000">
                      <a:schemeClr val="tx2"/>
                    </a:gs>
                    <a:gs pos="100000">
                      <a:srgbClr val="28A7DF"/>
                    </a:gs>
                  </a:gsLst>
                  <a:lin ang="1800000" scaled="0"/>
                  <a:tileRect/>
                </a:gradFill>
                <a:effectLst/>
                <a:uLnTx/>
                <a:uFillTx/>
                <a:latin typeface="+mj-lt"/>
                <a:ea typeface="+mj-ea"/>
                <a:cs typeface="Arial" pitchFamily="34" charset="0"/>
              </a:defRPr>
            </a:lvl1pPr>
          </a:lstStyle>
          <a:p>
            <a:r>
              <a:rPr lang="en-US" dirty="0" smtClean="0"/>
              <a:t>Slide Title Goes Here</a:t>
            </a:r>
            <a:endParaRPr lang="en-US" dirty="0"/>
          </a:p>
        </p:txBody>
      </p:sp>
      <p:sp>
        <p:nvSpPr>
          <p:cNvPr id="36" name="Chart Placeholder 35"/>
          <p:cNvSpPr>
            <a:spLocks noGrp="1"/>
          </p:cNvSpPr>
          <p:nvPr>
            <p:ph type="chart" sz="quarter" idx="10"/>
          </p:nvPr>
        </p:nvSpPr>
        <p:spPr>
          <a:xfrm>
            <a:off x="359764" y="1476375"/>
            <a:ext cx="8439461" cy="4305300"/>
          </a:xfrm>
        </p:spPr>
        <p:txBody>
          <a:bodyPr anchor="ctr" anchorCtr="1"/>
          <a:lstStyle>
            <a:lvl1pPr>
              <a:buNone/>
              <a:defRPr>
                <a:latin typeface="+mj-lt"/>
              </a:defRPr>
            </a:lvl1pPr>
          </a:lstStyle>
          <a:p>
            <a:r>
              <a:rPr lang="en-US" dirty="0" smtClean="0"/>
              <a:t>Click icon to add chart</a:t>
            </a:r>
            <a:endParaRPr lang="en-US" dirty="0"/>
          </a:p>
        </p:txBody>
      </p:sp>
      <p:sp>
        <p:nvSpPr>
          <p:cNvPr id="4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249467" y="6062116"/>
            <a:ext cx="7461250" cy="276999"/>
          </a:xfrm>
        </p:spPr>
        <p:txBody>
          <a:bodyPr wrap="square" anchor="b" anchorCtr="0">
            <a:spAutoFit/>
          </a:bodyPr>
          <a:lstStyle>
            <a:lvl1pPr algn="l" defTabSz="804863">
              <a:lnSpc>
                <a:spcPct val="100000"/>
              </a:lnSpc>
              <a:spcBef>
                <a:spcPct val="50000"/>
              </a:spcBef>
              <a:buNone/>
              <a:defRPr sz="1200">
                <a:solidFill>
                  <a:srgbClr val="435153"/>
                </a:solidFill>
                <a:latin typeface="+mj-lt"/>
              </a:defRPr>
            </a:lvl1pPr>
            <a:lvl2pPr>
              <a:buFont typeface="Arial" pitchFamily="34" charset="0"/>
              <a:buNone/>
              <a:defRPr sz="1400"/>
            </a:lvl2pPr>
            <a:lvl3pPr>
              <a:buFont typeface="Arial" pitchFamily="34" charset="0"/>
              <a:buNone/>
              <a:defRPr sz="1400"/>
            </a:lvl3pPr>
            <a:lvl4pPr>
              <a:buFont typeface="Arial" pitchFamily="34" charset="0"/>
              <a:buNone/>
              <a:defRPr sz="1400"/>
            </a:lvl4pPr>
            <a:lvl5pPr>
              <a:buFont typeface="Arial" pitchFamily="34" charset="0"/>
              <a:buNone/>
              <a:defRPr sz="1400"/>
            </a:lvl5pPr>
          </a:lstStyle>
          <a:p>
            <a:pPr lvl="0"/>
            <a:r>
              <a:rPr lang="en-US" dirty="0" smtClean="0"/>
              <a:t>Source: Placeholder for Notes Is 12 Points</a:t>
            </a:r>
          </a:p>
        </p:txBody>
      </p:sp>
    </p:spTree>
    <p:extLst>
      <p:ext uri="{BB962C8B-B14F-4D97-AF65-F5344CB8AC3E}">
        <p14:creationId xmlns:p14="http://schemas.microsoft.com/office/powerpoint/2010/main" val="1808565433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ottom title_photo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29702" y="5430244"/>
            <a:ext cx="8558698" cy="838200"/>
          </a:xfrm>
        </p:spPr>
        <p:txBody>
          <a:bodyPr vert="horz" lIns="82296" tIns="45720" rIns="82296" bIns="45720" rtlCol="0" anchor="b" anchorCtr="0">
            <a:noAutofit/>
          </a:bodyPr>
          <a:lstStyle>
            <a:lvl1pPr algn="l" defTabSz="914400" rtl="0" eaLnBrk="1" latinLnBrk="0" hangingPunct="1">
              <a:lnSpc>
                <a:spcPct val="80000"/>
              </a:lnSpc>
              <a:spcBef>
                <a:spcPct val="0"/>
              </a:spcBef>
              <a:buNone/>
              <a:defRPr kumimoji="0" lang="en-US" sz="3600" b="0" i="0" u="none" strike="noStrike" kern="1200" cap="none" spc="0" normalizeH="0" baseline="0" dirty="0">
                <a:ln>
                  <a:noFill/>
                </a:ln>
                <a:gradFill flip="none" rotWithShape="1">
                  <a:gsLst>
                    <a:gs pos="16000">
                      <a:schemeClr val="tx2"/>
                    </a:gs>
                    <a:gs pos="100000">
                      <a:srgbClr val="28A7DF"/>
                    </a:gs>
                  </a:gsLst>
                  <a:lin ang="1800000" scaled="0"/>
                  <a:tileRect/>
                </a:gradFill>
                <a:effectLst/>
                <a:uLnTx/>
                <a:uFillTx/>
                <a:latin typeface="+mj-lt"/>
                <a:ea typeface="+mj-ea"/>
                <a:cs typeface="Arial" pitchFamily="34" charset="0"/>
              </a:defRPr>
            </a:lvl1pPr>
          </a:lstStyle>
          <a:p>
            <a:r>
              <a:rPr lang="en-US" dirty="0" smtClean="0"/>
              <a:t>Slide Title Goes Here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246888" y="1600200"/>
            <a:ext cx="4005072" cy="3749040"/>
          </a:xfrm>
        </p:spPr>
        <p:txBody>
          <a:bodyPr anchor="ctr" anchorCtr="0">
            <a:normAutofit/>
          </a:bodyPr>
          <a:lstStyle>
            <a:lvl1pPr marL="0" indent="0">
              <a:buFontTx/>
              <a:buNone/>
              <a:defRPr sz="2400" baseline="0">
                <a:solidFill>
                  <a:schemeClr val="tx1">
                    <a:lumMod val="75000"/>
                  </a:schemeClr>
                </a:solidFill>
                <a:latin typeface="+mj-lt"/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 smtClean="0"/>
              <a:t>Simple text goes here and can wrap to accommodate more lines of information</a:t>
            </a:r>
          </a:p>
        </p:txBody>
      </p:sp>
      <p:sp>
        <p:nvSpPr>
          <p:cNvPr id="6" name="Picture Placeholder 5"/>
          <p:cNvSpPr>
            <a:spLocks noGrp="1"/>
          </p:cNvSpPr>
          <p:nvPr>
            <p:ph type="pic" sz="quarter" idx="11" hasCustomPrompt="1"/>
          </p:nvPr>
        </p:nvSpPr>
        <p:spPr>
          <a:xfrm>
            <a:off x="4873752" y="1947672"/>
            <a:ext cx="3429000" cy="2990088"/>
          </a:xfrm>
        </p:spPr>
        <p:txBody>
          <a:bodyPr anchor="ctr" anchorCtr="1"/>
          <a:lstStyle>
            <a:lvl1pPr algn="ctr">
              <a:buFontTx/>
              <a:buNone/>
              <a:defRPr>
                <a:latin typeface="+mj-lt"/>
              </a:defRPr>
            </a:lvl1pPr>
          </a:lstStyle>
          <a:p>
            <a:r>
              <a:rPr lang="en-US" dirty="0" smtClean="0"/>
              <a:t>Insert photo here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4264587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ottom 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29702" y="5430244"/>
            <a:ext cx="8558698" cy="838200"/>
          </a:xfrm>
        </p:spPr>
        <p:txBody>
          <a:bodyPr vert="horz" lIns="82296" tIns="45720" rIns="82296" bIns="45720" rtlCol="0" anchor="b" anchorCtr="0">
            <a:noAutofit/>
          </a:bodyPr>
          <a:lstStyle>
            <a:lvl1pPr algn="l" defTabSz="914400" rtl="0" eaLnBrk="1" latinLnBrk="0" hangingPunct="1">
              <a:lnSpc>
                <a:spcPct val="80000"/>
              </a:lnSpc>
              <a:spcBef>
                <a:spcPct val="0"/>
              </a:spcBef>
              <a:buNone/>
              <a:defRPr kumimoji="0" lang="en-US" sz="3600" b="0" i="0" u="none" strike="noStrike" kern="1200" cap="none" spc="0" normalizeH="0" baseline="0" dirty="0">
                <a:ln>
                  <a:noFill/>
                </a:ln>
                <a:gradFill flip="none" rotWithShape="1">
                  <a:gsLst>
                    <a:gs pos="16000">
                      <a:schemeClr val="tx2"/>
                    </a:gs>
                    <a:gs pos="100000">
                      <a:srgbClr val="28A7DF"/>
                    </a:gs>
                  </a:gsLst>
                  <a:lin ang="1800000" scaled="0"/>
                  <a:tileRect/>
                </a:gradFill>
                <a:effectLst/>
                <a:uLnTx/>
                <a:uFillTx/>
                <a:latin typeface="+mj-lt"/>
                <a:ea typeface="+mj-ea"/>
                <a:cs typeface="Arial" pitchFamily="34" charset="0"/>
              </a:defRPr>
            </a:lvl1pPr>
          </a:lstStyle>
          <a:p>
            <a:r>
              <a:rPr lang="en-US" dirty="0" smtClean="0"/>
              <a:t>Slide Title Goes Here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1871314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93777" y="5852162"/>
            <a:ext cx="8112126" cy="384175"/>
          </a:xfrm>
        </p:spPr>
        <p:txBody>
          <a:bodyPr>
            <a:normAutofit/>
          </a:bodyPr>
          <a:lstStyle>
            <a:lvl1pPr marL="0" indent="0" algn="l" defTabSz="914400" rtl="0" eaLnBrk="1" latinLnBrk="0" hangingPunct="1">
              <a:lnSpc>
                <a:spcPct val="95000"/>
              </a:lnSpc>
              <a:spcBef>
                <a:spcPts val="1440"/>
              </a:spcBef>
              <a:buClr>
                <a:srgbClr val="92D050"/>
              </a:buClr>
              <a:buSzPct val="90000"/>
              <a:buFont typeface="Arial" pitchFamily="34" charset="0"/>
              <a:buNone/>
              <a:tabLst/>
              <a:defRPr lang="en-US" sz="2000" kern="1200" dirty="0">
                <a:solidFill>
                  <a:srgbClr val="493B93"/>
                </a:solidFill>
                <a:latin typeface="+mj-lt"/>
                <a:ea typeface="+mn-ea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lv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</a:pPr>
            <a:r>
              <a:rPr lang="en-US" dirty="0" smtClean="0"/>
              <a:t>Presenter Name and Title Go Here</a:t>
            </a:r>
            <a:endParaRPr lang="en-US" dirty="0"/>
          </a:p>
        </p:txBody>
      </p:sp>
      <p:sp>
        <p:nvSpPr>
          <p:cNvPr id="27" name="Rectangle 3"/>
          <p:cNvSpPr>
            <a:spLocks noChangeArrowheads="1"/>
          </p:cNvSpPr>
          <p:nvPr/>
        </p:nvSpPr>
        <p:spPr bwMode="white">
          <a:xfrm>
            <a:off x="0" y="0"/>
            <a:ext cx="9144000" cy="177800"/>
          </a:xfrm>
          <a:prstGeom prst="rect">
            <a:avLst/>
          </a:prstGeom>
          <a:solidFill>
            <a:schemeClr val="bg2"/>
          </a:solidFill>
          <a:ln w="25400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+mj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19456" y="649224"/>
            <a:ext cx="8112125" cy="4480560"/>
          </a:xfrm>
        </p:spPr>
        <p:txBody>
          <a:bodyPr/>
          <a:lstStyle>
            <a:lvl1pPr marL="236538" indent="-236538" algn="l" defTabSz="914400" rtl="0" eaLnBrk="1" latinLnBrk="0" hangingPunct="1">
              <a:lnSpc>
                <a:spcPts val="5200"/>
              </a:lnSpc>
              <a:spcBef>
                <a:spcPct val="20000"/>
              </a:spcBef>
              <a:buClr>
                <a:schemeClr val="tx1"/>
              </a:buClr>
              <a:buFont typeface="Arial" pitchFamily="34" charset="0"/>
              <a:buNone/>
              <a:defRPr kumimoji="0" lang="en-US" sz="5400" b="0" i="0" u="none" strike="noStrike" kern="1200" cap="none" spc="0" normalizeH="0" baseline="0" dirty="0">
                <a:ln>
                  <a:noFill/>
                </a:ln>
                <a:gradFill flip="none" rotWithShape="1">
                  <a:gsLst>
                    <a:gs pos="16000">
                      <a:srgbClr val="6B308D">
                        <a:lumMod val="80000"/>
                        <a:lumOff val="20000"/>
                      </a:srgbClr>
                    </a:gs>
                    <a:gs pos="100000">
                      <a:srgbClr val="28A7DF"/>
                    </a:gs>
                  </a:gsLst>
                  <a:lin ang="1800000" scaled="0"/>
                  <a:tileRect/>
                </a:gradFill>
                <a:effectLst/>
                <a:uLnTx/>
                <a:uFillTx/>
                <a:latin typeface="+mj-lt"/>
                <a:ea typeface="+mj-ea"/>
                <a:cs typeface="Arial" pitchFamily="34" charset="0"/>
              </a:defRPr>
            </a:lvl1pPr>
          </a:lstStyle>
          <a:p>
            <a:r>
              <a:rPr lang="en-US" dirty="0" smtClean="0"/>
              <a:t>“Format large quotes using this slide layout. Be sure to cite your source below.”</a:t>
            </a:r>
            <a:endParaRPr lang="en-US" dirty="0"/>
          </a:p>
        </p:txBody>
      </p:sp>
      <p:sp>
        <p:nvSpPr>
          <p:cNvPr id="49" name="Rectangle 3"/>
          <p:cNvSpPr>
            <a:spLocks noChangeArrowheads="1"/>
          </p:cNvSpPr>
          <p:nvPr/>
        </p:nvSpPr>
        <p:spPr bwMode="hidden">
          <a:xfrm>
            <a:off x="0" y="0"/>
            <a:ext cx="9144000" cy="177800"/>
          </a:xfrm>
          <a:prstGeom prst="rect">
            <a:avLst/>
          </a:prstGeom>
          <a:solidFill>
            <a:srgbClr val="FFFFFF"/>
          </a:solidFill>
          <a:ln w="25400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538021212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ig State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37744" y="484634"/>
            <a:ext cx="8755128" cy="4372131"/>
          </a:xfrm>
        </p:spPr>
        <p:txBody>
          <a:bodyPr anchor="b" anchorCtr="0"/>
          <a:lstStyle>
            <a:lvl1pPr marL="228600" indent="-228600">
              <a:buFont typeface="Arial" pitchFamily="34" charset="0"/>
              <a:buChar char="“"/>
              <a:defRPr sz="6000" spc="-200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 smtClean="0"/>
              <a:t>Format large quotes using this slide layout. Be sure to cite your source below.”</a:t>
            </a:r>
            <a:endParaRPr lang="en-US" dirty="0"/>
          </a:p>
        </p:txBody>
      </p:sp>
      <p:sp>
        <p:nvSpPr>
          <p:cNvPr id="28" name="Rectangle 5"/>
          <p:cNvSpPr>
            <a:spLocks noChangeArrowheads="1"/>
          </p:cNvSpPr>
          <p:nvPr/>
        </p:nvSpPr>
        <p:spPr bwMode="ltGray">
          <a:xfrm>
            <a:off x="7762659" y="6584515"/>
            <a:ext cx="812991" cy="1752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82124" tIns="41061" rIns="82124" bIns="41061" anchor="b">
            <a:spAutoFit/>
          </a:bodyPr>
          <a:lstStyle/>
          <a:p>
            <a:pPr algn="r" defTabSz="814388">
              <a:lnSpc>
                <a:spcPct val="100000"/>
              </a:lnSpc>
            </a:pPr>
            <a:r>
              <a:rPr lang="en-US" sz="600" dirty="0">
                <a:solidFill>
                  <a:schemeClr val="bg1"/>
                </a:solidFill>
                <a:latin typeface="+mj-lt"/>
              </a:rPr>
              <a:t>Cisco </a:t>
            </a:r>
            <a:r>
              <a:rPr lang="en-US" sz="600" dirty="0" smtClean="0">
                <a:solidFill>
                  <a:schemeClr val="bg1"/>
                </a:solidFill>
                <a:latin typeface="+mj-lt"/>
              </a:rPr>
              <a:t>Public</a:t>
            </a:r>
            <a:endParaRPr lang="en-US" sz="6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1" hasCustomPrompt="1"/>
          </p:nvPr>
        </p:nvSpPr>
        <p:spPr>
          <a:xfrm>
            <a:off x="460249" y="5358903"/>
            <a:ext cx="8574685" cy="614362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buNone/>
              <a:defRPr lang="en-US" sz="2400" kern="1200" dirty="0" smtClean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1pPr>
          </a:lstStyle>
          <a:p>
            <a:pPr marL="0" lvl="0" indent="0" algn="l" defTabSz="914400" rtl="0" eaLnBrk="1" latinLnBrk="0" hangingPunct="1">
              <a:lnSpc>
                <a:spcPct val="95000"/>
              </a:lnSpc>
              <a:spcBef>
                <a:spcPts val="1440"/>
              </a:spcBef>
              <a:buClr>
                <a:srgbClr val="92D050"/>
              </a:buClr>
              <a:buSzPct val="90000"/>
              <a:buFont typeface="Arial" pitchFamily="34" charset="0"/>
              <a:buNone/>
              <a:tabLst/>
            </a:pPr>
            <a:r>
              <a:rPr lang="en-US" dirty="0" smtClean="0"/>
              <a:t>Source</a:t>
            </a:r>
            <a:endParaRPr lang="en-US" dirty="0"/>
          </a:p>
        </p:txBody>
      </p:sp>
      <p:sp>
        <p:nvSpPr>
          <p:cNvPr id="21" name="Rectangle 4"/>
          <p:cNvSpPr>
            <a:spLocks noChangeArrowheads="1"/>
          </p:cNvSpPr>
          <p:nvPr userDrawn="1"/>
        </p:nvSpPr>
        <p:spPr bwMode="ltGray">
          <a:xfrm>
            <a:off x="251374" y="6586248"/>
            <a:ext cx="3420515" cy="1752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82124" tIns="41061" rIns="82124" bIns="41061" anchor="b" anchorCtr="0">
            <a:spAutoFit/>
          </a:bodyPr>
          <a:lstStyle/>
          <a:p>
            <a:pPr algn="l" defTabSz="814388">
              <a:lnSpc>
                <a:spcPct val="100000"/>
              </a:lnSpc>
            </a:pPr>
            <a:r>
              <a:rPr lang="en-US" sz="600" dirty="0" smtClean="0">
                <a:solidFill>
                  <a:srgbClr val="FFFFFF"/>
                </a:solidFill>
                <a:latin typeface="+mj-lt"/>
              </a:rPr>
              <a:t>© 2013 Cisco and/or its affiliates. All rights reserved.</a:t>
            </a:r>
            <a:endParaRPr lang="en-US" sz="600" dirty="0">
              <a:solidFill>
                <a:srgbClr val="FFFFFF"/>
              </a:solidFill>
              <a:latin typeface="+mj-lt"/>
            </a:endParaRPr>
          </a:p>
        </p:txBody>
      </p:sp>
      <p:sp>
        <p:nvSpPr>
          <p:cNvPr id="22" name="Rectangle 7"/>
          <p:cNvSpPr>
            <a:spLocks noChangeArrowheads="1"/>
          </p:cNvSpPr>
          <p:nvPr userDrawn="1"/>
        </p:nvSpPr>
        <p:spPr bwMode="ltGray">
          <a:xfrm>
            <a:off x="8639981" y="6580410"/>
            <a:ext cx="260430" cy="17525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lIns="82124" tIns="41061" rIns="82124" bIns="41061" anchor="b">
            <a:spAutoFit/>
          </a:bodyPr>
          <a:lstStyle/>
          <a:p>
            <a:pPr algn="r" defTabSz="814388">
              <a:lnSpc>
                <a:spcPct val="100000"/>
              </a:lnSpc>
            </a:pPr>
            <a:fld id="{DFCF27A5-1A5B-48D3-A060-2758FFBB1ADD}" type="slidenum">
              <a:rPr lang="en-US" sz="600">
                <a:solidFill>
                  <a:schemeClr val="bg1"/>
                </a:solidFill>
                <a:latin typeface="+mj-lt"/>
              </a:rPr>
              <a:pPr algn="r" defTabSz="814388">
                <a:lnSpc>
                  <a:spcPct val="100000"/>
                </a:lnSpc>
              </a:pPr>
              <a:t>‹#›</a:t>
            </a:fld>
            <a:endParaRPr lang="en-US" sz="600" dirty="0">
              <a:solidFill>
                <a:schemeClr val="bg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701464662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torytell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 hasCustomPrompt="1"/>
          </p:nvPr>
        </p:nvSpPr>
        <p:spPr>
          <a:xfrm>
            <a:off x="229702" y="1918741"/>
            <a:ext cx="4117446" cy="3020518"/>
          </a:xfrm>
        </p:spPr>
        <p:txBody>
          <a:bodyPr vert="horz" lIns="82296" tIns="45720" rIns="82296" bIns="45720" rtlCol="0" anchor="ctr" anchorCtr="0">
            <a:noAutofit/>
          </a:bodyPr>
          <a:lstStyle>
            <a:lvl1pPr marL="0" indent="0" algn="l" defTabSz="914400" rtl="0" eaLnBrk="1" latinLnBrk="0" hangingPunct="1">
              <a:lnSpc>
                <a:spcPct val="80000"/>
              </a:lnSpc>
              <a:spcBef>
                <a:spcPct val="0"/>
              </a:spcBef>
              <a:buClr>
                <a:schemeClr val="tx1"/>
              </a:buClr>
              <a:buFont typeface="Ciscolight" pitchFamily="2" charset="0"/>
              <a:buNone/>
              <a:defRPr kumimoji="0" lang="en-US" sz="5400" b="0" i="0" u="none" strike="noStrike" kern="1200" cap="none" spc="0" normalizeH="0" baseline="0" dirty="0">
                <a:ln>
                  <a:noFill/>
                </a:ln>
                <a:gradFill flip="none" rotWithShape="1">
                  <a:gsLst>
                    <a:gs pos="16000">
                      <a:srgbClr val="6B308D">
                        <a:lumMod val="80000"/>
                        <a:lumOff val="20000"/>
                      </a:srgbClr>
                    </a:gs>
                    <a:gs pos="100000">
                      <a:srgbClr val="28A7DF"/>
                    </a:gs>
                  </a:gsLst>
                  <a:lin ang="1800000" scaled="0"/>
                  <a:tileRect/>
                </a:gradFill>
                <a:effectLst/>
                <a:uLnTx/>
                <a:uFillTx/>
                <a:latin typeface="+mj-lt"/>
                <a:ea typeface="+mj-ea"/>
                <a:cs typeface="Arial" pitchFamily="34" charset="0"/>
              </a:defRPr>
            </a:lvl1pPr>
          </a:lstStyle>
          <a:p>
            <a:r>
              <a:rPr lang="en-US" dirty="0" smtClean="0"/>
              <a:t>Telling Shared Experiences</a:t>
            </a:r>
            <a:endParaRPr lang="en-US" dirty="0"/>
          </a:p>
        </p:txBody>
      </p:sp>
      <p:sp>
        <p:nvSpPr>
          <p:cNvPr id="9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4922520" y="777667"/>
            <a:ext cx="3895344" cy="5287676"/>
          </a:xfrm>
        </p:spPr>
        <p:txBody>
          <a:bodyPr anchor="ctr" anchorCtr="0">
            <a:normAutofit/>
          </a:bodyPr>
          <a:lstStyle>
            <a:lvl1pPr marL="0" indent="0">
              <a:buFontTx/>
              <a:buNone/>
              <a:defRPr lang="en-US" sz="2000" kern="1200" dirty="0">
                <a:solidFill>
                  <a:srgbClr val="493B93"/>
                </a:solidFill>
                <a:latin typeface="+mj-lt"/>
                <a:ea typeface="+mn-ea"/>
                <a:cs typeface="+mn-cs"/>
              </a:defRPr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marL="0" lvl="0" indent="0" algn="l" defTabSz="914400" rtl="0" eaLnBrk="1" latinLnBrk="0" hangingPunct="1">
              <a:lnSpc>
                <a:spcPts val="2400"/>
              </a:lnSpc>
              <a:spcBef>
                <a:spcPts val="0"/>
              </a:spcBef>
              <a:buClr>
                <a:srgbClr val="435153"/>
              </a:buClr>
              <a:buFont typeface="Arial" pitchFamily="34" charset="0"/>
              <a:buNone/>
            </a:pPr>
            <a:r>
              <a:rPr lang="en-US" dirty="0" smtClean="0"/>
              <a:t>Tell your story here</a:t>
            </a:r>
            <a:endParaRPr lang="en-US" dirty="0"/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4486587" y="777667"/>
            <a:ext cx="0" cy="5287676"/>
          </a:xfrm>
          <a:prstGeom prst="line">
            <a:avLst/>
          </a:prstGeom>
          <a:ln w="76200" cap="rnd">
            <a:gradFill>
              <a:gsLst>
                <a:gs pos="0">
                  <a:schemeClr val="tx1"/>
                </a:gs>
                <a:gs pos="50000">
                  <a:schemeClr val="accent4"/>
                </a:gs>
                <a:gs pos="100000">
                  <a:schemeClr val="tx2"/>
                </a:gs>
              </a:gsLst>
              <a:lin ang="1200000" scaled="0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68626752"/>
      </p:ext>
    </p:extLst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7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1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9" grpId="0" build="p">
        <p:tmplLst>
          <p:tmpl lvl="1">
            <p:tnLst>
              <p:par>
                <p:cTn presetID="10" presetClass="entr" presetSubtype="0" fill="hold" nodeType="withEffect">
                  <p:stCondLst>
                    <p:cond delay="40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100"/>
                        <p:tgtEl>
                          <p:spTgt spid="9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8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236382" y="4464068"/>
            <a:ext cx="3657600" cy="384721"/>
          </a:xfrm>
        </p:spPr>
        <p:txBody>
          <a:bodyPr>
            <a:spAutoFit/>
          </a:bodyPr>
          <a:lstStyle>
            <a:lvl1pPr marL="0" marR="0" indent="0" algn="l" defTabSz="914400" rtl="0" eaLnBrk="1" fontAlgn="auto" latinLnBrk="0" hangingPunct="1">
              <a:lnSpc>
                <a:spcPct val="95000"/>
              </a:lnSpc>
              <a:spcBef>
                <a:spcPct val="20000"/>
              </a:spcBef>
              <a:spcAft>
                <a:spcPts val="0"/>
              </a:spcAft>
              <a:buClr>
                <a:srgbClr val="92D050"/>
              </a:buClr>
              <a:buSzPct val="90000"/>
              <a:buFont typeface="Arial" pitchFamily="34" charset="0"/>
              <a:buNone/>
              <a:tabLst/>
              <a:defRPr lang="en-US" sz="2000" kern="1200" dirty="0">
                <a:solidFill>
                  <a:schemeClr val="bg1"/>
                </a:solidFill>
                <a:latin typeface="+mj-lt"/>
                <a:ea typeface="+mn-ea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95000"/>
              </a:lnSpc>
              <a:spcBef>
                <a:spcPct val="20000"/>
              </a:spcBef>
              <a:spcAft>
                <a:spcPts val="0"/>
              </a:spcAft>
              <a:buClr>
                <a:srgbClr val="92D050"/>
              </a:buClr>
              <a:buSzPct val="90000"/>
              <a:buFont typeface="Arial" pitchFamily="34" charset="0"/>
              <a:buNone/>
              <a:tabLst/>
              <a:defRPr/>
            </a:pPr>
            <a:r>
              <a:rPr lang="en-US" dirty="0" smtClean="0"/>
              <a:t>Speaker Name</a:t>
            </a:r>
          </a:p>
        </p:txBody>
      </p:sp>
      <p:sp>
        <p:nvSpPr>
          <p:cNvPr id="50" name="Title 1"/>
          <p:cNvSpPr>
            <a:spLocks noGrp="1"/>
          </p:cNvSpPr>
          <p:nvPr>
            <p:ph type="ctrTitle" hasCustomPrompt="1"/>
          </p:nvPr>
        </p:nvSpPr>
        <p:spPr>
          <a:xfrm>
            <a:off x="221393" y="1248231"/>
            <a:ext cx="8112125" cy="2907239"/>
          </a:xfrm>
        </p:spPr>
        <p:txBody>
          <a:bodyPr/>
          <a:lstStyle>
            <a:lvl1pPr algn="l" defTabSz="914400" rtl="0" eaLnBrk="1" latinLnBrk="0" hangingPunct="1">
              <a:lnSpc>
                <a:spcPts val="6200"/>
              </a:lnSpc>
              <a:spcBef>
                <a:spcPct val="0"/>
              </a:spcBef>
              <a:buNone/>
              <a:defRPr lang="en-US" sz="5400" b="0" kern="1200" dirty="0">
                <a:solidFill>
                  <a:schemeClr val="bg1"/>
                </a:solidFill>
                <a:latin typeface="+mj-lt"/>
                <a:ea typeface="+mj-ea"/>
                <a:cs typeface="Arial" pitchFamily="34" charset="0"/>
              </a:defRPr>
            </a:lvl1pPr>
          </a:lstStyle>
          <a:p>
            <a:r>
              <a:rPr lang="en-US" dirty="0" smtClean="0"/>
              <a:t>Presentation Title Goes Here</a:t>
            </a:r>
            <a:endParaRPr lang="en-US" dirty="0"/>
          </a:p>
        </p:txBody>
      </p:sp>
      <p:pic>
        <p:nvPicPr>
          <p:cNvPr id="44" name="Picture 2"/>
          <p:cNvPicPr>
            <a:picLocks noChangeAspect="1" noChangeArrowheads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912068" y="330202"/>
            <a:ext cx="2889136" cy="4803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236383" y="4862154"/>
            <a:ext cx="3657600" cy="355482"/>
          </a:xfrm>
        </p:spPr>
        <p:txBody>
          <a:bodyPr wrap="square">
            <a:spAutoFit/>
          </a:bodyPr>
          <a:lstStyle>
            <a:lvl1pPr marL="0" indent="0">
              <a:buFontTx/>
              <a:buNone/>
              <a:defRPr sz="18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 smtClean="0"/>
              <a:t>Speaker Title</a:t>
            </a:r>
            <a:endParaRPr lang="en-US" dirty="0"/>
          </a:p>
        </p:txBody>
      </p:sp>
      <p:sp>
        <p:nvSpPr>
          <p:cNvPr id="8" name="Text Placeholder 5"/>
          <p:cNvSpPr>
            <a:spLocks noGrp="1"/>
          </p:cNvSpPr>
          <p:nvPr>
            <p:ph type="body" sz="quarter" idx="11" hasCustomPrompt="1"/>
          </p:nvPr>
        </p:nvSpPr>
        <p:spPr>
          <a:xfrm>
            <a:off x="236382" y="5231003"/>
            <a:ext cx="3657600" cy="297004"/>
          </a:xfrm>
        </p:spPr>
        <p:txBody>
          <a:bodyPr>
            <a:spAutoFit/>
          </a:bodyPr>
          <a:lstStyle>
            <a:lvl1pPr marL="0" indent="0">
              <a:buFontTx/>
              <a:buNone/>
              <a:defRPr sz="14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 smtClean="0"/>
              <a:t>Date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5025421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m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236384" y="4279394"/>
            <a:ext cx="4684867" cy="384175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95000"/>
              </a:lnSpc>
              <a:spcBef>
                <a:spcPct val="20000"/>
              </a:spcBef>
              <a:buClr>
                <a:srgbClr val="92D050"/>
              </a:buClr>
              <a:buSzPct val="90000"/>
              <a:buFont typeface="Arial" pitchFamily="34" charset="0"/>
              <a:buNone/>
              <a:tabLst/>
              <a:defRPr kumimoji="0" lang="en-US" sz="2000" b="0" i="0" u="none" strike="noStrike" kern="1200" cap="none" spc="0" normalizeH="0" baseline="0" dirty="0">
                <a:ln>
                  <a:noFill/>
                </a:ln>
                <a:solidFill>
                  <a:srgbClr val="493B93"/>
                </a:solidFill>
                <a:effectLst/>
                <a:uLnTx/>
                <a:uFillTx/>
                <a:latin typeface="+mj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lvl="0" indent="0" algn="l" defTabSz="914400" rtl="0" eaLnBrk="1" latinLnBrk="0" hangingPunct="1">
              <a:lnSpc>
                <a:spcPct val="95000"/>
              </a:lnSpc>
              <a:spcBef>
                <a:spcPts val="1440"/>
              </a:spcBef>
              <a:buClr>
                <a:srgbClr val="92D050"/>
              </a:buClr>
              <a:buSzPct val="90000"/>
              <a:buFont typeface="Arial" pitchFamily="34" charset="0"/>
              <a:buNone/>
              <a:tabLst/>
            </a:pPr>
            <a:r>
              <a:rPr lang="en-US" dirty="0" smtClean="0"/>
              <a:t>Presenter Name and Title Go Here</a:t>
            </a:r>
            <a:endParaRPr lang="en-US" dirty="0"/>
          </a:p>
        </p:txBody>
      </p:sp>
      <p:sp>
        <p:nvSpPr>
          <p:cNvPr id="27" name="Rectangle 3"/>
          <p:cNvSpPr>
            <a:spLocks noChangeArrowheads="1"/>
          </p:cNvSpPr>
          <p:nvPr/>
        </p:nvSpPr>
        <p:spPr bwMode="white">
          <a:xfrm>
            <a:off x="0" y="0"/>
            <a:ext cx="9144000" cy="177800"/>
          </a:xfrm>
          <a:prstGeom prst="rect">
            <a:avLst/>
          </a:prstGeom>
          <a:solidFill>
            <a:schemeClr val="bg2"/>
          </a:solidFill>
          <a:ln w="25400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+mj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08694" y="3282696"/>
            <a:ext cx="4712557" cy="1022350"/>
          </a:xfrm>
        </p:spPr>
        <p:txBody>
          <a:bodyPr vert="horz" lIns="82296" tIns="45720" rIns="82296" bIns="45720" rtlCol="0" anchor="b" anchorCtr="0">
            <a:noAutofit/>
          </a:bodyPr>
          <a:lstStyle>
            <a:lvl1pPr marL="0" indent="0" algn="l" defTabSz="914400" rtl="0" eaLnBrk="1" latinLnBrk="0" hangingPunct="1">
              <a:lnSpc>
                <a:spcPct val="80000"/>
              </a:lnSpc>
              <a:spcBef>
                <a:spcPct val="0"/>
              </a:spcBef>
              <a:buClr>
                <a:schemeClr val="tx1"/>
              </a:buClr>
              <a:buFont typeface="Ciscolight" pitchFamily="2" charset="0"/>
              <a:buNone/>
              <a:defRPr lang="en-US" sz="6000" b="0" kern="1200" spc="0" dirty="0">
                <a:gradFill flip="none" rotWithShape="1">
                  <a:gsLst>
                    <a:gs pos="16000">
                      <a:srgbClr val="6B308D">
                        <a:lumMod val="80000"/>
                        <a:lumOff val="20000"/>
                      </a:srgbClr>
                    </a:gs>
                    <a:gs pos="100000">
                      <a:srgbClr val="28A7DF"/>
                    </a:gs>
                  </a:gsLst>
                  <a:lin ang="1800000" scaled="0"/>
                  <a:tileRect/>
                </a:gradFill>
                <a:latin typeface="+mj-lt"/>
                <a:ea typeface="+mj-ea"/>
                <a:cs typeface="Arial" pitchFamily="34" charset="0"/>
              </a:defRPr>
            </a:lvl1pPr>
          </a:lstStyle>
          <a:p>
            <a:pPr marL="0" lvl="0" indent="0" algn="l" defTabSz="914400" rtl="0" eaLnBrk="1" latinLnBrk="0" hangingPunct="1">
              <a:lnSpc>
                <a:spcPct val="85000"/>
              </a:lnSpc>
              <a:spcBef>
                <a:spcPct val="0"/>
              </a:spcBef>
              <a:buClr>
                <a:schemeClr val="tx1"/>
              </a:buClr>
              <a:buFont typeface="Ciscolight" pitchFamily="2" charset="0"/>
              <a:buNone/>
            </a:pPr>
            <a:r>
              <a:rPr lang="en-US" dirty="0" smtClean="0"/>
              <a:t>Demo Title</a:t>
            </a:r>
            <a:endParaRPr lang="en-US" dirty="0"/>
          </a:p>
        </p:txBody>
      </p:sp>
      <p:sp>
        <p:nvSpPr>
          <p:cNvPr id="49" name="Rectangle 3"/>
          <p:cNvSpPr>
            <a:spLocks noChangeArrowheads="1"/>
          </p:cNvSpPr>
          <p:nvPr/>
        </p:nvSpPr>
        <p:spPr bwMode="hidden">
          <a:xfrm>
            <a:off x="0" y="0"/>
            <a:ext cx="9144000" cy="177800"/>
          </a:xfrm>
          <a:prstGeom prst="rect">
            <a:avLst/>
          </a:prstGeom>
          <a:solidFill>
            <a:srgbClr val="FFFFFF"/>
          </a:solidFill>
          <a:ln w="25400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+mj-lt"/>
            </a:endParaRPr>
          </a:p>
        </p:txBody>
      </p:sp>
      <p:sp>
        <p:nvSpPr>
          <p:cNvPr id="31" name="Picture Placeholder 30"/>
          <p:cNvSpPr>
            <a:spLocks noGrp="1"/>
          </p:cNvSpPr>
          <p:nvPr>
            <p:ph type="pic" sz="quarter" idx="10" hasCustomPrompt="1"/>
          </p:nvPr>
        </p:nvSpPr>
        <p:spPr>
          <a:xfrm>
            <a:off x="5540376" y="1917700"/>
            <a:ext cx="2676525" cy="2889250"/>
          </a:xfrm>
        </p:spPr>
        <p:txBody>
          <a:bodyPr anchor="ctr" anchorCtr="1"/>
          <a:lstStyle>
            <a:lvl1pPr algn="ctr">
              <a:buFontTx/>
              <a:buNone/>
              <a:defRPr>
                <a:latin typeface="+mj-lt"/>
              </a:defRPr>
            </a:lvl1pPr>
          </a:lstStyle>
          <a:p>
            <a:r>
              <a:rPr lang="en-US" dirty="0" smtClean="0"/>
              <a:t>Insert photo here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9804054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single photo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9" name="Rectangle 28"/>
          <p:cNvSpPr/>
          <p:nvPr/>
        </p:nvSpPr>
        <p:spPr>
          <a:xfrm>
            <a:off x="1891875" y="795528"/>
            <a:ext cx="5349240" cy="4005072"/>
          </a:xfrm>
          <a:prstGeom prst="rect">
            <a:avLst/>
          </a:prstGeom>
          <a:solidFill>
            <a:schemeClr val="bg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+mj-lt"/>
            </a:endParaRPr>
          </a:p>
        </p:txBody>
      </p:sp>
      <p:sp>
        <p:nvSpPr>
          <p:cNvPr id="23" name="Rectangle 22"/>
          <p:cNvSpPr/>
          <p:nvPr userDrawn="1"/>
        </p:nvSpPr>
        <p:spPr>
          <a:xfrm>
            <a:off x="1891875" y="4794352"/>
            <a:ext cx="5347552" cy="996372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143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+mj-lt"/>
            </a:endParaRPr>
          </a:p>
        </p:txBody>
      </p:sp>
      <p:sp>
        <p:nvSpPr>
          <p:cNvPr id="26" name="Picture Placeholder 25"/>
          <p:cNvSpPr>
            <a:spLocks noGrp="1"/>
          </p:cNvSpPr>
          <p:nvPr>
            <p:ph type="pic" sz="quarter" idx="10" hasCustomPrompt="1"/>
          </p:nvPr>
        </p:nvSpPr>
        <p:spPr>
          <a:xfrm>
            <a:off x="1900238" y="795528"/>
            <a:ext cx="5329238" cy="4005072"/>
          </a:xfrm>
          <a:solidFill>
            <a:schemeClr val="bg1">
              <a:alpha val="30000"/>
            </a:schemeClr>
          </a:solidFill>
          <a:ln>
            <a:solidFill>
              <a:srgbClr val="FFFFFF"/>
            </a:solidFill>
          </a:ln>
        </p:spPr>
        <p:txBody>
          <a:bodyPr anchor="ctr" anchorCtr="0"/>
          <a:lstStyle>
            <a:lvl1pPr algn="ctr">
              <a:buFontTx/>
              <a:buNone/>
              <a:defRPr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 smtClean="0"/>
              <a:t>Insert photo here</a:t>
            </a:r>
            <a:endParaRPr lang="en-US" dirty="0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2065871" y="4873438"/>
            <a:ext cx="5074070" cy="838200"/>
          </a:xfrm>
        </p:spPr>
        <p:txBody>
          <a:bodyPr anchor="ctr"/>
          <a:lstStyle>
            <a:lvl1pPr>
              <a:defRPr sz="2600"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Rectangle 5"/>
          <p:cNvSpPr>
            <a:spLocks noChangeArrowheads="1"/>
          </p:cNvSpPr>
          <p:nvPr userDrawn="1"/>
        </p:nvSpPr>
        <p:spPr bwMode="ltGray">
          <a:xfrm>
            <a:off x="7762659" y="6584515"/>
            <a:ext cx="812991" cy="1752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82124" tIns="41061" rIns="82124" bIns="41061" anchor="b">
            <a:spAutoFit/>
          </a:bodyPr>
          <a:lstStyle/>
          <a:p>
            <a:pPr algn="r" defTabSz="814388">
              <a:lnSpc>
                <a:spcPct val="100000"/>
              </a:lnSpc>
            </a:pPr>
            <a:r>
              <a:rPr lang="en-US" sz="600" dirty="0">
                <a:solidFill>
                  <a:schemeClr val="bg1"/>
                </a:solidFill>
                <a:latin typeface="+mj-lt"/>
              </a:rPr>
              <a:t>Cisco </a:t>
            </a:r>
            <a:r>
              <a:rPr lang="en-US" sz="600" dirty="0" smtClean="0">
                <a:solidFill>
                  <a:schemeClr val="bg1"/>
                </a:solidFill>
                <a:latin typeface="+mj-lt"/>
              </a:rPr>
              <a:t>Public</a:t>
            </a:r>
            <a:endParaRPr lang="en-US" sz="6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10" name="Rectangle 4"/>
          <p:cNvSpPr>
            <a:spLocks noChangeArrowheads="1"/>
          </p:cNvSpPr>
          <p:nvPr userDrawn="1"/>
        </p:nvSpPr>
        <p:spPr bwMode="ltGray">
          <a:xfrm>
            <a:off x="251374" y="6586248"/>
            <a:ext cx="3420515" cy="1752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82124" tIns="41061" rIns="82124" bIns="41061" anchor="b" anchorCtr="0">
            <a:spAutoFit/>
          </a:bodyPr>
          <a:lstStyle/>
          <a:p>
            <a:pPr algn="l" defTabSz="814388">
              <a:lnSpc>
                <a:spcPct val="100000"/>
              </a:lnSpc>
            </a:pPr>
            <a:r>
              <a:rPr lang="en-US" sz="600" dirty="0" smtClean="0">
                <a:solidFill>
                  <a:srgbClr val="FFFFFF"/>
                </a:solidFill>
                <a:latin typeface="+mj-lt"/>
              </a:rPr>
              <a:t>© 2013 Cisco and/or its affiliates. All rights reserved.</a:t>
            </a:r>
            <a:endParaRPr lang="en-US" sz="600" dirty="0">
              <a:solidFill>
                <a:srgbClr val="FFFFFF"/>
              </a:solidFill>
              <a:latin typeface="+mj-lt"/>
            </a:endParaRPr>
          </a:p>
        </p:txBody>
      </p:sp>
      <p:sp>
        <p:nvSpPr>
          <p:cNvPr id="12" name="Rectangle 7"/>
          <p:cNvSpPr>
            <a:spLocks noChangeArrowheads="1"/>
          </p:cNvSpPr>
          <p:nvPr userDrawn="1"/>
        </p:nvSpPr>
        <p:spPr bwMode="ltGray">
          <a:xfrm>
            <a:off x="8639981" y="6580410"/>
            <a:ext cx="260430" cy="17525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lIns="82124" tIns="41061" rIns="82124" bIns="41061" anchor="b">
            <a:spAutoFit/>
          </a:bodyPr>
          <a:lstStyle/>
          <a:p>
            <a:pPr algn="r" defTabSz="814388">
              <a:lnSpc>
                <a:spcPct val="100000"/>
              </a:lnSpc>
            </a:pPr>
            <a:fld id="{DFCF27A5-1A5B-48D3-A060-2758FFBB1ADD}" type="slidenum">
              <a:rPr lang="en-US" sz="600">
                <a:solidFill>
                  <a:schemeClr val="bg1"/>
                </a:solidFill>
                <a:latin typeface="+mj-lt"/>
              </a:rPr>
              <a:pPr algn="r" defTabSz="814388">
                <a:lnSpc>
                  <a:spcPct val="100000"/>
                </a:lnSpc>
              </a:pPr>
              <a:t>‹#›</a:t>
            </a:fld>
            <a:endParaRPr lang="en-US" sz="600" dirty="0">
              <a:solidFill>
                <a:schemeClr val="bg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821919229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Small photo_top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2" name="Rectangle 31"/>
          <p:cNvSpPr/>
          <p:nvPr/>
        </p:nvSpPr>
        <p:spPr>
          <a:xfrm>
            <a:off x="338329" y="310896"/>
            <a:ext cx="3273552" cy="2459736"/>
          </a:xfrm>
          <a:prstGeom prst="rect">
            <a:avLst/>
          </a:prstGeom>
          <a:solidFill>
            <a:schemeClr val="bg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+mj-lt"/>
            </a:endParaRPr>
          </a:p>
        </p:txBody>
      </p:sp>
      <p:sp>
        <p:nvSpPr>
          <p:cNvPr id="26" name="Picture Placeholder 25"/>
          <p:cNvSpPr>
            <a:spLocks noGrp="1"/>
          </p:cNvSpPr>
          <p:nvPr>
            <p:ph type="pic" sz="quarter" idx="10" hasCustomPrompt="1"/>
          </p:nvPr>
        </p:nvSpPr>
        <p:spPr>
          <a:xfrm>
            <a:off x="338329" y="310896"/>
            <a:ext cx="3273552" cy="2459736"/>
          </a:xfrm>
          <a:solidFill>
            <a:schemeClr val="bg1">
              <a:alpha val="30000"/>
            </a:schemeClr>
          </a:solidFill>
          <a:ln>
            <a:solidFill>
              <a:srgbClr val="FFFFFF"/>
            </a:solidFill>
          </a:ln>
          <a:effectLst>
            <a:outerShdw blurRad="114300" dist="38100" dir="5400000" algn="ctr" rotWithShape="0">
              <a:srgbClr val="000000">
                <a:alpha val="80000"/>
              </a:srgbClr>
            </a:outerShdw>
          </a:effectLst>
        </p:spPr>
        <p:txBody>
          <a:bodyPr vert="horz" lIns="91440" tIns="45720" rIns="91440" bIns="45720" rtlCol="0" anchor="ctr" anchorCtr="0">
            <a:normAutofit/>
          </a:bodyPr>
          <a:lstStyle>
            <a:lvl1pPr marL="0" indent="0" algn="ctr" defTabSz="914400" rtl="0" eaLnBrk="1" latinLnBrk="0" hangingPunct="1">
              <a:lnSpc>
                <a:spcPct val="95000"/>
              </a:lnSpc>
              <a:spcBef>
                <a:spcPts val="1440"/>
              </a:spcBef>
              <a:buClr>
                <a:srgbClr val="92D050"/>
              </a:buClr>
              <a:buSzPct val="90000"/>
              <a:buFont typeface="Arial" pitchFamily="34" charset="0"/>
              <a:buNone/>
              <a:tabLst/>
              <a:defRPr lang="en-US" sz="2000" kern="1200" dirty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1pPr>
          </a:lstStyle>
          <a:p>
            <a:r>
              <a:rPr lang="en-US" dirty="0" smtClean="0"/>
              <a:t>Insert photo here</a:t>
            </a:r>
            <a:endParaRPr lang="en-US" dirty="0"/>
          </a:p>
        </p:txBody>
      </p:sp>
      <p:sp>
        <p:nvSpPr>
          <p:cNvPr id="9" name="Title 8"/>
          <p:cNvSpPr>
            <a:spLocks noGrp="1"/>
          </p:cNvSpPr>
          <p:nvPr>
            <p:ph type="title" hasCustomPrompt="1"/>
          </p:nvPr>
        </p:nvSpPr>
        <p:spPr>
          <a:xfrm>
            <a:off x="229703" y="3429000"/>
            <a:ext cx="7009298" cy="1421928"/>
          </a:xfrm>
        </p:spPr>
        <p:txBody>
          <a:bodyPr anchor="t">
            <a:spAutoFit/>
          </a:bodyPr>
          <a:lstStyle>
            <a:lvl1pPr marL="0" marR="0" indent="0" algn="l" defTabSz="914400" rtl="0" eaLnBrk="1" fontAlgn="auto" latinLnBrk="0" hangingPunct="1">
              <a:lnSpc>
                <a:spcPct val="8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540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 smtClean="0"/>
              <a:t>Large photo </a:t>
            </a:r>
            <a:br>
              <a:rPr lang="en-US" dirty="0" smtClean="0"/>
            </a:br>
            <a:r>
              <a:rPr lang="en-US" dirty="0" smtClean="0"/>
              <a:t>caption here.</a:t>
            </a:r>
          </a:p>
        </p:txBody>
      </p:sp>
      <p:sp>
        <p:nvSpPr>
          <p:cNvPr id="7" name="Rectangle 5"/>
          <p:cNvSpPr>
            <a:spLocks noChangeArrowheads="1"/>
          </p:cNvSpPr>
          <p:nvPr userDrawn="1"/>
        </p:nvSpPr>
        <p:spPr bwMode="ltGray">
          <a:xfrm>
            <a:off x="7762659" y="6584515"/>
            <a:ext cx="812991" cy="1752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82124" tIns="41061" rIns="82124" bIns="41061" anchor="b">
            <a:spAutoFit/>
          </a:bodyPr>
          <a:lstStyle/>
          <a:p>
            <a:pPr algn="r" defTabSz="814388">
              <a:lnSpc>
                <a:spcPct val="100000"/>
              </a:lnSpc>
            </a:pPr>
            <a:r>
              <a:rPr lang="en-US" sz="600" dirty="0">
                <a:solidFill>
                  <a:schemeClr val="bg1"/>
                </a:solidFill>
                <a:latin typeface="+mj-lt"/>
              </a:rPr>
              <a:t>Cisco </a:t>
            </a:r>
            <a:r>
              <a:rPr lang="en-US" sz="600" dirty="0" smtClean="0">
                <a:solidFill>
                  <a:schemeClr val="bg1"/>
                </a:solidFill>
                <a:latin typeface="+mj-lt"/>
              </a:rPr>
              <a:t>Public</a:t>
            </a:r>
            <a:endParaRPr lang="en-US" sz="6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10" name="Rectangle 4"/>
          <p:cNvSpPr>
            <a:spLocks noChangeArrowheads="1"/>
          </p:cNvSpPr>
          <p:nvPr userDrawn="1"/>
        </p:nvSpPr>
        <p:spPr bwMode="ltGray">
          <a:xfrm>
            <a:off x="251374" y="6586248"/>
            <a:ext cx="3420515" cy="1752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82124" tIns="41061" rIns="82124" bIns="41061" anchor="b" anchorCtr="0">
            <a:spAutoFit/>
          </a:bodyPr>
          <a:lstStyle/>
          <a:p>
            <a:pPr algn="l" defTabSz="814388">
              <a:lnSpc>
                <a:spcPct val="100000"/>
              </a:lnSpc>
            </a:pPr>
            <a:r>
              <a:rPr lang="en-US" sz="600" dirty="0" smtClean="0">
                <a:solidFill>
                  <a:srgbClr val="FFFFFF"/>
                </a:solidFill>
                <a:latin typeface="+mj-lt"/>
              </a:rPr>
              <a:t>© 2013 Cisco and/or its affiliates. All rights reserved.</a:t>
            </a:r>
            <a:endParaRPr lang="en-US" sz="600" dirty="0">
              <a:solidFill>
                <a:srgbClr val="FFFFFF"/>
              </a:solidFill>
              <a:latin typeface="+mj-lt"/>
            </a:endParaRPr>
          </a:p>
        </p:txBody>
      </p:sp>
      <p:sp>
        <p:nvSpPr>
          <p:cNvPr id="11" name="Rectangle 7"/>
          <p:cNvSpPr>
            <a:spLocks noChangeArrowheads="1"/>
          </p:cNvSpPr>
          <p:nvPr userDrawn="1"/>
        </p:nvSpPr>
        <p:spPr bwMode="ltGray">
          <a:xfrm>
            <a:off x="8639981" y="6580410"/>
            <a:ext cx="260430" cy="17525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lIns="82124" tIns="41061" rIns="82124" bIns="41061" anchor="b">
            <a:spAutoFit/>
          </a:bodyPr>
          <a:lstStyle/>
          <a:p>
            <a:pPr algn="r" defTabSz="814388">
              <a:lnSpc>
                <a:spcPct val="100000"/>
              </a:lnSpc>
            </a:pPr>
            <a:fld id="{DFCF27A5-1A5B-48D3-A060-2758FFBB1ADD}" type="slidenum">
              <a:rPr lang="en-US" sz="600">
                <a:solidFill>
                  <a:schemeClr val="bg1"/>
                </a:solidFill>
                <a:latin typeface="+mj-lt"/>
              </a:rPr>
              <a:pPr algn="r" defTabSz="814388">
                <a:lnSpc>
                  <a:spcPct val="100000"/>
                </a:lnSpc>
              </a:pPr>
              <a:t>‹#›</a:t>
            </a:fld>
            <a:endParaRPr lang="en-US" sz="600" dirty="0">
              <a:solidFill>
                <a:schemeClr val="bg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761324846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Portrait photo_right s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0" name="Rectangle 39"/>
          <p:cNvSpPr/>
          <p:nvPr/>
        </p:nvSpPr>
        <p:spPr>
          <a:xfrm>
            <a:off x="4992624" y="859536"/>
            <a:ext cx="3630168" cy="5029200"/>
          </a:xfrm>
          <a:prstGeom prst="rect">
            <a:avLst/>
          </a:prstGeom>
          <a:solidFill>
            <a:schemeClr val="bg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+mj-lt"/>
            </a:endParaRPr>
          </a:p>
        </p:txBody>
      </p:sp>
      <p:sp>
        <p:nvSpPr>
          <p:cNvPr id="26" name="Picture Placeholder 25"/>
          <p:cNvSpPr>
            <a:spLocks noGrp="1"/>
          </p:cNvSpPr>
          <p:nvPr>
            <p:ph type="pic" sz="quarter" idx="10" hasCustomPrompt="1"/>
          </p:nvPr>
        </p:nvSpPr>
        <p:spPr>
          <a:xfrm>
            <a:off x="4992624" y="859536"/>
            <a:ext cx="3630168" cy="5029200"/>
          </a:xfrm>
          <a:solidFill>
            <a:schemeClr val="bg1">
              <a:alpha val="30000"/>
            </a:schemeClr>
          </a:solidFill>
          <a:ln>
            <a:solidFill>
              <a:srgbClr val="FFFFFF"/>
            </a:solidFill>
          </a:ln>
          <a:effectLst>
            <a:outerShdw blurRad="114300" dist="38100" dir="5400000" algn="ctr" rotWithShape="0">
              <a:srgbClr val="000000">
                <a:alpha val="80000"/>
              </a:srgbClr>
            </a:outerShdw>
          </a:effectLst>
        </p:spPr>
        <p:txBody>
          <a:bodyPr anchor="ctr" anchorCtr="0"/>
          <a:lstStyle>
            <a:lvl1pPr algn="ctr">
              <a:buFontTx/>
              <a:buNone/>
              <a:defRPr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 smtClean="0"/>
              <a:t>Insert photo here</a:t>
            </a:r>
            <a:endParaRPr lang="en-US" dirty="0"/>
          </a:p>
        </p:txBody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229703" y="728974"/>
            <a:ext cx="4349918" cy="1089529"/>
          </a:xfrm>
        </p:spPr>
        <p:txBody>
          <a:bodyPr anchor="t">
            <a:spAutoFit/>
          </a:bodyPr>
          <a:lstStyle>
            <a:lvl1pPr>
              <a:lnSpc>
                <a:spcPct val="90000"/>
              </a:lnSpc>
              <a:defRPr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Rectangle 5"/>
          <p:cNvSpPr>
            <a:spLocks noChangeArrowheads="1"/>
          </p:cNvSpPr>
          <p:nvPr userDrawn="1"/>
        </p:nvSpPr>
        <p:spPr bwMode="ltGray">
          <a:xfrm>
            <a:off x="7762659" y="6584515"/>
            <a:ext cx="812991" cy="1752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82124" tIns="41061" rIns="82124" bIns="41061" anchor="b">
            <a:spAutoFit/>
          </a:bodyPr>
          <a:lstStyle/>
          <a:p>
            <a:pPr algn="r" defTabSz="814388">
              <a:lnSpc>
                <a:spcPct val="100000"/>
              </a:lnSpc>
            </a:pPr>
            <a:r>
              <a:rPr lang="en-US" sz="600" dirty="0">
                <a:solidFill>
                  <a:schemeClr val="bg1"/>
                </a:solidFill>
                <a:latin typeface="+mj-lt"/>
              </a:rPr>
              <a:t>Cisco </a:t>
            </a:r>
            <a:r>
              <a:rPr lang="en-US" sz="600" dirty="0" smtClean="0">
                <a:solidFill>
                  <a:schemeClr val="bg1"/>
                </a:solidFill>
                <a:latin typeface="+mj-lt"/>
              </a:rPr>
              <a:t>Public</a:t>
            </a:r>
            <a:endParaRPr lang="en-US" sz="6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10" name="Rectangle 4"/>
          <p:cNvSpPr>
            <a:spLocks noChangeArrowheads="1"/>
          </p:cNvSpPr>
          <p:nvPr userDrawn="1"/>
        </p:nvSpPr>
        <p:spPr bwMode="ltGray">
          <a:xfrm>
            <a:off x="251374" y="6586248"/>
            <a:ext cx="3420515" cy="1752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82124" tIns="41061" rIns="82124" bIns="41061" anchor="b" anchorCtr="0">
            <a:spAutoFit/>
          </a:bodyPr>
          <a:lstStyle/>
          <a:p>
            <a:pPr algn="l" defTabSz="814388">
              <a:lnSpc>
                <a:spcPct val="100000"/>
              </a:lnSpc>
            </a:pPr>
            <a:r>
              <a:rPr lang="en-US" sz="600" dirty="0" smtClean="0">
                <a:solidFill>
                  <a:srgbClr val="FFFFFF"/>
                </a:solidFill>
                <a:latin typeface="+mj-lt"/>
              </a:rPr>
              <a:t>© 2013 Cisco and/or its affiliates. All rights reserved.</a:t>
            </a:r>
            <a:endParaRPr lang="en-US" sz="600" dirty="0">
              <a:solidFill>
                <a:srgbClr val="FFFFFF"/>
              </a:solidFill>
              <a:latin typeface="+mj-lt"/>
            </a:endParaRPr>
          </a:p>
        </p:txBody>
      </p:sp>
      <p:sp>
        <p:nvSpPr>
          <p:cNvPr id="11" name="Rectangle 7"/>
          <p:cNvSpPr>
            <a:spLocks noChangeArrowheads="1"/>
          </p:cNvSpPr>
          <p:nvPr userDrawn="1"/>
        </p:nvSpPr>
        <p:spPr bwMode="ltGray">
          <a:xfrm>
            <a:off x="8639981" y="6580410"/>
            <a:ext cx="260430" cy="17525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lIns="82124" tIns="41061" rIns="82124" bIns="41061" anchor="b">
            <a:spAutoFit/>
          </a:bodyPr>
          <a:lstStyle/>
          <a:p>
            <a:pPr algn="r" defTabSz="814388">
              <a:lnSpc>
                <a:spcPct val="100000"/>
              </a:lnSpc>
            </a:pPr>
            <a:fld id="{DFCF27A5-1A5B-48D3-A060-2758FFBB1ADD}" type="slidenum">
              <a:rPr lang="en-US" sz="600">
                <a:solidFill>
                  <a:schemeClr val="bg1"/>
                </a:solidFill>
                <a:latin typeface="+mj-lt"/>
              </a:rPr>
              <a:pPr algn="r" defTabSz="814388">
                <a:lnSpc>
                  <a:spcPct val="100000"/>
                </a:lnSpc>
              </a:pPr>
              <a:t>‹#›</a:t>
            </a:fld>
            <a:endParaRPr lang="en-US" sz="600" dirty="0">
              <a:solidFill>
                <a:schemeClr val="bg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819890353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Multiple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16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8" name="Rectangle 47"/>
          <p:cNvSpPr/>
          <p:nvPr/>
        </p:nvSpPr>
        <p:spPr>
          <a:xfrm>
            <a:off x="3668713" y="311149"/>
            <a:ext cx="3268136" cy="2660652"/>
          </a:xfrm>
          <a:prstGeom prst="rect">
            <a:avLst/>
          </a:prstGeom>
          <a:solidFill>
            <a:schemeClr val="bg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+mj-lt"/>
            </a:endParaRPr>
          </a:p>
        </p:txBody>
      </p:sp>
      <p:sp>
        <p:nvSpPr>
          <p:cNvPr id="49" name="Picture Placeholder 25"/>
          <p:cNvSpPr>
            <a:spLocks noGrp="1"/>
          </p:cNvSpPr>
          <p:nvPr>
            <p:ph type="pic" sz="quarter" idx="11" hasCustomPrompt="1"/>
          </p:nvPr>
        </p:nvSpPr>
        <p:spPr>
          <a:xfrm>
            <a:off x="3668990" y="311149"/>
            <a:ext cx="3267861" cy="2660652"/>
          </a:xfrm>
          <a:solidFill>
            <a:schemeClr val="bg1">
              <a:alpha val="30000"/>
            </a:schemeClr>
          </a:solidFill>
          <a:ln>
            <a:solidFill>
              <a:srgbClr val="FFFFFF"/>
            </a:solidFill>
          </a:ln>
          <a:effectLst>
            <a:outerShdw blurRad="114300" dist="38100" dir="5400000" algn="ctr" rotWithShape="0">
              <a:srgbClr val="000000">
                <a:alpha val="80000"/>
              </a:srgbClr>
            </a:outerShdw>
          </a:effectLst>
        </p:spPr>
        <p:txBody>
          <a:bodyPr vert="horz" lIns="91440" tIns="45720" rIns="91440" bIns="45720" rtlCol="0" anchor="ctr" anchorCtr="0">
            <a:normAutofit/>
          </a:bodyPr>
          <a:lstStyle>
            <a:lvl1pPr marL="0" indent="0" algn="ctr" defTabSz="914400" rtl="0" eaLnBrk="1" latinLnBrk="0" hangingPunct="1">
              <a:lnSpc>
                <a:spcPct val="95000"/>
              </a:lnSpc>
              <a:spcBef>
                <a:spcPts val="1440"/>
              </a:spcBef>
              <a:buClr>
                <a:srgbClr val="92D050"/>
              </a:buClr>
              <a:buSzPct val="90000"/>
              <a:buFont typeface="Arial" pitchFamily="34" charset="0"/>
              <a:buNone/>
              <a:tabLst/>
              <a:defRPr lang="en-US" sz="2000" kern="1200" dirty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1pPr>
          </a:lstStyle>
          <a:p>
            <a:r>
              <a:rPr lang="en-US" dirty="0" smtClean="0"/>
              <a:t>Insert photo here</a:t>
            </a:r>
            <a:endParaRPr lang="en-US" dirty="0"/>
          </a:p>
        </p:txBody>
      </p:sp>
      <p:sp>
        <p:nvSpPr>
          <p:cNvPr id="29" name="Rectangle 28"/>
          <p:cNvSpPr/>
          <p:nvPr/>
        </p:nvSpPr>
        <p:spPr>
          <a:xfrm>
            <a:off x="334964" y="311149"/>
            <a:ext cx="3258612" cy="2660652"/>
          </a:xfrm>
          <a:prstGeom prst="rect">
            <a:avLst/>
          </a:prstGeom>
          <a:solidFill>
            <a:schemeClr val="bg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+mj-lt"/>
            </a:endParaRPr>
          </a:p>
        </p:txBody>
      </p:sp>
      <p:sp>
        <p:nvSpPr>
          <p:cNvPr id="26" name="Picture Placeholder 25"/>
          <p:cNvSpPr>
            <a:spLocks noGrp="1"/>
          </p:cNvSpPr>
          <p:nvPr>
            <p:ph type="pic" sz="quarter" idx="10" hasCustomPrompt="1"/>
          </p:nvPr>
        </p:nvSpPr>
        <p:spPr>
          <a:xfrm>
            <a:off x="320824" y="311149"/>
            <a:ext cx="3272751" cy="2660652"/>
          </a:xfrm>
          <a:solidFill>
            <a:schemeClr val="bg1">
              <a:alpha val="30000"/>
            </a:schemeClr>
          </a:solidFill>
          <a:ln>
            <a:solidFill>
              <a:srgbClr val="FFFFFF"/>
            </a:solidFill>
          </a:ln>
          <a:effectLst>
            <a:outerShdw blurRad="114300" dist="38100" dir="5400000" algn="ctr" rotWithShape="0">
              <a:srgbClr val="000000">
                <a:alpha val="80000"/>
              </a:srgbClr>
            </a:outerShdw>
          </a:effectLst>
        </p:spPr>
        <p:txBody>
          <a:bodyPr vert="horz" lIns="91440" tIns="45720" rIns="91440" bIns="45720" rtlCol="0" anchor="ctr" anchorCtr="0">
            <a:normAutofit/>
          </a:bodyPr>
          <a:lstStyle>
            <a:lvl1pPr marL="0" indent="0" algn="ctr" defTabSz="914400" rtl="0" eaLnBrk="1" latinLnBrk="0" hangingPunct="1">
              <a:lnSpc>
                <a:spcPct val="95000"/>
              </a:lnSpc>
              <a:spcBef>
                <a:spcPts val="1440"/>
              </a:spcBef>
              <a:buClr>
                <a:srgbClr val="92D050"/>
              </a:buClr>
              <a:buSzPct val="90000"/>
              <a:buFont typeface="Arial" pitchFamily="34" charset="0"/>
              <a:buNone/>
              <a:tabLst/>
              <a:defRPr lang="en-US" sz="2000" kern="1200" dirty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1pPr>
          </a:lstStyle>
          <a:p>
            <a:r>
              <a:rPr lang="en-US" dirty="0" smtClean="0"/>
              <a:t>Insert photo here</a:t>
            </a:r>
            <a:endParaRPr lang="en-US" dirty="0"/>
          </a:p>
        </p:txBody>
      </p:sp>
      <p:sp>
        <p:nvSpPr>
          <p:cNvPr id="50" name="Rectangle 49"/>
          <p:cNvSpPr/>
          <p:nvPr/>
        </p:nvSpPr>
        <p:spPr>
          <a:xfrm>
            <a:off x="7011988" y="311151"/>
            <a:ext cx="1806574" cy="1308101"/>
          </a:xfrm>
          <a:prstGeom prst="rect">
            <a:avLst/>
          </a:prstGeom>
          <a:solidFill>
            <a:schemeClr val="bg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+mj-lt"/>
            </a:endParaRPr>
          </a:p>
        </p:txBody>
      </p:sp>
      <p:sp>
        <p:nvSpPr>
          <p:cNvPr id="51" name="Picture Placeholder 25"/>
          <p:cNvSpPr>
            <a:spLocks noGrp="1"/>
          </p:cNvSpPr>
          <p:nvPr>
            <p:ph type="pic" sz="quarter" idx="12" hasCustomPrompt="1"/>
          </p:nvPr>
        </p:nvSpPr>
        <p:spPr>
          <a:xfrm>
            <a:off x="7011989" y="311151"/>
            <a:ext cx="1806573" cy="1308101"/>
          </a:xfrm>
          <a:solidFill>
            <a:schemeClr val="bg1">
              <a:alpha val="30000"/>
            </a:schemeClr>
          </a:solidFill>
          <a:ln>
            <a:solidFill>
              <a:srgbClr val="FFFFFF"/>
            </a:solidFill>
          </a:ln>
          <a:effectLst>
            <a:outerShdw blurRad="114300" dist="38100" dir="5400000" algn="ctr" rotWithShape="0">
              <a:srgbClr val="000000">
                <a:alpha val="80000"/>
              </a:srgbClr>
            </a:outerShdw>
          </a:effectLst>
        </p:spPr>
        <p:txBody>
          <a:bodyPr vert="horz" lIns="91440" tIns="45720" rIns="91440" bIns="45720" rtlCol="0" anchor="ctr" anchorCtr="0">
            <a:normAutofit/>
          </a:bodyPr>
          <a:lstStyle>
            <a:lvl1pPr marL="0" indent="0" algn="ctr" defTabSz="914400" rtl="0" eaLnBrk="1" latinLnBrk="0" hangingPunct="1">
              <a:lnSpc>
                <a:spcPct val="95000"/>
              </a:lnSpc>
              <a:spcBef>
                <a:spcPts val="1440"/>
              </a:spcBef>
              <a:buClr>
                <a:srgbClr val="92D050"/>
              </a:buClr>
              <a:buSzPct val="90000"/>
              <a:buFont typeface="Arial" pitchFamily="34" charset="0"/>
              <a:buNone/>
              <a:tabLst/>
              <a:defRPr lang="en-US" sz="2000" kern="1200" dirty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1pPr>
          </a:lstStyle>
          <a:p>
            <a:r>
              <a:rPr lang="en-US" dirty="0" smtClean="0"/>
              <a:t>Insert photo here</a:t>
            </a:r>
            <a:endParaRPr lang="en-US" dirty="0"/>
          </a:p>
        </p:txBody>
      </p:sp>
      <p:sp>
        <p:nvSpPr>
          <p:cNvPr id="52" name="Rectangle 51"/>
          <p:cNvSpPr/>
          <p:nvPr/>
        </p:nvSpPr>
        <p:spPr>
          <a:xfrm>
            <a:off x="334964" y="3028951"/>
            <a:ext cx="2501965" cy="3458934"/>
          </a:xfrm>
          <a:prstGeom prst="rect">
            <a:avLst/>
          </a:prstGeom>
          <a:solidFill>
            <a:schemeClr val="bg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+mj-lt"/>
            </a:endParaRPr>
          </a:p>
        </p:txBody>
      </p:sp>
      <p:sp>
        <p:nvSpPr>
          <p:cNvPr id="53" name="Picture Placeholder 25"/>
          <p:cNvSpPr>
            <a:spLocks noGrp="1"/>
          </p:cNvSpPr>
          <p:nvPr>
            <p:ph type="pic" sz="quarter" idx="13" hasCustomPrompt="1"/>
          </p:nvPr>
        </p:nvSpPr>
        <p:spPr>
          <a:xfrm>
            <a:off x="320824" y="3028951"/>
            <a:ext cx="2516104" cy="3458934"/>
          </a:xfrm>
          <a:solidFill>
            <a:schemeClr val="bg1">
              <a:alpha val="30000"/>
            </a:schemeClr>
          </a:solidFill>
          <a:ln>
            <a:solidFill>
              <a:srgbClr val="FFFFFF"/>
            </a:solidFill>
          </a:ln>
          <a:effectLst>
            <a:outerShdw blurRad="114300" dist="38100" dir="5400000" algn="ctr" rotWithShape="0">
              <a:srgbClr val="000000">
                <a:alpha val="80000"/>
              </a:srgbClr>
            </a:outerShdw>
          </a:effectLst>
        </p:spPr>
        <p:txBody>
          <a:bodyPr vert="horz" lIns="91440" tIns="45720" rIns="91440" bIns="45720" rtlCol="0" anchor="ctr" anchorCtr="0">
            <a:normAutofit/>
          </a:bodyPr>
          <a:lstStyle>
            <a:lvl1pPr marL="0" indent="0" algn="ctr" defTabSz="914400" rtl="0" eaLnBrk="1" latinLnBrk="0" hangingPunct="1">
              <a:lnSpc>
                <a:spcPct val="95000"/>
              </a:lnSpc>
              <a:spcBef>
                <a:spcPts val="1440"/>
              </a:spcBef>
              <a:buClr>
                <a:srgbClr val="92D050"/>
              </a:buClr>
              <a:buSzPct val="90000"/>
              <a:buFont typeface="Arial" pitchFamily="34" charset="0"/>
              <a:buNone/>
              <a:tabLst/>
              <a:defRPr lang="en-US" sz="2000" kern="1200" dirty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1pPr>
          </a:lstStyle>
          <a:p>
            <a:r>
              <a:rPr lang="en-US" dirty="0" smtClean="0"/>
              <a:t>Insert photo here</a:t>
            </a:r>
            <a:endParaRPr lang="en-US" dirty="0"/>
          </a:p>
        </p:txBody>
      </p:sp>
      <p:sp>
        <p:nvSpPr>
          <p:cNvPr id="54" name="Rectangle 53"/>
          <p:cNvSpPr/>
          <p:nvPr/>
        </p:nvSpPr>
        <p:spPr>
          <a:xfrm>
            <a:off x="2911476" y="3028951"/>
            <a:ext cx="4025374" cy="3458934"/>
          </a:xfrm>
          <a:prstGeom prst="rect">
            <a:avLst/>
          </a:prstGeom>
          <a:solidFill>
            <a:schemeClr val="bg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+mj-lt"/>
            </a:endParaRPr>
          </a:p>
        </p:txBody>
      </p:sp>
      <p:sp>
        <p:nvSpPr>
          <p:cNvPr id="55" name="Picture Placeholder 25"/>
          <p:cNvSpPr>
            <a:spLocks noGrp="1"/>
          </p:cNvSpPr>
          <p:nvPr>
            <p:ph type="pic" sz="quarter" idx="14" hasCustomPrompt="1"/>
          </p:nvPr>
        </p:nvSpPr>
        <p:spPr>
          <a:xfrm>
            <a:off x="2908334" y="3028951"/>
            <a:ext cx="4028516" cy="3458934"/>
          </a:xfrm>
          <a:solidFill>
            <a:schemeClr val="bg1">
              <a:alpha val="30000"/>
            </a:schemeClr>
          </a:solidFill>
          <a:ln>
            <a:solidFill>
              <a:srgbClr val="FFFFFF"/>
            </a:solidFill>
          </a:ln>
          <a:effectLst>
            <a:outerShdw blurRad="114300" dist="38100" dir="5400000" algn="ctr" rotWithShape="0">
              <a:srgbClr val="000000">
                <a:alpha val="80000"/>
              </a:srgbClr>
            </a:outerShdw>
          </a:effectLst>
        </p:spPr>
        <p:txBody>
          <a:bodyPr vert="horz" lIns="91440" tIns="45720" rIns="91440" bIns="45720" rtlCol="0" anchor="ctr" anchorCtr="0">
            <a:normAutofit/>
          </a:bodyPr>
          <a:lstStyle>
            <a:lvl1pPr marL="0" indent="0" algn="ctr" defTabSz="914400" rtl="0" eaLnBrk="1" latinLnBrk="0" hangingPunct="1">
              <a:lnSpc>
                <a:spcPct val="95000"/>
              </a:lnSpc>
              <a:spcBef>
                <a:spcPts val="1440"/>
              </a:spcBef>
              <a:buClr>
                <a:srgbClr val="92D050"/>
              </a:buClr>
              <a:buSzPct val="90000"/>
              <a:buFont typeface="Arial" pitchFamily="34" charset="0"/>
              <a:buNone/>
              <a:tabLst/>
              <a:defRPr lang="en-US" sz="2000" kern="1200" dirty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1pPr>
          </a:lstStyle>
          <a:p>
            <a:r>
              <a:rPr lang="en-US" dirty="0" smtClean="0"/>
              <a:t>Insert photo here</a:t>
            </a:r>
            <a:endParaRPr lang="en-US" dirty="0"/>
          </a:p>
        </p:txBody>
      </p:sp>
      <p:sp>
        <p:nvSpPr>
          <p:cNvPr id="56" name="Rectangle 55"/>
          <p:cNvSpPr/>
          <p:nvPr/>
        </p:nvSpPr>
        <p:spPr>
          <a:xfrm>
            <a:off x="7011988" y="1683659"/>
            <a:ext cx="1806574" cy="3442153"/>
          </a:xfrm>
          <a:prstGeom prst="rect">
            <a:avLst/>
          </a:prstGeom>
          <a:solidFill>
            <a:schemeClr val="bg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+mj-lt"/>
            </a:endParaRPr>
          </a:p>
        </p:txBody>
      </p:sp>
      <p:sp>
        <p:nvSpPr>
          <p:cNvPr id="57" name="Picture Placeholder 25"/>
          <p:cNvSpPr>
            <a:spLocks noGrp="1"/>
          </p:cNvSpPr>
          <p:nvPr>
            <p:ph type="pic" sz="quarter" idx="15" hasCustomPrompt="1"/>
          </p:nvPr>
        </p:nvSpPr>
        <p:spPr>
          <a:xfrm>
            <a:off x="7011989" y="1676400"/>
            <a:ext cx="1806573" cy="3449410"/>
          </a:xfrm>
          <a:solidFill>
            <a:schemeClr val="bg1">
              <a:alpha val="30000"/>
            </a:schemeClr>
          </a:solidFill>
          <a:ln>
            <a:solidFill>
              <a:srgbClr val="FFFFFF"/>
            </a:solidFill>
          </a:ln>
          <a:effectLst>
            <a:outerShdw blurRad="114300" dist="38100" dir="5400000" algn="ctr" rotWithShape="0">
              <a:srgbClr val="000000">
                <a:alpha val="80000"/>
              </a:srgbClr>
            </a:outerShdw>
          </a:effectLst>
        </p:spPr>
        <p:txBody>
          <a:bodyPr vert="horz" lIns="91440" tIns="45720" rIns="91440" bIns="45720" rtlCol="0" anchor="ctr" anchorCtr="0">
            <a:normAutofit/>
          </a:bodyPr>
          <a:lstStyle>
            <a:lvl1pPr marL="0" indent="0" algn="ctr" defTabSz="914400" rtl="0" eaLnBrk="1" latinLnBrk="0" hangingPunct="1">
              <a:lnSpc>
                <a:spcPct val="95000"/>
              </a:lnSpc>
              <a:spcBef>
                <a:spcPts val="1440"/>
              </a:spcBef>
              <a:buClr>
                <a:srgbClr val="92D050"/>
              </a:buClr>
              <a:buSzPct val="90000"/>
              <a:buFont typeface="Arial" pitchFamily="34" charset="0"/>
              <a:buNone/>
              <a:tabLst/>
              <a:defRPr lang="en-US" sz="2000" kern="1200" dirty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1pPr>
          </a:lstStyle>
          <a:p>
            <a:r>
              <a:rPr lang="en-US" dirty="0" smtClean="0"/>
              <a:t>Insert photo here</a:t>
            </a:r>
            <a:endParaRPr lang="en-US" dirty="0"/>
          </a:p>
        </p:txBody>
      </p:sp>
      <p:sp>
        <p:nvSpPr>
          <p:cNvPr id="58" name="Rectangle 57"/>
          <p:cNvSpPr/>
          <p:nvPr/>
        </p:nvSpPr>
        <p:spPr>
          <a:xfrm>
            <a:off x="7011988" y="5182962"/>
            <a:ext cx="1806574" cy="1304925"/>
          </a:xfrm>
          <a:prstGeom prst="rect">
            <a:avLst/>
          </a:prstGeom>
          <a:solidFill>
            <a:schemeClr val="bg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+mj-lt"/>
            </a:endParaRPr>
          </a:p>
        </p:txBody>
      </p:sp>
      <p:sp>
        <p:nvSpPr>
          <p:cNvPr id="59" name="Picture Placeholder 25"/>
          <p:cNvSpPr>
            <a:spLocks noGrp="1"/>
          </p:cNvSpPr>
          <p:nvPr>
            <p:ph type="pic" sz="quarter" idx="16" hasCustomPrompt="1"/>
          </p:nvPr>
        </p:nvSpPr>
        <p:spPr>
          <a:xfrm>
            <a:off x="7011989" y="5182962"/>
            <a:ext cx="1806573" cy="1304925"/>
          </a:xfrm>
          <a:solidFill>
            <a:schemeClr val="bg1">
              <a:alpha val="30000"/>
            </a:schemeClr>
          </a:solidFill>
          <a:ln>
            <a:solidFill>
              <a:srgbClr val="FFFFFF"/>
            </a:solidFill>
          </a:ln>
          <a:effectLst>
            <a:outerShdw blurRad="114300" dist="38100" dir="5400000" algn="ctr" rotWithShape="0">
              <a:srgbClr val="000000">
                <a:alpha val="80000"/>
              </a:srgbClr>
            </a:outerShdw>
          </a:effectLst>
        </p:spPr>
        <p:txBody>
          <a:bodyPr vert="horz" lIns="91440" tIns="45720" rIns="91440" bIns="45720" rtlCol="0" anchor="ctr" anchorCtr="0">
            <a:normAutofit/>
          </a:bodyPr>
          <a:lstStyle>
            <a:lvl1pPr marL="0" indent="0" algn="ctr" defTabSz="914400" rtl="0" eaLnBrk="1" latinLnBrk="0" hangingPunct="1">
              <a:lnSpc>
                <a:spcPct val="95000"/>
              </a:lnSpc>
              <a:spcBef>
                <a:spcPts val="1440"/>
              </a:spcBef>
              <a:buClr>
                <a:srgbClr val="92D050"/>
              </a:buClr>
              <a:buSzPct val="90000"/>
              <a:buFont typeface="Arial" pitchFamily="34" charset="0"/>
              <a:buNone/>
              <a:tabLst/>
              <a:defRPr lang="en-US" sz="2000" kern="1200" dirty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1pPr>
          </a:lstStyle>
          <a:p>
            <a:r>
              <a:rPr lang="en-US" dirty="0" smtClean="0"/>
              <a:t>Insert photo here</a:t>
            </a:r>
            <a:endParaRPr lang="en-US" dirty="0"/>
          </a:p>
        </p:txBody>
      </p:sp>
      <p:sp>
        <p:nvSpPr>
          <p:cNvPr id="18" name="Rectangle 5"/>
          <p:cNvSpPr>
            <a:spLocks noChangeArrowheads="1"/>
          </p:cNvSpPr>
          <p:nvPr userDrawn="1"/>
        </p:nvSpPr>
        <p:spPr bwMode="ltGray">
          <a:xfrm>
            <a:off x="7762659" y="6584515"/>
            <a:ext cx="812991" cy="1752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82124" tIns="41061" rIns="82124" bIns="41061" anchor="b">
            <a:spAutoFit/>
          </a:bodyPr>
          <a:lstStyle/>
          <a:p>
            <a:pPr algn="r" defTabSz="814388">
              <a:lnSpc>
                <a:spcPct val="100000"/>
              </a:lnSpc>
            </a:pPr>
            <a:r>
              <a:rPr lang="en-US" sz="600" dirty="0">
                <a:solidFill>
                  <a:schemeClr val="bg1"/>
                </a:solidFill>
                <a:latin typeface="+mj-lt"/>
              </a:rPr>
              <a:t>Cisco </a:t>
            </a:r>
            <a:r>
              <a:rPr lang="en-US" sz="600" dirty="0" smtClean="0">
                <a:solidFill>
                  <a:schemeClr val="bg1"/>
                </a:solidFill>
                <a:latin typeface="+mj-lt"/>
              </a:rPr>
              <a:t>Public</a:t>
            </a:r>
            <a:endParaRPr lang="en-US" sz="6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20" name="Rectangle 4"/>
          <p:cNvSpPr>
            <a:spLocks noChangeArrowheads="1"/>
          </p:cNvSpPr>
          <p:nvPr userDrawn="1"/>
        </p:nvSpPr>
        <p:spPr bwMode="ltGray">
          <a:xfrm>
            <a:off x="251374" y="6586248"/>
            <a:ext cx="3420515" cy="1752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82124" tIns="41061" rIns="82124" bIns="41061" anchor="b" anchorCtr="0">
            <a:spAutoFit/>
          </a:bodyPr>
          <a:lstStyle/>
          <a:p>
            <a:pPr algn="l" defTabSz="814388">
              <a:lnSpc>
                <a:spcPct val="100000"/>
              </a:lnSpc>
            </a:pPr>
            <a:r>
              <a:rPr lang="en-US" sz="600" dirty="0" smtClean="0">
                <a:solidFill>
                  <a:srgbClr val="FFFFFF"/>
                </a:solidFill>
                <a:latin typeface="+mj-lt"/>
              </a:rPr>
              <a:t>© 2013 Cisco and/or its affiliates. All rights reserved.</a:t>
            </a:r>
            <a:endParaRPr lang="en-US" sz="600" dirty="0">
              <a:solidFill>
                <a:srgbClr val="FFFFFF"/>
              </a:solidFill>
              <a:latin typeface="+mj-lt"/>
            </a:endParaRPr>
          </a:p>
        </p:txBody>
      </p:sp>
      <p:sp>
        <p:nvSpPr>
          <p:cNvPr id="21" name="Rectangle 7"/>
          <p:cNvSpPr>
            <a:spLocks noChangeArrowheads="1"/>
          </p:cNvSpPr>
          <p:nvPr userDrawn="1"/>
        </p:nvSpPr>
        <p:spPr bwMode="ltGray">
          <a:xfrm>
            <a:off x="8639981" y="6580410"/>
            <a:ext cx="260430" cy="17525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lIns="82124" tIns="41061" rIns="82124" bIns="41061" anchor="b">
            <a:spAutoFit/>
          </a:bodyPr>
          <a:lstStyle/>
          <a:p>
            <a:pPr algn="r" defTabSz="814388">
              <a:lnSpc>
                <a:spcPct val="100000"/>
              </a:lnSpc>
            </a:pPr>
            <a:fld id="{DFCF27A5-1A5B-48D3-A060-2758FFBB1ADD}" type="slidenum">
              <a:rPr lang="en-US" sz="600">
                <a:solidFill>
                  <a:schemeClr val="bg1"/>
                </a:solidFill>
                <a:latin typeface="+mj-lt"/>
              </a:rPr>
              <a:pPr algn="r" defTabSz="814388">
                <a:lnSpc>
                  <a:spcPct val="100000"/>
                </a:lnSpc>
              </a:pPr>
              <a:t>‹#›</a:t>
            </a:fld>
            <a:endParaRPr lang="en-US" sz="600" dirty="0">
              <a:solidFill>
                <a:schemeClr val="bg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011747886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Large photo with bottom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38328" y="310896"/>
            <a:ext cx="8476488" cy="6075390"/>
          </a:xfrm>
          <a:prstGeom prst="rect">
            <a:avLst/>
          </a:prstGeom>
          <a:solidFill>
            <a:schemeClr val="bg1">
              <a:lumMod val="95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+mn-lt"/>
            </a:endParaRP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 hasCustomPrompt="1"/>
          </p:nvPr>
        </p:nvSpPr>
        <p:spPr>
          <a:xfrm>
            <a:off x="333376" y="339926"/>
            <a:ext cx="8474869" cy="6054185"/>
          </a:xfrm>
          <a:ln>
            <a:solidFill>
              <a:srgbClr val="FFFFFF"/>
            </a:solidFill>
          </a:ln>
        </p:spPr>
        <p:txBody>
          <a:bodyPr vert="horz" lIns="91440" tIns="45720" rIns="91440" bIns="45720" rtlCol="0" anchor="ctr" anchorCtr="0">
            <a:normAutofit/>
          </a:bodyPr>
          <a:lstStyle>
            <a:lvl1pPr marL="0" indent="0" algn="ctr" defTabSz="914400" rtl="0" eaLnBrk="1" latinLnBrk="0" hangingPunct="1">
              <a:lnSpc>
                <a:spcPct val="95000"/>
              </a:lnSpc>
              <a:spcBef>
                <a:spcPts val="1440"/>
              </a:spcBef>
              <a:buClr>
                <a:srgbClr val="92D050"/>
              </a:buClr>
              <a:buSzPct val="90000"/>
              <a:buFont typeface="Arial" pitchFamily="34" charset="0"/>
              <a:buNone/>
              <a:tabLst/>
              <a:defRPr lang="en-US" sz="2000" kern="1200" baseline="0" dirty="0">
                <a:solidFill>
                  <a:srgbClr val="546568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en-US" dirty="0" smtClean="0"/>
              <a:t>Photo placeholder</a:t>
            </a:r>
            <a:endParaRPr lang="en-US" dirty="0"/>
          </a:p>
        </p:txBody>
      </p:sp>
      <p:sp>
        <p:nvSpPr>
          <p:cNvPr id="11" name="Rectangle 5"/>
          <p:cNvSpPr>
            <a:spLocks noChangeArrowheads="1"/>
          </p:cNvSpPr>
          <p:nvPr userDrawn="1"/>
        </p:nvSpPr>
        <p:spPr bwMode="ltGray">
          <a:xfrm>
            <a:off x="7983400" y="6584514"/>
            <a:ext cx="592251" cy="1752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82124" tIns="41061" rIns="82124" bIns="41061" anchor="b">
            <a:spAutoFit/>
          </a:bodyPr>
          <a:lstStyle/>
          <a:p>
            <a:pPr marL="0" algn="r" defTabSz="814388" rtl="0" eaLnBrk="1" latinLnBrk="0" hangingPunct="1">
              <a:lnSpc>
                <a:spcPct val="100000"/>
              </a:lnSpc>
            </a:pPr>
            <a:r>
              <a:rPr lang="en-US" sz="600" kern="1200" dirty="0">
                <a:solidFill>
                  <a:srgbClr val="808080"/>
                </a:solidFill>
                <a:latin typeface="+mj-lt"/>
                <a:ea typeface="+mn-ea"/>
                <a:cs typeface="+mn-cs"/>
              </a:rPr>
              <a:t>Cisco </a:t>
            </a:r>
            <a:r>
              <a:rPr lang="en-US" sz="600" kern="1200" dirty="0" smtClean="0">
                <a:solidFill>
                  <a:srgbClr val="808080"/>
                </a:solidFill>
                <a:latin typeface="+mj-lt"/>
                <a:ea typeface="+mn-ea"/>
                <a:cs typeface="+mn-cs"/>
              </a:rPr>
              <a:t>Public</a:t>
            </a:r>
            <a:endParaRPr lang="en-US" sz="600" kern="1200" dirty="0">
              <a:solidFill>
                <a:srgbClr val="808080"/>
              </a:solidFill>
              <a:latin typeface="+mj-lt"/>
              <a:ea typeface="+mn-ea"/>
              <a:cs typeface="+mn-cs"/>
            </a:endParaRPr>
          </a:p>
        </p:txBody>
      </p:sp>
      <p:sp>
        <p:nvSpPr>
          <p:cNvPr id="8" name="Rectangle 4"/>
          <p:cNvSpPr>
            <a:spLocks noChangeArrowheads="1"/>
          </p:cNvSpPr>
          <p:nvPr userDrawn="1"/>
        </p:nvSpPr>
        <p:spPr bwMode="ltGray">
          <a:xfrm>
            <a:off x="251374" y="6586248"/>
            <a:ext cx="3420515" cy="1752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82124" tIns="41061" rIns="82124" bIns="41061" anchor="b" anchorCtr="0">
            <a:spAutoFit/>
          </a:bodyPr>
          <a:lstStyle/>
          <a:p>
            <a:pPr algn="l" defTabSz="814388">
              <a:lnSpc>
                <a:spcPct val="100000"/>
              </a:lnSpc>
            </a:pPr>
            <a:r>
              <a:rPr lang="en-US" sz="600" dirty="0" smtClean="0">
                <a:solidFill>
                  <a:srgbClr val="808080"/>
                </a:solidFill>
                <a:latin typeface="+mj-lt"/>
              </a:rPr>
              <a:t>© 2013 Cisco and/or its affiliates. All rights reserved.</a:t>
            </a:r>
            <a:endParaRPr lang="en-US" sz="600" dirty="0">
              <a:solidFill>
                <a:srgbClr val="808080"/>
              </a:solidFill>
              <a:latin typeface="+mj-lt"/>
            </a:endParaRPr>
          </a:p>
        </p:txBody>
      </p:sp>
      <p:sp>
        <p:nvSpPr>
          <p:cNvPr id="10" name="Rectangle 7"/>
          <p:cNvSpPr>
            <a:spLocks noChangeArrowheads="1"/>
          </p:cNvSpPr>
          <p:nvPr userDrawn="1"/>
        </p:nvSpPr>
        <p:spPr bwMode="ltGray">
          <a:xfrm>
            <a:off x="8639981" y="6580410"/>
            <a:ext cx="260430" cy="17525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lIns="82124" tIns="41061" rIns="82124" bIns="41061" anchor="b">
            <a:spAutoFit/>
          </a:bodyPr>
          <a:lstStyle/>
          <a:p>
            <a:pPr algn="r" defTabSz="814388">
              <a:lnSpc>
                <a:spcPct val="100000"/>
              </a:lnSpc>
            </a:pPr>
            <a:fld id="{DFCF27A5-1A5B-48D3-A060-2758FFBB1ADD}" type="slidenum">
              <a:rPr lang="en-US" sz="600">
                <a:solidFill>
                  <a:srgbClr val="808080"/>
                </a:solidFill>
                <a:latin typeface="+mj-lt"/>
              </a:rPr>
              <a:pPr algn="r" defTabSz="814388">
                <a:lnSpc>
                  <a:spcPct val="100000"/>
                </a:lnSpc>
              </a:pPr>
              <a:t>‹#›</a:t>
            </a:fld>
            <a:endParaRPr lang="en-US" sz="600" dirty="0">
              <a:solidFill>
                <a:srgbClr val="808080"/>
              </a:solidFill>
              <a:latin typeface="+mj-lt"/>
            </a:endParaRP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333375" y="6380782"/>
            <a:ext cx="8477250" cy="160471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777638106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Full bleed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sz="quarter" idx="10" hasCustomPrompt="1"/>
          </p:nvPr>
        </p:nvSpPr>
        <p:spPr>
          <a:xfrm>
            <a:off x="-91440" y="-91440"/>
            <a:ext cx="9326880" cy="7040880"/>
          </a:xfrm>
        </p:spPr>
        <p:txBody>
          <a:bodyPr anchor="ctr" anchorCtr="1">
            <a:noAutofit/>
          </a:bodyPr>
          <a:lstStyle>
            <a:lvl1pPr algn="ctr">
              <a:buNone/>
              <a:defRPr>
                <a:latin typeface="+mj-lt"/>
              </a:defRPr>
            </a:lvl1pPr>
          </a:lstStyle>
          <a:p>
            <a:r>
              <a:rPr lang="en-US" dirty="0" smtClean="0"/>
              <a:t>Full bleed image placeholder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1692010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Standard vide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Picture 19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1" name="Media Placeholder 20"/>
          <p:cNvSpPr>
            <a:spLocks noGrp="1"/>
          </p:cNvSpPr>
          <p:nvPr>
            <p:ph type="media" sz="quarter" idx="10" hasCustomPrompt="1"/>
          </p:nvPr>
        </p:nvSpPr>
        <p:spPr>
          <a:xfrm>
            <a:off x="2642616" y="777240"/>
            <a:ext cx="5897880" cy="4425696"/>
          </a:xfrm>
          <a:solidFill>
            <a:srgbClr val="000000"/>
          </a:solidFill>
          <a:ln>
            <a:noFill/>
          </a:ln>
          <a:effectLst>
            <a:innerShdw blurRad="419100">
              <a:prstClr val="black">
                <a:alpha val="47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>
            <a:lvl1pPr marL="0" indent="0" algn="ctr" defTabSz="914400" rtl="0" eaLnBrk="1" latinLnBrk="0" hangingPunct="1">
              <a:lnSpc>
                <a:spcPct val="95000"/>
              </a:lnSpc>
              <a:spcBef>
                <a:spcPts val="1440"/>
              </a:spcBef>
              <a:buClr>
                <a:srgbClr val="92D050"/>
              </a:buClr>
              <a:buSzPct val="90000"/>
              <a:buFont typeface="Arial" pitchFamily="34" charset="0"/>
              <a:buNone/>
              <a:tabLst/>
              <a:defRPr lang="en-US" sz="1800" kern="1200">
                <a:solidFill>
                  <a:schemeClr val="lt1"/>
                </a:solidFill>
                <a:latin typeface="+mj-lt"/>
                <a:ea typeface="+mn-ea"/>
                <a:cs typeface="+mn-cs"/>
              </a:defRPr>
            </a:lvl1pPr>
          </a:lstStyle>
          <a:p>
            <a:r>
              <a:rPr lang="en-US" dirty="0" smtClean="0"/>
              <a:t>Click icon to add video</a:t>
            </a:r>
            <a:endParaRPr lang="en-US" dirty="0"/>
          </a:p>
        </p:txBody>
      </p:sp>
      <p:pic>
        <p:nvPicPr>
          <p:cNvPr id="23" name="Picture 2"/>
          <p:cNvPicPr>
            <a:picLocks noChangeAspect="1" noChangeArrowheads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26148" y="6042100"/>
            <a:ext cx="2889136" cy="4803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368297419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Blank_gradient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1586" y="-1587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15609753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2485514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236383" y="4464068"/>
            <a:ext cx="8110728" cy="384175"/>
          </a:xfr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>
            <a:normAutofit/>
          </a:bodyPr>
          <a:lstStyle>
            <a:lvl1pPr marL="0" indent="0" algn="l">
              <a:buNone/>
              <a:defRPr lang="en-US" sz="2000" kern="1200" dirty="0">
                <a:solidFill>
                  <a:srgbClr val="493B93"/>
                </a:solidFill>
                <a:latin typeface="+mj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lvl="0" indent="0" algn="l" defTabSz="914400" rtl="0" eaLnBrk="1" latinLnBrk="0" hangingPunct="1">
              <a:lnSpc>
                <a:spcPct val="95000"/>
              </a:lnSpc>
              <a:spcBef>
                <a:spcPts val="1440"/>
              </a:spcBef>
              <a:buClr>
                <a:srgbClr val="92D050"/>
              </a:buClr>
              <a:buSzPct val="90000"/>
              <a:buFont typeface="Arial" pitchFamily="34" charset="0"/>
              <a:buNone/>
              <a:tabLst/>
            </a:pPr>
            <a:r>
              <a:rPr lang="en-US" dirty="0" smtClean="0"/>
              <a:t>Presenter Name</a:t>
            </a:r>
            <a:endParaRPr lang="en-US" dirty="0"/>
          </a:p>
        </p:txBody>
      </p:sp>
      <p:sp>
        <p:nvSpPr>
          <p:cNvPr id="50" name="Title 1"/>
          <p:cNvSpPr>
            <a:spLocks noGrp="1"/>
          </p:cNvSpPr>
          <p:nvPr>
            <p:ph type="ctrTitle" hasCustomPrompt="1"/>
          </p:nvPr>
        </p:nvSpPr>
        <p:spPr>
          <a:xfrm>
            <a:off x="221393" y="1248231"/>
            <a:ext cx="8112125" cy="2907239"/>
          </a:xfrm>
        </p:spPr>
        <p:txBody>
          <a:bodyPr/>
          <a:lstStyle>
            <a:lvl1pPr marL="0" indent="0" algn="l" defTabSz="914400" rtl="0" eaLnBrk="1" latinLnBrk="0" hangingPunct="1">
              <a:lnSpc>
                <a:spcPct val="85000"/>
              </a:lnSpc>
              <a:spcBef>
                <a:spcPct val="0"/>
              </a:spcBef>
              <a:buClr>
                <a:schemeClr val="tx1"/>
              </a:buClr>
              <a:buFont typeface="Ciscolight" pitchFamily="2" charset="0"/>
              <a:buNone/>
              <a:defRPr lang="en-US" sz="6000" b="0" kern="1200" spc="0" dirty="0">
                <a:gradFill flip="none" rotWithShape="1">
                  <a:gsLst>
                    <a:gs pos="16000">
                      <a:srgbClr val="6B308D">
                        <a:lumMod val="80000"/>
                        <a:lumOff val="20000"/>
                      </a:srgbClr>
                    </a:gs>
                    <a:gs pos="100000">
                      <a:srgbClr val="28A7DF"/>
                    </a:gs>
                  </a:gsLst>
                  <a:lin ang="1800000" scaled="0"/>
                  <a:tileRect/>
                </a:gradFill>
                <a:latin typeface="+mj-lt"/>
                <a:ea typeface="+mj-ea"/>
                <a:cs typeface="Arial" pitchFamily="34" charset="0"/>
              </a:defRPr>
            </a:lvl1pPr>
          </a:lstStyle>
          <a:p>
            <a:r>
              <a:rPr lang="en-US" dirty="0" smtClean="0"/>
              <a:t>Presentation </a:t>
            </a:r>
            <a:br>
              <a:rPr lang="en-US" dirty="0" smtClean="0"/>
            </a:br>
            <a:r>
              <a:rPr lang="en-US" dirty="0" smtClean="0"/>
              <a:t>Title Goes Here</a:t>
            </a:r>
            <a:endParaRPr lang="en-US" dirty="0"/>
          </a:p>
        </p:txBody>
      </p:sp>
      <p:pic>
        <p:nvPicPr>
          <p:cNvPr id="51" name="Picture 4"/>
          <p:cNvPicPr>
            <a:picLocks noChangeAspect="1" noChangeArrowheads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03054" y="325973"/>
            <a:ext cx="2920207" cy="4855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236382" y="4862154"/>
            <a:ext cx="8110728" cy="355482"/>
          </a:xfrm>
        </p:spPr>
        <p:txBody>
          <a:bodyPr wrap="square">
            <a:spAutoFit/>
          </a:bodyPr>
          <a:lstStyle>
            <a:lvl1pPr marL="0" indent="0">
              <a:buFontTx/>
              <a:buNone/>
              <a:defRPr sz="1800">
                <a:solidFill>
                  <a:srgbClr val="493B93"/>
                </a:solidFill>
              </a:defRPr>
            </a:lvl1pPr>
          </a:lstStyle>
          <a:p>
            <a:pPr lvl="0"/>
            <a:r>
              <a:rPr lang="en-US" dirty="0" smtClean="0"/>
              <a:t>Speaker Title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1" hasCustomPrompt="1"/>
          </p:nvPr>
        </p:nvSpPr>
        <p:spPr>
          <a:xfrm>
            <a:off x="236381" y="5231003"/>
            <a:ext cx="8110728" cy="297004"/>
          </a:xfrm>
        </p:spPr>
        <p:txBody>
          <a:bodyPr wrap="square">
            <a:spAutoFit/>
          </a:bodyPr>
          <a:lstStyle>
            <a:lvl1pPr marL="0" indent="0">
              <a:buFontTx/>
              <a:buNone/>
              <a:defRPr sz="1400">
                <a:solidFill>
                  <a:srgbClr val="493B93"/>
                </a:solidFill>
              </a:defRPr>
            </a:lvl1pPr>
          </a:lstStyle>
          <a:p>
            <a:pPr lvl="0"/>
            <a:r>
              <a:rPr lang="en-US" dirty="0" smtClean="0"/>
              <a:t>Date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8034960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5"/>
          <p:cNvSpPr>
            <a:spLocks noChangeArrowheads="1"/>
          </p:cNvSpPr>
          <p:nvPr userDrawn="1"/>
        </p:nvSpPr>
        <p:spPr bwMode="ltGray">
          <a:xfrm>
            <a:off x="7983400" y="6584514"/>
            <a:ext cx="592251" cy="1752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82124" tIns="41061" rIns="82124" bIns="41061" anchor="b">
            <a:spAutoFit/>
          </a:bodyPr>
          <a:lstStyle/>
          <a:p>
            <a:pPr marL="0" algn="r" defTabSz="814388" rtl="0" eaLnBrk="1" latinLnBrk="0" hangingPunct="1">
              <a:lnSpc>
                <a:spcPct val="100000"/>
              </a:lnSpc>
            </a:pPr>
            <a:r>
              <a:rPr lang="en-US" sz="600" kern="1200" dirty="0">
                <a:solidFill>
                  <a:srgbClr val="808080"/>
                </a:solidFill>
                <a:latin typeface="+mj-lt"/>
                <a:ea typeface="+mn-ea"/>
                <a:cs typeface="+mn-cs"/>
              </a:rPr>
              <a:t>Cisco </a:t>
            </a:r>
            <a:r>
              <a:rPr lang="en-US" sz="600" kern="1200" dirty="0" smtClean="0">
                <a:solidFill>
                  <a:srgbClr val="808080"/>
                </a:solidFill>
                <a:latin typeface="+mj-lt"/>
                <a:ea typeface="+mn-ea"/>
                <a:cs typeface="+mn-cs"/>
              </a:rPr>
              <a:t>Public</a:t>
            </a:r>
            <a:endParaRPr lang="en-US" sz="600" kern="1200" dirty="0">
              <a:solidFill>
                <a:srgbClr val="808080"/>
              </a:solidFill>
              <a:latin typeface="+mj-lt"/>
              <a:ea typeface="+mn-ea"/>
              <a:cs typeface="+mn-cs"/>
            </a:endParaRPr>
          </a:p>
        </p:txBody>
      </p:sp>
      <p:sp>
        <p:nvSpPr>
          <p:cNvPr id="5" name="Rectangle 4"/>
          <p:cNvSpPr>
            <a:spLocks noChangeArrowheads="1"/>
          </p:cNvSpPr>
          <p:nvPr userDrawn="1"/>
        </p:nvSpPr>
        <p:spPr bwMode="ltGray">
          <a:xfrm>
            <a:off x="251374" y="6586248"/>
            <a:ext cx="3420515" cy="1752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82124" tIns="41061" rIns="82124" bIns="41061" anchor="b" anchorCtr="0">
            <a:spAutoFit/>
          </a:bodyPr>
          <a:lstStyle/>
          <a:p>
            <a:pPr algn="l" defTabSz="814388">
              <a:lnSpc>
                <a:spcPct val="100000"/>
              </a:lnSpc>
            </a:pPr>
            <a:r>
              <a:rPr lang="en-US" sz="600" dirty="0" smtClean="0">
                <a:solidFill>
                  <a:srgbClr val="808080"/>
                </a:solidFill>
                <a:latin typeface="+mj-lt"/>
              </a:rPr>
              <a:t>© 2013 Cisco and/or its affiliates. All rights reserved.</a:t>
            </a:r>
            <a:endParaRPr lang="en-US" sz="600" dirty="0">
              <a:solidFill>
                <a:srgbClr val="808080"/>
              </a:solidFill>
              <a:latin typeface="+mj-lt"/>
            </a:endParaRPr>
          </a:p>
        </p:txBody>
      </p:sp>
      <p:sp>
        <p:nvSpPr>
          <p:cNvPr id="6" name="Rectangle 7"/>
          <p:cNvSpPr>
            <a:spLocks noChangeArrowheads="1"/>
          </p:cNvSpPr>
          <p:nvPr userDrawn="1"/>
        </p:nvSpPr>
        <p:spPr bwMode="ltGray">
          <a:xfrm>
            <a:off x="8639981" y="6580410"/>
            <a:ext cx="260430" cy="17525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lIns="82124" tIns="41061" rIns="82124" bIns="41061" anchor="b">
            <a:spAutoFit/>
          </a:bodyPr>
          <a:lstStyle/>
          <a:p>
            <a:pPr algn="r" defTabSz="814388">
              <a:lnSpc>
                <a:spcPct val="100000"/>
              </a:lnSpc>
            </a:pPr>
            <a:fld id="{DFCF27A5-1A5B-48D3-A060-2758FFBB1ADD}" type="slidenum">
              <a:rPr lang="en-US" sz="600">
                <a:solidFill>
                  <a:srgbClr val="808080"/>
                </a:solidFill>
                <a:latin typeface="+mj-lt"/>
              </a:rPr>
              <a:pPr algn="r" defTabSz="814388">
                <a:lnSpc>
                  <a:spcPct val="100000"/>
                </a:lnSpc>
              </a:pPr>
              <a:t>‹#›</a:t>
            </a:fld>
            <a:endParaRPr lang="en-US" sz="600" dirty="0">
              <a:solidFill>
                <a:srgbClr val="80808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90472759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losing Slide_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16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1586" y="-1587"/>
            <a:ext cx="9144000" cy="6858000"/>
          </a:xfrm>
          <a:prstGeom prst="rect">
            <a:avLst/>
          </a:prstGeom>
        </p:spPr>
      </p:pic>
      <p:sp>
        <p:nvSpPr>
          <p:cNvPr id="20" name="Rectangle 19"/>
          <p:cNvSpPr>
            <a:spLocks noChangeArrowheads="1"/>
          </p:cNvSpPr>
          <p:nvPr/>
        </p:nvSpPr>
        <p:spPr bwMode="black">
          <a:xfrm>
            <a:off x="4373703" y="5844550"/>
            <a:ext cx="41443" cy="157016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>
              <a:solidFill>
                <a:srgbClr val="0096D6"/>
              </a:solidFill>
              <a:latin typeface="+mj-lt"/>
            </a:endParaRPr>
          </a:p>
        </p:txBody>
      </p:sp>
      <p:sp>
        <p:nvSpPr>
          <p:cNvPr id="21" name="Freeform 20"/>
          <p:cNvSpPr>
            <a:spLocks/>
          </p:cNvSpPr>
          <p:nvPr/>
        </p:nvSpPr>
        <p:spPr bwMode="black">
          <a:xfrm>
            <a:off x="4615130" y="5840202"/>
            <a:ext cx="119991" cy="165712"/>
          </a:xfrm>
          <a:custGeom>
            <a:avLst/>
            <a:gdLst/>
            <a:ahLst/>
            <a:cxnLst>
              <a:cxn ang="0">
                <a:pos x="58" y="24"/>
              </a:cxn>
              <a:cxn ang="0">
                <a:pos x="42" y="20"/>
              </a:cxn>
              <a:cxn ang="0">
                <a:pos x="21" y="40"/>
              </a:cxn>
              <a:cxn ang="0">
                <a:pos x="42" y="60"/>
              </a:cxn>
              <a:cxn ang="0">
                <a:pos x="58" y="56"/>
              </a:cxn>
              <a:cxn ang="0">
                <a:pos x="58" y="77"/>
              </a:cxn>
              <a:cxn ang="0">
                <a:pos x="41" y="80"/>
              </a:cxn>
              <a:cxn ang="0">
                <a:pos x="0" y="40"/>
              </a:cxn>
              <a:cxn ang="0">
                <a:pos x="41" y="0"/>
              </a:cxn>
              <a:cxn ang="0">
                <a:pos x="58" y="3"/>
              </a:cxn>
              <a:cxn ang="0">
                <a:pos x="58" y="24"/>
              </a:cxn>
            </a:cxnLst>
            <a:rect l="0" t="0" r="r" b="b"/>
            <a:pathLst>
              <a:path w="58" h="80">
                <a:moveTo>
                  <a:pt x="58" y="24"/>
                </a:moveTo>
                <a:cubicBezTo>
                  <a:pt x="58" y="23"/>
                  <a:pt x="51" y="20"/>
                  <a:pt x="42" y="20"/>
                </a:cubicBezTo>
                <a:cubicBezTo>
                  <a:pt x="30" y="20"/>
                  <a:pt x="21" y="28"/>
                  <a:pt x="21" y="40"/>
                </a:cubicBezTo>
                <a:cubicBezTo>
                  <a:pt x="21" y="51"/>
                  <a:pt x="29" y="60"/>
                  <a:pt x="42" y="60"/>
                </a:cubicBezTo>
                <a:cubicBezTo>
                  <a:pt x="51" y="60"/>
                  <a:pt x="57" y="57"/>
                  <a:pt x="58" y="56"/>
                </a:cubicBezTo>
                <a:cubicBezTo>
                  <a:pt x="58" y="77"/>
                  <a:pt x="58" y="77"/>
                  <a:pt x="58" y="77"/>
                </a:cubicBezTo>
                <a:cubicBezTo>
                  <a:pt x="56" y="78"/>
                  <a:pt x="49" y="80"/>
                  <a:pt x="41" y="80"/>
                </a:cubicBezTo>
                <a:cubicBezTo>
                  <a:pt x="19" y="80"/>
                  <a:pt x="0" y="65"/>
                  <a:pt x="0" y="40"/>
                </a:cubicBezTo>
                <a:cubicBezTo>
                  <a:pt x="0" y="17"/>
                  <a:pt x="17" y="0"/>
                  <a:pt x="41" y="0"/>
                </a:cubicBezTo>
                <a:cubicBezTo>
                  <a:pt x="50" y="0"/>
                  <a:pt x="56" y="3"/>
                  <a:pt x="58" y="3"/>
                </a:cubicBezTo>
                <a:lnTo>
                  <a:pt x="58" y="24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>
              <a:solidFill>
                <a:srgbClr val="0096D6"/>
              </a:solidFill>
              <a:latin typeface="+mj-lt"/>
            </a:endParaRPr>
          </a:p>
        </p:txBody>
      </p:sp>
      <p:sp>
        <p:nvSpPr>
          <p:cNvPr id="22" name="Freeform 21"/>
          <p:cNvSpPr>
            <a:spLocks/>
          </p:cNvSpPr>
          <p:nvPr/>
        </p:nvSpPr>
        <p:spPr bwMode="black">
          <a:xfrm>
            <a:off x="4200221" y="5840202"/>
            <a:ext cx="119991" cy="165712"/>
          </a:xfrm>
          <a:custGeom>
            <a:avLst/>
            <a:gdLst/>
            <a:ahLst/>
            <a:cxnLst>
              <a:cxn ang="0">
                <a:pos x="58" y="24"/>
              </a:cxn>
              <a:cxn ang="0">
                <a:pos x="42" y="20"/>
              </a:cxn>
              <a:cxn ang="0">
                <a:pos x="21" y="40"/>
              </a:cxn>
              <a:cxn ang="0">
                <a:pos x="42" y="60"/>
              </a:cxn>
              <a:cxn ang="0">
                <a:pos x="58" y="56"/>
              </a:cxn>
              <a:cxn ang="0">
                <a:pos x="58" y="77"/>
              </a:cxn>
              <a:cxn ang="0">
                <a:pos x="40" y="80"/>
              </a:cxn>
              <a:cxn ang="0">
                <a:pos x="0" y="40"/>
              </a:cxn>
              <a:cxn ang="0">
                <a:pos x="40" y="0"/>
              </a:cxn>
              <a:cxn ang="0">
                <a:pos x="58" y="3"/>
              </a:cxn>
              <a:cxn ang="0">
                <a:pos x="58" y="24"/>
              </a:cxn>
            </a:cxnLst>
            <a:rect l="0" t="0" r="r" b="b"/>
            <a:pathLst>
              <a:path w="58" h="80">
                <a:moveTo>
                  <a:pt x="58" y="24"/>
                </a:moveTo>
                <a:cubicBezTo>
                  <a:pt x="57" y="23"/>
                  <a:pt x="51" y="20"/>
                  <a:pt x="42" y="20"/>
                </a:cubicBezTo>
                <a:cubicBezTo>
                  <a:pt x="29" y="20"/>
                  <a:pt x="21" y="28"/>
                  <a:pt x="21" y="40"/>
                </a:cubicBezTo>
                <a:cubicBezTo>
                  <a:pt x="21" y="51"/>
                  <a:pt x="29" y="60"/>
                  <a:pt x="42" y="60"/>
                </a:cubicBezTo>
                <a:cubicBezTo>
                  <a:pt x="51" y="60"/>
                  <a:pt x="57" y="57"/>
                  <a:pt x="58" y="56"/>
                </a:cubicBezTo>
                <a:cubicBezTo>
                  <a:pt x="58" y="77"/>
                  <a:pt x="58" y="77"/>
                  <a:pt x="58" y="77"/>
                </a:cubicBezTo>
                <a:cubicBezTo>
                  <a:pt x="56" y="78"/>
                  <a:pt x="49" y="80"/>
                  <a:pt x="40" y="80"/>
                </a:cubicBezTo>
                <a:cubicBezTo>
                  <a:pt x="19" y="80"/>
                  <a:pt x="0" y="65"/>
                  <a:pt x="0" y="40"/>
                </a:cubicBezTo>
                <a:cubicBezTo>
                  <a:pt x="0" y="17"/>
                  <a:pt x="17" y="0"/>
                  <a:pt x="40" y="0"/>
                </a:cubicBezTo>
                <a:cubicBezTo>
                  <a:pt x="49" y="0"/>
                  <a:pt x="56" y="3"/>
                  <a:pt x="58" y="3"/>
                </a:cubicBezTo>
                <a:lnTo>
                  <a:pt x="58" y="24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>
              <a:solidFill>
                <a:srgbClr val="0096D6"/>
              </a:solidFill>
              <a:latin typeface="+mj-lt"/>
            </a:endParaRPr>
          </a:p>
        </p:txBody>
      </p:sp>
      <p:sp>
        <p:nvSpPr>
          <p:cNvPr id="23" name="Freeform 22"/>
          <p:cNvSpPr>
            <a:spLocks noEditPoints="1"/>
          </p:cNvSpPr>
          <p:nvPr userDrawn="1"/>
        </p:nvSpPr>
        <p:spPr bwMode="black">
          <a:xfrm>
            <a:off x="4778492" y="5840202"/>
            <a:ext cx="164807" cy="165712"/>
          </a:xfrm>
          <a:custGeom>
            <a:avLst/>
            <a:gdLst/>
            <a:ahLst/>
            <a:cxnLst>
              <a:cxn ang="0">
                <a:pos x="80" y="40"/>
              </a:cxn>
              <a:cxn ang="0">
                <a:pos x="40" y="80"/>
              </a:cxn>
              <a:cxn ang="0">
                <a:pos x="0" y="40"/>
              </a:cxn>
              <a:cxn ang="0">
                <a:pos x="40" y="0"/>
              </a:cxn>
              <a:cxn ang="0">
                <a:pos x="80" y="40"/>
              </a:cxn>
              <a:cxn ang="0">
                <a:pos x="40" y="20"/>
              </a:cxn>
              <a:cxn ang="0">
                <a:pos x="20" y="40"/>
              </a:cxn>
              <a:cxn ang="0">
                <a:pos x="40" y="60"/>
              </a:cxn>
              <a:cxn ang="0">
                <a:pos x="60" y="40"/>
              </a:cxn>
              <a:cxn ang="0">
                <a:pos x="40" y="20"/>
              </a:cxn>
            </a:cxnLst>
            <a:rect l="0" t="0" r="r" b="b"/>
            <a:pathLst>
              <a:path w="80" h="80">
                <a:moveTo>
                  <a:pt x="80" y="40"/>
                </a:moveTo>
                <a:cubicBezTo>
                  <a:pt x="80" y="62"/>
                  <a:pt x="64" y="80"/>
                  <a:pt x="40" y="80"/>
                </a:cubicBezTo>
                <a:cubicBezTo>
                  <a:pt x="16" y="80"/>
                  <a:pt x="0" y="62"/>
                  <a:pt x="0" y="40"/>
                </a:cubicBezTo>
                <a:cubicBezTo>
                  <a:pt x="0" y="18"/>
                  <a:pt x="16" y="0"/>
                  <a:pt x="40" y="0"/>
                </a:cubicBezTo>
                <a:cubicBezTo>
                  <a:pt x="64" y="0"/>
                  <a:pt x="80" y="18"/>
                  <a:pt x="80" y="40"/>
                </a:cubicBezTo>
                <a:moveTo>
                  <a:pt x="40" y="20"/>
                </a:moveTo>
                <a:cubicBezTo>
                  <a:pt x="29" y="20"/>
                  <a:pt x="20" y="29"/>
                  <a:pt x="20" y="40"/>
                </a:cubicBezTo>
                <a:cubicBezTo>
                  <a:pt x="20" y="51"/>
                  <a:pt x="29" y="60"/>
                  <a:pt x="40" y="60"/>
                </a:cubicBezTo>
                <a:cubicBezTo>
                  <a:pt x="51" y="60"/>
                  <a:pt x="60" y="51"/>
                  <a:pt x="60" y="40"/>
                </a:cubicBezTo>
                <a:cubicBezTo>
                  <a:pt x="60" y="29"/>
                  <a:pt x="51" y="20"/>
                  <a:pt x="40" y="20"/>
                </a:cubicBezTo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>
              <a:solidFill>
                <a:srgbClr val="0096D6"/>
              </a:solidFill>
              <a:latin typeface="+mj-lt"/>
            </a:endParaRPr>
          </a:p>
        </p:txBody>
      </p:sp>
      <p:sp>
        <p:nvSpPr>
          <p:cNvPr id="24" name="Freeform 23"/>
          <p:cNvSpPr>
            <a:spLocks/>
          </p:cNvSpPr>
          <p:nvPr/>
        </p:nvSpPr>
        <p:spPr bwMode="black">
          <a:xfrm>
            <a:off x="4468634" y="5840202"/>
            <a:ext cx="107462" cy="165712"/>
          </a:xfrm>
          <a:custGeom>
            <a:avLst/>
            <a:gdLst/>
            <a:ahLst/>
            <a:cxnLst>
              <a:cxn ang="0">
                <a:pos x="47" y="19"/>
              </a:cxn>
              <a:cxn ang="0">
                <a:pos x="32" y="17"/>
              </a:cxn>
              <a:cxn ang="0">
                <a:pos x="20" y="23"/>
              </a:cxn>
              <a:cxn ang="0">
                <a:pos x="29" y="30"/>
              </a:cxn>
              <a:cxn ang="0">
                <a:pos x="34" y="32"/>
              </a:cxn>
              <a:cxn ang="0">
                <a:pos x="52" y="54"/>
              </a:cxn>
              <a:cxn ang="0">
                <a:pos x="21" y="80"/>
              </a:cxn>
              <a:cxn ang="0">
                <a:pos x="0" y="77"/>
              </a:cxn>
              <a:cxn ang="0">
                <a:pos x="0" y="60"/>
              </a:cxn>
              <a:cxn ang="0">
                <a:pos x="18" y="63"/>
              </a:cxn>
              <a:cxn ang="0">
                <a:pos x="32" y="56"/>
              </a:cxn>
              <a:cxn ang="0">
                <a:pos x="23" y="48"/>
              </a:cxn>
              <a:cxn ang="0">
                <a:pos x="19" y="47"/>
              </a:cxn>
              <a:cxn ang="0">
                <a:pos x="0" y="24"/>
              </a:cxn>
              <a:cxn ang="0">
                <a:pos x="28" y="0"/>
              </a:cxn>
              <a:cxn ang="0">
                <a:pos x="47" y="3"/>
              </a:cxn>
              <a:cxn ang="0">
                <a:pos x="47" y="19"/>
              </a:cxn>
            </a:cxnLst>
            <a:rect l="0" t="0" r="r" b="b"/>
            <a:pathLst>
              <a:path w="52" h="80">
                <a:moveTo>
                  <a:pt x="47" y="19"/>
                </a:moveTo>
                <a:cubicBezTo>
                  <a:pt x="47" y="19"/>
                  <a:pt x="38" y="17"/>
                  <a:pt x="32" y="17"/>
                </a:cubicBezTo>
                <a:cubicBezTo>
                  <a:pt x="24" y="17"/>
                  <a:pt x="20" y="19"/>
                  <a:pt x="20" y="23"/>
                </a:cubicBezTo>
                <a:cubicBezTo>
                  <a:pt x="20" y="28"/>
                  <a:pt x="26" y="29"/>
                  <a:pt x="29" y="30"/>
                </a:cubicBezTo>
                <a:cubicBezTo>
                  <a:pt x="34" y="32"/>
                  <a:pt x="34" y="32"/>
                  <a:pt x="34" y="32"/>
                </a:cubicBezTo>
                <a:cubicBezTo>
                  <a:pt x="47" y="36"/>
                  <a:pt x="52" y="45"/>
                  <a:pt x="52" y="54"/>
                </a:cubicBezTo>
                <a:cubicBezTo>
                  <a:pt x="52" y="73"/>
                  <a:pt x="35" y="80"/>
                  <a:pt x="21" y="80"/>
                </a:cubicBezTo>
                <a:cubicBezTo>
                  <a:pt x="10" y="80"/>
                  <a:pt x="1" y="78"/>
                  <a:pt x="0" y="77"/>
                </a:cubicBezTo>
                <a:cubicBezTo>
                  <a:pt x="0" y="60"/>
                  <a:pt x="0" y="60"/>
                  <a:pt x="0" y="60"/>
                </a:cubicBezTo>
                <a:cubicBezTo>
                  <a:pt x="2" y="60"/>
                  <a:pt x="10" y="63"/>
                  <a:pt x="18" y="63"/>
                </a:cubicBezTo>
                <a:cubicBezTo>
                  <a:pt x="28" y="63"/>
                  <a:pt x="32" y="60"/>
                  <a:pt x="32" y="56"/>
                </a:cubicBezTo>
                <a:cubicBezTo>
                  <a:pt x="32" y="52"/>
                  <a:pt x="28" y="49"/>
                  <a:pt x="23" y="48"/>
                </a:cubicBezTo>
                <a:cubicBezTo>
                  <a:pt x="22" y="48"/>
                  <a:pt x="21" y="47"/>
                  <a:pt x="19" y="47"/>
                </a:cubicBezTo>
                <a:cubicBezTo>
                  <a:pt x="9" y="43"/>
                  <a:pt x="0" y="37"/>
                  <a:pt x="0" y="24"/>
                </a:cubicBezTo>
                <a:cubicBezTo>
                  <a:pt x="0" y="10"/>
                  <a:pt x="10" y="0"/>
                  <a:pt x="28" y="0"/>
                </a:cubicBezTo>
                <a:cubicBezTo>
                  <a:pt x="37" y="0"/>
                  <a:pt x="46" y="3"/>
                  <a:pt x="47" y="3"/>
                </a:cubicBezTo>
                <a:lnTo>
                  <a:pt x="47" y="19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>
              <a:solidFill>
                <a:srgbClr val="0096D6"/>
              </a:solidFill>
              <a:latin typeface="+mj-lt"/>
            </a:endParaRPr>
          </a:p>
        </p:txBody>
      </p:sp>
      <p:sp>
        <p:nvSpPr>
          <p:cNvPr id="25" name="Freeform 24"/>
          <p:cNvSpPr>
            <a:spLocks/>
          </p:cNvSpPr>
          <p:nvPr/>
        </p:nvSpPr>
        <p:spPr bwMode="black">
          <a:xfrm>
            <a:off x="4117818" y="5654198"/>
            <a:ext cx="39033" cy="80682"/>
          </a:xfrm>
          <a:custGeom>
            <a:avLst/>
            <a:gdLst/>
            <a:ahLst/>
            <a:cxnLst>
              <a:cxn ang="0">
                <a:pos x="19" y="10"/>
              </a:cxn>
              <a:cxn ang="0">
                <a:pos x="10" y="0"/>
              </a:cxn>
              <a:cxn ang="0">
                <a:pos x="0" y="10"/>
              </a:cxn>
              <a:cxn ang="0">
                <a:pos x="0" y="30"/>
              </a:cxn>
              <a:cxn ang="0">
                <a:pos x="10" y="39"/>
              </a:cxn>
              <a:cxn ang="0">
                <a:pos x="19" y="30"/>
              </a:cxn>
              <a:cxn ang="0">
                <a:pos x="19" y="10"/>
              </a:cxn>
            </a:cxnLst>
            <a:rect l="0" t="0" r="r" b="b"/>
            <a:pathLst>
              <a:path w="19" h="39">
                <a:moveTo>
                  <a:pt x="19" y="10"/>
                </a:moveTo>
                <a:cubicBezTo>
                  <a:pt x="19" y="4"/>
                  <a:pt x="15" y="0"/>
                  <a:pt x="10" y="0"/>
                </a:cubicBezTo>
                <a:cubicBezTo>
                  <a:pt x="4" y="0"/>
                  <a:pt x="0" y="4"/>
                  <a:pt x="0" y="10"/>
                </a:cubicBezTo>
                <a:cubicBezTo>
                  <a:pt x="0" y="30"/>
                  <a:pt x="0" y="30"/>
                  <a:pt x="0" y="30"/>
                </a:cubicBezTo>
                <a:cubicBezTo>
                  <a:pt x="0" y="35"/>
                  <a:pt x="4" y="39"/>
                  <a:pt x="10" y="39"/>
                </a:cubicBezTo>
                <a:cubicBezTo>
                  <a:pt x="15" y="39"/>
                  <a:pt x="19" y="35"/>
                  <a:pt x="19" y="30"/>
                </a:cubicBezTo>
                <a:lnTo>
                  <a:pt x="19" y="10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>
              <a:solidFill>
                <a:srgbClr val="0096D6"/>
              </a:solidFill>
              <a:latin typeface="+mj-lt"/>
            </a:endParaRPr>
          </a:p>
        </p:txBody>
      </p:sp>
      <p:sp>
        <p:nvSpPr>
          <p:cNvPr id="26" name="Freeform 25"/>
          <p:cNvSpPr>
            <a:spLocks/>
          </p:cNvSpPr>
          <p:nvPr/>
        </p:nvSpPr>
        <p:spPr bwMode="black">
          <a:xfrm>
            <a:off x="4227207" y="5600088"/>
            <a:ext cx="39033" cy="134792"/>
          </a:xfrm>
          <a:custGeom>
            <a:avLst/>
            <a:gdLst/>
            <a:ahLst/>
            <a:cxnLst>
              <a:cxn ang="0">
                <a:pos x="19" y="9"/>
              </a:cxn>
              <a:cxn ang="0">
                <a:pos x="9" y="0"/>
              </a:cxn>
              <a:cxn ang="0">
                <a:pos x="0" y="9"/>
              </a:cxn>
              <a:cxn ang="0">
                <a:pos x="0" y="56"/>
              </a:cxn>
              <a:cxn ang="0">
                <a:pos x="9" y="65"/>
              </a:cxn>
              <a:cxn ang="0">
                <a:pos x="19" y="56"/>
              </a:cxn>
              <a:cxn ang="0">
                <a:pos x="19" y="9"/>
              </a:cxn>
            </a:cxnLst>
            <a:rect l="0" t="0" r="r" b="b"/>
            <a:pathLst>
              <a:path w="19" h="65">
                <a:moveTo>
                  <a:pt x="19" y="9"/>
                </a:moveTo>
                <a:cubicBezTo>
                  <a:pt x="19" y="4"/>
                  <a:pt x="14" y="0"/>
                  <a:pt x="9" y="0"/>
                </a:cubicBezTo>
                <a:cubicBezTo>
                  <a:pt x="4" y="0"/>
                  <a:pt x="0" y="4"/>
                  <a:pt x="0" y="9"/>
                </a:cubicBezTo>
                <a:cubicBezTo>
                  <a:pt x="0" y="56"/>
                  <a:pt x="0" y="56"/>
                  <a:pt x="0" y="56"/>
                </a:cubicBezTo>
                <a:cubicBezTo>
                  <a:pt x="0" y="61"/>
                  <a:pt x="4" y="65"/>
                  <a:pt x="9" y="65"/>
                </a:cubicBezTo>
                <a:cubicBezTo>
                  <a:pt x="14" y="65"/>
                  <a:pt x="19" y="61"/>
                  <a:pt x="19" y="56"/>
                </a:cubicBezTo>
                <a:lnTo>
                  <a:pt x="19" y="9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>
              <a:solidFill>
                <a:srgbClr val="0096D6"/>
              </a:solidFill>
              <a:latin typeface="+mj-lt"/>
            </a:endParaRPr>
          </a:p>
        </p:txBody>
      </p:sp>
      <p:sp>
        <p:nvSpPr>
          <p:cNvPr id="27" name="Freeform 26"/>
          <p:cNvSpPr>
            <a:spLocks/>
          </p:cNvSpPr>
          <p:nvPr/>
        </p:nvSpPr>
        <p:spPr bwMode="black">
          <a:xfrm>
            <a:off x="4334669" y="5525689"/>
            <a:ext cx="39033" cy="248327"/>
          </a:xfrm>
          <a:custGeom>
            <a:avLst/>
            <a:gdLst/>
            <a:ahLst/>
            <a:cxnLst>
              <a:cxn ang="0">
                <a:pos x="19" y="9"/>
              </a:cxn>
              <a:cxn ang="0">
                <a:pos x="10" y="0"/>
              </a:cxn>
              <a:cxn ang="0">
                <a:pos x="0" y="9"/>
              </a:cxn>
              <a:cxn ang="0">
                <a:pos x="0" y="111"/>
              </a:cxn>
              <a:cxn ang="0">
                <a:pos x="10" y="120"/>
              </a:cxn>
              <a:cxn ang="0">
                <a:pos x="19" y="111"/>
              </a:cxn>
              <a:cxn ang="0">
                <a:pos x="19" y="9"/>
              </a:cxn>
            </a:cxnLst>
            <a:rect l="0" t="0" r="r" b="b"/>
            <a:pathLst>
              <a:path w="19" h="120">
                <a:moveTo>
                  <a:pt x="19" y="9"/>
                </a:moveTo>
                <a:cubicBezTo>
                  <a:pt x="19" y="4"/>
                  <a:pt x="15" y="0"/>
                  <a:pt x="10" y="0"/>
                </a:cubicBezTo>
                <a:cubicBezTo>
                  <a:pt x="5" y="0"/>
                  <a:pt x="0" y="4"/>
                  <a:pt x="0" y="9"/>
                </a:cubicBezTo>
                <a:cubicBezTo>
                  <a:pt x="0" y="111"/>
                  <a:pt x="0" y="111"/>
                  <a:pt x="0" y="111"/>
                </a:cubicBezTo>
                <a:cubicBezTo>
                  <a:pt x="0" y="116"/>
                  <a:pt x="5" y="120"/>
                  <a:pt x="10" y="120"/>
                </a:cubicBezTo>
                <a:cubicBezTo>
                  <a:pt x="15" y="120"/>
                  <a:pt x="19" y="116"/>
                  <a:pt x="19" y="111"/>
                </a:cubicBezTo>
                <a:lnTo>
                  <a:pt x="19" y="9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>
              <a:solidFill>
                <a:srgbClr val="0096D6"/>
              </a:solidFill>
              <a:latin typeface="+mj-lt"/>
            </a:endParaRPr>
          </a:p>
        </p:txBody>
      </p:sp>
      <p:sp>
        <p:nvSpPr>
          <p:cNvPr id="28" name="Freeform 27"/>
          <p:cNvSpPr>
            <a:spLocks/>
          </p:cNvSpPr>
          <p:nvPr/>
        </p:nvSpPr>
        <p:spPr bwMode="black">
          <a:xfrm>
            <a:off x="4444058" y="5600088"/>
            <a:ext cx="39033" cy="134792"/>
          </a:xfrm>
          <a:custGeom>
            <a:avLst/>
            <a:gdLst/>
            <a:ahLst/>
            <a:cxnLst>
              <a:cxn ang="0">
                <a:pos x="19" y="9"/>
              </a:cxn>
              <a:cxn ang="0">
                <a:pos x="9" y="0"/>
              </a:cxn>
              <a:cxn ang="0">
                <a:pos x="0" y="9"/>
              </a:cxn>
              <a:cxn ang="0">
                <a:pos x="0" y="56"/>
              </a:cxn>
              <a:cxn ang="0">
                <a:pos x="9" y="65"/>
              </a:cxn>
              <a:cxn ang="0">
                <a:pos x="19" y="56"/>
              </a:cxn>
              <a:cxn ang="0">
                <a:pos x="19" y="9"/>
              </a:cxn>
            </a:cxnLst>
            <a:rect l="0" t="0" r="r" b="b"/>
            <a:pathLst>
              <a:path w="19" h="65">
                <a:moveTo>
                  <a:pt x="19" y="9"/>
                </a:moveTo>
                <a:cubicBezTo>
                  <a:pt x="19" y="4"/>
                  <a:pt x="15" y="0"/>
                  <a:pt x="9" y="0"/>
                </a:cubicBezTo>
                <a:cubicBezTo>
                  <a:pt x="4" y="0"/>
                  <a:pt x="0" y="4"/>
                  <a:pt x="0" y="9"/>
                </a:cubicBezTo>
                <a:cubicBezTo>
                  <a:pt x="0" y="56"/>
                  <a:pt x="0" y="56"/>
                  <a:pt x="0" y="56"/>
                </a:cubicBezTo>
                <a:cubicBezTo>
                  <a:pt x="0" y="61"/>
                  <a:pt x="4" y="65"/>
                  <a:pt x="9" y="65"/>
                </a:cubicBezTo>
                <a:cubicBezTo>
                  <a:pt x="15" y="65"/>
                  <a:pt x="19" y="61"/>
                  <a:pt x="19" y="56"/>
                </a:cubicBezTo>
                <a:lnTo>
                  <a:pt x="19" y="9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>
              <a:solidFill>
                <a:srgbClr val="0096D6"/>
              </a:solidFill>
              <a:latin typeface="+mj-lt"/>
            </a:endParaRPr>
          </a:p>
        </p:txBody>
      </p:sp>
      <p:sp>
        <p:nvSpPr>
          <p:cNvPr id="29" name="Freeform 28"/>
          <p:cNvSpPr>
            <a:spLocks/>
          </p:cNvSpPr>
          <p:nvPr/>
        </p:nvSpPr>
        <p:spPr bwMode="black">
          <a:xfrm>
            <a:off x="4551039" y="5654198"/>
            <a:ext cx="41443" cy="80682"/>
          </a:xfrm>
          <a:custGeom>
            <a:avLst/>
            <a:gdLst/>
            <a:ahLst/>
            <a:cxnLst>
              <a:cxn ang="0">
                <a:pos x="20" y="10"/>
              </a:cxn>
              <a:cxn ang="0">
                <a:pos x="10" y="0"/>
              </a:cxn>
              <a:cxn ang="0">
                <a:pos x="0" y="10"/>
              </a:cxn>
              <a:cxn ang="0">
                <a:pos x="0" y="30"/>
              </a:cxn>
              <a:cxn ang="0">
                <a:pos x="10" y="39"/>
              </a:cxn>
              <a:cxn ang="0">
                <a:pos x="20" y="30"/>
              </a:cxn>
              <a:cxn ang="0">
                <a:pos x="20" y="10"/>
              </a:cxn>
            </a:cxnLst>
            <a:rect l="0" t="0" r="r" b="b"/>
            <a:pathLst>
              <a:path w="20" h="39">
                <a:moveTo>
                  <a:pt x="20" y="10"/>
                </a:moveTo>
                <a:cubicBezTo>
                  <a:pt x="20" y="4"/>
                  <a:pt x="15" y="0"/>
                  <a:pt x="10" y="0"/>
                </a:cubicBezTo>
                <a:cubicBezTo>
                  <a:pt x="5" y="0"/>
                  <a:pt x="0" y="4"/>
                  <a:pt x="0" y="10"/>
                </a:cubicBezTo>
                <a:cubicBezTo>
                  <a:pt x="0" y="30"/>
                  <a:pt x="0" y="30"/>
                  <a:pt x="0" y="30"/>
                </a:cubicBezTo>
                <a:cubicBezTo>
                  <a:pt x="0" y="35"/>
                  <a:pt x="5" y="39"/>
                  <a:pt x="10" y="39"/>
                </a:cubicBezTo>
                <a:cubicBezTo>
                  <a:pt x="15" y="39"/>
                  <a:pt x="20" y="35"/>
                  <a:pt x="20" y="30"/>
                </a:cubicBezTo>
                <a:lnTo>
                  <a:pt x="20" y="10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>
              <a:solidFill>
                <a:srgbClr val="0096D6"/>
              </a:solidFill>
              <a:latin typeface="+mj-lt"/>
            </a:endParaRPr>
          </a:p>
        </p:txBody>
      </p:sp>
      <p:sp>
        <p:nvSpPr>
          <p:cNvPr id="30" name="Freeform 29"/>
          <p:cNvSpPr>
            <a:spLocks/>
          </p:cNvSpPr>
          <p:nvPr/>
        </p:nvSpPr>
        <p:spPr bwMode="black">
          <a:xfrm>
            <a:off x="4660429" y="5600088"/>
            <a:ext cx="39515" cy="134792"/>
          </a:xfrm>
          <a:custGeom>
            <a:avLst/>
            <a:gdLst/>
            <a:ahLst/>
            <a:cxnLst>
              <a:cxn ang="0">
                <a:pos x="19" y="9"/>
              </a:cxn>
              <a:cxn ang="0">
                <a:pos x="10" y="0"/>
              </a:cxn>
              <a:cxn ang="0">
                <a:pos x="0" y="9"/>
              </a:cxn>
              <a:cxn ang="0">
                <a:pos x="0" y="56"/>
              </a:cxn>
              <a:cxn ang="0">
                <a:pos x="10" y="65"/>
              </a:cxn>
              <a:cxn ang="0">
                <a:pos x="19" y="56"/>
              </a:cxn>
              <a:cxn ang="0">
                <a:pos x="19" y="9"/>
              </a:cxn>
            </a:cxnLst>
            <a:rect l="0" t="0" r="r" b="b"/>
            <a:pathLst>
              <a:path w="19" h="65">
                <a:moveTo>
                  <a:pt x="19" y="9"/>
                </a:moveTo>
                <a:cubicBezTo>
                  <a:pt x="19" y="4"/>
                  <a:pt x="15" y="0"/>
                  <a:pt x="10" y="0"/>
                </a:cubicBezTo>
                <a:cubicBezTo>
                  <a:pt x="4" y="0"/>
                  <a:pt x="0" y="4"/>
                  <a:pt x="0" y="9"/>
                </a:cubicBezTo>
                <a:cubicBezTo>
                  <a:pt x="0" y="56"/>
                  <a:pt x="0" y="56"/>
                  <a:pt x="0" y="56"/>
                </a:cubicBezTo>
                <a:cubicBezTo>
                  <a:pt x="0" y="61"/>
                  <a:pt x="4" y="65"/>
                  <a:pt x="10" y="65"/>
                </a:cubicBezTo>
                <a:cubicBezTo>
                  <a:pt x="15" y="65"/>
                  <a:pt x="19" y="61"/>
                  <a:pt x="19" y="56"/>
                </a:cubicBezTo>
                <a:lnTo>
                  <a:pt x="19" y="9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>
              <a:solidFill>
                <a:srgbClr val="0096D6"/>
              </a:solidFill>
              <a:latin typeface="+mj-lt"/>
            </a:endParaRPr>
          </a:p>
        </p:txBody>
      </p:sp>
      <p:sp>
        <p:nvSpPr>
          <p:cNvPr id="31" name="Freeform 30"/>
          <p:cNvSpPr>
            <a:spLocks/>
          </p:cNvSpPr>
          <p:nvPr/>
        </p:nvSpPr>
        <p:spPr bwMode="black">
          <a:xfrm>
            <a:off x="4769819" y="5525689"/>
            <a:ext cx="39515" cy="248327"/>
          </a:xfrm>
          <a:custGeom>
            <a:avLst/>
            <a:gdLst/>
            <a:ahLst/>
            <a:cxnLst>
              <a:cxn ang="0">
                <a:pos x="19" y="9"/>
              </a:cxn>
              <a:cxn ang="0">
                <a:pos x="9" y="0"/>
              </a:cxn>
              <a:cxn ang="0">
                <a:pos x="0" y="9"/>
              </a:cxn>
              <a:cxn ang="0">
                <a:pos x="0" y="111"/>
              </a:cxn>
              <a:cxn ang="0">
                <a:pos x="9" y="120"/>
              </a:cxn>
              <a:cxn ang="0">
                <a:pos x="19" y="111"/>
              </a:cxn>
              <a:cxn ang="0">
                <a:pos x="19" y="9"/>
              </a:cxn>
            </a:cxnLst>
            <a:rect l="0" t="0" r="r" b="b"/>
            <a:pathLst>
              <a:path w="19" h="120">
                <a:moveTo>
                  <a:pt x="19" y="9"/>
                </a:moveTo>
                <a:cubicBezTo>
                  <a:pt x="19" y="4"/>
                  <a:pt x="15" y="0"/>
                  <a:pt x="9" y="0"/>
                </a:cubicBezTo>
                <a:cubicBezTo>
                  <a:pt x="4" y="0"/>
                  <a:pt x="0" y="4"/>
                  <a:pt x="0" y="9"/>
                </a:cubicBezTo>
                <a:cubicBezTo>
                  <a:pt x="0" y="111"/>
                  <a:pt x="0" y="111"/>
                  <a:pt x="0" y="111"/>
                </a:cubicBezTo>
                <a:cubicBezTo>
                  <a:pt x="0" y="116"/>
                  <a:pt x="4" y="120"/>
                  <a:pt x="9" y="120"/>
                </a:cubicBezTo>
                <a:cubicBezTo>
                  <a:pt x="15" y="120"/>
                  <a:pt x="19" y="116"/>
                  <a:pt x="19" y="111"/>
                </a:cubicBezTo>
                <a:lnTo>
                  <a:pt x="19" y="9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>
              <a:solidFill>
                <a:srgbClr val="0096D6"/>
              </a:solidFill>
              <a:latin typeface="+mj-lt"/>
            </a:endParaRPr>
          </a:p>
        </p:txBody>
      </p:sp>
      <p:sp>
        <p:nvSpPr>
          <p:cNvPr id="32" name="Freeform 31"/>
          <p:cNvSpPr>
            <a:spLocks/>
          </p:cNvSpPr>
          <p:nvPr/>
        </p:nvSpPr>
        <p:spPr bwMode="black">
          <a:xfrm>
            <a:off x="4877280" y="5600088"/>
            <a:ext cx="39515" cy="134792"/>
          </a:xfrm>
          <a:custGeom>
            <a:avLst/>
            <a:gdLst/>
            <a:ahLst/>
            <a:cxnLst>
              <a:cxn ang="0">
                <a:pos x="19" y="9"/>
              </a:cxn>
              <a:cxn ang="0">
                <a:pos x="10" y="0"/>
              </a:cxn>
              <a:cxn ang="0">
                <a:pos x="0" y="9"/>
              </a:cxn>
              <a:cxn ang="0">
                <a:pos x="0" y="56"/>
              </a:cxn>
              <a:cxn ang="0">
                <a:pos x="10" y="65"/>
              </a:cxn>
              <a:cxn ang="0">
                <a:pos x="19" y="56"/>
              </a:cxn>
              <a:cxn ang="0">
                <a:pos x="19" y="9"/>
              </a:cxn>
            </a:cxnLst>
            <a:rect l="0" t="0" r="r" b="b"/>
            <a:pathLst>
              <a:path w="19" h="65">
                <a:moveTo>
                  <a:pt x="19" y="9"/>
                </a:moveTo>
                <a:cubicBezTo>
                  <a:pt x="19" y="4"/>
                  <a:pt x="15" y="0"/>
                  <a:pt x="10" y="0"/>
                </a:cubicBezTo>
                <a:cubicBezTo>
                  <a:pt x="5" y="0"/>
                  <a:pt x="0" y="4"/>
                  <a:pt x="0" y="9"/>
                </a:cubicBezTo>
                <a:cubicBezTo>
                  <a:pt x="0" y="56"/>
                  <a:pt x="0" y="56"/>
                  <a:pt x="0" y="56"/>
                </a:cubicBezTo>
                <a:cubicBezTo>
                  <a:pt x="0" y="61"/>
                  <a:pt x="5" y="65"/>
                  <a:pt x="10" y="65"/>
                </a:cubicBezTo>
                <a:cubicBezTo>
                  <a:pt x="15" y="65"/>
                  <a:pt x="19" y="61"/>
                  <a:pt x="19" y="56"/>
                </a:cubicBezTo>
                <a:lnTo>
                  <a:pt x="19" y="9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>
              <a:solidFill>
                <a:srgbClr val="0096D6"/>
              </a:solidFill>
              <a:latin typeface="+mj-lt"/>
            </a:endParaRPr>
          </a:p>
        </p:txBody>
      </p:sp>
      <p:sp>
        <p:nvSpPr>
          <p:cNvPr id="33" name="Freeform 32"/>
          <p:cNvSpPr>
            <a:spLocks/>
          </p:cNvSpPr>
          <p:nvPr/>
        </p:nvSpPr>
        <p:spPr bwMode="black">
          <a:xfrm>
            <a:off x="4986670" y="5654198"/>
            <a:ext cx="39515" cy="80682"/>
          </a:xfrm>
          <a:custGeom>
            <a:avLst/>
            <a:gdLst/>
            <a:ahLst/>
            <a:cxnLst>
              <a:cxn ang="0">
                <a:pos x="19" y="10"/>
              </a:cxn>
              <a:cxn ang="0">
                <a:pos x="9" y="0"/>
              </a:cxn>
              <a:cxn ang="0">
                <a:pos x="0" y="10"/>
              </a:cxn>
              <a:cxn ang="0">
                <a:pos x="0" y="30"/>
              </a:cxn>
              <a:cxn ang="0">
                <a:pos x="9" y="39"/>
              </a:cxn>
              <a:cxn ang="0">
                <a:pos x="19" y="30"/>
              </a:cxn>
              <a:cxn ang="0">
                <a:pos x="19" y="10"/>
              </a:cxn>
            </a:cxnLst>
            <a:rect l="0" t="0" r="r" b="b"/>
            <a:pathLst>
              <a:path w="19" h="39">
                <a:moveTo>
                  <a:pt x="19" y="10"/>
                </a:moveTo>
                <a:cubicBezTo>
                  <a:pt x="19" y="4"/>
                  <a:pt x="15" y="0"/>
                  <a:pt x="9" y="0"/>
                </a:cubicBezTo>
                <a:cubicBezTo>
                  <a:pt x="4" y="0"/>
                  <a:pt x="0" y="4"/>
                  <a:pt x="0" y="10"/>
                </a:cubicBezTo>
                <a:cubicBezTo>
                  <a:pt x="0" y="30"/>
                  <a:pt x="0" y="30"/>
                  <a:pt x="0" y="30"/>
                </a:cubicBezTo>
                <a:cubicBezTo>
                  <a:pt x="0" y="35"/>
                  <a:pt x="4" y="39"/>
                  <a:pt x="9" y="39"/>
                </a:cubicBezTo>
                <a:cubicBezTo>
                  <a:pt x="15" y="39"/>
                  <a:pt x="19" y="35"/>
                  <a:pt x="19" y="30"/>
                </a:cubicBezTo>
                <a:lnTo>
                  <a:pt x="19" y="10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>
              <a:solidFill>
                <a:srgbClr val="0096D6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935513573"/>
      </p:ext>
    </p:extLst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7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7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7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7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7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7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7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7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55556E-7 -1.91391E-6 L -5.55556E-7 0.02314 " pathEditMode="relative" rAng="0" ptsTypes="AA">
                                      <p:cBhvr>
                                        <p:cTn id="33" dur="700" spd="-100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2"/>
                                    </p:animMotion>
                                  </p:childTnLst>
                                </p:cTn>
                              </p:par>
                              <p:par>
                                <p:cTn id="34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2222E-6 -1.93242E-6 L 4.72222E-6 0.02962 " pathEditMode="relative" rAng="0" ptsTypes="AA">
                                      <p:cBhvr>
                                        <p:cTn id="35" dur="700" spd="-100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5"/>
                                    </p:animMotion>
                                  </p:childTnLst>
                                </p:cTn>
                              </p:par>
                              <p:par>
                                <p:cTn id="36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1.91391E-6 L 0 0.02314 " pathEditMode="relative" rAng="0" ptsTypes="AA">
                                      <p:cBhvr>
                                        <p:cTn id="37" dur="700" spd="-100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2"/>
                                    </p:animMotion>
                                  </p:childTnLst>
                                </p:cTn>
                              </p:par>
                              <p:par>
                                <p:cTn id="38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2222E-6 -1.93242E-6 L -4.72222E-6 0.02962 " pathEditMode="relative" rAng="0" ptsTypes="AA">
                                      <p:cBhvr>
                                        <p:cTn id="39" dur="700" spd="-100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5"/>
                                    </p:animMotion>
                                  </p:childTnLst>
                                </p:cTn>
                              </p:par>
                              <p:par>
                                <p:cTn id="40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6 -1.91391E-6 L 4.16667E-6 0.02314 " pathEditMode="relative" rAng="0" ptsTypes="AA">
                                      <p:cBhvr>
                                        <p:cTn id="41" dur="700" spd="-100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2"/>
                                    </p:animMotion>
                                  </p:childTnLst>
                                </p:cTn>
                              </p:par>
                              <p:par>
                                <p:cTn id="42" presetID="64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7 2.36056E-6 L 2.77778E-7 -0.02338 " pathEditMode="relative" rAng="0" ptsTypes="AA">
                                      <p:cBhvr>
                                        <p:cTn id="43" dur="700" spd="-100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2"/>
                                    </p:animMotion>
                                  </p:childTnLst>
                                </p:cTn>
                              </p:par>
                              <p:par>
                                <p:cTn id="44" presetID="64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2.36056E-6 L -8.33333E-7 -0.02338 " pathEditMode="relative" rAng="0" ptsTypes="AA">
                                      <p:cBhvr>
                                        <p:cTn id="45" dur="700" spd="-100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2"/>
                                    </p:animMotion>
                                  </p:childTnLst>
                                </p:cTn>
                              </p:par>
                              <p:par>
                                <p:cTn id="46" presetID="64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2.36056E-6 L 4.44444E-6 -0.02338 " pathEditMode="relative" rAng="0" ptsTypes="AA">
                                      <p:cBhvr>
                                        <p:cTn id="47" dur="700" spd="-100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2"/>
                                    </p:animMotion>
                                  </p:childTnLst>
                                </p:cTn>
                              </p:par>
                              <p:par>
                                <p:cTn id="48" presetID="64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2.36056E-6 L 3.33333E-6 -0.02338 " pathEditMode="relative" rAng="0" ptsTypes="AA">
                                      <p:cBhvr>
                                        <p:cTn id="49" dur="700" spd="-100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700"/>
                            </p:stCondLst>
                            <p:childTnLst>
                              <p:par>
                                <p:cTn id="5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7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0" presetClass="entr" presetSubtype="0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7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0" presetClass="entr" presetSubtype="0" fill="hold" grpId="0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7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10" presetClass="entr" presetSubtype="0" fill="hold" grpId="0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7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10" presetClass="entr" presetSubtype="0" fill="hold" grpId="0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7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5" grpId="1" animBg="1"/>
      <p:bldP spid="26" grpId="0" animBg="1"/>
      <p:bldP spid="26" grpId="1" animBg="1"/>
      <p:bldP spid="27" grpId="0" animBg="1"/>
      <p:bldP spid="27" grpId="1" animBg="1"/>
      <p:bldP spid="28" grpId="0" animBg="1"/>
      <p:bldP spid="28" grpId="1" animBg="1"/>
      <p:bldP spid="29" grpId="0" animBg="1"/>
      <p:bldP spid="29" grpId="1" animBg="1"/>
      <p:bldP spid="30" grpId="0" animBg="1"/>
      <p:bldP spid="30" grpId="1" animBg="1"/>
      <p:bldP spid="31" grpId="0" animBg="1"/>
      <p:bldP spid="31" grpId="1" animBg="1"/>
      <p:bldP spid="32" grpId="0" animBg="1"/>
      <p:bldP spid="32" grpId="1" animBg="1"/>
      <p:bldP spid="33" grpId="0" animBg="1"/>
      <p:bldP spid="33" grpId="1" animBg="1"/>
    </p:bldLst>
  </p:timing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losing Slide-blue thank yo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" name="Picture 34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1586" y="-1587"/>
            <a:ext cx="9144000" cy="6858000"/>
          </a:xfrm>
          <a:prstGeom prst="rect">
            <a:avLst/>
          </a:prstGeom>
        </p:spPr>
      </p:pic>
      <p:sp>
        <p:nvSpPr>
          <p:cNvPr id="34" name="TextBox 33"/>
          <p:cNvSpPr txBox="1"/>
          <p:nvPr userDrawn="1"/>
        </p:nvSpPr>
        <p:spPr>
          <a:xfrm>
            <a:off x="644691" y="3060490"/>
            <a:ext cx="246734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>
                <a:solidFill>
                  <a:srgbClr val="FFFFFF"/>
                </a:solidFill>
                <a:latin typeface="+mj-lt"/>
              </a:rPr>
              <a:t>Thank you.</a:t>
            </a:r>
            <a:endParaRPr lang="en-US" sz="3600" dirty="0">
              <a:solidFill>
                <a:srgbClr val="FFFFFF"/>
              </a:solidFill>
              <a:latin typeface="+mj-lt"/>
            </a:endParaRPr>
          </a:p>
        </p:txBody>
      </p:sp>
      <p:pic>
        <p:nvPicPr>
          <p:cNvPr id="18" name="Picture 2"/>
          <p:cNvPicPr>
            <a:picLocks noChangeAspect="1" noChangeArrowheads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669746" y="3078072"/>
            <a:ext cx="3669899" cy="6102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53695939"/>
      </p:ext>
    </p:extLst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625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/>
    </p:bldLst>
  </p:timing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losing Slide-r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Picture 18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Rectangle 3"/>
          <p:cNvSpPr>
            <a:spLocks noChangeArrowheads="1"/>
          </p:cNvSpPr>
          <p:nvPr/>
        </p:nvSpPr>
        <p:spPr bwMode="black">
          <a:xfrm>
            <a:off x="4373703" y="5844550"/>
            <a:ext cx="41443" cy="157016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>
              <a:solidFill>
                <a:srgbClr val="0096D6"/>
              </a:solidFill>
              <a:latin typeface="+mj-lt"/>
            </a:endParaRPr>
          </a:p>
        </p:txBody>
      </p:sp>
      <p:sp>
        <p:nvSpPr>
          <p:cNvPr id="5" name="Freeform 4"/>
          <p:cNvSpPr>
            <a:spLocks/>
          </p:cNvSpPr>
          <p:nvPr/>
        </p:nvSpPr>
        <p:spPr bwMode="black">
          <a:xfrm>
            <a:off x="4615130" y="5840202"/>
            <a:ext cx="119991" cy="165712"/>
          </a:xfrm>
          <a:custGeom>
            <a:avLst/>
            <a:gdLst/>
            <a:ahLst/>
            <a:cxnLst>
              <a:cxn ang="0">
                <a:pos x="58" y="24"/>
              </a:cxn>
              <a:cxn ang="0">
                <a:pos x="42" y="20"/>
              </a:cxn>
              <a:cxn ang="0">
                <a:pos x="21" y="40"/>
              </a:cxn>
              <a:cxn ang="0">
                <a:pos x="42" y="60"/>
              </a:cxn>
              <a:cxn ang="0">
                <a:pos x="58" y="56"/>
              </a:cxn>
              <a:cxn ang="0">
                <a:pos x="58" y="77"/>
              </a:cxn>
              <a:cxn ang="0">
                <a:pos x="41" y="80"/>
              </a:cxn>
              <a:cxn ang="0">
                <a:pos x="0" y="40"/>
              </a:cxn>
              <a:cxn ang="0">
                <a:pos x="41" y="0"/>
              </a:cxn>
              <a:cxn ang="0">
                <a:pos x="58" y="3"/>
              </a:cxn>
              <a:cxn ang="0">
                <a:pos x="58" y="24"/>
              </a:cxn>
            </a:cxnLst>
            <a:rect l="0" t="0" r="r" b="b"/>
            <a:pathLst>
              <a:path w="58" h="80">
                <a:moveTo>
                  <a:pt x="58" y="24"/>
                </a:moveTo>
                <a:cubicBezTo>
                  <a:pt x="58" y="23"/>
                  <a:pt x="51" y="20"/>
                  <a:pt x="42" y="20"/>
                </a:cubicBezTo>
                <a:cubicBezTo>
                  <a:pt x="30" y="20"/>
                  <a:pt x="21" y="28"/>
                  <a:pt x="21" y="40"/>
                </a:cubicBezTo>
                <a:cubicBezTo>
                  <a:pt x="21" y="51"/>
                  <a:pt x="29" y="60"/>
                  <a:pt x="42" y="60"/>
                </a:cubicBezTo>
                <a:cubicBezTo>
                  <a:pt x="51" y="60"/>
                  <a:pt x="57" y="57"/>
                  <a:pt x="58" y="56"/>
                </a:cubicBezTo>
                <a:cubicBezTo>
                  <a:pt x="58" y="77"/>
                  <a:pt x="58" y="77"/>
                  <a:pt x="58" y="77"/>
                </a:cubicBezTo>
                <a:cubicBezTo>
                  <a:pt x="56" y="78"/>
                  <a:pt x="49" y="80"/>
                  <a:pt x="41" y="80"/>
                </a:cubicBezTo>
                <a:cubicBezTo>
                  <a:pt x="19" y="80"/>
                  <a:pt x="0" y="65"/>
                  <a:pt x="0" y="40"/>
                </a:cubicBezTo>
                <a:cubicBezTo>
                  <a:pt x="0" y="17"/>
                  <a:pt x="17" y="0"/>
                  <a:pt x="41" y="0"/>
                </a:cubicBezTo>
                <a:cubicBezTo>
                  <a:pt x="50" y="0"/>
                  <a:pt x="56" y="3"/>
                  <a:pt x="58" y="3"/>
                </a:cubicBezTo>
                <a:lnTo>
                  <a:pt x="58" y="24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>
              <a:solidFill>
                <a:srgbClr val="0096D6"/>
              </a:solidFill>
              <a:latin typeface="+mj-lt"/>
            </a:endParaRPr>
          </a:p>
        </p:txBody>
      </p:sp>
      <p:sp>
        <p:nvSpPr>
          <p:cNvPr id="6" name="Freeform 5"/>
          <p:cNvSpPr>
            <a:spLocks/>
          </p:cNvSpPr>
          <p:nvPr/>
        </p:nvSpPr>
        <p:spPr bwMode="black">
          <a:xfrm>
            <a:off x="4200221" y="5840202"/>
            <a:ext cx="119991" cy="165712"/>
          </a:xfrm>
          <a:custGeom>
            <a:avLst/>
            <a:gdLst/>
            <a:ahLst/>
            <a:cxnLst>
              <a:cxn ang="0">
                <a:pos x="58" y="24"/>
              </a:cxn>
              <a:cxn ang="0">
                <a:pos x="42" y="20"/>
              </a:cxn>
              <a:cxn ang="0">
                <a:pos x="21" y="40"/>
              </a:cxn>
              <a:cxn ang="0">
                <a:pos x="42" y="60"/>
              </a:cxn>
              <a:cxn ang="0">
                <a:pos x="58" y="56"/>
              </a:cxn>
              <a:cxn ang="0">
                <a:pos x="58" y="77"/>
              </a:cxn>
              <a:cxn ang="0">
                <a:pos x="40" y="80"/>
              </a:cxn>
              <a:cxn ang="0">
                <a:pos x="0" y="40"/>
              </a:cxn>
              <a:cxn ang="0">
                <a:pos x="40" y="0"/>
              </a:cxn>
              <a:cxn ang="0">
                <a:pos x="58" y="3"/>
              </a:cxn>
              <a:cxn ang="0">
                <a:pos x="58" y="24"/>
              </a:cxn>
            </a:cxnLst>
            <a:rect l="0" t="0" r="r" b="b"/>
            <a:pathLst>
              <a:path w="58" h="80">
                <a:moveTo>
                  <a:pt x="58" y="24"/>
                </a:moveTo>
                <a:cubicBezTo>
                  <a:pt x="57" y="23"/>
                  <a:pt x="51" y="20"/>
                  <a:pt x="42" y="20"/>
                </a:cubicBezTo>
                <a:cubicBezTo>
                  <a:pt x="29" y="20"/>
                  <a:pt x="21" y="28"/>
                  <a:pt x="21" y="40"/>
                </a:cubicBezTo>
                <a:cubicBezTo>
                  <a:pt x="21" y="51"/>
                  <a:pt x="29" y="60"/>
                  <a:pt x="42" y="60"/>
                </a:cubicBezTo>
                <a:cubicBezTo>
                  <a:pt x="51" y="60"/>
                  <a:pt x="57" y="57"/>
                  <a:pt x="58" y="56"/>
                </a:cubicBezTo>
                <a:cubicBezTo>
                  <a:pt x="58" y="77"/>
                  <a:pt x="58" y="77"/>
                  <a:pt x="58" y="77"/>
                </a:cubicBezTo>
                <a:cubicBezTo>
                  <a:pt x="56" y="78"/>
                  <a:pt x="49" y="80"/>
                  <a:pt x="40" y="80"/>
                </a:cubicBezTo>
                <a:cubicBezTo>
                  <a:pt x="19" y="80"/>
                  <a:pt x="0" y="65"/>
                  <a:pt x="0" y="40"/>
                </a:cubicBezTo>
                <a:cubicBezTo>
                  <a:pt x="0" y="17"/>
                  <a:pt x="17" y="0"/>
                  <a:pt x="40" y="0"/>
                </a:cubicBezTo>
                <a:cubicBezTo>
                  <a:pt x="49" y="0"/>
                  <a:pt x="56" y="3"/>
                  <a:pt x="58" y="3"/>
                </a:cubicBezTo>
                <a:lnTo>
                  <a:pt x="58" y="24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>
              <a:solidFill>
                <a:srgbClr val="0096D6"/>
              </a:solidFill>
              <a:latin typeface="+mj-lt"/>
            </a:endParaRPr>
          </a:p>
        </p:txBody>
      </p:sp>
      <p:sp>
        <p:nvSpPr>
          <p:cNvPr id="7" name="Freeform 6"/>
          <p:cNvSpPr>
            <a:spLocks noEditPoints="1"/>
          </p:cNvSpPr>
          <p:nvPr userDrawn="1"/>
        </p:nvSpPr>
        <p:spPr bwMode="black">
          <a:xfrm>
            <a:off x="4778492" y="5840202"/>
            <a:ext cx="164807" cy="165712"/>
          </a:xfrm>
          <a:custGeom>
            <a:avLst/>
            <a:gdLst/>
            <a:ahLst/>
            <a:cxnLst>
              <a:cxn ang="0">
                <a:pos x="80" y="40"/>
              </a:cxn>
              <a:cxn ang="0">
                <a:pos x="40" y="80"/>
              </a:cxn>
              <a:cxn ang="0">
                <a:pos x="0" y="40"/>
              </a:cxn>
              <a:cxn ang="0">
                <a:pos x="40" y="0"/>
              </a:cxn>
              <a:cxn ang="0">
                <a:pos x="80" y="40"/>
              </a:cxn>
              <a:cxn ang="0">
                <a:pos x="40" y="20"/>
              </a:cxn>
              <a:cxn ang="0">
                <a:pos x="20" y="40"/>
              </a:cxn>
              <a:cxn ang="0">
                <a:pos x="40" y="60"/>
              </a:cxn>
              <a:cxn ang="0">
                <a:pos x="60" y="40"/>
              </a:cxn>
              <a:cxn ang="0">
                <a:pos x="40" y="20"/>
              </a:cxn>
            </a:cxnLst>
            <a:rect l="0" t="0" r="r" b="b"/>
            <a:pathLst>
              <a:path w="80" h="80">
                <a:moveTo>
                  <a:pt x="80" y="40"/>
                </a:moveTo>
                <a:cubicBezTo>
                  <a:pt x="80" y="62"/>
                  <a:pt x="64" y="80"/>
                  <a:pt x="40" y="80"/>
                </a:cubicBezTo>
                <a:cubicBezTo>
                  <a:pt x="16" y="80"/>
                  <a:pt x="0" y="62"/>
                  <a:pt x="0" y="40"/>
                </a:cubicBezTo>
                <a:cubicBezTo>
                  <a:pt x="0" y="18"/>
                  <a:pt x="16" y="0"/>
                  <a:pt x="40" y="0"/>
                </a:cubicBezTo>
                <a:cubicBezTo>
                  <a:pt x="64" y="0"/>
                  <a:pt x="80" y="18"/>
                  <a:pt x="80" y="40"/>
                </a:cubicBezTo>
                <a:moveTo>
                  <a:pt x="40" y="20"/>
                </a:moveTo>
                <a:cubicBezTo>
                  <a:pt x="29" y="20"/>
                  <a:pt x="20" y="29"/>
                  <a:pt x="20" y="40"/>
                </a:cubicBezTo>
                <a:cubicBezTo>
                  <a:pt x="20" y="51"/>
                  <a:pt x="29" y="60"/>
                  <a:pt x="40" y="60"/>
                </a:cubicBezTo>
                <a:cubicBezTo>
                  <a:pt x="51" y="60"/>
                  <a:pt x="60" y="51"/>
                  <a:pt x="60" y="40"/>
                </a:cubicBezTo>
                <a:cubicBezTo>
                  <a:pt x="60" y="29"/>
                  <a:pt x="51" y="20"/>
                  <a:pt x="40" y="20"/>
                </a:cubicBezTo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>
              <a:solidFill>
                <a:srgbClr val="0096D6"/>
              </a:solidFill>
              <a:latin typeface="+mj-lt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black">
          <a:xfrm>
            <a:off x="4468634" y="5840202"/>
            <a:ext cx="107462" cy="165712"/>
          </a:xfrm>
          <a:custGeom>
            <a:avLst/>
            <a:gdLst/>
            <a:ahLst/>
            <a:cxnLst>
              <a:cxn ang="0">
                <a:pos x="47" y="19"/>
              </a:cxn>
              <a:cxn ang="0">
                <a:pos x="32" y="17"/>
              </a:cxn>
              <a:cxn ang="0">
                <a:pos x="20" y="23"/>
              </a:cxn>
              <a:cxn ang="0">
                <a:pos x="29" y="30"/>
              </a:cxn>
              <a:cxn ang="0">
                <a:pos x="34" y="32"/>
              </a:cxn>
              <a:cxn ang="0">
                <a:pos x="52" y="54"/>
              </a:cxn>
              <a:cxn ang="0">
                <a:pos x="21" y="80"/>
              </a:cxn>
              <a:cxn ang="0">
                <a:pos x="0" y="77"/>
              </a:cxn>
              <a:cxn ang="0">
                <a:pos x="0" y="60"/>
              </a:cxn>
              <a:cxn ang="0">
                <a:pos x="18" y="63"/>
              </a:cxn>
              <a:cxn ang="0">
                <a:pos x="32" y="56"/>
              </a:cxn>
              <a:cxn ang="0">
                <a:pos x="23" y="48"/>
              </a:cxn>
              <a:cxn ang="0">
                <a:pos x="19" y="47"/>
              </a:cxn>
              <a:cxn ang="0">
                <a:pos x="0" y="24"/>
              </a:cxn>
              <a:cxn ang="0">
                <a:pos x="28" y="0"/>
              </a:cxn>
              <a:cxn ang="0">
                <a:pos x="47" y="3"/>
              </a:cxn>
              <a:cxn ang="0">
                <a:pos x="47" y="19"/>
              </a:cxn>
            </a:cxnLst>
            <a:rect l="0" t="0" r="r" b="b"/>
            <a:pathLst>
              <a:path w="52" h="80">
                <a:moveTo>
                  <a:pt x="47" y="19"/>
                </a:moveTo>
                <a:cubicBezTo>
                  <a:pt x="47" y="19"/>
                  <a:pt x="38" y="17"/>
                  <a:pt x="32" y="17"/>
                </a:cubicBezTo>
                <a:cubicBezTo>
                  <a:pt x="24" y="17"/>
                  <a:pt x="20" y="19"/>
                  <a:pt x="20" y="23"/>
                </a:cubicBezTo>
                <a:cubicBezTo>
                  <a:pt x="20" y="28"/>
                  <a:pt x="26" y="29"/>
                  <a:pt x="29" y="30"/>
                </a:cubicBezTo>
                <a:cubicBezTo>
                  <a:pt x="34" y="32"/>
                  <a:pt x="34" y="32"/>
                  <a:pt x="34" y="32"/>
                </a:cubicBezTo>
                <a:cubicBezTo>
                  <a:pt x="47" y="36"/>
                  <a:pt x="52" y="45"/>
                  <a:pt x="52" y="54"/>
                </a:cubicBezTo>
                <a:cubicBezTo>
                  <a:pt x="52" y="73"/>
                  <a:pt x="35" y="80"/>
                  <a:pt x="21" y="80"/>
                </a:cubicBezTo>
                <a:cubicBezTo>
                  <a:pt x="10" y="80"/>
                  <a:pt x="1" y="78"/>
                  <a:pt x="0" y="77"/>
                </a:cubicBezTo>
                <a:cubicBezTo>
                  <a:pt x="0" y="60"/>
                  <a:pt x="0" y="60"/>
                  <a:pt x="0" y="60"/>
                </a:cubicBezTo>
                <a:cubicBezTo>
                  <a:pt x="2" y="60"/>
                  <a:pt x="10" y="63"/>
                  <a:pt x="18" y="63"/>
                </a:cubicBezTo>
                <a:cubicBezTo>
                  <a:pt x="28" y="63"/>
                  <a:pt x="32" y="60"/>
                  <a:pt x="32" y="56"/>
                </a:cubicBezTo>
                <a:cubicBezTo>
                  <a:pt x="32" y="52"/>
                  <a:pt x="28" y="49"/>
                  <a:pt x="23" y="48"/>
                </a:cubicBezTo>
                <a:cubicBezTo>
                  <a:pt x="22" y="48"/>
                  <a:pt x="21" y="47"/>
                  <a:pt x="19" y="47"/>
                </a:cubicBezTo>
                <a:cubicBezTo>
                  <a:pt x="9" y="43"/>
                  <a:pt x="0" y="37"/>
                  <a:pt x="0" y="24"/>
                </a:cubicBezTo>
                <a:cubicBezTo>
                  <a:pt x="0" y="10"/>
                  <a:pt x="10" y="0"/>
                  <a:pt x="28" y="0"/>
                </a:cubicBezTo>
                <a:cubicBezTo>
                  <a:pt x="37" y="0"/>
                  <a:pt x="46" y="3"/>
                  <a:pt x="47" y="3"/>
                </a:cubicBezTo>
                <a:lnTo>
                  <a:pt x="47" y="19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>
              <a:solidFill>
                <a:srgbClr val="0096D6"/>
              </a:solidFill>
              <a:latin typeface="+mj-lt"/>
            </a:endParaRPr>
          </a:p>
        </p:txBody>
      </p:sp>
      <p:sp>
        <p:nvSpPr>
          <p:cNvPr id="9" name="Freeform 8"/>
          <p:cNvSpPr>
            <a:spLocks/>
          </p:cNvSpPr>
          <p:nvPr/>
        </p:nvSpPr>
        <p:spPr bwMode="black">
          <a:xfrm>
            <a:off x="4117818" y="5654198"/>
            <a:ext cx="39033" cy="80682"/>
          </a:xfrm>
          <a:custGeom>
            <a:avLst/>
            <a:gdLst/>
            <a:ahLst/>
            <a:cxnLst>
              <a:cxn ang="0">
                <a:pos x="19" y="10"/>
              </a:cxn>
              <a:cxn ang="0">
                <a:pos x="10" y="0"/>
              </a:cxn>
              <a:cxn ang="0">
                <a:pos x="0" y="10"/>
              </a:cxn>
              <a:cxn ang="0">
                <a:pos x="0" y="30"/>
              </a:cxn>
              <a:cxn ang="0">
                <a:pos x="10" y="39"/>
              </a:cxn>
              <a:cxn ang="0">
                <a:pos x="19" y="30"/>
              </a:cxn>
              <a:cxn ang="0">
                <a:pos x="19" y="10"/>
              </a:cxn>
            </a:cxnLst>
            <a:rect l="0" t="0" r="r" b="b"/>
            <a:pathLst>
              <a:path w="19" h="39">
                <a:moveTo>
                  <a:pt x="19" y="10"/>
                </a:moveTo>
                <a:cubicBezTo>
                  <a:pt x="19" y="4"/>
                  <a:pt x="15" y="0"/>
                  <a:pt x="10" y="0"/>
                </a:cubicBezTo>
                <a:cubicBezTo>
                  <a:pt x="4" y="0"/>
                  <a:pt x="0" y="4"/>
                  <a:pt x="0" y="10"/>
                </a:cubicBezTo>
                <a:cubicBezTo>
                  <a:pt x="0" y="30"/>
                  <a:pt x="0" y="30"/>
                  <a:pt x="0" y="30"/>
                </a:cubicBezTo>
                <a:cubicBezTo>
                  <a:pt x="0" y="35"/>
                  <a:pt x="4" y="39"/>
                  <a:pt x="10" y="39"/>
                </a:cubicBezTo>
                <a:cubicBezTo>
                  <a:pt x="15" y="39"/>
                  <a:pt x="19" y="35"/>
                  <a:pt x="19" y="30"/>
                </a:cubicBezTo>
                <a:lnTo>
                  <a:pt x="19" y="10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>
              <a:solidFill>
                <a:srgbClr val="0096D6"/>
              </a:solidFill>
              <a:latin typeface="+mj-lt"/>
            </a:endParaRPr>
          </a:p>
        </p:txBody>
      </p:sp>
      <p:sp>
        <p:nvSpPr>
          <p:cNvPr id="10" name="Freeform 9"/>
          <p:cNvSpPr>
            <a:spLocks/>
          </p:cNvSpPr>
          <p:nvPr/>
        </p:nvSpPr>
        <p:spPr bwMode="black">
          <a:xfrm>
            <a:off x="4227207" y="5600088"/>
            <a:ext cx="39033" cy="134792"/>
          </a:xfrm>
          <a:custGeom>
            <a:avLst/>
            <a:gdLst/>
            <a:ahLst/>
            <a:cxnLst>
              <a:cxn ang="0">
                <a:pos x="19" y="9"/>
              </a:cxn>
              <a:cxn ang="0">
                <a:pos x="9" y="0"/>
              </a:cxn>
              <a:cxn ang="0">
                <a:pos x="0" y="9"/>
              </a:cxn>
              <a:cxn ang="0">
                <a:pos x="0" y="56"/>
              </a:cxn>
              <a:cxn ang="0">
                <a:pos x="9" y="65"/>
              </a:cxn>
              <a:cxn ang="0">
                <a:pos x="19" y="56"/>
              </a:cxn>
              <a:cxn ang="0">
                <a:pos x="19" y="9"/>
              </a:cxn>
            </a:cxnLst>
            <a:rect l="0" t="0" r="r" b="b"/>
            <a:pathLst>
              <a:path w="19" h="65">
                <a:moveTo>
                  <a:pt x="19" y="9"/>
                </a:moveTo>
                <a:cubicBezTo>
                  <a:pt x="19" y="4"/>
                  <a:pt x="14" y="0"/>
                  <a:pt x="9" y="0"/>
                </a:cubicBezTo>
                <a:cubicBezTo>
                  <a:pt x="4" y="0"/>
                  <a:pt x="0" y="4"/>
                  <a:pt x="0" y="9"/>
                </a:cubicBezTo>
                <a:cubicBezTo>
                  <a:pt x="0" y="56"/>
                  <a:pt x="0" y="56"/>
                  <a:pt x="0" y="56"/>
                </a:cubicBezTo>
                <a:cubicBezTo>
                  <a:pt x="0" y="61"/>
                  <a:pt x="4" y="65"/>
                  <a:pt x="9" y="65"/>
                </a:cubicBezTo>
                <a:cubicBezTo>
                  <a:pt x="14" y="65"/>
                  <a:pt x="19" y="61"/>
                  <a:pt x="19" y="56"/>
                </a:cubicBezTo>
                <a:lnTo>
                  <a:pt x="19" y="9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>
              <a:solidFill>
                <a:srgbClr val="0096D6"/>
              </a:solidFill>
              <a:latin typeface="+mj-lt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black">
          <a:xfrm>
            <a:off x="4334669" y="5525689"/>
            <a:ext cx="39033" cy="248327"/>
          </a:xfrm>
          <a:custGeom>
            <a:avLst/>
            <a:gdLst/>
            <a:ahLst/>
            <a:cxnLst>
              <a:cxn ang="0">
                <a:pos x="19" y="9"/>
              </a:cxn>
              <a:cxn ang="0">
                <a:pos x="10" y="0"/>
              </a:cxn>
              <a:cxn ang="0">
                <a:pos x="0" y="9"/>
              </a:cxn>
              <a:cxn ang="0">
                <a:pos x="0" y="111"/>
              </a:cxn>
              <a:cxn ang="0">
                <a:pos x="10" y="120"/>
              </a:cxn>
              <a:cxn ang="0">
                <a:pos x="19" y="111"/>
              </a:cxn>
              <a:cxn ang="0">
                <a:pos x="19" y="9"/>
              </a:cxn>
            </a:cxnLst>
            <a:rect l="0" t="0" r="r" b="b"/>
            <a:pathLst>
              <a:path w="19" h="120">
                <a:moveTo>
                  <a:pt x="19" y="9"/>
                </a:moveTo>
                <a:cubicBezTo>
                  <a:pt x="19" y="4"/>
                  <a:pt x="15" y="0"/>
                  <a:pt x="10" y="0"/>
                </a:cubicBezTo>
                <a:cubicBezTo>
                  <a:pt x="5" y="0"/>
                  <a:pt x="0" y="4"/>
                  <a:pt x="0" y="9"/>
                </a:cubicBezTo>
                <a:cubicBezTo>
                  <a:pt x="0" y="111"/>
                  <a:pt x="0" y="111"/>
                  <a:pt x="0" y="111"/>
                </a:cubicBezTo>
                <a:cubicBezTo>
                  <a:pt x="0" y="116"/>
                  <a:pt x="5" y="120"/>
                  <a:pt x="10" y="120"/>
                </a:cubicBezTo>
                <a:cubicBezTo>
                  <a:pt x="15" y="120"/>
                  <a:pt x="19" y="116"/>
                  <a:pt x="19" y="111"/>
                </a:cubicBezTo>
                <a:lnTo>
                  <a:pt x="19" y="9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>
              <a:solidFill>
                <a:srgbClr val="0096D6"/>
              </a:solidFill>
              <a:latin typeface="+mj-lt"/>
            </a:endParaRPr>
          </a:p>
        </p:txBody>
      </p:sp>
      <p:sp>
        <p:nvSpPr>
          <p:cNvPr id="12" name="Freeform 11"/>
          <p:cNvSpPr>
            <a:spLocks/>
          </p:cNvSpPr>
          <p:nvPr/>
        </p:nvSpPr>
        <p:spPr bwMode="black">
          <a:xfrm>
            <a:off x="4444058" y="5600088"/>
            <a:ext cx="39033" cy="134792"/>
          </a:xfrm>
          <a:custGeom>
            <a:avLst/>
            <a:gdLst/>
            <a:ahLst/>
            <a:cxnLst>
              <a:cxn ang="0">
                <a:pos x="19" y="9"/>
              </a:cxn>
              <a:cxn ang="0">
                <a:pos x="9" y="0"/>
              </a:cxn>
              <a:cxn ang="0">
                <a:pos x="0" y="9"/>
              </a:cxn>
              <a:cxn ang="0">
                <a:pos x="0" y="56"/>
              </a:cxn>
              <a:cxn ang="0">
                <a:pos x="9" y="65"/>
              </a:cxn>
              <a:cxn ang="0">
                <a:pos x="19" y="56"/>
              </a:cxn>
              <a:cxn ang="0">
                <a:pos x="19" y="9"/>
              </a:cxn>
            </a:cxnLst>
            <a:rect l="0" t="0" r="r" b="b"/>
            <a:pathLst>
              <a:path w="19" h="65">
                <a:moveTo>
                  <a:pt x="19" y="9"/>
                </a:moveTo>
                <a:cubicBezTo>
                  <a:pt x="19" y="4"/>
                  <a:pt x="15" y="0"/>
                  <a:pt x="9" y="0"/>
                </a:cubicBezTo>
                <a:cubicBezTo>
                  <a:pt x="4" y="0"/>
                  <a:pt x="0" y="4"/>
                  <a:pt x="0" y="9"/>
                </a:cubicBezTo>
                <a:cubicBezTo>
                  <a:pt x="0" y="56"/>
                  <a:pt x="0" y="56"/>
                  <a:pt x="0" y="56"/>
                </a:cubicBezTo>
                <a:cubicBezTo>
                  <a:pt x="0" y="61"/>
                  <a:pt x="4" y="65"/>
                  <a:pt x="9" y="65"/>
                </a:cubicBezTo>
                <a:cubicBezTo>
                  <a:pt x="15" y="65"/>
                  <a:pt x="19" y="61"/>
                  <a:pt x="19" y="56"/>
                </a:cubicBezTo>
                <a:lnTo>
                  <a:pt x="19" y="9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>
              <a:solidFill>
                <a:srgbClr val="0096D6"/>
              </a:solidFill>
              <a:latin typeface="+mj-lt"/>
            </a:endParaRPr>
          </a:p>
        </p:txBody>
      </p:sp>
      <p:sp>
        <p:nvSpPr>
          <p:cNvPr id="14" name="Freeform 13"/>
          <p:cNvSpPr>
            <a:spLocks/>
          </p:cNvSpPr>
          <p:nvPr/>
        </p:nvSpPr>
        <p:spPr bwMode="black">
          <a:xfrm>
            <a:off x="4551039" y="5654198"/>
            <a:ext cx="41443" cy="80682"/>
          </a:xfrm>
          <a:custGeom>
            <a:avLst/>
            <a:gdLst/>
            <a:ahLst/>
            <a:cxnLst>
              <a:cxn ang="0">
                <a:pos x="20" y="10"/>
              </a:cxn>
              <a:cxn ang="0">
                <a:pos x="10" y="0"/>
              </a:cxn>
              <a:cxn ang="0">
                <a:pos x="0" y="10"/>
              </a:cxn>
              <a:cxn ang="0">
                <a:pos x="0" y="30"/>
              </a:cxn>
              <a:cxn ang="0">
                <a:pos x="10" y="39"/>
              </a:cxn>
              <a:cxn ang="0">
                <a:pos x="20" y="30"/>
              </a:cxn>
              <a:cxn ang="0">
                <a:pos x="20" y="10"/>
              </a:cxn>
            </a:cxnLst>
            <a:rect l="0" t="0" r="r" b="b"/>
            <a:pathLst>
              <a:path w="20" h="39">
                <a:moveTo>
                  <a:pt x="20" y="10"/>
                </a:moveTo>
                <a:cubicBezTo>
                  <a:pt x="20" y="4"/>
                  <a:pt x="15" y="0"/>
                  <a:pt x="10" y="0"/>
                </a:cubicBezTo>
                <a:cubicBezTo>
                  <a:pt x="5" y="0"/>
                  <a:pt x="0" y="4"/>
                  <a:pt x="0" y="10"/>
                </a:cubicBezTo>
                <a:cubicBezTo>
                  <a:pt x="0" y="30"/>
                  <a:pt x="0" y="30"/>
                  <a:pt x="0" y="30"/>
                </a:cubicBezTo>
                <a:cubicBezTo>
                  <a:pt x="0" y="35"/>
                  <a:pt x="5" y="39"/>
                  <a:pt x="10" y="39"/>
                </a:cubicBezTo>
                <a:cubicBezTo>
                  <a:pt x="15" y="39"/>
                  <a:pt x="20" y="35"/>
                  <a:pt x="20" y="30"/>
                </a:cubicBezTo>
                <a:lnTo>
                  <a:pt x="20" y="10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>
              <a:solidFill>
                <a:srgbClr val="0096D6"/>
              </a:solidFill>
              <a:latin typeface="+mj-lt"/>
            </a:endParaRPr>
          </a:p>
        </p:txBody>
      </p:sp>
      <p:sp>
        <p:nvSpPr>
          <p:cNvPr id="15" name="Freeform 14"/>
          <p:cNvSpPr>
            <a:spLocks/>
          </p:cNvSpPr>
          <p:nvPr/>
        </p:nvSpPr>
        <p:spPr bwMode="black">
          <a:xfrm>
            <a:off x="4660429" y="5600088"/>
            <a:ext cx="39515" cy="134792"/>
          </a:xfrm>
          <a:custGeom>
            <a:avLst/>
            <a:gdLst/>
            <a:ahLst/>
            <a:cxnLst>
              <a:cxn ang="0">
                <a:pos x="19" y="9"/>
              </a:cxn>
              <a:cxn ang="0">
                <a:pos x="10" y="0"/>
              </a:cxn>
              <a:cxn ang="0">
                <a:pos x="0" y="9"/>
              </a:cxn>
              <a:cxn ang="0">
                <a:pos x="0" y="56"/>
              </a:cxn>
              <a:cxn ang="0">
                <a:pos x="10" y="65"/>
              </a:cxn>
              <a:cxn ang="0">
                <a:pos x="19" y="56"/>
              </a:cxn>
              <a:cxn ang="0">
                <a:pos x="19" y="9"/>
              </a:cxn>
            </a:cxnLst>
            <a:rect l="0" t="0" r="r" b="b"/>
            <a:pathLst>
              <a:path w="19" h="65">
                <a:moveTo>
                  <a:pt x="19" y="9"/>
                </a:moveTo>
                <a:cubicBezTo>
                  <a:pt x="19" y="4"/>
                  <a:pt x="15" y="0"/>
                  <a:pt x="10" y="0"/>
                </a:cubicBezTo>
                <a:cubicBezTo>
                  <a:pt x="4" y="0"/>
                  <a:pt x="0" y="4"/>
                  <a:pt x="0" y="9"/>
                </a:cubicBezTo>
                <a:cubicBezTo>
                  <a:pt x="0" y="56"/>
                  <a:pt x="0" y="56"/>
                  <a:pt x="0" y="56"/>
                </a:cubicBezTo>
                <a:cubicBezTo>
                  <a:pt x="0" y="61"/>
                  <a:pt x="4" y="65"/>
                  <a:pt x="10" y="65"/>
                </a:cubicBezTo>
                <a:cubicBezTo>
                  <a:pt x="15" y="65"/>
                  <a:pt x="19" y="61"/>
                  <a:pt x="19" y="56"/>
                </a:cubicBezTo>
                <a:lnTo>
                  <a:pt x="19" y="9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>
              <a:solidFill>
                <a:srgbClr val="0096D6"/>
              </a:solidFill>
              <a:latin typeface="+mj-lt"/>
            </a:endParaRPr>
          </a:p>
        </p:txBody>
      </p:sp>
      <p:sp>
        <p:nvSpPr>
          <p:cNvPr id="16" name="Freeform 15"/>
          <p:cNvSpPr>
            <a:spLocks/>
          </p:cNvSpPr>
          <p:nvPr/>
        </p:nvSpPr>
        <p:spPr bwMode="black">
          <a:xfrm>
            <a:off x="4769819" y="5525689"/>
            <a:ext cx="39515" cy="248327"/>
          </a:xfrm>
          <a:custGeom>
            <a:avLst/>
            <a:gdLst/>
            <a:ahLst/>
            <a:cxnLst>
              <a:cxn ang="0">
                <a:pos x="19" y="9"/>
              </a:cxn>
              <a:cxn ang="0">
                <a:pos x="9" y="0"/>
              </a:cxn>
              <a:cxn ang="0">
                <a:pos x="0" y="9"/>
              </a:cxn>
              <a:cxn ang="0">
                <a:pos x="0" y="111"/>
              </a:cxn>
              <a:cxn ang="0">
                <a:pos x="9" y="120"/>
              </a:cxn>
              <a:cxn ang="0">
                <a:pos x="19" y="111"/>
              </a:cxn>
              <a:cxn ang="0">
                <a:pos x="19" y="9"/>
              </a:cxn>
            </a:cxnLst>
            <a:rect l="0" t="0" r="r" b="b"/>
            <a:pathLst>
              <a:path w="19" h="120">
                <a:moveTo>
                  <a:pt x="19" y="9"/>
                </a:moveTo>
                <a:cubicBezTo>
                  <a:pt x="19" y="4"/>
                  <a:pt x="15" y="0"/>
                  <a:pt x="9" y="0"/>
                </a:cubicBezTo>
                <a:cubicBezTo>
                  <a:pt x="4" y="0"/>
                  <a:pt x="0" y="4"/>
                  <a:pt x="0" y="9"/>
                </a:cubicBezTo>
                <a:cubicBezTo>
                  <a:pt x="0" y="111"/>
                  <a:pt x="0" y="111"/>
                  <a:pt x="0" y="111"/>
                </a:cubicBezTo>
                <a:cubicBezTo>
                  <a:pt x="0" y="116"/>
                  <a:pt x="4" y="120"/>
                  <a:pt x="9" y="120"/>
                </a:cubicBezTo>
                <a:cubicBezTo>
                  <a:pt x="15" y="120"/>
                  <a:pt x="19" y="116"/>
                  <a:pt x="19" y="111"/>
                </a:cubicBezTo>
                <a:lnTo>
                  <a:pt x="19" y="9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>
              <a:solidFill>
                <a:srgbClr val="0096D6"/>
              </a:solidFill>
              <a:latin typeface="+mj-lt"/>
            </a:endParaRPr>
          </a:p>
        </p:txBody>
      </p:sp>
      <p:sp>
        <p:nvSpPr>
          <p:cNvPr id="17" name="Freeform 16"/>
          <p:cNvSpPr>
            <a:spLocks/>
          </p:cNvSpPr>
          <p:nvPr/>
        </p:nvSpPr>
        <p:spPr bwMode="black">
          <a:xfrm>
            <a:off x="4877280" y="5600088"/>
            <a:ext cx="39515" cy="134792"/>
          </a:xfrm>
          <a:custGeom>
            <a:avLst/>
            <a:gdLst/>
            <a:ahLst/>
            <a:cxnLst>
              <a:cxn ang="0">
                <a:pos x="19" y="9"/>
              </a:cxn>
              <a:cxn ang="0">
                <a:pos x="10" y="0"/>
              </a:cxn>
              <a:cxn ang="0">
                <a:pos x="0" y="9"/>
              </a:cxn>
              <a:cxn ang="0">
                <a:pos x="0" y="56"/>
              </a:cxn>
              <a:cxn ang="0">
                <a:pos x="10" y="65"/>
              </a:cxn>
              <a:cxn ang="0">
                <a:pos x="19" y="56"/>
              </a:cxn>
              <a:cxn ang="0">
                <a:pos x="19" y="9"/>
              </a:cxn>
            </a:cxnLst>
            <a:rect l="0" t="0" r="r" b="b"/>
            <a:pathLst>
              <a:path w="19" h="65">
                <a:moveTo>
                  <a:pt x="19" y="9"/>
                </a:moveTo>
                <a:cubicBezTo>
                  <a:pt x="19" y="4"/>
                  <a:pt x="15" y="0"/>
                  <a:pt x="10" y="0"/>
                </a:cubicBezTo>
                <a:cubicBezTo>
                  <a:pt x="5" y="0"/>
                  <a:pt x="0" y="4"/>
                  <a:pt x="0" y="9"/>
                </a:cubicBezTo>
                <a:cubicBezTo>
                  <a:pt x="0" y="56"/>
                  <a:pt x="0" y="56"/>
                  <a:pt x="0" y="56"/>
                </a:cubicBezTo>
                <a:cubicBezTo>
                  <a:pt x="0" y="61"/>
                  <a:pt x="5" y="65"/>
                  <a:pt x="10" y="65"/>
                </a:cubicBezTo>
                <a:cubicBezTo>
                  <a:pt x="15" y="65"/>
                  <a:pt x="19" y="61"/>
                  <a:pt x="19" y="56"/>
                </a:cubicBezTo>
                <a:lnTo>
                  <a:pt x="19" y="9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>
              <a:solidFill>
                <a:srgbClr val="0096D6"/>
              </a:solidFill>
              <a:latin typeface="+mj-lt"/>
            </a:endParaRPr>
          </a:p>
        </p:txBody>
      </p:sp>
      <p:sp>
        <p:nvSpPr>
          <p:cNvPr id="18" name="Freeform 17"/>
          <p:cNvSpPr>
            <a:spLocks/>
          </p:cNvSpPr>
          <p:nvPr/>
        </p:nvSpPr>
        <p:spPr bwMode="black">
          <a:xfrm>
            <a:off x="4986670" y="5654198"/>
            <a:ext cx="39515" cy="80682"/>
          </a:xfrm>
          <a:custGeom>
            <a:avLst/>
            <a:gdLst/>
            <a:ahLst/>
            <a:cxnLst>
              <a:cxn ang="0">
                <a:pos x="19" y="10"/>
              </a:cxn>
              <a:cxn ang="0">
                <a:pos x="9" y="0"/>
              </a:cxn>
              <a:cxn ang="0">
                <a:pos x="0" y="10"/>
              </a:cxn>
              <a:cxn ang="0">
                <a:pos x="0" y="30"/>
              </a:cxn>
              <a:cxn ang="0">
                <a:pos x="9" y="39"/>
              </a:cxn>
              <a:cxn ang="0">
                <a:pos x="19" y="30"/>
              </a:cxn>
              <a:cxn ang="0">
                <a:pos x="19" y="10"/>
              </a:cxn>
            </a:cxnLst>
            <a:rect l="0" t="0" r="r" b="b"/>
            <a:pathLst>
              <a:path w="19" h="39">
                <a:moveTo>
                  <a:pt x="19" y="10"/>
                </a:moveTo>
                <a:cubicBezTo>
                  <a:pt x="19" y="4"/>
                  <a:pt x="15" y="0"/>
                  <a:pt x="9" y="0"/>
                </a:cubicBezTo>
                <a:cubicBezTo>
                  <a:pt x="4" y="0"/>
                  <a:pt x="0" y="4"/>
                  <a:pt x="0" y="10"/>
                </a:cubicBezTo>
                <a:cubicBezTo>
                  <a:pt x="0" y="30"/>
                  <a:pt x="0" y="30"/>
                  <a:pt x="0" y="30"/>
                </a:cubicBezTo>
                <a:cubicBezTo>
                  <a:pt x="0" y="35"/>
                  <a:pt x="4" y="39"/>
                  <a:pt x="9" y="39"/>
                </a:cubicBezTo>
                <a:cubicBezTo>
                  <a:pt x="15" y="39"/>
                  <a:pt x="19" y="35"/>
                  <a:pt x="19" y="30"/>
                </a:cubicBezTo>
                <a:lnTo>
                  <a:pt x="19" y="10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>
              <a:solidFill>
                <a:srgbClr val="0096D6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37102376"/>
      </p:ext>
    </p:extLst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7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7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7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7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7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7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7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7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55556E-7 -1.91391E-6 L -5.55556E-7 0.02314 " pathEditMode="relative" rAng="0" ptsTypes="AA">
                                      <p:cBhvr>
                                        <p:cTn id="33" dur="700" spd="-100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2"/>
                                    </p:animMotion>
                                  </p:childTnLst>
                                </p:cTn>
                              </p:par>
                              <p:par>
                                <p:cTn id="34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2222E-6 -1.93242E-6 L 4.72222E-6 0.02962 " pathEditMode="relative" rAng="0" ptsTypes="AA">
                                      <p:cBhvr>
                                        <p:cTn id="35" dur="700" spd="-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5"/>
                                    </p:animMotion>
                                  </p:childTnLst>
                                </p:cTn>
                              </p:par>
                              <p:par>
                                <p:cTn id="36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1.91391E-6 L 0 0.02314 " pathEditMode="relative" rAng="0" ptsTypes="AA">
                                      <p:cBhvr>
                                        <p:cTn id="37" dur="700" spd="-100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2"/>
                                    </p:animMotion>
                                  </p:childTnLst>
                                </p:cTn>
                              </p:par>
                              <p:par>
                                <p:cTn id="38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2222E-6 -1.93242E-6 L -4.72222E-6 0.02962 " pathEditMode="relative" rAng="0" ptsTypes="AA">
                                      <p:cBhvr>
                                        <p:cTn id="39" dur="700" spd="-100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5"/>
                                    </p:animMotion>
                                  </p:childTnLst>
                                </p:cTn>
                              </p:par>
                              <p:par>
                                <p:cTn id="40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6 -1.91391E-6 L 4.16667E-6 0.02314 " pathEditMode="relative" rAng="0" ptsTypes="AA">
                                      <p:cBhvr>
                                        <p:cTn id="41" dur="700" spd="-100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2"/>
                                    </p:animMotion>
                                  </p:childTnLst>
                                </p:cTn>
                              </p:par>
                              <p:par>
                                <p:cTn id="42" presetID="64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7 2.36056E-6 L 2.77778E-7 -0.02338 " pathEditMode="relative" rAng="0" ptsTypes="AA">
                                      <p:cBhvr>
                                        <p:cTn id="43" dur="700" spd="-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2"/>
                                    </p:animMotion>
                                  </p:childTnLst>
                                </p:cTn>
                              </p:par>
                              <p:par>
                                <p:cTn id="44" presetID="64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2.36056E-6 L -8.33333E-7 -0.02338 " pathEditMode="relative" rAng="0" ptsTypes="AA">
                                      <p:cBhvr>
                                        <p:cTn id="45" dur="700" spd="-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2"/>
                                    </p:animMotion>
                                  </p:childTnLst>
                                </p:cTn>
                              </p:par>
                              <p:par>
                                <p:cTn id="46" presetID="64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2.36056E-6 L 4.44444E-6 -0.02338 " pathEditMode="relative" rAng="0" ptsTypes="AA">
                                      <p:cBhvr>
                                        <p:cTn id="47" dur="700" spd="-100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2"/>
                                    </p:animMotion>
                                  </p:childTnLst>
                                </p:cTn>
                              </p:par>
                              <p:par>
                                <p:cTn id="48" presetID="64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2.36056E-6 L 3.33333E-6 -0.02338 " pathEditMode="relative" rAng="0" ptsTypes="AA">
                                      <p:cBhvr>
                                        <p:cTn id="49" dur="700" spd="-100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700"/>
                            </p:stCondLst>
                            <p:childTnLst>
                              <p:par>
                                <p:cTn id="5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7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0" presetClass="entr" presetSubtype="0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7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0" presetClass="entr" presetSubtype="0" fill="hold" grpId="0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7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10" presetClass="entr" presetSubtype="0" fill="hold" grpId="0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7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10" presetClass="entr" presetSubtype="0" fill="hold" grpId="0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7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9" grpId="1" animBg="1"/>
      <p:bldP spid="10" grpId="0" animBg="1"/>
      <p:bldP spid="10" grpId="1" animBg="1"/>
      <p:bldP spid="11" grpId="0" animBg="1"/>
      <p:bldP spid="11" grpId="1" animBg="1"/>
      <p:bldP spid="12" grpId="0" animBg="1"/>
      <p:bldP spid="12" grpId="1" animBg="1"/>
      <p:bldP spid="14" grpId="0" animBg="1"/>
      <p:bldP spid="14" grpId="1" animBg="1"/>
      <p:bldP spid="15" grpId="0" animBg="1"/>
      <p:bldP spid="15" grpId="1" animBg="1"/>
      <p:bldP spid="16" grpId="0" animBg="1"/>
      <p:bldP spid="16" grpId="1" animBg="1"/>
      <p:bldP spid="17" grpId="0" animBg="1"/>
      <p:bldP spid="17" grpId="1" animBg="1"/>
      <p:bldP spid="18" grpId="0" animBg="1"/>
      <p:bldP spid="18" grpId="1" animBg="1"/>
    </p:bldLst>
  </p:timing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losing Slide-red thank yo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Picture 19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4" name="TextBox 33"/>
          <p:cNvSpPr txBox="1"/>
          <p:nvPr userDrawn="1"/>
        </p:nvSpPr>
        <p:spPr>
          <a:xfrm>
            <a:off x="644691" y="3060490"/>
            <a:ext cx="246734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>
                <a:solidFill>
                  <a:srgbClr val="FFFFFF"/>
                </a:solidFill>
                <a:latin typeface="+mj-lt"/>
              </a:rPr>
              <a:t>Thank you.</a:t>
            </a:r>
            <a:endParaRPr lang="en-US" sz="3600" dirty="0">
              <a:solidFill>
                <a:srgbClr val="FFFFFF"/>
              </a:solidFill>
              <a:latin typeface="+mj-lt"/>
            </a:endParaRPr>
          </a:p>
        </p:txBody>
      </p:sp>
      <p:pic>
        <p:nvPicPr>
          <p:cNvPr id="21" name="Picture 2"/>
          <p:cNvPicPr>
            <a:picLocks noChangeAspect="1" noChangeArrowheads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669746" y="3078072"/>
            <a:ext cx="3669899" cy="6102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290447"/>
      </p:ext>
    </p:extLst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625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/>
    </p:bldLst>
  </p:timing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487359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ulle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9702" y="149573"/>
            <a:ext cx="8588861" cy="838200"/>
          </a:xfrm>
        </p:spPr>
        <p:txBody>
          <a:bodyPr/>
          <a:lstStyle>
            <a:lvl1pPr algn="l" defTabSz="914400" rtl="0" eaLnBrk="1" latinLnBrk="0" hangingPunct="1">
              <a:lnSpc>
                <a:spcPct val="80000"/>
              </a:lnSpc>
              <a:spcBef>
                <a:spcPct val="0"/>
              </a:spcBef>
              <a:buNone/>
              <a:defRPr lang="en-US" sz="3600" b="0" kern="1200" spc="-100" baseline="0" dirty="0">
                <a:gradFill>
                  <a:gsLst>
                    <a:gs pos="0">
                      <a:schemeClr val="tx1"/>
                    </a:gs>
                    <a:gs pos="44000">
                      <a:srgbClr val="01BBBB"/>
                    </a:gs>
                    <a:gs pos="100000">
                      <a:schemeClr val="accent4"/>
                    </a:gs>
                  </a:gsLst>
                  <a:lin ang="4800000" scaled="0"/>
                </a:gradFill>
                <a:latin typeface="微軟正黑體" pitchFamily="34" charset="-120"/>
                <a:ea typeface="微軟正黑體" pitchFamily="34" charset="-120"/>
                <a:cs typeface="+mj-cs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229702" y="1079501"/>
            <a:ext cx="8577072" cy="5225944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5848806"/>
      </p:ext>
    </p:extLst>
  </p:cSld>
  <p:clrMapOvr>
    <a:masterClrMapping/>
  </p:clrMapOvr>
  <p:transition>
    <p:wipe dir="r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lternate 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Title 1"/>
          <p:cNvSpPr>
            <a:spLocks noGrp="1"/>
          </p:cNvSpPr>
          <p:nvPr>
            <p:ph type="ctrTitle" hasCustomPrompt="1"/>
          </p:nvPr>
        </p:nvSpPr>
        <p:spPr>
          <a:xfrm>
            <a:off x="221393" y="1248231"/>
            <a:ext cx="8112125" cy="2907239"/>
          </a:xfrm>
        </p:spPr>
        <p:txBody>
          <a:bodyPr/>
          <a:lstStyle>
            <a:lvl1pPr marL="0" indent="0" algn="l" defTabSz="914400" rtl="0" eaLnBrk="1" latinLnBrk="0" hangingPunct="1">
              <a:lnSpc>
                <a:spcPct val="85000"/>
              </a:lnSpc>
              <a:spcBef>
                <a:spcPct val="0"/>
              </a:spcBef>
              <a:buClr>
                <a:schemeClr val="tx1"/>
              </a:buClr>
              <a:buFont typeface="Ciscolight" pitchFamily="2" charset="0"/>
              <a:buNone/>
              <a:defRPr lang="en-US" sz="6000" b="0" kern="1200" spc="0" dirty="0">
                <a:gradFill flip="none" rotWithShape="1">
                  <a:gsLst>
                    <a:gs pos="16000">
                      <a:srgbClr val="6B308D">
                        <a:lumMod val="80000"/>
                        <a:lumOff val="20000"/>
                      </a:srgbClr>
                    </a:gs>
                    <a:gs pos="100000">
                      <a:srgbClr val="28A7DF"/>
                    </a:gs>
                  </a:gsLst>
                  <a:lin ang="1800000" scaled="0"/>
                  <a:tileRect/>
                </a:gradFill>
                <a:latin typeface="+mj-lt"/>
                <a:ea typeface="+mj-ea"/>
                <a:cs typeface="Arial" pitchFamily="34" charset="0"/>
              </a:defRPr>
            </a:lvl1pPr>
          </a:lstStyle>
          <a:p>
            <a:r>
              <a:rPr lang="en-US" dirty="0" smtClean="0"/>
              <a:t>Presentation </a:t>
            </a:r>
            <a:br>
              <a:rPr lang="en-US" dirty="0" smtClean="0"/>
            </a:br>
            <a:r>
              <a:rPr lang="en-US" dirty="0" smtClean="0"/>
              <a:t>Title Goes Here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8854799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Seg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333376" y="4712451"/>
            <a:ext cx="8477250" cy="1828800"/>
          </a:xfrm>
          <a:prstGeom prst="rect">
            <a:avLst/>
          </a:prstGeom>
        </p:spPr>
      </p:pic>
      <p:sp>
        <p:nvSpPr>
          <p:cNvPr id="27" name="Rectangle 3"/>
          <p:cNvSpPr>
            <a:spLocks noChangeArrowheads="1"/>
          </p:cNvSpPr>
          <p:nvPr/>
        </p:nvSpPr>
        <p:spPr bwMode="white">
          <a:xfrm>
            <a:off x="0" y="0"/>
            <a:ext cx="9144000" cy="177800"/>
          </a:xfrm>
          <a:prstGeom prst="rect">
            <a:avLst/>
          </a:prstGeom>
          <a:solidFill>
            <a:schemeClr val="bg2"/>
          </a:solidFill>
          <a:ln w="25400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+mj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1393" y="399142"/>
            <a:ext cx="8548802" cy="4134758"/>
          </a:xfrm>
        </p:spPr>
        <p:txBody>
          <a:bodyPr/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lang="en-US" sz="5400" b="0" kern="1200" spc="0" dirty="0">
                <a:gradFill flip="none" rotWithShape="1">
                  <a:gsLst>
                    <a:gs pos="16000">
                      <a:srgbClr val="6B308D">
                        <a:lumMod val="80000"/>
                        <a:lumOff val="20000"/>
                      </a:srgbClr>
                    </a:gs>
                    <a:gs pos="100000">
                      <a:srgbClr val="28A7DF"/>
                    </a:gs>
                  </a:gsLst>
                  <a:lin ang="1800000" scaled="0"/>
                  <a:tileRect/>
                </a:gradFill>
                <a:latin typeface="+mj-lt"/>
                <a:ea typeface="+mj-ea"/>
                <a:cs typeface="Arial" pitchFamily="34" charset="0"/>
              </a:defRPr>
            </a:lvl1pPr>
          </a:lstStyle>
          <a:p>
            <a:pPr marL="0" lvl="0" indent="0" algn="l" defTabSz="914400" rtl="0" eaLnBrk="1" latinLnBrk="0" hangingPunct="1">
              <a:lnSpc>
                <a:spcPct val="85000"/>
              </a:lnSpc>
              <a:spcBef>
                <a:spcPct val="0"/>
              </a:spcBef>
              <a:buClr>
                <a:schemeClr val="tx1"/>
              </a:buClr>
              <a:buFont typeface="Ciscolight" pitchFamily="2" charset="0"/>
              <a:buNone/>
            </a:pPr>
            <a:r>
              <a:rPr lang="en-US" dirty="0" smtClean="0"/>
              <a:t>Segue Title Here</a:t>
            </a:r>
            <a:endParaRPr lang="en-US" dirty="0"/>
          </a:p>
        </p:txBody>
      </p:sp>
      <p:sp>
        <p:nvSpPr>
          <p:cNvPr id="47" name="Rectangle 3"/>
          <p:cNvSpPr>
            <a:spLocks noChangeArrowheads="1"/>
          </p:cNvSpPr>
          <p:nvPr/>
        </p:nvSpPr>
        <p:spPr bwMode="hidden">
          <a:xfrm>
            <a:off x="0" y="0"/>
            <a:ext cx="9144000" cy="177800"/>
          </a:xfrm>
          <a:prstGeom prst="rect">
            <a:avLst/>
          </a:prstGeom>
          <a:solidFill>
            <a:srgbClr val="FFFFFF"/>
          </a:solidFill>
          <a:ln w="25400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+mj-lt"/>
            </a:endParaRPr>
          </a:p>
        </p:txBody>
      </p:sp>
      <p:sp>
        <p:nvSpPr>
          <p:cNvPr id="24" name="Rectangle 5"/>
          <p:cNvSpPr>
            <a:spLocks noChangeArrowheads="1"/>
          </p:cNvSpPr>
          <p:nvPr userDrawn="1"/>
        </p:nvSpPr>
        <p:spPr bwMode="ltGray">
          <a:xfrm>
            <a:off x="7763788" y="6584514"/>
            <a:ext cx="592251" cy="1752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82124" tIns="41061" rIns="82124" bIns="41061" anchor="b">
            <a:spAutoFit/>
          </a:bodyPr>
          <a:lstStyle/>
          <a:p>
            <a:pPr marL="0" algn="l" defTabSz="814388" rtl="0" eaLnBrk="1" latinLnBrk="0" hangingPunct="1">
              <a:lnSpc>
                <a:spcPct val="100000"/>
              </a:lnSpc>
            </a:pPr>
            <a:r>
              <a:rPr lang="en-US" sz="600" kern="1200" dirty="0">
                <a:solidFill>
                  <a:srgbClr val="808080"/>
                </a:solidFill>
                <a:latin typeface="+mj-lt"/>
                <a:ea typeface="+mn-ea"/>
                <a:cs typeface="+mn-cs"/>
              </a:rPr>
              <a:t>Cisco </a:t>
            </a:r>
            <a:r>
              <a:rPr lang="en-US" sz="600" kern="1200" dirty="0" smtClean="0">
                <a:solidFill>
                  <a:srgbClr val="808080"/>
                </a:solidFill>
                <a:latin typeface="+mj-lt"/>
                <a:ea typeface="+mn-ea"/>
                <a:cs typeface="+mn-cs"/>
              </a:rPr>
              <a:t>Public</a:t>
            </a:r>
            <a:endParaRPr lang="en-US" sz="600" kern="1200" dirty="0">
              <a:solidFill>
                <a:srgbClr val="808080"/>
              </a:solidFill>
              <a:latin typeface="+mj-lt"/>
              <a:ea typeface="+mn-ea"/>
              <a:cs typeface="+mn-cs"/>
            </a:endParaRPr>
          </a:p>
        </p:txBody>
      </p:sp>
      <p:sp>
        <p:nvSpPr>
          <p:cNvPr id="10" name="Rectangle 4"/>
          <p:cNvSpPr>
            <a:spLocks noChangeArrowheads="1"/>
          </p:cNvSpPr>
          <p:nvPr userDrawn="1"/>
        </p:nvSpPr>
        <p:spPr bwMode="ltGray">
          <a:xfrm>
            <a:off x="251374" y="6586248"/>
            <a:ext cx="3420515" cy="1752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82124" tIns="41061" rIns="82124" bIns="41061" anchor="b" anchorCtr="0">
            <a:spAutoFit/>
          </a:bodyPr>
          <a:lstStyle/>
          <a:p>
            <a:pPr marL="0" algn="l" defTabSz="814388" rtl="0" eaLnBrk="1" latinLnBrk="0" hangingPunct="1">
              <a:lnSpc>
                <a:spcPct val="100000"/>
              </a:lnSpc>
            </a:pPr>
            <a:r>
              <a:rPr lang="en-US" sz="600" kern="1200" dirty="0" smtClean="0">
                <a:solidFill>
                  <a:srgbClr val="808080"/>
                </a:solidFill>
                <a:latin typeface="+mj-lt"/>
                <a:ea typeface="+mn-ea"/>
                <a:cs typeface="+mn-cs"/>
              </a:rPr>
              <a:t>© 2013 Cisco and/or its affiliates. All rights reserved.</a:t>
            </a:r>
            <a:endParaRPr lang="en-US" sz="600" kern="1200" dirty="0">
              <a:solidFill>
                <a:srgbClr val="808080"/>
              </a:solidFill>
              <a:latin typeface="+mj-lt"/>
              <a:ea typeface="+mn-ea"/>
              <a:cs typeface="+mn-cs"/>
            </a:endParaRPr>
          </a:p>
        </p:txBody>
      </p:sp>
      <p:sp>
        <p:nvSpPr>
          <p:cNvPr id="9" name="Rectangle 7"/>
          <p:cNvSpPr>
            <a:spLocks noChangeArrowheads="1"/>
          </p:cNvSpPr>
          <p:nvPr userDrawn="1"/>
        </p:nvSpPr>
        <p:spPr bwMode="ltGray">
          <a:xfrm>
            <a:off x="8639981" y="6580410"/>
            <a:ext cx="260430" cy="17525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lIns="82124" tIns="41061" rIns="82124" bIns="41061" anchor="b">
            <a:spAutoFit/>
          </a:bodyPr>
          <a:lstStyle/>
          <a:p>
            <a:pPr algn="r" defTabSz="814388">
              <a:lnSpc>
                <a:spcPct val="100000"/>
              </a:lnSpc>
            </a:pPr>
            <a:fld id="{DFCF27A5-1A5B-48D3-A060-2758FFBB1ADD}" type="slidenum">
              <a:rPr lang="en-US" sz="600">
                <a:solidFill>
                  <a:srgbClr val="808080"/>
                </a:solidFill>
                <a:latin typeface="+mj-lt"/>
              </a:rPr>
              <a:pPr algn="r" defTabSz="814388">
                <a:lnSpc>
                  <a:spcPct val="100000"/>
                </a:lnSpc>
              </a:pPr>
              <a:t>‹#›</a:t>
            </a:fld>
            <a:endParaRPr lang="en-US" sz="600" dirty="0">
              <a:solidFill>
                <a:srgbClr val="80808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647810485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Segu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333376" y="4696380"/>
            <a:ext cx="8477250" cy="1844873"/>
          </a:xfrm>
          <a:prstGeom prst="rect">
            <a:avLst/>
          </a:prstGeom>
        </p:spPr>
      </p:pic>
      <p:sp>
        <p:nvSpPr>
          <p:cNvPr id="27" name="Rectangle 3"/>
          <p:cNvSpPr>
            <a:spLocks noChangeArrowheads="1"/>
          </p:cNvSpPr>
          <p:nvPr/>
        </p:nvSpPr>
        <p:spPr bwMode="white">
          <a:xfrm>
            <a:off x="0" y="0"/>
            <a:ext cx="9144000" cy="177800"/>
          </a:xfrm>
          <a:prstGeom prst="rect">
            <a:avLst/>
          </a:prstGeom>
          <a:solidFill>
            <a:schemeClr val="bg2"/>
          </a:solidFill>
          <a:ln w="25400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+mj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1393" y="399142"/>
            <a:ext cx="8548802" cy="4134758"/>
          </a:xfrm>
        </p:spPr>
        <p:txBody>
          <a:bodyPr/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lang="en-US" sz="5400" b="0" kern="1200" spc="0" dirty="0">
                <a:gradFill flip="none" rotWithShape="1">
                  <a:gsLst>
                    <a:gs pos="16000">
                      <a:srgbClr val="6B308D">
                        <a:lumMod val="80000"/>
                        <a:lumOff val="20000"/>
                      </a:srgbClr>
                    </a:gs>
                    <a:gs pos="100000">
                      <a:srgbClr val="28A7DF"/>
                    </a:gs>
                  </a:gsLst>
                  <a:lin ang="1800000" scaled="0"/>
                  <a:tileRect/>
                </a:gradFill>
                <a:latin typeface="+mj-lt"/>
                <a:ea typeface="+mj-ea"/>
                <a:cs typeface="Arial" pitchFamily="34" charset="0"/>
              </a:defRPr>
            </a:lvl1pPr>
          </a:lstStyle>
          <a:p>
            <a:pPr marL="0" lvl="0" indent="0" algn="l" defTabSz="914400" rtl="0" eaLnBrk="1" latinLnBrk="0" hangingPunct="1">
              <a:lnSpc>
                <a:spcPct val="85000"/>
              </a:lnSpc>
              <a:spcBef>
                <a:spcPct val="0"/>
              </a:spcBef>
              <a:buClr>
                <a:schemeClr val="tx1"/>
              </a:buClr>
              <a:buFont typeface="Ciscolight" pitchFamily="2" charset="0"/>
              <a:buNone/>
            </a:pPr>
            <a:r>
              <a:rPr lang="en-US" dirty="0" smtClean="0"/>
              <a:t>Segue Title Here</a:t>
            </a:r>
            <a:endParaRPr lang="en-US" dirty="0"/>
          </a:p>
        </p:txBody>
      </p:sp>
      <p:sp>
        <p:nvSpPr>
          <p:cNvPr id="47" name="Rectangle 3"/>
          <p:cNvSpPr>
            <a:spLocks noChangeArrowheads="1"/>
          </p:cNvSpPr>
          <p:nvPr/>
        </p:nvSpPr>
        <p:spPr bwMode="hidden">
          <a:xfrm>
            <a:off x="0" y="0"/>
            <a:ext cx="9144000" cy="177800"/>
          </a:xfrm>
          <a:prstGeom prst="rect">
            <a:avLst/>
          </a:prstGeom>
          <a:solidFill>
            <a:srgbClr val="FFFFFF"/>
          </a:solidFill>
          <a:ln w="25400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+mj-lt"/>
            </a:endParaRPr>
          </a:p>
        </p:txBody>
      </p:sp>
      <p:sp>
        <p:nvSpPr>
          <p:cNvPr id="24" name="Rectangle 5"/>
          <p:cNvSpPr>
            <a:spLocks noChangeArrowheads="1"/>
          </p:cNvSpPr>
          <p:nvPr userDrawn="1"/>
        </p:nvSpPr>
        <p:spPr bwMode="ltGray">
          <a:xfrm>
            <a:off x="7763788" y="6584514"/>
            <a:ext cx="592251" cy="175257"/>
          </a:xfrm>
          <a:prstGeom prst="rect">
            <a:avLst/>
          </a:prstGeom>
        </p:spPr>
        <p:txBody>
          <a:bodyPr wrap="none" lIns="82124" tIns="41061" rIns="82124" bIns="41061" anchor="b">
            <a:spAutoFit/>
          </a:bodyPr>
          <a:lstStyle/>
          <a:p>
            <a:pPr marL="0" algn="l" defTabSz="814388" rtl="0" eaLnBrk="1" latinLnBrk="0" hangingPunct="1">
              <a:lnSpc>
                <a:spcPct val="100000"/>
              </a:lnSpc>
            </a:pPr>
            <a:r>
              <a:rPr lang="en-US" sz="600" kern="1200" dirty="0">
                <a:solidFill>
                  <a:srgbClr val="808080"/>
                </a:solidFill>
                <a:latin typeface="+mj-lt"/>
                <a:ea typeface="+mn-ea"/>
                <a:cs typeface="+mn-cs"/>
              </a:rPr>
              <a:t>Cisco </a:t>
            </a:r>
            <a:r>
              <a:rPr lang="en-US" sz="600" kern="1200" dirty="0" smtClean="0">
                <a:solidFill>
                  <a:srgbClr val="808080"/>
                </a:solidFill>
                <a:latin typeface="+mj-lt"/>
                <a:ea typeface="+mn-ea"/>
                <a:cs typeface="+mn-cs"/>
              </a:rPr>
              <a:t>Public</a:t>
            </a:r>
            <a:endParaRPr lang="en-US" sz="600" kern="1200" dirty="0">
              <a:solidFill>
                <a:srgbClr val="808080"/>
              </a:solidFill>
              <a:latin typeface="+mj-lt"/>
              <a:ea typeface="+mn-ea"/>
              <a:cs typeface="+mn-cs"/>
            </a:endParaRPr>
          </a:p>
        </p:txBody>
      </p:sp>
      <p:sp>
        <p:nvSpPr>
          <p:cNvPr id="10" name="Rectangle 4"/>
          <p:cNvSpPr>
            <a:spLocks noChangeArrowheads="1"/>
          </p:cNvSpPr>
          <p:nvPr userDrawn="1"/>
        </p:nvSpPr>
        <p:spPr bwMode="ltGray">
          <a:xfrm>
            <a:off x="251374" y="6586248"/>
            <a:ext cx="3420515" cy="175257"/>
          </a:xfrm>
          <a:prstGeom prst="rect">
            <a:avLst/>
          </a:prstGeom>
        </p:spPr>
        <p:txBody>
          <a:bodyPr wrap="square" lIns="82124" tIns="41061" rIns="82124" bIns="41061" anchor="b" anchorCtr="0">
            <a:spAutoFit/>
          </a:bodyPr>
          <a:lstStyle/>
          <a:p>
            <a:pPr marL="0" algn="l" defTabSz="814388" rtl="0" eaLnBrk="1" latinLnBrk="0" hangingPunct="1">
              <a:lnSpc>
                <a:spcPct val="100000"/>
              </a:lnSpc>
            </a:pPr>
            <a:r>
              <a:rPr lang="en-US" sz="600" kern="1200" dirty="0" smtClean="0">
                <a:solidFill>
                  <a:srgbClr val="808080"/>
                </a:solidFill>
                <a:latin typeface="+mj-lt"/>
                <a:ea typeface="+mn-ea"/>
                <a:cs typeface="+mn-cs"/>
              </a:rPr>
              <a:t>© 2013 Cisco and/or its affiliates. All rights reserved.</a:t>
            </a:r>
            <a:endParaRPr lang="en-US" sz="600" kern="1200" dirty="0">
              <a:solidFill>
                <a:srgbClr val="808080"/>
              </a:solidFill>
              <a:latin typeface="+mj-lt"/>
              <a:ea typeface="+mn-ea"/>
              <a:cs typeface="+mn-cs"/>
            </a:endParaRPr>
          </a:p>
        </p:txBody>
      </p:sp>
      <p:sp>
        <p:nvSpPr>
          <p:cNvPr id="12" name="Rectangle 7"/>
          <p:cNvSpPr>
            <a:spLocks noChangeArrowheads="1"/>
          </p:cNvSpPr>
          <p:nvPr userDrawn="1"/>
        </p:nvSpPr>
        <p:spPr bwMode="ltGray">
          <a:xfrm>
            <a:off x="8639981" y="6580410"/>
            <a:ext cx="260430" cy="17525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lIns="82124" tIns="41061" rIns="82124" bIns="41061" anchor="b">
            <a:spAutoFit/>
          </a:bodyPr>
          <a:lstStyle/>
          <a:p>
            <a:pPr algn="r" defTabSz="814388">
              <a:lnSpc>
                <a:spcPct val="100000"/>
              </a:lnSpc>
            </a:pPr>
            <a:fld id="{DFCF27A5-1A5B-48D3-A060-2758FFBB1ADD}" type="slidenum">
              <a:rPr lang="en-US" sz="600">
                <a:solidFill>
                  <a:srgbClr val="808080"/>
                </a:solidFill>
                <a:latin typeface="+mj-lt"/>
              </a:rPr>
              <a:pPr algn="r" defTabSz="814388">
                <a:lnSpc>
                  <a:spcPct val="100000"/>
                </a:lnSpc>
              </a:pPr>
              <a:t>‹#›</a:t>
            </a:fld>
            <a:endParaRPr lang="en-US" sz="600" dirty="0">
              <a:solidFill>
                <a:srgbClr val="80808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169840164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 Segu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Rectangle 3"/>
          <p:cNvSpPr>
            <a:spLocks noChangeArrowheads="1"/>
          </p:cNvSpPr>
          <p:nvPr/>
        </p:nvSpPr>
        <p:spPr bwMode="white">
          <a:xfrm>
            <a:off x="0" y="0"/>
            <a:ext cx="9144000" cy="177800"/>
          </a:xfrm>
          <a:prstGeom prst="rect">
            <a:avLst/>
          </a:prstGeom>
          <a:solidFill>
            <a:schemeClr val="bg2"/>
          </a:solidFill>
          <a:ln w="25400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+mj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1393" y="399142"/>
            <a:ext cx="8548802" cy="4134758"/>
          </a:xfrm>
        </p:spPr>
        <p:txBody>
          <a:bodyPr/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lang="en-US" sz="5400" b="0" kern="1200" spc="0" dirty="0">
                <a:gradFill flip="none" rotWithShape="1">
                  <a:gsLst>
                    <a:gs pos="16000">
                      <a:srgbClr val="6B308D">
                        <a:lumMod val="80000"/>
                        <a:lumOff val="20000"/>
                      </a:srgbClr>
                    </a:gs>
                    <a:gs pos="100000">
                      <a:srgbClr val="28A7DF"/>
                    </a:gs>
                  </a:gsLst>
                  <a:lin ang="1800000" scaled="0"/>
                  <a:tileRect/>
                </a:gradFill>
                <a:latin typeface="+mj-lt"/>
                <a:ea typeface="+mj-ea"/>
                <a:cs typeface="Arial" pitchFamily="34" charset="0"/>
              </a:defRPr>
            </a:lvl1pPr>
          </a:lstStyle>
          <a:p>
            <a:pPr marL="0" lvl="0" indent="0" algn="l" defTabSz="914400" rtl="0" eaLnBrk="1" latinLnBrk="0" hangingPunct="1">
              <a:lnSpc>
                <a:spcPct val="85000"/>
              </a:lnSpc>
              <a:spcBef>
                <a:spcPct val="0"/>
              </a:spcBef>
              <a:buClr>
                <a:schemeClr val="tx1"/>
              </a:buClr>
              <a:buFont typeface="Ciscolight" pitchFamily="2" charset="0"/>
              <a:buNone/>
            </a:pPr>
            <a:r>
              <a:rPr lang="en-US" dirty="0" smtClean="0"/>
              <a:t>Segue Title Here</a:t>
            </a:r>
            <a:endParaRPr lang="en-US" dirty="0"/>
          </a:p>
        </p:txBody>
      </p:sp>
      <p:sp>
        <p:nvSpPr>
          <p:cNvPr id="47" name="Rectangle 3"/>
          <p:cNvSpPr>
            <a:spLocks noChangeArrowheads="1"/>
          </p:cNvSpPr>
          <p:nvPr/>
        </p:nvSpPr>
        <p:spPr bwMode="hidden">
          <a:xfrm>
            <a:off x="0" y="0"/>
            <a:ext cx="9144000" cy="177800"/>
          </a:xfrm>
          <a:prstGeom prst="rect">
            <a:avLst/>
          </a:prstGeom>
          <a:solidFill>
            <a:srgbClr val="FFFFFF"/>
          </a:solidFill>
          <a:ln w="25400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+mj-lt"/>
            </a:endParaRPr>
          </a:p>
        </p:txBody>
      </p:sp>
      <p:sp>
        <p:nvSpPr>
          <p:cNvPr id="24" name="Rectangle 5"/>
          <p:cNvSpPr>
            <a:spLocks noChangeArrowheads="1"/>
          </p:cNvSpPr>
          <p:nvPr userDrawn="1"/>
        </p:nvSpPr>
        <p:spPr bwMode="ltGray">
          <a:xfrm>
            <a:off x="7763788" y="6584514"/>
            <a:ext cx="592251" cy="1752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82124" tIns="41061" rIns="82124" bIns="41061" anchor="b">
            <a:spAutoFit/>
          </a:bodyPr>
          <a:lstStyle/>
          <a:p>
            <a:pPr marL="0" algn="l" defTabSz="814388" rtl="0" eaLnBrk="1" latinLnBrk="0" hangingPunct="1">
              <a:lnSpc>
                <a:spcPct val="100000"/>
              </a:lnSpc>
            </a:pPr>
            <a:r>
              <a:rPr lang="en-US" sz="600" kern="1200" dirty="0">
                <a:solidFill>
                  <a:srgbClr val="808080"/>
                </a:solidFill>
                <a:latin typeface="+mj-lt"/>
                <a:ea typeface="+mn-ea"/>
                <a:cs typeface="+mn-cs"/>
              </a:rPr>
              <a:t>Cisco </a:t>
            </a:r>
            <a:r>
              <a:rPr lang="en-US" sz="600" kern="1200" dirty="0" smtClean="0">
                <a:solidFill>
                  <a:srgbClr val="808080"/>
                </a:solidFill>
                <a:latin typeface="+mj-lt"/>
                <a:ea typeface="+mn-ea"/>
                <a:cs typeface="+mn-cs"/>
              </a:rPr>
              <a:t>Public</a:t>
            </a:r>
            <a:endParaRPr lang="en-US" sz="600" kern="1200" dirty="0">
              <a:solidFill>
                <a:srgbClr val="808080"/>
              </a:solidFill>
              <a:latin typeface="+mj-lt"/>
              <a:ea typeface="+mn-ea"/>
              <a:cs typeface="+mn-cs"/>
            </a:endParaRPr>
          </a:p>
        </p:txBody>
      </p:sp>
      <p:sp>
        <p:nvSpPr>
          <p:cNvPr id="10" name="Rectangle 4"/>
          <p:cNvSpPr>
            <a:spLocks noChangeArrowheads="1"/>
          </p:cNvSpPr>
          <p:nvPr userDrawn="1"/>
        </p:nvSpPr>
        <p:spPr bwMode="ltGray">
          <a:xfrm>
            <a:off x="251374" y="6586248"/>
            <a:ext cx="3420515" cy="1752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82124" tIns="41061" rIns="82124" bIns="41061" anchor="b" anchorCtr="0">
            <a:spAutoFit/>
          </a:bodyPr>
          <a:lstStyle/>
          <a:p>
            <a:pPr marL="0" algn="l" defTabSz="814388" rtl="0" eaLnBrk="1" latinLnBrk="0" hangingPunct="1">
              <a:lnSpc>
                <a:spcPct val="100000"/>
              </a:lnSpc>
            </a:pPr>
            <a:r>
              <a:rPr lang="en-US" sz="600" kern="1200" dirty="0" smtClean="0">
                <a:solidFill>
                  <a:srgbClr val="808080"/>
                </a:solidFill>
                <a:latin typeface="+mj-lt"/>
                <a:ea typeface="+mn-ea"/>
                <a:cs typeface="+mn-cs"/>
              </a:rPr>
              <a:t>© 2013 Cisco and/or its affiliates. All rights reserved.</a:t>
            </a:r>
            <a:endParaRPr lang="en-US" sz="600" kern="1200" dirty="0">
              <a:solidFill>
                <a:srgbClr val="808080"/>
              </a:solidFill>
              <a:latin typeface="+mj-lt"/>
              <a:ea typeface="+mn-ea"/>
              <a:cs typeface="+mn-cs"/>
            </a:endParaRPr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333375" y="6380782"/>
            <a:ext cx="8477250" cy="160471"/>
          </a:xfrm>
          <a:prstGeom prst="rect">
            <a:avLst/>
          </a:prstGeom>
          <a:noFill/>
        </p:spPr>
      </p:pic>
      <p:sp>
        <p:nvSpPr>
          <p:cNvPr id="9" name="Rectangle 7"/>
          <p:cNvSpPr>
            <a:spLocks noChangeArrowheads="1"/>
          </p:cNvSpPr>
          <p:nvPr userDrawn="1"/>
        </p:nvSpPr>
        <p:spPr bwMode="ltGray">
          <a:xfrm>
            <a:off x="8639981" y="6580410"/>
            <a:ext cx="260430" cy="17525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lIns="82124" tIns="41061" rIns="82124" bIns="41061" anchor="b">
            <a:spAutoFit/>
          </a:bodyPr>
          <a:lstStyle/>
          <a:p>
            <a:pPr algn="r" defTabSz="814388">
              <a:lnSpc>
                <a:spcPct val="100000"/>
              </a:lnSpc>
            </a:pPr>
            <a:fld id="{DFCF27A5-1A5B-48D3-A060-2758FFBB1ADD}" type="slidenum">
              <a:rPr lang="en-US" sz="600">
                <a:solidFill>
                  <a:srgbClr val="808080"/>
                </a:solidFill>
                <a:latin typeface="+mj-lt"/>
              </a:rPr>
              <a:pPr algn="r" defTabSz="814388">
                <a:lnSpc>
                  <a:spcPct val="100000"/>
                </a:lnSpc>
              </a:pPr>
              <a:t>‹#›</a:t>
            </a:fld>
            <a:endParaRPr lang="en-US" sz="600" dirty="0">
              <a:solidFill>
                <a:srgbClr val="80808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415671990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ulle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29702" y="432215"/>
            <a:ext cx="8588861" cy="838200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 smtClean="0"/>
              <a:t>Slide Title Goes Here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228600" y="1344168"/>
            <a:ext cx="8577072" cy="4965192"/>
          </a:xfrm>
        </p:spPr>
        <p:txBody>
          <a:bodyPr vert="horz" lIns="91440" tIns="45720" rIns="91440" bIns="45720" rtlCol="0">
            <a:noAutofit/>
          </a:bodyPr>
          <a:lstStyle>
            <a:lvl1pPr>
              <a:defRPr lang="en-US" dirty="0" smtClean="0"/>
            </a:lvl1pPr>
            <a:lvl2pPr>
              <a:defRPr lang="en-US" dirty="0" smtClean="0"/>
            </a:lvl2pPr>
            <a:lvl3pPr>
              <a:defRPr lang="en-US" dirty="0" smtClean="0"/>
            </a:lvl3pPr>
            <a:lvl4pPr>
              <a:defRPr lang="en-US" dirty="0" smtClean="0"/>
            </a:lvl4pPr>
            <a:lvl5pPr>
              <a:defRPr lang="en-US" dirty="0"/>
            </a:lvl5pPr>
          </a:lstStyle>
          <a:p>
            <a:pPr lvl="0"/>
            <a:r>
              <a:rPr lang="en-US" dirty="0" smtClean="0"/>
              <a:t>Body text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9460936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ullet_Heavy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3"/>
          <p:cNvSpPr>
            <a:spLocks noGrp="1"/>
          </p:cNvSpPr>
          <p:nvPr>
            <p:ph type="body" sz="quarter" idx="11"/>
          </p:nvPr>
        </p:nvSpPr>
        <p:spPr>
          <a:xfrm>
            <a:off x="4706782" y="1339745"/>
            <a:ext cx="4122425" cy="4965700"/>
          </a:xfr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5000"/>
              </a:lnSpc>
              <a:spcBef>
                <a:spcPts val="1480"/>
              </a:spcBef>
              <a:defRPr lang="en-US" sz="1800" kern="1200" dirty="0" smtClean="0">
                <a:solidFill>
                  <a:srgbClr val="435153"/>
                </a:solidFill>
                <a:latin typeface="+mj-lt"/>
                <a:ea typeface="+mn-ea"/>
                <a:cs typeface="+mn-cs"/>
              </a:defRPr>
            </a:lvl1pPr>
            <a:lvl2pPr algn="l" defTabSz="914400" rtl="0" eaLnBrk="1" latinLnBrk="0" hangingPunct="1">
              <a:lnSpc>
                <a:spcPct val="95000"/>
              </a:lnSpc>
              <a:spcBef>
                <a:spcPts val="600"/>
              </a:spcBef>
              <a:defRPr lang="en-US" sz="1400" kern="1200" dirty="0" smtClean="0">
                <a:solidFill>
                  <a:srgbClr val="435153"/>
                </a:solidFill>
                <a:latin typeface="+mj-lt"/>
                <a:ea typeface="+mn-ea"/>
                <a:cs typeface="+mn-cs"/>
              </a:defRPr>
            </a:lvl2pPr>
            <a:lvl3pPr marL="569912" indent="0" algn="l" defTabSz="914400" rtl="0" eaLnBrk="1" latinLnBrk="0" hangingPunct="1">
              <a:lnSpc>
                <a:spcPct val="95000"/>
              </a:lnSpc>
              <a:defRPr lang="en-US" sz="1400" kern="1200" dirty="0" smtClean="0">
                <a:solidFill>
                  <a:srgbClr val="435153"/>
                </a:solidFill>
                <a:latin typeface="+mj-lt"/>
                <a:ea typeface="+mn-ea"/>
                <a:cs typeface="+mn-cs"/>
              </a:defRPr>
            </a:lvl3pPr>
            <a:lvl4pPr algn="l" defTabSz="914400" rtl="0" eaLnBrk="1" latinLnBrk="0" hangingPunct="1">
              <a:lnSpc>
                <a:spcPct val="95000"/>
              </a:lnSpc>
              <a:defRPr lang="en-US" sz="1400" kern="1200" dirty="0" smtClean="0">
                <a:solidFill>
                  <a:srgbClr val="435153"/>
                </a:solidFill>
                <a:latin typeface="+mj-lt"/>
                <a:ea typeface="+mn-ea"/>
                <a:cs typeface="+mn-cs"/>
              </a:defRPr>
            </a:lvl4pPr>
            <a:lvl5pPr algn="l" defTabSz="914400" rtl="0" eaLnBrk="1" latinLnBrk="0" hangingPunct="1">
              <a:lnSpc>
                <a:spcPct val="95000"/>
              </a:lnSpc>
              <a:defRPr lang="en-US" sz="1400" kern="1200" dirty="0">
                <a:solidFill>
                  <a:srgbClr val="435153"/>
                </a:solidFill>
                <a:latin typeface="+mj-lt"/>
                <a:ea typeface="+mn-ea"/>
                <a:cs typeface="+mn-cs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Title Placeholder 1"/>
          <p:cNvSpPr>
            <a:spLocks noGrp="1"/>
          </p:cNvSpPr>
          <p:nvPr>
            <p:ph type="title"/>
          </p:nvPr>
        </p:nvSpPr>
        <p:spPr>
          <a:xfrm>
            <a:off x="229702" y="432215"/>
            <a:ext cx="8588861" cy="838200"/>
          </a:xfrm>
          <a:prstGeom prst="rect">
            <a:avLst/>
          </a:prstGeom>
        </p:spPr>
        <p:txBody>
          <a:bodyPr vert="horz" lIns="82296" tIns="45720" rIns="82296" bIns="45720" rtlCol="0" anchor="b" anchorCtr="0">
            <a:noAutofit/>
          </a:bodyPr>
          <a:lstStyle/>
          <a:p>
            <a:pPr lvl="0" algn="l" defTabSz="914400" rtl="0" eaLnBrk="1" latinLnBrk="0" hangingPunct="1">
              <a:lnSpc>
                <a:spcPct val="80000"/>
              </a:lnSpc>
              <a:spcBef>
                <a:spcPct val="0"/>
              </a:spcBef>
              <a:buNone/>
            </a:pPr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229703" y="1339745"/>
            <a:ext cx="4122425" cy="4965700"/>
          </a:xfr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5000"/>
              </a:lnSpc>
              <a:spcBef>
                <a:spcPts val="1480"/>
              </a:spcBef>
              <a:defRPr lang="en-US" sz="1800" kern="1200" dirty="0" smtClean="0">
                <a:solidFill>
                  <a:srgbClr val="435153"/>
                </a:solidFill>
                <a:latin typeface="+mj-lt"/>
                <a:ea typeface="+mn-ea"/>
                <a:cs typeface="+mn-cs"/>
              </a:defRPr>
            </a:lvl1pPr>
            <a:lvl2pPr algn="l" defTabSz="914400" rtl="0" eaLnBrk="1" latinLnBrk="0" hangingPunct="1">
              <a:lnSpc>
                <a:spcPct val="95000"/>
              </a:lnSpc>
              <a:spcBef>
                <a:spcPts val="600"/>
              </a:spcBef>
              <a:defRPr lang="en-US" sz="1400" kern="1200" dirty="0" smtClean="0">
                <a:solidFill>
                  <a:srgbClr val="435153"/>
                </a:solidFill>
                <a:latin typeface="+mj-lt"/>
                <a:ea typeface="+mn-ea"/>
                <a:cs typeface="+mn-cs"/>
              </a:defRPr>
            </a:lvl2pPr>
            <a:lvl3pPr marL="569912" indent="0" algn="l" defTabSz="914400" rtl="0" eaLnBrk="1" latinLnBrk="0" hangingPunct="1">
              <a:lnSpc>
                <a:spcPct val="95000"/>
              </a:lnSpc>
              <a:defRPr lang="en-US" sz="1400" kern="1200" dirty="0" smtClean="0">
                <a:solidFill>
                  <a:srgbClr val="435153"/>
                </a:solidFill>
                <a:latin typeface="+mj-lt"/>
                <a:ea typeface="+mn-ea"/>
                <a:cs typeface="+mn-cs"/>
              </a:defRPr>
            </a:lvl3pPr>
            <a:lvl4pPr algn="l" defTabSz="914400" rtl="0" eaLnBrk="1" latinLnBrk="0" hangingPunct="1">
              <a:lnSpc>
                <a:spcPct val="95000"/>
              </a:lnSpc>
              <a:defRPr lang="en-US" sz="1400" kern="1200" dirty="0" smtClean="0">
                <a:solidFill>
                  <a:srgbClr val="435153"/>
                </a:solidFill>
                <a:latin typeface="+mj-lt"/>
                <a:ea typeface="+mn-ea"/>
                <a:cs typeface="+mn-cs"/>
              </a:defRPr>
            </a:lvl4pPr>
            <a:lvl5pPr algn="l" defTabSz="914400" rtl="0" eaLnBrk="1" latinLnBrk="0" hangingPunct="1">
              <a:lnSpc>
                <a:spcPct val="95000"/>
              </a:lnSpc>
              <a:defRPr lang="en-US" sz="1400" kern="1200" dirty="0">
                <a:solidFill>
                  <a:srgbClr val="435153"/>
                </a:solidFill>
                <a:latin typeface="+mj-lt"/>
                <a:ea typeface="+mn-ea"/>
                <a:cs typeface="+mn-cs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0185443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38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333375" y="6380782"/>
            <a:ext cx="8477250" cy="160471"/>
          </a:xfrm>
          <a:prstGeom prst="rect">
            <a:avLst/>
          </a:prstGeom>
          <a:noFill/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9702" y="152815"/>
            <a:ext cx="8588861" cy="838200"/>
          </a:xfrm>
          <a:prstGeom prst="rect">
            <a:avLst/>
          </a:prstGeom>
        </p:spPr>
        <p:txBody>
          <a:bodyPr vert="horz" lIns="82296" tIns="45720" rIns="82296" bIns="45720" rtlCol="0" anchor="b" anchorCtr="0">
            <a:noAutofit/>
          </a:bodyPr>
          <a:lstStyle/>
          <a:p>
            <a:pPr lvl="0" algn="l" defTabSz="914400" rtl="0" eaLnBrk="1" latinLnBrk="0" hangingPunct="1">
              <a:lnSpc>
                <a:spcPct val="80000"/>
              </a:lnSpc>
              <a:spcBef>
                <a:spcPct val="0"/>
              </a:spcBef>
              <a:buNone/>
            </a:pPr>
            <a:r>
              <a:rPr lang="en-US" dirty="0" smtClean="0"/>
              <a:t>Slide Title Goes Here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9702" y="1079501"/>
            <a:ext cx="8577072" cy="522594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en-US" dirty="0" smtClean="0"/>
              <a:t>Body text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0" name="Rectangle 4"/>
          <p:cNvSpPr>
            <a:spLocks noChangeArrowheads="1"/>
          </p:cNvSpPr>
          <p:nvPr/>
        </p:nvSpPr>
        <p:spPr bwMode="ltGray">
          <a:xfrm>
            <a:off x="251374" y="6586248"/>
            <a:ext cx="3420515" cy="1752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82124" tIns="41061" rIns="82124" bIns="41061" anchor="b" anchorCtr="0">
            <a:spAutoFit/>
          </a:bodyPr>
          <a:lstStyle/>
          <a:p>
            <a:pPr algn="l" defTabSz="814388">
              <a:lnSpc>
                <a:spcPct val="100000"/>
              </a:lnSpc>
            </a:pPr>
            <a:r>
              <a:rPr lang="en-US" sz="600" dirty="0" smtClean="0">
                <a:solidFill>
                  <a:srgbClr val="808080"/>
                </a:solidFill>
                <a:latin typeface="+mj-lt"/>
              </a:rPr>
              <a:t>© 2013 Cisco and/or its affiliates. All rights reserved.</a:t>
            </a:r>
            <a:endParaRPr lang="en-US" sz="600" dirty="0">
              <a:solidFill>
                <a:srgbClr val="808080"/>
              </a:solidFill>
              <a:latin typeface="+mj-lt"/>
            </a:endParaRPr>
          </a:p>
        </p:txBody>
      </p:sp>
      <p:sp>
        <p:nvSpPr>
          <p:cNvPr id="11" name="Rectangle 5"/>
          <p:cNvSpPr>
            <a:spLocks noChangeArrowheads="1"/>
          </p:cNvSpPr>
          <p:nvPr/>
        </p:nvSpPr>
        <p:spPr bwMode="ltGray">
          <a:xfrm>
            <a:off x="7983400" y="6584514"/>
            <a:ext cx="592251" cy="1752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82124" tIns="41061" rIns="82124" bIns="41061" anchor="b">
            <a:spAutoFit/>
          </a:bodyPr>
          <a:lstStyle/>
          <a:p>
            <a:pPr algn="r" defTabSz="814388">
              <a:lnSpc>
                <a:spcPct val="100000"/>
              </a:lnSpc>
            </a:pPr>
            <a:r>
              <a:rPr lang="en-US" sz="600" dirty="0">
                <a:solidFill>
                  <a:srgbClr val="808080"/>
                </a:solidFill>
                <a:latin typeface="+mj-lt"/>
              </a:rPr>
              <a:t>Cisco </a:t>
            </a:r>
            <a:r>
              <a:rPr lang="en-US" sz="600" dirty="0" smtClean="0">
                <a:solidFill>
                  <a:srgbClr val="808080"/>
                </a:solidFill>
                <a:latin typeface="+mj-lt"/>
              </a:rPr>
              <a:t>Public</a:t>
            </a:r>
            <a:endParaRPr lang="en-US" sz="600" dirty="0">
              <a:solidFill>
                <a:srgbClr val="808080"/>
              </a:solidFill>
              <a:latin typeface="+mj-lt"/>
            </a:endParaRPr>
          </a:p>
        </p:txBody>
      </p:sp>
      <p:sp>
        <p:nvSpPr>
          <p:cNvPr id="9" name="Rectangle 7"/>
          <p:cNvSpPr>
            <a:spLocks noChangeArrowheads="1"/>
          </p:cNvSpPr>
          <p:nvPr/>
        </p:nvSpPr>
        <p:spPr bwMode="ltGray">
          <a:xfrm>
            <a:off x="8639981" y="6580410"/>
            <a:ext cx="260430" cy="17525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lIns="82124" tIns="41061" rIns="82124" bIns="41061" anchor="b">
            <a:spAutoFit/>
          </a:bodyPr>
          <a:lstStyle/>
          <a:p>
            <a:pPr algn="r" defTabSz="814388">
              <a:lnSpc>
                <a:spcPct val="100000"/>
              </a:lnSpc>
            </a:pPr>
            <a:fld id="{DFCF27A5-1A5B-48D3-A060-2758FFBB1ADD}" type="slidenum">
              <a:rPr lang="en-US" sz="600">
                <a:solidFill>
                  <a:srgbClr val="808080"/>
                </a:solidFill>
                <a:latin typeface="+mj-lt"/>
              </a:rPr>
              <a:pPr algn="r" defTabSz="814388">
                <a:lnSpc>
                  <a:spcPct val="100000"/>
                </a:lnSpc>
              </a:pPr>
              <a:t>‹#›</a:t>
            </a:fld>
            <a:endParaRPr lang="en-US" sz="600" dirty="0">
              <a:solidFill>
                <a:srgbClr val="80808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7526344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60" r:id="rId1"/>
    <p:sldLayoutId id="2147483961" r:id="rId2"/>
    <p:sldLayoutId id="2147483962" r:id="rId3"/>
    <p:sldLayoutId id="2147483963" r:id="rId4"/>
    <p:sldLayoutId id="2147483964" r:id="rId5"/>
    <p:sldLayoutId id="2147483965" r:id="rId6"/>
    <p:sldLayoutId id="2147483966" r:id="rId7"/>
    <p:sldLayoutId id="2147483967" r:id="rId8"/>
    <p:sldLayoutId id="2147483968" r:id="rId9"/>
    <p:sldLayoutId id="2147483969" r:id="rId10"/>
    <p:sldLayoutId id="2147483970" r:id="rId11"/>
    <p:sldLayoutId id="2147483971" r:id="rId12"/>
    <p:sldLayoutId id="2147483972" r:id="rId13"/>
    <p:sldLayoutId id="2147483973" r:id="rId14"/>
    <p:sldLayoutId id="2147483974" r:id="rId15"/>
    <p:sldLayoutId id="2147483975" r:id="rId16"/>
    <p:sldLayoutId id="2147483976" r:id="rId17"/>
    <p:sldLayoutId id="2147483977" r:id="rId18"/>
    <p:sldLayoutId id="2147483978" r:id="rId19"/>
    <p:sldLayoutId id="2147483979" r:id="rId20"/>
    <p:sldLayoutId id="2147483980" r:id="rId21"/>
    <p:sldLayoutId id="2147483981" r:id="rId22"/>
    <p:sldLayoutId id="2147483982" r:id="rId23"/>
    <p:sldLayoutId id="2147483983" r:id="rId24"/>
    <p:sldLayoutId id="2147483984" r:id="rId25"/>
    <p:sldLayoutId id="2147483985" r:id="rId26"/>
    <p:sldLayoutId id="2147483986" r:id="rId27"/>
    <p:sldLayoutId id="2147483987" r:id="rId28"/>
    <p:sldLayoutId id="2147483988" r:id="rId29"/>
    <p:sldLayoutId id="2147483989" r:id="rId30"/>
    <p:sldLayoutId id="2147483990" r:id="rId31"/>
    <p:sldLayoutId id="2147483991" r:id="rId32"/>
    <p:sldLayoutId id="2147483992" r:id="rId33"/>
    <p:sldLayoutId id="2147483993" r:id="rId34"/>
    <p:sldLayoutId id="2147483994" r:id="rId35"/>
    <p:sldLayoutId id="2147483995" r:id="rId36"/>
  </p:sldLayoutIdLst>
  <p:transition>
    <p:wipe dir="r"/>
  </p:transition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kumimoji="0" lang="en-US" sz="3600" b="1" i="0" u="none" strike="noStrike" kern="1200" cap="none" spc="0" normalizeH="0" baseline="0" dirty="0">
          <a:ln>
            <a:noFill/>
          </a:ln>
          <a:gradFill flip="none" rotWithShape="1">
            <a:gsLst>
              <a:gs pos="16000">
                <a:schemeClr val="tx2"/>
              </a:gs>
              <a:gs pos="100000">
                <a:srgbClr val="28A7DF"/>
              </a:gs>
            </a:gsLst>
            <a:lin ang="1800000" scaled="0"/>
            <a:tileRect/>
          </a:gradFill>
          <a:effectLst/>
          <a:uLnTx/>
          <a:uFillTx/>
          <a:latin typeface="微軟正黑體" pitchFamily="34" charset="-120"/>
          <a:ea typeface="微軟正黑體" pitchFamily="34" charset="-120"/>
          <a:cs typeface="Arial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5000"/>
        </a:lnSpc>
        <a:spcBef>
          <a:spcPts val="1440"/>
        </a:spcBef>
        <a:buClr>
          <a:srgbClr val="493B93"/>
        </a:buClr>
        <a:buSzPct val="90000"/>
        <a:buFont typeface="Arial" pitchFamily="34" charset="0"/>
        <a:buChar char="•"/>
        <a:tabLst/>
        <a:defRPr lang="en-US" sz="2200" kern="1200" dirty="0" smtClean="0">
          <a:solidFill>
            <a:srgbClr val="435153"/>
          </a:solidFill>
          <a:latin typeface="微軟正黑體" pitchFamily="34" charset="-120"/>
          <a:ea typeface="微軟正黑體" pitchFamily="34" charset="-120"/>
          <a:cs typeface="+mn-cs"/>
        </a:defRPr>
      </a:lvl1pPr>
      <a:lvl2pPr marL="406400" indent="0" algn="l" defTabSz="914400" rtl="0" eaLnBrk="1" latinLnBrk="0" hangingPunct="1">
        <a:lnSpc>
          <a:spcPct val="95000"/>
        </a:lnSpc>
        <a:spcBef>
          <a:spcPts val="840"/>
        </a:spcBef>
        <a:buClr>
          <a:schemeClr val="tx2"/>
        </a:buClr>
        <a:buFontTx/>
        <a:buNone/>
        <a:defRPr lang="en-US" sz="1800" kern="1200" dirty="0" smtClean="0">
          <a:solidFill>
            <a:srgbClr val="435153"/>
          </a:solidFill>
          <a:latin typeface="微軟正黑體" pitchFamily="34" charset="-120"/>
          <a:ea typeface="微軟正黑體" pitchFamily="34" charset="-120"/>
          <a:cs typeface="+mn-cs"/>
        </a:defRPr>
      </a:lvl2pPr>
      <a:lvl3pPr marL="571500" indent="-1588" algn="l" defTabSz="914400" rtl="0" eaLnBrk="1" latinLnBrk="0" hangingPunct="1">
        <a:lnSpc>
          <a:spcPct val="95000"/>
        </a:lnSpc>
        <a:spcBef>
          <a:spcPts val="840"/>
        </a:spcBef>
        <a:buFont typeface="Arial" pitchFamily="34" charset="0"/>
        <a:buNone/>
        <a:defRPr lang="en-US" sz="1600" kern="1200" dirty="0" smtClean="0">
          <a:solidFill>
            <a:srgbClr val="435153"/>
          </a:solidFill>
          <a:latin typeface="微軟正黑體" pitchFamily="34" charset="-120"/>
          <a:ea typeface="微軟正黑體" pitchFamily="34" charset="-120"/>
          <a:cs typeface="+mn-cs"/>
        </a:defRPr>
      </a:lvl3pPr>
      <a:lvl4pPr marL="688975" indent="0" algn="l" defTabSz="914400" rtl="0" eaLnBrk="1" latinLnBrk="0" hangingPunct="1">
        <a:lnSpc>
          <a:spcPct val="95000"/>
        </a:lnSpc>
        <a:spcBef>
          <a:spcPts val="840"/>
        </a:spcBef>
        <a:buFont typeface="Arial" pitchFamily="34" charset="0"/>
        <a:buNone/>
        <a:defRPr lang="en-US" sz="1400" kern="1200" dirty="0" smtClean="0">
          <a:solidFill>
            <a:srgbClr val="435153"/>
          </a:solidFill>
          <a:latin typeface="微軟正黑體" pitchFamily="34" charset="-120"/>
          <a:ea typeface="微軟正黑體" pitchFamily="34" charset="-120"/>
          <a:cs typeface="+mn-cs"/>
        </a:defRPr>
      </a:lvl4pPr>
      <a:lvl5pPr marL="801688" indent="0" algn="l" defTabSz="914400" rtl="0" eaLnBrk="1" latinLnBrk="0" hangingPunct="1">
        <a:lnSpc>
          <a:spcPct val="95000"/>
        </a:lnSpc>
        <a:spcBef>
          <a:spcPts val="840"/>
        </a:spcBef>
        <a:buFont typeface="Arial" pitchFamily="34" charset="0"/>
        <a:buNone/>
        <a:defRPr lang="en-US" sz="1400" kern="1200" dirty="0">
          <a:solidFill>
            <a:srgbClr val="435153"/>
          </a:solidFill>
          <a:latin typeface="微軟正黑體" pitchFamily="34" charset="-120"/>
          <a:ea typeface="微軟正黑體" pitchFamily="34" charset="-120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5.xml"/><Relationship Id="rId4" Type="http://schemas.openxmlformats.org/officeDocument/2006/relationships/image" Target="../media/image11.w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5.xml"/><Relationship Id="rId4" Type="http://schemas.openxmlformats.org/officeDocument/2006/relationships/image" Target="../media/image11.w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5.xml"/><Relationship Id="rId4" Type="http://schemas.openxmlformats.org/officeDocument/2006/relationships/image" Target="../media/image11.w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5.xml"/><Relationship Id="rId4" Type="http://schemas.openxmlformats.org/officeDocument/2006/relationships/image" Target="../media/image11.wm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5.xml"/><Relationship Id="rId4" Type="http://schemas.openxmlformats.org/officeDocument/2006/relationships/image" Target="../media/image11.wmf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35.xml"/><Relationship Id="rId4" Type="http://schemas.openxmlformats.org/officeDocument/2006/relationships/image" Target="../media/image11.wmf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35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8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6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35.xml"/><Relationship Id="rId4" Type="http://schemas.openxmlformats.org/officeDocument/2006/relationships/image" Target="../media/image11.wmf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8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3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5.xml"/><Relationship Id="rId4" Type="http://schemas.openxmlformats.org/officeDocument/2006/relationships/image" Target="../media/image11.w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5.xml"/><Relationship Id="rId4" Type="http://schemas.openxmlformats.org/officeDocument/2006/relationships/image" Target="../media/image11.w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5.xml"/><Relationship Id="rId4" Type="http://schemas.openxmlformats.org/officeDocument/2006/relationships/image" Target="../media/image11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Title 1"/>
          <p:cNvSpPr>
            <a:spLocks noGrp="1"/>
          </p:cNvSpPr>
          <p:nvPr>
            <p:ph type="ctrTitle"/>
          </p:nvPr>
        </p:nvSpPr>
        <p:spPr bwMode="auto">
          <a:xfrm>
            <a:off x="220663" y="1247775"/>
            <a:ext cx="8112125" cy="1119188"/>
          </a:xfrm>
        </p:spPr>
        <p:txBody>
          <a:bodyPr wrap="square" numCol="1" compatLnSpc="1">
            <a:prstTxWarp prst="textNoShape">
              <a:avLst/>
            </a:prstTxWarp>
          </a:bodyPr>
          <a:lstStyle/>
          <a:p>
            <a:r>
              <a:rPr altLang="zh-CN" smtClean="0">
                <a:ea typeface="黑体" pitchFamily="2" charset="-122"/>
                <a:cs typeface="Arial" charset="0"/>
              </a:rPr>
              <a:t>OSPFv3</a:t>
            </a:r>
            <a:endParaRPr lang="zh-CN" altLang="en-US" smtClean="0">
              <a:ea typeface="黑体" pitchFamily="2" charset="-122"/>
              <a:cs typeface="Arial" charset="0"/>
            </a:endParaRPr>
          </a:p>
        </p:txBody>
      </p:sp>
      <p:sp>
        <p:nvSpPr>
          <p:cNvPr id="37890" name="Subtitle 2"/>
          <p:cNvSpPr>
            <a:spLocks noGrp="1"/>
          </p:cNvSpPr>
          <p:nvPr/>
        </p:nvSpPr>
        <p:spPr bwMode="auto">
          <a:xfrm>
            <a:off x="114300" y="4032250"/>
            <a:ext cx="4295775" cy="2031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zh-TW" b="1" dirty="0"/>
              <a:t>John </a:t>
            </a:r>
            <a:r>
              <a:rPr lang="en-US" altLang="zh-TW" b="1" dirty="0" err="1"/>
              <a:t>Rullan</a:t>
            </a:r>
            <a:r>
              <a:rPr lang="en-US" altLang="zh-TW" dirty="0"/>
              <a:t/>
            </a:r>
            <a:br>
              <a:rPr lang="en-US" altLang="zh-TW" dirty="0"/>
            </a:br>
            <a:r>
              <a:rPr lang="en-US" altLang="zh-TW" dirty="0"/>
              <a:t>Cisco Certified Instructor Trainer</a:t>
            </a:r>
            <a:br>
              <a:rPr lang="en-US" altLang="zh-TW" dirty="0"/>
            </a:br>
            <a:r>
              <a:rPr lang="en-US" altLang="zh-TW" dirty="0"/>
              <a:t>Thomas A. Edison CTE HS </a:t>
            </a:r>
            <a:br>
              <a:rPr lang="en-US" altLang="zh-TW" dirty="0"/>
            </a:br>
            <a:r>
              <a:rPr lang="en-US" altLang="zh-TW" dirty="0"/>
              <a:t/>
            </a:r>
            <a:br>
              <a:rPr lang="en-US" altLang="zh-TW" dirty="0"/>
            </a:br>
            <a:r>
              <a:rPr lang="en-US" altLang="zh-TW" b="1" dirty="0"/>
              <a:t>Stephen Lynch</a:t>
            </a:r>
          </a:p>
          <a:p>
            <a:r>
              <a:rPr lang="en-US" altLang="zh-TW" dirty="0"/>
              <a:t>Network Architect, CCIE #36243</a:t>
            </a:r>
          </a:p>
          <a:p>
            <a:r>
              <a:rPr lang="en-US" altLang="zh-TW" dirty="0"/>
              <a:t>ABS Technology Architects</a:t>
            </a:r>
            <a:endParaRPr lang="en-US" altLang="zh-TW" dirty="0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OSPFv3</a:t>
            </a:r>
            <a:r>
              <a:rPr lang="zh-TW" altLang="en-US" dirty="0" smtClean="0"/>
              <a:t> </a:t>
            </a:r>
            <a:r>
              <a:rPr lang="zh-CN" altLang="en-US" dirty="0" smtClean="0"/>
              <a:t>配置</a:t>
            </a:r>
            <a:endParaRPr lang="zh-CN" altLang="en-US" dirty="0"/>
          </a:p>
        </p:txBody>
      </p:sp>
      <p:sp>
        <p:nvSpPr>
          <p:cNvPr id="4" name="內容版面配置區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85750" indent="-285750">
              <a:spcBef>
                <a:spcPts val="0"/>
              </a:spcBef>
              <a:buClr>
                <a:srgbClr val="6B308E"/>
              </a:buClr>
              <a:buFont typeface="Arial"/>
              <a:buChar char="•"/>
              <a:defRPr/>
            </a:pPr>
            <a:r>
              <a:rPr lang="zh-CN" altLang="en-US" sz="2400" dirty="0" smtClean="0">
                <a:solidFill>
                  <a:srgbClr val="6B308E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使用 </a:t>
            </a:r>
            <a:r>
              <a:rPr lang="en-US" altLang="zh-CN" sz="2400" b="1" dirty="0" smtClean="0">
                <a:solidFill>
                  <a:srgbClr val="000000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ipv6 </a:t>
            </a:r>
            <a:r>
              <a:rPr lang="en-US" altLang="zh-CN" sz="2400" b="1" dirty="0" err="1" smtClean="0">
                <a:solidFill>
                  <a:srgbClr val="000000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ospf</a:t>
            </a:r>
            <a:r>
              <a:rPr lang="zh-TW" altLang="en-US" sz="2400" b="1" dirty="0" smtClean="0">
                <a:solidFill>
                  <a:srgbClr val="000000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  </a:t>
            </a:r>
            <a:r>
              <a:rPr lang="en-US" altLang="zh-CN" sz="2400" b="1" i="1" dirty="0" smtClean="0">
                <a:solidFill>
                  <a:srgbClr val="000000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process-id</a:t>
            </a:r>
            <a:r>
              <a:rPr lang="zh-CN" altLang="en-US" sz="2400" b="1" dirty="0" smtClean="0">
                <a:solidFill>
                  <a:srgbClr val="000000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 </a:t>
            </a:r>
            <a:r>
              <a:rPr lang="zh-TW" altLang="en-US" sz="2400" b="1" dirty="0" smtClean="0">
                <a:solidFill>
                  <a:srgbClr val="000000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 </a:t>
            </a:r>
            <a:r>
              <a:rPr lang="en-US" altLang="zh-CN" sz="2400" b="1" dirty="0" smtClean="0">
                <a:solidFill>
                  <a:srgbClr val="000000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area</a:t>
            </a:r>
            <a:r>
              <a:rPr lang="zh-TW" altLang="en-US" sz="2400" b="1" dirty="0" smtClean="0">
                <a:solidFill>
                  <a:srgbClr val="000000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 </a:t>
            </a:r>
            <a:r>
              <a:rPr lang="en-US" altLang="zh-CN" sz="2400" b="1" i="1" dirty="0" smtClean="0">
                <a:solidFill>
                  <a:srgbClr val="000000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area-id</a:t>
            </a:r>
            <a:r>
              <a:rPr lang="zh-CN" altLang="en-US" sz="2400" i="1" dirty="0" smtClean="0">
                <a:solidFill>
                  <a:srgbClr val="6B308E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 </a:t>
            </a:r>
            <a:r>
              <a:rPr lang="zh-TW" altLang="en-US" sz="2400" i="1" dirty="0" smtClean="0">
                <a:solidFill>
                  <a:srgbClr val="6B308E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 </a:t>
            </a:r>
            <a:r>
              <a:rPr lang="zh-CN" altLang="en-US" sz="2400" dirty="0" smtClean="0">
                <a:solidFill>
                  <a:srgbClr val="6B308E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啟用</a:t>
            </a:r>
            <a:r>
              <a:rPr lang="zh-TW" altLang="en-US" sz="2400" dirty="0" smtClean="0">
                <a:solidFill>
                  <a:srgbClr val="6B308E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 </a:t>
            </a:r>
            <a:r>
              <a:rPr lang="en-US" altLang="zh-CN" sz="2400" dirty="0" smtClean="0">
                <a:solidFill>
                  <a:srgbClr val="6B308E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OSPFv3</a:t>
            </a:r>
            <a:r>
              <a:rPr lang="zh-TW" altLang="en-US" sz="2400" dirty="0">
                <a:solidFill>
                  <a:srgbClr val="6B308E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，將會建立路由程序及其相關配置。</a:t>
            </a:r>
            <a:endParaRPr lang="zh-CN" altLang="en-US" sz="2400" dirty="0">
              <a:solidFill>
                <a:srgbClr val="6B308E"/>
              </a:solidFill>
              <a:latin typeface="Arial" pitchFamily="34" charset="0"/>
              <a:ea typeface="黑体" pitchFamily="49" charset="-122"/>
              <a:cs typeface="Arial" pitchFamily="34" charset="0"/>
            </a:endParaRPr>
          </a:p>
          <a:p>
            <a:pPr marL="285750" indent="-285750">
              <a:spcBef>
                <a:spcPts val="0"/>
              </a:spcBef>
              <a:buClr>
                <a:srgbClr val="6B308E"/>
              </a:buClr>
              <a:buFont typeface="Arial"/>
              <a:buChar char="•"/>
              <a:defRPr/>
            </a:pPr>
            <a:r>
              <a:rPr lang="zh-CN" altLang="en-US" sz="2400" dirty="0">
                <a:solidFill>
                  <a:srgbClr val="6B308E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不同</a:t>
            </a:r>
            <a:r>
              <a:rPr lang="zh-CN" altLang="en-US" sz="2400" dirty="0" smtClean="0">
                <a:solidFill>
                  <a:srgbClr val="6B308E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於</a:t>
            </a:r>
            <a:r>
              <a:rPr lang="zh-TW" altLang="en-US" sz="2400" dirty="0" smtClean="0">
                <a:solidFill>
                  <a:srgbClr val="6B308E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 </a:t>
            </a:r>
            <a:r>
              <a:rPr lang="en-US" altLang="zh-CN" sz="2400" dirty="0" smtClean="0">
                <a:solidFill>
                  <a:srgbClr val="6B308E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OSPFv2</a:t>
            </a:r>
            <a:r>
              <a:rPr lang="zh-TW" altLang="en-US" sz="2400" dirty="0">
                <a:solidFill>
                  <a:srgbClr val="6B308E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，你不需要</a:t>
            </a:r>
            <a:r>
              <a:rPr lang="zh-TW" altLang="en-US" sz="2400" dirty="0" smtClean="0">
                <a:solidFill>
                  <a:srgbClr val="6B308E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輸入 </a:t>
            </a:r>
            <a:r>
              <a:rPr lang="en-US" altLang="zh-CN" sz="2400" dirty="0" smtClean="0">
                <a:solidFill>
                  <a:srgbClr val="6B308E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network</a:t>
            </a:r>
            <a:r>
              <a:rPr lang="zh-TW" altLang="en-US" sz="2400" dirty="0" smtClean="0">
                <a:solidFill>
                  <a:srgbClr val="6B308E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 敘述。</a:t>
            </a:r>
            <a:r>
              <a:rPr lang="zh-TW" altLang="en-US" sz="2400" dirty="0">
                <a:solidFill>
                  <a:srgbClr val="6B308E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每個介面必須在介面配置模式下</a:t>
            </a:r>
            <a:r>
              <a:rPr lang="zh-TW" altLang="en-US" sz="2400" dirty="0" smtClean="0">
                <a:solidFill>
                  <a:srgbClr val="6B308E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使用 </a:t>
            </a:r>
            <a:r>
              <a:rPr lang="en-US" altLang="zh-CN" sz="2400" b="1" dirty="0" smtClean="0">
                <a:solidFill>
                  <a:srgbClr val="000000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ipv6 </a:t>
            </a:r>
            <a:r>
              <a:rPr lang="en-US" altLang="zh-CN" sz="2400" b="1" dirty="0" err="1" smtClean="0">
                <a:solidFill>
                  <a:srgbClr val="000000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ospf</a:t>
            </a:r>
            <a:r>
              <a:rPr lang="zh-TW" altLang="en-US" sz="2400" b="1" dirty="0" smtClean="0">
                <a:solidFill>
                  <a:srgbClr val="000000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 </a:t>
            </a:r>
            <a:r>
              <a:rPr lang="en-US" altLang="zh-CN" sz="2400" b="1" i="1" dirty="0" smtClean="0">
                <a:solidFill>
                  <a:srgbClr val="000000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process-id</a:t>
            </a:r>
            <a:r>
              <a:rPr lang="zh-TW" altLang="en-US" sz="2400" b="1" i="1" dirty="0" smtClean="0">
                <a:solidFill>
                  <a:srgbClr val="000000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  </a:t>
            </a:r>
            <a:r>
              <a:rPr lang="en-US" altLang="zh-CN" sz="2400" b="1" dirty="0" smtClean="0">
                <a:solidFill>
                  <a:srgbClr val="000000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area</a:t>
            </a:r>
            <a:r>
              <a:rPr lang="zh-TW" altLang="en-US" sz="2400" b="1" dirty="0" smtClean="0">
                <a:solidFill>
                  <a:srgbClr val="000000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 </a:t>
            </a:r>
            <a:r>
              <a:rPr lang="en-US" altLang="zh-CN" sz="2400" b="1" i="1" dirty="0" smtClean="0">
                <a:solidFill>
                  <a:srgbClr val="000000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area-id</a:t>
            </a:r>
            <a:r>
              <a:rPr lang="zh-CN" altLang="en-US" sz="2400" b="1" i="1" dirty="0" smtClean="0">
                <a:solidFill>
                  <a:srgbClr val="6B308E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 </a:t>
            </a:r>
            <a:r>
              <a:rPr lang="zh-CN" altLang="en-US" sz="2400" dirty="0">
                <a:solidFill>
                  <a:srgbClr val="6B308E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啟用</a:t>
            </a:r>
            <a:r>
              <a:rPr lang="zh-CN" altLang="en-US" sz="2400" dirty="0" smtClean="0">
                <a:solidFill>
                  <a:srgbClr val="6B308E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。</a:t>
            </a:r>
            <a:endParaRPr lang="zh-CN" altLang="en-US" sz="2400" dirty="0">
              <a:solidFill>
                <a:srgbClr val="6B308E"/>
              </a:solidFill>
              <a:latin typeface="Arial" pitchFamily="34" charset="0"/>
              <a:ea typeface="黑体" pitchFamily="49" charset="-122"/>
              <a:cs typeface="Arial" pitchFamily="34" charset="0"/>
            </a:endParaRPr>
          </a:p>
        </p:txBody>
      </p:sp>
      <p:sp>
        <p:nvSpPr>
          <p:cNvPr id="56323" name="TextBox 6"/>
          <p:cNvSpPr txBox="1">
            <a:spLocks noChangeArrowheads="1"/>
          </p:cNvSpPr>
          <p:nvPr/>
        </p:nvSpPr>
        <p:spPr bwMode="auto">
          <a:xfrm>
            <a:off x="2493963" y="3138488"/>
            <a:ext cx="4044950" cy="646112"/>
          </a:xfrm>
          <a:prstGeom prst="rect">
            <a:avLst/>
          </a:prstGeom>
          <a:noFill/>
          <a:ln w="9525">
            <a:solidFill>
              <a:schemeClr val="tx2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>
                <a:solidFill>
                  <a:srgbClr val="000000"/>
                </a:solidFill>
                <a:ea typeface="黑体" pitchFamily="2" charset="-122"/>
                <a:cs typeface="Arial" charset="0"/>
              </a:rPr>
              <a:t>Branch-2(config)# int s0/0/1</a:t>
            </a:r>
          </a:p>
          <a:p>
            <a:r>
              <a:rPr lang="en-US" altLang="zh-CN">
                <a:solidFill>
                  <a:srgbClr val="000000"/>
                </a:solidFill>
                <a:ea typeface="黑体" pitchFamily="2" charset="-122"/>
                <a:cs typeface="Arial" charset="0"/>
              </a:rPr>
              <a:t>Branch-2(config-if)# ipv6 ospf 1area 0</a:t>
            </a:r>
            <a:endParaRPr lang="zh-CN" altLang="en-US">
              <a:solidFill>
                <a:schemeClr val="bg2"/>
              </a:solidFill>
              <a:ea typeface="黑体" pitchFamily="2" charset="-122"/>
              <a:cs typeface="Arial" charset="0"/>
            </a:endParaRPr>
          </a:p>
        </p:txBody>
      </p:sp>
      <p:sp>
        <p:nvSpPr>
          <p:cNvPr id="42" name="Freeform 9"/>
          <p:cNvSpPr>
            <a:spLocks/>
          </p:cNvSpPr>
          <p:nvPr/>
        </p:nvSpPr>
        <p:spPr bwMode="auto">
          <a:xfrm rot="20459742">
            <a:off x="5156200" y="4264025"/>
            <a:ext cx="1990725" cy="173038"/>
          </a:xfrm>
          <a:custGeom>
            <a:avLst/>
            <a:gdLst>
              <a:gd name="T0" fmla="*/ 0 w 2017"/>
              <a:gd name="T1" fmla="*/ 0 h 97"/>
              <a:gd name="T2" fmla="*/ 1008 w 2017"/>
              <a:gd name="T3" fmla="*/ 0 h 97"/>
              <a:gd name="T4" fmla="*/ 912 w 2017"/>
              <a:gd name="T5" fmla="*/ 96 h 97"/>
              <a:gd name="T6" fmla="*/ 2016 w 2017"/>
              <a:gd name="T7" fmla="*/ 96 h 9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017" h="97">
                <a:moveTo>
                  <a:pt x="0" y="0"/>
                </a:moveTo>
                <a:lnTo>
                  <a:pt x="1008" y="0"/>
                </a:lnTo>
                <a:lnTo>
                  <a:pt x="912" y="96"/>
                </a:lnTo>
                <a:lnTo>
                  <a:pt x="2016" y="96"/>
                </a:lnTo>
              </a:path>
            </a:pathLst>
          </a:custGeom>
          <a:noFill/>
          <a:ln w="25400" cap="rnd" cmpd="sng">
            <a:solidFill>
              <a:srgbClr val="CF0E30"/>
            </a:solidFill>
            <a:prstDash val="solid"/>
            <a:round/>
            <a:headEnd type="none" w="sm" len="sm"/>
            <a:tailEnd type="none" w="sm" len="sm"/>
          </a:ln>
          <a:effectLst>
            <a:outerShdw dist="17961" dir="2700000" algn="ctr" rotWithShape="0">
              <a:schemeClr val="tx1"/>
            </a:outerShdw>
          </a:effectLst>
          <a:ex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>
              <a:latin typeface="Arial" pitchFamily="34" charset="0"/>
              <a:ea typeface="黑体" pitchFamily="49" charset="-122"/>
              <a:cs typeface="Arial" pitchFamily="34" charset="0"/>
            </a:endParaRPr>
          </a:p>
        </p:txBody>
      </p:sp>
      <p:sp>
        <p:nvSpPr>
          <p:cNvPr id="43" name="Line 47"/>
          <p:cNvSpPr>
            <a:spLocks noChangeShapeType="1"/>
          </p:cNvSpPr>
          <p:nvPr/>
        </p:nvSpPr>
        <p:spPr bwMode="auto">
          <a:xfrm flipH="1">
            <a:off x="3157538" y="4756150"/>
            <a:ext cx="0" cy="693738"/>
          </a:xfrm>
          <a:prstGeom prst="line">
            <a:avLst/>
          </a:prstGeom>
          <a:noFill/>
          <a:ln w="25400">
            <a:solidFill>
              <a:srgbClr val="CF0E30"/>
            </a:solidFill>
            <a:round/>
            <a:headEnd type="none" w="sm" len="sm"/>
            <a:tailEnd type="none" w="sm" len="sm"/>
          </a:ln>
          <a:effectLst>
            <a:outerShdw dist="17961" dir="2700000" algn="ctr" rotWithShape="0">
              <a:schemeClr val="tx1"/>
            </a:outerShdw>
          </a:effectLst>
          <a:ex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>
              <a:latin typeface="Arial" pitchFamily="34" charset="0"/>
              <a:ea typeface="黑体" pitchFamily="49" charset="-122"/>
              <a:cs typeface="Arial" pitchFamily="34" charset="0"/>
            </a:endParaRPr>
          </a:p>
        </p:txBody>
      </p:sp>
      <p:sp>
        <p:nvSpPr>
          <p:cNvPr id="44" name="Line 47"/>
          <p:cNvSpPr>
            <a:spLocks noChangeShapeType="1"/>
          </p:cNvSpPr>
          <p:nvPr/>
        </p:nvSpPr>
        <p:spPr bwMode="auto">
          <a:xfrm flipV="1">
            <a:off x="1997075" y="4730750"/>
            <a:ext cx="947738" cy="0"/>
          </a:xfrm>
          <a:prstGeom prst="line">
            <a:avLst/>
          </a:prstGeom>
          <a:noFill/>
          <a:ln w="25400">
            <a:solidFill>
              <a:srgbClr val="CF0E30"/>
            </a:solidFill>
            <a:round/>
            <a:headEnd type="none" w="sm" len="sm"/>
            <a:tailEnd type="none" w="sm" len="sm"/>
          </a:ln>
          <a:effectLst>
            <a:outerShdw dist="17961" dir="2700000" algn="ctr" rotWithShape="0">
              <a:schemeClr val="tx1"/>
            </a:outerShdw>
          </a:effectLst>
          <a:ex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>
              <a:latin typeface="Arial" pitchFamily="34" charset="0"/>
              <a:ea typeface="黑体" pitchFamily="49" charset="-122"/>
              <a:cs typeface="Arial" pitchFamily="34" charset="0"/>
            </a:endParaRPr>
          </a:p>
        </p:txBody>
      </p:sp>
      <p:pic>
        <p:nvPicPr>
          <p:cNvPr id="56327" name="Picture 37"/>
          <p:cNvPicPr>
            <a:picLocks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389438" y="4465638"/>
            <a:ext cx="906462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6328" name="Picture 37"/>
          <p:cNvPicPr>
            <a:picLocks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50088" y="3876675"/>
            <a:ext cx="906462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6329" name="Picture 41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876550" y="4575175"/>
            <a:ext cx="735013" cy="314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6330" name="TextBox 47"/>
          <p:cNvSpPr txBox="1">
            <a:spLocks noChangeArrowheads="1"/>
          </p:cNvSpPr>
          <p:nvPr/>
        </p:nvSpPr>
        <p:spPr bwMode="auto">
          <a:xfrm>
            <a:off x="7080250" y="4117975"/>
            <a:ext cx="806450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1200">
                <a:solidFill>
                  <a:srgbClr val="FFFFFF"/>
                </a:solidFill>
                <a:ea typeface="黑体" pitchFamily="2" charset="-122"/>
                <a:cs typeface="Arial" charset="0"/>
              </a:rPr>
              <a:t>Branch-1</a:t>
            </a:r>
            <a:endParaRPr lang="zh-CN" altLang="en-US" sz="1200">
              <a:solidFill>
                <a:schemeClr val="bg1"/>
              </a:solidFill>
              <a:ea typeface="黑体" pitchFamily="2" charset="-122"/>
              <a:cs typeface="Arial" charset="0"/>
            </a:endParaRPr>
          </a:p>
        </p:txBody>
      </p:sp>
      <p:sp>
        <p:nvSpPr>
          <p:cNvPr id="56331" name="TextBox 82"/>
          <p:cNvSpPr txBox="1">
            <a:spLocks noChangeArrowheads="1"/>
          </p:cNvSpPr>
          <p:nvPr/>
        </p:nvSpPr>
        <p:spPr bwMode="auto">
          <a:xfrm>
            <a:off x="6503988" y="3922713"/>
            <a:ext cx="646112" cy="277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1200" b="1">
                <a:solidFill>
                  <a:srgbClr val="000000"/>
                </a:solidFill>
                <a:ea typeface="黑体" pitchFamily="2" charset="-122"/>
                <a:cs typeface="Arial" charset="0"/>
              </a:rPr>
              <a:t>S0/0/0</a:t>
            </a:r>
          </a:p>
        </p:txBody>
      </p:sp>
      <p:sp>
        <p:nvSpPr>
          <p:cNvPr id="56332" name="TextBox 83"/>
          <p:cNvSpPr txBox="1">
            <a:spLocks noChangeArrowheads="1"/>
          </p:cNvSpPr>
          <p:nvPr/>
        </p:nvSpPr>
        <p:spPr bwMode="auto">
          <a:xfrm>
            <a:off x="5203825" y="4503738"/>
            <a:ext cx="646113" cy="277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1200" b="1">
                <a:solidFill>
                  <a:srgbClr val="000000"/>
                </a:solidFill>
                <a:ea typeface="黑体" pitchFamily="2" charset="-122"/>
                <a:cs typeface="Arial" charset="0"/>
              </a:rPr>
              <a:t>S0/0/1</a:t>
            </a:r>
            <a:endParaRPr lang="zh-CN" altLang="en-US" sz="1200" b="1">
              <a:solidFill>
                <a:schemeClr val="bg2"/>
              </a:solidFill>
              <a:ea typeface="黑体" pitchFamily="2" charset="-122"/>
              <a:cs typeface="Arial" charset="0"/>
            </a:endParaRPr>
          </a:p>
        </p:txBody>
      </p:sp>
      <p:sp>
        <p:nvSpPr>
          <p:cNvPr id="56333" name="TextBox 84"/>
          <p:cNvSpPr txBox="1">
            <a:spLocks noChangeArrowheads="1"/>
          </p:cNvSpPr>
          <p:nvPr/>
        </p:nvSpPr>
        <p:spPr bwMode="auto">
          <a:xfrm>
            <a:off x="3951288" y="4519613"/>
            <a:ext cx="519112" cy="277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1200" b="1">
                <a:solidFill>
                  <a:srgbClr val="000000"/>
                </a:solidFill>
                <a:ea typeface="黑体" pitchFamily="2" charset="-122"/>
                <a:cs typeface="Arial" charset="0"/>
              </a:rPr>
              <a:t>G0/0</a:t>
            </a:r>
            <a:endParaRPr lang="zh-CN" altLang="en-US" sz="1200" b="1">
              <a:solidFill>
                <a:schemeClr val="bg2"/>
              </a:solidFill>
              <a:ea typeface="黑体" pitchFamily="2" charset="-122"/>
              <a:cs typeface="Arial" charset="0"/>
            </a:endParaRPr>
          </a:p>
        </p:txBody>
      </p:sp>
      <p:sp>
        <p:nvSpPr>
          <p:cNvPr id="56334" name="TextBox 85"/>
          <p:cNvSpPr txBox="1">
            <a:spLocks noChangeArrowheads="1"/>
          </p:cNvSpPr>
          <p:nvPr/>
        </p:nvSpPr>
        <p:spPr bwMode="auto">
          <a:xfrm>
            <a:off x="3105150" y="5241925"/>
            <a:ext cx="519113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1200">
                <a:solidFill>
                  <a:srgbClr val="000000"/>
                </a:solidFill>
                <a:ea typeface="黑体" pitchFamily="2" charset="-122"/>
                <a:cs typeface="Arial" charset="0"/>
              </a:rPr>
              <a:t>G0/0</a:t>
            </a:r>
            <a:endParaRPr lang="zh-CN" altLang="en-US" sz="1200">
              <a:solidFill>
                <a:schemeClr val="bg2"/>
              </a:solidFill>
              <a:ea typeface="黑体" pitchFamily="2" charset="-122"/>
              <a:cs typeface="Arial" charset="0"/>
            </a:endParaRPr>
          </a:p>
        </p:txBody>
      </p:sp>
      <p:sp>
        <p:nvSpPr>
          <p:cNvPr id="56335" name="TextBox 86"/>
          <p:cNvSpPr txBox="1">
            <a:spLocks noChangeArrowheads="1"/>
          </p:cNvSpPr>
          <p:nvPr/>
        </p:nvSpPr>
        <p:spPr bwMode="auto">
          <a:xfrm>
            <a:off x="5194300" y="3960813"/>
            <a:ext cx="1350963" cy="277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zh-CN" sz="1200" b="1">
                <a:ea typeface="黑体" pitchFamily="2" charset="-122"/>
                <a:cs typeface="Arial" charset="0"/>
              </a:rPr>
              <a:t>2001:DB8:1::/64</a:t>
            </a:r>
            <a:endParaRPr lang="zh-CN" altLang="en-US" sz="1200" b="1">
              <a:ea typeface="黑体" pitchFamily="2" charset="-122"/>
              <a:cs typeface="Arial" charset="0"/>
            </a:endParaRPr>
          </a:p>
        </p:txBody>
      </p:sp>
      <p:sp>
        <p:nvSpPr>
          <p:cNvPr id="56336" name="TextBox 87"/>
          <p:cNvSpPr txBox="1">
            <a:spLocks noChangeArrowheads="1"/>
          </p:cNvSpPr>
          <p:nvPr/>
        </p:nvSpPr>
        <p:spPr bwMode="auto">
          <a:xfrm>
            <a:off x="2584450" y="4298950"/>
            <a:ext cx="1350963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zh-CN" sz="1200" b="1">
                <a:ea typeface="黑体" pitchFamily="2" charset="-122"/>
                <a:cs typeface="Arial" charset="0"/>
              </a:rPr>
              <a:t>2001:DB8:A::/64</a:t>
            </a:r>
            <a:endParaRPr lang="zh-CN" altLang="en-US" sz="1200" b="1">
              <a:ea typeface="黑体" pitchFamily="2" charset="-122"/>
              <a:cs typeface="Arial" charset="0"/>
            </a:endParaRPr>
          </a:p>
        </p:txBody>
      </p:sp>
      <p:sp>
        <p:nvSpPr>
          <p:cNvPr id="56337" name="TextBox 88"/>
          <p:cNvSpPr txBox="1">
            <a:spLocks noChangeArrowheads="1"/>
          </p:cNvSpPr>
          <p:nvPr/>
        </p:nvSpPr>
        <p:spPr bwMode="auto">
          <a:xfrm>
            <a:off x="719138" y="4940300"/>
            <a:ext cx="1881187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zh-CN" sz="1200" b="1">
                <a:ea typeface="黑体" pitchFamily="2" charset="-122"/>
                <a:cs typeface="Arial" charset="0"/>
              </a:rPr>
              <a:t>Lo0 2001:DB8:C::/127</a:t>
            </a:r>
            <a:endParaRPr lang="zh-CN" altLang="en-US" sz="1200" b="1">
              <a:ea typeface="黑体" pitchFamily="2" charset="-122"/>
              <a:cs typeface="Arial" charset="0"/>
            </a:endParaRPr>
          </a:p>
        </p:txBody>
      </p:sp>
      <p:sp>
        <p:nvSpPr>
          <p:cNvPr id="56338" name="TextBox 89"/>
          <p:cNvSpPr txBox="1">
            <a:spLocks noChangeArrowheads="1"/>
          </p:cNvSpPr>
          <p:nvPr/>
        </p:nvSpPr>
        <p:spPr bwMode="auto">
          <a:xfrm>
            <a:off x="2262188" y="5916613"/>
            <a:ext cx="1925637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zh-CN" sz="1200" b="1">
                <a:ea typeface="黑体" pitchFamily="2" charset="-122"/>
                <a:cs typeface="Arial" charset="0"/>
              </a:rPr>
              <a:t>Lo0 2001:DB8:B::/127</a:t>
            </a:r>
            <a:endParaRPr lang="zh-CN" altLang="en-US" sz="1200" b="1">
              <a:ea typeface="黑体" pitchFamily="2" charset="-122"/>
              <a:cs typeface="Arial" charset="0"/>
            </a:endParaRPr>
          </a:p>
        </p:txBody>
      </p:sp>
      <p:sp>
        <p:nvSpPr>
          <p:cNvPr id="91" name="Line 47"/>
          <p:cNvSpPr>
            <a:spLocks noChangeShapeType="1"/>
          </p:cNvSpPr>
          <p:nvPr/>
        </p:nvSpPr>
        <p:spPr bwMode="auto">
          <a:xfrm flipV="1">
            <a:off x="3532188" y="4730750"/>
            <a:ext cx="857250" cy="0"/>
          </a:xfrm>
          <a:prstGeom prst="line">
            <a:avLst/>
          </a:prstGeom>
          <a:noFill/>
          <a:ln w="25400">
            <a:solidFill>
              <a:srgbClr val="CF0E30"/>
            </a:solidFill>
            <a:round/>
            <a:headEnd type="none" w="sm" len="sm"/>
            <a:tailEnd type="none" w="sm" len="sm"/>
          </a:ln>
          <a:effectLst>
            <a:outerShdw dist="17961" dir="2700000" algn="ctr" rotWithShape="0">
              <a:schemeClr val="tx1"/>
            </a:outerShdw>
          </a:effectLst>
          <a:ex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>
              <a:latin typeface="Arial" pitchFamily="34" charset="0"/>
              <a:ea typeface="黑体" pitchFamily="49" charset="-122"/>
              <a:cs typeface="Arial" pitchFamily="34" charset="0"/>
            </a:endParaRPr>
          </a:p>
        </p:txBody>
      </p:sp>
      <p:pic>
        <p:nvPicPr>
          <p:cNvPr id="56340" name="Picture 37"/>
          <p:cNvPicPr>
            <a:picLocks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730500" y="5449888"/>
            <a:ext cx="906463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6341" name="Picture 37"/>
          <p:cNvPicPr>
            <a:picLocks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60463" y="4473575"/>
            <a:ext cx="906462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6342" name="TextBox 93"/>
          <p:cNvSpPr txBox="1">
            <a:spLocks noChangeArrowheads="1"/>
          </p:cNvSpPr>
          <p:nvPr/>
        </p:nvSpPr>
        <p:spPr bwMode="auto">
          <a:xfrm>
            <a:off x="1979613" y="4508500"/>
            <a:ext cx="517525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1200">
                <a:solidFill>
                  <a:srgbClr val="000000"/>
                </a:solidFill>
                <a:ea typeface="黑体" pitchFamily="2" charset="-122"/>
                <a:cs typeface="Arial" charset="0"/>
              </a:rPr>
              <a:t>G0/0</a:t>
            </a:r>
            <a:endParaRPr lang="zh-CN" altLang="en-US" sz="1200">
              <a:solidFill>
                <a:schemeClr val="bg2"/>
              </a:solidFill>
              <a:ea typeface="黑体" pitchFamily="2" charset="-122"/>
              <a:cs typeface="Arial" charset="0"/>
            </a:endParaRPr>
          </a:p>
        </p:txBody>
      </p:sp>
      <p:sp>
        <p:nvSpPr>
          <p:cNvPr id="56343" name="TextBox 94"/>
          <p:cNvSpPr txBox="1">
            <a:spLocks noChangeArrowheads="1"/>
          </p:cNvSpPr>
          <p:nvPr/>
        </p:nvSpPr>
        <p:spPr bwMode="auto">
          <a:xfrm>
            <a:off x="4454525" y="4721225"/>
            <a:ext cx="806450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1200">
                <a:solidFill>
                  <a:srgbClr val="FFFFFF"/>
                </a:solidFill>
                <a:ea typeface="黑体" pitchFamily="2" charset="-122"/>
                <a:cs typeface="Arial" charset="0"/>
              </a:rPr>
              <a:t>Branch-2</a:t>
            </a:r>
            <a:endParaRPr lang="zh-CN" altLang="en-US" sz="1200">
              <a:solidFill>
                <a:schemeClr val="bg1"/>
              </a:solidFill>
              <a:ea typeface="黑体" pitchFamily="2" charset="-122"/>
              <a:cs typeface="Arial" charset="0"/>
            </a:endParaRPr>
          </a:p>
        </p:txBody>
      </p:sp>
      <p:sp>
        <p:nvSpPr>
          <p:cNvPr id="56344" name="TextBox 95"/>
          <p:cNvSpPr txBox="1">
            <a:spLocks noChangeArrowheads="1"/>
          </p:cNvSpPr>
          <p:nvPr/>
        </p:nvSpPr>
        <p:spPr bwMode="auto">
          <a:xfrm>
            <a:off x="2778125" y="5697538"/>
            <a:ext cx="80645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1200">
                <a:solidFill>
                  <a:srgbClr val="FFFFFF"/>
                </a:solidFill>
                <a:ea typeface="黑体" pitchFamily="2" charset="-122"/>
                <a:cs typeface="Arial" charset="0"/>
              </a:rPr>
              <a:t>Branch-3</a:t>
            </a:r>
            <a:endParaRPr lang="zh-CN" altLang="en-US" sz="1200">
              <a:solidFill>
                <a:schemeClr val="bg1"/>
              </a:solidFill>
              <a:ea typeface="黑体" pitchFamily="2" charset="-122"/>
              <a:cs typeface="Arial" charset="0"/>
            </a:endParaRPr>
          </a:p>
        </p:txBody>
      </p:sp>
      <p:sp>
        <p:nvSpPr>
          <p:cNvPr id="56345" name="TextBox 96"/>
          <p:cNvSpPr txBox="1">
            <a:spLocks noChangeArrowheads="1"/>
          </p:cNvSpPr>
          <p:nvPr/>
        </p:nvSpPr>
        <p:spPr bwMode="auto">
          <a:xfrm>
            <a:off x="1217613" y="4727575"/>
            <a:ext cx="80645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1200">
                <a:solidFill>
                  <a:srgbClr val="FFFFFF"/>
                </a:solidFill>
                <a:ea typeface="黑体" pitchFamily="2" charset="-122"/>
                <a:cs typeface="Arial" charset="0"/>
              </a:rPr>
              <a:t>Branch-4</a:t>
            </a:r>
            <a:endParaRPr lang="zh-CN" altLang="en-US" sz="1200">
              <a:solidFill>
                <a:schemeClr val="bg1"/>
              </a:solidFill>
              <a:ea typeface="黑体" pitchFamily="2" charset="-122"/>
              <a:cs typeface="Arial" charset="0"/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配置範例</a:t>
            </a:r>
            <a:endParaRPr lang="zh-CN" altLang="en-US"/>
          </a:p>
        </p:txBody>
      </p:sp>
      <p:sp>
        <p:nvSpPr>
          <p:cNvPr id="4" name="內容版面配置區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8370" name="Rectangle 1"/>
          <p:cNvSpPr>
            <a:spLocks noChangeArrowheads="1"/>
          </p:cNvSpPr>
          <p:nvPr/>
        </p:nvSpPr>
        <p:spPr bwMode="auto">
          <a:xfrm>
            <a:off x="544513" y="3902075"/>
            <a:ext cx="8050212" cy="2308225"/>
          </a:xfrm>
          <a:prstGeom prst="rect">
            <a:avLst/>
          </a:prstGeom>
          <a:noFill/>
          <a:ln w="9525">
            <a:solidFill>
              <a:schemeClr val="tx2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zh-CN" sz="1600">
                <a:solidFill>
                  <a:srgbClr val="000000"/>
                </a:solidFill>
                <a:ea typeface="黑体" pitchFamily="2" charset="-122"/>
                <a:cs typeface="Arial" charset="0"/>
              </a:rPr>
              <a:t>Branch_2(config)# ipv6 router ospf 1</a:t>
            </a:r>
          </a:p>
          <a:p>
            <a:r>
              <a:rPr lang="en-US" altLang="zh-CN" sz="1600">
                <a:solidFill>
                  <a:srgbClr val="000000"/>
                </a:solidFill>
                <a:ea typeface="黑体" pitchFamily="2" charset="-122"/>
                <a:cs typeface="Arial" charset="0"/>
              </a:rPr>
              <a:t>Branch_2(config-rtr)# router-id 2.2.2.2</a:t>
            </a:r>
          </a:p>
          <a:p>
            <a:r>
              <a:rPr lang="en-US" altLang="zh-CN" sz="1600">
                <a:solidFill>
                  <a:srgbClr val="000000"/>
                </a:solidFill>
                <a:ea typeface="黑体" pitchFamily="2" charset="-122"/>
                <a:cs typeface="Arial" charset="0"/>
              </a:rPr>
              <a:t>Branch_2(config)# int s0/0/1</a:t>
            </a:r>
          </a:p>
          <a:p>
            <a:r>
              <a:rPr lang="en-US" altLang="zh-CN" sz="1600">
                <a:solidFill>
                  <a:srgbClr val="000000"/>
                </a:solidFill>
                <a:ea typeface="黑体" pitchFamily="2" charset="-122"/>
                <a:cs typeface="Arial" charset="0"/>
              </a:rPr>
              <a:t>Branch_2(config-if)# ipv6 ospf 1 area 1</a:t>
            </a:r>
          </a:p>
          <a:p>
            <a:r>
              <a:rPr lang="en-US" altLang="zh-CN" sz="1600">
                <a:solidFill>
                  <a:srgbClr val="000000"/>
                </a:solidFill>
                <a:ea typeface="黑体" pitchFamily="2" charset="-122"/>
                <a:cs typeface="Arial" charset="0"/>
              </a:rPr>
              <a:t>Branch_2(config-if)# int g0/0</a:t>
            </a:r>
          </a:p>
          <a:p>
            <a:r>
              <a:rPr lang="en-US" altLang="zh-CN" sz="1600">
                <a:solidFill>
                  <a:srgbClr val="000000"/>
                </a:solidFill>
                <a:ea typeface="黑体" pitchFamily="2" charset="-122"/>
                <a:cs typeface="Arial" charset="0"/>
              </a:rPr>
              <a:t>Branch_2(config-if)# ipv6 ospf 1 area 0</a:t>
            </a:r>
          </a:p>
          <a:p>
            <a:r>
              <a:rPr lang="en-US" altLang="zh-CN" sz="1600">
                <a:solidFill>
                  <a:srgbClr val="000000"/>
                </a:solidFill>
                <a:ea typeface="黑体" pitchFamily="2" charset="-122"/>
                <a:cs typeface="Arial" charset="0"/>
              </a:rPr>
              <a:t>00:26:56: %OSPFv3-5-ADJCHG: Process 1, Nbr 1.1.1.1 on Serial0/0/1 from LOADING to FULL, Loading Done</a:t>
            </a:r>
          </a:p>
          <a:p>
            <a:r>
              <a:rPr lang="en-US" altLang="zh-CN" sz="1600">
                <a:solidFill>
                  <a:srgbClr val="000000"/>
                </a:solidFill>
                <a:ea typeface="黑体" pitchFamily="2" charset="-122"/>
                <a:cs typeface="Arial" charset="0"/>
              </a:rPr>
              <a:t>Branch_2(config-if)#</a:t>
            </a:r>
            <a:endParaRPr lang="zh-CN" altLang="en-US" sz="1600">
              <a:solidFill>
                <a:schemeClr val="bg2"/>
              </a:solidFill>
              <a:ea typeface="黑体" pitchFamily="2" charset="-122"/>
              <a:cs typeface="Arial" charset="0"/>
            </a:endParaRPr>
          </a:p>
        </p:txBody>
      </p:sp>
      <p:sp>
        <p:nvSpPr>
          <p:cNvPr id="83" name="Freeform 9"/>
          <p:cNvSpPr>
            <a:spLocks/>
          </p:cNvSpPr>
          <p:nvPr/>
        </p:nvSpPr>
        <p:spPr bwMode="auto">
          <a:xfrm rot="20459742">
            <a:off x="5156200" y="1914525"/>
            <a:ext cx="1990725" cy="173038"/>
          </a:xfrm>
          <a:custGeom>
            <a:avLst/>
            <a:gdLst>
              <a:gd name="T0" fmla="*/ 0 w 2017"/>
              <a:gd name="T1" fmla="*/ 0 h 97"/>
              <a:gd name="T2" fmla="*/ 1008 w 2017"/>
              <a:gd name="T3" fmla="*/ 0 h 97"/>
              <a:gd name="T4" fmla="*/ 912 w 2017"/>
              <a:gd name="T5" fmla="*/ 96 h 97"/>
              <a:gd name="T6" fmla="*/ 2016 w 2017"/>
              <a:gd name="T7" fmla="*/ 96 h 9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017" h="97">
                <a:moveTo>
                  <a:pt x="0" y="0"/>
                </a:moveTo>
                <a:lnTo>
                  <a:pt x="1008" y="0"/>
                </a:lnTo>
                <a:lnTo>
                  <a:pt x="912" y="96"/>
                </a:lnTo>
                <a:lnTo>
                  <a:pt x="2016" y="96"/>
                </a:lnTo>
              </a:path>
            </a:pathLst>
          </a:custGeom>
          <a:noFill/>
          <a:ln w="25400" cap="rnd" cmpd="sng">
            <a:solidFill>
              <a:srgbClr val="CF0E30"/>
            </a:solidFill>
            <a:prstDash val="solid"/>
            <a:round/>
            <a:headEnd type="none" w="sm" len="sm"/>
            <a:tailEnd type="none" w="sm" len="sm"/>
          </a:ln>
          <a:effectLst>
            <a:outerShdw dist="17961" dir="2700000" algn="ctr" rotWithShape="0">
              <a:schemeClr val="tx1"/>
            </a:outerShdw>
          </a:effectLst>
          <a:ex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>
              <a:latin typeface="Arial" pitchFamily="34" charset="0"/>
              <a:ea typeface="黑体" pitchFamily="49" charset="-122"/>
              <a:cs typeface="Arial" pitchFamily="34" charset="0"/>
            </a:endParaRPr>
          </a:p>
        </p:txBody>
      </p:sp>
      <p:sp>
        <p:nvSpPr>
          <p:cNvPr id="84" name="Line 47"/>
          <p:cNvSpPr>
            <a:spLocks noChangeShapeType="1"/>
          </p:cNvSpPr>
          <p:nvPr/>
        </p:nvSpPr>
        <p:spPr bwMode="auto">
          <a:xfrm flipH="1">
            <a:off x="3157538" y="2406650"/>
            <a:ext cx="0" cy="695325"/>
          </a:xfrm>
          <a:prstGeom prst="line">
            <a:avLst/>
          </a:prstGeom>
          <a:noFill/>
          <a:ln w="25400">
            <a:solidFill>
              <a:srgbClr val="CF0E30"/>
            </a:solidFill>
            <a:round/>
            <a:headEnd type="none" w="sm" len="sm"/>
            <a:tailEnd type="none" w="sm" len="sm"/>
          </a:ln>
          <a:effectLst>
            <a:outerShdw dist="17961" dir="2700000" algn="ctr" rotWithShape="0">
              <a:schemeClr val="tx1"/>
            </a:outerShdw>
          </a:effectLst>
          <a:ex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>
              <a:latin typeface="Arial" pitchFamily="34" charset="0"/>
              <a:ea typeface="黑体" pitchFamily="49" charset="-122"/>
              <a:cs typeface="Arial" pitchFamily="34" charset="0"/>
            </a:endParaRPr>
          </a:p>
        </p:txBody>
      </p:sp>
      <p:sp>
        <p:nvSpPr>
          <p:cNvPr id="85" name="Line 47"/>
          <p:cNvSpPr>
            <a:spLocks noChangeShapeType="1"/>
          </p:cNvSpPr>
          <p:nvPr/>
        </p:nvSpPr>
        <p:spPr bwMode="auto">
          <a:xfrm flipV="1">
            <a:off x="1997075" y="2381250"/>
            <a:ext cx="947738" cy="0"/>
          </a:xfrm>
          <a:prstGeom prst="line">
            <a:avLst/>
          </a:prstGeom>
          <a:noFill/>
          <a:ln w="25400">
            <a:solidFill>
              <a:srgbClr val="CF0E30"/>
            </a:solidFill>
            <a:round/>
            <a:headEnd type="none" w="sm" len="sm"/>
            <a:tailEnd type="none" w="sm" len="sm"/>
          </a:ln>
          <a:effectLst>
            <a:outerShdw dist="17961" dir="2700000" algn="ctr" rotWithShape="0">
              <a:schemeClr val="tx1"/>
            </a:outerShdw>
          </a:effectLst>
          <a:ex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>
              <a:latin typeface="Arial" pitchFamily="34" charset="0"/>
              <a:ea typeface="黑体" pitchFamily="49" charset="-122"/>
              <a:cs typeface="Arial" pitchFamily="34" charset="0"/>
            </a:endParaRPr>
          </a:p>
        </p:txBody>
      </p:sp>
      <p:pic>
        <p:nvPicPr>
          <p:cNvPr id="58374" name="Picture 37"/>
          <p:cNvPicPr>
            <a:picLocks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389438" y="2116138"/>
            <a:ext cx="906462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8375" name="Picture 37"/>
          <p:cNvPicPr>
            <a:picLocks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50088" y="1527175"/>
            <a:ext cx="906462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8376" name="Picture 41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876550" y="2225675"/>
            <a:ext cx="735013" cy="314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8377" name="TextBox 88"/>
          <p:cNvSpPr txBox="1">
            <a:spLocks noChangeArrowheads="1"/>
          </p:cNvSpPr>
          <p:nvPr/>
        </p:nvSpPr>
        <p:spPr bwMode="auto">
          <a:xfrm>
            <a:off x="7124700" y="1790700"/>
            <a:ext cx="806450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1200">
                <a:solidFill>
                  <a:srgbClr val="FFFFFF"/>
                </a:solidFill>
                <a:ea typeface="黑体" pitchFamily="2" charset="-122"/>
                <a:cs typeface="Arial" charset="0"/>
              </a:rPr>
              <a:t>Branch-1</a:t>
            </a:r>
            <a:endParaRPr lang="zh-CN" altLang="en-US" sz="1200">
              <a:solidFill>
                <a:schemeClr val="bg1"/>
              </a:solidFill>
              <a:ea typeface="黑体" pitchFamily="2" charset="-122"/>
              <a:cs typeface="Arial" charset="0"/>
            </a:endParaRPr>
          </a:p>
        </p:txBody>
      </p:sp>
      <p:sp>
        <p:nvSpPr>
          <p:cNvPr id="58378" name="TextBox 89"/>
          <p:cNvSpPr txBox="1">
            <a:spLocks noChangeArrowheads="1"/>
          </p:cNvSpPr>
          <p:nvPr/>
        </p:nvSpPr>
        <p:spPr bwMode="auto">
          <a:xfrm>
            <a:off x="6503988" y="1574800"/>
            <a:ext cx="646112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1200" b="1">
                <a:solidFill>
                  <a:srgbClr val="000000"/>
                </a:solidFill>
                <a:ea typeface="黑体" pitchFamily="2" charset="-122"/>
                <a:cs typeface="Arial" charset="0"/>
              </a:rPr>
              <a:t>S0/0/0</a:t>
            </a:r>
          </a:p>
        </p:txBody>
      </p:sp>
      <p:sp>
        <p:nvSpPr>
          <p:cNvPr id="58379" name="TextBox 90"/>
          <p:cNvSpPr txBox="1">
            <a:spLocks noChangeArrowheads="1"/>
          </p:cNvSpPr>
          <p:nvPr/>
        </p:nvSpPr>
        <p:spPr bwMode="auto">
          <a:xfrm>
            <a:off x="5203825" y="2155825"/>
            <a:ext cx="646113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1200" b="1">
                <a:solidFill>
                  <a:srgbClr val="000000"/>
                </a:solidFill>
                <a:ea typeface="黑体" pitchFamily="2" charset="-122"/>
                <a:cs typeface="Arial" charset="0"/>
              </a:rPr>
              <a:t>S0/0/1</a:t>
            </a:r>
            <a:endParaRPr lang="zh-CN" altLang="en-US" sz="1200" b="1">
              <a:solidFill>
                <a:schemeClr val="bg2"/>
              </a:solidFill>
              <a:ea typeface="黑体" pitchFamily="2" charset="-122"/>
              <a:cs typeface="Arial" charset="0"/>
            </a:endParaRPr>
          </a:p>
        </p:txBody>
      </p:sp>
      <p:sp>
        <p:nvSpPr>
          <p:cNvPr id="58380" name="TextBox 91"/>
          <p:cNvSpPr txBox="1">
            <a:spLocks noChangeArrowheads="1"/>
          </p:cNvSpPr>
          <p:nvPr/>
        </p:nvSpPr>
        <p:spPr bwMode="auto">
          <a:xfrm>
            <a:off x="3951288" y="2171700"/>
            <a:ext cx="519112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1200" b="1">
                <a:solidFill>
                  <a:srgbClr val="000000"/>
                </a:solidFill>
                <a:ea typeface="黑体" pitchFamily="2" charset="-122"/>
                <a:cs typeface="Arial" charset="0"/>
              </a:rPr>
              <a:t>G0/0</a:t>
            </a:r>
            <a:endParaRPr lang="zh-CN" altLang="en-US" sz="1200" b="1">
              <a:solidFill>
                <a:schemeClr val="bg2"/>
              </a:solidFill>
              <a:ea typeface="黑体" pitchFamily="2" charset="-122"/>
              <a:cs typeface="Arial" charset="0"/>
            </a:endParaRPr>
          </a:p>
        </p:txBody>
      </p:sp>
      <p:sp>
        <p:nvSpPr>
          <p:cNvPr id="58381" name="TextBox 92"/>
          <p:cNvSpPr txBox="1">
            <a:spLocks noChangeArrowheads="1"/>
          </p:cNvSpPr>
          <p:nvPr/>
        </p:nvSpPr>
        <p:spPr bwMode="auto">
          <a:xfrm>
            <a:off x="3105150" y="2894013"/>
            <a:ext cx="519113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1200" b="1">
                <a:solidFill>
                  <a:srgbClr val="000000"/>
                </a:solidFill>
                <a:ea typeface="黑体" pitchFamily="2" charset="-122"/>
                <a:cs typeface="Arial" charset="0"/>
              </a:rPr>
              <a:t>G0/0</a:t>
            </a:r>
            <a:endParaRPr lang="zh-CN" altLang="en-US" sz="1200" b="1">
              <a:solidFill>
                <a:schemeClr val="bg2"/>
              </a:solidFill>
              <a:ea typeface="黑体" pitchFamily="2" charset="-122"/>
              <a:cs typeface="Arial" charset="0"/>
            </a:endParaRPr>
          </a:p>
        </p:txBody>
      </p:sp>
      <p:sp>
        <p:nvSpPr>
          <p:cNvPr id="58382" name="TextBox 93"/>
          <p:cNvSpPr txBox="1">
            <a:spLocks noChangeArrowheads="1"/>
          </p:cNvSpPr>
          <p:nvPr/>
        </p:nvSpPr>
        <p:spPr bwMode="auto">
          <a:xfrm>
            <a:off x="5194300" y="1612900"/>
            <a:ext cx="1350963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zh-CN" sz="1200" b="1">
                <a:ea typeface="黑体" pitchFamily="2" charset="-122"/>
                <a:cs typeface="Arial" charset="0"/>
              </a:rPr>
              <a:t>2001:DB8:1::/64</a:t>
            </a:r>
            <a:endParaRPr lang="zh-CN" altLang="en-US" sz="1200" b="1">
              <a:ea typeface="黑体" pitchFamily="2" charset="-122"/>
              <a:cs typeface="Arial" charset="0"/>
            </a:endParaRPr>
          </a:p>
        </p:txBody>
      </p:sp>
      <p:sp>
        <p:nvSpPr>
          <p:cNvPr id="58383" name="TextBox 94"/>
          <p:cNvSpPr txBox="1">
            <a:spLocks noChangeArrowheads="1"/>
          </p:cNvSpPr>
          <p:nvPr/>
        </p:nvSpPr>
        <p:spPr bwMode="auto">
          <a:xfrm>
            <a:off x="2584450" y="1949450"/>
            <a:ext cx="1350963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zh-CN" sz="1200" b="1">
                <a:ea typeface="黑体" pitchFamily="2" charset="-122"/>
                <a:cs typeface="Arial" charset="0"/>
              </a:rPr>
              <a:t>2001:DB8:A::/64</a:t>
            </a:r>
            <a:endParaRPr lang="zh-CN" altLang="en-US" sz="1200" b="1">
              <a:ea typeface="黑体" pitchFamily="2" charset="-122"/>
              <a:cs typeface="Arial" charset="0"/>
            </a:endParaRPr>
          </a:p>
        </p:txBody>
      </p:sp>
      <p:sp>
        <p:nvSpPr>
          <p:cNvPr id="58384" name="TextBox 95"/>
          <p:cNvSpPr txBox="1">
            <a:spLocks noChangeArrowheads="1"/>
          </p:cNvSpPr>
          <p:nvPr/>
        </p:nvSpPr>
        <p:spPr bwMode="auto">
          <a:xfrm>
            <a:off x="719138" y="2590800"/>
            <a:ext cx="1881187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zh-CN" sz="1200" b="1">
                <a:ea typeface="黑体" pitchFamily="2" charset="-122"/>
                <a:cs typeface="Arial" charset="0"/>
              </a:rPr>
              <a:t>Lo0 2001:DB8:C::/127</a:t>
            </a:r>
            <a:endParaRPr lang="zh-CN" altLang="en-US" sz="1200" b="1">
              <a:ea typeface="黑体" pitchFamily="2" charset="-122"/>
              <a:cs typeface="Arial" charset="0"/>
            </a:endParaRPr>
          </a:p>
        </p:txBody>
      </p:sp>
      <p:sp>
        <p:nvSpPr>
          <p:cNvPr id="58385" name="TextBox 96"/>
          <p:cNvSpPr txBox="1">
            <a:spLocks noChangeArrowheads="1"/>
          </p:cNvSpPr>
          <p:nvPr/>
        </p:nvSpPr>
        <p:spPr bwMode="auto">
          <a:xfrm>
            <a:off x="2262188" y="3567113"/>
            <a:ext cx="1925637" cy="277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zh-CN" sz="1200" b="1">
                <a:ea typeface="黑体" pitchFamily="2" charset="-122"/>
                <a:cs typeface="Arial" charset="0"/>
              </a:rPr>
              <a:t>Lo0 2001:DB8:B::/127</a:t>
            </a:r>
            <a:endParaRPr lang="zh-CN" altLang="en-US" sz="1200" b="1">
              <a:ea typeface="黑体" pitchFamily="2" charset="-122"/>
              <a:cs typeface="Arial" charset="0"/>
            </a:endParaRPr>
          </a:p>
        </p:txBody>
      </p:sp>
      <p:sp>
        <p:nvSpPr>
          <p:cNvPr id="98" name="Line 47"/>
          <p:cNvSpPr>
            <a:spLocks noChangeShapeType="1"/>
          </p:cNvSpPr>
          <p:nvPr/>
        </p:nvSpPr>
        <p:spPr bwMode="auto">
          <a:xfrm flipV="1">
            <a:off x="3532188" y="2381250"/>
            <a:ext cx="857250" cy="0"/>
          </a:xfrm>
          <a:prstGeom prst="line">
            <a:avLst/>
          </a:prstGeom>
          <a:noFill/>
          <a:ln w="25400">
            <a:solidFill>
              <a:srgbClr val="CF0E30"/>
            </a:solidFill>
            <a:round/>
            <a:headEnd type="none" w="sm" len="sm"/>
            <a:tailEnd type="none" w="sm" len="sm"/>
          </a:ln>
          <a:effectLst>
            <a:outerShdw dist="17961" dir="2700000" algn="ctr" rotWithShape="0">
              <a:schemeClr val="tx1"/>
            </a:outerShdw>
          </a:effectLst>
          <a:ex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>
              <a:latin typeface="Arial" pitchFamily="34" charset="0"/>
              <a:ea typeface="黑体" pitchFamily="49" charset="-122"/>
              <a:cs typeface="Arial" pitchFamily="34" charset="0"/>
            </a:endParaRPr>
          </a:p>
        </p:txBody>
      </p:sp>
      <p:pic>
        <p:nvPicPr>
          <p:cNvPr id="58387" name="Picture 37"/>
          <p:cNvPicPr>
            <a:picLocks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730500" y="3101975"/>
            <a:ext cx="906463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8388" name="Picture 37"/>
          <p:cNvPicPr>
            <a:picLocks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60463" y="2125663"/>
            <a:ext cx="906462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8389" name="TextBox 100"/>
          <p:cNvSpPr txBox="1">
            <a:spLocks noChangeArrowheads="1"/>
          </p:cNvSpPr>
          <p:nvPr/>
        </p:nvSpPr>
        <p:spPr bwMode="auto">
          <a:xfrm>
            <a:off x="1979613" y="2159000"/>
            <a:ext cx="517525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1200" b="1">
                <a:solidFill>
                  <a:srgbClr val="000000"/>
                </a:solidFill>
                <a:ea typeface="黑体" pitchFamily="2" charset="-122"/>
                <a:cs typeface="Arial" charset="0"/>
              </a:rPr>
              <a:t>G0/0</a:t>
            </a:r>
            <a:endParaRPr lang="zh-CN" altLang="en-US" sz="1200" b="1">
              <a:solidFill>
                <a:schemeClr val="bg2"/>
              </a:solidFill>
              <a:ea typeface="黑体" pitchFamily="2" charset="-122"/>
              <a:cs typeface="Arial" charset="0"/>
            </a:endParaRPr>
          </a:p>
        </p:txBody>
      </p:sp>
      <p:sp>
        <p:nvSpPr>
          <p:cNvPr id="58390" name="TextBox 101"/>
          <p:cNvSpPr txBox="1">
            <a:spLocks noChangeArrowheads="1"/>
          </p:cNvSpPr>
          <p:nvPr/>
        </p:nvSpPr>
        <p:spPr bwMode="auto">
          <a:xfrm>
            <a:off x="4454525" y="2373313"/>
            <a:ext cx="80645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1200">
                <a:solidFill>
                  <a:srgbClr val="FFFFFF"/>
                </a:solidFill>
                <a:ea typeface="黑体" pitchFamily="2" charset="-122"/>
                <a:cs typeface="Arial" charset="0"/>
              </a:rPr>
              <a:t>Branch-2</a:t>
            </a:r>
            <a:endParaRPr lang="zh-CN" altLang="en-US" sz="1200">
              <a:solidFill>
                <a:schemeClr val="bg1"/>
              </a:solidFill>
              <a:ea typeface="黑体" pitchFamily="2" charset="-122"/>
              <a:cs typeface="Arial" charset="0"/>
            </a:endParaRPr>
          </a:p>
        </p:txBody>
      </p:sp>
      <p:sp>
        <p:nvSpPr>
          <p:cNvPr id="58391" name="TextBox 102"/>
          <p:cNvSpPr txBox="1">
            <a:spLocks noChangeArrowheads="1"/>
          </p:cNvSpPr>
          <p:nvPr/>
        </p:nvSpPr>
        <p:spPr bwMode="auto">
          <a:xfrm>
            <a:off x="2778125" y="3348038"/>
            <a:ext cx="80645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1200">
                <a:solidFill>
                  <a:srgbClr val="FFFFFF"/>
                </a:solidFill>
                <a:ea typeface="黑体" pitchFamily="2" charset="-122"/>
                <a:cs typeface="Arial" charset="0"/>
              </a:rPr>
              <a:t>Branch-3</a:t>
            </a:r>
            <a:endParaRPr lang="zh-CN" altLang="en-US" sz="1200">
              <a:solidFill>
                <a:schemeClr val="bg1"/>
              </a:solidFill>
              <a:ea typeface="黑体" pitchFamily="2" charset="-122"/>
              <a:cs typeface="Arial" charset="0"/>
            </a:endParaRPr>
          </a:p>
        </p:txBody>
      </p:sp>
      <p:sp>
        <p:nvSpPr>
          <p:cNvPr id="58392" name="TextBox 103"/>
          <p:cNvSpPr txBox="1">
            <a:spLocks noChangeArrowheads="1"/>
          </p:cNvSpPr>
          <p:nvPr/>
        </p:nvSpPr>
        <p:spPr bwMode="auto">
          <a:xfrm>
            <a:off x="1217613" y="2378075"/>
            <a:ext cx="806450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1200">
                <a:solidFill>
                  <a:srgbClr val="FFFFFF"/>
                </a:solidFill>
                <a:ea typeface="黑体" pitchFamily="2" charset="-122"/>
                <a:cs typeface="Arial" charset="0"/>
              </a:rPr>
              <a:t>Branch-4</a:t>
            </a:r>
            <a:endParaRPr lang="zh-CN" altLang="en-US" sz="1200">
              <a:solidFill>
                <a:schemeClr val="bg1"/>
              </a:solidFill>
              <a:ea typeface="黑体" pitchFamily="2" charset="-122"/>
              <a:cs typeface="Arial" charset="0"/>
            </a:endParaRPr>
          </a:p>
        </p:txBody>
      </p:sp>
      <p:sp>
        <p:nvSpPr>
          <p:cNvPr id="58393" name="TextBox 25"/>
          <p:cNvSpPr txBox="1">
            <a:spLocks noChangeArrowheads="1"/>
          </p:cNvSpPr>
          <p:nvPr/>
        </p:nvSpPr>
        <p:spPr bwMode="auto">
          <a:xfrm>
            <a:off x="7026275" y="1233488"/>
            <a:ext cx="1062038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zh-CN" sz="1200" b="1">
                <a:solidFill>
                  <a:srgbClr val="000000"/>
                </a:solidFill>
                <a:ea typeface="黑体" pitchFamily="2" charset="-122"/>
                <a:cs typeface="Arial" charset="0"/>
              </a:rPr>
              <a:t>RID: 1.1.1.1</a:t>
            </a:r>
            <a:endParaRPr lang="zh-CN" altLang="en-US" sz="1200" b="1">
              <a:solidFill>
                <a:schemeClr val="bg2"/>
              </a:solidFill>
              <a:ea typeface="黑体" pitchFamily="2" charset="-122"/>
              <a:cs typeface="Arial" charset="0"/>
            </a:endParaRPr>
          </a:p>
        </p:txBody>
      </p:sp>
      <p:sp>
        <p:nvSpPr>
          <p:cNvPr id="58394" name="TextBox 26"/>
          <p:cNvSpPr txBox="1">
            <a:spLocks noChangeArrowheads="1"/>
          </p:cNvSpPr>
          <p:nvPr/>
        </p:nvSpPr>
        <p:spPr bwMode="auto">
          <a:xfrm>
            <a:off x="4313238" y="2646363"/>
            <a:ext cx="106045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zh-CN" sz="1200" b="1">
                <a:solidFill>
                  <a:srgbClr val="000000"/>
                </a:solidFill>
                <a:ea typeface="黑体" pitchFamily="2" charset="-122"/>
                <a:cs typeface="Arial" charset="0"/>
              </a:rPr>
              <a:t>RID: 2.2.2.2</a:t>
            </a:r>
            <a:endParaRPr lang="zh-CN" altLang="en-US" sz="1200" b="1">
              <a:solidFill>
                <a:schemeClr val="bg2"/>
              </a:solidFill>
              <a:ea typeface="黑体" pitchFamily="2" charset="-122"/>
              <a:cs typeface="Arial" charset="0"/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被動介面</a:t>
            </a:r>
            <a:endParaRPr lang="zh-CN" altLang="en-US"/>
          </a:p>
        </p:txBody>
      </p:sp>
      <p:sp>
        <p:nvSpPr>
          <p:cNvPr id="4" name="內容版面配置區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Freeform 9"/>
          <p:cNvSpPr>
            <a:spLocks/>
          </p:cNvSpPr>
          <p:nvPr/>
        </p:nvSpPr>
        <p:spPr bwMode="auto">
          <a:xfrm rot="18799872">
            <a:off x="2366962" y="2576513"/>
            <a:ext cx="1992313" cy="173038"/>
          </a:xfrm>
          <a:custGeom>
            <a:avLst/>
            <a:gdLst>
              <a:gd name="T0" fmla="*/ 0 w 2017"/>
              <a:gd name="T1" fmla="*/ 0 h 97"/>
              <a:gd name="T2" fmla="*/ 1008 w 2017"/>
              <a:gd name="T3" fmla="*/ 0 h 97"/>
              <a:gd name="T4" fmla="*/ 912 w 2017"/>
              <a:gd name="T5" fmla="*/ 96 h 97"/>
              <a:gd name="T6" fmla="*/ 2016 w 2017"/>
              <a:gd name="T7" fmla="*/ 96 h 9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017" h="97">
                <a:moveTo>
                  <a:pt x="0" y="0"/>
                </a:moveTo>
                <a:lnTo>
                  <a:pt x="1008" y="0"/>
                </a:lnTo>
                <a:lnTo>
                  <a:pt x="912" y="96"/>
                </a:lnTo>
                <a:lnTo>
                  <a:pt x="2016" y="96"/>
                </a:lnTo>
              </a:path>
            </a:pathLst>
          </a:custGeom>
          <a:noFill/>
          <a:ln w="25400" cap="rnd" cmpd="sng">
            <a:solidFill>
              <a:srgbClr val="CF0E30"/>
            </a:solidFill>
            <a:prstDash val="solid"/>
            <a:round/>
            <a:headEnd type="none" w="sm" len="sm"/>
            <a:tailEnd type="none" w="sm" len="sm"/>
          </a:ln>
          <a:effectLst>
            <a:outerShdw dist="17961" dir="2700000" algn="ctr" rotWithShape="0">
              <a:schemeClr val="tx1"/>
            </a:outerShdw>
          </a:effectLst>
          <a:ex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>
              <a:latin typeface="Arial" pitchFamily="34" charset="0"/>
              <a:ea typeface="黑体" pitchFamily="49" charset="-122"/>
              <a:cs typeface="Arial" pitchFamily="34" charset="0"/>
            </a:endParaRPr>
          </a:p>
        </p:txBody>
      </p:sp>
      <p:sp>
        <p:nvSpPr>
          <p:cNvPr id="9" name="Line 47"/>
          <p:cNvSpPr>
            <a:spLocks noChangeShapeType="1"/>
          </p:cNvSpPr>
          <p:nvPr/>
        </p:nvSpPr>
        <p:spPr bwMode="auto">
          <a:xfrm>
            <a:off x="1179513" y="2790825"/>
            <a:ext cx="984250" cy="419100"/>
          </a:xfrm>
          <a:prstGeom prst="line">
            <a:avLst/>
          </a:prstGeom>
          <a:noFill/>
          <a:ln w="25400">
            <a:solidFill>
              <a:srgbClr val="CF0E30"/>
            </a:solidFill>
            <a:round/>
            <a:headEnd type="none" w="sm" len="sm"/>
            <a:tailEnd type="none" w="sm" len="sm"/>
          </a:ln>
          <a:effectLst>
            <a:outerShdw dist="17961" dir="2700000" algn="ctr" rotWithShape="0">
              <a:schemeClr val="tx1"/>
            </a:outerShdw>
          </a:effectLst>
          <a:ex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>
              <a:latin typeface="Arial" pitchFamily="34" charset="0"/>
              <a:ea typeface="黑体" pitchFamily="49" charset="-122"/>
              <a:cs typeface="Arial" pitchFamily="34" charset="0"/>
            </a:endParaRPr>
          </a:p>
        </p:txBody>
      </p:sp>
      <p:sp>
        <p:nvSpPr>
          <p:cNvPr id="10" name="Line 47"/>
          <p:cNvSpPr>
            <a:spLocks noChangeShapeType="1"/>
          </p:cNvSpPr>
          <p:nvPr/>
        </p:nvSpPr>
        <p:spPr bwMode="auto">
          <a:xfrm flipV="1">
            <a:off x="1282700" y="3446463"/>
            <a:ext cx="947738" cy="287337"/>
          </a:xfrm>
          <a:prstGeom prst="line">
            <a:avLst/>
          </a:prstGeom>
          <a:noFill/>
          <a:ln w="25400">
            <a:solidFill>
              <a:srgbClr val="CF0E30"/>
            </a:solidFill>
            <a:round/>
            <a:headEnd type="none" w="sm" len="sm"/>
            <a:tailEnd type="none" w="sm" len="sm"/>
          </a:ln>
          <a:effectLst>
            <a:outerShdw dist="17961" dir="2700000" algn="ctr" rotWithShape="0">
              <a:schemeClr val="tx1"/>
            </a:outerShdw>
          </a:effectLst>
          <a:ex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>
              <a:latin typeface="Arial" pitchFamily="34" charset="0"/>
              <a:ea typeface="黑体" pitchFamily="49" charset="-122"/>
              <a:cs typeface="Arial" pitchFamily="34" charset="0"/>
            </a:endParaRPr>
          </a:p>
        </p:txBody>
      </p:sp>
      <p:pic>
        <p:nvPicPr>
          <p:cNvPr id="60421" name="Picture 37"/>
          <p:cNvPicPr>
            <a:picLocks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163763" y="3074988"/>
            <a:ext cx="906462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0422" name="Picture 37"/>
          <p:cNvPicPr>
            <a:picLocks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822700" y="1812925"/>
            <a:ext cx="906463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0423" name="Picture 41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68338" y="3592513"/>
            <a:ext cx="735012" cy="314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0424" name="Picture 41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58813" y="2790825"/>
            <a:ext cx="735012" cy="314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0425" name="TextBox 26"/>
          <p:cNvSpPr txBox="1">
            <a:spLocks noChangeArrowheads="1"/>
          </p:cNvSpPr>
          <p:nvPr/>
        </p:nvSpPr>
        <p:spPr bwMode="auto">
          <a:xfrm>
            <a:off x="2255838" y="3328988"/>
            <a:ext cx="80645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1200">
                <a:solidFill>
                  <a:srgbClr val="FFFFFF"/>
                </a:solidFill>
                <a:ea typeface="黑体" pitchFamily="2" charset="-122"/>
                <a:cs typeface="Arial" charset="0"/>
              </a:rPr>
              <a:t>Branch-1</a:t>
            </a:r>
            <a:endParaRPr lang="zh-CN" altLang="en-US" sz="1200">
              <a:solidFill>
                <a:schemeClr val="bg1"/>
              </a:solidFill>
              <a:ea typeface="黑体" pitchFamily="2" charset="-122"/>
              <a:cs typeface="Arial" charset="0"/>
            </a:endParaRPr>
          </a:p>
        </p:txBody>
      </p:sp>
      <p:sp>
        <p:nvSpPr>
          <p:cNvPr id="60426" name="TextBox 27"/>
          <p:cNvSpPr txBox="1">
            <a:spLocks noChangeArrowheads="1"/>
          </p:cNvSpPr>
          <p:nvPr/>
        </p:nvSpPr>
        <p:spPr bwMode="auto">
          <a:xfrm>
            <a:off x="3889375" y="2062163"/>
            <a:ext cx="80645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1200">
                <a:solidFill>
                  <a:srgbClr val="FFFFFF"/>
                </a:solidFill>
                <a:ea typeface="黑体" pitchFamily="2" charset="-122"/>
                <a:cs typeface="Arial" charset="0"/>
              </a:rPr>
              <a:t>Branch-2</a:t>
            </a:r>
            <a:endParaRPr lang="zh-CN" altLang="en-US" sz="1200">
              <a:solidFill>
                <a:schemeClr val="bg1"/>
              </a:solidFill>
              <a:ea typeface="黑体" pitchFamily="2" charset="-122"/>
              <a:cs typeface="Arial" charset="0"/>
            </a:endParaRPr>
          </a:p>
        </p:txBody>
      </p:sp>
      <p:sp>
        <p:nvSpPr>
          <p:cNvPr id="60427" name="TextBox 29"/>
          <p:cNvSpPr txBox="1">
            <a:spLocks noChangeArrowheads="1"/>
          </p:cNvSpPr>
          <p:nvPr/>
        </p:nvSpPr>
        <p:spPr bwMode="auto">
          <a:xfrm>
            <a:off x="627063" y="2879725"/>
            <a:ext cx="636587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1200" b="1">
                <a:solidFill>
                  <a:srgbClr val="FFFFFF"/>
                </a:solidFill>
                <a:ea typeface="黑体" pitchFamily="2" charset="-122"/>
                <a:cs typeface="Arial" charset="0"/>
              </a:rPr>
              <a:t>LAN-1</a:t>
            </a:r>
            <a:endParaRPr lang="zh-CN" altLang="en-US" sz="1200" b="1">
              <a:solidFill>
                <a:schemeClr val="bg1"/>
              </a:solidFill>
              <a:ea typeface="黑体" pitchFamily="2" charset="-122"/>
              <a:cs typeface="Arial" charset="0"/>
            </a:endParaRPr>
          </a:p>
        </p:txBody>
      </p:sp>
      <p:sp>
        <p:nvSpPr>
          <p:cNvPr id="60428" name="TextBox 30"/>
          <p:cNvSpPr txBox="1">
            <a:spLocks noChangeArrowheads="1"/>
          </p:cNvSpPr>
          <p:nvPr/>
        </p:nvSpPr>
        <p:spPr bwMode="auto">
          <a:xfrm>
            <a:off x="636588" y="3686175"/>
            <a:ext cx="636587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1200" b="1">
                <a:solidFill>
                  <a:srgbClr val="FFFFFF"/>
                </a:solidFill>
                <a:ea typeface="黑体" pitchFamily="2" charset="-122"/>
                <a:cs typeface="Arial" charset="0"/>
              </a:rPr>
              <a:t>LAN-2</a:t>
            </a:r>
            <a:endParaRPr lang="zh-CN" altLang="en-US" sz="1200" b="1">
              <a:solidFill>
                <a:schemeClr val="bg1"/>
              </a:solidFill>
              <a:ea typeface="黑体" pitchFamily="2" charset="-122"/>
              <a:cs typeface="Arial" charset="0"/>
            </a:endParaRPr>
          </a:p>
        </p:txBody>
      </p:sp>
      <p:sp>
        <p:nvSpPr>
          <p:cNvPr id="60429" name="TextBox 33"/>
          <p:cNvSpPr txBox="1">
            <a:spLocks noChangeArrowheads="1"/>
          </p:cNvSpPr>
          <p:nvPr/>
        </p:nvSpPr>
        <p:spPr bwMode="auto">
          <a:xfrm>
            <a:off x="3286125" y="2079625"/>
            <a:ext cx="646113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1200" b="1">
                <a:solidFill>
                  <a:srgbClr val="000000"/>
                </a:solidFill>
                <a:ea typeface="黑体" pitchFamily="2" charset="-122"/>
                <a:cs typeface="Arial" charset="0"/>
              </a:rPr>
              <a:t>S0/0/0</a:t>
            </a:r>
            <a:endParaRPr lang="zh-CN" altLang="en-US" sz="1200" b="1">
              <a:solidFill>
                <a:schemeClr val="bg2"/>
              </a:solidFill>
              <a:ea typeface="黑体" pitchFamily="2" charset="-122"/>
              <a:cs typeface="Arial" charset="0"/>
            </a:endParaRPr>
          </a:p>
        </p:txBody>
      </p:sp>
      <p:sp>
        <p:nvSpPr>
          <p:cNvPr id="60430" name="TextBox 36"/>
          <p:cNvSpPr txBox="1">
            <a:spLocks noChangeArrowheads="1"/>
          </p:cNvSpPr>
          <p:nvPr/>
        </p:nvSpPr>
        <p:spPr bwMode="auto">
          <a:xfrm>
            <a:off x="2303463" y="2862263"/>
            <a:ext cx="646112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1200" b="1">
                <a:solidFill>
                  <a:srgbClr val="000000"/>
                </a:solidFill>
                <a:ea typeface="黑体" pitchFamily="2" charset="-122"/>
                <a:cs typeface="Arial" charset="0"/>
              </a:rPr>
              <a:t>S0/0/0</a:t>
            </a:r>
            <a:endParaRPr lang="zh-CN" altLang="en-US" sz="1200" b="1">
              <a:solidFill>
                <a:schemeClr val="bg2"/>
              </a:solidFill>
              <a:ea typeface="黑体" pitchFamily="2" charset="-122"/>
              <a:cs typeface="Arial" charset="0"/>
            </a:endParaRPr>
          </a:p>
        </p:txBody>
      </p:sp>
      <p:sp>
        <p:nvSpPr>
          <p:cNvPr id="60431" name="TextBox 37"/>
          <p:cNvSpPr txBox="1">
            <a:spLocks noChangeArrowheads="1"/>
          </p:cNvSpPr>
          <p:nvPr/>
        </p:nvSpPr>
        <p:spPr bwMode="auto">
          <a:xfrm>
            <a:off x="1789113" y="2894013"/>
            <a:ext cx="519112" cy="277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1200" b="1">
                <a:solidFill>
                  <a:srgbClr val="000000"/>
                </a:solidFill>
                <a:ea typeface="黑体" pitchFamily="2" charset="-122"/>
                <a:cs typeface="Arial" charset="0"/>
              </a:rPr>
              <a:t>G0/0</a:t>
            </a:r>
            <a:endParaRPr lang="zh-CN" altLang="en-US" sz="1200" b="1">
              <a:solidFill>
                <a:schemeClr val="bg2"/>
              </a:solidFill>
              <a:ea typeface="黑体" pitchFamily="2" charset="-122"/>
              <a:cs typeface="Arial" charset="0"/>
            </a:endParaRPr>
          </a:p>
        </p:txBody>
      </p:sp>
      <p:sp>
        <p:nvSpPr>
          <p:cNvPr id="60432" name="TextBox 38"/>
          <p:cNvSpPr txBox="1">
            <a:spLocks noChangeArrowheads="1"/>
          </p:cNvSpPr>
          <p:nvPr/>
        </p:nvSpPr>
        <p:spPr bwMode="auto">
          <a:xfrm>
            <a:off x="1812925" y="3479800"/>
            <a:ext cx="517525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1200" b="1">
                <a:solidFill>
                  <a:srgbClr val="000000"/>
                </a:solidFill>
                <a:ea typeface="黑体" pitchFamily="2" charset="-122"/>
                <a:cs typeface="Arial" charset="0"/>
              </a:rPr>
              <a:t>G0/1</a:t>
            </a:r>
            <a:endParaRPr lang="zh-CN" altLang="en-US" sz="1200" b="1">
              <a:solidFill>
                <a:schemeClr val="bg2"/>
              </a:solidFill>
              <a:ea typeface="黑体" pitchFamily="2" charset="-122"/>
              <a:cs typeface="Arial" charset="0"/>
            </a:endParaRPr>
          </a:p>
        </p:txBody>
      </p:sp>
      <p:sp>
        <p:nvSpPr>
          <p:cNvPr id="60433" name="TextBox 41"/>
          <p:cNvSpPr txBox="1">
            <a:spLocks noChangeArrowheads="1"/>
          </p:cNvSpPr>
          <p:nvPr/>
        </p:nvSpPr>
        <p:spPr bwMode="auto">
          <a:xfrm>
            <a:off x="279400" y="2505075"/>
            <a:ext cx="1350963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zh-CN" sz="1200" b="1">
                <a:ea typeface="黑体" pitchFamily="2" charset="-122"/>
                <a:cs typeface="Arial" charset="0"/>
              </a:rPr>
              <a:t>2001:DB8:A::/64</a:t>
            </a:r>
            <a:endParaRPr lang="zh-CN" altLang="en-US" sz="1200" b="1">
              <a:ea typeface="黑体" pitchFamily="2" charset="-122"/>
              <a:cs typeface="Arial" charset="0"/>
            </a:endParaRPr>
          </a:p>
        </p:txBody>
      </p:sp>
      <p:sp>
        <p:nvSpPr>
          <p:cNvPr id="60434" name="TextBox 42"/>
          <p:cNvSpPr txBox="1">
            <a:spLocks noChangeArrowheads="1"/>
          </p:cNvSpPr>
          <p:nvPr/>
        </p:nvSpPr>
        <p:spPr bwMode="auto">
          <a:xfrm>
            <a:off x="271463" y="3911600"/>
            <a:ext cx="1350962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zh-CN" sz="1200" b="1">
                <a:ea typeface="黑体" pitchFamily="2" charset="-122"/>
                <a:cs typeface="Arial" charset="0"/>
              </a:rPr>
              <a:t>2001:DB8:B::/64</a:t>
            </a:r>
            <a:endParaRPr lang="zh-CN" altLang="en-US" sz="1200" b="1">
              <a:ea typeface="黑体" pitchFamily="2" charset="-122"/>
              <a:cs typeface="Arial" charset="0"/>
            </a:endParaRPr>
          </a:p>
        </p:txBody>
      </p:sp>
      <p:sp>
        <p:nvSpPr>
          <p:cNvPr id="60435" name="TextBox 45"/>
          <p:cNvSpPr txBox="1">
            <a:spLocks noChangeArrowheads="1"/>
          </p:cNvSpPr>
          <p:nvPr/>
        </p:nvSpPr>
        <p:spPr bwMode="auto">
          <a:xfrm>
            <a:off x="2249488" y="2386013"/>
            <a:ext cx="1350962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zh-CN" sz="1200" b="1">
                <a:ea typeface="黑体" pitchFamily="2" charset="-122"/>
                <a:cs typeface="Arial" charset="0"/>
              </a:rPr>
              <a:t>2001:DB8:C::/64</a:t>
            </a:r>
            <a:endParaRPr lang="zh-CN" altLang="en-US" sz="1200" b="1">
              <a:ea typeface="黑体" pitchFamily="2" charset="-122"/>
              <a:cs typeface="Arial" charset="0"/>
            </a:endParaRPr>
          </a:p>
        </p:txBody>
      </p:sp>
      <p:sp>
        <p:nvSpPr>
          <p:cNvPr id="60436" name="TextBox 1"/>
          <p:cNvSpPr txBox="1">
            <a:spLocks noChangeArrowheads="1"/>
          </p:cNvSpPr>
          <p:nvPr/>
        </p:nvSpPr>
        <p:spPr bwMode="auto">
          <a:xfrm>
            <a:off x="4911725" y="1722438"/>
            <a:ext cx="3752850" cy="1322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85750" indent="-285750">
              <a:buClr>
                <a:srgbClr val="6B308E"/>
              </a:buClr>
              <a:buFont typeface="Arial" charset="0"/>
              <a:buChar char="•"/>
            </a:pPr>
            <a:r>
              <a:rPr lang="en-US" altLang="zh-CN" sz="1600" dirty="0" smtClean="0">
                <a:solidFill>
                  <a:srgbClr val="6B308E"/>
                </a:solidFill>
                <a:ea typeface="黑体" pitchFamily="2" charset="-122"/>
                <a:cs typeface="Arial" charset="0"/>
              </a:rPr>
              <a:t>passive </a:t>
            </a:r>
            <a:r>
              <a:rPr lang="en-US" altLang="zh-CN" sz="1600" dirty="0" smtClean="0">
                <a:solidFill>
                  <a:srgbClr val="6B308E"/>
                </a:solidFill>
                <a:ea typeface="黑体" pitchFamily="2" charset="-122"/>
                <a:cs typeface="Arial" charset="0"/>
              </a:rPr>
              <a:t>interface</a:t>
            </a:r>
            <a:r>
              <a:rPr lang="zh-TW" altLang="en-US" sz="1600" dirty="0" smtClean="0">
                <a:solidFill>
                  <a:srgbClr val="6B308E"/>
                </a:solidFill>
                <a:ea typeface="黑体" pitchFamily="2" charset="-122"/>
                <a:cs typeface="Arial" charset="0"/>
              </a:rPr>
              <a:t> 命令</a:t>
            </a:r>
            <a:r>
              <a:rPr lang="zh-TW" altLang="en-US" sz="1600" dirty="0" smtClean="0">
                <a:solidFill>
                  <a:srgbClr val="6B308E"/>
                </a:solidFill>
                <a:ea typeface="黑体" pitchFamily="2" charset="-122"/>
                <a:cs typeface="Arial" charset="0"/>
              </a:rPr>
              <a:t>的作用是抑制介面的路由更新。</a:t>
            </a:r>
            <a:r>
              <a:rPr lang="zh-TW" altLang="en-US" sz="1600" dirty="0" smtClean="0">
                <a:solidFill>
                  <a:srgbClr val="6B308E"/>
                </a:solidFill>
                <a:ea typeface="黑体" pitchFamily="2" charset="-122"/>
                <a:cs typeface="Arial" charset="0"/>
              </a:rPr>
              <a:t>對於 </a:t>
            </a:r>
            <a:r>
              <a:rPr lang="en-US" altLang="zh-CN" sz="1600" dirty="0" smtClean="0">
                <a:solidFill>
                  <a:srgbClr val="6B308E"/>
                </a:solidFill>
                <a:ea typeface="黑体" pitchFamily="2" charset="-122"/>
                <a:cs typeface="Arial" charset="0"/>
              </a:rPr>
              <a:t>OSPF</a:t>
            </a:r>
            <a:r>
              <a:rPr lang="zh-TW" altLang="en-US" sz="1600" dirty="0" smtClean="0">
                <a:solidFill>
                  <a:srgbClr val="6B308E"/>
                </a:solidFill>
                <a:ea typeface="黑体" pitchFamily="2" charset="-122"/>
                <a:cs typeface="Arial" charset="0"/>
              </a:rPr>
              <a:t>，它可防止強制更新</a:t>
            </a:r>
            <a:r>
              <a:rPr lang="zh-TW" altLang="en-US" sz="1600" dirty="0" smtClean="0">
                <a:solidFill>
                  <a:srgbClr val="6B308E"/>
                </a:solidFill>
                <a:ea typeface="黑体" pitchFamily="2" charset="-122"/>
                <a:cs typeface="Arial" charset="0"/>
              </a:rPr>
              <a:t>和 </a:t>
            </a:r>
            <a:r>
              <a:rPr lang="en-US" altLang="zh-CN" sz="1600" dirty="0" smtClean="0">
                <a:solidFill>
                  <a:srgbClr val="6B308E"/>
                </a:solidFill>
                <a:ea typeface="黑体" pitchFamily="2" charset="-122"/>
                <a:cs typeface="Arial" charset="0"/>
              </a:rPr>
              <a:t>LSA</a:t>
            </a:r>
            <a:r>
              <a:rPr lang="zh-TW" altLang="en-US" sz="1600" dirty="0" smtClean="0">
                <a:solidFill>
                  <a:srgbClr val="6B308E"/>
                </a:solidFill>
                <a:ea typeface="黑体" pitchFamily="2" charset="-122"/>
                <a:cs typeface="Arial" charset="0"/>
              </a:rPr>
              <a:t> </a:t>
            </a:r>
            <a:r>
              <a:rPr lang="zh-CN" altLang="en-US" sz="1600" dirty="0" smtClean="0">
                <a:solidFill>
                  <a:srgbClr val="6B308E"/>
                </a:solidFill>
                <a:ea typeface="黑体" pitchFamily="2" charset="-122"/>
                <a:cs typeface="Arial" charset="0"/>
              </a:rPr>
              <a:t>透過</a:t>
            </a:r>
            <a:r>
              <a:rPr lang="zh-TW" altLang="en-US" sz="1600" dirty="0" smtClean="0">
                <a:solidFill>
                  <a:srgbClr val="6B308E"/>
                </a:solidFill>
                <a:ea typeface="黑体" pitchFamily="2" charset="-122"/>
                <a:cs typeface="Arial" charset="0"/>
              </a:rPr>
              <a:t> </a:t>
            </a:r>
            <a:r>
              <a:rPr lang="en-US" altLang="zh-CN" sz="1600" dirty="0" smtClean="0">
                <a:solidFill>
                  <a:srgbClr val="6B308E"/>
                </a:solidFill>
                <a:ea typeface="黑体" pitchFamily="2" charset="-122"/>
                <a:cs typeface="Arial" charset="0"/>
              </a:rPr>
              <a:t>LAN</a:t>
            </a:r>
            <a:r>
              <a:rPr lang="zh-TW" altLang="en-US" sz="1600" dirty="0" smtClean="0">
                <a:solidFill>
                  <a:srgbClr val="6B308E"/>
                </a:solidFill>
                <a:ea typeface="黑体" pitchFamily="2" charset="-122"/>
                <a:cs typeface="Arial" charset="0"/>
              </a:rPr>
              <a:t> </a:t>
            </a:r>
            <a:r>
              <a:rPr lang="zh-CN" altLang="en-US" sz="1600" dirty="0" smtClean="0">
                <a:solidFill>
                  <a:srgbClr val="6B308E"/>
                </a:solidFill>
                <a:ea typeface="黑体" pitchFamily="2" charset="-122"/>
                <a:cs typeface="Arial" charset="0"/>
              </a:rPr>
              <a:t>發送</a:t>
            </a:r>
            <a:r>
              <a:rPr lang="zh-CN" altLang="en-US" sz="1600" dirty="0" smtClean="0">
                <a:solidFill>
                  <a:srgbClr val="6B308E"/>
                </a:solidFill>
                <a:ea typeface="黑体" pitchFamily="2" charset="-122"/>
                <a:cs typeface="Arial" charset="0"/>
              </a:rPr>
              <a:t>。</a:t>
            </a:r>
            <a:endParaRPr lang="zh-CN" altLang="en-US" sz="1600" dirty="0">
              <a:solidFill>
                <a:srgbClr val="6B308E"/>
              </a:solidFill>
              <a:ea typeface="黑体" pitchFamily="2" charset="-122"/>
              <a:cs typeface="Arial" charset="0"/>
            </a:endParaRPr>
          </a:p>
          <a:p>
            <a:pPr marL="285750" indent="-285750">
              <a:buClr>
                <a:srgbClr val="6B308E"/>
              </a:buClr>
              <a:buFont typeface="Arial" charset="0"/>
              <a:buChar char="•"/>
            </a:pPr>
            <a:r>
              <a:rPr lang="zh-TW" altLang="en-US" sz="1600" dirty="0" smtClean="0">
                <a:solidFill>
                  <a:srgbClr val="6B308E"/>
                </a:solidFill>
                <a:ea typeface="黑体" pitchFamily="2" charset="-122"/>
                <a:cs typeface="Arial" charset="0"/>
              </a:rPr>
              <a:t>網路將通告給鄰居路由器，但</a:t>
            </a:r>
            <a:r>
              <a:rPr lang="zh-TW" altLang="en-US" sz="1600" dirty="0" smtClean="0">
                <a:solidFill>
                  <a:srgbClr val="6B308E"/>
                </a:solidFill>
                <a:ea typeface="黑体" pitchFamily="2" charset="-122"/>
                <a:cs typeface="Arial" charset="0"/>
              </a:rPr>
              <a:t>不會轉送路</a:t>
            </a:r>
            <a:r>
              <a:rPr lang="zh-TW" altLang="en-US" sz="1600" dirty="0" smtClean="0">
                <a:solidFill>
                  <a:srgbClr val="6B308E"/>
                </a:solidFill>
                <a:ea typeface="黑体" pitchFamily="2" charset="-122"/>
                <a:cs typeface="Arial" charset="0"/>
              </a:rPr>
              <a:t>由更新</a:t>
            </a:r>
            <a:r>
              <a:rPr lang="zh-TW" altLang="en-US" sz="1600" dirty="0" smtClean="0">
                <a:solidFill>
                  <a:srgbClr val="6B308E"/>
                </a:solidFill>
                <a:ea typeface="黑体" pitchFamily="2" charset="-122"/>
                <a:cs typeface="Arial" charset="0"/>
              </a:rPr>
              <a:t>和 </a:t>
            </a:r>
            <a:r>
              <a:rPr lang="en-US" altLang="zh-CN" sz="1600" dirty="0" smtClean="0">
                <a:solidFill>
                  <a:srgbClr val="6B308E"/>
                </a:solidFill>
                <a:ea typeface="黑体" pitchFamily="2" charset="-122"/>
                <a:cs typeface="Arial" charset="0"/>
              </a:rPr>
              <a:t>LSA</a:t>
            </a:r>
            <a:r>
              <a:rPr lang="zh-CN" altLang="en-US" sz="1600" dirty="0">
                <a:solidFill>
                  <a:srgbClr val="6B308E"/>
                </a:solidFill>
                <a:ea typeface="黑体" pitchFamily="2" charset="-122"/>
                <a:cs typeface="Arial" charset="0"/>
              </a:rPr>
              <a:t>。</a:t>
            </a:r>
            <a:endParaRPr lang="zh-CN" altLang="en-US" sz="1600" dirty="0">
              <a:solidFill>
                <a:schemeClr val="tx2"/>
              </a:solidFill>
              <a:ea typeface="黑体" pitchFamily="2" charset="-122"/>
              <a:cs typeface="Arial" charset="0"/>
            </a:endParaRPr>
          </a:p>
        </p:txBody>
      </p:sp>
      <p:sp>
        <p:nvSpPr>
          <p:cNvPr id="60437" name="TextBox 4"/>
          <p:cNvSpPr txBox="1">
            <a:spLocks noChangeArrowheads="1"/>
          </p:cNvSpPr>
          <p:nvPr/>
        </p:nvSpPr>
        <p:spPr bwMode="auto">
          <a:xfrm>
            <a:off x="2279650" y="4829175"/>
            <a:ext cx="4635500" cy="923925"/>
          </a:xfrm>
          <a:prstGeom prst="rect">
            <a:avLst/>
          </a:prstGeom>
          <a:noFill/>
          <a:ln w="9525">
            <a:solidFill>
              <a:schemeClr val="tx2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>
                <a:solidFill>
                  <a:srgbClr val="000000"/>
                </a:solidFill>
                <a:ea typeface="黑体" pitchFamily="2" charset="-122"/>
                <a:cs typeface="Arial" charset="0"/>
              </a:rPr>
              <a:t>Branch-1(config)# ipv6 router ospf 1</a:t>
            </a:r>
          </a:p>
          <a:p>
            <a:r>
              <a:rPr lang="en-US" altLang="zh-CN">
                <a:solidFill>
                  <a:srgbClr val="000000"/>
                </a:solidFill>
                <a:ea typeface="黑体" pitchFamily="2" charset="-122"/>
                <a:cs typeface="Arial" charset="0"/>
              </a:rPr>
              <a:t>Branch-1(config-rtr)# passive-interface g0/0</a:t>
            </a:r>
          </a:p>
          <a:p>
            <a:r>
              <a:rPr lang="en-US" altLang="zh-CN">
                <a:solidFill>
                  <a:srgbClr val="000000"/>
                </a:solidFill>
                <a:ea typeface="黑体" pitchFamily="2" charset="-122"/>
                <a:cs typeface="Arial" charset="0"/>
              </a:rPr>
              <a:t>Branch-1(config-rtr)# passive-interface g0/1</a:t>
            </a:r>
            <a:endParaRPr lang="zh-CN" altLang="en-US">
              <a:solidFill>
                <a:schemeClr val="bg2"/>
              </a:solidFill>
              <a:ea typeface="黑体" pitchFamily="2" charset="-122"/>
              <a:cs typeface="Arial" charset="0"/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被動介面</a:t>
            </a:r>
            <a:endParaRPr lang="zh-CN" altLang="en-US"/>
          </a:p>
        </p:txBody>
      </p:sp>
      <p:sp>
        <p:nvSpPr>
          <p:cNvPr id="4" name="內容版面配置區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Freeform 9"/>
          <p:cNvSpPr>
            <a:spLocks/>
          </p:cNvSpPr>
          <p:nvPr/>
        </p:nvSpPr>
        <p:spPr bwMode="auto">
          <a:xfrm rot="18799872">
            <a:off x="2367756" y="1947069"/>
            <a:ext cx="1990725" cy="173038"/>
          </a:xfrm>
          <a:custGeom>
            <a:avLst/>
            <a:gdLst>
              <a:gd name="T0" fmla="*/ 0 w 2017"/>
              <a:gd name="T1" fmla="*/ 0 h 97"/>
              <a:gd name="T2" fmla="*/ 1008 w 2017"/>
              <a:gd name="T3" fmla="*/ 0 h 97"/>
              <a:gd name="T4" fmla="*/ 912 w 2017"/>
              <a:gd name="T5" fmla="*/ 96 h 97"/>
              <a:gd name="T6" fmla="*/ 2016 w 2017"/>
              <a:gd name="T7" fmla="*/ 96 h 9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017" h="97">
                <a:moveTo>
                  <a:pt x="0" y="0"/>
                </a:moveTo>
                <a:lnTo>
                  <a:pt x="1008" y="0"/>
                </a:lnTo>
                <a:lnTo>
                  <a:pt x="912" y="96"/>
                </a:lnTo>
                <a:lnTo>
                  <a:pt x="2016" y="96"/>
                </a:lnTo>
              </a:path>
            </a:pathLst>
          </a:custGeom>
          <a:noFill/>
          <a:ln w="25400" cap="rnd" cmpd="sng">
            <a:solidFill>
              <a:srgbClr val="CF0E30"/>
            </a:solidFill>
            <a:prstDash val="solid"/>
            <a:round/>
            <a:headEnd type="none" w="sm" len="sm"/>
            <a:tailEnd type="none" w="sm" len="sm"/>
          </a:ln>
          <a:effectLst>
            <a:outerShdw dist="17961" dir="2700000" algn="ctr" rotWithShape="0">
              <a:schemeClr val="tx1"/>
            </a:outerShdw>
          </a:effectLst>
          <a:ex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>
              <a:latin typeface="Arial" pitchFamily="34" charset="0"/>
              <a:ea typeface="黑体" pitchFamily="49" charset="-122"/>
              <a:cs typeface="Arial" pitchFamily="34" charset="0"/>
            </a:endParaRPr>
          </a:p>
        </p:txBody>
      </p:sp>
      <p:sp>
        <p:nvSpPr>
          <p:cNvPr id="9" name="Line 47"/>
          <p:cNvSpPr>
            <a:spLocks noChangeShapeType="1"/>
          </p:cNvSpPr>
          <p:nvPr/>
        </p:nvSpPr>
        <p:spPr bwMode="auto">
          <a:xfrm>
            <a:off x="1179513" y="2160588"/>
            <a:ext cx="984250" cy="420687"/>
          </a:xfrm>
          <a:prstGeom prst="line">
            <a:avLst/>
          </a:prstGeom>
          <a:noFill/>
          <a:ln w="25400">
            <a:solidFill>
              <a:srgbClr val="CF0E30"/>
            </a:solidFill>
            <a:round/>
            <a:headEnd type="none" w="sm" len="sm"/>
            <a:tailEnd type="none" w="sm" len="sm"/>
          </a:ln>
          <a:effectLst>
            <a:outerShdw dist="17961" dir="2700000" algn="ctr" rotWithShape="0">
              <a:schemeClr val="tx1"/>
            </a:outerShdw>
          </a:effectLst>
          <a:ex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>
              <a:latin typeface="Arial" pitchFamily="34" charset="0"/>
              <a:ea typeface="黑体" pitchFamily="49" charset="-122"/>
              <a:cs typeface="Arial" pitchFamily="34" charset="0"/>
            </a:endParaRPr>
          </a:p>
        </p:txBody>
      </p:sp>
      <p:sp>
        <p:nvSpPr>
          <p:cNvPr id="10" name="Line 47"/>
          <p:cNvSpPr>
            <a:spLocks noChangeShapeType="1"/>
          </p:cNvSpPr>
          <p:nvPr/>
        </p:nvSpPr>
        <p:spPr bwMode="auto">
          <a:xfrm flipV="1">
            <a:off x="1282700" y="2817813"/>
            <a:ext cx="947738" cy="287337"/>
          </a:xfrm>
          <a:prstGeom prst="line">
            <a:avLst/>
          </a:prstGeom>
          <a:noFill/>
          <a:ln w="25400">
            <a:solidFill>
              <a:srgbClr val="CF0E30"/>
            </a:solidFill>
            <a:round/>
            <a:headEnd type="none" w="sm" len="sm"/>
            <a:tailEnd type="none" w="sm" len="sm"/>
          </a:ln>
          <a:effectLst>
            <a:outerShdw dist="17961" dir="2700000" algn="ctr" rotWithShape="0">
              <a:schemeClr val="tx1"/>
            </a:outerShdw>
          </a:effectLst>
          <a:ex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>
              <a:latin typeface="Arial" pitchFamily="34" charset="0"/>
              <a:ea typeface="黑体" pitchFamily="49" charset="-122"/>
              <a:cs typeface="Arial" pitchFamily="34" charset="0"/>
            </a:endParaRPr>
          </a:p>
        </p:txBody>
      </p:sp>
      <p:pic>
        <p:nvPicPr>
          <p:cNvPr id="62469" name="Picture 37"/>
          <p:cNvPicPr>
            <a:picLocks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163763" y="2446338"/>
            <a:ext cx="906462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2470" name="Picture 37"/>
          <p:cNvPicPr>
            <a:picLocks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822700" y="1184275"/>
            <a:ext cx="906463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2471" name="Picture 41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68338" y="2962275"/>
            <a:ext cx="735012" cy="314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2472" name="Picture 41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58813" y="2160588"/>
            <a:ext cx="735012" cy="314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2473" name="TextBox 26"/>
          <p:cNvSpPr txBox="1">
            <a:spLocks noChangeArrowheads="1"/>
          </p:cNvSpPr>
          <p:nvPr/>
        </p:nvSpPr>
        <p:spPr bwMode="auto">
          <a:xfrm>
            <a:off x="2255838" y="2698750"/>
            <a:ext cx="806450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1200">
                <a:solidFill>
                  <a:srgbClr val="FFFFFF"/>
                </a:solidFill>
                <a:ea typeface="黑体" pitchFamily="2" charset="-122"/>
                <a:cs typeface="Arial" charset="0"/>
              </a:rPr>
              <a:t>Branch-1</a:t>
            </a:r>
            <a:endParaRPr lang="zh-CN" altLang="en-US" sz="1200">
              <a:solidFill>
                <a:schemeClr val="bg1"/>
              </a:solidFill>
              <a:ea typeface="黑体" pitchFamily="2" charset="-122"/>
              <a:cs typeface="Arial" charset="0"/>
            </a:endParaRPr>
          </a:p>
        </p:txBody>
      </p:sp>
      <p:sp>
        <p:nvSpPr>
          <p:cNvPr id="62474" name="TextBox 27"/>
          <p:cNvSpPr txBox="1">
            <a:spLocks noChangeArrowheads="1"/>
          </p:cNvSpPr>
          <p:nvPr/>
        </p:nvSpPr>
        <p:spPr bwMode="auto">
          <a:xfrm>
            <a:off x="3889375" y="1431925"/>
            <a:ext cx="806450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1200">
                <a:solidFill>
                  <a:srgbClr val="FFFFFF"/>
                </a:solidFill>
                <a:ea typeface="黑体" pitchFamily="2" charset="-122"/>
                <a:cs typeface="Arial" charset="0"/>
              </a:rPr>
              <a:t>Branch-2</a:t>
            </a:r>
            <a:endParaRPr lang="zh-CN" altLang="en-US" sz="1200">
              <a:solidFill>
                <a:schemeClr val="bg1"/>
              </a:solidFill>
              <a:ea typeface="黑体" pitchFamily="2" charset="-122"/>
              <a:cs typeface="Arial" charset="0"/>
            </a:endParaRPr>
          </a:p>
        </p:txBody>
      </p:sp>
      <p:sp>
        <p:nvSpPr>
          <p:cNvPr id="62475" name="TextBox 29"/>
          <p:cNvSpPr txBox="1">
            <a:spLocks noChangeArrowheads="1"/>
          </p:cNvSpPr>
          <p:nvPr/>
        </p:nvSpPr>
        <p:spPr bwMode="auto">
          <a:xfrm>
            <a:off x="627063" y="2249488"/>
            <a:ext cx="636587" cy="277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1200" b="1">
                <a:solidFill>
                  <a:srgbClr val="FFFFFF"/>
                </a:solidFill>
                <a:ea typeface="黑体" pitchFamily="2" charset="-122"/>
                <a:cs typeface="Arial" charset="0"/>
              </a:rPr>
              <a:t>LAN-1</a:t>
            </a:r>
            <a:endParaRPr lang="zh-CN" altLang="en-US" sz="1200" b="1">
              <a:solidFill>
                <a:schemeClr val="bg1"/>
              </a:solidFill>
              <a:ea typeface="黑体" pitchFamily="2" charset="-122"/>
              <a:cs typeface="Arial" charset="0"/>
            </a:endParaRPr>
          </a:p>
        </p:txBody>
      </p:sp>
      <p:sp>
        <p:nvSpPr>
          <p:cNvPr id="62476" name="TextBox 30"/>
          <p:cNvSpPr txBox="1">
            <a:spLocks noChangeArrowheads="1"/>
          </p:cNvSpPr>
          <p:nvPr/>
        </p:nvSpPr>
        <p:spPr bwMode="auto">
          <a:xfrm>
            <a:off x="636588" y="3055938"/>
            <a:ext cx="636587" cy="277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1200" b="1">
                <a:solidFill>
                  <a:srgbClr val="FFFFFF"/>
                </a:solidFill>
                <a:ea typeface="黑体" pitchFamily="2" charset="-122"/>
                <a:cs typeface="Arial" charset="0"/>
              </a:rPr>
              <a:t>LAN-2</a:t>
            </a:r>
            <a:endParaRPr lang="zh-CN" altLang="en-US" sz="1200" b="1">
              <a:solidFill>
                <a:schemeClr val="bg1"/>
              </a:solidFill>
              <a:ea typeface="黑体" pitchFamily="2" charset="-122"/>
              <a:cs typeface="Arial" charset="0"/>
            </a:endParaRPr>
          </a:p>
        </p:txBody>
      </p:sp>
      <p:sp>
        <p:nvSpPr>
          <p:cNvPr id="62477" name="TextBox 33"/>
          <p:cNvSpPr txBox="1">
            <a:spLocks noChangeArrowheads="1"/>
          </p:cNvSpPr>
          <p:nvPr/>
        </p:nvSpPr>
        <p:spPr bwMode="auto">
          <a:xfrm>
            <a:off x="3286125" y="1450975"/>
            <a:ext cx="646113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1200" b="1">
                <a:solidFill>
                  <a:srgbClr val="000000"/>
                </a:solidFill>
                <a:ea typeface="黑体" pitchFamily="2" charset="-122"/>
                <a:cs typeface="Arial" charset="0"/>
              </a:rPr>
              <a:t>S0/0/0</a:t>
            </a:r>
            <a:endParaRPr lang="zh-CN" altLang="en-US" sz="1200" b="1">
              <a:solidFill>
                <a:schemeClr val="bg2"/>
              </a:solidFill>
              <a:ea typeface="黑体" pitchFamily="2" charset="-122"/>
              <a:cs typeface="Arial" charset="0"/>
            </a:endParaRPr>
          </a:p>
        </p:txBody>
      </p:sp>
      <p:sp>
        <p:nvSpPr>
          <p:cNvPr id="62478" name="TextBox 36"/>
          <p:cNvSpPr txBox="1">
            <a:spLocks noChangeArrowheads="1"/>
          </p:cNvSpPr>
          <p:nvPr/>
        </p:nvSpPr>
        <p:spPr bwMode="auto">
          <a:xfrm>
            <a:off x="2303463" y="2232025"/>
            <a:ext cx="646112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1200" b="1">
                <a:solidFill>
                  <a:srgbClr val="000000"/>
                </a:solidFill>
                <a:ea typeface="黑体" pitchFamily="2" charset="-122"/>
                <a:cs typeface="Arial" charset="0"/>
              </a:rPr>
              <a:t>S0/0/0</a:t>
            </a:r>
            <a:endParaRPr lang="zh-CN" altLang="en-US" sz="1200" b="1">
              <a:solidFill>
                <a:schemeClr val="bg2"/>
              </a:solidFill>
              <a:ea typeface="黑体" pitchFamily="2" charset="-122"/>
              <a:cs typeface="Arial" charset="0"/>
            </a:endParaRPr>
          </a:p>
        </p:txBody>
      </p:sp>
      <p:sp>
        <p:nvSpPr>
          <p:cNvPr id="62479" name="TextBox 37"/>
          <p:cNvSpPr txBox="1">
            <a:spLocks noChangeArrowheads="1"/>
          </p:cNvSpPr>
          <p:nvPr/>
        </p:nvSpPr>
        <p:spPr bwMode="auto">
          <a:xfrm>
            <a:off x="1789113" y="2265363"/>
            <a:ext cx="519112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1200" b="1">
                <a:solidFill>
                  <a:srgbClr val="000000"/>
                </a:solidFill>
                <a:ea typeface="黑体" pitchFamily="2" charset="-122"/>
                <a:cs typeface="Arial" charset="0"/>
              </a:rPr>
              <a:t>G0/0</a:t>
            </a:r>
            <a:endParaRPr lang="zh-CN" altLang="en-US" sz="1200" b="1">
              <a:solidFill>
                <a:schemeClr val="bg2"/>
              </a:solidFill>
              <a:ea typeface="黑体" pitchFamily="2" charset="-122"/>
              <a:cs typeface="Arial" charset="0"/>
            </a:endParaRPr>
          </a:p>
        </p:txBody>
      </p:sp>
      <p:sp>
        <p:nvSpPr>
          <p:cNvPr id="62480" name="TextBox 38"/>
          <p:cNvSpPr txBox="1">
            <a:spLocks noChangeArrowheads="1"/>
          </p:cNvSpPr>
          <p:nvPr/>
        </p:nvSpPr>
        <p:spPr bwMode="auto">
          <a:xfrm>
            <a:off x="1812925" y="2851150"/>
            <a:ext cx="517525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1200" b="1">
                <a:solidFill>
                  <a:srgbClr val="000000"/>
                </a:solidFill>
                <a:ea typeface="黑体" pitchFamily="2" charset="-122"/>
                <a:cs typeface="Arial" charset="0"/>
              </a:rPr>
              <a:t>G0/1</a:t>
            </a:r>
            <a:endParaRPr lang="zh-CN" altLang="en-US" sz="1200" b="1">
              <a:solidFill>
                <a:schemeClr val="bg2"/>
              </a:solidFill>
              <a:ea typeface="黑体" pitchFamily="2" charset="-122"/>
              <a:cs typeface="Arial" charset="0"/>
            </a:endParaRPr>
          </a:p>
        </p:txBody>
      </p:sp>
      <p:sp>
        <p:nvSpPr>
          <p:cNvPr id="62481" name="TextBox 41"/>
          <p:cNvSpPr txBox="1">
            <a:spLocks noChangeArrowheads="1"/>
          </p:cNvSpPr>
          <p:nvPr/>
        </p:nvSpPr>
        <p:spPr bwMode="auto">
          <a:xfrm>
            <a:off x="279400" y="1876425"/>
            <a:ext cx="1350963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zh-CN" sz="1200" b="1">
                <a:ea typeface="黑体" pitchFamily="2" charset="-122"/>
                <a:cs typeface="Arial" charset="0"/>
              </a:rPr>
              <a:t>2001:DB8:A::/64</a:t>
            </a:r>
            <a:endParaRPr lang="zh-CN" altLang="en-US" sz="1200" b="1">
              <a:ea typeface="黑体" pitchFamily="2" charset="-122"/>
              <a:cs typeface="Arial" charset="0"/>
            </a:endParaRPr>
          </a:p>
        </p:txBody>
      </p:sp>
      <p:sp>
        <p:nvSpPr>
          <p:cNvPr id="62482" name="TextBox 42"/>
          <p:cNvSpPr txBox="1">
            <a:spLocks noChangeArrowheads="1"/>
          </p:cNvSpPr>
          <p:nvPr/>
        </p:nvSpPr>
        <p:spPr bwMode="auto">
          <a:xfrm>
            <a:off x="271463" y="3282950"/>
            <a:ext cx="1350962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zh-CN" sz="1200" b="1">
                <a:ea typeface="黑体" pitchFamily="2" charset="-122"/>
                <a:cs typeface="Arial" charset="0"/>
              </a:rPr>
              <a:t>2001:DB8:B::/64</a:t>
            </a:r>
            <a:endParaRPr lang="zh-CN" altLang="en-US" sz="1200" b="1">
              <a:ea typeface="黑体" pitchFamily="2" charset="-122"/>
              <a:cs typeface="Arial" charset="0"/>
            </a:endParaRPr>
          </a:p>
        </p:txBody>
      </p:sp>
      <p:sp>
        <p:nvSpPr>
          <p:cNvPr id="62483" name="TextBox 45"/>
          <p:cNvSpPr txBox="1">
            <a:spLocks noChangeArrowheads="1"/>
          </p:cNvSpPr>
          <p:nvPr/>
        </p:nvSpPr>
        <p:spPr bwMode="auto">
          <a:xfrm>
            <a:off x="2249488" y="1757363"/>
            <a:ext cx="1350962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zh-CN" sz="1200" b="1">
                <a:ea typeface="黑体" pitchFamily="2" charset="-122"/>
                <a:cs typeface="Arial" charset="0"/>
              </a:rPr>
              <a:t>2001:DB8:C::/64</a:t>
            </a:r>
            <a:endParaRPr lang="zh-CN" altLang="en-US" sz="1200" b="1">
              <a:ea typeface="黑体" pitchFamily="2" charset="-122"/>
              <a:cs typeface="Arial" charset="0"/>
            </a:endParaRPr>
          </a:p>
        </p:txBody>
      </p:sp>
      <p:sp>
        <p:nvSpPr>
          <p:cNvPr id="62484" name="TextBox 4"/>
          <p:cNvSpPr txBox="1">
            <a:spLocks noChangeArrowheads="1"/>
          </p:cNvSpPr>
          <p:nvPr/>
        </p:nvSpPr>
        <p:spPr bwMode="auto">
          <a:xfrm>
            <a:off x="3536950" y="2713038"/>
            <a:ext cx="5341938" cy="30480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1200">
                <a:solidFill>
                  <a:srgbClr val="000000"/>
                </a:solidFill>
                <a:ea typeface="黑体" pitchFamily="2" charset="-122"/>
                <a:cs typeface="Arial" charset="0"/>
              </a:rPr>
              <a:t>Branch-2#show ipv6 ospf interface g0/1</a:t>
            </a:r>
          </a:p>
          <a:p>
            <a:r>
              <a:rPr lang="en-US" altLang="zh-CN" sz="1200">
                <a:solidFill>
                  <a:srgbClr val="000000"/>
                </a:solidFill>
                <a:ea typeface="黑体" pitchFamily="2" charset="-122"/>
                <a:cs typeface="Arial" charset="0"/>
              </a:rPr>
              <a:t>GigabitEthernet0/1 is up, line protocol is up</a:t>
            </a:r>
          </a:p>
          <a:p>
            <a:r>
              <a:rPr lang="zh-CN" altLang="en-US" sz="1200">
                <a:solidFill>
                  <a:srgbClr val="000000"/>
                </a:solidFill>
                <a:ea typeface="黑体" pitchFamily="2" charset="-122"/>
                <a:cs typeface="Arial" charset="0"/>
              </a:rPr>
              <a:t>  </a:t>
            </a:r>
            <a:r>
              <a:rPr lang="en-US" altLang="zh-CN" sz="1200">
                <a:solidFill>
                  <a:srgbClr val="000000"/>
                </a:solidFill>
                <a:ea typeface="黑体" pitchFamily="2" charset="-122"/>
                <a:cs typeface="Arial" charset="0"/>
              </a:rPr>
              <a:t>Link Local Address FE80::202:17FF:FEC2:B902 , Interface ID 2</a:t>
            </a:r>
          </a:p>
          <a:p>
            <a:r>
              <a:rPr lang="zh-CN" altLang="en-US" sz="1200">
                <a:solidFill>
                  <a:srgbClr val="000000"/>
                </a:solidFill>
                <a:ea typeface="黑体" pitchFamily="2" charset="-122"/>
                <a:cs typeface="Arial" charset="0"/>
              </a:rPr>
              <a:t>  </a:t>
            </a:r>
            <a:r>
              <a:rPr lang="en-US" altLang="zh-CN" sz="1200">
                <a:solidFill>
                  <a:srgbClr val="000000"/>
                </a:solidFill>
                <a:ea typeface="黑体" pitchFamily="2" charset="-122"/>
                <a:cs typeface="Arial" charset="0"/>
              </a:rPr>
              <a:t>Area 0, Process ID 1, Instance ID 0, Router ID 2.2.2.2</a:t>
            </a:r>
          </a:p>
          <a:p>
            <a:r>
              <a:rPr lang="zh-CN" altLang="en-US" sz="1200">
                <a:solidFill>
                  <a:srgbClr val="000000"/>
                </a:solidFill>
                <a:ea typeface="黑体" pitchFamily="2" charset="-122"/>
                <a:cs typeface="Arial" charset="0"/>
              </a:rPr>
              <a:t>  </a:t>
            </a:r>
            <a:r>
              <a:rPr lang="en-US" altLang="zh-CN" sz="1200">
                <a:solidFill>
                  <a:srgbClr val="000000"/>
                </a:solidFill>
                <a:ea typeface="黑体" pitchFamily="2" charset="-122"/>
                <a:cs typeface="Arial" charset="0"/>
              </a:rPr>
              <a:t>Network Type BROADCAST, Cost: 1</a:t>
            </a:r>
          </a:p>
          <a:p>
            <a:r>
              <a:rPr lang="zh-CN" altLang="en-US" sz="1200">
                <a:solidFill>
                  <a:srgbClr val="000000"/>
                </a:solidFill>
                <a:ea typeface="黑体" pitchFamily="2" charset="-122"/>
                <a:cs typeface="Arial" charset="0"/>
              </a:rPr>
              <a:t>  </a:t>
            </a:r>
            <a:r>
              <a:rPr lang="en-US" altLang="zh-CN" sz="1200">
                <a:solidFill>
                  <a:srgbClr val="000000"/>
                </a:solidFill>
                <a:ea typeface="黑体" pitchFamily="2" charset="-122"/>
                <a:cs typeface="Arial" charset="0"/>
              </a:rPr>
              <a:t>Transmit Delay is 1 sec, State DR, Priority 1</a:t>
            </a:r>
          </a:p>
          <a:p>
            <a:r>
              <a:rPr lang="zh-CN" altLang="en-US" sz="1200">
                <a:solidFill>
                  <a:srgbClr val="000000"/>
                </a:solidFill>
                <a:ea typeface="黑体" pitchFamily="2" charset="-122"/>
                <a:cs typeface="Arial" charset="0"/>
              </a:rPr>
              <a:t>  </a:t>
            </a:r>
            <a:r>
              <a:rPr lang="en-US" altLang="zh-CN" sz="1200">
                <a:solidFill>
                  <a:srgbClr val="000000"/>
                </a:solidFill>
                <a:ea typeface="黑体" pitchFamily="2" charset="-122"/>
                <a:cs typeface="Arial" charset="0"/>
              </a:rPr>
              <a:t>Designated Router (ID) 2.2.2.2, local address FE80::202:17FF:FEC2:B902</a:t>
            </a:r>
          </a:p>
          <a:p>
            <a:r>
              <a:rPr lang="zh-CN" altLang="en-US" sz="1200">
                <a:solidFill>
                  <a:srgbClr val="000000"/>
                </a:solidFill>
                <a:ea typeface="黑体" pitchFamily="2" charset="-122"/>
                <a:cs typeface="Arial" charset="0"/>
              </a:rPr>
              <a:t>  </a:t>
            </a:r>
            <a:r>
              <a:rPr lang="en-US" altLang="zh-CN" sz="1200">
                <a:solidFill>
                  <a:srgbClr val="000000"/>
                </a:solidFill>
                <a:ea typeface="黑体" pitchFamily="2" charset="-122"/>
                <a:cs typeface="Arial" charset="0"/>
              </a:rPr>
              <a:t>No backup designated router on this network</a:t>
            </a:r>
          </a:p>
          <a:p>
            <a:r>
              <a:rPr lang="zh-CN" altLang="en-US" sz="1200">
                <a:solidFill>
                  <a:srgbClr val="000000"/>
                </a:solidFill>
                <a:ea typeface="黑体" pitchFamily="2" charset="-122"/>
                <a:cs typeface="Arial" charset="0"/>
              </a:rPr>
              <a:t>  </a:t>
            </a:r>
            <a:r>
              <a:rPr lang="en-US" altLang="zh-CN" sz="1200">
                <a:solidFill>
                  <a:srgbClr val="000000"/>
                </a:solidFill>
                <a:ea typeface="黑体" pitchFamily="2" charset="-122"/>
                <a:cs typeface="Arial" charset="0"/>
              </a:rPr>
              <a:t>Timer intervals configured, Hello 10, Dead 40, Wait 40, Retransmit 5</a:t>
            </a:r>
          </a:p>
          <a:p>
            <a:r>
              <a:rPr lang="zh-CN" altLang="en-US" sz="1200">
                <a:solidFill>
                  <a:srgbClr val="000000"/>
                </a:solidFill>
                <a:ea typeface="黑体" pitchFamily="2" charset="-122"/>
                <a:cs typeface="Arial" charset="0"/>
              </a:rPr>
              <a:t>    </a:t>
            </a:r>
            <a:r>
              <a:rPr lang="en-US" altLang="zh-CN" sz="1200">
                <a:solidFill>
                  <a:srgbClr val="000000"/>
                </a:solidFill>
                <a:ea typeface="黑体" pitchFamily="2" charset="-122"/>
                <a:cs typeface="Arial" charset="0"/>
              </a:rPr>
              <a:t>No Hellos (Passive interface)</a:t>
            </a:r>
          </a:p>
          <a:p>
            <a:r>
              <a:rPr lang="zh-CN" altLang="en-US" sz="1200">
                <a:solidFill>
                  <a:srgbClr val="000000"/>
                </a:solidFill>
                <a:ea typeface="黑体" pitchFamily="2" charset="-122"/>
                <a:cs typeface="Arial" charset="0"/>
              </a:rPr>
              <a:t>  </a:t>
            </a:r>
            <a:r>
              <a:rPr lang="en-US" altLang="zh-CN" sz="1200">
                <a:solidFill>
                  <a:srgbClr val="000000"/>
                </a:solidFill>
                <a:ea typeface="黑体" pitchFamily="2" charset="-122"/>
                <a:cs typeface="Arial" charset="0"/>
              </a:rPr>
              <a:t>Index 3/3, flood queue length 0</a:t>
            </a:r>
          </a:p>
          <a:p>
            <a:r>
              <a:rPr lang="zh-CN" altLang="en-US" sz="1200">
                <a:solidFill>
                  <a:srgbClr val="000000"/>
                </a:solidFill>
                <a:ea typeface="黑体" pitchFamily="2" charset="-122"/>
                <a:cs typeface="Arial" charset="0"/>
              </a:rPr>
              <a:t>  </a:t>
            </a:r>
            <a:r>
              <a:rPr lang="en-US" altLang="zh-CN" sz="1200">
                <a:solidFill>
                  <a:srgbClr val="000000"/>
                </a:solidFill>
                <a:ea typeface="黑体" pitchFamily="2" charset="-122"/>
                <a:cs typeface="Arial" charset="0"/>
              </a:rPr>
              <a:t>Next 0x0(0)/0x0(0)</a:t>
            </a:r>
          </a:p>
          <a:p>
            <a:r>
              <a:rPr lang="zh-CN" altLang="en-US" sz="1200">
                <a:solidFill>
                  <a:srgbClr val="000000"/>
                </a:solidFill>
                <a:ea typeface="黑体" pitchFamily="2" charset="-122"/>
                <a:cs typeface="Arial" charset="0"/>
              </a:rPr>
              <a:t>  </a:t>
            </a:r>
            <a:r>
              <a:rPr lang="en-US" altLang="zh-CN" sz="1200">
                <a:solidFill>
                  <a:srgbClr val="000000"/>
                </a:solidFill>
                <a:ea typeface="黑体" pitchFamily="2" charset="-122"/>
                <a:cs typeface="Arial" charset="0"/>
              </a:rPr>
              <a:t>Last flood scan length is 1, maximum is 1</a:t>
            </a:r>
          </a:p>
          <a:p>
            <a:r>
              <a:rPr lang="zh-CN" altLang="en-US" sz="1200">
                <a:solidFill>
                  <a:srgbClr val="000000"/>
                </a:solidFill>
                <a:ea typeface="黑体" pitchFamily="2" charset="-122"/>
                <a:cs typeface="Arial" charset="0"/>
              </a:rPr>
              <a:t>  </a:t>
            </a:r>
            <a:r>
              <a:rPr lang="en-US" altLang="zh-CN" sz="1200">
                <a:solidFill>
                  <a:srgbClr val="000000"/>
                </a:solidFill>
                <a:ea typeface="黑体" pitchFamily="2" charset="-122"/>
                <a:cs typeface="Arial" charset="0"/>
              </a:rPr>
              <a:t>Last flood scan time is 0 msec, maximum is 0 msec</a:t>
            </a:r>
            <a:endParaRPr lang="zh-CN" altLang="en-US" sz="1200">
              <a:solidFill>
                <a:schemeClr val="bg2"/>
              </a:solidFill>
              <a:ea typeface="黑体" pitchFamily="2" charset="-122"/>
              <a:cs typeface="Arial" charset="0"/>
            </a:endParaRPr>
          </a:p>
          <a:p>
            <a:r>
              <a:rPr lang="zh-CN" altLang="en-US" sz="1200">
                <a:solidFill>
                  <a:srgbClr val="000000"/>
                </a:solidFill>
                <a:ea typeface="黑体" pitchFamily="2" charset="-122"/>
                <a:cs typeface="Arial" charset="0"/>
              </a:rPr>
              <a:t>  </a:t>
            </a:r>
            <a:r>
              <a:rPr lang="en-US" altLang="zh-CN" sz="1200">
                <a:solidFill>
                  <a:srgbClr val="000000"/>
                </a:solidFill>
                <a:ea typeface="黑体" pitchFamily="2" charset="-122"/>
                <a:cs typeface="Arial" charset="0"/>
              </a:rPr>
              <a:t>Neighbor Count is 0, Adjacent neighbor count is 0</a:t>
            </a:r>
          </a:p>
          <a:p>
            <a:r>
              <a:rPr lang="zh-CN" altLang="en-US" sz="1200">
                <a:solidFill>
                  <a:srgbClr val="000000"/>
                </a:solidFill>
                <a:ea typeface="黑体" pitchFamily="2" charset="-122"/>
                <a:cs typeface="Arial" charset="0"/>
              </a:rPr>
              <a:t>  </a:t>
            </a:r>
            <a:r>
              <a:rPr lang="en-US" altLang="zh-CN" sz="1200">
                <a:solidFill>
                  <a:srgbClr val="000000"/>
                </a:solidFill>
                <a:ea typeface="黑体" pitchFamily="2" charset="-122"/>
                <a:cs typeface="Arial" charset="0"/>
              </a:rPr>
              <a:t>Suppress hello for 0 neighbor(s)</a:t>
            </a:r>
          </a:p>
        </p:txBody>
      </p:sp>
      <p:sp>
        <p:nvSpPr>
          <p:cNvPr id="24" name="Rounded Rectangle 23"/>
          <p:cNvSpPr/>
          <p:nvPr/>
        </p:nvSpPr>
        <p:spPr>
          <a:xfrm>
            <a:off x="3673177" y="4412608"/>
            <a:ext cx="2098449" cy="213921"/>
          </a:xfrm>
          <a:prstGeom prst="roundRect">
            <a:avLst/>
          </a:prstGeom>
          <a:solidFill>
            <a:schemeClr val="tx2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>
              <a:ea typeface="黑体" pitchFamily="49" charset="-122"/>
              <a:cs typeface="Arial" pitchFamily="34" charset="0"/>
            </a:endParaRPr>
          </a:p>
        </p:txBody>
      </p:sp>
      <p:sp>
        <p:nvSpPr>
          <p:cNvPr id="62486" name="TextBox 6"/>
          <p:cNvSpPr txBox="1">
            <a:spLocks noChangeArrowheads="1"/>
          </p:cNvSpPr>
          <p:nvPr/>
        </p:nvSpPr>
        <p:spPr bwMode="auto">
          <a:xfrm>
            <a:off x="471488" y="3735388"/>
            <a:ext cx="2682875" cy="1568450"/>
          </a:xfrm>
          <a:prstGeom prst="rect">
            <a:avLst/>
          </a:prstGeom>
          <a:noFill/>
          <a:ln w="9525">
            <a:solidFill>
              <a:schemeClr val="tx2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1200">
                <a:solidFill>
                  <a:srgbClr val="000000"/>
                </a:solidFill>
                <a:ea typeface="黑体" pitchFamily="2" charset="-122"/>
                <a:cs typeface="Arial" charset="0"/>
              </a:rPr>
              <a:t>Branch-2#show ipv6 protocol</a:t>
            </a:r>
          </a:p>
          <a:p>
            <a:r>
              <a:rPr lang="en-US" altLang="zh-CN" sz="1200">
                <a:solidFill>
                  <a:srgbClr val="000000"/>
                </a:solidFill>
                <a:ea typeface="黑体" pitchFamily="2" charset="-122"/>
                <a:cs typeface="Arial" charset="0"/>
              </a:rPr>
              <a:t>IPv6 Routing Protocol is "connected"</a:t>
            </a:r>
          </a:p>
          <a:p>
            <a:r>
              <a:rPr lang="en-US" altLang="zh-CN" sz="1200">
                <a:solidFill>
                  <a:srgbClr val="000000"/>
                </a:solidFill>
                <a:ea typeface="黑体" pitchFamily="2" charset="-122"/>
                <a:cs typeface="Arial" charset="0"/>
              </a:rPr>
              <a:t>IPv6 Routing Protocol is "static</a:t>
            </a:r>
          </a:p>
          <a:p>
            <a:r>
              <a:rPr lang="en-US" altLang="zh-CN" sz="1200">
                <a:solidFill>
                  <a:srgbClr val="000000"/>
                </a:solidFill>
                <a:ea typeface="黑体" pitchFamily="2" charset="-122"/>
                <a:cs typeface="Arial" charset="0"/>
              </a:rPr>
              <a:t>IPv6 Routing Protocol is "ospf 1"</a:t>
            </a:r>
          </a:p>
          <a:p>
            <a:r>
              <a:rPr lang="zh-CN" altLang="en-US" sz="1200">
                <a:solidFill>
                  <a:srgbClr val="000000"/>
                </a:solidFill>
                <a:ea typeface="黑体" pitchFamily="2" charset="-122"/>
                <a:cs typeface="Arial" charset="0"/>
              </a:rPr>
              <a:t>  </a:t>
            </a:r>
            <a:r>
              <a:rPr lang="en-US" altLang="zh-CN" sz="1200">
                <a:solidFill>
                  <a:srgbClr val="000000"/>
                </a:solidFill>
                <a:ea typeface="黑体" pitchFamily="2" charset="-122"/>
                <a:cs typeface="Arial" charset="0"/>
              </a:rPr>
              <a:t>Interfaces (Area 0)</a:t>
            </a:r>
          </a:p>
          <a:p>
            <a:r>
              <a:rPr lang="zh-CN" altLang="en-US" sz="1200">
                <a:solidFill>
                  <a:srgbClr val="000000"/>
                </a:solidFill>
                <a:ea typeface="黑体" pitchFamily="2" charset="-122"/>
                <a:cs typeface="Arial" charset="0"/>
              </a:rPr>
              <a:t>    </a:t>
            </a:r>
            <a:r>
              <a:rPr lang="en-US" altLang="zh-CN" sz="1200">
                <a:solidFill>
                  <a:srgbClr val="000000"/>
                </a:solidFill>
                <a:ea typeface="黑体" pitchFamily="2" charset="-122"/>
                <a:cs typeface="Arial" charset="0"/>
              </a:rPr>
              <a:t>GigabitEthernet0/0</a:t>
            </a:r>
          </a:p>
          <a:p>
            <a:r>
              <a:rPr lang="zh-CN" altLang="en-US" sz="1200">
                <a:solidFill>
                  <a:srgbClr val="000000"/>
                </a:solidFill>
                <a:ea typeface="黑体" pitchFamily="2" charset="-122"/>
                <a:cs typeface="Arial" charset="0"/>
              </a:rPr>
              <a:t>    </a:t>
            </a:r>
            <a:r>
              <a:rPr lang="en-US" altLang="zh-CN" sz="1200">
                <a:solidFill>
                  <a:srgbClr val="000000"/>
                </a:solidFill>
                <a:ea typeface="黑体" pitchFamily="2" charset="-122"/>
                <a:cs typeface="Arial" charset="0"/>
              </a:rPr>
              <a:t>GigabitEthernet0/1</a:t>
            </a:r>
          </a:p>
          <a:p>
            <a:r>
              <a:rPr lang="zh-CN" altLang="en-US" sz="1200">
                <a:solidFill>
                  <a:srgbClr val="000000"/>
                </a:solidFill>
                <a:ea typeface="黑体" pitchFamily="2" charset="-122"/>
                <a:cs typeface="Arial" charset="0"/>
              </a:rPr>
              <a:t>    </a:t>
            </a:r>
            <a:r>
              <a:rPr lang="en-US" altLang="zh-CN" sz="1200">
                <a:solidFill>
                  <a:srgbClr val="000000"/>
                </a:solidFill>
                <a:ea typeface="黑体" pitchFamily="2" charset="-122"/>
                <a:cs typeface="Arial" charset="0"/>
              </a:rPr>
              <a:t>Serial0/0/1</a:t>
            </a:r>
          </a:p>
        </p:txBody>
      </p:sp>
      <p:sp>
        <p:nvSpPr>
          <p:cNvPr id="62487" name="TextBox 10"/>
          <p:cNvSpPr txBox="1">
            <a:spLocks noChangeArrowheads="1"/>
          </p:cNvSpPr>
          <p:nvPr/>
        </p:nvSpPr>
        <p:spPr bwMode="auto">
          <a:xfrm>
            <a:off x="0" y="5832247"/>
            <a:ext cx="9144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altLang="zh-CN" sz="1400" b="1" dirty="0">
                <a:solidFill>
                  <a:srgbClr val="000000"/>
                </a:solidFill>
                <a:ea typeface="黑体" pitchFamily="2" charset="-122"/>
                <a:cs typeface="Arial" charset="0"/>
              </a:rPr>
              <a:t>show ipv6 </a:t>
            </a:r>
            <a:r>
              <a:rPr lang="en-US" altLang="zh-CN" sz="1400" b="1" dirty="0" smtClean="0">
                <a:solidFill>
                  <a:srgbClr val="000000"/>
                </a:solidFill>
                <a:ea typeface="黑体" pitchFamily="2" charset="-122"/>
                <a:cs typeface="Arial" charset="0"/>
              </a:rPr>
              <a:t>protocols</a:t>
            </a:r>
            <a:r>
              <a:rPr lang="zh-TW" altLang="en-US" sz="1400" dirty="0" smtClean="0">
                <a:solidFill>
                  <a:srgbClr val="6B308E"/>
                </a:solidFill>
                <a:ea typeface="黑体" pitchFamily="2" charset="-122"/>
                <a:cs typeface="Arial" charset="0"/>
              </a:rPr>
              <a:t> 命令中不</a:t>
            </a:r>
            <a:r>
              <a:rPr lang="zh-TW" altLang="en-US" sz="1400" dirty="0" smtClean="0">
                <a:solidFill>
                  <a:srgbClr val="6B308E"/>
                </a:solidFill>
                <a:ea typeface="黑体" pitchFamily="2" charset="-122"/>
                <a:cs typeface="Arial" charset="0"/>
              </a:rPr>
              <a:t>顯示 </a:t>
            </a:r>
            <a:r>
              <a:rPr lang="en-US" altLang="zh-CN" sz="1400" dirty="0" smtClean="0">
                <a:solidFill>
                  <a:srgbClr val="6B308E"/>
                </a:solidFill>
                <a:ea typeface="黑体" pitchFamily="2" charset="-122"/>
                <a:cs typeface="Arial" charset="0"/>
              </a:rPr>
              <a:t>passive </a:t>
            </a:r>
            <a:r>
              <a:rPr lang="en-US" altLang="zh-CN" sz="1400" dirty="0" smtClean="0">
                <a:solidFill>
                  <a:srgbClr val="6B308E"/>
                </a:solidFill>
                <a:ea typeface="黑体" pitchFamily="2" charset="-122"/>
                <a:cs typeface="Arial" charset="0"/>
              </a:rPr>
              <a:t>interface</a:t>
            </a:r>
            <a:r>
              <a:rPr lang="zh-CN" altLang="en-US" sz="1400" dirty="0" smtClean="0">
                <a:solidFill>
                  <a:srgbClr val="6B308E"/>
                </a:solidFill>
                <a:ea typeface="黑体" pitchFamily="2" charset="-122"/>
                <a:cs typeface="Arial" charset="0"/>
              </a:rPr>
              <a:t>。</a:t>
            </a:r>
            <a:r>
              <a:rPr lang="en-US" altLang="zh-CN" sz="1400" dirty="0" smtClean="0">
                <a:solidFill>
                  <a:srgbClr val="6B308E"/>
                </a:solidFill>
                <a:ea typeface="黑体" pitchFamily="2" charset="-122"/>
                <a:cs typeface="Arial" charset="0"/>
              </a:rPr>
              <a:t/>
            </a:r>
            <a:br>
              <a:rPr lang="en-US" altLang="zh-CN" sz="1400" dirty="0" smtClean="0">
                <a:solidFill>
                  <a:srgbClr val="6B308E"/>
                </a:solidFill>
                <a:ea typeface="黑体" pitchFamily="2" charset="-122"/>
                <a:cs typeface="Arial" charset="0"/>
              </a:rPr>
            </a:br>
            <a:r>
              <a:rPr lang="zh-CN" altLang="en-US" sz="1400" dirty="0" smtClean="0">
                <a:solidFill>
                  <a:srgbClr val="6B308E"/>
                </a:solidFill>
                <a:ea typeface="黑体" pitchFamily="2" charset="-122"/>
                <a:cs typeface="Arial" charset="0"/>
              </a:rPr>
              <a:t>介面命令</a:t>
            </a:r>
            <a:r>
              <a:rPr lang="zh-TW" altLang="en-US" sz="1400" dirty="0" smtClean="0">
                <a:solidFill>
                  <a:srgbClr val="6B308E"/>
                </a:solidFill>
                <a:ea typeface="黑体" pitchFamily="2" charset="-122"/>
                <a:cs typeface="Arial" charset="0"/>
              </a:rPr>
              <a:t> </a:t>
            </a:r>
            <a:r>
              <a:rPr lang="en-US" altLang="zh-CN" sz="1400" b="1" dirty="0" smtClean="0">
                <a:solidFill>
                  <a:srgbClr val="000000"/>
                </a:solidFill>
                <a:ea typeface="黑体" pitchFamily="2" charset="-122"/>
                <a:cs typeface="Arial" charset="0"/>
              </a:rPr>
              <a:t>show </a:t>
            </a:r>
            <a:r>
              <a:rPr lang="en-US" altLang="zh-CN" sz="1400" b="1" dirty="0">
                <a:solidFill>
                  <a:srgbClr val="000000"/>
                </a:solidFill>
                <a:ea typeface="黑体" pitchFamily="2" charset="-122"/>
                <a:cs typeface="Arial" charset="0"/>
              </a:rPr>
              <a:t>ipv6 </a:t>
            </a:r>
            <a:r>
              <a:rPr lang="en-US" altLang="zh-CN" sz="1400" b="1" dirty="0" err="1" smtClean="0">
                <a:solidFill>
                  <a:srgbClr val="000000"/>
                </a:solidFill>
                <a:ea typeface="黑体" pitchFamily="2" charset="-122"/>
                <a:cs typeface="Arial" charset="0"/>
              </a:rPr>
              <a:t>ospf</a:t>
            </a:r>
            <a:r>
              <a:rPr lang="zh-TW" altLang="en-US" sz="1400" dirty="0" smtClean="0">
                <a:solidFill>
                  <a:srgbClr val="6B308E"/>
                </a:solidFill>
                <a:ea typeface="黑体" pitchFamily="2" charset="-122"/>
                <a:cs typeface="Arial" charset="0"/>
              </a:rPr>
              <a:t> </a:t>
            </a:r>
            <a:r>
              <a:rPr lang="zh-TW" altLang="en-US" sz="1400" dirty="0" smtClean="0">
                <a:solidFill>
                  <a:srgbClr val="6B308E"/>
                </a:solidFill>
                <a:ea typeface="黑体" pitchFamily="2" charset="-122"/>
                <a:cs typeface="Arial" charset="0"/>
              </a:rPr>
              <a:t> 可以</a:t>
            </a:r>
            <a:r>
              <a:rPr lang="zh-TW" altLang="en-US" sz="1400" dirty="0" smtClean="0">
                <a:solidFill>
                  <a:srgbClr val="6B308E"/>
                </a:solidFill>
                <a:ea typeface="黑体" pitchFamily="2" charset="-122"/>
                <a:cs typeface="Arial" charset="0"/>
              </a:rPr>
              <a:t>檢驗被動介面是否已配置。</a:t>
            </a:r>
            <a:endParaRPr lang="zh-CN" altLang="en-US" sz="1400" dirty="0">
              <a:solidFill>
                <a:schemeClr val="tx2"/>
              </a:solidFill>
              <a:ea typeface="黑体" pitchFamily="2" charset="-122"/>
              <a:cs typeface="Arial" charset="0"/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OSPFv3 </a:t>
            </a:r>
            <a:r>
              <a:rPr lang="zh-CN" altLang="en-US" dirty="0" smtClean="0"/>
              <a:t>驗證</a:t>
            </a:r>
            <a:endParaRPr lang="zh-CN" altLang="en-US" dirty="0"/>
          </a:p>
        </p:txBody>
      </p:sp>
      <p:sp>
        <p:nvSpPr>
          <p:cNvPr id="4" name="內容版面配置區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9" name="Freeform 9"/>
          <p:cNvSpPr>
            <a:spLocks/>
          </p:cNvSpPr>
          <p:nvPr/>
        </p:nvSpPr>
        <p:spPr bwMode="auto">
          <a:xfrm rot="20459742">
            <a:off x="5156200" y="1914525"/>
            <a:ext cx="1990725" cy="173038"/>
          </a:xfrm>
          <a:custGeom>
            <a:avLst/>
            <a:gdLst>
              <a:gd name="T0" fmla="*/ 0 w 2017"/>
              <a:gd name="T1" fmla="*/ 0 h 97"/>
              <a:gd name="T2" fmla="*/ 1008 w 2017"/>
              <a:gd name="T3" fmla="*/ 0 h 97"/>
              <a:gd name="T4" fmla="*/ 912 w 2017"/>
              <a:gd name="T5" fmla="*/ 96 h 97"/>
              <a:gd name="T6" fmla="*/ 2016 w 2017"/>
              <a:gd name="T7" fmla="*/ 96 h 9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017" h="97">
                <a:moveTo>
                  <a:pt x="0" y="0"/>
                </a:moveTo>
                <a:lnTo>
                  <a:pt x="1008" y="0"/>
                </a:lnTo>
                <a:lnTo>
                  <a:pt x="912" y="96"/>
                </a:lnTo>
                <a:lnTo>
                  <a:pt x="2016" y="96"/>
                </a:lnTo>
              </a:path>
            </a:pathLst>
          </a:custGeom>
          <a:noFill/>
          <a:ln w="25400" cap="rnd" cmpd="sng">
            <a:solidFill>
              <a:srgbClr val="CF0E30"/>
            </a:solidFill>
            <a:prstDash val="solid"/>
            <a:round/>
            <a:headEnd type="none" w="sm" len="sm"/>
            <a:tailEnd type="none" w="sm" len="sm"/>
          </a:ln>
          <a:effectLst>
            <a:outerShdw dist="17961" dir="2700000" algn="ctr" rotWithShape="0">
              <a:schemeClr val="tx1"/>
            </a:outerShdw>
          </a:effectLst>
          <a:ex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>
              <a:latin typeface="Arial" pitchFamily="34" charset="0"/>
              <a:ea typeface="黑体" pitchFamily="49" charset="-122"/>
              <a:cs typeface="Arial" pitchFamily="34" charset="0"/>
            </a:endParaRPr>
          </a:p>
        </p:txBody>
      </p:sp>
      <p:sp>
        <p:nvSpPr>
          <p:cNvPr id="50" name="Line 47"/>
          <p:cNvSpPr>
            <a:spLocks noChangeShapeType="1"/>
          </p:cNvSpPr>
          <p:nvPr/>
        </p:nvSpPr>
        <p:spPr bwMode="auto">
          <a:xfrm flipH="1">
            <a:off x="3157538" y="2406650"/>
            <a:ext cx="0" cy="695325"/>
          </a:xfrm>
          <a:prstGeom prst="line">
            <a:avLst/>
          </a:prstGeom>
          <a:noFill/>
          <a:ln w="25400">
            <a:solidFill>
              <a:srgbClr val="CF0E30"/>
            </a:solidFill>
            <a:round/>
            <a:headEnd type="none" w="sm" len="sm"/>
            <a:tailEnd type="none" w="sm" len="sm"/>
          </a:ln>
          <a:effectLst>
            <a:outerShdw dist="17961" dir="2700000" algn="ctr" rotWithShape="0">
              <a:schemeClr val="tx1"/>
            </a:outerShdw>
          </a:effectLst>
          <a:ex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>
              <a:latin typeface="Arial" pitchFamily="34" charset="0"/>
              <a:ea typeface="黑体" pitchFamily="49" charset="-122"/>
              <a:cs typeface="Arial" pitchFamily="34" charset="0"/>
            </a:endParaRPr>
          </a:p>
        </p:txBody>
      </p:sp>
      <p:sp>
        <p:nvSpPr>
          <p:cNvPr id="51" name="Line 47"/>
          <p:cNvSpPr>
            <a:spLocks noChangeShapeType="1"/>
          </p:cNvSpPr>
          <p:nvPr/>
        </p:nvSpPr>
        <p:spPr bwMode="auto">
          <a:xfrm flipV="1">
            <a:off x="1997075" y="2381250"/>
            <a:ext cx="947738" cy="0"/>
          </a:xfrm>
          <a:prstGeom prst="line">
            <a:avLst/>
          </a:prstGeom>
          <a:noFill/>
          <a:ln w="25400">
            <a:solidFill>
              <a:srgbClr val="CF0E30"/>
            </a:solidFill>
            <a:round/>
            <a:headEnd type="none" w="sm" len="sm"/>
            <a:tailEnd type="none" w="sm" len="sm"/>
          </a:ln>
          <a:effectLst>
            <a:outerShdw dist="17961" dir="2700000" algn="ctr" rotWithShape="0">
              <a:schemeClr val="tx1"/>
            </a:outerShdw>
          </a:effectLst>
          <a:ex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>
              <a:latin typeface="Arial" pitchFamily="34" charset="0"/>
              <a:ea typeface="黑体" pitchFamily="49" charset="-122"/>
              <a:cs typeface="Arial" pitchFamily="34" charset="0"/>
            </a:endParaRPr>
          </a:p>
        </p:txBody>
      </p:sp>
      <p:pic>
        <p:nvPicPr>
          <p:cNvPr id="64517" name="Picture 37"/>
          <p:cNvPicPr>
            <a:picLocks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389438" y="2116138"/>
            <a:ext cx="906462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4518" name="Picture 37"/>
          <p:cNvPicPr>
            <a:picLocks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50088" y="1527175"/>
            <a:ext cx="906462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4519" name="Picture 41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876550" y="2225675"/>
            <a:ext cx="735013" cy="314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4520" name="TextBox 54"/>
          <p:cNvSpPr txBox="1">
            <a:spLocks noChangeArrowheads="1"/>
          </p:cNvSpPr>
          <p:nvPr/>
        </p:nvSpPr>
        <p:spPr bwMode="auto">
          <a:xfrm>
            <a:off x="7124700" y="1790700"/>
            <a:ext cx="806450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1200">
                <a:solidFill>
                  <a:srgbClr val="FFFFFF"/>
                </a:solidFill>
                <a:ea typeface="黑体" pitchFamily="2" charset="-122"/>
                <a:cs typeface="Arial" charset="0"/>
              </a:rPr>
              <a:t>Branch-1</a:t>
            </a:r>
            <a:endParaRPr lang="zh-CN" altLang="en-US" sz="1200">
              <a:solidFill>
                <a:schemeClr val="bg1"/>
              </a:solidFill>
              <a:ea typeface="黑体" pitchFamily="2" charset="-122"/>
              <a:cs typeface="Arial" charset="0"/>
            </a:endParaRPr>
          </a:p>
        </p:txBody>
      </p:sp>
      <p:sp>
        <p:nvSpPr>
          <p:cNvPr id="64521" name="TextBox 55"/>
          <p:cNvSpPr txBox="1">
            <a:spLocks noChangeArrowheads="1"/>
          </p:cNvSpPr>
          <p:nvPr/>
        </p:nvSpPr>
        <p:spPr bwMode="auto">
          <a:xfrm>
            <a:off x="6503988" y="1574800"/>
            <a:ext cx="646112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1200" b="1">
                <a:solidFill>
                  <a:srgbClr val="000000"/>
                </a:solidFill>
                <a:ea typeface="黑体" pitchFamily="2" charset="-122"/>
                <a:cs typeface="Arial" charset="0"/>
              </a:rPr>
              <a:t>S0/0/0</a:t>
            </a:r>
          </a:p>
        </p:txBody>
      </p:sp>
      <p:sp>
        <p:nvSpPr>
          <p:cNvPr id="64522" name="TextBox 56"/>
          <p:cNvSpPr txBox="1">
            <a:spLocks noChangeArrowheads="1"/>
          </p:cNvSpPr>
          <p:nvPr/>
        </p:nvSpPr>
        <p:spPr bwMode="auto">
          <a:xfrm>
            <a:off x="5203825" y="2155825"/>
            <a:ext cx="646113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1200" b="1">
                <a:solidFill>
                  <a:srgbClr val="000000"/>
                </a:solidFill>
                <a:ea typeface="黑体" pitchFamily="2" charset="-122"/>
                <a:cs typeface="Arial" charset="0"/>
              </a:rPr>
              <a:t>S0/0/1</a:t>
            </a:r>
            <a:endParaRPr lang="zh-CN" altLang="en-US" sz="1200" b="1">
              <a:solidFill>
                <a:schemeClr val="bg2"/>
              </a:solidFill>
              <a:ea typeface="黑体" pitchFamily="2" charset="-122"/>
              <a:cs typeface="Arial" charset="0"/>
            </a:endParaRPr>
          </a:p>
        </p:txBody>
      </p:sp>
      <p:sp>
        <p:nvSpPr>
          <p:cNvPr id="64523" name="TextBox 57"/>
          <p:cNvSpPr txBox="1">
            <a:spLocks noChangeArrowheads="1"/>
          </p:cNvSpPr>
          <p:nvPr/>
        </p:nvSpPr>
        <p:spPr bwMode="auto">
          <a:xfrm>
            <a:off x="3951288" y="2171700"/>
            <a:ext cx="519112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1200" b="1">
                <a:solidFill>
                  <a:srgbClr val="000000"/>
                </a:solidFill>
                <a:ea typeface="黑体" pitchFamily="2" charset="-122"/>
                <a:cs typeface="Arial" charset="0"/>
              </a:rPr>
              <a:t>G0/0</a:t>
            </a:r>
            <a:endParaRPr lang="zh-CN" altLang="en-US" sz="1200" b="1">
              <a:solidFill>
                <a:schemeClr val="bg2"/>
              </a:solidFill>
              <a:ea typeface="黑体" pitchFamily="2" charset="-122"/>
              <a:cs typeface="Arial" charset="0"/>
            </a:endParaRPr>
          </a:p>
        </p:txBody>
      </p:sp>
      <p:sp>
        <p:nvSpPr>
          <p:cNvPr id="64524" name="TextBox 58"/>
          <p:cNvSpPr txBox="1">
            <a:spLocks noChangeArrowheads="1"/>
          </p:cNvSpPr>
          <p:nvPr/>
        </p:nvSpPr>
        <p:spPr bwMode="auto">
          <a:xfrm>
            <a:off x="3105150" y="2894013"/>
            <a:ext cx="519113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1200" b="1">
                <a:solidFill>
                  <a:srgbClr val="000000"/>
                </a:solidFill>
                <a:ea typeface="黑体" pitchFamily="2" charset="-122"/>
                <a:cs typeface="Arial" charset="0"/>
              </a:rPr>
              <a:t>G0/0</a:t>
            </a:r>
            <a:endParaRPr lang="zh-CN" altLang="en-US" sz="1200" b="1">
              <a:solidFill>
                <a:schemeClr val="bg2"/>
              </a:solidFill>
              <a:ea typeface="黑体" pitchFamily="2" charset="-122"/>
              <a:cs typeface="Arial" charset="0"/>
            </a:endParaRPr>
          </a:p>
        </p:txBody>
      </p:sp>
      <p:sp>
        <p:nvSpPr>
          <p:cNvPr id="64525" name="TextBox 59"/>
          <p:cNvSpPr txBox="1">
            <a:spLocks noChangeArrowheads="1"/>
          </p:cNvSpPr>
          <p:nvPr/>
        </p:nvSpPr>
        <p:spPr bwMode="auto">
          <a:xfrm>
            <a:off x="5194300" y="1612900"/>
            <a:ext cx="1350963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zh-CN" sz="1200" b="1">
                <a:ea typeface="黑体" pitchFamily="2" charset="-122"/>
                <a:cs typeface="Arial" charset="0"/>
              </a:rPr>
              <a:t>2001:DB8:1::/64</a:t>
            </a:r>
            <a:endParaRPr lang="zh-CN" altLang="en-US" sz="1200" b="1">
              <a:ea typeface="黑体" pitchFamily="2" charset="-122"/>
              <a:cs typeface="Arial" charset="0"/>
            </a:endParaRPr>
          </a:p>
        </p:txBody>
      </p:sp>
      <p:sp>
        <p:nvSpPr>
          <p:cNvPr id="64526" name="TextBox 60"/>
          <p:cNvSpPr txBox="1">
            <a:spLocks noChangeArrowheads="1"/>
          </p:cNvSpPr>
          <p:nvPr/>
        </p:nvSpPr>
        <p:spPr bwMode="auto">
          <a:xfrm>
            <a:off x="2584450" y="1949450"/>
            <a:ext cx="1350963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zh-CN" sz="1200" b="1">
                <a:ea typeface="黑体" pitchFamily="2" charset="-122"/>
                <a:cs typeface="Arial" charset="0"/>
              </a:rPr>
              <a:t>2001:DB8:A::/64</a:t>
            </a:r>
            <a:endParaRPr lang="zh-CN" altLang="en-US" sz="1200" b="1">
              <a:ea typeface="黑体" pitchFamily="2" charset="-122"/>
              <a:cs typeface="Arial" charset="0"/>
            </a:endParaRPr>
          </a:p>
        </p:txBody>
      </p:sp>
      <p:sp>
        <p:nvSpPr>
          <p:cNvPr id="64527" name="TextBox 61"/>
          <p:cNvSpPr txBox="1">
            <a:spLocks noChangeArrowheads="1"/>
          </p:cNvSpPr>
          <p:nvPr/>
        </p:nvSpPr>
        <p:spPr bwMode="auto">
          <a:xfrm>
            <a:off x="719138" y="2590800"/>
            <a:ext cx="1881187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zh-CN" sz="1200" b="1">
                <a:ea typeface="黑体" pitchFamily="2" charset="-122"/>
                <a:cs typeface="Arial" charset="0"/>
              </a:rPr>
              <a:t>Lo0 2001:DB8:C::/127</a:t>
            </a:r>
            <a:endParaRPr lang="zh-CN" altLang="en-US" sz="1200" b="1">
              <a:ea typeface="黑体" pitchFamily="2" charset="-122"/>
              <a:cs typeface="Arial" charset="0"/>
            </a:endParaRPr>
          </a:p>
        </p:txBody>
      </p:sp>
      <p:sp>
        <p:nvSpPr>
          <p:cNvPr id="64528" name="TextBox 62"/>
          <p:cNvSpPr txBox="1">
            <a:spLocks noChangeArrowheads="1"/>
          </p:cNvSpPr>
          <p:nvPr/>
        </p:nvSpPr>
        <p:spPr bwMode="auto">
          <a:xfrm>
            <a:off x="2262188" y="3567113"/>
            <a:ext cx="1925637" cy="277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zh-CN" sz="1200" b="1">
                <a:ea typeface="黑体" pitchFamily="2" charset="-122"/>
                <a:cs typeface="Arial" charset="0"/>
              </a:rPr>
              <a:t>Lo0 2001:DB8:B::/127</a:t>
            </a:r>
            <a:endParaRPr lang="zh-CN" altLang="en-US" sz="1200" b="1">
              <a:ea typeface="黑体" pitchFamily="2" charset="-122"/>
              <a:cs typeface="Arial" charset="0"/>
            </a:endParaRPr>
          </a:p>
        </p:txBody>
      </p:sp>
      <p:sp>
        <p:nvSpPr>
          <p:cNvPr id="64" name="Line 47"/>
          <p:cNvSpPr>
            <a:spLocks noChangeShapeType="1"/>
          </p:cNvSpPr>
          <p:nvPr/>
        </p:nvSpPr>
        <p:spPr bwMode="auto">
          <a:xfrm flipV="1">
            <a:off x="3532188" y="2381250"/>
            <a:ext cx="857250" cy="0"/>
          </a:xfrm>
          <a:prstGeom prst="line">
            <a:avLst/>
          </a:prstGeom>
          <a:noFill/>
          <a:ln w="25400">
            <a:solidFill>
              <a:srgbClr val="CF0E30"/>
            </a:solidFill>
            <a:round/>
            <a:headEnd type="none" w="sm" len="sm"/>
            <a:tailEnd type="none" w="sm" len="sm"/>
          </a:ln>
          <a:effectLst>
            <a:outerShdw dist="17961" dir="2700000" algn="ctr" rotWithShape="0">
              <a:schemeClr val="tx1"/>
            </a:outerShdw>
          </a:effectLst>
          <a:ex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>
              <a:latin typeface="Arial" pitchFamily="34" charset="0"/>
              <a:ea typeface="黑体" pitchFamily="49" charset="-122"/>
              <a:cs typeface="Arial" pitchFamily="34" charset="0"/>
            </a:endParaRPr>
          </a:p>
        </p:txBody>
      </p:sp>
      <p:pic>
        <p:nvPicPr>
          <p:cNvPr id="64530" name="Picture 37"/>
          <p:cNvPicPr>
            <a:picLocks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730500" y="3101975"/>
            <a:ext cx="906463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4531" name="Picture 37"/>
          <p:cNvPicPr>
            <a:picLocks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60463" y="2125663"/>
            <a:ext cx="906462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4532" name="TextBox 66"/>
          <p:cNvSpPr txBox="1">
            <a:spLocks noChangeArrowheads="1"/>
          </p:cNvSpPr>
          <p:nvPr/>
        </p:nvSpPr>
        <p:spPr bwMode="auto">
          <a:xfrm>
            <a:off x="1979613" y="2159000"/>
            <a:ext cx="517525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1200" b="1">
                <a:solidFill>
                  <a:srgbClr val="000000"/>
                </a:solidFill>
                <a:ea typeface="黑体" pitchFamily="2" charset="-122"/>
                <a:cs typeface="Arial" charset="0"/>
              </a:rPr>
              <a:t>G0/0</a:t>
            </a:r>
            <a:endParaRPr lang="zh-CN" altLang="en-US" sz="1200" b="1">
              <a:solidFill>
                <a:schemeClr val="bg2"/>
              </a:solidFill>
              <a:ea typeface="黑体" pitchFamily="2" charset="-122"/>
              <a:cs typeface="Arial" charset="0"/>
            </a:endParaRPr>
          </a:p>
        </p:txBody>
      </p:sp>
      <p:sp>
        <p:nvSpPr>
          <p:cNvPr id="64533" name="TextBox 67"/>
          <p:cNvSpPr txBox="1">
            <a:spLocks noChangeArrowheads="1"/>
          </p:cNvSpPr>
          <p:nvPr/>
        </p:nvSpPr>
        <p:spPr bwMode="auto">
          <a:xfrm>
            <a:off x="4454525" y="2373313"/>
            <a:ext cx="80645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1200">
                <a:solidFill>
                  <a:srgbClr val="FFFFFF"/>
                </a:solidFill>
                <a:ea typeface="黑体" pitchFamily="2" charset="-122"/>
                <a:cs typeface="Arial" charset="0"/>
              </a:rPr>
              <a:t>Branch-2</a:t>
            </a:r>
            <a:endParaRPr lang="zh-CN" altLang="en-US" sz="1200">
              <a:solidFill>
                <a:schemeClr val="bg1"/>
              </a:solidFill>
              <a:ea typeface="黑体" pitchFamily="2" charset="-122"/>
              <a:cs typeface="Arial" charset="0"/>
            </a:endParaRPr>
          </a:p>
        </p:txBody>
      </p:sp>
      <p:sp>
        <p:nvSpPr>
          <p:cNvPr id="64534" name="TextBox 68"/>
          <p:cNvSpPr txBox="1">
            <a:spLocks noChangeArrowheads="1"/>
          </p:cNvSpPr>
          <p:nvPr/>
        </p:nvSpPr>
        <p:spPr bwMode="auto">
          <a:xfrm>
            <a:off x="2778125" y="3348038"/>
            <a:ext cx="80645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1200">
                <a:solidFill>
                  <a:srgbClr val="FFFFFF"/>
                </a:solidFill>
                <a:ea typeface="黑体" pitchFamily="2" charset="-122"/>
                <a:cs typeface="Arial" charset="0"/>
              </a:rPr>
              <a:t>Branch-3</a:t>
            </a:r>
            <a:endParaRPr lang="zh-CN" altLang="en-US" sz="1200">
              <a:solidFill>
                <a:schemeClr val="bg1"/>
              </a:solidFill>
              <a:ea typeface="黑体" pitchFamily="2" charset="-122"/>
              <a:cs typeface="Arial" charset="0"/>
            </a:endParaRPr>
          </a:p>
        </p:txBody>
      </p:sp>
      <p:sp>
        <p:nvSpPr>
          <p:cNvPr id="64535" name="TextBox 69"/>
          <p:cNvSpPr txBox="1">
            <a:spLocks noChangeArrowheads="1"/>
          </p:cNvSpPr>
          <p:nvPr/>
        </p:nvSpPr>
        <p:spPr bwMode="auto">
          <a:xfrm>
            <a:off x="1217613" y="2378075"/>
            <a:ext cx="806450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1200">
                <a:solidFill>
                  <a:srgbClr val="FFFFFF"/>
                </a:solidFill>
                <a:ea typeface="黑体" pitchFamily="2" charset="-122"/>
                <a:cs typeface="Arial" charset="0"/>
              </a:rPr>
              <a:t>Branch-4</a:t>
            </a:r>
            <a:endParaRPr lang="zh-CN" altLang="en-US" sz="1200">
              <a:solidFill>
                <a:schemeClr val="bg1"/>
              </a:solidFill>
              <a:ea typeface="黑体" pitchFamily="2" charset="-122"/>
              <a:cs typeface="Arial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843088" y="4068763"/>
            <a:ext cx="5999162" cy="1630362"/>
          </a:xfrm>
          <a:prstGeom prst="rect">
            <a:avLst/>
          </a:prstGeom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2000" dirty="0" smtClean="0">
                <a:solidFill>
                  <a:srgbClr val="6B308E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許多</a:t>
            </a:r>
            <a:r>
              <a:rPr lang="zh-TW" altLang="en-US" sz="2000" dirty="0" smtClean="0">
                <a:solidFill>
                  <a:srgbClr val="6B308E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 </a:t>
            </a:r>
            <a:r>
              <a:rPr lang="en-US" altLang="zh-CN" sz="2000" dirty="0" smtClean="0">
                <a:solidFill>
                  <a:srgbClr val="6B308E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show</a:t>
            </a:r>
            <a:r>
              <a:rPr lang="zh-TW" altLang="en-US" sz="2000" dirty="0" smtClean="0">
                <a:solidFill>
                  <a:srgbClr val="6B308E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 命令</a:t>
            </a:r>
            <a:r>
              <a:rPr lang="zh-TW" altLang="en-US" sz="2000" dirty="0" smtClean="0">
                <a:solidFill>
                  <a:srgbClr val="6B308E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可用於驗證和</a:t>
            </a:r>
            <a:r>
              <a:rPr lang="zh-TW" altLang="en-US" sz="2000" dirty="0" smtClean="0">
                <a:solidFill>
                  <a:srgbClr val="6B308E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顯示 </a:t>
            </a:r>
            <a:r>
              <a:rPr lang="en-US" altLang="zh-CN" sz="2000" dirty="0" smtClean="0">
                <a:solidFill>
                  <a:srgbClr val="6B308E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OSPFv3</a:t>
            </a:r>
            <a:r>
              <a:rPr lang="zh-TW" altLang="en-US" sz="2000" dirty="0" smtClean="0">
                <a:solidFill>
                  <a:srgbClr val="6B308E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 </a:t>
            </a:r>
            <a:r>
              <a:rPr lang="zh-CN" altLang="en-US" sz="2000" dirty="0" smtClean="0">
                <a:solidFill>
                  <a:srgbClr val="6B308E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配置</a:t>
            </a:r>
            <a:r>
              <a:rPr lang="zh-CN" altLang="en-US" sz="2000" dirty="0">
                <a:solidFill>
                  <a:srgbClr val="6B308E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：</a:t>
            </a:r>
          </a:p>
          <a:p>
            <a:pPr marL="285750" indent="-285750" fontAlgn="auto">
              <a:spcBef>
                <a:spcPts val="0"/>
              </a:spcBef>
              <a:spcAft>
                <a:spcPts val="0"/>
              </a:spcAft>
              <a:buClr>
                <a:srgbClr val="6B308E"/>
              </a:buClr>
              <a:buFont typeface="Arial"/>
              <a:buChar char="•"/>
              <a:defRPr/>
            </a:pPr>
            <a:r>
              <a:rPr lang="en-US" altLang="zh-CN" sz="2000" b="1" dirty="0">
                <a:solidFill>
                  <a:srgbClr val="6B308E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s</a:t>
            </a:r>
            <a:r>
              <a:rPr lang="en-US" altLang="zh-CN" sz="2000" b="1" dirty="0" smtClean="0">
                <a:solidFill>
                  <a:srgbClr val="6B308E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how </a:t>
            </a:r>
            <a:r>
              <a:rPr lang="en-US" altLang="zh-CN" sz="2000" b="1" dirty="0">
                <a:solidFill>
                  <a:srgbClr val="6B308E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ipv6 </a:t>
            </a:r>
            <a:r>
              <a:rPr lang="en-US" altLang="zh-CN" sz="2000" b="1" dirty="0" err="1">
                <a:solidFill>
                  <a:srgbClr val="6B308E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ospf</a:t>
            </a:r>
            <a:r>
              <a:rPr lang="en-US" altLang="zh-CN" sz="2000" b="1" dirty="0">
                <a:solidFill>
                  <a:srgbClr val="6B308E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 neighbor</a:t>
            </a:r>
          </a:p>
          <a:p>
            <a:pPr marL="285750" indent="-285750" fontAlgn="auto">
              <a:spcBef>
                <a:spcPts val="0"/>
              </a:spcBef>
              <a:spcAft>
                <a:spcPts val="0"/>
              </a:spcAft>
              <a:buClr>
                <a:srgbClr val="6B308E"/>
              </a:buClr>
              <a:buFont typeface="Arial"/>
              <a:buChar char="•"/>
              <a:defRPr/>
            </a:pPr>
            <a:r>
              <a:rPr lang="en-US" altLang="zh-CN" sz="2000" b="1" dirty="0">
                <a:solidFill>
                  <a:srgbClr val="6B308E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s</a:t>
            </a:r>
            <a:r>
              <a:rPr lang="en-US" altLang="zh-CN" sz="2000" b="1" dirty="0" smtClean="0">
                <a:solidFill>
                  <a:srgbClr val="6B308E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how </a:t>
            </a:r>
            <a:r>
              <a:rPr lang="en-US" altLang="zh-CN" sz="2000" b="1" dirty="0">
                <a:solidFill>
                  <a:srgbClr val="6B308E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ipv6 </a:t>
            </a:r>
            <a:r>
              <a:rPr lang="en-US" altLang="zh-CN" sz="2000" b="1" dirty="0" err="1">
                <a:solidFill>
                  <a:srgbClr val="6B308E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ospf</a:t>
            </a:r>
            <a:r>
              <a:rPr lang="en-US" altLang="zh-CN" sz="2000" b="1" dirty="0">
                <a:solidFill>
                  <a:srgbClr val="6B308E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 database</a:t>
            </a:r>
          </a:p>
          <a:p>
            <a:pPr marL="285750" indent="-285750" fontAlgn="auto">
              <a:spcBef>
                <a:spcPts val="0"/>
              </a:spcBef>
              <a:spcAft>
                <a:spcPts val="0"/>
              </a:spcAft>
              <a:buClr>
                <a:srgbClr val="6B308E"/>
              </a:buClr>
              <a:buFont typeface="Arial"/>
              <a:buChar char="•"/>
              <a:defRPr/>
            </a:pPr>
            <a:r>
              <a:rPr lang="en-US" altLang="zh-CN" sz="2000" b="1" dirty="0">
                <a:solidFill>
                  <a:srgbClr val="6B308E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s</a:t>
            </a:r>
            <a:r>
              <a:rPr lang="en-US" altLang="zh-CN" sz="2000" b="1" dirty="0" smtClean="0">
                <a:solidFill>
                  <a:srgbClr val="6B308E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how </a:t>
            </a:r>
            <a:r>
              <a:rPr lang="en-US" altLang="zh-CN" sz="2000" b="1" dirty="0">
                <a:solidFill>
                  <a:srgbClr val="6B308E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ipv6 route</a:t>
            </a:r>
          </a:p>
          <a:p>
            <a:pPr marL="285750" indent="-285750" fontAlgn="auto">
              <a:spcBef>
                <a:spcPts val="0"/>
              </a:spcBef>
              <a:spcAft>
                <a:spcPts val="0"/>
              </a:spcAft>
              <a:buClr>
                <a:srgbClr val="6B308E"/>
              </a:buClr>
              <a:buFont typeface="Arial"/>
              <a:buChar char="•"/>
              <a:defRPr/>
            </a:pPr>
            <a:r>
              <a:rPr lang="en-US" altLang="zh-CN" sz="2000" b="1" dirty="0">
                <a:solidFill>
                  <a:srgbClr val="6B308E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s</a:t>
            </a:r>
            <a:r>
              <a:rPr lang="en-US" altLang="zh-CN" sz="2000" b="1" dirty="0" smtClean="0">
                <a:solidFill>
                  <a:srgbClr val="6B308E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how </a:t>
            </a:r>
            <a:r>
              <a:rPr lang="en-US" altLang="zh-CN" sz="2000" b="1" dirty="0">
                <a:solidFill>
                  <a:srgbClr val="6B308E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ipv6 protocols</a:t>
            </a:r>
            <a:endParaRPr lang="zh-CN" altLang="en-US" sz="2000" b="1" dirty="0">
              <a:solidFill>
                <a:schemeClr val="tx2"/>
              </a:solidFill>
              <a:latin typeface="Arial" pitchFamily="34" charset="0"/>
              <a:ea typeface="黑体" pitchFamily="49" charset="-122"/>
              <a:cs typeface="Arial" pitchFamily="34" charset="0"/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OSPFv3 </a:t>
            </a:r>
            <a:r>
              <a:rPr lang="zh-CN" altLang="en-US" dirty="0" smtClean="0"/>
              <a:t>驗證</a:t>
            </a:r>
            <a:endParaRPr lang="zh-CN" altLang="en-US" dirty="0"/>
          </a:p>
        </p:txBody>
      </p:sp>
      <p:sp>
        <p:nvSpPr>
          <p:cNvPr id="4" name="內容版面配置區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9" name="Freeform 9"/>
          <p:cNvSpPr>
            <a:spLocks/>
          </p:cNvSpPr>
          <p:nvPr/>
        </p:nvSpPr>
        <p:spPr bwMode="auto">
          <a:xfrm rot="20459742">
            <a:off x="5156200" y="1546225"/>
            <a:ext cx="1990725" cy="173038"/>
          </a:xfrm>
          <a:custGeom>
            <a:avLst/>
            <a:gdLst>
              <a:gd name="T0" fmla="*/ 0 w 2017"/>
              <a:gd name="T1" fmla="*/ 0 h 97"/>
              <a:gd name="T2" fmla="*/ 1008 w 2017"/>
              <a:gd name="T3" fmla="*/ 0 h 97"/>
              <a:gd name="T4" fmla="*/ 912 w 2017"/>
              <a:gd name="T5" fmla="*/ 96 h 97"/>
              <a:gd name="T6" fmla="*/ 2016 w 2017"/>
              <a:gd name="T7" fmla="*/ 96 h 9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017" h="97">
                <a:moveTo>
                  <a:pt x="0" y="0"/>
                </a:moveTo>
                <a:lnTo>
                  <a:pt x="1008" y="0"/>
                </a:lnTo>
                <a:lnTo>
                  <a:pt x="912" y="96"/>
                </a:lnTo>
                <a:lnTo>
                  <a:pt x="2016" y="96"/>
                </a:lnTo>
              </a:path>
            </a:pathLst>
          </a:custGeom>
          <a:noFill/>
          <a:ln w="25400" cap="rnd" cmpd="sng">
            <a:solidFill>
              <a:srgbClr val="CF0E30"/>
            </a:solidFill>
            <a:prstDash val="solid"/>
            <a:round/>
            <a:headEnd type="none" w="sm" len="sm"/>
            <a:tailEnd type="none" w="sm" len="sm"/>
          </a:ln>
          <a:effectLst>
            <a:outerShdw dist="17961" dir="2700000" algn="ctr" rotWithShape="0">
              <a:schemeClr val="tx1"/>
            </a:outerShdw>
          </a:effectLst>
          <a:ex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>
              <a:latin typeface="Arial" pitchFamily="34" charset="0"/>
              <a:ea typeface="黑体" pitchFamily="49" charset="-122"/>
              <a:cs typeface="Arial" pitchFamily="34" charset="0"/>
            </a:endParaRPr>
          </a:p>
        </p:txBody>
      </p:sp>
      <p:sp>
        <p:nvSpPr>
          <p:cNvPr id="50" name="Line 47"/>
          <p:cNvSpPr>
            <a:spLocks noChangeShapeType="1"/>
          </p:cNvSpPr>
          <p:nvPr/>
        </p:nvSpPr>
        <p:spPr bwMode="auto">
          <a:xfrm flipH="1">
            <a:off x="3157538" y="2038350"/>
            <a:ext cx="0" cy="693738"/>
          </a:xfrm>
          <a:prstGeom prst="line">
            <a:avLst/>
          </a:prstGeom>
          <a:noFill/>
          <a:ln w="25400">
            <a:solidFill>
              <a:srgbClr val="CF0E30"/>
            </a:solidFill>
            <a:round/>
            <a:headEnd type="none" w="sm" len="sm"/>
            <a:tailEnd type="none" w="sm" len="sm"/>
          </a:ln>
          <a:effectLst>
            <a:outerShdw dist="17961" dir="2700000" algn="ctr" rotWithShape="0">
              <a:schemeClr val="tx1"/>
            </a:outerShdw>
          </a:effectLst>
          <a:ex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>
              <a:latin typeface="Arial" pitchFamily="34" charset="0"/>
              <a:ea typeface="黑体" pitchFamily="49" charset="-122"/>
              <a:cs typeface="Arial" pitchFamily="34" charset="0"/>
            </a:endParaRPr>
          </a:p>
        </p:txBody>
      </p:sp>
      <p:sp>
        <p:nvSpPr>
          <p:cNvPr id="51" name="Line 47"/>
          <p:cNvSpPr>
            <a:spLocks noChangeShapeType="1"/>
          </p:cNvSpPr>
          <p:nvPr/>
        </p:nvSpPr>
        <p:spPr bwMode="auto">
          <a:xfrm flipV="1">
            <a:off x="1997075" y="2012950"/>
            <a:ext cx="947738" cy="0"/>
          </a:xfrm>
          <a:prstGeom prst="line">
            <a:avLst/>
          </a:prstGeom>
          <a:noFill/>
          <a:ln w="25400">
            <a:solidFill>
              <a:srgbClr val="CF0E30"/>
            </a:solidFill>
            <a:round/>
            <a:headEnd type="none" w="sm" len="sm"/>
            <a:tailEnd type="none" w="sm" len="sm"/>
          </a:ln>
          <a:effectLst>
            <a:outerShdw dist="17961" dir="2700000" algn="ctr" rotWithShape="0">
              <a:schemeClr val="tx1"/>
            </a:outerShdw>
          </a:effectLst>
          <a:ex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>
              <a:latin typeface="Arial" pitchFamily="34" charset="0"/>
              <a:ea typeface="黑体" pitchFamily="49" charset="-122"/>
              <a:cs typeface="Arial" pitchFamily="34" charset="0"/>
            </a:endParaRPr>
          </a:p>
        </p:txBody>
      </p:sp>
      <p:pic>
        <p:nvPicPr>
          <p:cNvPr id="66565" name="Picture 37"/>
          <p:cNvPicPr>
            <a:picLocks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389438" y="1747838"/>
            <a:ext cx="906462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6566" name="Picture 37"/>
          <p:cNvPicPr>
            <a:picLocks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50088" y="1158875"/>
            <a:ext cx="906462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6567" name="Picture 41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876550" y="1857375"/>
            <a:ext cx="735013" cy="314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6568" name="TextBox 54"/>
          <p:cNvSpPr txBox="1">
            <a:spLocks noChangeArrowheads="1"/>
          </p:cNvSpPr>
          <p:nvPr/>
        </p:nvSpPr>
        <p:spPr bwMode="auto">
          <a:xfrm>
            <a:off x="7124700" y="1422400"/>
            <a:ext cx="80645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1200">
                <a:solidFill>
                  <a:srgbClr val="FFFFFF"/>
                </a:solidFill>
                <a:ea typeface="黑体" pitchFamily="2" charset="-122"/>
                <a:cs typeface="Arial" charset="0"/>
              </a:rPr>
              <a:t>Branch-1</a:t>
            </a:r>
            <a:endParaRPr lang="zh-CN" altLang="en-US" sz="1200">
              <a:solidFill>
                <a:schemeClr val="bg1"/>
              </a:solidFill>
              <a:ea typeface="黑体" pitchFamily="2" charset="-122"/>
              <a:cs typeface="Arial" charset="0"/>
            </a:endParaRPr>
          </a:p>
        </p:txBody>
      </p:sp>
      <p:sp>
        <p:nvSpPr>
          <p:cNvPr id="66569" name="TextBox 55"/>
          <p:cNvSpPr txBox="1">
            <a:spLocks noChangeArrowheads="1"/>
          </p:cNvSpPr>
          <p:nvPr/>
        </p:nvSpPr>
        <p:spPr bwMode="auto">
          <a:xfrm>
            <a:off x="6503988" y="1204913"/>
            <a:ext cx="646112" cy="277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1200" b="1">
                <a:solidFill>
                  <a:srgbClr val="000000"/>
                </a:solidFill>
                <a:ea typeface="黑体" pitchFamily="2" charset="-122"/>
                <a:cs typeface="Arial" charset="0"/>
              </a:rPr>
              <a:t>S0/0/0</a:t>
            </a:r>
          </a:p>
        </p:txBody>
      </p:sp>
      <p:sp>
        <p:nvSpPr>
          <p:cNvPr id="66570" name="TextBox 56"/>
          <p:cNvSpPr txBox="1">
            <a:spLocks noChangeArrowheads="1"/>
          </p:cNvSpPr>
          <p:nvPr/>
        </p:nvSpPr>
        <p:spPr bwMode="auto">
          <a:xfrm>
            <a:off x="5203825" y="1785938"/>
            <a:ext cx="646113" cy="277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1200" b="1">
                <a:solidFill>
                  <a:srgbClr val="000000"/>
                </a:solidFill>
                <a:ea typeface="黑体" pitchFamily="2" charset="-122"/>
                <a:cs typeface="Arial" charset="0"/>
              </a:rPr>
              <a:t>S0/0/1</a:t>
            </a:r>
            <a:endParaRPr lang="zh-CN" altLang="en-US" sz="1200" b="1">
              <a:solidFill>
                <a:schemeClr val="bg2"/>
              </a:solidFill>
              <a:ea typeface="黑体" pitchFamily="2" charset="-122"/>
              <a:cs typeface="Arial" charset="0"/>
            </a:endParaRPr>
          </a:p>
        </p:txBody>
      </p:sp>
      <p:sp>
        <p:nvSpPr>
          <p:cNvPr id="66571" name="TextBox 57"/>
          <p:cNvSpPr txBox="1">
            <a:spLocks noChangeArrowheads="1"/>
          </p:cNvSpPr>
          <p:nvPr/>
        </p:nvSpPr>
        <p:spPr bwMode="auto">
          <a:xfrm>
            <a:off x="3951288" y="1801813"/>
            <a:ext cx="519112" cy="277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1200" b="1">
                <a:solidFill>
                  <a:srgbClr val="000000"/>
                </a:solidFill>
                <a:ea typeface="黑体" pitchFamily="2" charset="-122"/>
                <a:cs typeface="Arial" charset="0"/>
              </a:rPr>
              <a:t>G0/0</a:t>
            </a:r>
            <a:endParaRPr lang="zh-CN" altLang="en-US" sz="1200" b="1">
              <a:solidFill>
                <a:schemeClr val="bg2"/>
              </a:solidFill>
              <a:ea typeface="黑体" pitchFamily="2" charset="-122"/>
              <a:cs typeface="Arial" charset="0"/>
            </a:endParaRPr>
          </a:p>
        </p:txBody>
      </p:sp>
      <p:sp>
        <p:nvSpPr>
          <p:cNvPr id="66572" name="TextBox 58"/>
          <p:cNvSpPr txBox="1">
            <a:spLocks noChangeArrowheads="1"/>
          </p:cNvSpPr>
          <p:nvPr/>
        </p:nvSpPr>
        <p:spPr bwMode="auto">
          <a:xfrm>
            <a:off x="3105150" y="2524125"/>
            <a:ext cx="519113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1200" b="1">
                <a:solidFill>
                  <a:srgbClr val="000000"/>
                </a:solidFill>
                <a:ea typeface="黑体" pitchFamily="2" charset="-122"/>
                <a:cs typeface="Arial" charset="0"/>
              </a:rPr>
              <a:t>G0/0</a:t>
            </a:r>
            <a:endParaRPr lang="zh-CN" altLang="en-US" sz="1200" b="1">
              <a:solidFill>
                <a:schemeClr val="bg2"/>
              </a:solidFill>
              <a:ea typeface="黑体" pitchFamily="2" charset="-122"/>
              <a:cs typeface="Arial" charset="0"/>
            </a:endParaRPr>
          </a:p>
        </p:txBody>
      </p:sp>
      <p:sp>
        <p:nvSpPr>
          <p:cNvPr id="66573" name="TextBox 59"/>
          <p:cNvSpPr txBox="1">
            <a:spLocks noChangeArrowheads="1"/>
          </p:cNvSpPr>
          <p:nvPr/>
        </p:nvSpPr>
        <p:spPr bwMode="auto">
          <a:xfrm>
            <a:off x="5194300" y="1243013"/>
            <a:ext cx="1350963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zh-CN" sz="1200" b="1">
                <a:ea typeface="黑体" pitchFamily="2" charset="-122"/>
                <a:cs typeface="Arial" charset="0"/>
              </a:rPr>
              <a:t>2001:DB8:1::/64</a:t>
            </a:r>
            <a:endParaRPr lang="zh-CN" altLang="en-US" sz="1200" b="1">
              <a:ea typeface="黑体" pitchFamily="2" charset="-122"/>
              <a:cs typeface="Arial" charset="0"/>
            </a:endParaRPr>
          </a:p>
        </p:txBody>
      </p:sp>
      <p:sp>
        <p:nvSpPr>
          <p:cNvPr id="66574" name="TextBox 60"/>
          <p:cNvSpPr txBox="1">
            <a:spLocks noChangeArrowheads="1"/>
          </p:cNvSpPr>
          <p:nvPr/>
        </p:nvSpPr>
        <p:spPr bwMode="auto">
          <a:xfrm>
            <a:off x="2584450" y="1581150"/>
            <a:ext cx="1350963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zh-CN" sz="1200" b="1">
                <a:ea typeface="黑体" pitchFamily="2" charset="-122"/>
                <a:cs typeface="Arial" charset="0"/>
              </a:rPr>
              <a:t>2001:DB8:A::/64</a:t>
            </a:r>
            <a:endParaRPr lang="zh-CN" altLang="en-US" sz="1200" b="1">
              <a:ea typeface="黑体" pitchFamily="2" charset="-122"/>
              <a:cs typeface="Arial" charset="0"/>
            </a:endParaRPr>
          </a:p>
        </p:txBody>
      </p:sp>
      <p:sp>
        <p:nvSpPr>
          <p:cNvPr id="66575" name="TextBox 61"/>
          <p:cNvSpPr txBox="1">
            <a:spLocks noChangeArrowheads="1"/>
          </p:cNvSpPr>
          <p:nvPr/>
        </p:nvSpPr>
        <p:spPr bwMode="auto">
          <a:xfrm>
            <a:off x="719138" y="2222500"/>
            <a:ext cx="1881187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zh-CN" sz="1200" b="1">
                <a:ea typeface="黑体" pitchFamily="2" charset="-122"/>
                <a:cs typeface="Arial" charset="0"/>
              </a:rPr>
              <a:t>Lo0 2001:DB8:C::/127</a:t>
            </a:r>
            <a:endParaRPr lang="zh-CN" altLang="en-US" sz="1200" b="1">
              <a:ea typeface="黑体" pitchFamily="2" charset="-122"/>
              <a:cs typeface="Arial" charset="0"/>
            </a:endParaRPr>
          </a:p>
        </p:txBody>
      </p:sp>
      <p:sp>
        <p:nvSpPr>
          <p:cNvPr id="66576" name="TextBox 62"/>
          <p:cNvSpPr txBox="1">
            <a:spLocks noChangeArrowheads="1"/>
          </p:cNvSpPr>
          <p:nvPr/>
        </p:nvSpPr>
        <p:spPr bwMode="auto">
          <a:xfrm>
            <a:off x="2238375" y="3290888"/>
            <a:ext cx="1925638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zh-CN" sz="1200" b="1">
                <a:ea typeface="黑体" pitchFamily="2" charset="-122"/>
                <a:cs typeface="Arial" charset="0"/>
              </a:rPr>
              <a:t>Lo0 2001:DB8:B::/127</a:t>
            </a:r>
            <a:endParaRPr lang="zh-CN" altLang="en-US" sz="1200" b="1">
              <a:ea typeface="黑体" pitchFamily="2" charset="-122"/>
              <a:cs typeface="Arial" charset="0"/>
            </a:endParaRPr>
          </a:p>
        </p:txBody>
      </p:sp>
      <p:sp>
        <p:nvSpPr>
          <p:cNvPr id="64" name="Line 47"/>
          <p:cNvSpPr>
            <a:spLocks noChangeShapeType="1"/>
          </p:cNvSpPr>
          <p:nvPr/>
        </p:nvSpPr>
        <p:spPr bwMode="auto">
          <a:xfrm flipV="1">
            <a:off x="3532188" y="2012950"/>
            <a:ext cx="857250" cy="0"/>
          </a:xfrm>
          <a:prstGeom prst="line">
            <a:avLst/>
          </a:prstGeom>
          <a:noFill/>
          <a:ln w="25400">
            <a:solidFill>
              <a:srgbClr val="CF0E30"/>
            </a:solidFill>
            <a:round/>
            <a:headEnd type="none" w="sm" len="sm"/>
            <a:tailEnd type="none" w="sm" len="sm"/>
          </a:ln>
          <a:effectLst>
            <a:outerShdw dist="17961" dir="2700000" algn="ctr" rotWithShape="0">
              <a:schemeClr val="tx1"/>
            </a:outerShdw>
          </a:effectLst>
          <a:ex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>
              <a:latin typeface="Arial" pitchFamily="34" charset="0"/>
              <a:ea typeface="黑体" pitchFamily="49" charset="-122"/>
              <a:cs typeface="Arial" pitchFamily="34" charset="0"/>
            </a:endParaRPr>
          </a:p>
        </p:txBody>
      </p:sp>
      <p:pic>
        <p:nvPicPr>
          <p:cNvPr id="66578" name="Picture 37"/>
          <p:cNvPicPr>
            <a:picLocks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730500" y="2732088"/>
            <a:ext cx="906463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6579" name="Picture 37"/>
          <p:cNvPicPr>
            <a:picLocks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60463" y="1755775"/>
            <a:ext cx="906462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6580" name="TextBox 66"/>
          <p:cNvSpPr txBox="1">
            <a:spLocks noChangeArrowheads="1"/>
          </p:cNvSpPr>
          <p:nvPr/>
        </p:nvSpPr>
        <p:spPr bwMode="auto">
          <a:xfrm>
            <a:off x="1979613" y="1790700"/>
            <a:ext cx="517525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1200" b="1">
                <a:solidFill>
                  <a:srgbClr val="000000"/>
                </a:solidFill>
                <a:ea typeface="黑体" pitchFamily="2" charset="-122"/>
                <a:cs typeface="Arial" charset="0"/>
              </a:rPr>
              <a:t>G0/0</a:t>
            </a:r>
            <a:endParaRPr lang="zh-CN" altLang="en-US" sz="1200" b="1">
              <a:solidFill>
                <a:schemeClr val="bg2"/>
              </a:solidFill>
              <a:ea typeface="黑体" pitchFamily="2" charset="-122"/>
              <a:cs typeface="Arial" charset="0"/>
            </a:endParaRPr>
          </a:p>
        </p:txBody>
      </p:sp>
      <p:sp>
        <p:nvSpPr>
          <p:cNvPr id="66581" name="TextBox 67"/>
          <p:cNvSpPr txBox="1">
            <a:spLocks noChangeArrowheads="1"/>
          </p:cNvSpPr>
          <p:nvPr/>
        </p:nvSpPr>
        <p:spPr bwMode="auto">
          <a:xfrm>
            <a:off x="4454525" y="2003425"/>
            <a:ext cx="806450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1200">
                <a:solidFill>
                  <a:srgbClr val="FFFFFF"/>
                </a:solidFill>
                <a:ea typeface="黑体" pitchFamily="2" charset="-122"/>
                <a:cs typeface="Arial" charset="0"/>
              </a:rPr>
              <a:t>Branch-2</a:t>
            </a:r>
            <a:endParaRPr lang="zh-CN" altLang="en-US" sz="1200">
              <a:solidFill>
                <a:schemeClr val="bg1"/>
              </a:solidFill>
              <a:ea typeface="黑体" pitchFamily="2" charset="-122"/>
              <a:cs typeface="Arial" charset="0"/>
            </a:endParaRPr>
          </a:p>
        </p:txBody>
      </p:sp>
      <p:sp>
        <p:nvSpPr>
          <p:cNvPr id="66582" name="TextBox 68"/>
          <p:cNvSpPr txBox="1">
            <a:spLocks noChangeArrowheads="1"/>
          </p:cNvSpPr>
          <p:nvPr/>
        </p:nvSpPr>
        <p:spPr bwMode="auto">
          <a:xfrm>
            <a:off x="2778125" y="2978150"/>
            <a:ext cx="806450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1200">
                <a:solidFill>
                  <a:srgbClr val="FFFFFF"/>
                </a:solidFill>
                <a:ea typeface="黑体" pitchFamily="2" charset="-122"/>
                <a:cs typeface="Arial" charset="0"/>
              </a:rPr>
              <a:t>Branch-3</a:t>
            </a:r>
            <a:endParaRPr lang="zh-CN" altLang="en-US" sz="1200">
              <a:solidFill>
                <a:schemeClr val="bg1"/>
              </a:solidFill>
              <a:ea typeface="黑体" pitchFamily="2" charset="-122"/>
              <a:cs typeface="Arial" charset="0"/>
            </a:endParaRPr>
          </a:p>
        </p:txBody>
      </p:sp>
      <p:sp>
        <p:nvSpPr>
          <p:cNvPr id="66583" name="TextBox 69"/>
          <p:cNvSpPr txBox="1">
            <a:spLocks noChangeArrowheads="1"/>
          </p:cNvSpPr>
          <p:nvPr/>
        </p:nvSpPr>
        <p:spPr bwMode="auto">
          <a:xfrm>
            <a:off x="1217613" y="2009775"/>
            <a:ext cx="80645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1200">
                <a:solidFill>
                  <a:srgbClr val="FFFFFF"/>
                </a:solidFill>
                <a:ea typeface="黑体" pitchFamily="2" charset="-122"/>
                <a:cs typeface="Arial" charset="0"/>
              </a:rPr>
              <a:t>Branch-4</a:t>
            </a:r>
            <a:endParaRPr lang="zh-CN" altLang="en-US" sz="1200">
              <a:solidFill>
                <a:schemeClr val="bg1"/>
              </a:solidFill>
              <a:ea typeface="黑体" pitchFamily="2" charset="-122"/>
              <a:cs typeface="Arial" charset="0"/>
            </a:endParaRPr>
          </a:p>
        </p:txBody>
      </p:sp>
      <p:sp>
        <p:nvSpPr>
          <p:cNvPr id="66584" name="Rectangle 25"/>
          <p:cNvSpPr>
            <a:spLocks noChangeArrowheads="1"/>
          </p:cNvSpPr>
          <p:nvPr/>
        </p:nvSpPr>
        <p:spPr bwMode="auto">
          <a:xfrm>
            <a:off x="719138" y="3567113"/>
            <a:ext cx="7073900" cy="1385887"/>
          </a:xfrm>
          <a:prstGeom prst="rect">
            <a:avLst/>
          </a:prstGeom>
          <a:noFill/>
          <a:ln w="9525">
            <a:solidFill>
              <a:schemeClr val="tx2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zh-CN" sz="1400" dirty="0">
                <a:solidFill>
                  <a:srgbClr val="000000"/>
                </a:solidFill>
                <a:ea typeface="黑体" pitchFamily="2" charset="-122"/>
                <a:cs typeface="Arial" charset="0"/>
              </a:rPr>
              <a:t>Branch-2#show ipv6 </a:t>
            </a:r>
            <a:r>
              <a:rPr lang="en-US" altLang="zh-CN" sz="1400" dirty="0" err="1">
                <a:solidFill>
                  <a:srgbClr val="000000"/>
                </a:solidFill>
                <a:ea typeface="黑体" pitchFamily="2" charset="-122"/>
                <a:cs typeface="Arial" charset="0"/>
              </a:rPr>
              <a:t>ospf</a:t>
            </a:r>
            <a:r>
              <a:rPr lang="en-US" altLang="zh-CN" sz="1400" dirty="0">
                <a:solidFill>
                  <a:srgbClr val="000000"/>
                </a:solidFill>
                <a:ea typeface="黑体" pitchFamily="2" charset="-122"/>
                <a:cs typeface="Arial" charset="0"/>
              </a:rPr>
              <a:t> neighbor</a:t>
            </a:r>
          </a:p>
          <a:p>
            <a:endParaRPr lang="zh-CN" altLang="en-US" sz="1400" dirty="0">
              <a:solidFill>
                <a:schemeClr val="bg2"/>
              </a:solidFill>
              <a:ea typeface="黑体" pitchFamily="2" charset="-122"/>
              <a:cs typeface="Arial" charset="0"/>
            </a:endParaRPr>
          </a:p>
          <a:p>
            <a:r>
              <a:rPr lang="en-US" altLang="zh-CN" sz="1400" dirty="0">
                <a:solidFill>
                  <a:srgbClr val="000000"/>
                </a:solidFill>
                <a:ea typeface="黑体" pitchFamily="2" charset="-122"/>
                <a:cs typeface="Arial" charset="0"/>
              </a:rPr>
              <a:t>Neighbor ID    </a:t>
            </a:r>
            <a:r>
              <a:rPr lang="en-US" altLang="zh-CN" sz="1400" dirty="0" err="1">
                <a:solidFill>
                  <a:srgbClr val="000000"/>
                </a:solidFill>
                <a:ea typeface="黑体" pitchFamily="2" charset="-122"/>
                <a:cs typeface="Arial" charset="0"/>
              </a:rPr>
              <a:t>Pri</a:t>
            </a:r>
            <a:r>
              <a:rPr lang="en-US" altLang="zh-CN" sz="1400" dirty="0">
                <a:solidFill>
                  <a:srgbClr val="000000"/>
                </a:solidFill>
                <a:ea typeface="黑体" pitchFamily="2" charset="-122"/>
                <a:cs typeface="Arial" charset="0"/>
              </a:rPr>
              <a:t>      State           	       Dead Time    Interface ID              Interface</a:t>
            </a:r>
            <a:endParaRPr lang="zh-CN" altLang="en-US" sz="1400" dirty="0">
              <a:solidFill>
                <a:schemeClr val="bg2"/>
              </a:solidFill>
              <a:ea typeface="黑体" pitchFamily="2" charset="-122"/>
              <a:cs typeface="Arial" charset="0"/>
            </a:endParaRPr>
          </a:p>
          <a:p>
            <a:r>
              <a:rPr lang="zh-CN" altLang="en-US" sz="1400" dirty="0">
                <a:solidFill>
                  <a:srgbClr val="000000"/>
                </a:solidFill>
                <a:ea typeface="黑体" pitchFamily="2" charset="-122"/>
                <a:cs typeface="Arial" charset="0"/>
              </a:rPr>
              <a:t>    </a:t>
            </a:r>
            <a:r>
              <a:rPr lang="en-US" altLang="zh-CN" sz="1400" dirty="0">
                <a:solidFill>
                  <a:srgbClr val="000000"/>
                </a:solidFill>
                <a:ea typeface="黑体" pitchFamily="2" charset="-122"/>
                <a:cs typeface="Arial" charset="0"/>
              </a:rPr>
              <a:t>4.4.4.4         1   FULL/BDR        	        00:00:36             1                GigabitEthernet0/0</a:t>
            </a:r>
            <a:endParaRPr lang="zh-CN" altLang="en-US" sz="1400" dirty="0">
              <a:solidFill>
                <a:schemeClr val="bg2"/>
              </a:solidFill>
              <a:ea typeface="黑体" pitchFamily="2" charset="-122"/>
              <a:cs typeface="Arial" charset="0"/>
            </a:endParaRPr>
          </a:p>
          <a:p>
            <a:r>
              <a:rPr lang="zh-CN" altLang="en-US" sz="1400" dirty="0">
                <a:solidFill>
                  <a:srgbClr val="000000"/>
                </a:solidFill>
                <a:ea typeface="黑体" pitchFamily="2" charset="-122"/>
                <a:cs typeface="Arial" charset="0"/>
              </a:rPr>
              <a:t>    </a:t>
            </a:r>
            <a:r>
              <a:rPr lang="en-US" altLang="zh-CN" sz="1400" dirty="0">
                <a:solidFill>
                  <a:srgbClr val="000000"/>
                </a:solidFill>
                <a:ea typeface="黑体" pitchFamily="2" charset="-122"/>
                <a:cs typeface="Arial" charset="0"/>
              </a:rPr>
              <a:t>3.3.3.3         1   FULL/DROTHER       00:00:33             1             </a:t>
            </a:r>
            <a:r>
              <a:rPr lang="en-US" altLang="zh-CN" sz="1400" dirty="0" smtClean="0">
                <a:solidFill>
                  <a:srgbClr val="000000"/>
                </a:solidFill>
                <a:ea typeface="黑体" pitchFamily="2" charset="-122"/>
                <a:cs typeface="Arial" charset="0"/>
              </a:rPr>
              <a:t>   </a:t>
            </a:r>
            <a:r>
              <a:rPr lang="en-US" altLang="zh-CN" sz="1400" dirty="0">
                <a:solidFill>
                  <a:srgbClr val="000000"/>
                </a:solidFill>
                <a:ea typeface="黑体" pitchFamily="2" charset="-122"/>
                <a:cs typeface="Arial" charset="0"/>
              </a:rPr>
              <a:t>GigabitEthernet0/0</a:t>
            </a:r>
            <a:endParaRPr lang="zh-CN" altLang="en-US" sz="1400" dirty="0">
              <a:solidFill>
                <a:schemeClr val="bg2"/>
              </a:solidFill>
              <a:ea typeface="黑体" pitchFamily="2" charset="-122"/>
              <a:cs typeface="Arial" charset="0"/>
            </a:endParaRPr>
          </a:p>
          <a:p>
            <a:r>
              <a:rPr lang="zh-CN" altLang="en-US" sz="1400" dirty="0">
                <a:solidFill>
                  <a:srgbClr val="000000"/>
                </a:solidFill>
                <a:ea typeface="黑体" pitchFamily="2" charset="-122"/>
                <a:cs typeface="Arial" charset="0"/>
              </a:rPr>
              <a:t>    </a:t>
            </a:r>
            <a:r>
              <a:rPr lang="en-US" altLang="zh-CN" sz="1400" dirty="0">
                <a:solidFill>
                  <a:srgbClr val="000000"/>
                </a:solidFill>
                <a:ea typeface="黑体" pitchFamily="2" charset="-122"/>
                <a:cs typeface="Arial" charset="0"/>
              </a:rPr>
              <a:t>1.1.1.1         0   FULL/  -        	        00:00:37             3                        Serial0/0/1</a:t>
            </a:r>
            <a:endParaRPr lang="zh-CN" altLang="en-US" sz="1400" dirty="0">
              <a:solidFill>
                <a:schemeClr val="bg2"/>
              </a:solidFill>
              <a:ea typeface="黑体" pitchFamily="2" charset="-122"/>
              <a:cs typeface="Arial" charset="0"/>
            </a:endParaRPr>
          </a:p>
        </p:txBody>
      </p:sp>
      <p:sp>
        <p:nvSpPr>
          <p:cNvPr id="27" name="Rounded Rectangle 26"/>
          <p:cNvSpPr/>
          <p:nvPr/>
        </p:nvSpPr>
        <p:spPr>
          <a:xfrm>
            <a:off x="947559" y="4260087"/>
            <a:ext cx="704675" cy="692498"/>
          </a:xfrm>
          <a:prstGeom prst="roundRect">
            <a:avLst/>
          </a:prstGeom>
          <a:solidFill>
            <a:schemeClr val="tx2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>
              <a:ea typeface="黑体" pitchFamily="49" charset="-122"/>
              <a:cs typeface="Arial" pitchFamily="34" charset="0"/>
            </a:endParaRPr>
          </a:p>
        </p:txBody>
      </p:sp>
      <p:sp>
        <p:nvSpPr>
          <p:cNvPr id="28" name="Rounded Rectangle 27"/>
          <p:cNvSpPr/>
          <p:nvPr/>
        </p:nvSpPr>
        <p:spPr>
          <a:xfrm>
            <a:off x="2198917" y="4260087"/>
            <a:ext cx="1391174" cy="692498"/>
          </a:xfrm>
          <a:prstGeom prst="roundRect">
            <a:avLst/>
          </a:prstGeom>
          <a:solidFill>
            <a:schemeClr val="tx2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>
              <a:ea typeface="黑体" pitchFamily="49" charset="-122"/>
              <a:cs typeface="Arial" pitchFamily="34" charset="0"/>
            </a:endParaRPr>
          </a:p>
        </p:txBody>
      </p:sp>
      <p:sp>
        <p:nvSpPr>
          <p:cNvPr id="29" name="Rounded Rectangle 28"/>
          <p:cNvSpPr/>
          <p:nvPr/>
        </p:nvSpPr>
        <p:spPr>
          <a:xfrm>
            <a:off x="3886721" y="4260087"/>
            <a:ext cx="822559" cy="692498"/>
          </a:xfrm>
          <a:prstGeom prst="roundRect">
            <a:avLst/>
          </a:prstGeom>
          <a:solidFill>
            <a:schemeClr val="tx2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>
              <a:ea typeface="黑体" pitchFamily="49" charset="-122"/>
              <a:cs typeface="Arial" pitchFamily="34" charset="0"/>
            </a:endParaRPr>
          </a:p>
        </p:txBody>
      </p:sp>
      <p:sp>
        <p:nvSpPr>
          <p:cNvPr id="30" name="Rounded Rectangle 29"/>
          <p:cNvSpPr/>
          <p:nvPr/>
        </p:nvSpPr>
        <p:spPr>
          <a:xfrm>
            <a:off x="5184327" y="4260087"/>
            <a:ext cx="268120" cy="692498"/>
          </a:xfrm>
          <a:prstGeom prst="roundRect">
            <a:avLst/>
          </a:prstGeom>
          <a:solidFill>
            <a:schemeClr val="tx2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>
              <a:ea typeface="黑体" pitchFamily="49" charset="-122"/>
              <a:cs typeface="Arial" pitchFamily="34" charset="0"/>
            </a:endParaRPr>
          </a:p>
        </p:txBody>
      </p:sp>
      <p:cxnSp>
        <p:nvCxnSpPr>
          <p:cNvPr id="31" name="Straight Arrow Connector 30"/>
          <p:cNvCxnSpPr/>
          <p:nvPr/>
        </p:nvCxnSpPr>
        <p:spPr>
          <a:xfrm flipV="1">
            <a:off x="1300163" y="5053013"/>
            <a:ext cx="0" cy="38258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/>
          <p:nvPr/>
        </p:nvCxnSpPr>
        <p:spPr>
          <a:xfrm flipV="1">
            <a:off x="2894013" y="5053013"/>
            <a:ext cx="0" cy="38893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/>
          <p:cNvCxnSpPr/>
          <p:nvPr/>
        </p:nvCxnSpPr>
        <p:spPr>
          <a:xfrm flipV="1">
            <a:off x="4297363" y="5053013"/>
            <a:ext cx="0" cy="3937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/>
          <p:nvPr/>
        </p:nvCxnSpPr>
        <p:spPr>
          <a:xfrm flipH="1" flipV="1">
            <a:off x="5453063" y="5060950"/>
            <a:ext cx="628650" cy="32861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593" name="Rectangle 34"/>
          <p:cNvSpPr>
            <a:spLocks noChangeArrowheads="1"/>
          </p:cNvSpPr>
          <p:nvPr/>
        </p:nvSpPr>
        <p:spPr bwMode="auto">
          <a:xfrm>
            <a:off x="542925" y="5421313"/>
            <a:ext cx="1344613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zh-CN" altLang="en-US" sz="1200" b="1" dirty="0" smtClean="0">
                <a:solidFill>
                  <a:srgbClr val="000000"/>
                </a:solidFill>
                <a:ea typeface="黑体" pitchFamily="2" charset="-122"/>
                <a:cs typeface="Arial" charset="0"/>
              </a:rPr>
              <a:t>鄰居</a:t>
            </a:r>
            <a:r>
              <a:rPr lang="zh-CN" altLang="en-US" sz="1200" b="1" dirty="0" smtClean="0">
                <a:solidFill>
                  <a:srgbClr val="000000"/>
                </a:solidFill>
                <a:ea typeface="黑体" pitchFamily="2" charset="-122"/>
                <a:cs typeface="Arial" charset="0"/>
              </a:rPr>
              <a:t>的 </a:t>
            </a:r>
            <a:r>
              <a:rPr lang="en-US" altLang="zh-CN" sz="1200" b="1" dirty="0" smtClean="0">
                <a:solidFill>
                  <a:srgbClr val="000000"/>
                </a:solidFill>
                <a:ea typeface="黑体" pitchFamily="2" charset="-122"/>
                <a:cs typeface="Arial" charset="0"/>
              </a:rPr>
              <a:t>IPv4 </a:t>
            </a:r>
            <a:r>
              <a:rPr lang="en-US" altLang="zh-CN" sz="1200" b="1" dirty="0">
                <a:solidFill>
                  <a:srgbClr val="000000"/>
                </a:solidFill>
                <a:ea typeface="黑体" pitchFamily="2" charset="-122"/>
                <a:cs typeface="Arial" charset="0"/>
              </a:rPr>
              <a:t>ID</a:t>
            </a:r>
            <a:endParaRPr lang="zh-CN" altLang="en-US" sz="1200" b="1" dirty="0">
              <a:solidFill>
                <a:srgbClr val="000000"/>
              </a:solidFill>
              <a:ea typeface="黑体" pitchFamily="2" charset="-122"/>
              <a:cs typeface="Arial" charset="0"/>
            </a:endParaRPr>
          </a:p>
        </p:txBody>
      </p:sp>
      <p:sp>
        <p:nvSpPr>
          <p:cNvPr id="66594" name="Rectangle 35"/>
          <p:cNvSpPr>
            <a:spLocks noChangeArrowheads="1"/>
          </p:cNvSpPr>
          <p:nvPr/>
        </p:nvSpPr>
        <p:spPr bwMode="auto">
          <a:xfrm>
            <a:off x="2590800" y="5446713"/>
            <a:ext cx="733425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zh-CN" altLang="en-US" sz="1200" b="1" smtClean="0">
                <a:solidFill>
                  <a:srgbClr val="000000"/>
                </a:solidFill>
                <a:ea typeface="黑体" pitchFamily="2" charset="-122"/>
                <a:cs typeface="Arial" charset="0"/>
              </a:rPr>
              <a:t> 狀態</a:t>
            </a:r>
            <a:endParaRPr lang="zh-CN" altLang="en-US" sz="1200" b="1">
              <a:solidFill>
                <a:schemeClr val="bg2"/>
              </a:solidFill>
              <a:ea typeface="黑体" pitchFamily="2" charset="-122"/>
              <a:cs typeface="Arial" charset="0"/>
            </a:endParaRPr>
          </a:p>
        </p:txBody>
      </p:sp>
      <p:sp>
        <p:nvSpPr>
          <p:cNvPr id="66595" name="Rectangle 36"/>
          <p:cNvSpPr>
            <a:spLocks noChangeArrowheads="1"/>
          </p:cNvSpPr>
          <p:nvPr/>
        </p:nvSpPr>
        <p:spPr bwMode="auto">
          <a:xfrm>
            <a:off x="3722688" y="5389563"/>
            <a:ext cx="1458912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zh-CN" sz="1200" b="1" dirty="0" smtClean="0">
                <a:solidFill>
                  <a:srgbClr val="000000"/>
                </a:solidFill>
                <a:ea typeface="黑体" pitchFamily="2" charset="-122"/>
                <a:cs typeface="Arial" charset="0"/>
              </a:rPr>
              <a:t>Cisco </a:t>
            </a:r>
            <a:r>
              <a:rPr lang="en-US" altLang="zh-CN" sz="1200" b="1" dirty="0" smtClean="0">
                <a:solidFill>
                  <a:srgbClr val="000000"/>
                </a:solidFill>
                <a:ea typeface="黑体" pitchFamily="2" charset="-122"/>
                <a:cs typeface="Arial" charset="0"/>
              </a:rPr>
              <a:t>IOS </a:t>
            </a:r>
            <a:r>
              <a:rPr lang="zh-TW" altLang="en-US" sz="1200" b="1" dirty="0" smtClean="0">
                <a:solidFill>
                  <a:srgbClr val="000000"/>
                </a:solidFill>
                <a:ea typeface="黑体" pitchFamily="2" charset="-122"/>
                <a:cs typeface="Arial" charset="0"/>
              </a:rPr>
              <a:t>軟體</a:t>
            </a:r>
            <a:r>
              <a:rPr lang="zh-TW" altLang="en-US" sz="1200" b="1" dirty="0" smtClean="0">
                <a:solidFill>
                  <a:srgbClr val="000000"/>
                </a:solidFill>
                <a:ea typeface="黑体" pitchFamily="2" charset="-122"/>
                <a:cs typeface="Arial" charset="0"/>
              </a:rPr>
              <a:t>宣告鄰居</a:t>
            </a:r>
            <a:r>
              <a:rPr lang="zh-TW" altLang="en-US" sz="1200" b="1" dirty="0" smtClean="0">
                <a:solidFill>
                  <a:srgbClr val="000000"/>
                </a:solidFill>
                <a:ea typeface="黑体" pitchFamily="2" charset="-122"/>
                <a:cs typeface="Arial" charset="0"/>
              </a:rPr>
              <a:t>失效之前</a:t>
            </a:r>
            <a:r>
              <a:rPr lang="zh-TW" altLang="en-US" sz="1200" b="1" dirty="0" smtClean="0">
                <a:solidFill>
                  <a:srgbClr val="000000"/>
                </a:solidFill>
                <a:ea typeface="黑体" pitchFamily="2" charset="-122"/>
                <a:cs typeface="Arial" charset="0"/>
              </a:rPr>
              <a:t>的預期時間。</a:t>
            </a:r>
            <a:endParaRPr lang="zh-CN" altLang="en-US" sz="1200" b="1" dirty="0">
              <a:solidFill>
                <a:srgbClr val="000000"/>
              </a:solidFill>
              <a:ea typeface="黑体" pitchFamily="2" charset="-122"/>
              <a:cs typeface="Arial" charset="0"/>
            </a:endParaRPr>
          </a:p>
        </p:txBody>
      </p:sp>
      <p:sp>
        <p:nvSpPr>
          <p:cNvPr id="66596" name="Rectangle 1"/>
          <p:cNvSpPr>
            <a:spLocks noChangeArrowheads="1"/>
          </p:cNvSpPr>
          <p:nvPr/>
        </p:nvSpPr>
        <p:spPr bwMode="auto">
          <a:xfrm>
            <a:off x="5476875" y="5400675"/>
            <a:ext cx="1584325" cy="50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tIns="0" bIns="0" anchor="ctr">
            <a:spAutoFit/>
          </a:bodyPr>
          <a:lstStyle/>
          <a:p>
            <a:r>
              <a:rPr lang="zh-TW" altLang="en-US" sz="1100" b="1" dirty="0" smtClean="0">
                <a:solidFill>
                  <a:srgbClr val="000000"/>
                </a:solidFill>
                <a:ea typeface="黑体" pitchFamily="2" charset="-122"/>
                <a:cs typeface="Arial" charset="0"/>
              </a:rPr>
              <a:t>每個</a:t>
            </a:r>
            <a:r>
              <a:rPr lang="zh-TW" altLang="en-US" sz="1100" b="1" dirty="0" smtClean="0">
                <a:solidFill>
                  <a:srgbClr val="000000"/>
                </a:solidFill>
                <a:ea typeface="黑体" pitchFamily="2" charset="-122"/>
                <a:cs typeface="Arial" charset="0"/>
              </a:rPr>
              <a:t>介面指派一個</a:t>
            </a:r>
            <a:r>
              <a:rPr lang="zh-TW" altLang="en-US" sz="1100" b="1" dirty="0" smtClean="0">
                <a:solidFill>
                  <a:srgbClr val="000000"/>
                </a:solidFill>
                <a:ea typeface="黑体" pitchFamily="2" charset="-122"/>
                <a:cs typeface="Arial" charset="0"/>
              </a:rPr>
              <a:t>介面</a:t>
            </a:r>
            <a:r>
              <a:rPr lang="en-US" altLang="zh-CN" sz="1100" b="1" dirty="0" smtClean="0">
                <a:solidFill>
                  <a:srgbClr val="000000"/>
                </a:solidFill>
                <a:ea typeface="黑体" pitchFamily="2" charset="-122"/>
                <a:cs typeface="Arial" charset="0"/>
              </a:rPr>
              <a:t>ID</a:t>
            </a:r>
            <a:r>
              <a:rPr lang="zh-TW" altLang="en-US" sz="1100" b="1" dirty="0" smtClean="0">
                <a:solidFill>
                  <a:srgbClr val="000000"/>
                </a:solidFill>
                <a:ea typeface="黑体" pitchFamily="2" charset="-122"/>
                <a:cs typeface="Arial" charset="0"/>
              </a:rPr>
              <a:t>，用於唯一標識路由器的介面。</a:t>
            </a:r>
            <a:endParaRPr lang="zh-CN" altLang="en-US" sz="1100" b="1" dirty="0">
              <a:solidFill>
                <a:srgbClr val="2AA7DF"/>
              </a:solidFill>
              <a:ea typeface="黑体" pitchFamily="2" charset="-122"/>
              <a:cs typeface="Arial" charset="0"/>
            </a:endParaRPr>
          </a:p>
        </p:txBody>
      </p:sp>
      <p:cxnSp>
        <p:nvCxnSpPr>
          <p:cNvPr id="12" name="Straight Arrow Connector 11"/>
          <p:cNvCxnSpPr/>
          <p:nvPr/>
        </p:nvCxnSpPr>
        <p:spPr>
          <a:xfrm flipV="1">
            <a:off x="2066925" y="5051425"/>
            <a:ext cx="0" cy="3952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598" name="TextBox 15"/>
          <p:cNvSpPr txBox="1">
            <a:spLocks noChangeArrowheads="1"/>
          </p:cNvSpPr>
          <p:nvPr/>
        </p:nvSpPr>
        <p:spPr bwMode="auto">
          <a:xfrm>
            <a:off x="1778000" y="5449888"/>
            <a:ext cx="806450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zh-CN" altLang="en-US" sz="1100" b="1" dirty="0" smtClean="0">
                <a:solidFill>
                  <a:srgbClr val="000000"/>
                </a:solidFill>
                <a:ea typeface="黑体" pitchFamily="2" charset="-122"/>
                <a:cs typeface="Arial" charset="0"/>
              </a:rPr>
              <a:t>優先</a:t>
            </a:r>
            <a:r>
              <a:rPr lang="zh-TW" altLang="en-US" sz="1100" b="1" dirty="0" smtClean="0">
                <a:solidFill>
                  <a:srgbClr val="000000"/>
                </a:solidFill>
                <a:ea typeface="黑体" pitchFamily="2" charset="-122"/>
                <a:cs typeface="Arial" charset="0"/>
              </a:rPr>
              <a:t>權</a:t>
            </a:r>
            <a:endParaRPr lang="zh-CN" altLang="en-US" sz="1100" b="1" dirty="0">
              <a:solidFill>
                <a:schemeClr val="bg2"/>
              </a:solidFill>
              <a:ea typeface="黑体" pitchFamily="2" charset="-122"/>
              <a:cs typeface="Arial" charset="0"/>
            </a:endParaRPr>
          </a:p>
        </p:txBody>
      </p:sp>
      <p:sp>
        <p:nvSpPr>
          <p:cNvPr id="71" name="Rounded Rectangle 70"/>
          <p:cNvSpPr/>
          <p:nvPr/>
        </p:nvSpPr>
        <p:spPr>
          <a:xfrm>
            <a:off x="1979802" y="4260087"/>
            <a:ext cx="144710" cy="692498"/>
          </a:xfrm>
          <a:prstGeom prst="roundRect">
            <a:avLst/>
          </a:prstGeom>
          <a:solidFill>
            <a:schemeClr val="tx2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>
              <a:ea typeface="黑体" pitchFamily="49" charset="-122"/>
              <a:cs typeface="Arial" pitchFamily="34" charset="0"/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OSPFv3</a:t>
            </a:r>
            <a:r>
              <a:rPr lang="zh-TW" altLang="en-US" dirty="0" smtClean="0"/>
              <a:t> </a:t>
            </a:r>
            <a:r>
              <a:rPr lang="zh-CN" altLang="en-US" dirty="0" smtClean="0"/>
              <a:t>驗證</a:t>
            </a:r>
            <a:endParaRPr lang="zh-CN" altLang="en-US" dirty="0"/>
          </a:p>
        </p:txBody>
      </p:sp>
      <p:sp>
        <p:nvSpPr>
          <p:cNvPr id="4" name="內容版面配置區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8610" name="Rectangle 2"/>
          <p:cNvSpPr>
            <a:spLocks noChangeArrowheads="1"/>
          </p:cNvSpPr>
          <p:nvPr/>
        </p:nvSpPr>
        <p:spPr bwMode="auto">
          <a:xfrm>
            <a:off x="830263" y="1711325"/>
            <a:ext cx="3976687" cy="3322638"/>
          </a:xfrm>
          <a:prstGeom prst="rect">
            <a:avLst/>
          </a:prstGeom>
          <a:noFill/>
          <a:ln w="9525">
            <a:solidFill>
              <a:schemeClr val="tx2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zh-CN" sz="1400">
                <a:solidFill>
                  <a:srgbClr val="000000"/>
                </a:solidFill>
                <a:ea typeface="黑体" pitchFamily="2" charset="-122"/>
                <a:cs typeface="Arial" charset="0"/>
              </a:rPr>
              <a:t>Branch-1#show ipv6 route</a:t>
            </a:r>
          </a:p>
          <a:p>
            <a:r>
              <a:rPr lang="zh-CN" altLang="en-US" sz="1400">
                <a:solidFill>
                  <a:srgbClr val="000000"/>
                </a:solidFill>
                <a:ea typeface="黑体" pitchFamily="2" charset="-122"/>
                <a:cs typeface="Arial" charset="0"/>
              </a:rPr>
              <a:t> </a:t>
            </a:r>
            <a:r>
              <a:rPr lang="zh-TW" altLang="en-US" sz="1400" b="1" smtClean="0">
                <a:solidFill>
                  <a:srgbClr val="000000"/>
                </a:solidFill>
                <a:ea typeface="黑体" pitchFamily="2" charset="-122"/>
                <a:cs typeface="Arial" charset="0"/>
              </a:rPr>
              <a:t>（省略部分輸出）</a:t>
            </a:r>
            <a:endParaRPr lang="zh-CN" altLang="en-US" sz="1400">
              <a:solidFill>
                <a:schemeClr val="bg2"/>
              </a:solidFill>
              <a:ea typeface="黑体" pitchFamily="2" charset="-122"/>
              <a:cs typeface="Arial" charset="0"/>
            </a:endParaRPr>
          </a:p>
          <a:p>
            <a:r>
              <a:rPr lang="en-US" altLang="zh-CN" sz="1400">
                <a:solidFill>
                  <a:srgbClr val="000000"/>
                </a:solidFill>
                <a:ea typeface="黑体" pitchFamily="2" charset="-122"/>
                <a:cs typeface="Arial" charset="0"/>
              </a:rPr>
              <a:t>IPv6 Routing Table - 4 entries</a:t>
            </a:r>
          </a:p>
          <a:p>
            <a:r>
              <a:rPr lang="en-US" altLang="zh-CN" sz="1400">
                <a:solidFill>
                  <a:srgbClr val="000000"/>
                </a:solidFill>
                <a:ea typeface="黑体" pitchFamily="2" charset="-122"/>
                <a:cs typeface="Arial" charset="0"/>
              </a:rPr>
              <a:t>Codes: C - Connected, L – Local</a:t>
            </a:r>
          </a:p>
          <a:p>
            <a:r>
              <a:rPr lang="en-US" altLang="zh-CN" sz="1400">
                <a:solidFill>
                  <a:srgbClr val="000000"/>
                </a:solidFill>
                <a:ea typeface="黑体" pitchFamily="2" charset="-122"/>
                <a:cs typeface="Arial" charset="0"/>
              </a:rPr>
              <a:t>O - OSPF intra, OI - OSPF inter, OE1 - OSPF ext 1, OE2 - OSPF ext 2</a:t>
            </a:r>
          </a:p>
          <a:p>
            <a:r>
              <a:rPr lang="en-US" altLang="zh-CN" sz="1400">
                <a:solidFill>
                  <a:srgbClr val="000000"/>
                </a:solidFill>
                <a:ea typeface="黑体" pitchFamily="2" charset="-122"/>
                <a:cs typeface="Arial" charset="0"/>
              </a:rPr>
              <a:t>C   2001:DB8:1::/64 [0/0]</a:t>
            </a:r>
          </a:p>
          <a:p>
            <a:r>
              <a:rPr lang="zh-CN" altLang="en-US" sz="1400">
                <a:solidFill>
                  <a:srgbClr val="000000"/>
                </a:solidFill>
                <a:ea typeface="黑体" pitchFamily="2" charset="-122"/>
                <a:cs typeface="Arial" charset="0"/>
              </a:rPr>
              <a:t>     </a:t>
            </a:r>
            <a:r>
              <a:rPr lang="en-US" altLang="zh-CN" sz="1400">
                <a:solidFill>
                  <a:srgbClr val="000000"/>
                </a:solidFill>
                <a:ea typeface="黑体" pitchFamily="2" charset="-122"/>
                <a:cs typeface="Arial" charset="0"/>
              </a:rPr>
              <a:t>via ::, Serial0/0/0</a:t>
            </a:r>
          </a:p>
          <a:p>
            <a:r>
              <a:rPr lang="en-US" altLang="zh-CN" sz="1400">
                <a:solidFill>
                  <a:srgbClr val="000000"/>
                </a:solidFill>
                <a:ea typeface="黑体" pitchFamily="2" charset="-122"/>
                <a:cs typeface="Arial" charset="0"/>
              </a:rPr>
              <a:t>L   2001:DB8:1::/128 [0/0]</a:t>
            </a:r>
          </a:p>
          <a:p>
            <a:r>
              <a:rPr lang="zh-CN" altLang="en-US" sz="1400">
                <a:solidFill>
                  <a:srgbClr val="000000"/>
                </a:solidFill>
                <a:ea typeface="黑体" pitchFamily="2" charset="-122"/>
                <a:cs typeface="Arial" charset="0"/>
              </a:rPr>
              <a:t>     </a:t>
            </a:r>
            <a:r>
              <a:rPr lang="en-US" altLang="zh-CN" sz="1400">
                <a:solidFill>
                  <a:srgbClr val="000000"/>
                </a:solidFill>
                <a:ea typeface="黑体" pitchFamily="2" charset="-122"/>
                <a:cs typeface="Arial" charset="0"/>
              </a:rPr>
              <a:t>via ::, Serial0/0/0</a:t>
            </a:r>
          </a:p>
          <a:p>
            <a:r>
              <a:rPr lang="en-US" altLang="zh-CN" sz="1400">
                <a:solidFill>
                  <a:srgbClr val="000000"/>
                </a:solidFill>
                <a:ea typeface="黑体" pitchFamily="2" charset="-122"/>
                <a:cs typeface="Arial" charset="0"/>
              </a:rPr>
              <a:t>O   2001:DB8:A::/64 [110/65]</a:t>
            </a:r>
          </a:p>
          <a:p>
            <a:r>
              <a:rPr lang="zh-CN" altLang="en-US" sz="1400">
                <a:solidFill>
                  <a:srgbClr val="000000"/>
                </a:solidFill>
                <a:ea typeface="黑体" pitchFamily="2" charset="-122"/>
                <a:cs typeface="Arial" charset="0"/>
              </a:rPr>
              <a:t>     </a:t>
            </a:r>
            <a:r>
              <a:rPr lang="en-US" altLang="zh-CN" sz="1400">
                <a:solidFill>
                  <a:srgbClr val="000000"/>
                </a:solidFill>
                <a:ea typeface="黑体" pitchFamily="2" charset="-122"/>
                <a:cs typeface="Arial" charset="0"/>
              </a:rPr>
              <a:t>via FE80::2E0:8FFF:FE0A:5302, Serial0/0/0</a:t>
            </a:r>
          </a:p>
          <a:p>
            <a:r>
              <a:rPr lang="en-US" altLang="zh-CN" sz="1400">
                <a:solidFill>
                  <a:srgbClr val="000000"/>
                </a:solidFill>
                <a:ea typeface="黑体" pitchFamily="2" charset="-122"/>
                <a:cs typeface="Arial" charset="0"/>
              </a:rPr>
              <a:t>L   FF00::/8 [0/0]</a:t>
            </a:r>
          </a:p>
          <a:p>
            <a:r>
              <a:rPr lang="zh-CN" altLang="en-US" sz="1400">
                <a:solidFill>
                  <a:srgbClr val="000000"/>
                </a:solidFill>
                <a:ea typeface="黑体" pitchFamily="2" charset="-122"/>
                <a:cs typeface="Arial" charset="0"/>
              </a:rPr>
              <a:t>     </a:t>
            </a:r>
            <a:r>
              <a:rPr lang="en-US" altLang="zh-CN" sz="1400">
                <a:solidFill>
                  <a:srgbClr val="000000"/>
                </a:solidFill>
                <a:ea typeface="黑体" pitchFamily="2" charset="-122"/>
                <a:cs typeface="Arial" charset="0"/>
              </a:rPr>
              <a:t>via ::, Null0</a:t>
            </a:r>
          </a:p>
          <a:p>
            <a:r>
              <a:rPr lang="en-US" altLang="zh-CN" sz="1400">
                <a:solidFill>
                  <a:srgbClr val="000000"/>
                </a:solidFill>
                <a:ea typeface="黑体" pitchFamily="2" charset="-122"/>
                <a:cs typeface="Arial" charset="0"/>
              </a:rPr>
              <a:t>Branch-1#</a:t>
            </a:r>
          </a:p>
        </p:txBody>
      </p:sp>
      <p:sp>
        <p:nvSpPr>
          <p:cNvPr id="28" name="Rounded Rectangle 27"/>
          <p:cNvSpPr/>
          <p:nvPr/>
        </p:nvSpPr>
        <p:spPr>
          <a:xfrm>
            <a:off x="830684" y="3882502"/>
            <a:ext cx="3892317" cy="420109"/>
          </a:xfrm>
          <a:prstGeom prst="roundRect">
            <a:avLst/>
          </a:prstGeom>
          <a:solidFill>
            <a:schemeClr val="tx2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>
              <a:ea typeface="黑体" pitchFamily="49" charset="-122"/>
              <a:cs typeface="Arial" pitchFamily="34" charset="0"/>
            </a:endParaRPr>
          </a:p>
        </p:txBody>
      </p:sp>
      <p:sp>
        <p:nvSpPr>
          <p:cNvPr id="68612" name="TextBox 6"/>
          <p:cNvSpPr txBox="1">
            <a:spLocks noChangeArrowheads="1"/>
          </p:cNvSpPr>
          <p:nvPr/>
        </p:nvSpPr>
        <p:spPr bwMode="auto">
          <a:xfrm>
            <a:off x="5100638" y="2524125"/>
            <a:ext cx="3324225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zh-CN" altLang="en-US" sz="1600" dirty="0" smtClean="0">
                <a:solidFill>
                  <a:srgbClr val="6B308E"/>
                </a:solidFill>
                <a:ea typeface="黑体" pitchFamily="2" charset="-122"/>
                <a:cs typeface="Arial" charset="0"/>
              </a:rPr>
              <a:t>在</a:t>
            </a:r>
            <a:r>
              <a:rPr lang="zh-TW" altLang="en-US" sz="1600" dirty="0" smtClean="0">
                <a:solidFill>
                  <a:srgbClr val="6B308E"/>
                </a:solidFill>
                <a:ea typeface="黑体" pitchFamily="2" charset="-122"/>
                <a:cs typeface="Arial" charset="0"/>
              </a:rPr>
              <a:t> </a:t>
            </a:r>
            <a:r>
              <a:rPr lang="en-US" altLang="zh-CN" sz="1600" dirty="0" smtClean="0">
                <a:solidFill>
                  <a:srgbClr val="6B308E"/>
                </a:solidFill>
                <a:ea typeface="黑体" pitchFamily="2" charset="-122"/>
                <a:cs typeface="Arial" charset="0"/>
              </a:rPr>
              <a:t>Branch-1</a:t>
            </a:r>
            <a:r>
              <a:rPr lang="zh-TW" altLang="en-US" sz="1600" dirty="0" smtClean="0">
                <a:solidFill>
                  <a:srgbClr val="6B308E"/>
                </a:solidFill>
                <a:ea typeface="黑体" pitchFamily="2" charset="-122"/>
                <a:cs typeface="Arial" charset="0"/>
              </a:rPr>
              <a:t> </a:t>
            </a:r>
            <a:r>
              <a:rPr lang="zh-CN" altLang="en-US" sz="1600" dirty="0" smtClean="0">
                <a:solidFill>
                  <a:srgbClr val="6B308E"/>
                </a:solidFill>
                <a:ea typeface="黑体" pitchFamily="2" charset="-122"/>
                <a:cs typeface="Arial" charset="0"/>
              </a:rPr>
              <a:t>的</a:t>
            </a:r>
            <a:r>
              <a:rPr lang="zh-CN" altLang="en-US" sz="1600" dirty="0" smtClean="0">
                <a:solidFill>
                  <a:srgbClr val="6B308E"/>
                </a:solidFill>
                <a:ea typeface="黑体" pitchFamily="2" charset="-122"/>
                <a:cs typeface="Arial" charset="0"/>
              </a:rPr>
              <a:t>路由表中，它表示</a:t>
            </a:r>
            <a:endParaRPr lang="zh-CN" altLang="en-US" sz="1600" dirty="0">
              <a:solidFill>
                <a:srgbClr val="6B308E"/>
              </a:solidFill>
              <a:ea typeface="黑体" pitchFamily="2" charset="-122"/>
              <a:cs typeface="Arial" charset="0"/>
            </a:endParaRPr>
          </a:p>
          <a:p>
            <a:r>
              <a:rPr lang="zh-CN" altLang="en-US" sz="1600" dirty="0" smtClean="0">
                <a:solidFill>
                  <a:srgbClr val="6B308E"/>
                </a:solidFill>
                <a:ea typeface="黑体" pitchFamily="2" charset="-122"/>
                <a:cs typeface="Arial" charset="0"/>
              </a:rPr>
              <a:t>已</a:t>
            </a:r>
            <a:r>
              <a:rPr lang="zh-CN" altLang="en-US" sz="1600" dirty="0" smtClean="0">
                <a:solidFill>
                  <a:srgbClr val="6B308E"/>
                </a:solidFill>
                <a:ea typeface="黑体" pitchFamily="2" charset="-122"/>
                <a:cs typeface="Arial" charset="0"/>
              </a:rPr>
              <a:t>透過</a:t>
            </a:r>
            <a:r>
              <a:rPr lang="zh-TW" altLang="en-US" sz="1600" dirty="0" smtClean="0">
                <a:solidFill>
                  <a:srgbClr val="6B308E"/>
                </a:solidFill>
                <a:ea typeface="黑体" pitchFamily="2" charset="-122"/>
                <a:cs typeface="Arial" charset="0"/>
              </a:rPr>
              <a:t> </a:t>
            </a:r>
            <a:r>
              <a:rPr lang="en-US" altLang="zh-CN" sz="1600" dirty="0" smtClean="0">
                <a:solidFill>
                  <a:srgbClr val="6B308E"/>
                </a:solidFill>
                <a:ea typeface="黑体" pitchFamily="2" charset="-122"/>
                <a:cs typeface="Arial" charset="0"/>
              </a:rPr>
              <a:t>OSPF</a:t>
            </a:r>
            <a:r>
              <a:rPr lang="zh-TW" altLang="en-US" sz="1600" dirty="0" smtClean="0">
                <a:solidFill>
                  <a:srgbClr val="6B308E"/>
                </a:solidFill>
                <a:ea typeface="黑体" pitchFamily="2" charset="-122"/>
                <a:cs typeface="Arial" charset="0"/>
              </a:rPr>
              <a:t> 獲取</a:t>
            </a:r>
            <a:r>
              <a:rPr lang="zh-TW" altLang="en-US" sz="1600" dirty="0" smtClean="0">
                <a:solidFill>
                  <a:srgbClr val="6B308E"/>
                </a:solidFill>
                <a:ea typeface="黑体" pitchFamily="2" charset="-122"/>
                <a:cs typeface="Arial" charset="0"/>
              </a:rPr>
              <a:t>一個路由，</a:t>
            </a:r>
            <a:r>
              <a:rPr lang="en-US" altLang="zh-CN" sz="1600" dirty="0" smtClean="0">
                <a:solidFill>
                  <a:srgbClr val="6B308E"/>
                </a:solidFill>
                <a:ea typeface="黑体" pitchFamily="2" charset="-122"/>
                <a:cs typeface="Arial" charset="0"/>
              </a:rPr>
              <a:t>S0/0/0</a:t>
            </a:r>
            <a:r>
              <a:rPr lang="zh-TW" altLang="en-US" sz="1600" dirty="0" smtClean="0">
                <a:solidFill>
                  <a:srgbClr val="6B308E"/>
                </a:solidFill>
                <a:ea typeface="黑体" pitchFamily="2" charset="-122"/>
                <a:cs typeface="Arial" charset="0"/>
              </a:rPr>
              <a:t> 是</a:t>
            </a:r>
            <a:r>
              <a:rPr lang="zh-TW" altLang="en-US" sz="1600" dirty="0" smtClean="0">
                <a:solidFill>
                  <a:srgbClr val="6B308E"/>
                </a:solidFill>
                <a:ea typeface="黑体" pitchFamily="2" charset="-122"/>
                <a:cs typeface="Arial" charset="0"/>
              </a:rPr>
              <a:t>到達目的地址</a:t>
            </a:r>
            <a:r>
              <a:rPr lang="zh-TW" altLang="en-US" sz="1600" dirty="0" smtClean="0">
                <a:solidFill>
                  <a:srgbClr val="6B308E"/>
                </a:solidFill>
                <a:ea typeface="黑体" pitchFamily="2" charset="-122"/>
                <a:cs typeface="Arial" charset="0"/>
              </a:rPr>
              <a:t>的出口介面</a:t>
            </a:r>
            <a:r>
              <a:rPr lang="zh-TW" altLang="en-US" sz="1600" dirty="0" smtClean="0">
                <a:solidFill>
                  <a:srgbClr val="6B308E"/>
                </a:solidFill>
                <a:ea typeface="黑体" pitchFamily="2" charset="-122"/>
                <a:cs typeface="Arial" charset="0"/>
              </a:rPr>
              <a:t>。</a:t>
            </a:r>
            <a:endParaRPr lang="zh-CN" altLang="en-US" sz="1600" dirty="0">
              <a:solidFill>
                <a:schemeClr val="tx2"/>
              </a:solidFill>
              <a:ea typeface="黑体" pitchFamily="2" charset="-122"/>
              <a:cs typeface="Arial" charset="0"/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Title 1"/>
          <p:cNvSpPr>
            <a:spLocks noGrp="1"/>
          </p:cNvSpPr>
          <p:nvPr>
            <p:ph type="ctrTitle"/>
          </p:nvPr>
        </p:nvSpPr>
        <p:spPr bwMode="auto">
          <a:xfrm>
            <a:off x="220663" y="1247775"/>
            <a:ext cx="8112125" cy="1119188"/>
          </a:xfrm>
        </p:spPr>
        <p:txBody>
          <a:bodyPr wrap="square" numCol="1" compatLnSpc="1">
            <a:prstTxWarp prst="textNoShape">
              <a:avLst/>
            </a:prstTxWarp>
          </a:bodyPr>
          <a:lstStyle/>
          <a:p>
            <a:r>
              <a:rPr lang="zh-CN" altLang="en-US" dirty="0" smtClean="0">
                <a:ea typeface="黑体" pitchFamily="2" charset="-122"/>
                <a:cs typeface="Arial" charset="0"/>
              </a:rPr>
              <a:t>多</a:t>
            </a:r>
            <a:r>
              <a:rPr lang="zh-CN" altLang="en-US" dirty="0" smtClean="0">
                <a:ea typeface="黑体" pitchFamily="2" charset="-122"/>
                <a:cs typeface="Arial" charset="0"/>
              </a:rPr>
              <a:t>區域</a:t>
            </a:r>
            <a:r>
              <a:rPr lang="zh-TW" altLang="en-US" dirty="0" smtClean="0">
                <a:ea typeface="黑体" pitchFamily="2" charset="-122"/>
                <a:cs typeface="Arial" charset="0"/>
              </a:rPr>
              <a:t> </a:t>
            </a:r>
            <a:r>
              <a:rPr altLang="zh-CN" dirty="0" smtClean="0">
                <a:ea typeface="黑体" pitchFamily="2" charset="-122"/>
                <a:cs typeface="Arial" charset="0"/>
              </a:rPr>
              <a:t>OSPFv3</a:t>
            </a:r>
            <a:endParaRPr lang="zh-CN" altLang="en-US" dirty="0" smtClean="0">
              <a:ea typeface="黑体" pitchFamily="2" charset="-122"/>
              <a:cs typeface="Arial" charset="0"/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多區域</a:t>
            </a:r>
            <a:r>
              <a:rPr lang="zh-TW" altLang="en-US" dirty="0" smtClean="0"/>
              <a:t> </a:t>
            </a:r>
            <a:r>
              <a:rPr lang="en-US" altLang="zh-CN" dirty="0" smtClean="0"/>
              <a:t>OSPFv3</a:t>
            </a:r>
            <a:endParaRPr lang="en-US" altLang="zh-CN" dirty="0"/>
          </a:p>
        </p:txBody>
      </p:sp>
      <p:sp>
        <p:nvSpPr>
          <p:cNvPr id="72706" name="Text Placeholder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 algn="just"/>
            <a:r>
              <a:rPr lang="zh-TW" altLang="en-US" b="1" dirty="0" smtClean="0"/>
              <a:t>主幹區域（區域 </a:t>
            </a:r>
            <a:r>
              <a:rPr lang="en-US" altLang="zh-TW" b="1" dirty="0" smtClean="0"/>
              <a:t>0</a:t>
            </a:r>
            <a:r>
              <a:rPr lang="zh-TW" altLang="en-US" b="1" dirty="0" smtClean="0"/>
              <a:t>） </a:t>
            </a:r>
            <a:r>
              <a:rPr lang="en-US" altLang="zh-TW" b="1" dirty="0" smtClean="0"/>
              <a:t>-</a:t>
            </a:r>
            <a:r>
              <a:rPr lang="zh-TW" altLang="en-US" dirty="0" smtClean="0"/>
              <a:t>當涉及多個區域時，</a:t>
            </a:r>
            <a:r>
              <a:rPr lang="en-US" altLang="zh-TW" dirty="0" smtClean="0"/>
              <a:t>OSPF</a:t>
            </a:r>
            <a:r>
              <a:rPr lang="zh-TW" altLang="en-US" dirty="0" smtClean="0"/>
              <a:t> 具有特殊限制。如果配置了多個區域，則這些區域中必須有一個是區域 </a:t>
            </a:r>
            <a:r>
              <a:rPr lang="en-US" altLang="zh-TW" dirty="0" smtClean="0"/>
              <a:t>0</a:t>
            </a:r>
            <a:r>
              <a:rPr lang="zh-TW" altLang="en-US" dirty="0" smtClean="0"/>
              <a:t>。所有區域都必須以實體方式連接主幹區域。這是因為，</a:t>
            </a:r>
            <a:r>
              <a:rPr lang="en-US" altLang="zh-TW" dirty="0" smtClean="0"/>
              <a:t>OSPF</a:t>
            </a:r>
            <a:r>
              <a:rPr lang="zh-TW" altLang="en-US" dirty="0" smtClean="0"/>
              <a:t> 要求所有區域都將路由資訊注入主幹區域，反過來，主幹區域又將這些資訊散發到其他區域。</a:t>
            </a:r>
          </a:p>
          <a:p>
            <a:pPr algn="just"/>
            <a:r>
              <a:rPr lang="zh-TW" altLang="en-US" b="1" dirty="0" smtClean="0"/>
              <a:t>一般</a:t>
            </a:r>
            <a:r>
              <a:rPr lang="zh-TW" altLang="en-US" b="1" dirty="0" smtClean="0"/>
              <a:t>（非主幹）區域 </a:t>
            </a:r>
            <a:r>
              <a:rPr lang="en-US" altLang="zh-TW" dirty="0" smtClean="0"/>
              <a:t>-</a:t>
            </a:r>
            <a:r>
              <a:rPr lang="zh-TW" altLang="en-US" dirty="0" smtClean="0"/>
              <a:t>連接用戶和資源。一般區域根據功能或地理分組進行設定。預設情況下，一般區域不允許來自另一區域的流量使用它的鏈路到達其他區域。來自其他區域的所有流量必須透過區域 </a:t>
            </a:r>
            <a:r>
              <a:rPr lang="en-US" altLang="zh-TW" dirty="0" smtClean="0"/>
              <a:t>0</a:t>
            </a:r>
            <a:r>
              <a:rPr lang="zh-TW" altLang="en-US" dirty="0" smtClean="0"/>
              <a:t>。</a:t>
            </a:r>
          </a:p>
          <a:p>
            <a:endParaRPr lang="zh-TW" altLang="en-US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OSPF</a:t>
            </a:r>
            <a:r>
              <a:rPr lang="zh-TW" altLang="en-US" dirty="0" smtClean="0"/>
              <a:t> </a:t>
            </a:r>
            <a:r>
              <a:rPr lang="zh-CN" altLang="en-US" dirty="0" smtClean="0"/>
              <a:t>路由器類型</a:t>
            </a:r>
            <a:endParaRPr lang="zh-CN" altLang="en-US" dirty="0"/>
          </a:p>
        </p:txBody>
      </p:sp>
      <p:sp>
        <p:nvSpPr>
          <p:cNvPr id="74754" name="Text Placehold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zh-TW" dirty="0" smtClean="0"/>
              <a:t>OSPF</a:t>
            </a:r>
            <a:r>
              <a:rPr lang="zh-TW" altLang="en-US" dirty="0" smtClean="0"/>
              <a:t> 路由器分為 </a:t>
            </a:r>
            <a:r>
              <a:rPr lang="en-US" altLang="zh-TW" dirty="0" smtClean="0"/>
              <a:t>4</a:t>
            </a:r>
            <a:r>
              <a:rPr lang="zh-TW" altLang="en-US" dirty="0" smtClean="0"/>
              <a:t> 種類型。</a:t>
            </a:r>
          </a:p>
          <a:p>
            <a:pPr marL="692150" lvl="1" indent="-285750">
              <a:buFont typeface="Arial" panose="020B0604020202020204" pitchFamily="34" charset="0"/>
              <a:buChar char="•"/>
            </a:pPr>
            <a:r>
              <a:rPr lang="zh-TW" altLang="en-US" b="1" dirty="0" smtClean="0"/>
              <a:t>內部路由器 </a:t>
            </a:r>
            <a:r>
              <a:rPr lang="en-US" altLang="zh-TW" b="1" dirty="0" smtClean="0"/>
              <a:t>(IR)</a:t>
            </a:r>
            <a:r>
              <a:rPr lang="zh-TW" altLang="en-US" b="1" dirty="0" smtClean="0"/>
              <a:t> </a:t>
            </a:r>
            <a:r>
              <a:rPr lang="en-US" altLang="zh-TW" b="1" dirty="0" smtClean="0"/>
              <a:t>-</a:t>
            </a:r>
            <a:r>
              <a:rPr lang="zh-TW" altLang="en-US" b="1" dirty="0" smtClean="0"/>
              <a:t> </a:t>
            </a:r>
            <a:r>
              <a:rPr lang="zh-TW" altLang="en-US" dirty="0" smtClean="0"/>
              <a:t>每個介面都位於同一區域的路由器。</a:t>
            </a:r>
          </a:p>
          <a:p>
            <a:pPr marL="692150" lvl="1" indent="-285750">
              <a:buFont typeface="Arial" panose="020B0604020202020204" pitchFamily="34" charset="0"/>
              <a:buChar char="•"/>
            </a:pPr>
            <a:r>
              <a:rPr lang="zh-TW" altLang="en-US" b="1" dirty="0" smtClean="0"/>
              <a:t>區域邊界路由器 </a:t>
            </a:r>
            <a:r>
              <a:rPr lang="en-US" altLang="zh-TW" b="1" dirty="0" smtClean="0"/>
              <a:t>(ABR)</a:t>
            </a:r>
            <a:r>
              <a:rPr lang="zh-TW" altLang="en-US" b="1" dirty="0" smtClean="0"/>
              <a:t> </a:t>
            </a:r>
            <a:r>
              <a:rPr lang="en-US" altLang="zh-TW" dirty="0" smtClean="0"/>
              <a:t>-</a:t>
            </a:r>
            <a:r>
              <a:rPr lang="zh-TW" altLang="en-US" dirty="0" smtClean="0"/>
              <a:t>介面位於多個區域並產生摘要 </a:t>
            </a:r>
            <a:r>
              <a:rPr lang="en-US" altLang="zh-TW" dirty="0" smtClean="0"/>
              <a:t>LSA</a:t>
            </a:r>
            <a:r>
              <a:rPr lang="zh-TW" altLang="en-US" dirty="0" smtClean="0"/>
              <a:t> 的路由器。它將一個或多個區域連接到骨幹絡。</a:t>
            </a:r>
          </a:p>
          <a:p>
            <a:pPr marL="692150" lvl="1" indent="-285750">
              <a:buFont typeface="Arial" panose="020B0604020202020204" pitchFamily="34" charset="0"/>
              <a:buChar char="•"/>
            </a:pPr>
            <a:r>
              <a:rPr lang="zh-TW" altLang="en-US" b="1" dirty="0" smtClean="0"/>
              <a:t>自治系統邊界路由器 </a:t>
            </a:r>
            <a:r>
              <a:rPr lang="en-US" altLang="zh-TW" b="1" dirty="0" smtClean="0"/>
              <a:t>(ASBR)</a:t>
            </a:r>
            <a:r>
              <a:rPr lang="zh-TW" altLang="en-US" b="1" dirty="0" smtClean="0"/>
              <a:t> </a:t>
            </a:r>
            <a:r>
              <a:rPr lang="en-US" altLang="zh-TW" dirty="0" smtClean="0"/>
              <a:t>-</a:t>
            </a:r>
            <a:r>
              <a:rPr lang="zh-TW" altLang="en-US" dirty="0" smtClean="0"/>
              <a:t> 連接到多個路由協定或至少有一個介面不屬於 </a:t>
            </a:r>
            <a:r>
              <a:rPr lang="en-US" altLang="zh-TW" dirty="0" smtClean="0"/>
              <a:t>OSPF</a:t>
            </a:r>
            <a:r>
              <a:rPr lang="zh-TW" altLang="en-US" dirty="0" smtClean="0"/>
              <a:t> 的路由器。用於將來自其他外部</a:t>
            </a:r>
            <a:r>
              <a:rPr lang="en-US" altLang="zh-TW" dirty="0" smtClean="0"/>
              <a:t>LSA</a:t>
            </a:r>
            <a:r>
              <a:rPr lang="zh-TW" altLang="en-US" dirty="0" smtClean="0"/>
              <a:t>的路由指派到自己的自治系統中。</a:t>
            </a:r>
          </a:p>
          <a:p>
            <a:pPr marL="692150" lvl="1" indent="-285750">
              <a:buFont typeface="Arial" panose="020B0604020202020204" pitchFamily="34" charset="0"/>
              <a:buChar char="•"/>
            </a:pPr>
            <a:r>
              <a:rPr lang="zh-TW" altLang="en-US" b="1" dirty="0" smtClean="0"/>
              <a:t>骨幹路由器 </a:t>
            </a:r>
            <a:r>
              <a:rPr lang="en-US" altLang="zh-TW" b="1" dirty="0" smtClean="0"/>
              <a:t>(BR)</a:t>
            </a:r>
            <a:r>
              <a:rPr lang="zh-TW" altLang="en-US" b="1" dirty="0" smtClean="0"/>
              <a:t> </a:t>
            </a:r>
            <a:r>
              <a:rPr lang="en-US" altLang="zh-TW" dirty="0" smtClean="0"/>
              <a:t>-</a:t>
            </a:r>
            <a:r>
              <a:rPr lang="zh-TW" altLang="en-US" dirty="0" smtClean="0"/>
              <a:t> 連接到主幹區域的路由器。</a:t>
            </a:r>
          </a:p>
          <a:p>
            <a:endParaRPr lang="zh-TW" altLang="en-US" dirty="0"/>
          </a:p>
        </p:txBody>
      </p:sp>
      <p:pic>
        <p:nvPicPr>
          <p:cNvPr id="74755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98450" y="4337050"/>
            <a:ext cx="8470900" cy="187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OSPF</a:t>
            </a:r>
            <a:r>
              <a:rPr lang="zh-CN" altLang="en-US" smtClean="0"/>
              <a:t>的工作原理</a:t>
            </a:r>
            <a:endParaRPr lang="zh-CN" altLang="en-US"/>
          </a:p>
        </p:txBody>
      </p:sp>
      <p:sp>
        <p:nvSpPr>
          <p:cNvPr id="6" name="內容版面配置區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85750" indent="-285750">
              <a:spcBef>
                <a:spcPts val="1200"/>
              </a:spcBef>
              <a:buClr>
                <a:srgbClr val="6B308E"/>
              </a:buClr>
              <a:buFont typeface="Arial" charset="0"/>
              <a:buChar char="•"/>
            </a:pPr>
            <a:r>
              <a:rPr lang="en-US" altLang="zh-CN" sz="2000" dirty="0" smtClean="0">
                <a:solidFill>
                  <a:srgbClr val="6B308E"/>
                </a:solidFill>
                <a:ea typeface="黑体" pitchFamily="2" charset="-122"/>
                <a:cs typeface="Arial" charset="0"/>
              </a:rPr>
              <a:t>OSPF </a:t>
            </a:r>
            <a:r>
              <a:rPr lang="zh-TW" altLang="en-US" sz="2000" dirty="0" smtClean="0">
                <a:solidFill>
                  <a:srgbClr val="6B308E"/>
                </a:solidFill>
                <a:ea typeface="黑体" pitchFamily="2" charset="-122"/>
                <a:cs typeface="Arial" charset="0"/>
              </a:rPr>
              <a:t>是</a:t>
            </a:r>
            <a:r>
              <a:rPr lang="zh-TW" altLang="en-US" sz="2000" dirty="0">
                <a:solidFill>
                  <a:srgbClr val="6B308E"/>
                </a:solidFill>
                <a:ea typeface="黑体" pitchFamily="2" charset="-122"/>
                <a:cs typeface="Arial" charset="0"/>
              </a:rPr>
              <a:t>一種鏈路狀態路由協定，該路由協定根據</a:t>
            </a:r>
            <a:r>
              <a:rPr lang="zh-TW" altLang="en-US" sz="2000" dirty="0" smtClean="0">
                <a:solidFill>
                  <a:srgbClr val="6B308E"/>
                </a:solidFill>
                <a:ea typeface="黑体" pitchFamily="2" charset="-122"/>
                <a:cs typeface="Arial" charset="0"/>
              </a:rPr>
              <a:t>連接來源</a:t>
            </a:r>
            <a:r>
              <a:rPr lang="zh-TW" altLang="en-US" sz="2000" dirty="0">
                <a:solidFill>
                  <a:srgbClr val="6B308E"/>
                </a:solidFill>
                <a:ea typeface="黑体" pitchFamily="2" charset="-122"/>
                <a:cs typeface="Arial" charset="0"/>
              </a:rPr>
              <a:t>設備和目的設備的鏈路狀態來作出路由決策。</a:t>
            </a:r>
            <a:endParaRPr lang="zh-CN" altLang="en-US" sz="2000" dirty="0">
              <a:solidFill>
                <a:schemeClr val="tx2"/>
              </a:solidFill>
              <a:ea typeface="黑体" pitchFamily="2" charset="-122"/>
              <a:cs typeface="Arial" charset="0"/>
            </a:endParaRPr>
          </a:p>
          <a:p>
            <a:pPr marL="285750" indent="-285750">
              <a:spcBef>
                <a:spcPts val="1200"/>
              </a:spcBef>
              <a:buClr>
                <a:srgbClr val="6B308E"/>
              </a:buClr>
              <a:buFont typeface="Arial" charset="0"/>
              <a:buChar char="•"/>
            </a:pPr>
            <a:r>
              <a:rPr lang="zh-TW" altLang="en-US" sz="2000" dirty="0">
                <a:solidFill>
                  <a:srgbClr val="6B308E"/>
                </a:solidFill>
                <a:ea typeface="黑体" pitchFamily="2" charset="-122"/>
                <a:cs typeface="Arial" charset="0"/>
              </a:rPr>
              <a:t>介面資訊包括介面</a:t>
            </a:r>
            <a:r>
              <a:rPr lang="zh-TW" altLang="en-US" sz="2000" dirty="0" smtClean="0">
                <a:solidFill>
                  <a:srgbClr val="6B308E"/>
                </a:solidFill>
                <a:ea typeface="黑体" pitchFamily="2" charset="-122"/>
                <a:cs typeface="Arial" charset="0"/>
              </a:rPr>
              <a:t>的 </a:t>
            </a:r>
            <a:r>
              <a:rPr lang="en-US" altLang="zh-CN" sz="2000" dirty="0" smtClean="0">
                <a:solidFill>
                  <a:srgbClr val="6B308E"/>
                </a:solidFill>
                <a:ea typeface="黑体" pitchFamily="2" charset="-122"/>
                <a:cs typeface="Arial" charset="0"/>
              </a:rPr>
              <a:t>IPv6 </a:t>
            </a:r>
            <a:r>
              <a:rPr lang="zh-TW" altLang="en-US" sz="2000" dirty="0" smtClean="0">
                <a:solidFill>
                  <a:srgbClr val="6B308E"/>
                </a:solidFill>
                <a:ea typeface="黑体" pitchFamily="2" charset="-122"/>
                <a:cs typeface="Arial" charset="0"/>
              </a:rPr>
              <a:t>前</a:t>
            </a:r>
            <a:r>
              <a:rPr lang="zh-TW" altLang="en-US" sz="2000" dirty="0">
                <a:solidFill>
                  <a:srgbClr val="6B308E"/>
                </a:solidFill>
                <a:ea typeface="黑体" pitchFamily="2" charset="-122"/>
                <a:cs typeface="Arial" charset="0"/>
              </a:rPr>
              <a:t>置碼、所連接的網路類型以及連接到該網路的路由器。</a:t>
            </a:r>
            <a:endParaRPr lang="zh-CN" altLang="en-US" sz="2000" dirty="0">
              <a:solidFill>
                <a:schemeClr val="tx2"/>
              </a:solidFill>
              <a:ea typeface="黑体" pitchFamily="2" charset="-122"/>
              <a:cs typeface="Arial" charset="0"/>
            </a:endParaRPr>
          </a:p>
          <a:p>
            <a:pPr marL="285750" indent="-285750">
              <a:spcBef>
                <a:spcPts val="1200"/>
              </a:spcBef>
              <a:buClr>
                <a:srgbClr val="6B308E"/>
              </a:buClr>
              <a:buFont typeface="Arial" charset="0"/>
              <a:buChar char="•"/>
            </a:pPr>
            <a:r>
              <a:rPr lang="en-US" altLang="zh-CN" sz="2000" dirty="0" smtClean="0">
                <a:solidFill>
                  <a:srgbClr val="6B308E"/>
                </a:solidFill>
                <a:ea typeface="黑体" pitchFamily="2" charset="-122"/>
                <a:cs typeface="Arial" charset="0"/>
              </a:rPr>
              <a:t>OSPF</a:t>
            </a:r>
            <a:r>
              <a:rPr lang="zh-TW" altLang="en-US" sz="2000" dirty="0">
                <a:solidFill>
                  <a:srgbClr val="6B308E"/>
                </a:solidFill>
                <a:ea typeface="黑体" pitchFamily="2" charset="-122"/>
                <a:cs typeface="Arial" charset="0"/>
              </a:rPr>
              <a:t> </a:t>
            </a:r>
            <a:r>
              <a:rPr lang="zh-TW" altLang="en-US" sz="2000" dirty="0" smtClean="0">
                <a:solidFill>
                  <a:srgbClr val="6B308E"/>
                </a:solidFill>
                <a:ea typeface="黑体" pitchFamily="2" charset="-122"/>
                <a:cs typeface="Arial" charset="0"/>
              </a:rPr>
              <a:t>路</a:t>
            </a:r>
            <a:r>
              <a:rPr lang="zh-TW" altLang="en-US" sz="2000" dirty="0">
                <a:solidFill>
                  <a:srgbClr val="6B308E"/>
                </a:solidFill>
                <a:ea typeface="黑体" pitchFamily="2" charset="-122"/>
                <a:cs typeface="Arial" charset="0"/>
              </a:rPr>
              <a:t>由器僅在</a:t>
            </a:r>
            <a:r>
              <a:rPr lang="zh-TW" altLang="en-US" sz="2000" dirty="0" smtClean="0">
                <a:solidFill>
                  <a:srgbClr val="6B308E"/>
                </a:solidFill>
                <a:ea typeface="黑体" pitchFamily="2" charset="-122"/>
                <a:cs typeface="Arial" charset="0"/>
              </a:rPr>
              <a:t>網路拓樸發生</a:t>
            </a:r>
            <a:r>
              <a:rPr lang="zh-TW" altLang="en-US" sz="2000" dirty="0">
                <a:solidFill>
                  <a:srgbClr val="6B308E"/>
                </a:solidFill>
                <a:ea typeface="黑体" pitchFamily="2" charset="-122"/>
                <a:cs typeface="Arial" charset="0"/>
              </a:rPr>
              <a:t>更改時產生路由更新。</a:t>
            </a:r>
            <a:endParaRPr lang="zh-CN" altLang="en-US" sz="2000" dirty="0">
              <a:solidFill>
                <a:srgbClr val="6B308E"/>
              </a:solidFill>
              <a:ea typeface="黑体" pitchFamily="2" charset="-122"/>
              <a:cs typeface="Arial" charset="0"/>
            </a:endParaRPr>
          </a:p>
          <a:p>
            <a:pPr marL="285750" indent="-285750">
              <a:spcBef>
                <a:spcPts val="1200"/>
              </a:spcBef>
              <a:buClr>
                <a:srgbClr val="6B308E"/>
              </a:buClr>
              <a:buFont typeface="Arial" charset="0"/>
              <a:buChar char="•"/>
            </a:pPr>
            <a:r>
              <a:rPr lang="zh-TW" altLang="en-US" sz="2000" dirty="0">
                <a:solidFill>
                  <a:srgbClr val="6B308E"/>
                </a:solidFill>
                <a:ea typeface="黑体" pitchFamily="2" charset="-122"/>
                <a:cs typeface="Arial" charset="0"/>
              </a:rPr>
              <a:t>當鏈路狀態更改時，檢測到更改的設備</a:t>
            </a:r>
            <a:r>
              <a:rPr lang="zh-TW" altLang="en-US" sz="2000" dirty="0" smtClean="0">
                <a:solidFill>
                  <a:srgbClr val="6B308E"/>
                </a:solidFill>
                <a:ea typeface="黑体" pitchFamily="2" charset="-122"/>
                <a:cs typeface="Arial" charset="0"/>
              </a:rPr>
              <a:t>會建立 </a:t>
            </a:r>
            <a:r>
              <a:rPr lang="en-US" altLang="zh-CN" sz="2000" dirty="0" smtClean="0">
                <a:solidFill>
                  <a:srgbClr val="6B308E"/>
                </a:solidFill>
                <a:ea typeface="黑体" pitchFamily="2" charset="-122"/>
                <a:cs typeface="Arial" charset="0"/>
              </a:rPr>
              <a:t>LSA </a:t>
            </a:r>
            <a:r>
              <a:rPr lang="zh-TW" altLang="en-US" sz="2000" dirty="0" smtClean="0">
                <a:solidFill>
                  <a:srgbClr val="6B308E"/>
                </a:solidFill>
                <a:ea typeface="黑体" pitchFamily="2" charset="-122"/>
                <a:cs typeface="Arial" charset="0"/>
              </a:rPr>
              <a:t>並</a:t>
            </a:r>
            <a:r>
              <a:rPr lang="zh-TW" altLang="en-US" sz="2000" dirty="0">
                <a:solidFill>
                  <a:srgbClr val="6B308E"/>
                </a:solidFill>
                <a:ea typeface="黑体" pitchFamily="2" charset="-122"/>
                <a:cs typeface="Arial" charset="0"/>
              </a:rPr>
              <a:t>將</a:t>
            </a:r>
            <a:r>
              <a:rPr lang="zh-TW" altLang="en-US" sz="2000" dirty="0" smtClean="0">
                <a:solidFill>
                  <a:srgbClr val="6B308E"/>
                </a:solidFill>
                <a:ea typeface="黑体" pitchFamily="2" charset="-122"/>
                <a:cs typeface="Arial" charset="0"/>
              </a:rPr>
              <a:t>其轉送到使用 </a:t>
            </a:r>
            <a:r>
              <a:rPr lang="en-US" altLang="zh-CN" sz="2000" dirty="0" smtClean="0">
                <a:solidFill>
                  <a:srgbClr val="6B308E"/>
                </a:solidFill>
                <a:ea typeface="黑体" pitchFamily="2" charset="-122"/>
                <a:cs typeface="Arial" charset="0"/>
              </a:rPr>
              <a:t>FF02</a:t>
            </a:r>
            <a:r>
              <a:rPr lang="en-US" altLang="zh-CN" sz="2000" dirty="0">
                <a:solidFill>
                  <a:srgbClr val="6B308E"/>
                </a:solidFill>
                <a:ea typeface="黑体" pitchFamily="2" charset="-122"/>
                <a:cs typeface="Arial" charset="0"/>
              </a:rPr>
              <a:t>::</a:t>
            </a:r>
            <a:r>
              <a:rPr lang="en-US" altLang="zh-CN" sz="2000" dirty="0" smtClean="0">
                <a:solidFill>
                  <a:srgbClr val="6B308E"/>
                </a:solidFill>
                <a:ea typeface="黑体" pitchFamily="2" charset="-122"/>
                <a:cs typeface="Arial" charset="0"/>
              </a:rPr>
              <a:t>6 </a:t>
            </a:r>
            <a:r>
              <a:rPr lang="zh-TW" altLang="en-US" sz="2000" dirty="0" smtClean="0">
                <a:solidFill>
                  <a:srgbClr val="6B308E"/>
                </a:solidFill>
                <a:ea typeface="黑体" pitchFamily="2" charset="-122"/>
                <a:cs typeface="Arial" charset="0"/>
              </a:rPr>
              <a:t>多</a:t>
            </a:r>
            <a:r>
              <a:rPr lang="zh-TW" altLang="en-US" sz="2000" dirty="0">
                <a:solidFill>
                  <a:srgbClr val="6B308E"/>
                </a:solidFill>
                <a:ea typeface="黑体" pitchFamily="2" charset="-122"/>
                <a:cs typeface="Arial" charset="0"/>
              </a:rPr>
              <a:t>點傳送位址</a:t>
            </a:r>
            <a:r>
              <a:rPr lang="zh-TW" altLang="en-US" sz="2000" dirty="0" smtClean="0">
                <a:solidFill>
                  <a:srgbClr val="6B308E"/>
                </a:solidFill>
                <a:ea typeface="黑体" pitchFamily="2" charset="-122"/>
                <a:cs typeface="Arial" charset="0"/>
              </a:rPr>
              <a:t>的 </a:t>
            </a:r>
            <a:r>
              <a:rPr lang="en-US" altLang="zh-CN" sz="2000" dirty="0" smtClean="0">
                <a:solidFill>
                  <a:srgbClr val="6B308E"/>
                </a:solidFill>
                <a:ea typeface="黑体" pitchFamily="2" charset="-122"/>
                <a:cs typeface="Arial" charset="0"/>
              </a:rPr>
              <a:t>DR</a:t>
            </a:r>
            <a:r>
              <a:rPr lang="zh-CN" altLang="en-US" sz="2000" dirty="0">
                <a:solidFill>
                  <a:srgbClr val="6B308E"/>
                </a:solidFill>
                <a:ea typeface="黑体" pitchFamily="2" charset="-122"/>
                <a:cs typeface="Arial" charset="0"/>
              </a:rPr>
              <a:t>，</a:t>
            </a:r>
            <a:r>
              <a:rPr lang="en-US" altLang="zh-CN" sz="2000" dirty="0" smtClean="0">
                <a:solidFill>
                  <a:srgbClr val="6B308E"/>
                </a:solidFill>
                <a:ea typeface="黑体" pitchFamily="2" charset="-122"/>
                <a:cs typeface="Arial" charset="0"/>
              </a:rPr>
              <a:t>DR </a:t>
            </a:r>
            <a:r>
              <a:rPr lang="zh-CN" altLang="en-US" sz="2000" dirty="0" smtClean="0">
                <a:solidFill>
                  <a:srgbClr val="6B308E"/>
                </a:solidFill>
                <a:ea typeface="黑体" pitchFamily="2" charset="-122"/>
                <a:cs typeface="Arial" charset="0"/>
              </a:rPr>
              <a:t>通知使用 </a:t>
            </a:r>
            <a:r>
              <a:rPr lang="en-US" altLang="zh-CN" sz="2000" dirty="0" smtClean="0">
                <a:solidFill>
                  <a:srgbClr val="6B308E"/>
                </a:solidFill>
                <a:ea typeface="黑体" pitchFamily="2" charset="-122"/>
                <a:cs typeface="Arial" charset="0"/>
              </a:rPr>
              <a:t>FF02</a:t>
            </a:r>
            <a:r>
              <a:rPr lang="en-US" altLang="zh-CN" sz="2000" dirty="0">
                <a:solidFill>
                  <a:srgbClr val="6B308E"/>
                </a:solidFill>
                <a:ea typeface="黑体" pitchFamily="2" charset="-122"/>
                <a:cs typeface="Arial" charset="0"/>
              </a:rPr>
              <a:t>::</a:t>
            </a:r>
            <a:r>
              <a:rPr lang="en-US" altLang="zh-CN" sz="2000" dirty="0" smtClean="0">
                <a:solidFill>
                  <a:srgbClr val="6B308E"/>
                </a:solidFill>
                <a:ea typeface="黑体" pitchFamily="2" charset="-122"/>
                <a:cs typeface="Arial" charset="0"/>
              </a:rPr>
              <a:t>5 </a:t>
            </a:r>
            <a:r>
              <a:rPr lang="zh-TW" altLang="en-US" sz="2000" dirty="0" smtClean="0">
                <a:solidFill>
                  <a:srgbClr val="6B308E"/>
                </a:solidFill>
                <a:ea typeface="黑体" pitchFamily="2" charset="-122"/>
                <a:cs typeface="Arial" charset="0"/>
              </a:rPr>
              <a:t>多</a:t>
            </a:r>
            <a:r>
              <a:rPr lang="zh-TW" altLang="en-US" sz="2000" dirty="0">
                <a:solidFill>
                  <a:srgbClr val="6B308E"/>
                </a:solidFill>
                <a:ea typeface="黑体" pitchFamily="2" charset="-122"/>
                <a:cs typeface="Arial" charset="0"/>
              </a:rPr>
              <a:t>點傳送位址的區域中的所有設備。每個設備隨之更新其鏈路狀態資料庫</a:t>
            </a:r>
            <a:r>
              <a:rPr lang="zh-TW" altLang="en-US" sz="2000" dirty="0" smtClean="0">
                <a:solidFill>
                  <a:srgbClr val="6B308E"/>
                </a:solidFill>
                <a:ea typeface="黑体" pitchFamily="2" charset="-122"/>
                <a:cs typeface="Arial" charset="0"/>
              </a:rPr>
              <a:t>。</a:t>
            </a:r>
            <a:endParaRPr lang="zh-CN" altLang="en-US" sz="2000" dirty="0">
              <a:solidFill>
                <a:srgbClr val="6B308E"/>
              </a:solidFill>
              <a:ea typeface="黑体" pitchFamily="2" charset="-122"/>
              <a:cs typeface="Arial" charset="0"/>
            </a:endParaRPr>
          </a:p>
        </p:txBody>
      </p:sp>
      <p:sp>
        <p:nvSpPr>
          <p:cNvPr id="39938" name="Rectangle 2"/>
          <p:cNvSpPr>
            <a:spLocks noChangeArrowheads="1"/>
          </p:cNvSpPr>
          <p:nvPr/>
        </p:nvSpPr>
        <p:spPr bwMode="auto">
          <a:xfrm>
            <a:off x="327025" y="1425575"/>
            <a:ext cx="848995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85750" indent="-285750">
              <a:buFont typeface="Arial" charset="0"/>
              <a:buChar char="•"/>
            </a:pPr>
            <a:endParaRPr lang="zh-CN" altLang="en-US" sz="1600" dirty="0">
              <a:solidFill>
                <a:schemeClr val="tx2"/>
              </a:solidFill>
              <a:ea typeface="黑体" pitchFamily="2" charset="-122"/>
              <a:cs typeface="Arial" charset="0"/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OSPFv3</a:t>
            </a:r>
            <a:r>
              <a:rPr lang="zh-TW" altLang="en-US" dirty="0" smtClean="0"/>
              <a:t> </a:t>
            </a:r>
            <a:r>
              <a:rPr lang="zh-CN" altLang="en-US" dirty="0" smtClean="0"/>
              <a:t>多區域配置</a:t>
            </a:r>
            <a:endParaRPr lang="zh-CN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83" name="Freeform 9"/>
          <p:cNvSpPr>
            <a:spLocks/>
          </p:cNvSpPr>
          <p:nvPr/>
        </p:nvSpPr>
        <p:spPr bwMode="auto">
          <a:xfrm rot="20459742">
            <a:off x="5156200" y="1685694"/>
            <a:ext cx="1990725" cy="171450"/>
          </a:xfrm>
          <a:custGeom>
            <a:avLst/>
            <a:gdLst>
              <a:gd name="T0" fmla="*/ 0 w 2017"/>
              <a:gd name="T1" fmla="*/ 0 h 97"/>
              <a:gd name="T2" fmla="*/ 1008 w 2017"/>
              <a:gd name="T3" fmla="*/ 0 h 97"/>
              <a:gd name="T4" fmla="*/ 912 w 2017"/>
              <a:gd name="T5" fmla="*/ 96 h 97"/>
              <a:gd name="T6" fmla="*/ 2016 w 2017"/>
              <a:gd name="T7" fmla="*/ 96 h 9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017" h="97">
                <a:moveTo>
                  <a:pt x="0" y="0"/>
                </a:moveTo>
                <a:lnTo>
                  <a:pt x="1008" y="0"/>
                </a:lnTo>
                <a:lnTo>
                  <a:pt x="912" y="96"/>
                </a:lnTo>
                <a:lnTo>
                  <a:pt x="2016" y="96"/>
                </a:lnTo>
              </a:path>
            </a:pathLst>
          </a:custGeom>
          <a:noFill/>
          <a:ln w="25400" cap="rnd" cmpd="sng">
            <a:solidFill>
              <a:srgbClr val="CF0E30"/>
            </a:solidFill>
            <a:prstDash val="solid"/>
            <a:round/>
            <a:headEnd type="none" w="sm" len="sm"/>
            <a:tailEnd type="none" w="sm" len="sm"/>
          </a:ln>
          <a:effectLst>
            <a:outerShdw dist="17961" dir="2700000" algn="ctr" rotWithShape="0">
              <a:schemeClr val="tx1"/>
            </a:outerShdw>
          </a:effectLst>
          <a:ex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>
              <a:latin typeface="Arial" pitchFamily="34" charset="0"/>
              <a:ea typeface="黑体" pitchFamily="49" charset="-122"/>
              <a:cs typeface="Arial" pitchFamily="34" charset="0"/>
            </a:endParaRPr>
          </a:p>
        </p:txBody>
      </p:sp>
      <p:sp>
        <p:nvSpPr>
          <p:cNvPr id="84" name="Line 47"/>
          <p:cNvSpPr>
            <a:spLocks noChangeShapeType="1"/>
          </p:cNvSpPr>
          <p:nvPr/>
        </p:nvSpPr>
        <p:spPr bwMode="auto">
          <a:xfrm flipH="1">
            <a:off x="3157538" y="2177819"/>
            <a:ext cx="0" cy="693737"/>
          </a:xfrm>
          <a:prstGeom prst="line">
            <a:avLst/>
          </a:prstGeom>
          <a:noFill/>
          <a:ln w="25400">
            <a:solidFill>
              <a:srgbClr val="CF0E30"/>
            </a:solidFill>
            <a:round/>
            <a:headEnd type="none" w="sm" len="sm"/>
            <a:tailEnd type="none" w="sm" len="sm"/>
          </a:ln>
          <a:effectLst>
            <a:outerShdw dist="17961" dir="2700000" algn="ctr" rotWithShape="0">
              <a:schemeClr val="tx1"/>
            </a:outerShdw>
          </a:effectLst>
          <a:ex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>
              <a:latin typeface="Arial" pitchFamily="34" charset="0"/>
              <a:ea typeface="黑体" pitchFamily="49" charset="-122"/>
              <a:cs typeface="Arial" pitchFamily="34" charset="0"/>
            </a:endParaRPr>
          </a:p>
        </p:txBody>
      </p:sp>
      <p:sp>
        <p:nvSpPr>
          <p:cNvPr id="85" name="Line 47"/>
          <p:cNvSpPr>
            <a:spLocks noChangeShapeType="1"/>
          </p:cNvSpPr>
          <p:nvPr/>
        </p:nvSpPr>
        <p:spPr bwMode="auto">
          <a:xfrm flipV="1">
            <a:off x="1997075" y="2150831"/>
            <a:ext cx="947738" cy="0"/>
          </a:xfrm>
          <a:prstGeom prst="line">
            <a:avLst/>
          </a:prstGeom>
          <a:noFill/>
          <a:ln w="25400">
            <a:solidFill>
              <a:srgbClr val="CF0E30"/>
            </a:solidFill>
            <a:round/>
            <a:headEnd type="none" w="sm" len="sm"/>
            <a:tailEnd type="none" w="sm" len="sm"/>
          </a:ln>
          <a:effectLst>
            <a:outerShdw dist="17961" dir="2700000" algn="ctr" rotWithShape="0">
              <a:schemeClr val="tx1"/>
            </a:outerShdw>
          </a:effectLst>
          <a:ex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>
              <a:latin typeface="Arial" pitchFamily="34" charset="0"/>
              <a:ea typeface="黑体" pitchFamily="49" charset="-122"/>
              <a:cs typeface="Arial" pitchFamily="34" charset="0"/>
            </a:endParaRPr>
          </a:p>
        </p:txBody>
      </p:sp>
      <p:pic>
        <p:nvPicPr>
          <p:cNvPr id="76805" name="Picture 37"/>
          <p:cNvPicPr>
            <a:picLocks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389438" y="1887306"/>
            <a:ext cx="906462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6806" name="Picture 37"/>
          <p:cNvPicPr>
            <a:picLocks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50088" y="1298344"/>
            <a:ext cx="906462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6807" name="Picture 41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876550" y="1996844"/>
            <a:ext cx="735013" cy="314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6808" name="TextBox 88"/>
          <p:cNvSpPr txBox="1">
            <a:spLocks noChangeArrowheads="1"/>
          </p:cNvSpPr>
          <p:nvPr/>
        </p:nvSpPr>
        <p:spPr bwMode="auto">
          <a:xfrm>
            <a:off x="7124700" y="1560281"/>
            <a:ext cx="806450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1200">
                <a:solidFill>
                  <a:srgbClr val="FFFFFF"/>
                </a:solidFill>
                <a:ea typeface="黑体" pitchFamily="2" charset="-122"/>
                <a:cs typeface="Arial" charset="0"/>
              </a:rPr>
              <a:t>Branch-1</a:t>
            </a:r>
            <a:endParaRPr lang="zh-CN" altLang="en-US" sz="1200">
              <a:solidFill>
                <a:schemeClr val="bg1"/>
              </a:solidFill>
              <a:ea typeface="黑体" pitchFamily="2" charset="-122"/>
              <a:cs typeface="Arial" charset="0"/>
            </a:endParaRPr>
          </a:p>
        </p:txBody>
      </p:sp>
      <p:sp>
        <p:nvSpPr>
          <p:cNvPr id="76809" name="TextBox 89"/>
          <p:cNvSpPr txBox="1">
            <a:spLocks noChangeArrowheads="1"/>
          </p:cNvSpPr>
          <p:nvPr/>
        </p:nvSpPr>
        <p:spPr bwMode="auto">
          <a:xfrm>
            <a:off x="6503988" y="1344381"/>
            <a:ext cx="646112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1200" b="1">
                <a:solidFill>
                  <a:srgbClr val="000000"/>
                </a:solidFill>
                <a:ea typeface="黑体" pitchFamily="2" charset="-122"/>
                <a:cs typeface="Arial" charset="0"/>
              </a:rPr>
              <a:t>S0/0/0</a:t>
            </a:r>
          </a:p>
        </p:txBody>
      </p:sp>
      <p:sp>
        <p:nvSpPr>
          <p:cNvPr id="76810" name="TextBox 90"/>
          <p:cNvSpPr txBox="1">
            <a:spLocks noChangeArrowheads="1"/>
          </p:cNvSpPr>
          <p:nvPr/>
        </p:nvSpPr>
        <p:spPr bwMode="auto">
          <a:xfrm>
            <a:off x="5203825" y="1925406"/>
            <a:ext cx="646113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1200" b="1">
                <a:solidFill>
                  <a:srgbClr val="000000"/>
                </a:solidFill>
                <a:ea typeface="黑体" pitchFamily="2" charset="-122"/>
                <a:cs typeface="Arial" charset="0"/>
              </a:rPr>
              <a:t>S0/0/1</a:t>
            </a:r>
            <a:endParaRPr lang="zh-CN" altLang="en-US" sz="1200" b="1">
              <a:solidFill>
                <a:schemeClr val="bg2"/>
              </a:solidFill>
              <a:ea typeface="黑体" pitchFamily="2" charset="-122"/>
              <a:cs typeface="Arial" charset="0"/>
            </a:endParaRPr>
          </a:p>
        </p:txBody>
      </p:sp>
      <p:sp>
        <p:nvSpPr>
          <p:cNvPr id="76811" name="TextBox 91"/>
          <p:cNvSpPr txBox="1">
            <a:spLocks noChangeArrowheads="1"/>
          </p:cNvSpPr>
          <p:nvPr/>
        </p:nvSpPr>
        <p:spPr bwMode="auto">
          <a:xfrm>
            <a:off x="3951288" y="1941281"/>
            <a:ext cx="519112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1200" b="1">
                <a:solidFill>
                  <a:srgbClr val="000000"/>
                </a:solidFill>
                <a:ea typeface="黑体" pitchFamily="2" charset="-122"/>
                <a:cs typeface="Arial" charset="0"/>
              </a:rPr>
              <a:t>G0/0</a:t>
            </a:r>
            <a:endParaRPr lang="zh-CN" altLang="en-US" sz="1200" b="1">
              <a:solidFill>
                <a:schemeClr val="bg2"/>
              </a:solidFill>
              <a:ea typeface="黑体" pitchFamily="2" charset="-122"/>
              <a:cs typeface="Arial" charset="0"/>
            </a:endParaRPr>
          </a:p>
        </p:txBody>
      </p:sp>
      <p:sp>
        <p:nvSpPr>
          <p:cNvPr id="76812" name="TextBox 92"/>
          <p:cNvSpPr txBox="1">
            <a:spLocks noChangeArrowheads="1"/>
          </p:cNvSpPr>
          <p:nvPr/>
        </p:nvSpPr>
        <p:spPr bwMode="auto">
          <a:xfrm>
            <a:off x="3105150" y="2663594"/>
            <a:ext cx="519113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1200" b="1">
                <a:solidFill>
                  <a:srgbClr val="000000"/>
                </a:solidFill>
                <a:ea typeface="黑体" pitchFamily="2" charset="-122"/>
                <a:cs typeface="Arial" charset="0"/>
              </a:rPr>
              <a:t>G0/0</a:t>
            </a:r>
            <a:endParaRPr lang="zh-CN" altLang="en-US" sz="1200" b="1">
              <a:solidFill>
                <a:schemeClr val="bg2"/>
              </a:solidFill>
              <a:ea typeface="黑体" pitchFamily="2" charset="-122"/>
              <a:cs typeface="Arial" charset="0"/>
            </a:endParaRPr>
          </a:p>
        </p:txBody>
      </p:sp>
      <p:sp>
        <p:nvSpPr>
          <p:cNvPr id="76813" name="TextBox 93"/>
          <p:cNvSpPr txBox="1">
            <a:spLocks noChangeArrowheads="1"/>
          </p:cNvSpPr>
          <p:nvPr/>
        </p:nvSpPr>
        <p:spPr bwMode="auto">
          <a:xfrm>
            <a:off x="5194300" y="1382481"/>
            <a:ext cx="1350963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zh-CN" sz="1200" b="1">
                <a:ea typeface="黑体" pitchFamily="2" charset="-122"/>
                <a:cs typeface="Arial" charset="0"/>
              </a:rPr>
              <a:t>2001:DB8:1::/64</a:t>
            </a:r>
            <a:endParaRPr lang="zh-CN" altLang="en-US" sz="1200" b="1">
              <a:ea typeface="黑体" pitchFamily="2" charset="-122"/>
              <a:cs typeface="Arial" charset="0"/>
            </a:endParaRPr>
          </a:p>
        </p:txBody>
      </p:sp>
      <p:sp>
        <p:nvSpPr>
          <p:cNvPr id="76814" name="TextBox 94"/>
          <p:cNvSpPr txBox="1">
            <a:spLocks noChangeArrowheads="1"/>
          </p:cNvSpPr>
          <p:nvPr/>
        </p:nvSpPr>
        <p:spPr bwMode="auto">
          <a:xfrm>
            <a:off x="2584450" y="1719031"/>
            <a:ext cx="1350963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zh-CN" sz="1200" b="1">
                <a:ea typeface="黑体" pitchFamily="2" charset="-122"/>
                <a:cs typeface="Arial" charset="0"/>
              </a:rPr>
              <a:t>2001:DB8:A::/64</a:t>
            </a:r>
            <a:endParaRPr lang="zh-CN" altLang="en-US" sz="1200" b="1">
              <a:ea typeface="黑体" pitchFamily="2" charset="-122"/>
              <a:cs typeface="Arial" charset="0"/>
            </a:endParaRPr>
          </a:p>
        </p:txBody>
      </p:sp>
      <p:sp>
        <p:nvSpPr>
          <p:cNvPr id="76815" name="TextBox 95"/>
          <p:cNvSpPr txBox="1">
            <a:spLocks noChangeArrowheads="1"/>
          </p:cNvSpPr>
          <p:nvPr/>
        </p:nvSpPr>
        <p:spPr bwMode="auto">
          <a:xfrm>
            <a:off x="719138" y="2361969"/>
            <a:ext cx="1881187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zh-CN" sz="1200" b="1">
                <a:ea typeface="黑体" pitchFamily="2" charset="-122"/>
                <a:cs typeface="Arial" charset="0"/>
              </a:rPr>
              <a:t>Lo0 2001:DB8:C::/127</a:t>
            </a:r>
            <a:endParaRPr lang="zh-CN" altLang="en-US" sz="1200" b="1">
              <a:ea typeface="黑体" pitchFamily="2" charset="-122"/>
              <a:cs typeface="Arial" charset="0"/>
            </a:endParaRPr>
          </a:p>
        </p:txBody>
      </p:sp>
      <p:sp>
        <p:nvSpPr>
          <p:cNvPr id="76816" name="TextBox 96"/>
          <p:cNvSpPr txBox="1">
            <a:spLocks noChangeArrowheads="1"/>
          </p:cNvSpPr>
          <p:nvPr/>
        </p:nvSpPr>
        <p:spPr bwMode="auto">
          <a:xfrm>
            <a:off x="2262188" y="3338281"/>
            <a:ext cx="1925637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zh-CN" sz="1200" b="1">
                <a:ea typeface="黑体" pitchFamily="2" charset="-122"/>
                <a:cs typeface="Arial" charset="0"/>
              </a:rPr>
              <a:t>Lo0 2001:DB8:B::/127</a:t>
            </a:r>
            <a:endParaRPr lang="zh-CN" altLang="en-US" sz="1200" b="1">
              <a:ea typeface="黑体" pitchFamily="2" charset="-122"/>
              <a:cs typeface="Arial" charset="0"/>
            </a:endParaRPr>
          </a:p>
        </p:txBody>
      </p:sp>
      <p:sp>
        <p:nvSpPr>
          <p:cNvPr id="98" name="Line 47"/>
          <p:cNvSpPr>
            <a:spLocks noChangeShapeType="1"/>
          </p:cNvSpPr>
          <p:nvPr/>
        </p:nvSpPr>
        <p:spPr bwMode="auto">
          <a:xfrm flipV="1">
            <a:off x="3532188" y="2150831"/>
            <a:ext cx="857250" cy="0"/>
          </a:xfrm>
          <a:prstGeom prst="line">
            <a:avLst/>
          </a:prstGeom>
          <a:noFill/>
          <a:ln w="25400">
            <a:solidFill>
              <a:srgbClr val="CF0E30"/>
            </a:solidFill>
            <a:round/>
            <a:headEnd type="none" w="sm" len="sm"/>
            <a:tailEnd type="none" w="sm" len="sm"/>
          </a:ln>
          <a:effectLst>
            <a:outerShdw dist="17961" dir="2700000" algn="ctr" rotWithShape="0">
              <a:schemeClr val="tx1"/>
            </a:outerShdw>
          </a:effectLst>
          <a:ex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>
              <a:latin typeface="Arial" pitchFamily="34" charset="0"/>
              <a:ea typeface="黑体" pitchFamily="49" charset="-122"/>
              <a:cs typeface="Arial" pitchFamily="34" charset="0"/>
            </a:endParaRPr>
          </a:p>
        </p:txBody>
      </p:sp>
      <p:pic>
        <p:nvPicPr>
          <p:cNvPr id="76818" name="Picture 37"/>
          <p:cNvPicPr>
            <a:picLocks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730500" y="2871556"/>
            <a:ext cx="906463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6819" name="Picture 37"/>
          <p:cNvPicPr>
            <a:picLocks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60463" y="1895244"/>
            <a:ext cx="906462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6820" name="TextBox 100"/>
          <p:cNvSpPr txBox="1">
            <a:spLocks noChangeArrowheads="1"/>
          </p:cNvSpPr>
          <p:nvPr/>
        </p:nvSpPr>
        <p:spPr bwMode="auto">
          <a:xfrm>
            <a:off x="1979613" y="1928581"/>
            <a:ext cx="517525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1200" b="1">
                <a:solidFill>
                  <a:srgbClr val="000000"/>
                </a:solidFill>
                <a:ea typeface="黑体" pitchFamily="2" charset="-122"/>
                <a:cs typeface="Arial" charset="0"/>
              </a:rPr>
              <a:t>G0/0</a:t>
            </a:r>
            <a:endParaRPr lang="zh-CN" altLang="en-US" sz="1200" b="1">
              <a:solidFill>
                <a:schemeClr val="bg2"/>
              </a:solidFill>
              <a:ea typeface="黑体" pitchFamily="2" charset="-122"/>
              <a:cs typeface="Arial" charset="0"/>
            </a:endParaRPr>
          </a:p>
        </p:txBody>
      </p:sp>
      <p:sp>
        <p:nvSpPr>
          <p:cNvPr id="76821" name="TextBox 101"/>
          <p:cNvSpPr txBox="1">
            <a:spLocks noChangeArrowheads="1"/>
          </p:cNvSpPr>
          <p:nvPr/>
        </p:nvSpPr>
        <p:spPr bwMode="auto">
          <a:xfrm>
            <a:off x="4454525" y="2142894"/>
            <a:ext cx="806450" cy="277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1200">
                <a:solidFill>
                  <a:srgbClr val="FFFFFF"/>
                </a:solidFill>
                <a:ea typeface="黑体" pitchFamily="2" charset="-122"/>
                <a:cs typeface="Arial" charset="0"/>
              </a:rPr>
              <a:t>Branch-2</a:t>
            </a:r>
            <a:endParaRPr lang="zh-CN" altLang="en-US" sz="1200">
              <a:solidFill>
                <a:schemeClr val="bg1"/>
              </a:solidFill>
              <a:ea typeface="黑体" pitchFamily="2" charset="-122"/>
              <a:cs typeface="Arial" charset="0"/>
            </a:endParaRPr>
          </a:p>
        </p:txBody>
      </p:sp>
      <p:sp>
        <p:nvSpPr>
          <p:cNvPr id="76822" name="TextBox 102"/>
          <p:cNvSpPr txBox="1">
            <a:spLocks noChangeArrowheads="1"/>
          </p:cNvSpPr>
          <p:nvPr/>
        </p:nvSpPr>
        <p:spPr bwMode="auto">
          <a:xfrm>
            <a:off x="2778125" y="3117619"/>
            <a:ext cx="806450" cy="277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1200">
                <a:solidFill>
                  <a:srgbClr val="FFFFFF"/>
                </a:solidFill>
                <a:ea typeface="黑体" pitchFamily="2" charset="-122"/>
                <a:cs typeface="Arial" charset="0"/>
              </a:rPr>
              <a:t>Branch-3</a:t>
            </a:r>
            <a:endParaRPr lang="zh-CN" altLang="en-US" sz="1200">
              <a:solidFill>
                <a:schemeClr val="bg1"/>
              </a:solidFill>
              <a:ea typeface="黑体" pitchFamily="2" charset="-122"/>
              <a:cs typeface="Arial" charset="0"/>
            </a:endParaRPr>
          </a:p>
        </p:txBody>
      </p:sp>
      <p:sp>
        <p:nvSpPr>
          <p:cNvPr id="76823" name="TextBox 103"/>
          <p:cNvSpPr txBox="1">
            <a:spLocks noChangeArrowheads="1"/>
          </p:cNvSpPr>
          <p:nvPr/>
        </p:nvSpPr>
        <p:spPr bwMode="auto">
          <a:xfrm>
            <a:off x="1217613" y="2147656"/>
            <a:ext cx="806450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1200">
                <a:solidFill>
                  <a:srgbClr val="FFFFFF"/>
                </a:solidFill>
                <a:ea typeface="黑体" pitchFamily="2" charset="-122"/>
                <a:cs typeface="Arial" charset="0"/>
              </a:rPr>
              <a:t>Branch-4</a:t>
            </a:r>
            <a:endParaRPr lang="zh-CN" altLang="en-US" sz="1200">
              <a:solidFill>
                <a:schemeClr val="bg1"/>
              </a:solidFill>
              <a:ea typeface="黑体" pitchFamily="2" charset="-122"/>
              <a:cs typeface="Arial" charset="0"/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718570" y="1716094"/>
            <a:ext cx="3670484" cy="1894967"/>
          </a:xfrm>
          <a:prstGeom prst="roundRect">
            <a:avLst/>
          </a:prstGeom>
          <a:solidFill>
            <a:schemeClr val="tx2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>
              <a:ea typeface="黑体" pitchFamily="49" charset="-122"/>
              <a:cs typeface="Arial" pitchFamily="34" charset="0"/>
            </a:endParaRPr>
          </a:p>
        </p:txBody>
      </p:sp>
      <p:sp>
        <p:nvSpPr>
          <p:cNvPr id="76825" name="TextBox 10"/>
          <p:cNvSpPr txBox="1">
            <a:spLocks noChangeArrowheads="1"/>
          </p:cNvSpPr>
          <p:nvPr/>
        </p:nvSpPr>
        <p:spPr bwMode="auto">
          <a:xfrm>
            <a:off x="2076450" y="1414231"/>
            <a:ext cx="136842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zh-CN" altLang="en-US" b="1" dirty="0" smtClean="0">
                <a:solidFill>
                  <a:srgbClr val="6B308E"/>
                </a:solidFill>
                <a:ea typeface="黑体" pitchFamily="2" charset="-122"/>
                <a:cs typeface="Arial" charset="0"/>
              </a:rPr>
              <a:t>區域</a:t>
            </a:r>
            <a:r>
              <a:rPr lang="zh-TW" altLang="en-US" b="1" dirty="0" smtClean="0">
                <a:solidFill>
                  <a:srgbClr val="6B308E"/>
                </a:solidFill>
                <a:ea typeface="黑体" pitchFamily="2" charset="-122"/>
                <a:cs typeface="Arial" charset="0"/>
              </a:rPr>
              <a:t> </a:t>
            </a:r>
            <a:r>
              <a:rPr lang="en-US" altLang="zh-CN" b="1" dirty="0" smtClean="0">
                <a:solidFill>
                  <a:srgbClr val="6B308E"/>
                </a:solidFill>
                <a:ea typeface="黑体" pitchFamily="2" charset="-122"/>
                <a:cs typeface="Arial" charset="0"/>
              </a:rPr>
              <a:t>51</a:t>
            </a:r>
            <a:endParaRPr lang="zh-CN" altLang="en-US" b="1" dirty="0">
              <a:solidFill>
                <a:schemeClr val="tx2"/>
              </a:solidFill>
              <a:ea typeface="黑体" pitchFamily="2" charset="-122"/>
              <a:cs typeface="Arial" charset="0"/>
            </a:endParaRPr>
          </a:p>
        </p:txBody>
      </p:sp>
      <p:sp>
        <p:nvSpPr>
          <p:cNvPr id="12" name="Rounded Rectangle 11"/>
          <p:cNvSpPr/>
          <p:nvPr/>
        </p:nvSpPr>
        <p:spPr>
          <a:xfrm>
            <a:off x="5257209" y="1188218"/>
            <a:ext cx="1788427" cy="1190392"/>
          </a:xfrm>
          <a:prstGeom prst="roundRect">
            <a:avLst/>
          </a:prstGeom>
          <a:solidFill>
            <a:schemeClr val="tx1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>
              <a:ea typeface="黑体" pitchFamily="49" charset="-122"/>
              <a:cs typeface="Arial" pitchFamily="34" charset="0"/>
            </a:endParaRPr>
          </a:p>
        </p:txBody>
      </p:sp>
      <p:sp>
        <p:nvSpPr>
          <p:cNvPr id="76827" name="TextBox 104"/>
          <p:cNvSpPr txBox="1">
            <a:spLocks noChangeArrowheads="1"/>
          </p:cNvSpPr>
          <p:nvPr/>
        </p:nvSpPr>
        <p:spPr bwMode="auto">
          <a:xfrm>
            <a:off x="5715000" y="2468331"/>
            <a:ext cx="1004888" cy="369888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zh-CN" altLang="en-US" b="1" dirty="0" smtClean="0">
                <a:ea typeface="黑体" pitchFamily="2" charset="-122"/>
                <a:cs typeface="Arial" charset="0"/>
              </a:rPr>
              <a:t>區域</a:t>
            </a:r>
            <a:r>
              <a:rPr lang="zh-TW" altLang="en-US" b="1" dirty="0" smtClean="0">
                <a:ea typeface="黑体" pitchFamily="2" charset="-122"/>
                <a:cs typeface="Arial" charset="0"/>
              </a:rPr>
              <a:t> </a:t>
            </a:r>
            <a:r>
              <a:rPr lang="en-US" altLang="zh-CN" b="1" dirty="0" smtClean="0">
                <a:ea typeface="黑体" pitchFamily="2" charset="-122"/>
                <a:cs typeface="Arial" charset="0"/>
              </a:rPr>
              <a:t>0</a:t>
            </a:r>
            <a:endParaRPr lang="zh-CN" altLang="en-US" b="1" dirty="0">
              <a:ea typeface="黑体" pitchFamily="2" charset="-122"/>
              <a:cs typeface="Arial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558800" y="3836988"/>
            <a:ext cx="7813675" cy="2354262"/>
          </a:xfrm>
          <a:prstGeom prst="rect">
            <a:avLst/>
          </a:prstGeom>
          <a:ln>
            <a:solidFill>
              <a:schemeClr val="tx2"/>
            </a:solidFill>
          </a:ln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1050">
                <a:solidFill>
                  <a:srgbClr val="000000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Branch-2(config)#int s0/0/1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1050">
                <a:solidFill>
                  <a:srgbClr val="000000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Branch-2(config-if)#ipv6 ospf 1 area 0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1050">
                <a:solidFill>
                  <a:srgbClr val="000000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Branch-2(config-if)#int g0/0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1050">
                <a:solidFill>
                  <a:srgbClr val="000000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Branch-2(config-if)#ipv6 ospf 1 area 51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1050">
                <a:solidFill>
                  <a:srgbClr val="000000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00:11:25: %OSPFv3-5-ADJCHG: Process 1, Nbr 1.1.1.1 on Serial0/0/1 from LOADING to FULL, Loading Done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 sz="1050">
              <a:solidFill>
                <a:schemeClr val="bg2"/>
              </a:solidFill>
              <a:latin typeface="Arial" pitchFamily="34" charset="0"/>
              <a:ea typeface="黑体" pitchFamily="49" charset="-122"/>
              <a:cs typeface="Arial" pitchFamily="34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1050">
                <a:solidFill>
                  <a:srgbClr val="000000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Branch-2(config-if)#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1050">
                <a:solidFill>
                  <a:srgbClr val="000000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00:11:27: %OSPFv3-5-ADJCHG: Process 1, Nbr 3.3.3.3 on GigabitEthernet0/0 from LOADING to FULL, Loading Done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 sz="1050">
              <a:solidFill>
                <a:schemeClr val="bg2"/>
              </a:solidFill>
              <a:latin typeface="Arial" pitchFamily="34" charset="0"/>
              <a:ea typeface="黑体" pitchFamily="49" charset="-122"/>
              <a:cs typeface="Arial" pitchFamily="34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1050">
                <a:solidFill>
                  <a:srgbClr val="000000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00:11:30: %OSPF-5-ADJCHG: Process 1, Nbr 4.4.4.4 on GigabitEthernet0/0 from FULL to DOWN, Neighbor Down: Dead timer expired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 sz="1050">
              <a:solidFill>
                <a:schemeClr val="bg2"/>
              </a:solidFill>
              <a:latin typeface="Arial" pitchFamily="34" charset="0"/>
              <a:ea typeface="黑体" pitchFamily="49" charset="-122"/>
              <a:cs typeface="Arial" pitchFamily="34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1050">
                <a:solidFill>
                  <a:srgbClr val="000000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00:11:30: %OSPFv3-5-ADJCHG: Process 1, Nbr 4.4.4.4 on GigabitEthernet0/0 from FULL to DOWN, Neighbor Down: Interface down or detached</a:t>
            </a:r>
            <a:endParaRPr lang="zh-CN" altLang="en-US" sz="1050">
              <a:solidFill>
                <a:schemeClr val="bg2"/>
              </a:solidFill>
              <a:latin typeface="Arial" pitchFamily="34" charset="0"/>
              <a:ea typeface="黑体" pitchFamily="49" charset="-122"/>
              <a:cs typeface="Arial" pitchFamily="34" charset="0"/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OSPFv3</a:t>
            </a:r>
            <a:r>
              <a:rPr lang="zh-TW" altLang="en-US" dirty="0" smtClean="0"/>
              <a:t> </a:t>
            </a:r>
            <a:r>
              <a:rPr lang="zh-CN" altLang="en-US" dirty="0" smtClean="0"/>
              <a:t>多區域驗證</a:t>
            </a:r>
            <a:endParaRPr lang="zh-CN" altLang="en-US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Rectangle 4"/>
          <p:cNvSpPr/>
          <p:nvPr/>
        </p:nvSpPr>
        <p:spPr>
          <a:xfrm>
            <a:off x="0" y="1431925"/>
            <a:ext cx="4319588" cy="4324350"/>
          </a:xfrm>
          <a:prstGeom prst="rect">
            <a:avLst/>
          </a:prstGeom>
          <a:ln>
            <a:solidFill>
              <a:schemeClr val="tx2"/>
            </a:solidFill>
          </a:ln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1100">
                <a:solidFill>
                  <a:srgbClr val="000000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Branch-2# show ipv6 ospf database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1100">
                <a:solidFill>
                  <a:srgbClr val="000000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           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1100">
                <a:solidFill>
                  <a:srgbClr val="000000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OSPF Router with ID (2.2.2.2) (Process ID 1)</a:t>
            </a:r>
            <a:endParaRPr lang="zh-CN" altLang="en-US" sz="1100">
              <a:solidFill>
                <a:schemeClr val="bg2"/>
              </a:solidFill>
              <a:latin typeface="Arial" pitchFamily="34" charset="0"/>
              <a:ea typeface="黑体" pitchFamily="49" charset="-122"/>
              <a:cs typeface="Arial" pitchFamily="34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1100">
                <a:solidFill>
                  <a:srgbClr val="000000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             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1100">
                <a:solidFill>
                  <a:srgbClr val="000000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 </a:t>
            </a:r>
            <a:r>
              <a:rPr lang="en-US" altLang="zh-CN" sz="1100">
                <a:solidFill>
                  <a:srgbClr val="000000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Router Link States (Area 0)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 sz="1100">
              <a:solidFill>
                <a:schemeClr val="bg2"/>
              </a:solidFill>
              <a:latin typeface="Arial" pitchFamily="34" charset="0"/>
              <a:ea typeface="黑体" pitchFamily="49" charset="-122"/>
              <a:cs typeface="Arial" pitchFamily="34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1100">
                <a:solidFill>
                  <a:srgbClr val="000000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ADV Router      Age              Seq#       Fragment ID  Link count Bits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1100">
                <a:solidFill>
                  <a:srgbClr val="000000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   </a:t>
            </a:r>
            <a:r>
              <a:rPr lang="en-US" altLang="zh-CN" sz="1100">
                <a:solidFill>
                  <a:srgbClr val="000000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2.2.2.2           291         0x80000003           0            1          B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1100">
                <a:solidFill>
                  <a:srgbClr val="000000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   </a:t>
            </a:r>
            <a:r>
              <a:rPr lang="en-US" altLang="zh-CN" sz="1100" smtClean="0">
                <a:solidFill>
                  <a:srgbClr val="000000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1.1.1.1           292         0x80000003           0            1</a:t>
            </a:r>
            <a:endParaRPr lang="en-US" altLang="zh-CN" sz="1100">
              <a:solidFill>
                <a:srgbClr val="000000"/>
              </a:solidFill>
              <a:latin typeface="Arial" pitchFamily="34" charset="0"/>
              <a:ea typeface="黑体" pitchFamily="49" charset="-122"/>
              <a:cs typeface="Arial" pitchFamily="34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 sz="1100">
              <a:solidFill>
                <a:schemeClr val="bg2"/>
              </a:solidFill>
              <a:latin typeface="Arial" pitchFamily="34" charset="0"/>
              <a:ea typeface="黑体" pitchFamily="49" charset="-122"/>
              <a:cs typeface="Arial" pitchFamily="34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1100">
                <a:solidFill>
                  <a:srgbClr val="000000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                </a:t>
            </a:r>
            <a:r>
              <a:rPr lang="en-US" altLang="zh-CN" sz="1100">
                <a:solidFill>
                  <a:srgbClr val="000000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Inter Area Prefix Link States (Area 0)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1100">
                <a:solidFill>
                  <a:srgbClr val="000000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ADV Router      Age             Seq#           Metric        Prefix</a:t>
            </a:r>
            <a:endParaRPr lang="zh-CN" altLang="en-US" sz="1100">
              <a:solidFill>
                <a:schemeClr val="bg2"/>
              </a:solidFill>
              <a:latin typeface="Arial" pitchFamily="34" charset="0"/>
              <a:ea typeface="黑体" pitchFamily="49" charset="-122"/>
              <a:cs typeface="Arial" pitchFamily="34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1100">
                <a:solidFill>
                  <a:srgbClr val="000000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   </a:t>
            </a:r>
            <a:r>
              <a:rPr lang="en-US" altLang="zh-CN" sz="1100">
                <a:solidFill>
                  <a:srgbClr val="000000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2.2.2.2           296         0x80000002       1      2001:DB8:A::/64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1100">
                <a:solidFill>
                  <a:srgbClr val="000000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 </a:t>
            </a:r>
            <a:endParaRPr lang="zh-CN" altLang="en-US" sz="1100">
              <a:solidFill>
                <a:schemeClr val="bg2"/>
              </a:solidFill>
              <a:latin typeface="Arial" pitchFamily="34" charset="0"/>
              <a:ea typeface="黑体" pitchFamily="49" charset="-122"/>
              <a:cs typeface="Arial" pitchFamily="34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1100">
                <a:solidFill>
                  <a:srgbClr val="000000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                </a:t>
            </a:r>
            <a:r>
              <a:rPr lang="en-US" altLang="zh-CN" sz="1100">
                <a:solidFill>
                  <a:srgbClr val="000000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Link (Type-8) Link States (Area 0)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1100">
                <a:solidFill>
                  <a:srgbClr val="000000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ADV Router      Age             Seq#       Link ID    Interface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1100">
                <a:solidFill>
                  <a:srgbClr val="000000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   </a:t>
            </a:r>
            <a:r>
              <a:rPr lang="en-US" altLang="zh-CN" sz="1100">
                <a:solidFill>
                  <a:srgbClr val="000000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2.2.2.2           291         0x80000003    4          Se0/0/1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1100">
                <a:solidFill>
                  <a:srgbClr val="000000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   </a:t>
            </a:r>
            <a:r>
              <a:rPr lang="en-US" altLang="zh-CN" sz="1100">
                <a:solidFill>
                  <a:srgbClr val="000000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1.1.1.1           293         0x80000003    3          Se0/0/0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 sz="1100">
              <a:solidFill>
                <a:schemeClr val="bg2"/>
              </a:solidFill>
              <a:latin typeface="Arial" pitchFamily="34" charset="0"/>
              <a:ea typeface="黑体" pitchFamily="49" charset="-122"/>
              <a:cs typeface="Arial" pitchFamily="34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1100">
                <a:solidFill>
                  <a:srgbClr val="000000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                </a:t>
            </a:r>
            <a:r>
              <a:rPr lang="en-US" altLang="zh-CN" sz="1100">
                <a:solidFill>
                  <a:srgbClr val="000000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Intra Area Prefix Link States (Area 0)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1100" smtClean="0">
                <a:solidFill>
                  <a:srgbClr val="000000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ADV Router      Age            Seq#       Link ID    Ref-lstype</a:t>
            </a:r>
            <a:r>
              <a:rPr lang="en-US" altLang="zh-CN" sz="1050" smtClean="0">
                <a:solidFill>
                  <a:srgbClr val="000000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Ref-LSID</a:t>
            </a:r>
            <a:endParaRPr lang="en-US" altLang="zh-CN" sz="1050">
              <a:solidFill>
                <a:srgbClr val="000000"/>
              </a:solidFill>
              <a:latin typeface="Arial" pitchFamily="34" charset="0"/>
              <a:ea typeface="黑体" pitchFamily="49" charset="-122"/>
              <a:cs typeface="Arial" pitchFamily="34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1100">
                <a:solidFill>
                  <a:srgbClr val="000000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   </a:t>
            </a:r>
            <a:r>
              <a:rPr lang="en-US" altLang="zh-CN" sz="1100">
                <a:solidFill>
                  <a:srgbClr val="000000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2.2.2.2           292         0x80000002   2            0x2001      0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1100">
                <a:solidFill>
                  <a:srgbClr val="000000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   </a:t>
            </a:r>
            <a:r>
              <a:rPr lang="en-US" altLang="zh-CN" sz="1100">
                <a:solidFill>
                  <a:srgbClr val="000000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1.1.1.1           300         0x80000002   2            0x2001      0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1100">
                <a:solidFill>
                  <a:srgbClr val="000000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            </a:t>
            </a:r>
            <a:r>
              <a:rPr lang="en-US" altLang="zh-CN" sz="1100">
                <a:solidFill>
                  <a:srgbClr val="000000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OSPF Router with ID (2.2.2.2) (Process ID 1)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 sz="1100">
              <a:solidFill>
                <a:schemeClr val="bg2"/>
              </a:solidFill>
              <a:latin typeface="Arial" pitchFamily="34" charset="0"/>
              <a:ea typeface="黑体" pitchFamily="49" charset="-122"/>
              <a:cs typeface="Arial" pitchFamily="34" charset="0"/>
            </a:endParaRPr>
          </a:p>
        </p:txBody>
      </p:sp>
      <p:sp>
        <p:nvSpPr>
          <p:cNvPr id="78851" name="Rectangle 5"/>
          <p:cNvSpPr>
            <a:spLocks noChangeArrowheads="1"/>
          </p:cNvSpPr>
          <p:nvPr/>
        </p:nvSpPr>
        <p:spPr bwMode="auto">
          <a:xfrm>
            <a:off x="4384675" y="1433513"/>
            <a:ext cx="4759325" cy="4324350"/>
          </a:xfrm>
          <a:prstGeom prst="rect">
            <a:avLst/>
          </a:prstGeom>
          <a:noFill/>
          <a:ln w="9525">
            <a:solidFill>
              <a:schemeClr val="tx2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zh-CN" altLang="en-US" sz="1100">
                <a:solidFill>
                  <a:srgbClr val="000000"/>
                </a:solidFill>
                <a:ea typeface="黑体" pitchFamily="2" charset="-122"/>
                <a:cs typeface="Arial" charset="0"/>
              </a:rPr>
              <a:t> </a:t>
            </a:r>
            <a:r>
              <a:rPr lang="en-US" altLang="zh-CN" sz="1100">
                <a:solidFill>
                  <a:srgbClr val="000000"/>
                </a:solidFill>
                <a:ea typeface="黑体" pitchFamily="2" charset="-122"/>
                <a:cs typeface="Arial" charset="0"/>
              </a:rPr>
              <a:t>Router Link States (Area 51)</a:t>
            </a:r>
          </a:p>
          <a:p>
            <a:endParaRPr lang="zh-CN" altLang="en-US" sz="1100">
              <a:solidFill>
                <a:schemeClr val="bg2"/>
              </a:solidFill>
              <a:ea typeface="黑体" pitchFamily="2" charset="-122"/>
              <a:cs typeface="Arial" charset="0"/>
            </a:endParaRPr>
          </a:p>
          <a:p>
            <a:r>
              <a:rPr lang="en-US" altLang="zh-CN" sz="1100">
                <a:solidFill>
                  <a:srgbClr val="000000"/>
                </a:solidFill>
                <a:ea typeface="黑体" pitchFamily="2" charset="-122"/>
                <a:cs typeface="Arial" charset="0"/>
              </a:rPr>
              <a:t>ADV Router      Age             Seq#     Fragment ID  Link count Bits</a:t>
            </a:r>
          </a:p>
          <a:p>
            <a:r>
              <a:rPr lang="zh-CN" altLang="en-US" sz="1100">
                <a:solidFill>
                  <a:srgbClr val="000000"/>
                </a:solidFill>
                <a:ea typeface="黑体" pitchFamily="2" charset="-122"/>
                <a:cs typeface="Arial" charset="0"/>
              </a:rPr>
              <a:t>   </a:t>
            </a:r>
            <a:r>
              <a:rPr lang="en-US" altLang="zh-CN" sz="1100">
                <a:solidFill>
                  <a:srgbClr val="000000"/>
                </a:solidFill>
                <a:ea typeface="黑体" pitchFamily="2" charset="-122"/>
                <a:cs typeface="Arial" charset="0"/>
              </a:rPr>
              <a:t>2.2.2.2           261      0x80000004         0                 1            B</a:t>
            </a:r>
          </a:p>
          <a:p>
            <a:r>
              <a:rPr lang="zh-CN" altLang="en-US" sz="1100">
                <a:solidFill>
                  <a:srgbClr val="000000"/>
                </a:solidFill>
                <a:ea typeface="黑体" pitchFamily="2" charset="-122"/>
                <a:cs typeface="Arial" charset="0"/>
              </a:rPr>
              <a:t>   </a:t>
            </a:r>
            <a:r>
              <a:rPr lang="en-US" altLang="zh-CN" sz="1100" smtClean="0">
                <a:solidFill>
                  <a:srgbClr val="000000"/>
                </a:solidFill>
                <a:ea typeface="黑体" pitchFamily="2" charset="-122"/>
                <a:cs typeface="Arial" charset="0"/>
              </a:rPr>
              <a:t>3.3.3.3           262      0x80000003         0                 1</a:t>
            </a:r>
            <a:endParaRPr lang="en-US" altLang="zh-CN" sz="1100">
              <a:solidFill>
                <a:srgbClr val="000000"/>
              </a:solidFill>
              <a:ea typeface="黑体" pitchFamily="2" charset="-122"/>
              <a:cs typeface="Arial" charset="0"/>
            </a:endParaRPr>
          </a:p>
          <a:p>
            <a:endParaRPr lang="zh-CN" altLang="en-US" sz="1100">
              <a:solidFill>
                <a:schemeClr val="bg2"/>
              </a:solidFill>
              <a:ea typeface="黑体" pitchFamily="2" charset="-122"/>
              <a:cs typeface="Arial" charset="0"/>
            </a:endParaRPr>
          </a:p>
          <a:p>
            <a:r>
              <a:rPr lang="zh-CN" altLang="en-US" sz="1100">
                <a:solidFill>
                  <a:srgbClr val="000000"/>
                </a:solidFill>
                <a:ea typeface="黑体" pitchFamily="2" charset="-122"/>
                <a:cs typeface="Arial" charset="0"/>
              </a:rPr>
              <a:t>                </a:t>
            </a:r>
            <a:r>
              <a:rPr lang="en-US" altLang="zh-CN" sz="1100">
                <a:solidFill>
                  <a:srgbClr val="000000"/>
                </a:solidFill>
                <a:ea typeface="黑体" pitchFamily="2" charset="-122"/>
                <a:cs typeface="Arial" charset="0"/>
              </a:rPr>
              <a:t>Net Link States (Area 51)</a:t>
            </a:r>
          </a:p>
          <a:p>
            <a:r>
              <a:rPr lang="en-US" altLang="zh-CN" sz="1100">
                <a:solidFill>
                  <a:srgbClr val="000000"/>
                </a:solidFill>
                <a:ea typeface="黑体" pitchFamily="2" charset="-122"/>
                <a:cs typeface="Arial" charset="0"/>
              </a:rPr>
              <a:t>ADV Router      Age             Seq#        Link ID (DR)   Rtr count</a:t>
            </a:r>
          </a:p>
          <a:p>
            <a:r>
              <a:rPr lang="zh-CN" altLang="en-US" sz="1100">
                <a:solidFill>
                  <a:srgbClr val="000000"/>
                </a:solidFill>
                <a:ea typeface="黑体" pitchFamily="2" charset="-122"/>
                <a:cs typeface="Arial" charset="0"/>
              </a:rPr>
              <a:t>   </a:t>
            </a:r>
            <a:r>
              <a:rPr lang="en-US" altLang="zh-CN" sz="1100">
                <a:solidFill>
                  <a:srgbClr val="000000"/>
                </a:solidFill>
                <a:ea typeface="黑体" pitchFamily="2" charset="-122"/>
                <a:cs typeface="Arial" charset="0"/>
              </a:rPr>
              <a:t>3.3.3.3           262       0x80000002         1                    2</a:t>
            </a:r>
          </a:p>
          <a:p>
            <a:endParaRPr lang="zh-CN" altLang="en-US" sz="1100">
              <a:solidFill>
                <a:schemeClr val="bg2"/>
              </a:solidFill>
              <a:ea typeface="黑体" pitchFamily="2" charset="-122"/>
              <a:cs typeface="Arial" charset="0"/>
            </a:endParaRPr>
          </a:p>
          <a:p>
            <a:r>
              <a:rPr lang="zh-CN" altLang="en-US" sz="1100">
                <a:solidFill>
                  <a:srgbClr val="000000"/>
                </a:solidFill>
                <a:ea typeface="黑体" pitchFamily="2" charset="-122"/>
                <a:cs typeface="Arial" charset="0"/>
              </a:rPr>
              <a:t>                </a:t>
            </a:r>
            <a:r>
              <a:rPr lang="en-US" altLang="zh-CN" sz="1100">
                <a:solidFill>
                  <a:srgbClr val="000000"/>
                </a:solidFill>
                <a:ea typeface="黑体" pitchFamily="2" charset="-122"/>
                <a:cs typeface="Arial" charset="0"/>
              </a:rPr>
              <a:t>Inter Area Prefix Link States (Area 51)</a:t>
            </a:r>
          </a:p>
          <a:p>
            <a:r>
              <a:rPr lang="en-US" altLang="zh-CN" sz="1100">
                <a:solidFill>
                  <a:srgbClr val="000000"/>
                </a:solidFill>
                <a:ea typeface="黑体" pitchFamily="2" charset="-122"/>
                <a:cs typeface="Arial" charset="0"/>
              </a:rPr>
              <a:t>ADV Router      Age              Seq#       Metric         Prefix</a:t>
            </a:r>
          </a:p>
          <a:p>
            <a:r>
              <a:rPr lang="zh-CN" altLang="en-US" sz="1100">
                <a:solidFill>
                  <a:srgbClr val="000000"/>
                </a:solidFill>
                <a:ea typeface="黑体" pitchFamily="2" charset="-122"/>
                <a:cs typeface="Arial" charset="0"/>
              </a:rPr>
              <a:t>   </a:t>
            </a:r>
            <a:r>
              <a:rPr lang="en-US" altLang="zh-CN" sz="1100">
                <a:solidFill>
                  <a:srgbClr val="000000"/>
                </a:solidFill>
                <a:ea typeface="黑体" pitchFamily="2" charset="-122"/>
                <a:cs typeface="Arial" charset="0"/>
              </a:rPr>
              <a:t>2.2.2.2           286         0x80000002     64     2001:DB8:1::/64</a:t>
            </a:r>
          </a:p>
          <a:p>
            <a:endParaRPr lang="zh-CN" altLang="en-US" sz="1100">
              <a:solidFill>
                <a:schemeClr val="bg2"/>
              </a:solidFill>
              <a:ea typeface="黑体" pitchFamily="2" charset="-122"/>
              <a:cs typeface="Arial" charset="0"/>
            </a:endParaRPr>
          </a:p>
          <a:p>
            <a:r>
              <a:rPr lang="zh-CN" altLang="en-US" sz="1100">
                <a:solidFill>
                  <a:srgbClr val="000000"/>
                </a:solidFill>
                <a:ea typeface="黑体" pitchFamily="2" charset="-122"/>
                <a:cs typeface="Arial" charset="0"/>
              </a:rPr>
              <a:t>                </a:t>
            </a:r>
            <a:r>
              <a:rPr lang="en-US" altLang="zh-CN" sz="1100">
                <a:solidFill>
                  <a:srgbClr val="000000"/>
                </a:solidFill>
                <a:ea typeface="黑体" pitchFamily="2" charset="-122"/>
                <a:cs typeface="Arial" charset="0"/>
              </a:rPr>
              <a:t>Link (Type-8) Link States (Area 51)</a:t>
            </a:r>
          </a:p>
          <a:p>
            <a:r>
              <a:rPr lang="en-US" altLang="zh-CN" sz="1100">
                <a:solidFill>
                  <a:srgbClr val="000000"/>
                </a:solidFill>
                <a:ea typeface="黑体" pitchFamily="2" charset="-122"/>
                <a:cs typeface="Arial" charset="0"/>
              </a:rPr>
              <a:t>ADV Router      Age              Seq#        Link ID    Interface</a:t>
            </a:r>
          </a:p>
          <a:p>
            <a:r>
              <a:rPr lang="zh-CN" altLang="en-US" sz="1100">
                <a:solidFill>
                  <a:srgbClr val="000000"/>
                </a:solidFill>
                <a:ea typeface="黑体" pitchFamily="2" charset="-122"/>
                <a:cs typeface="Arial" charset="0"/>
              </a:rPr>
              <a:t>   </a:t>
            </a:r>
            <a:r>
              <a:rPr lang="en-US" altLang="zh-CN" sz="1100">
                <a:solidFill>
                  <a:srgbClr val="000000"/>
                </a:solidFill>
                <a:ea typeface="黑体" pitchFamily="2" charset="-122"/>
                <a:cs typeface="Arial" charset="0"/>
              </a:rPr>
              <a:t>2.2.2.2           271         0x80000003       1          Gi0/0</a:t>
            </a:r>
          </a:p>
          <a:p>
            <a:r>
              <a:rPr lang="zh-CN" altLang="en-US" sz="1100">
                <a:solidFill>
                  <a:srgbClr val="000000"/>
                </a:solidFill>
                <a:ea typeface="黑体" pitchFamily="2" charset="-122"/>
                <a:cs typeface="Arial" charset="0"/>
              </a:rPr>
              <a:t>   </a:t>
            </a:r>
            <a:r>
              <a:rPr lang="en-US" altLang="zh-CN" sz="1100">
                <a:solidFill>
                  <a:srgbClr val="000000"/>
                </a:solidFill>
                <a:ea typeface="黑体" pitchFamily="2" charset="-122"/>
                <a:cs typeface="Arial" charset="0"/>
              </a:rPr>
              <a:t>3.3.3.3           262         0x80000003       1          Gi0/0</a:t>
            </a:r>
          </a:p>
          <a:p>
            <a:endParaRPr lang="zh-CN" altLang="en-US" sz="1100">
              <a:solidFill>
                <a:schemeClr val="bg2"/>
              </a:solidFill>
              <a:ea typeface="黑体" pitchFamily="2" charset="-122"/>
              <a:cs typeface="Arial" charset="0"/>
            </a:endParaRPr>
          </a:p>
          <a:p>
            <a:r>
              <a:rPr lang="zh-CN" altLang="en-US" sz="1100">
                <a:solidFill>
                  <a:srgbClr val="000000"/>
                </a:solidFill>
                <a:ea typeface="黑体" pitchFamily="2" charset="-122"/>
                <a:cs typeface="Arial" charset="0"/>
              </a:rPr>
              <a:t>                </a:t>
            </a:r>
            <a:r>
              <a:rPr lang="en-US" altLang="zh-CN" sz="1100">
                <a:solidFill>
                  <a:srgbClr val="000000"/>
                </a:solidFill>
                <a:ea typeface="黑体" pitchFamily="2" charset="-122"/>
                <a:cs typeface="Arial" charset="0"/>
              </a:rPr>
              <a:t>Intra Area Prefix Link States (Area 51)</a:t>
            </a:r>
          </a:p>
          <a:p>
            <a:r>
              <a:rPr lang="en-US" altLang="zh-CN" sz="1100">
                <a:solidFill>
                  <a:srgbClr val="000000"/>
                </a:solidFill>
                <a:ea typeface="黑体" pitchFamily="2" charset="-122"/>
                <a:cs typeface="Arial" charset="0"/>
              </a:rPr>
              <a:t>ADV Router      Age            Seq#       Link ID    Ref-lstype  Ref-LSID</a:t>
            </a:r>
          </a:p>
          <a:p>
            <a:r>
              <a:rPr lang="zh-CN" altLang="en-US" sz="1100">
                <a:solidFill>
                  <a:srgbClr val="000000"/>
                </a:solidFill>
                <a:ea typeface="黑体" pitchFamily="2" charset="-122"/>
                <a:cs typeface="Arial" charset="0"/>
              </a:rPr>
              <a:t>    </a:t>
            </a:r>
            <a:r>
              <a:rPr lang="en-US" altLang="zh-CN" sz="1100">
                <a:solidFill>
                  <a:srgbClr val="000000"/>
                </a:solidFill>
                <a:ea typeface="黑体" pitchFamily="2" charset="-122"/>
                <a:cs typeface="Arial" charset="0"/>
              </a:rPr>
              <a:t>2.2.2.2         300         0x80000002     2          0x2001          0</a:t>
            </a:r>
          </a:p>
          <a:p>
            <a:r>
              <a:rPr lang="zh-CN" altLang="en-US" sz="1100">
                <a:solidFill>
                  <a:srgbClr val="000000"/>
                </a:solidFill>
                <a:ea typeface="黑体" pitchFamily="2" charset="-122"/>
                <a:cs typeface="Arial" charset="0"/>
              </a:rPr>
              <a:t>    </a:t>
            </a:r>
            <a:r>
              <a:rPr lang="en-US" altLang="zh-CN" sz="1100">
                <a:solidFill>
                  <a:srgbClr val="000000"/>
                </a:solidFill>
                <a:ea typeface="黑体" pitchFamily="2" charset="-122"/>
                <a:cs typeface="Arial" charset="0"/>
              </a:rPr>
              <a:t>3.3.3.3         300         0x80000003     2          0x2001          0</a:t>
            </a:r>
          </a:p>
          <a:p>
            <a:r>
              <a:rPr lang="zh-CN" altLang="en-US" sz="1100">
                <a:solidFill>
                  <a:srgbClr val="000000"/>
                </a:solidFill>
                <a:ea typeface="黑体" pitchFamily="2" charset="-122"/>
                <a:cs typeface="Arial" charset="0"/>
              </a:rPr>
              <a:t>    </a:t>
            </a:r>
            <a:r>
              <a:rPr lang="en-US" altLang="zh-CN" sz="1100">
                <a:solidFill>
                  <a:srgbClr val="000000"/>
                </a:solidFill>
                <a:ea typeface="黑体" pitchFamily="2" charset="-122"/>
                <a:cs typeface="Arial" charset="0"/>
              </a:rPr>
              <a:t>3.3.3.3         262         0x80000004     1          0x2002          1</a:t>
            </a:r>
          </a:p>
          <a:p>
            <a:r>
              <a:rPr lang="en-US" altLang="zh-CN" sz="1100">
                <a:solidFill>
                  <a:srgbClr val="000000"/>
                </a:solidFill>
                <a:ea typeface="黑体" pitchFamily="2" charset="-122"/>
                <a:cs typeface="Arial" charset="0"/>
              </a:rPr>
              <a:t>Branch-2#</a:t>
            </a:r>
            <a:endParaRPr lang="zh-CN" altLang="en-US" sz="1100">
              <a:solidFill>
                <a:schemeClr val="bg2"/>
              </a:solidFill>
              <a:ea typeface="黑体" pitchFamily="2" charset="-122"/>
              <a:cs typeface="Arial" charset="0"/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OSPFv2</a:t>
            </a:r>
            <a:endParaRPr lang="en-US" altLang="zh-CN"/>
          </a:p>
        </p:txBody>
      </p:sp>
      <p:sp>
        <p:nvSpPr>
          <p:cNvPr id="41986" name="Content Placeholder 2"/>
          <p:cNvSpPr>
            <a:spLocks noGrp="1"/>
          </p:cNvSpPr>
          <p:nvPr>
            <p:ph type="body" sz="quarter" idx="11"/>
          </p:nvPr>
        </p:nvSpPr>
        <p:spPr>
          <a:xfrm>
            <a:off x="219455" y="1028685"/>
            <a:ext cx="4142232" cy="5159844"/>
          </a:xfrm>
        </p:spPr>
        <p:txBody>
          <a:bodyPr/>
          <a:lstStyle/>
          <a:p>
            <a:pPr algn="just">
              <a:spcBef>
                <a:spcPts val="600"/>
              </a:spcBef>
            </a:pPr>
            <a:r>
              <a:rPr lang="zh-TW" altLang="en-US" dirty="0" smtClean="0"/>
              <a:t>通告 </a:t>
            </a:r>
            <a:r>
              <a:rPr lang="en-US" altLang="zh-TW" dirty="0" smtClean="0"/>
              <a:t>IPv4 </a:t>
            </a:r>
            <a:r>
              <a:rPr lang="zh-TW" altLang="en-US" dirty="0" smtClean="0"/>
              <a:t>路由。</a:t>
            </a:r>
          </a:p>
          <a:p>
            <a:pPr algn="just">
              <a:spcBef>
                <a:spcPts val="600"/>
              </a:spcBef>
            </a:pPr>
            <a:r>
              <a:rPr lang="en-US" altLang="zh-TW" dirty="0" smtClean="0"/>
              <a:t>OSPF </a:t>
            </a:r>
            <a:r>
              <a:rPr lang="zh-TW" altLang="en-US" dirty="0" smtClean="0"/>
              <a:t>訊息從出口介面的 </a:t>
            </a:r>
            <a:r>
              <a:rPr lang="en-US" altLang="zh-TW" dirty="0" smtClean="0"/>
              <a:t>IPv4 </a:t>
            </a:r>
            <a:r>
              <a:rPr lang="zh-TW" altLang="en-US" dirty="0" smtClean="0"/>
              <a:t>位址發出。</a:t>
            </a:r>
          </a:p>
          <a:p>
            <a:pPr algn="just">
              <a:spcBef>
                <a:spcPts val="600"/>
              </a:spcBef>
            </a:pPr>
            <a:r>
              <a:rPr lang="zh-TW" altLang="en-US" dirty="0" smtClean="0"/>
              <a:t>將 </a:t>
            </a:r>
            <a:r>
              <a:rPr lang="en-US" altLang="zh-TW" dirty="0" smtClean="0"/>
              <a:t>224.0.0.6</a:t>
            </a:r>
            <a:r>
              <a:rPr lang="zh-TW" altLang="en-US" dirty="0" smtClean="0"/>
              <a:t> 當作 </a:t>
            </a:r>
            <a:r>
              <a:rPr lang="en-US" altLang="zh-TW" dirty="0" smtClean="0"/>
              <a:t>DR/BDR </a:t>
            </a:r>
            <a:r>
              <a:rPr lang="zh-TW" altLang="en-US" dirty="0" smtClean="0"/>
              <a:t>多點傳送位址，將 </a:t>
            </a:r>
            <a:r>
              <a:rPr lang="en-US" altLang="zh-TW" dirty="0" smtClean="0"/>
              <a:t>224.0.0.5</a:t>
            </a:r>
            <a:r>
              <a:rPr lang="zh-TW" altLang="en-US" dirty="0" smtClean="0"/>
              <a:t> 當作 </a:t>
            </a:r>
            <a:r>
              <a:rPr lang="en-US" altLang="zh-TW" dirty="0" smtClean="0"/>
              <a:t>OSPF </a:t>
            </a:r>
            <a:r>
              <a:rPr lang="zh-TW" altLang="en-US" dirty="0" smtClean="0"/>
              <a:t>路由器多點傳送位址。</a:t>
            </a:r>
          </a:p>
          <a:p>
            <a:pPr algn="just">
              <a:spcBef>
                <a:spcPts val="600"/>
              </a:spcBef>
            </a:pPr>
            <a:r>
              <a:rPr lang="zh-TW" altLang="en-US" dirty="0" smtClean="0"/>
              <a:t>在路由器配置模式下使用 </a:t>
            </a:r>
            <a:r>
              <a:rPr lang="en-US" altLang="zh-TW" b="1" dirty="0" smtClean="0"/>
              <a:t>network</a:t>
            </a:r>
            <a:r>
              <a:rPr lang="zh-TW" altLang="en-US" dirty="0" smtClean="0"/>
              <a:t> 命令通告網路。</a:t>
            </a:r>
          </a:p>
          <a:p>
            <a:pPr algn="just">
              <a:spcBef>
                <a:spcPts val="600"/>
              </a:spcBef>
            </a:pPr>
            <a:r>
              <a:rPr lang="zh-TW" altLang="en-US" dirty="0" smtClean="0"/>
              <a:t>介面在路由器配置模式下間接啟用。</a:t>
            </a:r>
            <a:endParaRPr lang="zh-TW" altLang="en-US" dirty="0" smtClean="0"/>
          </a:p>
        </p:txBody>
      </p:sp>
      <p:sp>
        <p:nvSpPr>
          <p:cNvPr id="18" name="Content Placeholder 17"/>
          <p:cNvSpPr>
            <a:spLocks noGrp="1"/>
          </p:cNvSpPr>
          <p:nvPr>
            <p:ph type="body" sz="quarter" idx="12"/>
          </p:nvPr>
        </p:nvSpPr>
        <p:spPr>
          <a:xfrm>
            <a:off x="4818888" y="1028685"/>
            <a:ext cx="4005072" cy="5159844"/>
          </a:xfrm>
        </p:spPr>
        <p:txBody>
          <a:bodyPr/>
          <a:lstStyle/>
          <a:p>
            <a:pPr algn="just">
              <a:spcBef>
                <a:spcPts val="600"/>
              </a:spcBef>
            </a:pPr>
            <a:r>
              <a:rPr lang="zh-CN" altLang="en-US" dirty="0">
                <a:solidFill>
                  <a:schemeClr val="tx2"/>
                </a:solidFill>
              </a:rPr>
              <a:t>通告 </a:t>
            </a:r>
            <a:r>
              <a:rPr lang="en-US" altLang="zh-CN" dirty="0">
                <a:solidFill>
                  <a:schemeClr val="tx2"/>
                </a:solidFill>
              </a:rPr>
              <a:t>IPv6 </a:t>
            </a:r>
            <a:r>
              <a:rPr lang="zh-CN" altLang="en-US" dirty="0">
                <a:solidFill>
                  <a:schemeClr val="tx2"/>
                </a:solidFill>
              </a:rPr>
              <a:t>路由。</a:t>
            </a:r>
          </a:p>
          <a:p>
            <a:pPr algn="just">
              <a:spcBef>
                <a:spcPts val="600"/>
              </a:spcBef>
            </a:pPr>
            <a:r>
              <a:rPr lang="en-US" altLang="zh-CN" dirty="0">
                <a:solidFill>
                  <a:schemeClr val="tx2"/>
                </a:solidFill>
              </a:rPr>
              <a:t>OSPF </a:t>
            </a:r>
            <a:r>
              <a:rPr lang="zh-CN" altLang="en-US" dirty="0">
                <a:solidFill>
                  <a:schemeClr val="tx2"/>
                </a:solidFill>
              </a:rPr>
              <a:t>訊息</a:t>
            </a:r>
            <a:r>
              <a:rPr lang="zh-CN" altLang="en-US" dirty="0" smtClean="0">
                <a:solidFill>
                  <a:schemeClr val="tx2"/>
                </a:solidFill>
              </a:rPr>
              <a:t>使用出口介面</a:t>
            </a:r>
            <a:r>
              <a:rPr lang="zh-CN" altLang="en-US" dirty="0">
                <a:solidFill>
                  <a:schemeClr val="tx2"/>
                </a:solidFill>
              </a:rPr>
              <a:t>的鏈路本地位址發出。</a:t>
            </a:r>
          </a:p>
          <a:p>
            <a:pPr algn="just">
              <a:spcBef>
                <a:spcPts val="600"/>
              </a:spcBef>
            </a:pPr>
            <a:r>
              <a:rPr lang="zh-CN" altLang="en-US" dirty="0">
                <a:solidFill>
                  <a:schemeClr val="tx2"/>
                </a:solidFill>
              </a:rPr>
              <a:t>將 </a:t>
            </a:r>
            <a:r>
              <a:rPr lang="en-US" altLang="zh-CN" dirty="0">
                <a:solidFill>
                  <a:schemeClr val="tx2"/>
                </a:solidFill>
              </a:rPr>
              <a:t>FF02::6 </a:t>
            </a:r>
            <a:r>
              <a:rPr lang="zh-CN" altLang="en-US" dirty="0">
                <a:solidFill>
                  <a:schemeClr val="tx2"/>
                </a:solidFill>
              </a:rPr>
              <a:t>當作 </a:t>
            </a:r>
            <a:r>
              <a:rPr lang="en-US" altLang="zh-CN" dirty="0">
                <a:solidFill>
                  <a:schemeClr val="tx2"/>
                </a:solidFill>
              </a:rPr>
              <a:t>DR/BDR </a:t>
            </a:r>
            <a:r>
              <a:rPr lang="zh-CN" altLang="en-US" dirty="0">
                <a:solidFill>
                  <a:schemeClr val="tx2"/>
                </a:solidFill>
              </a:rPr>
              <a:t>多點傳送位址，將 </a:t>
            </a:r>
            <a:r>
              <a:rPr lang="en-US" altLang="zh-CN" dirty="0">
                <a:solidFill>
                  <a:schemeClr val="tx2"/>
                </a:solidFill>
              </a:rPr>
              <a:t>FF02::5 </a:t>
            </a:r>
            <a:r>
              <a:rPr lang="zh-CN" altLang="en-US" dirty="0">
                <a:solidFill>
                  <a:schemeClr val="tx2"/>
                </a:solidFill>
              </a:rPr>
              <a:t>當作 </a:t>
            </a:r>
            <a:r>
              <a:rPr lang="en-US" altLang="zh-CN" dirty="0">
                <a:solidFill>
                  <a:schemeClr val="tx2"/>
                </a:solidFill>
              </a:rPr>
              <a:t>OSPF </a:t>
            </a:r>
            <a:r>
              <a:rPr lang="zh-CN" altLang="en-US" dirty="0">
                <a:solidFill>
                  <a:schemeClr val="tx2"/>
                </a:solidFill>
              </a:rPr>
              <a:t>路由器多點傳送位址。</a:t>
            </a:r>
          </a:p>
          <a:p>
            <a:pPr algn="just">
              <a:spcBef>
                <a:spcPts val="600"/>
              </a:spcBef>
            </a:pPr>
            <a:r>
              <a:rPr lang="en-US" altLang="zh-CN" dirty="0">
                <a:solidFill>
                  <a:schemeClr val="tx2"/>
                </a:solidFill>
              </a:rPr>
              <a:t>i</a:t>
            </a:r>
            <a:r>
              <a:rPr lang="en-US" altLang="zh-CN" dirty="0">
                <a:solidFill>
                  <a:schemeClr val="tx2"/>
                </a:solidFill>
              </a:rPr>
              <a:t>pv6 </a:t>
            </a:r>
            <a:r>
              <a:rPr lang="en-US" altLang="zh-CN" dirty="0" err="1">
                <a:solidFill>
                  <a:schemeClr val="tx2"/>
                </a:solidFill>
              </a:rPr>
              <a:t>ospf</a:t>
            </a:r>
            <a:r>
              <a:rPr lang="en-US" altLang="zh-CN" dirty="0">
                <a:solidFill>
                  <a:schemeClr val="tx2"/>
                </a:solidFill>
              </a:rPr>
              <a:t> process-id area area-id </a:t>
            </a:r>
            <a:r>
              <a:rPr lang="zh-CN" altLang="en-US" dirty="0">
                <a:solidFill>
                  <a:schemeClr val="tx2"/>
                </a:solidFill>
              </a:rPr>
              <a:t>命令將啟用路由程序並建立其相關配置，但是不再使用 </a:t>
            </a:r>
            <a:r>
              <a:rPr lang="en-US" altLang="zh-CN" dirty="0">
                <a:solidFill>
                  <a:schemeClr val="tx2"/>
                </a:solidFill>
              </a:rPr>
              <a:t>network </a:t>
            </a:r>
            <a:r>
              <a:rPr lang="zh-CN" altLang="en-US" dirty="0" smtClean="0">
                <a:solidFill>
                  <a:schemeClr val="tx2"/>
                </a:solidFill>
              </a:rPr>
              <a:t>敘述。</a:t>
            </a:r>
            <a:endParaRPr lang="zh-CN" altLang="en-US" dirty="0">
              <a:solidFill>
                <a:schemeClr val="tx2"/>
              </a:solidFill>
            </a:endParaRPr>
          </a:p>
          <a:p>
            <a:pPr algn="just">
              <a:spcBef>
                <a:spcPts val="600"/>
              </a:spcBef>
            </a:pPr>
            <a:r>
              <a:rPr lang="zh-CN" altLang="en-US" dirty="0">
                <a:solidFill>
                  <a:schemeClr val="tx2"/>
                </a:solidFill>
              </a:rPr>
              <a:t>每個介面必須在介面配置模式下使用 </a:t>
            </a:r>
            <a:r>
              <a:rPr lang="en-US" altLang="zh-CN" dirty="0">
                <a:solidFill>
                  <a:schemeClr val="tx2"/>
                </a:solidFill>
              </a:rPr>
              <a:t>ipv6 </a:t>
            </a:r>
            <a:r>
              <a:rPr lang="en-US" altLang="zh-CN" dirty="0" err="1">
                <a:solidFill>
                  <a:schemeClr val="tx2"/>
                </a:solidFill>
              </a:rPr>
              <a:t>ospf</a:t>
            </a:r>
            <a:r>
              <a:rPr lang="en-US" altLang="zh-CN" dirty="0">
                <a:solidFill>
                  <a:schemeClr val="tx2"/>
                </a:solidFill>
              </a:rPr>
              <a:t> process-id area area-id </a:t>
            </a:r>
            <a:r>
              <a:rPr lang="zh-CN" altLang="en-US" dirty="0">
                <a:solidFill>
                  <a:schemeClr val="tx2"/>
                </a:solidFill>
              </a:rPr>
              <a:t>啟用。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altLang="zh-CN" smtClean="0"/>
              <a:t>OSPFv3</a:t>
            </a:r>
            <a:endParaRPr lang="en-US" altLang="zh-CN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鏈路狀態通告</a:t>
            </a:r>
            <a:endParaRPr lang="zh-CN" altLang="en-US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zh-TW" altLang="en-US"/>
          </a:p>
        </p:txBody>
      </p:sp>
      <p:graphicFrame>
        <p:nvGraphicFramePr>
          <p:cNvPr id="44061" name="Group 2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99823168"/>
              </p:ext>
            </p:extLst>
          </p:nvPr>
        </p:nvGraphicFramePr>
        <p:xfrm>
          <a:off x="334963" y="1398588"/>
          <a:ext cx="8478837" cy="4803458"/>
        </p:xfrm>
        <a:graphic>
          <a:graphicData uri="http://schemas.openxmlformats.org/drawingml/2006/table">
            <a:tbl>
              <a:tblPr/>
              <a:tblGrid>
                <a:gridCol w="1526494"/>
                <a:gridCol w="2220686"/>
                <a:gridCol w="4731657"/>
              </a:tblGrid>
              <a:tr h="8715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charset="0"/>
                        </a:rPr>
                        <a:t>類型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charset="0"/>
                        </a:rPr>
                        <a:t>名稱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charset="0"/>
                        </a:rPr>
                        <a:t>說明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8715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charset="0"/>
                        </a:rPr>
                        <a:t>1</a:t>
                      </a:r>
                      <a:endParaRPr kumimoji="0" lang="zh-CN" alt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DCD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charset="0"/>
                        </a:rPr>
                        <a:t>路由</a:t>
                      </a:r>
                      <a:r>
                        <a:rPr kumimoji="0" lang="zh-CN" alt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charset="0"/>
                        </a:rPr>
                        <a:t>器 </a:t>
                      </a:r>
                      <a:r>
                        <a:rPr kumimoji="0" lang="en-US" altLang="zh-CN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charset="0"/>
                        </a:rPr>
                        <a:t>LSA</a:t>
                      </a:r>
                      <a:endParaRPr kumimoji="0" lang="zh-CN" alt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DCD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charset="0"/>
                        </a:rPr>
                        <a:t>由每個路由</a:t>
                      </a:r>
                      <a:r>
                        <a:rPr kumimoji="0" lang="zh-TW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charset="0"/>
                        </a:rPr>
                        <a:t>器建立，</a:t>
                      </a:r>
                      <a:r>
                        <a:rPr kumimoji="0" lang="zh-TW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charset="0"/>
                        </a:rPr>
                        <a:t>只在一個區域內泛洪。它描述鏈路狀態和路由器鏈路到該區域的成本。發送</a:t>
                      </a:r>
                      <a:r>
                        <a:rPr kumimoji="0" lang="zh-TW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charset="0"/>
                        </a:rPr>
                        <a:t>到 </a:t>
                      </a:r>
                      <a:r>
                        <a:rPr kumimoji="0" lang="en-US" altLang="zh-CN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charset="0"/>
                        </a:rPr>
                        <a:t>NBMA </a:t>
                      </a:r>
                      <a:r>
                        <a:rPr kumimoji="0" lang="zh-CN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charset="0"/>
                        </a:rPr>
                        <a:t>中的 </a:t>
                      </a:r>
                      <a:r>
                        <a:rPr kumimoji="0" lang="en-US" altLang="zh-CN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charset="0"/>
                        </a:rPr>
                        <a:t>DR</a:t>
                      </a:r>
                      <a:r>
                        <a:rPr kumimoji="0" lang="zh-CN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charset="0"/>
                        </a:rPr>
                        <a:t>。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DCDB"/>
                    </a:solidFill>
                  </a:tcPr>
                </a:tc>
              </a:tr>
              <a:tr h="7715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charset="0"/>
                        </a:rPr>
                        <a:t>2</a:t>
                      </a:r>
                      <a:endParaRPr kumimoji="0" lang="zh-CN" alt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E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charset="0"/>
                        </a:rPr>
                        <a:t>網路 </a:t>
                      </a:r>
                      <a:r>
                        <a:rPr kumimoji="0" lang="en-US" altLang="zh-CN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charset="0"/>
                        </a:rPr>
                        <a:t>LSA</a:t>
                      </a:r>
                      <a:endParaRPr kumimoji="0" lang="zh-CN" alt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E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charset="0"/>
                        </a:rPr>
                        <a:t>描述所有連接網路路由器的鏈路狀態和成本資訊。</a:t>
                      </a:r>
                      <a:r>
                        <a:rPr kumimoji="0" lang="zh-TW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charset="0"/>
                        </a:rPr>
                        <a:t>此 </a:t>
                      </a:r>
                      <a:r>
                        <a:rPr kumimoji="0" lang="en-US" altLang="zh-CN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charset="0"/>
                        </a:rPr>
                        <a:t>LSA </a:t>
                      </a:r>
                      <a:r>
                        <a:rPr kumimoji="0" lang="zh-TW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charset="0"/>
                        </a:rPr>
                        <a:t>是</a:t>
                      </a:r>
                      <a:r>
                        <a:rPr kumimoji="0" lang="zh-TW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charset="0"/>
                        </a:rPr>
                        <a:t>網路中的所有鏈路狀態和成本資訊的聚合。只有指定路由器跟蹤此資訊，並會產生</a:t>
                      </a:r>
                      <a:r>
                        <a:rPr kumimoji="0" lang="zh-TW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charset="0"/>
                        </a:rPr>
                        <a:t>網路 </a:t>
                      </a:r>
                      <a:r>
                        <a:rPr kumimoji="0" lang="en-US" altLang="zh-CN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charset="0"/>
                        </a:rPr>
                        <a:t>LSA</a:t>
                      </a:r>
                      <a:r>
                        <a:rPr kumimoji="0" lang="zh-CN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charset="0"/>
                        </a:rPr>
                        <a:t>。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EEE"/>
                    </a:solidFill>
                  </a:tcPr>
                </a:tc>
              </a:tr>
              <a:tr h="635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charset="0"/>
                        </a:rPr>
                        <a:t>3</a:t>
                      </a:r>
                      <a:endParaRPr kumimoji="0" lang="zh-CN" alt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DCD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charset="0"/>
                        </a:rPr>
                        <a:t>摘要 </a:t>
                      </a:r>
                      <a:r>
                        <a:rPr kumimoji="0" lang="en-US" altLang="zh-CN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charset="0"/>
                        </a:rPr>
                        <a:t>LSA</a:t>
                      </a:r>
                      <a:endParaRPr kumimoji="0" lang="zh-CN" alt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DCD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charset="0"/>
                        </a:rPr>
                        <a:t>將內部網路通告給其他區域的路由器。</a:t>
                      </a:r>
                      <a:r>
                        <a:rPr kumimoji="0" lang="zh-TW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charset="0"/>
                        </a:rPr>
                        <a:t>第 </a:t>
                      </a:r>
                      <a:r>
                        <a:rPr kumimoji="0" lang="en-US" altLang="zh-CN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charset="0"/>
                        </a:rPr>
                        <a:t>3 </a:t>
                      </a:r>
                      <a:r>
                        <a:rPr kumimoji="0" lang="zh-CN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charset="0"/>
                        </a:rPr>
                        <a:t>類 </a:t>
                      </a:r>
                      <a:r>
                        <a:rPr kumimoji="0" lang="en-US" altLang="zh-CN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charset="0"/>
                        </a:rPr>
                        <a:t>LSA </a:t>
                      </a:r>
                      <a:r>
                        <a:rPr kumimoji="0" lang="zh-TW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charset="0"/>
                        </a:rPr>
                        <a:t>可以</a:t>
                      </a:r>
                      <a:r>
                        <a:rPr kumimoji="0" lang="zh-TW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charset="0"/>
                        </a:rPr>
                        <a:t>代表一個網路或一組網路摘要為一個通告。</a:t>
                      </a:r>
                      <a:r>
                        <a:rPr kumimoji="0" lang="zh-TW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charset="0"/>
                        </a:rPr>
                        <a:t>只有 </a:t>
                      </a:r>
                      <a:r>
                        <a:rPr kumimoji="0" lang="en-US" altLang="zh-CN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charset="0"/>
                        </a:rPr>
                        <a:t>ABR </a:t>
                      </a:r>
                      <a:r>
                        <a:rPr kumimoji="0" lang="zh-CN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charset="0"/>
                        </a:rPr>
                        <a:t>產生摘要 </a:t>
                      </a:r>
                      <a:r>
                        <a:rPr kumimoji="0" lang="en-US" altLang="zh-CN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charset="0"/>
                        </a:rPr>
                        <a:t>LSA</a:t>
                      </a:r>
                      <a:r>
                        <a:rPr kumimoji="0" lang="zh-CN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charset="0"/>
                        </a:rPr>
                        <a:t>。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DCDB"/>
                    </a:solidFill>
                  </a:tcPr>
                </a:tc>
              </a:tr>
              <a:tr h="8509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charset="0"/>
                        </a:rPr>
                        <a:t>5</a:t>
                      </a:r>
                      <a:endParaRPr kumimoji="0" lang="zh-CN" alt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E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charset="0"/>
                        </a:rPr>
                        <a:t>外部 </a:t>
                      </a:r>
                      <a:r>
                        <a:rPr kumimoji="0" lang="en-US" altLang="zh-CN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charset="0"/>
                        </a:rPr>
                        <a:t>LSA</a:t>
                      </a:r>
                      <a:endParaRPr kumimoji="0" lang="zh-CN" alt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E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charset="0"/>
                        </a:rPr>
                        <a:t>重新指派來自另一個 </a:t>
                      </a:r>
                      <a:r>
                        <a:rPr kumimoji="0" lang="en-US" altLang="zh-CN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charset="0"/>
                        </a:rPr>
                        <a:t>AS </a:t>
                      </a:r>
                      <a:r>
                        <a:rPr kumimoji="0" lang="zh-TW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charset="0"/>
                        </a:rPr>
                        <a:t>的</a:t>
                      </a:r>
                      <a:r>
                        <a:rPr kumimoji="0" lang="zh-TW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charset="0"/>
                        </a:rPr>
                        <a:t>路由，通常是從不同路由協定</a:t>
                      </a:r>
                      <a:r>
                        <a:rPr kumimoji="0" lang="zh-TW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charset="0"/>
                        </a:rPr>
                        <a:t>到 </a:t>
                      </a:r>
                      <a:r>
                        <a:rPr kumimoji="0" lang="en-US" altLang="zh-CN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charset="0"/>
                        </a:rPr>
                        <a:t>OSPFv3</a:t>
                      </a:r>
                      <a:r>
                        <a:rPr kumimoji="0" lang="zh-TW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charset="0"/>
                        </a:rPr>
                        <a:t>。預設路由透過</a:t>
                      </a:r>
                      <a:r>
                        <a:rPr kumimoji="0" lang="zh-TW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charset="0"/>
                        </a:rPr>
                        <a:t>將 </a:t>
                      </a:r>
                      <a:r>
                        <a:rPr kumimoji="0" lang="en-US" altLang="zh-CN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charset="0"/>
                        </a:rPr>
                        <a:t>OSPF AS </a:t>
                      </a:r>
                      <a:r>
                        <a:rPr kumimoji="0" lang="zh-TW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charset="0"/>
                        </a:rPr>
                        <a:t>作為</a:t>
                      </a:r>
                      <a:r>
                        <a:rPr kumimoji="0" lang="zh-TW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charset="0"/>
                        </a:rPr>
                        <a:t>外部網路進行傳播。</a:t>
                      </a:r>
                      <a:endParaRPr kumimoji="0" lang="zh-CN" alt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EEE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新的鏈路狀態通告</a:t>
            </a:r>
            <a:endParaRPr lang="zh-CN" altLang="en-US"/>
          </a:p>
        </p:txBody>
      </p:sp>
      <p:sp>
        <p:nvSpPr>
          <p:cNvPr id="46082" name="Text Placehold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zh-TW" altLang="en-US" b="1" dirty="0" smtClean="0"/>
              <a:t>第 </a:t>
            </a:r>
            <a:r>
              <a:rPr lang="en-US" altLang="zh-TW" b="1" dirty="0" smtClean="0"/>
              <a:t>8 </a:t>
            </a:r>
            <a:r>
              <a:rPr lang="zh-TW" altLang="en-US" b="1" dirty="0" smtClean="0"/>
              <a:t>類</a:t>
            </a:r>
            <a:r>
              <a:rPr lang="en-US" altLang="zh-TW" b="1" dirty="0" smtClean="0"/>
              <a:t>LSA</a:t>
            </a:r>
            <a:r>
              <a:rPr lang="zh-TW" altLang="en-US" b="1" dirty="0" smtClean="0"/>
              <a:t>（鏈路 </a:t>
            </a:r>
            <a:r>
              <a:rPr lang="en-US" altLang="zh-TW" b="1" dirty="0" smtClean="0"/>
              <a:t>LSA</a:t>
            </a:r>
            <a:r>
              <a:rPr lang="zh-TW" altLang="en-US" b="1" dirty="0" smtClean="0"/>
              <a:t>）</a:t>
            </a:r>
            <a:r>
              <a:rPr lang="en-US" altLang="zh-TW" b="1" dirty="0" smtClean="0"/>
              <a:t>- </a:t>
            </a:r>
            <a:r>
              <a:rPr lang="zh-TW" altLang="en-US" dirty="0" smtClean="0"/>
              <a:t>僅發送給連接到同一鏈路的路由器。鏈路 </a:t>
            </a:r>
            <a:r>
              <a:rPr lang="en-US" altLang="zh-TW" dirty="0" smtClean="0"/>
              <a:t>LSA </a:t>
            </a:r>
            <a:r>
              <a:rPr lang="zh-TW" altLang="en-US" dirty="0" smtClean="0"/>
              <a:t>將路由器的鏈路本地位址提供給連接到該鏈路的所有其他路由器，並將與該鏈路關聯的前置碼列表告知連接到該鏈路的其他路由器，同時允許路由器宣稱 </a:t>
            </a:r>
            <a:r>
              <a:rPr lang="en-US" altLang="zh-TW" dirty="0" smtClean="0"/>
              <a:t>Options </a:t>
            </a:r>
            <a:r>
              <a:rPr lang="zh-TW" altLang="en-US" dirty="0" smtClean="0"/>
              <a:t>位元的集合，以與 </a:t>
            </a:r>
            <a:r>
              <a:rPr lang="en-US" altLang="zh-TW" dirty="0" smtClean="0"/>
              <a:t>NBMA </a:t>
            </a:r>
            <a:r>
              <a:rPr lang="zh-TW" altLang="en-US" dirty="0" smtClean="0"/>
              <a:t>鏈路上的指定路由器發起的網路 </a:t>
            </a:r>
            <a:r>
              <a:rPr lang="en-US" altLang="zh-TW" dirty="0" smtClean="0"/>
              <a:t>LSA </a:t>
            </a:r>
            <a:r>
              <a:rPr lang="zh-TW" altLang="en-US" dirty="0" smtClean="0"/>
              <a:t>相關聯。</a:t>
            </a:r>
          </a:p>
          <a:p>
            <a:r>
              <a:rPr lang="zh-TW" altLang="en-US" b="1" dirty="0" smtClean="0"/>
              <a:t>第 </a:t>
            </a:r>
            <a:r>
              <a:rPr lang="en-US" altLang="zh-TW" b="1" dirty="0" smtClean="0"/>
              <a:t>9 </a:t>
            </a:r>
            <a:r>
              <a:rPr lang="zh-TW" altLang="en-US" b="1" dirty="0" smtClean="0"/>
              <a:t>類</a:t>
            </a:r>
            <a:r>
              <a:rPr lang="en-US" altLang="zh-TW" b="1" dirty="0" smtClean="0"/>
              <a:t>LSA</a:t>
            </a:r>
            <a:r>
              <a:rPr lang="zh-TW" altLang="en-US" b="1" dirty="0" smtClean="0"/>
              <a:t>（區域內前置碼 </a:t>
            </a:r>
            <a:r>
              <a:rPr lang="en-US" altLang="zh-TW" b="1" dirty="0" smtClean="0"/>
              <a:t>LSA</a:t>
            </a:r>
            <a:r>
              <a:rPr lang="zh-TW" altLang="en-US" b="1" dirty="0" smtClean="0"/>
              <a:t>）</a:t>
            </a:r>
            <a:r>
              <a:rPr lang="en-US" altLang="zh-TW" b="1" dirty="0" smtClean="0"/>
              <a:t>-</a:t>
            </a:r>
            <a:r>
              <a:rPr lang="zh-TW" altLang="en-US" b="1" dirty="0" smtClean="0"/>
              <a:t> </a:t>
            </a:r>
            <a:r>
              <a:rPr lang="zh-TW" altLang="en-US" dirty="0" smtClean="0"/>
              <a:t>路由器可以對每個路由器或傳輸網路發起多個區域內前置碼 </a:t>
            </a:r>
            <a:r>
              <a:rPr lang="en-US" altLang="zh-TW" dirty="0" smtClean="0"/>
              <a:t>LSA</a:t>
            </a:r>
            <a:r>
              <a:rPr lang="zh-TW" altLang="en-US" dirty="0" smtClean="0"/>
              <a:t>，每個 </a:t>
            </a:r>
            <a:r>
              <a:rPr lang="en-US" altLang="zh-TW" dirty="0" smtClean="0"/>
              <a:t>LSA </a:t>
            </a:r>
            <a:r>
              <a:rPr lang="zh-TW" altLang="en-US" dirty="0" smtClean="0"/>
              <a:t>都有唯一的鏈路狀態 </a:t>
            </a:r>
            <a:r>
              <a:rPr lang="en-US" altLang="zh-TW" dirty="0" smtClean="0"/>
              <a:t>ID</a:t>
            </a:r>
            <a:r>
              <a:rPr lang="zh-TW" altLang="en-US" dirty="0" smtClean="0"/>
              <a:t>。每個區域內前置碼 </a:t>
            </a:r>
            <a:r>
              <a:rPr lang="en-US" altLang="zh-TW" dirty="0" smtClean="0"/>
              <a:t>LSA </a:t>
            </a:r>
            <a:r>
              <a:rPr lang="zh-TW" altLang="en-US" dirty="0" smtClean="0"/>
              <a:t>的鏈路狀態 </a:t>
            </a:r>
            <a:r>
              <a:rPr lang="en-US" altLang="zh-TW" dirty="0" smtClean="0"/>
              <a:t>ID </a:t>
            </a:r>
            <a:r>
              <a:rPr lang="zh-TW" altLang="en-US" dirty="0" smtClean="0"/>
              <a:t>描述其與路由器 </a:t>
            </a:r>
            <a:r>
              <a:rPr lang="en-US" altLang="zh-TW" dirty="0" smtClean="0"/>
              <a:t>LSA </a:t>
            </a:r>
            <a:r>
              <a:rPr lang="zh-TW" altLang="en-US" dirty="0" smtClean="0"/>
              <a:t>或網路 </a:t>
            </a:r>
            <a:r>
              <a:rPr lang="en-US" altLang="zh-TW" dirty="0" smtClean="0"/>
              <a:t>LSA </a:t>
            </a:r>
            <a:r>
              <a:rPr lang="zh-TW" altLang="en-US" dirty="0" smtClean="0"/>
              <a:t>的關聯，並包含末節網路和傳輸網路的前置碼。</a:t>
            </a:r>
            <a:endParaRPr lang="zh-TW" altLang="en-US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第</a:t>
            </a:r>
            <a:r>
              <a:rPr lang="en-US" altLang="zh-TW" dirty="0" smtClean="0"/>
              <a:t>8</a:t>
            </a:r>
            <a:r>
              <a:rPr lang="zh-TW" altLang="en-US" dirty="0" smtClean="0"/>
              <a:t>類 </a:t>
            </a:r>
            <a:r>
              <a:rPr lang="en-US" altLang="zh-TW" dirty="0" smtClean="0"/>
              <a:t>LSA</a:t>
            </a:r>
            <a:r>
              <a:rPr lang="zh-TW" altLang="en-US" dirty="0" smtClean="0"/>
              <a:t>（鏈路</a:t>
            </a:r>
            <a:r>
              <a:rPr lang="en-US" altLang="zh-TW" dirty="0" smtClean="0"/>
              <a:t>LSA</a:t>
            </a:r>
            <a:r>
              <a:rPr lang="zh-TW" altLang="en-US" dirty="0" smtClean="0"/>
              <a:t>）</a:t>
            </a:r>
            <a:endParaRPr lang="zh-TW" altLang="en-US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8130" name="Rectangle 3"/>
          <p:cNvSpPr>
            <a:spLocks noChangeArrowheads="1"/>
          </p:cNvSpPr>
          <p:nvPr/>
        </p:nvSpPr>
        <p:spPr bwMode="auto">
          <a:xfrm>
            <a:off x="1958975" y="1532395"/>
            <a:ext cx="5122863" cy="4340225"/>
          </a:xfrm>
          <a:prstGeom prst="rect">
            <a:avLst/>
          </a:prstGeom>
          <a:noFill/>
          <a:ln w="9525">
            <a:solidFill>
              <a:schemeClr val="tx2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zh-CN" sz="1200" smtClean="0">
                <a:solidFill>
                  <a:srgbClr val="000000"/>
                </a:solidFill>
                <a:ea typeface="黑体" pitchFamily="2" charset="-122"/>
                <a:cs typeface="Arial" charset="0"/>
              </a:rPr>
              <a:t>Branch-2# show ipv6 ospf database</a:t>
            </a:r>
            <a:endParaRPr lang="en-US" altLang="zh-CN" sz="1200">
              <a:solidFill>
                <a:srgbClr val="000000"/>
              </a:solidFill>
              <a:ea typeface="黑体" pitchFamily="2" charset="-122"/>
              <a:cs typeface="Arial" charset="0"/>
            </a:endParaRPr>
          </a:p>
          <a:p>
            <a:r>
              <a:rPr lang="zh-CN" altLang="en-US" sz="1200">
                <a:solidFill>
                  <a:srgbClr val="000000"/>
                </a:solidFill>
                <a:ea typeface="黑体" pitchFamily="2" charset="-122"/>
                <a:cs typeface="Arial" charset="0"/>
              </a:rPr>
              <a:t>            </a:t>
            </a:r>
            <a:r>
              <a:rPr lang="en-US" altLang="zh-CN" sz="1200">
                <a:solidFill>
                  <a:srgbClr val="000000"/>
                </a:solidFill>
                <a:ea typeface="黑体" pitchFamily="2" charset="-122"/>
                <a:cs typeface="Arial" charset="0"/>
              </a:rPr>
              <a:t>OSPF Router with ID (2.2.2.2) (Process ID 1)</a:t>
            </a:r>
          </a:p>
          <a:p>
            <a:endParaRPr lang="zh-CN" altLang="en-US" sz="1200">
              <a:solidFill>
                <a:schemeClr val="bg2"/>
              </a:solidFill>
              <a:ea typeface="黑体" pitchFamily="2" charset="-122"/>
              <a:cs typeface="Arial" charset="0"/>
            </a:endParaRPr>
          </a:p>
          <a:p>
            <a:r>
              <a:rPr lang="zh-CN" altLang="en-US" sz="1200">
                <a:solidFill>
                  <a:srgbClr val="000000"/>
                </a:solidFill>
                <a:ea typeface="黑体" pitchFamily="2" charset="-122"/>
                <a:cs typeface="Arial" charset="0"/>
              </a:rPr>
              <a:t>                </a:t>
            </a:r>
            <a:r>
              <a:rPr lang="en-US" altLang="zh-CN" sz="1200">
                <a:solidFill>
                  <a:srgbClr val="000000"/>
                </a:solidFill>
                <a:ea typeface="黑体" pitchFamily="2" charset="-122"/>
                <a:cs typeface="Arial" charset="0"/>
              </a:rPr>
              <a:t>Router Link States (Area 0)</a:t>
            </a:r>
          </a:p>
          <a:p>
            <a:endParaRPr lang="zh-CN" altLang="en-US" sz="1200">
              <a:solidFill>
                <a:schemeClr val="bg2"/>
              </a:solidFill>
              <a:ea typeface="黑体" pitchFamily="2" charset="-122"/>
              <a:cs typeface="Arial" charset="0"/>
            </a:endParaRPr>
          </a:p>
          <a:p>
            <a:r>
              <a:rPr lang="en-US" altLang="zh-CN" sz="1200">
                <a:solidFill>
                  <a:srgbClr val="000000"/>
                </a:solidFill>
                <a:ea typeface="黑体" pitchFamily="2" charset="-122"/>
                <a:cs typeface="Arial" charset="0"/>
              </a:rPr>
              <a:t>ADV Router     Age              Seq#       Fragment ID  Link count Bits</a:t>
            </a:r>
          </a:p>
          <a:p>
            <a:r>
              <a:rPr lang="zh-CN" altLang="en-US" sz="1200">
                <a:solidFill>
                  <a:srgbClr val="000000"/>
                </a:solidFill>
                <a:ea typeface="黑体" pitchFamily="2" charset="-122"/>
                <a:cs typeface="Arial" charset="0"/>
              </a:rPr>
              <a:t>    </a:t>
            </a:r>
            <a:r>
              <a:rPr lang="en-US" altLang="zh-CN" sz="1200">
                <a:solidFill>
                  <a:srgbClr val="000000"/>
                </a:solidFill>
                <a:ea typeface="黑体" pitchFamily="2" charset="-122"/>
                <a:cs typeface="Arial" charset="0"/>
              </a:rPr>
              <a:t>2.2.2.2         127         0x80000002        0                  1            B</a:t>
            </a:r>
          </a:p>
          <a:p>
            <a:r>
              <a:rPr lang="zh-CN" altLang="en-US" sz="1200">
                <a:solidFill>
                  <a:srgbClr val="000000"/>
                </a:solidFill>
                <a:ea typeface="黑体" pitchFamily="2" charset="-122"/>
                <a:cs typeface="Arial" charset="0"/>
              </a:rPr>
              <a:t>    </a:t>
            </a:r>
            <a:r>
              <a:rPr lang="en-US" altLang="zh-CN" sz="1200" smtClean="0">
                <a:solidFill>
                  <a:srgbClr val="000000"/>
                </a:solidFill>
                <a:ea typeface="黑体" pitchFamily="2" charset="-122"/>
                <a:cs typeface="Arial" charset="0"/>
              </a:rPr>
              <a:t>1.1.1.1         127         0x80000002        0                  1</a:t>
            </a:r>
            <a:endParaRPr lang="en-US" altLang="zh-CN" sz="1200">
              <a:solidFill>
                <a:srgbClr val="000000"/>
              </a:solidFill>
              <a:ea typeface="黑体" pitchFamily="2" charset="-122"/>
              <a:cs typeface="Arial" charset="0"/>
            </a:endParaRPr>
          </a:p>
          <a:p>
            <a:endParaRPr lang="zh-CN" altLang="en-US" sz="1200">
              <a:solidFill>
                <a:schemeClr val="bg2"/>
              </a:solidFill>
              <a:ea typeface="黑体" pitchFamily="2" charset="-122"/>
              <a:cs typeface="Arial" charset="0"/>
            </a:endParaRPr>
          </a:p>
          <a:p>
            <a:r>
              <a:rPr lang="zh-CN" altLang="en-US" sz="1200">
                <a:solidFill>
                  <a:srgbClr val="000000"/>
                </a:solidFill>
                <a:ea typeface="黑体" pitchFamily="2" charset="-122"/>
                <a:cs typeface="Arial" charset="0"/>
              </a:rPr>
              <a:t>                </a:t>
            </a:r>
            <a:r>
              <a:rPr lang="en-US" altLang="zh-CN" sz="1200">
                <a:solidFill>
                  <a:srgbClr val="000000"/>
                </a:solidFill>
                <a:ea typeface="黑体" pitchFamily="2" charset="-122"/>
                <a:cs typeface="Arial" charset="0"/>
              </a:rPr>
              <a:t>Inter Area Prefix Link States (Area 0)</a:t>
            </a:r>
          </a:p>
          <a:p>
            <a:r>
              <a:rPr lang="en-US" altLang="zh-CN" sz="1200">
                <a:solidFill>
                  <a:srgbClr val="000000"/>
                </a:solidFill>
                <a:ea typeface="黑体" pitchFamily="2" charset="-122"/>
                <a:cs typeface="Arial" charset="0"/>
              </a:rPr>
              <a:t>ADV Router      Age             Seq#                  Metric Prefix</a:t>
            </a:r>
          </a:p>
          <a:p>
            <a:r>
              <a:rPr lang="en-US" altLang="zh-CN" sz="1200">
                <a:solidFill>
                  <a:srgbClr val="000000"/>
                </a:solidFill>
                <a:ea typeface="黑体" pitchFamily="2" charset="-122"/>
                <a:cs typeface="Arial" charset="0"/>
              </a:rPr>
              <a:t>2.2.2.2              132         0x80000001 1      2001:DB8:A::/64</a:t>
            </a:r>
          </a:p>
          <a:p>
            <a:endParaRPr lang="zh-CN" altLang="en-US" sz="1200">
              <a:solidFill>
                <a:schemeClr val="bg2"/>
              </a:solidFill>
              <a:ea typeface="黑体" pitchFamily="2" charset="-122"/>
              <a:cs typeface="Arial" charset="0"/>
            </a:endParaRPr>
          </a:p>
          <a:p>
            <a:r>
              <a:rPr lang="zh-CN" altLang="en-US" sz="1200">
                <a:solidFill>
                  <a:srgbClr val="000000"/>
                </a:solidFill>
                <a:ea typeface="黑体" pitchFamily="2" charset="-122"/>
                <a:cs typeface="Arial" charset="0"/>
              </a:rPr>
              <a:t>                </a:t>
            </a:r>
            <a:r>
              <a:rPr lang="en-US" altLang="zh-CN" sz="1200">
                <a:solidFill>
                  <a:srgbClr val="000000"/>
                </a:solidFill>
                <a:ea typeface="黑体" pitchFamily="2" charset="-122"/>
                <a:cs typeface="Arial" charset="0"/>
              </a:rPr>
              <a:t>Link (Type-8) Link States (Area 0)</a:t>
            </a:r>
          </a:p>
          <a:p>
            <a:r>
              <a:rPr lang="en-US" altLang="zh-CN" sz="1200">
                <a:solidFill>
                  <a:srgbClr val="000000"/>
                </a:solidFill>
                <a:ea typeface="黑体" pitchFamily="2" charset="-122"/>
                <a:cs typeface="Arial" charset="0"/>
              </a:rPr>
              <a:t>ADV Router      Age             Seq#       Link ID      Interface</a:t>
            </a:r>
          </a:p>
          <a:p>
            <a:r>
              <a:rPr lang="zh-CN" altLang="en-US" sz="1200">
                <a:solidFill>
                  <a:srgbClr val="000000"/>
                </a:solidFill>
                <a:ea typeface="黑体" pitchFamily="2" charset="-122"/>
                <a:cs typeface="Arial" charset="0"/>
              </a:rPr>
              <a:t>     </a:t>
            </a:r>
            <a:r>
              <a:rPr lang="en-US" altLang="zh-CN" sz="1200">
                <a:solidFill>
                  <a:srgbClr val="000000"/>
                </a:solidFill>
                <a:ea typeface="黑体" pitchFamily="2" charset="-122"/>
                <a:cs typeface="Arial" charset="0"/>
              </a:rPr>
              <a:t>2.2.2.2         127         0x80000002      4          Se0/0/1</a:t>
            </a:r>
          </a:p>
          <a:p>
            <a:r>
              <a:rPr lang="zh-CN" altLang="en-US" sz="1200">
                <a:solidFill>
                  <a:srgbClr val="000000"/>
                </a:solidFill>
                <a:ea typeface="黑体" pitchFamily="2" charset="-122"/>
                <a:cs typeface="Arial" charset="0"/>
              </a:rPr>
              <a:t>     </a:t>
            </a:r>
            <a:r>
              <a:rPr lang="en-US" altLang="zh-CN" sz="1200">
                <a:solidFill>
                  <a:srgbClr val="000000"/>
                </a:solidFill>
                <a:ea typeface="黑体" pitchFamily="2" charset="-122"/>
                <a:cs typeface="Arial" charset="0"/>
              </a:rPr>
              <a:t>1.1.1.1         128         0x80000002      3          Se0/0/0</a:t>
            </a:r>
          </a:p>
          <a:p>
            <a:endParaRPr lang="zh-CN" altLang="en-US" sz="1200">
              <a:solidFill>
                <a:schemeClr val="bg2"/>
              </a:solidFill>
              <a:ea typeface="黑体" pitchFamily="2" charset="-122"/>
              <a:cs typeface="Arial" charset="0"/>
            </a:endParaRPr>
          </a:p>
          <a:p>
            <a:r>
              <a:rPr lang="zh-CN" altLang="en-US" sz="1200">
                <a:solidFill>
                  <a:srgbClr val="000000"/>
                </a:solidFill>
                <a:ea typeface="黑体" pitchFamily="2" charset="-122"/>
                <a:cs typeface="Arial" charset="0"/>
              </a:rPr>
              <a:t>                </a:t>
            </a:r>
            <a:r>
              <a:rPr lang="en-US" altLang="zh-CN" sz="1200">
                <a:solidFill>
                  <a:srgbClr val="000000"/>
                </a:solidFill>
                <a:ea typeface="黑体" pitchFamily="2" charset="-122"/>
                <a:cs typeface="Arial" charset="0"/>
              </a:rPr>
              <a:t>Intra Area Prefix Link States (Area 0)</a:t>
            </a:r>
          </a:p>
          <a:p>
            <a:r>
              <a:rPr lang="en-US" altLang="zh-CN" sz="1200">
                <a:solidFill>
                  <a:srgbClr val="000000"/>
                </a:solidFill>
                <a:ea typeface="黑体" pitchFamily="2" charset="-122"/>
                <a:cs typeface="Arial" charset="0"/>
              </a:rPr>
              <a:t>ADV Router      Age             Seq#       Link ID    Ref-lstype  Ref-LSID</a:t>
            </a:r>
          </a:p>
          <a:p>
            <a:r>
              <a:rPr lang="zh-CN" altLang="en-US" sz="1200">
                <a:solidFill>
                  <a:srgbClr val="000000"/>
                </a:solidFill>
                <a:ea typeface="黑体" pitchFamily="2" charset="-122"/>
                <a:cs typeface="Arial" charset="0"/>
              </a:rPr>
              <a:t>     </a:t>
            </a:r>
            <a:r>
              <a:rPr lang="en-US" altLang="zh-CN" sz="1200">
                <a:solidFill>
                  <a:srgbClr val="000000"/>
                </a:solidFill>
                <a:ea typeface="黑体" pitchFamily="2" charset="-122"/>
                <a:cs typeface="Arial" charset="0"/>
              </a:rPr>
              <a:t>2.2.2.2         128         0x80000001     2           0x2001           0</a:t>
            </a:r>
          </a:p>
          <a:p>
            <a:r>
              <a:rPr lang="zh-CN" altLang="en-US" sz="1200">
                <a:solidFill>
                  <a:srgbClr val="000000"/>
                </a:solidFill>
                <a:ea typeface="黑体" pitchFamily="2" charset="-122"/>
                <a:cs typeface="Arial" charset="0"/>
              </a:rPr>
              <a:t>     </a:t>
            </a:r>
            <a:r>
              <a:rPr lang="en-US" altLang="zh-CN" sz="1200">
                <a:solidFill>
                  <a:srgbClr val="000000"/>
                </a:solidFill>
                <a:ea typeface="黑体" pitchFamily="2" charset="-122"/>
                <a:cs typeface="Arial" charset="0"/>
              </a:rPr>
              <a:t>1.1.1.1         136         0x80000001     2           0x2001           0</a:t>
            </a:r>
          </a:p>
          <a:p>
            <a:r>
              <a:rPr lang="zh-CN" altLang="en-US" sz="1200">
                <a:solidFill>
                  <a:srgbClr val="000000"/>
                </a:solidFill>
                <a:ea typeface="黑体" pitchFamily="2" charset="-122"/>
                <a:cs typeface="Arial" charset="0"/>
              </a:rPr>
              <a:t>                      </a:t>
            </a:r>
            <a:r>
              <a:rPr lang="en-US" altLang="zh-CN" sz="1200">
                <a:solidFill>
                  <a:srgbClr val="000000"/>
                </a:solidFill>
                <a:ea typeface="黑体" pitchFamily="2" charset="-122"/>
                <a:cs typeface="Arial" charset="0"/>
              </a:rPr>
              <a:t>OSPF Router with ID (2.2.2.2) (Process ID 1)</a:t>
            </a:r>
            <a:endParaRPr lang="zh-CN" altLang="en-US" sz="1200">
              <a:solidFill>
                <a:schemeClr val="bg2"/>
              </a:solidFill>
              <a:ea typeface="黑体" pitchFamily="2" charset="-122"/>
              <a:cs typeface="Arial" charset="0"/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2687216" y="3965514"/>
            <a:ext cx="2369976" cy="195942"/>
          </a:xfrm>
          <a:prstGeom prst="roundRect">
            <a:avLst/>
          </a:prstGeom>
          <a:solidFill>
            <a:schemeClr val="tx2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>
              <a:ea typeface="黑体" pitchFamily="49" charset="-122"/>
              <a:cs typeface="Arial" pitchFamily="34" charset="0"/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配置要求</a:t>
            </a:r>
            <a:endParaRPr lang="zh-CN" altLang="en-US" dirty="0"/>
          </a:p>
        </p:txBody>
      </p:sp>
      <p:sp>
        <p:nvSpPr>
          <p:cNvPr id="4" name="內容版面配置區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Freeform 9"/>
          <p:cNvSpPr>
            <a:spLocks/>
          </p:cNvSpPr>
          <p:nvPr/>
        </p:nvSpPr>
        <p:spPr bwMode="auto">
          <a:xfrm rot="20459742">
            <a:off x="5156200" y="1982788"/>
            <a:ext cx="1990725" cy="171450"/>
          </a:xfrm>
          <a:custGeom>
            <a:avLst/>
            <a:gdLst>
              <a:gd name="T0" fmla="*/ 0 w 2017"/>
              <a:gd name="T1" fmla="*/ 0 h 97"/>
              <a:gd name="T2" fmla="*/ 1008 w 2017"/>
              <a:gd name="T3" fmla="*/ 0 h 97"/>
              <a:gd name="T4" fmla="*/ 912 w 2017"/>
              <a:gd name="T5" fmla="*/ 96 h 97"/>
              <a:gd name="T6" fmla="*/ 2016 w 2017"/>
              <a:gd name="T7" fmla="*/ 96 h 9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017" h="97">
                <a:moveTo>
                  <a:pt x="0" y="0"/>
                </a:moveTo>
                <a:lnTo>
                  <a:pt x="1008" y="0"/>
                </a:lnTo>
                <a:lnTo>
                  <a:pt x="912" y="96"/>
                </a:lnTo>
                <a:lnTo>
                  <a:pt x="2016" y="96"/>
                </a:lnTo>
              </a:path>
            </a:pathLst>
          </a:custGeom>
          <a:noFill/>
          <a:ln w="25400" cap="rnd" cmpd="sng">
            <a:solidFill>
              <a:srgbClr val="CF0E30"/>
            </a:solidFill>
            <a:prstDash val="solid"/>
            <a:round/>
            <a:headEnd type="none" w="sm" len="sm"/>
            <a:tailEnd type="none" w="sm" len="sm"/>
          </a:ln>
          <a:effectLst>
            <a:outerShdw dist="17961" dir="2700000" algn="ctr" rotWithShape="0">
              <a:schemeClr val="tx1"/>
            </a:outerShdw>
          </a:effectLst>
          <a:ex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>
              <a:latin typeface="Arial" pitchFamily="34" charset="0"/>
              <a:ea typeface="黑体" pitchFamily="49" charset="-122"/>
              <a:cs typeface="Arial" pitchFamily="34" charset="0"/>
            </a:endParaRPr>
          </a:p>
        </p:txBody>
      </p:sp>
      <p:sp>
        <p:nvSpPr>
          <p:cNvPr id="9" name="Line 47"/>
          <p:cNvSpPr>
            <a:spLocks noChangeShapeType="1"/>
          </p:cNvSpPr>
          <p:nvPr/>
        </p:nvSpPr>
        <p:spPr bwMode="auto">
          <a:xfrm flipH="1">
            <a:off x="3157538" y="2474913"/>
            <a:ext cx="0" cy="693737"/>
          </a:xfrm>
          <a:prstGeom prst="line">
            <a:avLst/>
          </a:prstGeom>
          <a:noFill/>
          <a:ln w="25400">
            <a:solidFill>
              <a:srgbClr val="CF0E30"/>
            </a:solidFill>
            <a:round/>
            <a:headEnd type="none" w="sm" len="sm"/>
            <a:tailEnd type="none" w="sm" len="sm"/>
          </a:ln>
          <a:effectLst>
            <a:outerShdw dist="17961" dir="2700000" algn="ctr" rotWithShape="0">
              <a:schemeClr val="tx1"/>
            </a:outerShdw>
          </a:effectLst>
          <a:ex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>
              <a:latin typeface="Arial" pitchFamily="34" charset="0"/>
              <a:ea typeface="黑体" pitchFamily="49" charset="-122"/>
              <a:cs typeface="Arial" pitchFamily="34" charset="0"/>
            </a:endParaRPr>
          </a:p>
        </p:txBody>
      </p:sp>
      <p:sp>
        <p:nvSpPr>
          <p:cNvPr id="10" name="Line 47"/>
          <p:cNvSpPr>
            <a:spLocks noChangeShapeType="1"/>
          </p:cNvSpPr>
          <p:nvPr/>
        </p:nvSpPr>
        <p:spPr bwMode="auto">
          <a:xfrm flipV="1">
            <a:off x="1997075" y="2447925"/>
            <a:ext cx="947738" cy="0"/>
          </a:xfrm>
          <a:prstGeom prst="line">
            <a:avLst/>
          </a:prstGeom>
          <a:noFill/>
          <a:ln w="25400">
            <a:solidFill>
              <a:srgbClr val="CF0E30"/>
            </a:solidFill>
            <a:round/>
            <a:headEnd type="none" w="sm" len="sm"/>
            <a:tailEnd type="none" w="sm" len="sm"/>
          </a:ln>
          <a:effectLst>
            <a:outerShdw dist="17961" dir="2700000" algn="ctr" rotWithShape="0">
              <a:schemeClr val="tx1"/>
            </a:outerShdw>
          </a:effectLst>
          <a:ex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>
              <a:latin typeface="Arial" pitchFamily="34" charset="0"/>
              <a:ea typeface="黑体" pitchFamily="49" charset="-122"/>
              <a:cs typeface="Arial" pitchFamily="34" charset="0"/>
            </a:endParaRPr>
          </a:p>
        </p:txBody>
      </p:sp>
      <p:pic>
        <p:nvPicPr>
          <p:cNvPr id="50181" name="Picture 37"/>
          <p:cNvPicPr>
            <a:picLocks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389438" y="2184400"/>
            <a:ext cx="906462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0182" name="Picture 37"/>
          <p:cNvPicPr>
            <a:picLocks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50088" y="1595438"/>
            <a:ext cx="906462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0183" name="Picture 41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876550" y="2293938"/>
            <a:ext cx="735013" cy="314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0184" name="TextBox 27"/>
          <p:cNvSpPr txBox="1">
            <a:spLocks noChangeArrowheads="1"/>
          </p:cNvSpPr>
          <p:nvPr/>
        </p:nvSpPr>
        <p:spPr bwMode="auto">
          <a:xfrm>
            <a:off x="7124700" y="1857375"/>
            <a:ext cx="806450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1200">
                <a:solidFill>
                  <a:srgbClr val="FFFFFF"/>
                </a:solidFill>
                <a:ea typeface="黑体" pitchFamily="2" charset="-122"/>
                <a:cs typeface="Arial" charset="0"/>
              </a:rPr>
              <a:t>Branch-1</a:t>
            </a:r>
            <a:endParaRPr lang="zh-CN" altLang="en-US" sz="1200">
              <a:solidFill>
                <a:schemeClr val="bg1"/>
              </a:solidFill>
              <a:ea typeface="黑体" pitchFamily="2" charset="-122"/>
              <a:cs typeface="Arial" charset="0"/>
            </a:endParaRPr>
          </a:p>
        </p:txBody>
      </p:sp>
      <p:sp>
        <p:nvSpPr>
          <p:cNvPr id="50185" name="TextBox 33"/>
          <p:cNvSpPr txBox="1">
            <a:spLocks noChangeArrowheads="1"/>
          </p:cNvSpPr>
          <p:nvPr/>
        </p:nvSpPr>
        <p:spPr bwMode="auto">
          <a:xfrm>
            <a:off x="6503988" y="1641475"/>
            <a:ext cx="646112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1200" b="1">
                <a:solidFill>
                  <a:srgbClr val="000000"/>
                </a:solidFill>
                <a:ea typeface="黑体" pitchFamily="2" charset="-122"/>
                <a:cs typeface="Arial" charset="0"/>
              </a:rPr>
              <a:t>S0/0/0</a:t>
            </a:r>
          </a:p>
        </p:txBody>
      </p:sp>
      <p:sp>
        <p:nvSpPr>
          <p:cNvPr id="50186" name="TextBox 36"/>
          <p:cNvSpPr txBox="1">
            <a:spLocks noChangeArrowheads="1"/>
          </p:cNvSpPr>
          <p:nvPr/>
        </p:nvSpPr>
        <p:spPr bwMode="auto">
          <a:xfrm>
            <a:off x="5203825" y="2222500"/>
            <a:ext cx="646113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1200" b="1">
                <a:solidFill>
                  <a:srgbClr val="000000"/>
                </a:solidFill>
                <a:ea typeface="黑体" pitchFamily="2" charset="-122"/>
                <a:cs typeface="Arial" charset="0"/>
              </a:rPr>
              <a:t>S0/0/1</a:t>
            </a:r>
            <a:endParaRPr lang="zh-CN" altLang="en-US" sz="1200" b="1">
              <a:solidFill>
                <a:schemeClr val="bg2"/>
              </a:solidFill>
              <a:ea typeface="黑体" pitchFamily="2" charset="-122"/>
              <a:cs typeface="Arial" charset="0"/>
            </a:endParaRPr>
          </a:p>
        </p:txBody>
      </p:sp>
      <p:sp>
        <p:nvSpPr>
          <p:cNvPr id="50187" name="TextBox 37"/>
          <p:cNvSpPr txBox="1">
            <a:spLocks noChangeArrowheads="1"/>
          </p:cNvSpPr>
          <p:nvPr/>
        </p:nvSpPr>
        <p:spPr bwMode="auto">
          <a:xfrm>
            <a:off x="3951288" y="2238375"/>
            <a:ext cx="519112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1200" b="1">
                <a:solidFill>
                  <a:srgbClr val="000000"/>
                </a:solidFill>
                <a:ea typeface="黑体" pitchFamily="2" charset="-122"/>
                <a:cs typeface="Arial" charset="0"/>
              </a:rPr>
              <a:t>G0/0</a:t>
            </a:r>
            <a:endParaRPr lang="zh-CN" altLang="en-US" sz="1200" b="1">
              <a:solidFill>
                <a:schemeClr val="bg2"/>
              </a:solidFill>
              <a:ea typeface="黑体" pitchFamily="2" charset="-122"/>
              <a:cs typeface="Arial" charset="0"/>
            </a:endParaRPr>
          </a:p>
        </p:txBody>
      </p:sp>
      <p:sp>
        <p:nvSpPr>
          <p:cNvPr id="50188" name="TextBox 38"/>
          <p:cNvSpPr txBox="1">
            <a:spLocks noChangeArrowheads="1"/>
          </p:cNvSpPr>
          <p:nvPr/>
        </p:nvSpPr>
        <p:spPr bwMode="auto">
          <a:xfrm>
            <a:off x="3105150" y="2960688"/>
            <a:ext cx="519113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1200" b="1">
                <a:solidFill>
                  <a:srgbClr val="000000"/>
                </a:solidFill>
                <a:ea typeface="黑体" pitchFamily="2" charset="-122"/>
                <a:cs typeface="Arial" charset="0"/>
              </a:rPr>
              <a:t>G0/0</a:t>
            </a:r>
            <a:endParaRPr lang="zh-CN" altLang="en-US" sz="1200" b="1">
              <a:solidFill>
                <a:schemeClr val="bg2"/>
              </a:solidFill>
              <a:ea typeface="黑体" pitchFamily="2" charset="-122"/>
              <a:cs typeface="Arial" charset="0"/>
            </a:endParaRPr>
          </a:p>
        </p:txBody>
      </p:sp>
      <p:sp>
        <p:nvSpPr>
          <p:cNvPr id="50189" name="TextBox 41"/>
          <p:cNvSpPr txBox="1">
            <a:spLocks noChangeArrowheads="1"/>
          </p:cNvSpPr>
          <p:nvPr/>
        </p:nvSpPr>
        <p:spPr bwMode="auto">
          <a:xfrm>
            <a:off x="5194300" y="1679575"/>
            <a:ext cx="1350963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zh-CN" sz="1200" b="1">
                <a:ea typeface="黑体" pitchFamily="2" charset="-122"/>
                <a:cs typeface="Arial" charset="0"/>
              </a:rPr>
              <a:t>2001:DB8:1::/64</a:t>
            </a:r>
            <a:endParaRPr lang="zh-CN" altLang="en-US" sz="1200" b="1">
              <a:ea typeface="黑体" pitchFamily="2" charset="-122"/>
              <a:cs typeface="Arial" charset="0"/>
            </a:endParaRPr>
          </a:p>
        </p:txBody>
      </p:sp>
      <p:sp>
        <p:nvSpPr>
          <p:cNvPr id="50190" name="TextBox 42"/>
          <p:cNvSpPr txBox="1">
            <a:spLocks noChangeArrowheads="1"/>
          </p:cNvSpPr>
          <p:nvPr/>
        </p:nvSpPr>
        <p:spPr bwMode="auto">
          <a:xfrm>
            <a:off x="2584450" y="2016125"/>
            <a:ext cx="1350963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zh-CN" sz="1200" b="1">
                <a:ea typeface="黑体" pitchFamily="2" charset="-122"/>
                <a:cs typeface="Arial" charset="0"/>
              </a:rPr>
              <a:t>2001:DB8:A::/64</a:t>
            </a:r>
            <a:endParaRPr lang="zh-CN" altLang="en-US" sz="1200" b="1">
              <a:ea typeface="黑体" pitchFamily="2" charset="-122"/>
              <a:cs typeface="Arial" charset="0"/>
            </a:endParaRPr>
          </a:p>
        </p:txBody>
      </p:sp>
      <p:sp>
        <p:nvSpPr>
          <p:cNvPr id="50191" name="TextBox 45"/>
          <p:cNvSpPr txBox="1">
            <a:spLocks noChangeArrowheads="1"/>
          </p:cNvSpPr>
          <p:nvPr/>
        </p:nvSpPr>
        <p:spPr bwMode="auto">
          <a:xfrm>
            <a:off x="719138" y="2659063"/>
            <a:ext cx="1881187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zh-CN" sz="1200" b="1">
                <a:ea typeface="黑体" pitchFamily="2" charset="-122"/>
                <a:cs typeface="Arial" charset="0"/>
              </a:rPr>
              <a:t>Lo0 2001:DB8:C::/127</a:t>
            </a:r>
            <a:endParaRPr lang="zh-CN" altLang="en-US" sz="1200" b="1">
              <a:ea typeface="黑体" pitchFamily="2" charset="-122"/>
              <a:cs typeface="Arial" charset="0"/>
            </a:endParaRPr>
          </a:p>
        </p:txBody>
      </p:sp>
      <p:sp>
        <p:nvSpPr>
          <p:cNvPr id="50192" name="TextBox 46"/>
          <p:cNvSpPr txBox="1">
            <a:spLocks noChangeArrowheads="1"/>
          </p:cNvSpPr>
          <p:nvPr/>
        </p:nvSpPr>
        <p:spPr bwMode="auto">
          <a:xfrm>
            <a:off x="2262188" y="3635375"/>
            <a:ext cx="1925637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zh-CN" sz="1200" b="1">
                <a:ea typeface="黑体" pitchFamily="2" charset="-122"/>
                <a:cs typeface="Arial" charset="0"/>
              </a:rPr>
              <a:t>Lo0 2001:DB8:B::/127</a:t>
            </a:r>
            <a:endParaRPr lang="zh-CN" altLang="en-US" sz="1200" b="1">
              <a:ea typeface="黑体" pitchFamily="2" charset="-122"/>
              <a:cs typeface="Arial" charset="0"/>
            </a:endParaRPr>
          </a:p>
        </p:txBody>
      </p:sp>
      <p:sp>
        <p:nvSpPr>
          <p:cNvPr id="50193" name="Rectangle 47"/>
          <p:cNvSpPr>
            <a:spLocks noChangeArrowheads="1"/>
          </p:cNvSpPr>
          <p:nvPr/>
        </p:nvSpPr>
        <p:spPr bwMode="auto">
          <a:xfrm>
            <a:off x="2605088" y="4351338"/>
            <a:ext cx="4572000" cy="1477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zh-CN" dirty="0" smtClean="0">
                <a:solidFill>
                  <a:srgbClr val="6B308E"/>
                </a:solidFill>
                <a:ea typeface="黑体" pitchFamily="2" charset="-122"/>
                <a:cs typeface="Arial" charset="0"/>
              </a:rPr>
              <a:t>OSPFv3 </a:t>
            </a:r>
            <a:r>
              <a:rPr lang="zh-CN" altLang="en-US" dirty="0" smtClean="0">
                <a:solidFill>
                  <a:srgbClr val="6B308E"/>
                </a:solidFill>
                <a:ea typeface="黑体" pitchFamily="2" charset="-122"/>
                <a:cs typeface="Arial" charset="0"/>
              </a:rPr>
              <a:t>配置</a:t>
            </a:r>
            <a:r>
              <a:rPr lang="zh-CN" altLang="en-US" dirty="0">
                <a:solidFill>
                  <a:srgbClr val="6B308E"/>
                </a:solidFill>
                <a:ea typeface="黑体" pitchFamily="2" charset="-122"/>
                <a:cs typeface="Arial" charset="0"/>
              </a:rPr>
              <a:t>要求：</a:t>
            </a:r>
          </a:p>
          <a:p>
            <a:pPr>
              <a:buClr>
                <a:srgbClr val="6B308E"/>
              </a:buClr>
              <a:buFont typeface="Arial" charset="0"/>
              <a:buChar char="•"/>
            </a:pPr>
            <a:r>
              <a:rPr lang="zh-CN" altLang="en-US" dirty="0" smtClean="0">
                <a:solidFill>
                  <a:srgbClr val="6B308E"/>
                </a:solidFill>
                <a:ea typeface="黑体" pitchFamily="2" charset="-122"/>
                <a:cs typeface="Arial" charset="0"/>
              </a:rPr>
              <a:t> </a:t>
            </a:r>
            <a:r>
              <a:rPr lang="zh-CN" altLang="en-US" dirty="0" smtClean="0">
                <a:solidFill>
                  <a:srgbClr val="6B308E"/>
                </a:solidFill>
                <a:ea typeface="黑体" pitchFamily="2" charset="-122"/>
                <a:cs typeface="Arial" charset="0"/>
              </a:rPr>
              <a:t>啟用 </a:t>
            </a:r>
            <a:r>
              <a:rPr lang="en-US" altLang="zh-CN" dirty="0" smtClean="0">
                <a:solidFill>
                  <a:srgbClr val="6B308E"/>
                </a:solidFill>
                <a:ea typeface="黑体" pitchFamily="2" charset="-122"/>
                <a:cs typeface="Arial" charset="0"/>
              </a:rPr>
              <a:t>IPv6 </a:t>
            </a:r>
            <a:r>
              <a:rPr lang="zh-TW" altLang="en-US" dirty="0" smtClean="0">
                <a:solidFill>
                  <a:srgbClr val="6B308E"/>
                </a:solidFill>
                <a:ea typeface="黑体" pitchFamily="2" charset="-122"/>
                <a:cs typeface="Arial" charset="0"/>
              </a:rPr>
              <a:t>單</a:t>
            </a:r>
            <a:r>
              <a:rPr lang="zh-TW" altLang="en-US" dirty="0" smtClean="0">
                <a:solidFill>
                  <a:srgbClr val="6B308E"/>
                </a:solidFill>
                <a:ea typeface="黑体" pitchFamily="2" charset="-122"/>
                <a:cs typeface="Arial" charset="0"/>
              </a:rPr>
              <a:t>點傳送路由</a:t>
            </a:r>
            <a:endParaRPr lang="zh-CN" altLang="en-US" dirty="0">
              <a:solidFill>
                <a:srgbClr val="6B308E"/>
              </a:solidFill>
              <a:ea typeface="黑体" pitchFamily="2" charset="-122"/>
              <a:cs typeface="Arial" charset="0"/>
            </a:endParaRPr>
          </a:p>
          <a:p>
            <a:pPr>
              <a:buClr>
                <a:srgbClr val="6B308E"/>
              </a:buClr>
              <a:buFont typeface="Arial" charset="0"/>
              <a:buChar char="•"/>
            </a:pPr>
            <a:r>
              <a:rPr lang="zh-CN" altLang="en-US" dirty="0" smtClean="0">
                <a:solidFill>
                  <a:srgbClr val="6B308E"/>
                </a:solidFill>
                <a:ea typeface="黑体" pitchFamily="2" charset="-122"/>
                <a:cs typeface="Arial" charset="0"/>
              </a:rPr>
              <a:t> </a:t>
            </a:r>
            <a:r>
              <a:rPr lang="zh-CN" altLang="en-US" dirty="0" smtClean="0">
                <a:solidFill>
                  <a:srgbClr val="6B308E"/>
                </a:solidFill>
                <a:ea typeface="黑体" pitchFamily="2" charset="-122"/>
                <a:cs typeface="Arial" charset="0"/>
              </a:rPr>
              <a:t>啟動 </a:t>
            </a:r>
            <a:r>
              <a:rPr lang="en-US" altLang="zh-CN" dirty="0" smtClean="0">
                <a:solidFill>
                  <a:srgbClr val="6B308E"/>
                </a:solidFill>
                <a:ea typeface="黑体" pitchFamily="2" charset="-122"/>
                <a:cs typeface="Arial" charset="0"/>
              </a:rPr>
              <a:t>OSPFv3 </a:t>
            </a:r>
            <a:r>
              <a:rPr lang="zh-CN" altLang="en-US" dirty="0" smtClean="0">
                <a:solidFill>
                  <a:srgbClr val="6B308E"/>
                </a:solidFill>
                <a:ea typeface="黑体" pitchFamily="2" charset="-122"/>
                <a:cs typeface="Arial" charset="0"/>
              </a:rPr>
              <a:t>路</a:t>
            </a:r>
            <a:r>
              <a:rPr lang="zh-CN" altLang="en-US" dirty="0" smtClean="0">
                <a:solidFill>
                  <a:srgbClr val="6B308E"/>
                </a:solidFill>
                <a:ea typeface="黑体" pitchFamily="2" charset="-122"/>
                <a:cs typeface="Arial" charset="0"/>
              </a:rPr>
              <a:t>由程序</a:t>
            </a:r>
            <a:endParaRPr lang="zh-CN" altLang="en-US" dirty="0">
              <a:solidFill>
                <a:srgbClr val="6B308E"/>
              </a:solidFill>
              <a:ea typeface="黑体" pitchFamily="2" charset="-122"/>
              <a:cs typeface="Arial" charset="0"/>
            </a:endParaRPr>
          </a:p>
          <a:p>
            <a:pPr>
              <a:buClr>
                <a:srgbClr val="6B308E"/>
              </a:buClr>
              <a:buFont typeface="Arial" charset="0"/>
              <a:buChar char="•"/>
            </a:pPr>
            <a:r>
              <a:rPr lang="zh-TW" altLang="en-US" dirty="0" smtClean="0">
                <a:solidFill>
                  <a:srgbClr val="6B308E"/>
                </a:solidFill>
                <a:ea typeface="黑体" pitchFamily="2" charset="-122"/>
                <a:cs typeface="Arial" charset="0"/>
              </a:rPr>
              <a:t> 在介面上</a:t>
            </a:r>
            <a:r>
              <a:rPr lang="zh-TW" altLang="en-US" dirty="0" smtClean="0">
                <a:solidFill>
                  <a:srgbClr val="6B308E"/>
                </a:solidFill>
                <a:ea typeface="黑体" pitchFamily="2" charset="-122"/>
                <a:cs typeface="Arial" charset="0"/>
              </a:rPr>
              <a:t>啟用 </a:t>
            </a:r>
            <a:r>
              <a:rPr lang="en-US" altLang="zh-CN" dirty="0" smtClean="0">
                <a:solidFill>
                  <a:srgbClr val="6B308E"/>
                </a:solidFill>
                <a:ea typeface="黑体" pitchFamily="2" charset="-122"/>
                <a:cs typeface="Arial" charset="0"/>
              </a:rPr>
              <a:t>OSPFv3</a:t>
            </a:r>
            <a:endParaRPr lang="en-US" altLang="zh-CN" dirty="0">
              <a:solidFill>
                <a:srgbClr val="6B308E"/>
              </a:solidFill>
              <a:ea typeface="黑体" pitchFamily="2" charset="-122"/>
              <a:cs typeface="Arial" charset="0"/>
            </a:endParaRPr>
          </a:p>
          <a:p>
            <a:pPr>
              <a:buClr>
                <a:srgbClr val="6B308E"/>
              </a:buClr>
              <a:buFont typeface="Arial" charset="0"/>
              <a:buChar char="•"/>
            </a:pPr>
            <a:r>
              <a:rPr lang="zh-TW" altLang="en-US" dirty="0" smtClean="0">
                <a:solidFill>
                  <a:srgbClr val="6B308E"/>
                </a:solidFill>
                <a:ea typeface="黑体" pitchFamily="2" charset="-122"/>
                <a:cs typeface="Arial" charset="0"/>
              </a:rPr>
              <a:t> 配置被動介面</a:t>
            </a:r>
            <a:endParaRPr lang="zh-CN" altLang="en-US" dirty="0">
              <a:solidFill>
                <a:schemeClr val="tx2"/>
              </a:solidFill>
              <a:ea typeface="黑体" pitchFamily="2" charset="-122"/>
              <a:cs typeface="Arial" charset="0"/>
            </a:endParaRPr>
          </a:p>
        </p:txBody>
      </p:sp>
      <p:sp>
        <p:nvSpPr>
          <p:cNvPr id="49" name="Line 47"/>
          <p:cNvSpPr>
            <a:spLocks noChangeShapeType="1"/>
          </p:cNvSpPr>
          <p:nvPr/>
        </p:nvSpPr>
        <p:spPr bwMode="auto">
          <a:xfrm flipV="1">
            <a:off x="3532188" y="2447925"/>
            <a:ext cx="857250" cy="0"/>
          </a:xfrm>
          <a:prstGeom prst="line">
            <a:avLst/>
          </a:prstGeom>
          <a:noFill/>
          <a:ln w="25400">
            <a:solidFill>
              <a:srgbClr val="CF0E30"/>
            </a:solidFill>
            <a:round/>
            <a:headEnd type="none" w="sm" len="sm"/>
            <a:tailEnd type="none" w="sm" len="sm"/>
          </a:ln>
          <a:effectLst>
            <a:outerShdw dist="17961" dir="2700000" algn="ctr" rotWithShape="0">
              <a:schemeClr val="tx1"/>
            </a:outerShdw>
          </a:effectLst>
          <a:ex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>
              <a:latin typeface="Arial" pitchFamily="34" charset="0"/>
              <a:ea typeface="黑体" pitchFamily="49" charset="-122"/>
              <a:cs typeface="Arial" pitchFamily="34" charset="0"/>
            </a:endParaRPr>
          </a:p>
        </p:txBody>
      </p:sp>
      <p:pic>
        <p:nvPicPr>
          <p:cNvPr id="50195" name="Picture 37"/>
          <p:cNvPicPr>
            <a:picLocks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730500" y="3168650"/>
            <a:ext cx="906463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0196" name="Picture 37"/>
          <p:cNvPicPr>
            <a:picLocks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60463" y="2192338"/>
            <a:ext cx="906462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0197" name="TextBox 53"/>
          <p:cNvSpPr txBox="1">
            <a:spLocks noChangeArrowheads="1"/>
          </p:cNvSpPr>
          <p:nvPr/>
        </p:nvSpPr>
        <p:spPr bwMode="auto">
          <a:xfrm>
            <a:off x="1979613" y="2225675"/>
            <a:ext cx="517525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1200" b="1">
                <a:solidFill>
                  <a:srgbClr val="000000"/>
                </a:solidFill>
                <a:ea typeface="黑体" pitchFamily="2" charset="-122"/>
                <a:cs typeface="Arial" charset="0"/>
              </a:rPr>
              <a:t>G0/0</a:t>
            </a:r>
            <a:endParaRPr lang="zh-CN" altLang="en-US" sz="1200" b="1">
              <a:solidFill>
                <a:schemeClr val="bg2"/>
              </a:solidFill>
              <a:ea typeface="黑体" pitchFamily="2" charset="-122"/>
              <a:cs typeface="Arial" charset="0"/>
            </a:endParaRPr>
          </a:p>
        </p:txBody>
      </p:sp>
      <p:sp>
        <p:nvSpPr>
          <p:cNvPr id="50198" name="TextBox 54"/>
          <p:cNvSpPr txBox="1">
            <a:spLocks noChangeArrowheads="1"/>
          </p:cNvSpPr>
          <p:nvPr/>
        </p:nvSpPr>
        <p:spPr bwMode="auto">
          <a:xfrm>
            <a:off x="4454525" y="2439988"/>
            <a:ext cx="806450" cy="277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1200">
                <a:solidFill>
                  <a:srgbClr val="FFFFFF"/>
                </a:solidFill>
                <a:ea typeface="黑体" pitchFamily="2" charset="-122"/>
                <a:cs typeface="Arial" charset="0"/>
              </a:rPr>
              <a:t>Branch-2</a:t>
            </a:r>
            <a:endParaRPr lang="zh-CN" altLang="en-US" sz="1200">
              <a:solidFill>
                <a:schemeClr val="bg1"/>
              </a:solidFill>
              <a:ea typeface="黑体" pitchFamily="2" charset="-122"/>
              <a:cs typeface="Arial" charset="0"/>
            </a:endParaRPr>
          </a:p>
        </p:txBody>
      </p:sp>
      <p:sp>
        <p:nvSpPr>
          <p:cNvPr id="50199" name="TextBox 55"/>
          <p:cNvSpPr txBox="1">
            <a:spLocks noChangeArrowheads="1"/>
          </p:cNvSpPr>
          <p:nvPr/>
        </p:nvSpPr>
        <p:spPr bwMode="auto">
          <a:xfrm>
            <a:off x="2778125" y="3414713"/>
            <a:ext cx="806450" cy="277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1200">
                <a:solidFill>
                  <a:srgbClr val="FFFFFF"/>
                </a:solidFill>
                <a:ea typeface="黑体" pitchFamily="2" charset="-122"/>
                <a:cs typeface="Arial" charset="0"/>
              </a:rPr>
              <a:t>Branch-3</a:t>
            </a:r>
            <a:endParaRPr lang="zh-CN" altLang="en-US" sz="1200">
              <a:solidFill>
                <a:schemeClr val="bg1"/>
              </a:solidFill>
              <a:ea typeface="黑体" pitchFamily="2" charset="-122"/>
              <a:cs typeface="Arial" charset="0"/>
            </a:endParaRPr>
          </a:p>
        </p:txBody>
      </p:sp>
      <p:sp>
        <p:nvSpPr>
          <p:cNvPr id="50200" name="TextBox 56"/>
          <p:cNvSpPr txBox="1">
            <a:spLocks noChangeArrowheads="1"/>
          </p:cNvSpPr>
          <p:nvPr/>
        </p:nvSpPr>
        <p:spPr bwMode="auto">
          <a:xfrm>
            <a:off x="1217613" y="2444750"/>
            <a:ext cx="806450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1200">
                <a:solidFill>
                  <a:srgbClr val="FFFFFF"/>
                </a:solidFill>
                <a:ea typeface="黑体" pitchFamily="2" charset="-122"/>
                <a:cs typeface="Arial" charset="0"/>
              </a:rPr>
              <a:t>Branch-4</a:t>
            </a:r>
            <a:endParaRPr lang="zh-CN" altLang="en-US" sz="1200">
              <a:solidFill>
                <a:schemeClr val="bg1"/>
              </a:solidFill>
              <a:ea typeface="黑体" pitchFamily="2" charset="-122"/>
              <a:cs typeface="Arial" charset="0"/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OSPFv3 </a:t>
            </a:r>
            <a:r>
              <a:rPr lang="zh-CN" altLang="en-US" dirty="0" smtClean="0"/>
              <a:t>配置</a:t>
            </a:r>
            <a:endParaRPr lang="zh-CN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buClr>
                <a:srgbClr val="6B308E"/>
              </a:buClr>
              <a:buFont typeface="Arial" charset="0"/>
              <a:buChar char="•"/>
            </a:pPr>
            <a:r>
              <a:rPr lang="zh-CN" altLang="en-US" sz="2000" dirty="0">
                <a:solidFill>
                  <a:srgbClr val="6B308E"/>
                </a:solidFill>
                <a:ea typeface="黑体" pitchFamily="2" charset="-122"/>
                <a:cs typeface="Arial" charset="0"/>
              </a:rPr>
              <a:t>預設情況</a:t>
            </a:r>
            <a:r>
              <a:rPr lang="zh-CN" altLang="en-US" sz="2000" dirty="0" smtClean="0">
                <a:solidFill>
                  <a:srgbClr val="6B308E"/>
                </a:solidFill>
                <a:ea typeface="黑体" pitchFamily="2" charset="-122"/>
                <a:cs typeface="Arial" charset="0"/>
              </a:rPr>
              <a:t>下 </a:t>
            </a:r>
            <a:r>
              <a:rPr lang="en-US" altLang="zh-CN" sz="2000" dirty="0" smtClean="0">
                <a:solidFill>
                  <a:srgbClr val="6B308E"/>
                </a:solidFill>
                <a:ea typeface="黑体" pitchFamily="2" charset="-122"/>
                <a:cs typeface="Arial" charset="0"/>
              </a:rPr>
              <a:t>IPv4 </a:t>
            </a:r>
            <a:r>
              <a:rPr lang="zh-TW" altLang="en-US" sz="2000" dirty="0" smtClean="0">
                <a:solidFill>
                  <a:srgbClr val="6B308E"/>
                </a:solidFill>
                <a:ea typeface="黑体" pitchFamily="2" charset="-122"/>
                <a:cs typeface="Arial" charset="0"/>
              </a:rPr>
              <a:t>封包轉送功能</a:t>
            </a:r>
            <a:r>
              <a:rPr lang="zh-TW" altLang="en-US" sz="2000" dirty="0">
                <a:solidFill>
                  <a:srgbClr val="6B308E"/>
                </a:solidFill>
                <a:ea typeface="黑体" pitchFamily="2" charset="-122"/>
                <a:cs typeface="Arial" charset="0"/>
              </a:rPr>
              <a:t>已啟用，而預設情況</a:t>
            </a:r>
            <a:r>
              <a:rPr lang="zh-TW" altLang="en-US" sz="2000" dirty="0" smtClean="0">
                <a:solidFill>
                  <a:srgbClr val="6B308E"/>
                </a:solidFill>
                <a:ea typeface="黑体" pitchFamily="2" charset="-122"/>
                <a:cs typeface="Arial" charset="0"/>
              </a:rPr>
              <a:t>下 </a:t>
            </a:r>
            <a:r>
              <a:rPr lang="en-US" altLang="zh-CN" sz="2000" dirty="0" smtClean="0">
                <a:solidFill>
                  <a:srgbClr val="6B308E"/>
                </a:solidFill>
                <a:ea typeface="黑体" pitchFamily="2" charset="-122"/>
                <a:cs typeface="Arial" charset="0"/>
              </a:rPr>
              <a:t>IPv6 </a:t>
            </a:r>
            <a:r>
              <a:rPr lang="zh-TW" altLang="en-US" sz="2000" dirty="0" smtClean="0">
                <a:solidFill>
                  <a:srgbClr val="6B308E"/>
                </a:solidFill>
                <a:ea typeface="黑体" pitchFamily="2" charset="-122"/>
                <a:cs typeface="Arial" charset="0"/>
              </a:rPr>
              <a:t>封包轉送功能停</a:t>
            </a:r>
            <a:r>
              <a:rPr lang="zh-TW" altLang="en-US" sz="2000" dirty="0">
                <a:solidFill>
                  <a:srgbClr val="6B308E"/>
                </a:solidFill>
                <a:ea typeface="黑体" pitchFamily="2" charset="-122"/>
                <a:cs typeface="Arial" charset="0"/>
              </a:rPr>
              <a:t>用。</a:t>
            </a:r>
            <a:endParaRPr lang="zh-CN" altLang="en-US" sz="2000" dirty="0">
              <a:solidFill>
                <a:schemeClr val="tx2"/>
              </a:solidFill>
              <a:ea typeface="黑体" pitchFamily="2" charset="-122"/>
              <a:cs typeface="Arial" charset="0"/>
            </a:endParaRPr>
          </a:p>
          <a:p>
            <a:pPr marL="342900" indent="-342900">
              <a:buClr>
                <a:srgbClr val="6B308E"/>
              </a:buClr>
              <a:buFont typeface="Arial" charset="0"/>
              <a:buChar char="•"/>
            </a:pPr>
            <a:r>
              <a:rPr lang="zh-CN" altLang="en-US" sz="2000" dirty="0">
                <a:solidFill>
                  <a:srgbClr val="6B308E"/>
                </a:solidFill>
                <a:ea typeface="黑体" pitchFamily="2" charset="-122"/>
                <a:cs typeface="Arial" charset="0"/>
              </a:rPr>
              <a:t>要</a:t>
            </a:r>
            <a:r>
              <a:rPr lang="zh-CN" altLang="en-US" sz="2000" dirty="0" smtClean="0">
                <a:solidFill>
                  <a:srgbClr val="6B308E"/>
                </a:solidFill>
                <a:ea typeface="黑体" pitchFamily="2" charset="-122"/>
                <a:cs typeface="Arial" charset="0"/>
              </a:rPr>
              <a:t>啟用</a:t>
            </a:r>
            <a:r>
              <a:rPr lang="zh-TW" altLang="en-US" sz="2000" dirty="0">
                <a:solidFill>
                  <a:srgbClr val="6B308E"/>
                </a:solidFill>
                <a:ea typeface="黑体" pitchFamily="2" charset="-122"/>
                <a:cs typeface="Arial" charset="0"/>
              </a:rPr>
              <a:t> </a:t>
            </a:r>
            <a:r>
              <a:rPr lang="en-US" altLang="zh-CN" sz="2000" dirty="0" smtClean="0">
                <a:solidFill>
                  <a:srgbClr val="6B308E"/>
                </a:solidFill>
                <a:ea typeface="黑体" pitchFamily="2" charset="-122"/>
                <a:cs typeface="Arial" charset="0"/>
              </a:rPr>
              <a:t>IPv6  </a:t>
            </a:r>
            <a:r>
              <a:rPr lang="zh-TW" altLang="en-US" sz="2000" dirty="0" smtClean="0">
                <a:solidFill>
                  <a:srgbClr val="6B308E"/>
                </a:solidFill>
                <a:ea typeface="黑体" pitchFamily="2" charset="-122"/>
                <a:cs typeface="Arial" charset="0"/>
              </a:rPr>
              <a:t>封包轉送，</a:t>
            </a:r>
            <a:r>
              <a:rPr lang="zh-TW" altLang="en-US" sz="2000" dirty="0">
                <a:solidFill>
                  <a:srgbClr val="6B308E"/>
                </a:solidFill>
                <a:ea typeface="黑体" pitchFamily="2" charset="-122"/>
                <a:cs typeface="Arial" charset="0"/>
              </a:rPr>
              <a:t>請在全域配置模式下使用</a:t>
            </a:r>
            <a:r>
              <a:rPr lang="zh-CN" altLang="en-US" sz="2000" dirty="0">
                <a:ea typeface="黑体" pitchFamily="2" charset="-122"/>
                <a:cs typeface="Arial" charset="0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ea typeface="黑体" pitchFamily="2" charset="-122"/>
                <a:cs typeface="Arial" charset="0"/>
              </a:rPr>
              <a:t>ipv6 unicast-routing</a:t>
            </a:r>
            <a:r>
              <a:rPr lang="zh-TW" altLang="en-US" sz="2000" dirty="0">
                <a:solidFill>
                  <a:srgbClr val="6B308E"/>
                </a:solidFill>
                <a:ea typeface="黑体" pitchFamily="2" charset="-122"/>
                <a:cs typeface="Arial" charset="0"/>
              </a:rPr>
              <a:t> 命令，然後</a:t>
            </a:r>
            <a:r>
              <a:rPr lang="zh-TW" altLang="en-US" sz="2000" dirty="0" smtClean="0">
                <a:solidFill>
                  <a:srgbClr val="6B308E"/>
                </a:solidFill>
                <a:ea typeface="黑体" pitchFamily="2" charset="-122"/>
                <a:cs typeface="Arial" charset="0"/>
              </a:rPr>
              <a:t>啟用 </a:t>
            </a:r>
            <a:r>
              <a:rPr lang="en-US" altLang="zh-CN" sz="2000" dirty="0" smtClean="0">
                <a:solidFill>
                  <a:srgbClr val="6B308E"/>
                </a:solidFill>
                <a:ea typeface="黑体" pitchFamily="2" charset="-122"/>
                <a:cs typeface="Arial" charset="0"/>
              </a:rPr>
              <a:t>OSPF</a:t>
            </a:r>
            <a:r>
              <a:rPr lang="zh-CN" altLang="en-US" sz="2000" dirty="0">
                <a:ea typeface="黑体" pitchFamily="2" charset="-122"/>
                <a:cs typeface="Arial" charset="0"/>
              </a:rPr>
              <a:t>。</a:t>
            </a:r>
            <a:endParaRPr lang="zh-CN" altLang="en-US" sz="2000" dirty="0">
              <a:solidFill>
                <a:schemeClr val="tx2"/>
              </a:solidFill>
              <a:ea typeface="黑体" pitchFamily="2" charset="-122"/>
              <a:cs typeface="Arial" charset="0"/>
            </a:endParaRPr>
          </a:p>
          <a:p>
            <a:pPr marL="342900" indent="-342900">
              <a:buClr>
                <a:srgbClr val="6B308E"/>
              </a:buClr>
              <a:buFont typeface="Arial" charset="0"/>
              <a:buChar char="•"/>
            </a:pPr>
            <a:r>
              <a:rPr lang="zh-CN" altLang="en-US" sz="2000" dirty="0">
                <a:solidFill>
                  <a:srgbClr val="6B308E"/>
                </a:solidFill>
                <a:ea typeface="黑体" pitchFamily="2" charset="-122"/>
                <a:cs typeface="Arial" charset="0"/>
              </a:rPr>
              <a:t>一旦</a:t>
            </a:r>
            <a:r>
              <a:rPr lang="zh-CN" altLang="en-US" sz="2000" dirty="0" smtClean="0">
                <a:solidFill>
                  <a:srgbClr val="6B308E"/>
                </a:solidFill>
                <a:ea typeface="黑体" pitchFamily="2" charset="-122"/>
                <a:cs typeface="Arial" charset="0"/>
              </a:rPr>
              <a:t>啟用 </a:t>
            </a:r>
            <a:r>
              <a:rPr lang="en-US" altLang="zh-CN" sz="2000" dirty="0" smtClean="0">
                <a:solidFill>
                  <a:srgbClr val="6B308E"/>
                </a:solidFill>
                <a:ea typeface="黑体" pitchFamily="2" charset="-122"/>
                <a:cs typeface="Arial" charset="0"/>
              </a:rPr>
              <a:t>IPv6 </a:t>
            </a:r>
            <a:r>
              <a:rPr lang="zh-TW" altLang="en-US" sz="2000" dirty="0" smtClean="0">
                <a:solidFill>
                  <a:srgbClr val="6B308E"/>
                </a:solidFill>
                <a:ea typeface="黑体" pitchFamily="2" charset="-122"/>
                <a:cs typeface="Arial" charset="0"/>
              </a:rPr>
              <a:t>封包轉送功能</a:t>
            </a:r>
            <a:r>
              <a:rPr lang="zh-TW" altLang="en-US" sz="2000" dirty="0">
                <a:solidFill>
                  <a:srgbClr val="6B308E"/>
                </a:solidFill>
                <a:ea typeface="黑体" pitchFamily="2" charset="-122"/>
                <a:cs typeface="Arial" charset="0"/>
              </a:rPr>
              <a:t>，我們即可</a:t>
            </a:r>
            <a:r>
              <a:rPr lang="zh-TW" altLang="en-US" sz="2000" dirty="0" smtClean="0">
                <a:solidFill>
                  <a:srgbClr val="6B308E"/>
                </a:solidFill>
                <a:ea typeface="黑体" pitchFamily="2" charset="-122"/>
                <a:cs typeface="Arial" charset="0"/>
              </a:rPr>
              <a:t>啟用 </a:t>
            </a:r>
            <a:r>
              <a:rPr lang="en-US" altLang="zh-CN" sz="2000" dirty="0" smtClean="0">
                <a:solidFill>
                  <a:srgbClr val="6B308E"/>
                </a:solidFill>
                <a:ea typeface="黑体" pitchFamily="2" charset="-122"/>
                <a:cs typeface="Arial" charset="0"/>
              </a:rPr>
              <a:t>IPv6 OSPF </a:t>
            </a:r>
            <a:r>
              <a:rPr lang="zh-CN" altLang="en-US" sz="2000" dirty="0" smtClean="0">
                <a:solidFill>
                  <a:srgbClr val="6B308E"/>
                </a:solidFill>
                <a:ea typeface="黑体" pitchFamily="2" charset="-122"/>
                <a:cs typeface="Arial" charset="0"/>
              </a:rPr>
              <a:t>路</a:t>
            </a:r>
            <a:r>
              <a:rPr lang="zh-CN" altLang="en-US" sz="2000" dirty="0">
                <a:solidFill>
                  <a:srgbClr val="6B308E"/>
                </a:solidFill>
                <a:ea typeface="黑体" pitchFamily="2" charset="-122"/>
                <a:cs typeface="Arial" charset="0"/>
              </a:rPr>
              <a:t>由程序。</a:t>
            </a:r>
          </a:p>
          <a:p>
            <a:pPr marL="342900" indent="-342900">
              <a:buClr>
                <a:srgbClr val="6B308E"/>
              </a:buClr>
              <a:buFont typeface="Arial" charset="0"/>
              <a:buChar char="•"/>
            </a:pPr>
            <a:r>
              <a:rPr lang="en-US" altLang="zh-CN" sz="2000" dirty="0" smtClean="0">
                <a:solidFill>
                  <a:srgbClr val="6B308E"/>
                </a:solidFill>
                <a:ea typeface="黑体" pitchFamily="2" charset="-122"/>
                <a:cs typeface="Arial" charset="0"/>
              </a:rPr>
              <a:t>OSPFv3 </a:t>
            </a:r>
            <a:r>
              <a:rPr lang="zh-TW" altLang="en-US" sz="2000" dirty="0" smtClean="0">
                <a:solidFill>
                  <a:srgbClr val="6B308E"/>
                </a:solidFill>
                <a:ea typeface="黑体" pitchFamily="2" charset="-122"/>
                <a:cs typeface="Arial" charset="0"/>
              </a:rPr>
              <a:t>繼續</a:t>
            </a:r>
            <a:r>
              <a:rPr lang="zh-TW" altLang="en-US" sz="2000" dirty="0">
                <a:solidFill>
                  <a:srgbClr val="6B308E"/>
                </a:solidFill>
                <a:ea typeface="黑体" pitchFamily="2" charset="-122"/>
                <a:cs typeface="Arial" charset="0"/>
              </a:rPr>
              <a:t>為路由</a:t>
            </a:r>
            <a:r>
              <a:rPr lang="zh-TW" altLang="en-US" sz="2000" dirty="0" smtClean="0">
                <a:solidFill>
                  <a:srgbClr val="6B308E"/>
                </a:solidFill>
                <a:ea typeface="黑体" pitchFamily="2" charset="-122"/>
                <a:cs typeface="Arial" charset="0"/>
              </a:rPr>
              <a:t>器 </a:t>
            </a:r>
            <a:r>
              <a:rPr lang="en-US" altLang="zh-CN" sz="2000" dirty="0" smtClean="0">
                <a:solidFill>
                  <a:srgbClr val="6B308E"/>
                </a:solidFill>
                <a:ea typeface="黑体" pitchFamily="2" charset="-122"/>
                <a:cs typeface="Arial" charset="0"/>
              </a:rPr>
              <a:t>ID </a:t>
            </a:r>
            <a:r>
              <a:rPr lang="zh-CN" altLang="en-US" sz="2000" dirty="0" smtClean="0">
                <a:solidFill>
                  <a:srgbClr val="6B308E"/>
                </a:solidFill>
                <a:ea typeface="黑体" pitchFamily="2" charset="-122"/>
                <a:cs typeface="Arial" charset="0"/>
              </a:rPr>
              <a:t>使用 </a:t>
            </a:r>
            <a:r>
              <a:rPr lang="en-US" altLang="zh-CN" sz="2000" dirty="0" smtClean="0">
                <a:solidFill>
                  <a:srgbClr val="6B308E"/>
                </a:solidFill>
                <a:ea typeface="黑体" pitchFamily="2" charset="-122"/>
                <a:cs typeface="Arial" charset="0"/>
              </a:rPr>
              <a:t>IPv4 32 </a:t>
            </a:r>
            <a:r>
              <a:rPr lang="zh-CN" altLang="en-US" sz="2000" dirty="0" smtClean="0">
                <a:solidFill>
                  <a:srgbClr val="6B308E"/>
                </a:solidFill>
                <a:ea typeface="黑体" pitchFamily="2" charset="-122"/>
                <a:cs typeface="Arial" charset="0"/>
              </a:rPr>
              <a:t>位</a:t>
            </a:r>
            <a:r>
              <a:rPr lang="zh-TW" altLang="en-US" sz="2000" dirty="0">
                <a:solidFill>
                  <a:srgbClr val="6B308E"/>
                </a:solidFill>
                <a:ea typeface="黑体" pitchFamily="2" charset="-122"/>
                <a:cs typeface="Arial" charset="0"/>
              </a:rPr>
              <a:t>元</a:t>
            </a:r>
            <a:r>
              <a:rPr lang="zh-CN" altLang="en-US" sz="2000" dirty="0" smtClean="0">
                <a:solidFill>
                  <a:srgbClr val="6B308E"/>
                </a:solidFill>
                <a:ea typeface="黑体" pitchFamily="2" charset="-122"/>
                <a:cs typeface="Arial" charset="0"/>
              </a:rPr>
              <a:t>位</a:t>
            </a:r>
            <a:r>
              <a:rPr lang="zh-CN" altLang="en-US" sz="2000" dirty="0">
                <a:solidFill>
                  <a:srgbClr val="6B308E"/>
                </a:solidFill>
                <a:ea typeface="黑体" pitchFamily="2" charset="-122"/>
                <a:cs typeface="Arial" charset="0"/>
              </a:rPr>
              <a:t>址。由於未在路由器上</a:t>
            </a:r>
            <a:r>
              <a:rPr lang="zh-CN" altLang="en-US" sz="2000" dirty="0" smtClean="0">
                <a:solidFill>
                  <a:srgbClr val="6B308E"/>
                </a:solidFill>
                <a:ea typeface="黑体" pitchFamily="2" charset="-122"/>
                <a:cs typeface="Arial" charset="0"/>
              </a:rPr>
              <a:t>配置</a:t>
            </a:r>
            <a:r>
              <a:rPr lang="zh-TW" altLang="en-US" sz="2000" dirty="0" smtClean="0">
                <a:solidFill>
                  <a:srgbClr val="6B308E"/>
                </a:solidFill>
                <a:ea typeface="黑体" pitchFamily="2" charset="-122"/>
                <a:cs typeface="Arial" charset="0"/>
              </a:rPr>
              <a:t> </a:t>
            </a:r>
            <a:r>
              <a:rPr lang="en-US" altLang="zh-CN" sz="2000" dirty="0" smtClean="0">
                <a:solidFill>
                  <a:srgbClr val="6B308E"/>
                </a:solidFill>
                <a:ea typeface="黑体" pitchFamily="2" charset="-122"/>
                <a:cs typeface="Arial" charset="0"/>
              </a:rPr>
              <a:t>IPv4</a:t>
            </a:r>
            <a:r>
              <a:rPr lang="zh-TW" altLang="en-US" sz="2000" dirty="0" smtClean="0">
                <a:solidFill>
                  <a:srgbClr val="6B308E"/>
                </a:solidFill>
                <a:ea typeface="黑体" pitchFamily="2" charset="-122"/>
                <a:cs typeface="Arial" charset="0"/>
              </a:rPr>
              <a:t> </a:t>
            </a:r>
            <a:r>
              <a:rPr lang="zh-CN" altLang="en-US" sz="2000" dirty="0" smtClean="0">
                <a:solidFill>
                  <a:srgbClr val="6B308E"/>
                </a:solidFill>
                <a:ea typeface="黑体" pitchFamily="2" charset="-122"/>
                <a:cs typeface="Arial" charset="0"/>
              </a:rPr>
              <a:t>位</a:t>
            </a:r>
            <a:r>
              <a:rPr lang="zh-CN" altLang="en-US" sz="2000" dirty="0">
                <a:solidFill>
                  <a:srgbClr val="6B308E"/>
                </a:solidFill>
                <a:ea typeface="黑体" pitchFamily="2" charset="-122"/>
                <a:cs typeface="Arial" charset="0"/>
              </a:rPr>
              <a:t>址</a:t>
            </a:r>
            <a:r>
              <a:rPr lang="zh-CN" altLang="en-US" sz="2000" dirty="0" smtClean="0">
                <a:solidFill>
                  <a:srgbClr val="6B308E"/>
                </a:solidFill>
                <a:ea typeface="黑体" pitchFamily="2" charset="-122"/>
                <a:cs typeface="Arial" charset="0"/>
              </a:rPr>
              <a:t>，你需要</a:t>
            </a:r>
            <a:r>
              <a:rPr lang="zh-CN" altLang="en-US" sz="2000" dirty="0">
                <a:solidFill>
                  <a:srgbClr val="6B308E"/>
                </a:solidFill>
                <a:ea typeface="黑体" pitchFamily="2" charset="-122"/>
                <a:cs typeface="Arial" charset="0"/>
              </a:rPr>
              <a:t>使用</a:t>
            </a:r>
            <a:r>
              <a:rPr lang="zh-CN" altLang="en-US" sz="2000" dirty="0">
                <a:ea typeface="黑体" pitchFamily="2" charset="-122"/>
                <a:cs typeface="Arial" charset="0"/>
              </a:rPr>
              <a:t> </a:t>
            </a:r>
            <a:r>
              <a:rPr lang="en-US" altLang="zh-CN" sz="2000" b="1" dirty="0">
                <a:solidFill>
                  <a:srgbClr val="000000"/>
                </a:solidFill>
                <a:ea typeface="黑体" pitchFamily="2" charset="-122"/>
                <a:cs typeface="Arial" charset="0"/>
              </a:rPr>
              <a:t>router-id</a:t>
            </a:r>
            <a:r>
              <a:rPr lang="zh-CN" altLang="en-US" sz="2000" b="1" dirty="0">
                <a:solidFill>
                  <a:srgbClr val="6B308E"/>
                </a:solidFill>
                <a:ea typeface="黑体" pitchFamily="2" charset="-122"/>
                <a:cs typeface="Arial" charset="0"/>
              </a:rPr>
              <a:t> </a:t>
            </a:r>
            <a:r>
              <a:rPr lang="zh-TW" altLang="en-US" sz="2000" dirty="0">
                <a:solidFill>
                  <a:srgbClr val="6B308E"/>
                </a:solidFill>
                <a:ea typeface="黑体" pitchFamily="2" charset="-122"/>
                <a:cs typeface="Arial" charset="0"/>
              </a:rPr>
              <a:t>命令</a:t>
            </a:r>
            <a:r>
              <a:rPr lang="zh-TW" altLang="en-US" sz="2000" dirty="0" smtClean="0">
                <a:solidFill>
                  <a:srgbClr val="6B308E"/>
                </a:solidFill>
                <a:ea typeface="黑体" pitchFamily="2" charset="-122"/>
                <a:cs typeface="Arial" charset="0"/>
              </a:rPr>
              <a:t>手動指派路</a:t>
            </a:r>
            <a:r>
              <a:rPr lang="zh-TW" altLang="en-US" sz="2000" dirty="0">
                <a:solidFill>
                  <a:srgbClr val="6B308E"/>
                </a:solidFill>
                <a:ea typeface="黑体" pitchFamily="2" charset="-122"/>
                <a:cs typeface="Arial" charset="0"/>
              </a:rPr>
              <a:t>由</a:t>
            </a:r>
            <a:r>
              <a:rPr lang="zh-TW" altLang="en-US" sz="2000" dirty="0" smtClean="0">
                <a:solidFill>
                  <a:srgbClr val="6B308E"/>
                </a:solidFill>
                <a:ea typeface="黑体" pitchFamily="2" charset="-122"/>
                <a:cs typeface="Arial" charset="0"/>
              </a:rPr>
              <a:t>器 </a:t>
            </a:r>
            <a:r>
              <a:rPr lang="en-US" altLang="zh-CN" sz="2000" dirty="0" smtClean="0">
                <a:solidFill>
                  <a:srgbClr val="6B308E"/>
                </a:solidFill>
                <a:ea typeface="黑体" pitchFamily="2" charset="-122"/>
                <a:cs typeface="Arial" charset="0"/>
              </a:rPr>
              <a:t>ID</a:t>
            </a:r>
            <a:r>
              <a:rPr lang="zh-CN" altLang="en-US" sz="2000" dirty="0">
                <a:solidFill>
                  <a:srgbClr val="6B308E"/>
                </a:solidFill>
                <a:ea typeface="黑体" pitchFamily="2" charset="-122"/>
                <a:cs typeface="Arial" charset="0"/>
              </a:rPr>
              <a:t>。</a:t>
            </a:r>
            <a:endParaRPr lang="zh-CN" altLang="en-US" sz="2000" dirty="0">
              <a:solidFill>
                <a:schemeClr val="tx2"/>
              </a:solidFill>
              <a:ea typeface="黑体" pitchFamily="2" charset="-122"/>
              <a:cs typeface="Arial" charset="0"/>
            </a:endParaRPr>
          </a:p>
          <a:p>
            <a:endParaRPr lang="zh-TW" altLang="en-US" sz="2000" dirty="0"/>
          </a:p>
        </p:txBody>
      </p:sp>
      <p:sp>
        <p:nvSpPr>
          <p:cNvPr id="83" name="Freeform 9"/>
          <p:cNvSpPr>
            <a:spLocks/>
          </p:cNvSpPr>
          <p:nvPr/>
        </p:nvSpPr>
        <p:spPr bwMode="auto">
          <a:xfrm rot="20459742">
            <a:off x="5156200" y="4213225"/>
            <a:ext cx="1990725" cy="173038"/>
          </a:xfrm>
          <a:custGeom>
            <a:avLst/>
            <a:gdLst>
              <a:gd name="T0" fmla="*/ 0 w 2017"/>
              <a:gd name="T1" fmla="*/ 0 h 97"/>
              <a:gd name="T2" fmla="*/ 1008 w 2017"/>
              <a:gd name="T3" fmla="*/ 0 h 97"/>
              <a:gd name="T4" fmla="*/ 912 w 2017"/>
              <a:gd name="T5" fmla="*/ 96 h 97"/>
              <a:gd name="T6" fmla="*/ 2016 w 2017"/>
              <a:gd name="T7" fmla="*/ 96 h 9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017" h="97">
                <a:moveTo>
                  <a:pt x="0" y="0"/>
                </a:moveTo>
                <a:lnTo>
                  <a:pt x="1008" y="0"/>
                </a:lnTo>
                <a:lnTo>
                  <a:pt x="912" y="96"/>
                </a:lnTo>
                <a:lnTo>
                  <a:pt x="2016" y="96"/>
                </a:lnTo>
              </a:path>
            </a:pathLst>
          </a:custGeom>
          <a:noFill/>
          <a:ln w="25400" cap="rnd" cmpd="sng">
            <a:solidFill>
              <a:srgbClr val="CF0E30"/>
            </a:solidFill>
            <a:prstDash val="solid"/>
            <a:round/>
            <a:headEnd type="none" w="sm" len="sm"/>
            <a:tailEnd type="none" w="sm" len="sm"/>
          </a:ln>
          <a:effectLst>
            <a:outerShdw dist="17961" dir="2700000" algn="ctr" rotWithShape="0">
              <a:schemeClr val="tx1"/>
            </a:outerShdw>
          </a:effectLst>
          <a:ex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>
              <a:latin typeface="Arial" pitchFamily="34" charset="0"/>
              <a:ea typeface="黑体" pitchFamily="49" charset="-122"/>
              <a:cs typeface="Arial" pitchFamily="34" charset="0"/>
            </a:endParaRPr>
          </a:p>
        </p:txBody>
      </p:sp>
      <p:sp>
        <p:nvSpPr>
          <p:cNvPr id="84" name="Line 47"/>
          <p:cNvSpPr>
            <a:spLocks noChangeShapeType="1"/>
          </p:cNvSpPr>
          <p:nvPr/>
        </p:nvSpPr>
        <p:spPr bwMode="auto">
          <a:xfrm flipH="1">
            <a:off x="3157538" y="4705350"/>
            <a:ext cx="0" cy="695325"/>
          </a:xfrm>
          <a:prstGeom prst="line">
            <a:avLst/>
          </a:prstGeom>
          <a:noFill/>
          <a:ln w="25400">
            <a:solidFill>
              <a:srgbClr val="CF0E30"/>
            </a:solidFill>
            <a:round/>
            <a:headEnd type="none" w="sm" len="sm"/>
            <a:tailEnd type="none" w="sm" len="sm"/>
          </a:ln>
          <a:effectLst>
            <a:outerShdw dist="17961" dir="2700000" algn="ctr" rotWithShape="0">
              <a:schemeClr val="tx1"/>
            </a:outerShdw>
          </a:effectLst>
          <a:ex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>
              <a:latin typeface="Arial" pitchFamily="34" charset="0"/>
              <a:ea typeface="黑体" pitchFamily="49" charset="-122"/>
              <a:cs typeface="Arial" pitchFamily="34" charset="0"/>
            </a:endParaRPr>
          </a:p>
        </p:txBody>
      </p:sp>
      <p:sp>
        <p:nvSpPr>
          <p:cNvPr id="85" name="Line 47"/>
          <p:cNvSpPr>
            <a:spLocks noChangeShapeType="1"/>
          </p:cNvSpPr>
          <p:nvPr/>
        </p:nvSpPr>
        <p:spPr bwMode="auto">
          <a:xfrm flipV="1">
            <a:off x="1997075" y="4679950"/>
            <a:ext cx="947738" cy="0"/>
          </a:xfrm>
          <a:prstGeom prst="line">
            <a:avLst/>
          </a:prstGeom>
          <a:noFill/>
          <a:ln w="25400">
            <a:solidFill>
              <a:srgbClr val="CF0E30"/>
            </a:solidFill>
            <a:round/>
            <a:headEnd type="none" w="sm" len="sm"/>
            <a:tailEnd type="none" w="sm" len="sm"/>
          </a:ln>
          <a:effectLst>
            <a:outerShdw dist="17961" dir="2700000" algn="ctr" rotWithShape="0">
              <a:schemeClr val="tx1"/>
            </a:outerShdw>
          </a:effectLst>
          <a:ex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>
              <a:latin typeface="Arial" pitchFamily="34" charset="0"/>
              <a:ea typeface="黑体" pitchFamily="49" charset="-122"/>
              <a:cs typeface="Arial" pitchFamily="34" charset="0"/>
            </a:endParaRPr>
          </a:p>
        </p:txBody>
      </p:sp>
      <p:pic>
        <p:nvPicPr>
          <p:cNvPr id="52230" name="Picture 37"/>
          <p:cNvPicPr>
            <a:picLocks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389438" y="4414838"/>
            <a:ext cx="906462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2231" name="Picture 37"/>
          <p:cNvPicPr>
            <a:picLocks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50088" y="3825875"/>
            <a:ext cx="906462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2232" name="Picture 41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876550" y="4524375"/>
            <a:ext cx="735013" cy="314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2233" name="TextBox 88"/>
          <p:cNvSpPr txBox="1">
            <a:spLocks noChangeArrowheads="1"/>
          </p:cNvSpPr>
          <p:nvPr/>
        </p:nvSpPr>
        <p:spPr bwMode="auto">
          <a:xfrm>
            <a:off x="7124700" y="4089400"/>
            <a:ext cx="806450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1200">
                <a:solidFill>
                  <a:srgbClr val="FFFFFF"/>
                </a:solidFill>
                <a:ea typeface="黑体" pitchFamily="2" charset="-122"/>
                <a:cs typeface="Arial" charset="0"/>
              </a:rPr>
              <a:t>Branch-1</a:t>
            </a:r>
            <a:endParaRPr lang="zh-CN" altLang="en-US" sz="1200">
              <a:solidFill>
                <a:schemeClr val="bg1"/>
              </a:solidFill>
              <a:ea typeface="黑体" pitchFamily="2" charset="-122"/>
              <a:cs typeface="Arial" charset="0"/>
            </a:endParaRPr>
          </a:p>
        </p:txBody>
      </p:sp>
      <p:sp>
        <p:nvSpPr>
          <p:cNvPr id="52234" name="TextBox 89"/>
          <p:cNvSpPr txBox="1">
            <a:spLocks noChangeArrowheads="1"/>
          </p:cNvSpPr>
          <p:nvPr/>
        </p:nvSpPr>
        <p:spPr bwMode="auto">
          <a:xfrm>
            <a:off x="6503988" y="3873500"/>
            <a:ext cx="646112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1200" b="1">
                <a:solidFill>
                  <a:srgbClr val="000000"/>
                </a:solidFill>
                <a:ea typeface="黑体" pitchFamily="2" charset="-122"/>
                <a:cs typeface="Arial" charset="0"/>
              </a:rPr>
              <a:t>S0/0/0</a:t>
            </a:r>
          </a:p>
        </p:txBody>
      </p:sp>
      <p:sp>
        <p:nvSpPr>
          <p:cNvPr id="52235" name="TextBox 90"/>
          <p:cNvSpPr txBox="1">
            <a:spLocks noChangeArrowheads="1"/>
          </p:cNvSpPr>
          <p:nvPr/>
        </p:nvSpPr>
        <p:spPr bwMode="auto">
          <a:xfrm>
            <a:off x="5203825" y="4454525"/>
            <a:ext cx="646113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1200" b="1">
                <a:solidFill>
                  <a:srgbClr val="000000"/>
                </a:solidFill>
                <a:ea typeface="黑体" pitchFamily="2" charset="-122"/>
                <a:cs typeface="Arial" charset="0"/>
              </a:rPr>
              <a:t>S0/0/1</a:t>
            </a:r>
            <a:endParaRPr lang="zh-CN" altLang="en-US" sz="1200" b="1">
              <a:solidFill>
                <a:schemeClr val="bg2"/>
              </a:solidFill>
              <a:ea typeface="黑体" pitchFamily="2" charset="-122"/>
              <a:cs typeface="Arial" charset="0"/>
            </a:endParaRPr>
          </a:p>
        </p:txBody>
      </p:sp>
      <p:sp>
        <p:nvSpPr>
          <p:cNvPr id="52236" name="TextBox 91"/>
          <p:cNvSpPr txBox="1">
            <a:spLocks noChangeArrowheads="1"/>
          </p:cNvSpPr>
          <p:nvPr/>
        </p:nvSpPr>
        <p:spPr bwMode="auto">
          <a:xfrm>
            <a:off x="3951288" y="4470400"/>
            <a:ext cx="519112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1200" b="1">
                <a:solidFill>
                  <a:srgbClr val="000000"/>
                </a:solidFill>
                <a:ea typeface="黑体" pitchFamily="2" charset="-122"/>
                <a:cs typeface="Arial" charset="0"/>
              </a:rPr>
              <a:t>G0/0</a:t>
            </a:r>
            <a:endParaRPr lang="zh-CN" altLang="en-US" sz="1200" b="1">
              <a:solidFill>
                <a:schemeClr val="bg2"/>
              </a:solidFill>
              <a:ea typeface="黑体" pitchFamily="2" charset="-122"/>
              <a:cs typeface="Arial" charset="0"/>
            </a:endParaRPr>
          </a:p>
        </p:txBody>
      </p:sp>
      <p:sp>
        <p:nvSpPr>
          <p:cNvPr id="52237" name="TextBox 92"/>
          <p:cNvSpPr txBox="1">
            <a:spLocks noChangeArrowheads="1"/>
          </p:cNvSpPr>
          <p:nvPr/>
        </p:nvSpPr>
        <p:spPr bwMode="auto">
          <a:xfrm>
            <a:off x="3105150" y="5192713"/>
            <a:ext cx="519113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1200" b="1">
                <a:solidFill>
                  <a:srgbClr val="000000"/>
                </a:solidFill>
                <a:ea typeface="黑体" pitchFamily="2" charset="-122"/>
                <a:cs typeface="Arial" charset="0"/>
              </a:rPr>
              <a:t>G0/0</a:t>
            </a:r>
            <a:endParaRPr lang="zh-CN" altLang="en-US" sz="1200" b="1">
              <a:solidFill>
                <a:schemeClr val="bg2"/>
              </a:solidFill>
              <a:ea typeface="黑体" pitchFamily="2" charset="-122"/>
              <a:cs typeface="Arial" charset="0"/>
            </a:endParaRPr>
          </a:p>
        </p:txBody>
      </p:sp>
      <p:sp>
        <p:nvSpPr>
          <p:cNvPr id="52238" name="TextBox 93"/>
          <p:cNvSpPr txBox="1">
            <a:spLocks noChangeArrowheads="1"/>
          </p:cNvSpPr>
          <p:nvPr/>
        </p:nvSpPr>
        <p:spPr bwMode="auto">
          <a:xfrm>
            <a:off x="5194300" y="3910013"/>
            <a:ext cx="1350963" cy="277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zh-CN" sz="1200" b="1">
                <a:ea typeface="黑体" pitchFamily="2" charset="-122"/>
                <a:cs typeface="Arial" charset="0"/>
              </a:rPr>
              <a:t>2001:DB8:1::/64</a:t>
            </a:r>
            <a:endParaRPr lang="zh-CN" altLang="en-US" sz="1200" b="1">
              <a:ea typeface="黑体" pitchFamily="2" charset="-122"/>
              <a:cs typeface="Arial" charset="0"/>
            </a:endParaRPr>
          </a:p>
        </p:txBody>
      </p:sp>
      <p:sp>
        <p:nvSpPr>
          <p:cNvPr id="52239" name="TextBox 94"/>
          <p:cNvSpPr txBox="1">
            <a:spLocks noChangeArrowheads="1"/>
          </p:cNvSpPr>
          <p:nvPr/>
        </p:nvSpPr>
        <p:spPr bwMode="auto">
          <a:xfrm>
            <a:off x="2584450" y="4248150"/>
            <a:ext cx="1350963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zh-CN" sz="1200" b="1">
                <a:ea typeface="黑体" pitchFamily="2" charset="-122"/>
                <a:cs typeface="Arial" charset="0"/>
              </a:rPr>
              <a:t>2001:DB8:A::/64</a:t>
            </a:r>
            <a:endParaRPr lang="zh-CN" altLang="en-US" sz="1200" b="1">
              <a:ea typeface="黑体" pitchFamily="2" charset="-122"/>
              <a:cs typeface="Arial" charset="0"/>
            </a:endParaRPr>
          </a:p>
        </p:txBody>
      </p:sp>
      <p:sp>
        <p:nvSpPr>
          <p:cNvPr id="52240" name="TextBox 95"/>
          <p:cNvSpPr txBox="1">
            <a:spLocks noChangeArrowheads="1"/>
          </p:cNvSpPr>
          <p:nvPr/>
        </p:nvSpPr>
        <p:spPr bwMode="auto">
          <a:xfrm>
            <a:off x="719138" y="4889500"/>
            <a:ext cx="1881187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zh-CN" sz="1200" b="1">
                <a:ea typeface="黑体" pitchFamily="2" charset="-122"/>
                <a:cs typeface="Arial" charset="0"/>
              </a:rPr>
              <a:t>Lo0 2001:DB8:C::/127</a:t>
            </a:r>
            <a:endParaRPr lang="zh-CN" altLang="en-US" sz="1200" b="1">
              <a:ea typeface="黑体" pitchFamily="2" charset="-122"/>
              <a:cs typeface="Arial" charset="0"/>
            </a:endParaRPr>
          </a:p>
        </p:txBody>
      </p:sp>
      <p:sp>
        <p:nvSpPr>
          <p:cNvPr id="52241" name="TextBox 96"/>
          <p:cNvSpPr txBox="1">
            <a:spLocks noChangeArrowheads="1"/>
          </p:cNvSpPr>
          <p:nvPr/>
        </p:nvSpPr>
        <p:spPr bwMode="auto">
          <a:xfrm>
            <a:off x="2262188" y="5865813"/>
            <a:ext cx="1925637" cy="277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zh-CN" sz="1200" b="1">
                <a:ea typeface="黑体" pitchFamily="2" charset="-122"/>
                <a:cs typeface="Arial" charset="0"/>
              </a:rPr>
              <a:t>Lo0 2001:DB8:B::/127</a:t>
            </a:r>
            <a:endParaRPr lang="zh-CN" altLang="en-US" sz="1200" b="1">
              <a:ea typeface="黑体" pitchFamily="2" charset="-122"/>
              <a:cs typeface="Arial" charset="0"/>
            </a:endParaRPr>
          </a:p>
        </p:txBody>
      </p:sp>
      <p:sp>
        <p:nvSpPr>
          <p:cNvPr id="98" name="Line 47"/>
          <p:cNvSpPr>
            <a:spLocks noChangeShapeType="1"/>
          </p:cNvSpPr>
          <p:nvPr/>
        </p:nvSpPr>
        <p:spPr bwMode="auto">
          <a:xfrm flipV="1">
            <a:off x="3532188" y="4679950"/>
            <a:ext cx="857250" cy="0"/>
          </a:xfrm>
          <a:prstGeom prst="line">
            <a:avLst/>
          </a:prstGeom>
          <a:noFill/>
          <a:ln w="25400">
            <a:solidFill>
              <a:srgbClr val="CF0E30"/>
            </a:solidFill>
            <a:round/>
            <a:headEnd type="none" w="sm" len="sm"/>
            <a:tailEnd type="none" w="sm" len="sm"/>
          </a:ln>
          <a:effectLst>
            <a:outerShdw dist="17961" dir="2700000" algn="ctr" rotWithShape="0">
              <a:schemeClr val="tx1"/>
            </a:outerShdw>
          </a:effectLst>
          <a:ex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>
              <a:latin typeface="Arial" pitchFamily="34" charset="0"/>
              <a:ea typeface="黑体" pitchFamily="49" charset="-122"/>
              <a:cs typeface="Arial" pitchFamily="34" charset="0"/>
            </a:endParaRPr>
          </a:p>
        </p:txBody>
      </p:sp>
      <p:pic>
        <p:nvPicPr>
          <p:cNvPr id="52243" name="Picture 37"/>
          <p:cNvPicPr>
            <a:picLocks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730500" y="5400675"/>
            <a:ext cx="906463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2244" name="Picture 37"/>
          <p:cNvPicPr>
            <a:picLocks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60463" y="4424363"/>
            <a:ext cx="906462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2245" name="TextBox 100"/>
          <p:cNvSpPr txBox="1">
            <a:spLocks noChangeArrowheads="1"/>
          </p:cNvSpPr>
          <p:nvPr/>
        </p:nvSpPr>
        <p:spPr bwMode="auto">
          <a:xfrm>
            <a:off x="1979613" y="4457700"/>
            <a:ext cx="517525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1200" b="1">
                <a:solidFill>
                  <a:srgbClr val="000000"/>
                </a:solidFill>
                <a:ea typeface="黑体" pitchFamily="2" charset="-122"/>
                <a:cs typeface="Arial" charset="0"/>
              </a:rPr>
              <a:t>G0/0</a:t>
            </a:r>
            <a:endParaRPr lang="zh-CN" altLang="en-US" sz="1200" b="1">
              <a:solidFill>
                <a:schemeClr val="bg2"/>
              </a:solidFill>
              <a:ea typeface="黑体" pitchFamily="2" charset="-122"/>
              <a:cs typeface="Arial" charset="0"/>
            </a:endParaRPr>
          </a:p>
        </p:txBody>
      </p:sp>
      <p:sp>
        <p:nvSpPr>
          <p:cNvPr id="52246" name="TextBox 101"/>
          <p:cNvSpPr txBox="1">
            <a:spLocks noChangeArrowheads="1"/>
          </p:cNvSpPr>
          <p:nvPr/>
        </p:nvSpPr>
        <p:spPr bwMode="auto">
          <a:xfrm>
            <a:off x="4454525" y="4672013"/>
            <a:ext cx="80645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1200">
                <a:solidFill>
                  <a:srgbClr val="FFFFFF"/>
                </a:solidFill>
                <a:ea typeface="黑体" pitchFamily="2" charset="-122"/>
                <a:cs typeface="Arial" charset="0"/>
              </a:rPr>
              <a:t>Branch-2</a:t>
            </a:r>
            <a:endParaRPr lang="zh-CN" altLang="en-US" sz="1200">
              <a:solidFill>
                <a:schemeClr val="bg1"/>
              </a:solidFill>
              <a:ea typeface="黑体" pitchFamily="2" charset="-122"/>
              <a:cs typeface="Arial" charset="0"/>
            </a:endParaRPr>
          </a:p>
        </p:txBody>
      </p:sp>
      <p:sp>
        <p:nvSpPr>
          <p:cNvPr id="52247" name="TextBox 102"/>
          <p:cNvSpPr txBox="1">
            <a:spLocks noChangeArrowheads="1"/>
          </p:cNvSpPr>
          <p:nvPr/>
        </p:nvSpPr>
        <p:spPr bwMode="auto">
          <a:xfrm>
            <a:off x="2778125" y="5646738"/>
            <a:ext cx="80645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1200">
                <a:solidFill>
                  <a:srgbClr val="FFFFFF"/>
                </a:solidFill>
                <a:ea typeface="黑体" pitchFamily="2" charset="-122"/>
                <a:cs typeface="Arial" charset="0"/>
              </a:rPr>
              <a:t>Branch-3</a:t>
            </a:r>
            <a:endParaRPr lang="zh-CN" altLang="en-US" sz="1200">
              <a:solidFill>
                <a:schemeClr val="bg1"/>
              </a:solidFill>
              <a:ea typeface="黑体" pitchFamily="2" charset="-122"/>
              <a:cs typeface="Arial" charset="0"/>
            </a:endParaRPr>
          </a:p>
        </p:txBody>
      </p:sp>
      <p:sp>
        <p:nvSpPr>
          <p:cNvPr id="52248" name="TextBox 103"/>
          <p:cNvSpPr txBox="1">
            <a:spLocks noChangeArrowheads="1"/>
          </p:cNvSpPr>
          <p:nvPr/>
        </p:nvSpPr>
        <p:spPr bwMode="auto">
          <a:xfrm>
            <a:off x="1217613" y="4676775"/>
            <a:ext cx="806450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1200">
                <a:solidFill>
                  <a:srgbClr val="FFFFFF"/>
                </a:solidFill>
                <a:ea typeface="黑体" pitchFamily="2" charset="-122"/>
                <a:cs typeface="Arial" charset="0"/>
              </a:rPr>
              <a:t>Branch-4</a:t>
            </a:r>
            <a:endParaRPr lang="zh-CN" altLang="en-US" sz="1200">
              <a:solidFill>
                <a:schemeClr val="bg1"/>
              </a:solidFill>
              <a:ea typeface="黑体" pitchFamily="2" charset="-122"/>
              <a:cs typeface="Arial" charset="0"/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OSPFv3</a:t>
            </a:r>
            <a:r>
              <a:rPr lang="zh-TW" altLang="en-US" dirty="0" smtClean="0"/>
              <a:t> </a:t>
            </a:r>
            <a:r>
              <a:rPr lang="zh-CN" altLang="en-US" dirty="0" smtClean="0"/>
              <a:t>配置</a:t>
            </a:r>
            <a:endParaRPr lang="zh-CN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4274" name="Rectangle 47"/>
          <p:cNvSpPr>
            <a:spLocks noChangeArrowheads="1"/>
          </p:cNvSpPr>
          <p:nvPr/>
        </p:nvSpPr>
        <p:spPr bwMode="auto">
          <a:xfrm>
            <a:off x="577850" y="3644900"/>
            <a:ext cx="8029575" cy="2584450"/>
          </a:xfrm>
          <a:prstGeom prst="rect">
            <a:avLst/>
          </a:prstGeom>
          <a:noFill/>
          <a:ln w="9525">
            <a:solidFill>
              <a:schemeClr val="tx2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zh-CN">
                <a:solidFill>
                  <a:srgbClr val="000000"/>
                </a:solidFill>
                <a:ea typeface="黑体" pitchFamily="2" charset="-122"/>
                <a:cs typeface="Arial" charset="0"/>
              </a:rPr>
              <a:t>Branch-2(config)# ipv6 router ospf 1</a:t>
            </a:r>
          </a:p>
          <a:p>
            <a:r>
              <a:rPr lang="en-US" altLang="zh-CN">
                <a:solidFill>
                  <a:srgbClr val="000000"/>
                </a:solidFill>
                <a:ea typeface="黑体" pitchFamily="2" charset="-122"/>
                <a:cs typeface="Arial" charset="0"/>
              </a:rPr>
              <a:t>% IPv6 routing not enabled</a:t>
            </a:r>
          </a:p>
          <a:p>
            <a:r>
              <a:rPr lang="en-US" altLang="zh-CN">
                <a:solidFill>
                  <a:srgbClr val="000000"/>
                </a:solidFill>
                <a:ea typeface="黑体" pitchFamily="2" charset="-122"/>
                <a:cs typeface="Arial" charset="0"/>
              </a:rPr>
              <a:t>Branch-2(config)# ipv6 unicast-routing</a:t>
            </a:r>
          </a:p>
          <a:p>
            <a:r>
              <a:rPr lang="en-US" altLang="zh-CN">
                <a:solidFill>
                  <a:srgbClr val="000000"/>
                </a:solidFill>
                <a:ea typeface="黑体" pitchFamily="2" charset="-122"/>
                <a:cs typeface="Arial" charset="0"/>
              </a:rPr>
              <a:t>Branch_2(config)# ipv6 router ospf 1</a:t>
            </a:r>
          </a:p>
          <a:p>
            <a:r>
              <a:rPr lang="en-US" altLang="zh-CN">
                <a:solidFill>
                  <a:srgbClr val="000000"/>
                </a:solidFill>
                <a:ea typeface="黑体" pitchFamily="2" charset="-122"/>
                <a:cs typeface="Arial" charset="0"/>
              </a:rPr>
              <a:t>%OSPFv3-4-NORTRID: OSPFv3 process 1 could not pick a router-id,please configure manually</a:t>
            </a:r>
          </a:p>
          <a:p>
            <a:r>
              <a:rPr lang="en-US" altLang="zh-CN">
                <a:solidFill>
                  <a:srgbClr val="000000"/>
                </a:solidFill>
                <a:ea typeface="黑体" pitchFamily="2" charset="-122"/>
                <a:cs typeface="Arial" charset="0"/>
              </a:rPr>
              <a:t>Branch-2(config-rtr)# router-id 2.2.2.2</a:t>
            </a:r>
          </a:p>
          <a:p>
            <a:r>
              <a:rPr lang="en-US" altLang="zh-CN">
                <a:solidFill>
                  <a:srgbClr val="000000"/>
                </a:solidFill>
                <a:ea typeface="黑体" pitchFamily="2" charset="-122"/>
                <a:cs typeface="Arial" charset="0"/>
              </a:rPr>
              <a:t>Branch-2(config-rtr)#</a:t>
            </a:r>
          </a:p>
          <a:p>
            <a:endParaRPr lang="zh-CN" altLang="en-US">
              <a:solidFill>
                <a:schemeClr val="bg2"/>
              </a:solidFill>
              <a:ea typeface="黑体" pitchFamily="2" charset="-122"/>
              <a:cs typeface="Arial" charset="0"/>
            </a:endParaRPr>
          </a:p>
        </p:txBody>
      </p:sp>
      <p:sp>
        <p:nvSpPr>
          <p:cNvPr id="49" name="Freeform 9"/>
          <p:cNvSpPr>
            <a:spLocks/>
          </p:cNvSpPr>
          <p:nvPr/>
        </p:nvSpPr>
        <p:spPr bwMode="auto">
          <a:xfrm rot="20459742">
            <a:off x="5156200" y="1663700"/>
            <a:ext cx="1990725" cy="173038"/>
          </a:xfrm>
          <a:custGeom>
            <a:avLst/>
            <a:gdLst>
              <a:gd name="T0" fmla="*/ 0 w 2017"/>
              <a:gd name="T1" fmla="*/ 0 h 97"/>
              <a:gd name="T2" fmla="*/ 1008 w 2017"/>
              <a:gd name="T3" fmla="*/ 0 h 97"/>
              <a:gd name="T4" fmla="*/ 912 w 2017"/>
              <a:gd name="T5" fmla="*/ 96 h 97"/>
              <a:gd name="T6" fmla="*/ 2016 w 2017"/>
              <a:gd name="T7" fmla="*/ 96 h 9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017" h="97">
                <a:moveTo>
                  <a:pt x="0" y="0"/>
                </a:moveTo>
                <a:lnTo>
                  <a:pt x="1008" y="0"/>
                </a:lnTo>
                <a:lnTo>
                  <a:pt x="912" y="96"/>
                </a:lnTo>
                <a:lnTo>
                  <a:pt x="2016" y="96"/>
                </a:lnTo>
              </a:path>
            </a:pathLst>
          </a:custGeom>
          <a:noFill/>
          <a:ln w="25400" cap="rnd" cmpd="sng">
            <a:solidFill>
              <a:srgbClr val="CF0E30"/>
            </a:solidFill>
            <a:prstDash val="solid"/>
            <a:round/>
            <a:headEnd type="none" w="sm" len="sm"/>
            <a:tailEnd type="none" w="sm" len="sm"/>
          </a:ln>
          <a:effectLst>
            <a:outerShdw dist="17961" dir="2700000" algn="ctr" rotWithShape="0">
              <a:schemeClr val="tx1"/>
            </a:outerShdw>
          </a:effectLst>
          <a:ex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>
              <a:latin typeface="Arial" pitchFamily="34" charset="0"/>
              <a:ea typeface="黑体" pitchFamily="49" charset="-122"/>
              <a:cs typeface="Arial" pitchFamily="34" charset="0"/>
            </a:endParaRPr>
          </a:p>
        </p:txBody>
      </p:sp>
      <p:sp>
        <p:nvSpPr>
          <p:cNvPr id="50" name="Line 47"/>
          <p:cNvSpPr>
            <a:spLocks noChangeShapeType="1"/>
          </p:cNvSpPr>
          <p:nvPr/>
        </p:nvSpPr>
        <p:spPr bwMode="auto">
          <a:xfrm flipH="1">
            <a:off x="3157538" y="2155825"/>
            <a:ext cx="0" cy="693738"/>
          </a:xfrm>
          <a:prstGeom prst="line">
            <a:avLst/>
          </a:prstGeom>
          <a:noFill/>
          <a:ln w="25400">
            <a:solidFill>
              <a:srgbClr val="CF0E30"/>
            </a:solidFill>
            <a:round/>
            <a:headEnd type="none" w="sm" len="sm"/>
            <a:tailEnd type="none" w="sm" len="sm"/>
          </a:ln>
          <a:effectLst>
            <a:outerShdw dist="17961" dir="2700000" algn="ctr" rotWithShape="0">
              <a:schemeClr val="tx1"/>
            </a:outerShdw>
          </a:effectLst>
          <a:ex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>
              <a:latin typeface="Arial" pitchFamily="34" charset="0"/>
              <a:ea typeface="黑体" pitchFamily="49" charset="-122"/>
              <a:cs typeface="Arial" pitchFamily="34" charset="0"/>
            </a:endParaRPr>
          </a:p>
        </p:txBody>
      </p:sp>
      <p:sp>
        <p:nvSpPr>
          <p:cNvPr id="51" name="Line 47"/>
          <p:cNvSpPr>
            <a:spLocks noChangeShapeType="1"/>
          </p:cNvSpPr>
          <p:nvPr/>
        </p:nvSpPr>
        <p:spPr bwMode="auto">
          <a:xfrm flipV="1">
            <a:off x="1997075" y="2128838"/>
            <a:ext cx="947738" cy="0"/>
          </a:xfrm>
          <a:prstGeom prst="line">
            <a:avLst/>
          </a:prstGeom>
          <a:noFill/>
          <a:ln w="25400">
            <a:solidFill>
              <a:srgbClr val="CF0E30"/>
            </a:solidFill>
            <a:round/>
            <a:headEnd type="none" w="sm" len="sm"/>
            <a:tailEnd type="none" w="sm" len="sm"/>
          </a:ln>
          <a:effectLst>
            <a:outerShdw dist="17961" dir="2700000" algn="ctr" rotWithShape="0">
              <a:schemeClr val="tx1"/>
            </a:outerShdw>
          </a:effectLst>
          <a:ex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>
              <a:latin typeface="Arial" pitchFamily="34" charset="0"/>
              <a:ea typeface="黑体" pitchFamily="49" charset="-122"/>
              <a:cs typeface="Arial" pitchFamily="34" charset="0"/>
            </a:endParaRPr>
          </a:p>
        </p:txBody>
      </p:sp>
      <p:pic>
        <p:nvPicPr>
          <p:cNvPr id="54278" name="Picture 37"/>
          <p:cNvPicPr>
            <a:picLocks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389438" y="1865313"/>
            <a:ext cx="906462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4279" name="Picture 37"/>
          <p:cNvPicPr>
            <a:picLocks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50088" y="1276350"/>
            <a:ext cx="906462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4280" name="Picture 41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876550" y="1974850"/>
            <a:ext cx="735013" cy="314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4281" name="TextBox 54"/>
          <p:cNvSpPr txBox="1">
            <a:spLocks noChangeArrowheads="1"/>
          </p:cNvSpPr>
          <p:nvPr/>
        </p:nvSpPr>
        <p:spPr bwMode="auto">
          <a:xfrm>
            <a:off x="7124700" y="1539875"/>
            <a:ext cx="80645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1200">
                <a:solidFill>
                  <a:srgbClr val="FFFFFF"/>
                </a:solidFill>
                <a:ea typeface="黑体" pitchFamily="2" charset="-122"/>
                <a:cs typeface="Arial" charset="0"/>
              </a:rPr>
              <a:t>Branch-1</a:t>
            </a:r>
            <a:endParaRPr lang="zh-CN" altLang="en-US" sz="1200">
              <a:solidFill>
                <a:schemeClr val="bg1"/>
              </a:solidFill>
              <a:ea typeface="黑体" pitchFamily="2" charset="-122"/>
              <a:cs typeface="Arial" charset="0"/>
            </a:endParaRPr>
          </a:p>
        </p:txBody>
      </p:sp>
      <p:sp>
        <p:nvSpPr>
          <p:cNvPr id="54282" name="TextBox 55"/>
          <p:cNvSpPr txBox="1">
            <a:spLocks noChangeArrowheads="1"/>
          </p:cNvSpPr>
          <p:nvPr/>
        </p:nvSpPr>
        <p:spPr bwMode="auto">
          <a:xfrm>
            <a:off x="6503988" y="1322388"/>
            <a:ext cx="646112" cy="277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1200" b="1">
                <a:solidFill>
                  <a:srgbClr val="000000"/>
                </a:solidFill>
                <a:ea typeface="黑体" pitchFamily="2" charset="-122"/>
                <a:cs typeface="Arial" charset="0"/>
              </a:rPr>
              <a:t>S0/0/0</a:t>
            </a:r>
          </a:p>
        </p:txBody>
      </p:sp>
      <p:sp>
        <p:nvSpPr>
          <p:cNvPr id="54283" name="TextBox 56"/>
          <p:cNvSpPr txBox="1">
            <a:spLocks noChangeArrowheads="1"/>
          </p:cNvSpPr>
          <p:nvPr/>
        </p:nvSpPr>
        <p:spPr bwMode="auto">
          <a:xfrm>
            <a:off x="5203825" y="1903413"/>
            <a:ext cx="646113" cy="277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1200" b="1">
                <a:solidFill>
                  <a:srgbClr val="000000"/>
                </a:solidFill>
                <a:ea typeface="黑体" pitchFamily="2" charset="-122"/>
                <a:cs typeface="Arial" charset="0"/>
              </a:rPr>
              <a:t>S0/0/1</a:t>
            </a:r>
            <a:endParaRPr lang="zh-CN" altLang="en-US" sz="1200" b="1">
              <a:solidFill>
                <a:schemeClr val="bg2"/>
              </a:solidFill>
              <a:ea typeface="黑体" pitchFamily="2" charset="-122"/>
              <a:cs typeface="Arial" charset="0"/>
            </a:endParaRPr>
          </a:p>
        </p:txBody>
      </p:sp>
      <p:sp>
        <p:nvSpPr>
          <p:cNvPr id="54284" name="TextBox 57"/>
          <p:cNvSpPr txBox="1">
            <a:spLocks noChangeArrowheads="1"/>
          </p:cNvSpPr>
          <p:nvPr/>
        </p:nvSpPr>
        <p:spPr bwMode="auto">
          <a:xfrm>
            <a:off x="3951288" y="1919288"/>
            <a:ext cx="519112" cy="277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1200" b="1">
                <a:solidFill>
                  <a:srgbClr val="000000"/>
                </a:solidFill>
                <a:ea typeface="黑体" pitchFamily="2" charset="-122"/>
                <a:cs typeface="Arial" charset="0"/>
              </a:rPr>
              <a:t>G0/0</a:t>
            </a:r>
            <a:endParaRPr lang="zh-CN" altLang="en-US" sz="1200" b="1">
              <a:solidFill>
                <a:schemeClr val="bg2"/>
              </a:solidFill>
              <a:ea typeface="黑体" pitchFamily="2" charset="-122"/>
              <a:cs typeface="Arial" charset="0"/>
            </a:endParaRPr>
          </a:p>
        </p:txBody>
      </p:sp>
      <p:sp>
        <p:nvSpPr>
          <p:cNvPr id="54285" name="TextBox 58"/>
          <p:cNvSpPr txBox="1">
            <a:spLocks noChangeArrowheads="1"/>
          </p:cNvSpPr>
          <p:nvPr/>
        </p:nvSpPr>
        <p:spPr bwMode="auto">
          <a:xfrm>
            <a:off x="3105150" y="2641600"/>
            <a:ext cx="519113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1200" b="1">
                <a:solidFill>
                  <a:srgbClr val="000000"/>
                </a:solidFill>
                <a:ea typeface="黑体" pitchFamily="2" charset="-122"/>
                <a:cs typeface="Arial" charset="0"/>
              </a:rPr>
              <a:t>G0/0</a:t>
            </a:r>
            <a:endParaRPr lang="zh-CN" altLang="en-US" sz="1200" b="1">
              <a:solidFill>
                <a:schemeClr val="bg2"/>
              </a:solidFill>
              <a:ea typeface="黑体" pitchFamily="2" charset="-122"/>
              <a:cs typeface="Arial" charset="0"/>
            </a:endParaRPr>
          </a:p>
        </p:txBody>
      </p:sp>
      <p:sp>
        <p:nvSpPr>
          <p:cNvPr id="54286" name="TextBox 59"/>
          <p:cNvSpPr txBox="1">
            <a:spLocks noChangeArrowheads="1"/>
          </p:cNvSpPr>
          <p:nvPr/>
        </p:nvSpPr>
        <p:spPr bwMode="auto">
          <a:xfrm>
            <a:off x="5194300" y="1360488"/>
            <a:ext cx="1350963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zh-CN" sz="1200" b="1">
                <a:ea typeface="黑体" pitchFamily="2" charset="-122"/>
                <a:cs typeface="Arial" charset="0"/>
              </a:rPr>
              <a:t>2001:DB8:1::/64</a:t>
            </a:r>
            <a:endParaRPr lang="zh-CN" altLang="en-US" sz="1200" b="1">
              <a:ea typeface="黑体" pitchFamily="2" charset="-122"/>
              <a:cs typeface="Arial" charset="0"/>
            </a:endParaRPr>
          </a:p>
        </p:txBody>
      </p:sp>
      <p:sp>
        <p:nvSpPr>
          <p:cNvPr id="54287" name="TextBox 60"/>
          <p:cNvSpPr txBox="1">
            <a:spLocks noChangeArrowheads="1"/>
          </p:cNvSpPr>
          <p:nvPr/>
        </p:nvSpPr>
        <p:spPr bwMode="auto">
          <a:xfrm>
            <a:off x="2584450" y="1698625"/>
            <a:ext cx="1350963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zh-CN" sz="1200" b="1">
                <a:ea typeface="黑体" pitchFamily="2" charset="-122"/>
                <a:cs typeface="Arial" charset="0"/>
              </a:rPr>
              <a:t>2001:DB8:A::/64</a:t>
            </a:r>
            <a:endParaRPr lang="zh-CN" altLang="en-US" sz="1200" b="1">
              <a:ea typeface="黑体" pitchFamily="2" charset="-122"/>
              <a:cs typeface="Arial" charset="0"/>
            </a:endParaRPr>
          </a:p>
        </p:txBody>
      </p:sp>
      <p:sp>
        <p:nvSpPr>
          <p:cNvPr id="54288" name="TextBox 61"/>
          <p:cNvSpPr txBox="1">
            <a:spLocks noChangeArrowheads="1"/>
          </p:cNvSpPr>
          <p:nvPr/>
        </p:nvSpPr>
        <p:spPr bwMode="auto">
          <a:xfrm>
            <a:off x="719138" y="2339975"/>
            <a:ext cx="1881187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zh-CN" sz="1200" b="1">
                <a:ea typeface="黑体" pitchFamily="2" charset="-122"/>
                <a:cs typeface="Arial" charset="0"/>
              </a:rPr>
              <a:t>Lo0 2001:DB8:C::/127</a:t>
            </a:r>
            <a:endParaRPr lang="zh-CN" altLang="en-US" sz="1200" b="1">
              <a:ea typeface="黑体" pitchFamily="2" charset="-122"/>
              <a:cs typeface="Arial" charset="0"/>
            </a:endParaRPr>
          </a:p>
        </p:txBody>
      </p:sp>
      <p:sp>
        <p:nvSpPr>
          <p:cNvPr id="54289" name="TextBox 62"/>
          <p:cNvSpPr txBox="1">
            <a:spLocks noChangeArrowheads="1"/>
          </p:cNvSpPr>
          <p:nvPr/>
        </p:nvSpPr>
        <p:spPr bwMode="auto">
          <a:xfrm>
            <a:off x="2262188" y="3316288"/>
            <a:ext cx="1925637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zh-CN" sz="1200" b="1">
                <a:ea typeface="黑体" pitchFamily="2" charset="-122"/>
                <a:cs typeface="Arial" charset="0"/>
              </a:rPr>
              <a:t>Lo0 2001:DB8:B::/127</a:t>
            </a:r>
            <a:endParaRPr lang="zh-CN" altLang="en-US" sz="1200" b="1">
              <a:ea typeface="黑体" pitchFamily="2" charset="-122"/>
              <a:cs typeface="Arial" charset="0"/>
            </a:endParaRPr>
          </a:p>
        </p:txBody>
      </p:sp>
      <p:sp>
        <p:nvSpPr>
          <p:cNvPr id="64" name="Line 47"/>
          <p:cNvSpPr>
            <a:spLocks noChangeShapeType="1"/>
          </p:cNvSpPr>
          <p:nvPr/>
        </p:nvSpPr>
        <p:spPr bwMode="auto">
          <a:xfrm flipV="1">
            <a:off x="3532188" y="2128838"/>
            <a:ext cx="857250" cy="0"/>
          </a:xfrm>
          <a:prstGeom prst="line">
            <a:avLst/>
          </a:prstGeom>
          <a:noFill/>
          <a:ln w="25400">
            <a:solidFill>
              <a:srgbClr val="CF0E30"/>
            </a:solidFill>
            <a:round/>
            <a:headEnd type="none" w="sm" len="sm"/>
            <a:tailEnd type="none" w="sm" len="sm"/>
          </a:ln>
          <a:effectLst>
            <a:outerShdw dist="17961" dir="2700000" algn="ctr" rotWithShape="0">
              <a:schemeClr val="tx1"/>
            </a:outerShdw>
          </a:effectLst>
          <a:ex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>
              <a:latin typeface="Arial" pitchFamily="34" charset="0"/>
              <a:ea typeface="黑体" pitchFamily="49" charset="-122"/>
              <a:cs typeface="Arial" pitchFamily="34" charset="0"/>
            </a:endParaRPr>
          </a:p>
        </p:txBody>
      </p:sp>
      <p:pic>
        <p:nvPicPr>
          <p:cNvPr id="54291" name="Picture 37"/>
          <p:cNvPicPr>
            <a:picLocks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730500" y="2849563"/>
            <a:ext cx="906463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4292" name="Picture 37"/>
          <p:cNvPicPr>
            <a:picLocks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60463" y="1873250"/>
            <a:ext cx="906462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4293" name="TextBox 66"/>
          <p:cNvSpPr txBox="1">
            <a:spLocks noChangeArrowheads="1"/>
          </p:cNvSpPr>
          <p:nvPr/>
        </p:nvSpPr>
        <p:spPr bwMode="auto">
          <a:xfrm>
            <a:off x="1979613" y="1906588"/>
            <a:ext cx="517525" cy="277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1200" b="1">
                <a:solidFill>
                  <a:srgbClr val="000000"/>
                </a:solidFill>
                <a:ea typeface="黑体" pitchFamily="2" charset="-122"/>
                <a:cs typeface="Arial" charset="0"/>
              </a:rPr>
              <a:t>G0/0</a:t>
            </a:r>
            <a:endParaRPr lang="zh-CN" altLang="en-US" sz="1200" b="1">
              <a:solidFill>
                <a:schemeClr val="bg2"/>
              </a:solidFill>
              <a:ea typeface="黑体" pitchFamily="2" charset="-122"/>
              <a:cs typeface="Arial" charset="0"/>
            </a:endParaRPr>
          </a:p>
        </p:txBody>
      </p:sp>
      <p:sp>
        <p:nvSpPr>
          <p:cNvPr id="54294" name="TextBox 67"/>
          <p:cNvSpPr txBox="1">
            <a:spLocks noChangeArrowheads="1"/>
          </p:cNvSpPr>
          <p:nvPr/>
        </p:nvSpPr>
        <p:spPr bwMode="auto">
          <a:xfrm>
            <a:off x="4454525" y="2120900"/>
            <a:ext cx="806450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1200">
                <a:solidFill>
                  <a:srgbClr val="FFFFFF"/>
                </a:solidFill>
                <a:ea typeface="黑体" pitchFamily="2" charset="-122"/>
                <a:cs typeface="Arial" charset="0"/>
              </a:rPr>
              <a:t>Branch-2</a:t>
            </a:r>
            <a:endParaRPr lang="zh-CN" altLang="en-US" sz="1200">
              <a:solidFill>
                <a:schemeClr val="bg1"/>
              </a:solidFill>
              <a:ea typeface="黑体" pitchFamily="2" charset="-122"/>
              <a:cs typeface="Arial" charset="0"/>
            </a:endParaRPr>
          </a:p>
        </p:txBody>
      </p:sp>
      <p:sp>
        <p:nvSpPr>
          <p:cNvPr id="54295" name="TextBox 68"/>
          <p:cNvSpPr txBox="1">
            <a:spLocks noChangeArrowheads="1"/>
          </p:cNvSpPr>
          <p:nvPr/>
        </p:nvSpPr>
        <p:spPr bwMode="auto">
          <a:xfrm>
            <a:off x="2778125" y="3095625"/>
            <a:ext cx="806450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1200">
                <a:solidFill>
                  <a:srgbClr val="FFFFFF"/>
                </a:solidFill>
                <a:ea typeface="黑体" pitchFamily="2" charset="-122"/>
                <a:cs typeface="Arial" charset="0"/>
              </a:rPr>
              <a:t>Branch-3</a:t>
            </a:r>
            <a:endParaRPr lang="zh-CN" altLang="en-US" sz="1200">
              <a:solidFill>
                <a:schemeClr val="bg1"/>
              </a:solidFill>
              <a:ea typeface="黑体" pitchFamily="2" charset="-122"/>
              <a:cs typeface="Arial" charset="0"/>
            </a:endParaRPr>
          </a:p>
        </p:txBody>
      </p:sp>
      <p:sp>
        <p:nvSpPr>
          <p:cNvPr id="54296" name="TextBox 69"/>
          <p:cNvSpPr txBox="1">
            <a:spLocks noChangeArrowheads="1"/>
          </p:cNvSpPr>
          <p:nvPr/>
        </p:nvSpPr>
        <p:spPr bwMode="auto">
          <a:xfrm>
            <a:off x="1217613" y="2127250"/>
            <a:ext cx="80645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1200">
                <a:solidFill>
                  <a:srgbClr val="FFFFFF"/>
                </a:solidFill>
                <a:ea typeface="黑体" pitchFamily="2" charset="-122"/>
                <a:cs typeface="Arial" charset="0"/>
              </a:rPr>
              <a:t>Branch-4</a:t>
            </a:r>
            <a:endParaRPr lang="zh-CN" altLang="en-US" sz="1200">
              <a:solidFill>
                <a:schemeClr val="bg1"/>
              </a:solidFill>
              <a:ea typeface="黑体" pitchFamily="2" charset="-122"/>
              <a:cs typeface="Arial" charset="0"/>
            </a:endParaRPr>
          </a:p>
        </p:txBody>
      </p:sp>
      <p:sp>
        <p:nvSpPr>
          <p:cNvPr id="27" name="Rounded Rectangle 26"/>
          <p:cNvSpPr/>
          <p:nvPr/>
        </p:nvSpPr>
        <p:spPr>
          <a:xfrm>
            <a:off x="655677" y="4219662"/>
            <a:ext cx="3892317" cy="293616"/>
          </a:xfrm>
          <a:prstGeom prst="roundRect">
            <a:avLst/>
          </a:prstGeom>
          <a:solidFill>
            <a:schemeClr val="tx2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>
              <a:ea typeface="黑体" pitchFamily="49" charset="-122"/>
              <a:cs typeface="Arial" pitchFamily="34" charset="0"/>
            </a:endParaRPr>
          </a:p>
        </p:txBody>
      </p:sp>
      <p:sp>
        <p:nvSpPr>
          <p:cNvPr id="28" name="Rounded Rectangle 27"/>
          <p:cNvSpPr/>
          <p:nvPr/>
        </p:nvSpPr>
        <p:spPr>
          <a:xfrm>
            <a:off x="654428" y="4773335"/>
            <a:ext cx="7793286" cy="553674"/>
          </a:xfrm>
          <a:prstGeom prst="roundRect">
            <a:avLst/>
          </a:prstGeom>
          <a:solidFill>
            <a:schemeClr val="tx2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>
              <a:ea typeface="黑体" pitchFamily="49" charset="-122"/>
              <a:cs typeface="Arial" pitchFamily="34" charset="0"/>
            </a:endParaRPr>
          </a:p>
        </p:txBody>
      </p:sp>
      <p:sp>
        <p:nvSpPr>
          <p:cNvPr id="54299" name="TextBox 28"/>
          <p:cNvSpPr txBox="1">
            <a:spLocks noChangeArrowheads="1"/>
          </p:cNvSpPr>
          <p:nvPr/>
        </p:nvSpPr>
        <p:spPr bwMode="auto">
          <a:xfrm>
            <a:off x="6972300" y="1809750"/>
            <a:ext cx="1062038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zh-CN" sz="1200" b="1">
                <a:solidFill>
                  <a:srgbClr val="000000"/>
                </a:solidFill>
                <a:ea typeface="黑体" pitchFamily="2" charset="-122"/>
                <a:cs typeface="Arial" charset="0"/>
              </a:rPr>
              <a:t>RID: 1.1.1.1</a:t>
            </a:r>
            <a:endParaRPr lang="zh-CN" altLang="en-US" sz="1200" b="1">
              <a:solidFill>
                <a:schemeClr val="bg2"/>
              </a:solidFill>
              <a:ea typeface="黑体" pitchFamily="2" charset="-122"/>
              <a:cs typeface="Arial" charset="0"/>
            </a:endParaRPr>
          </a:p>
        </p:txBody>
      </p:sp>
      <p:sp>
        <p:nvSpPr>
          <p:cNvPr id="54300" name="TextBox 29"/>
          <p:cNvSpPr txBox="1">
            <a:spLocks noChangeArrowheads="1"/>
          </p:cNvSpPr>
          <p:nvPr/>
        </p:nvSpPr>
        <p:spPr bwMode="auto">
          <a:xfrm>
            <a:off x="4376738" y="2398713"/>
            <a:ext cx="1062037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zh-CN" sz="1200" b="1">
                <a:solidFill>
                  <a:srgbClr val="000000"/>
                </a:solidFill>
                <a:ea typeface="黑体" pitchFamily="2" charset="-122"/>
                <a:cs typeface="Arial" charset="0"/>
              </a:rPr>
              <a:t>RID: 2.2.2.2</a:t>
            </a:r>
            <a:endParaRPr lang="zh-CN" altLang="en-US" sz="1200" b="1">
              <a:solidFill>
                <a:schemeClr val="bg2"/>
              </a:solidFill>
              <a:ea typeface="黑体" pitchFamily="2" charset="-122"/>
              <a:cs typeface="Arial" charset="0"/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NetAcad_White_PPT_Template 05Oct12">
  <a:themeElements>
    <a:clrScheme name="Cisco NetAcad">
      <a:dk1>
        <a:srgbClr val="2AA7DF"/>
      </a:dk1>
      <a:lt1>
        <a:srgbClr val="FFFFFF"/>
      </a:lt1>
      <a:dk2>
        <a:srgbClr val="6B308E"/>
      </a:dk2>
      <a:lt2>
        <a:srgbClr val="000000"/>
      </a:lt2>
      <a:accent1>
        <a:srgbClr val="00938E"/>
      </a:accent1>
      <a:accent2>
        <a:srgbClr val="3EB549"/>
      </a:accent2>
      <a:accent3>
        <a:srgbClr val="D81673"/>
      </a:accent3>
      <a:accent4>
        <a:srgbClr val="234493"/>
      </a:accent4>
      <a:accent5>
        <a:srgbClr val="ED2D28"/>
      </a:accent5>
      <a:accent6>
        <a:srgbClr val="F68B21"/>
      </a:accent6>
      <a:hlink>
        <a:srgbClr val="2AA7DF"/>
      </a:hlink>
      <a:folHlink>
        <a:srgbClr val="ACB2C2"/>
      </a:folHlink>
    </a:clrScheme>
    <a:fontScheme name="Cisco 2010_Ar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tx2"/>
        </a:solidFill>
        <a:ln>
          <a:noFill/>
        </a:ln>
        <a:effectLst/>
      </a:spPr>
      <a:bodyPr rtlCol="0" anchor="ctr"/>
      <a:lstStyle>
        <a:defPPr algn="ctr">
          <a:defRPr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NetAcad_White_PPT_Template 05Oct12</Template>
  <TotalTime>2467</TotalTime>
  <Words>2988</Words>
  <Application>Microsoft Office PowerPoint</Application>
  <PresentationFormat>如螢幕大小 (4:3)</PresentationFormat>
  <Paragraphs>405</Paragraphs>
  <Slides>22</Slides>
  <Notes>22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22</vt:i4>
      </vt:variant>
    </vt:vector>
  </HeadingPairs>
  <TitlesOfParts>
    <vt:vector size="23" baseType="lpstr">
      <vt:lpstr>1_NetAcad_White_PPT_Template 05Oct12</vt:lpstr>
      <vt:lpstr>OSPFv3</vt:lpstr>
      <vt:lpstr>OSPF的工作原理</vt:lpstr>
      <vt:lpstr>OSPFv2</vt:lpstr>
      <vt:lpstr>鏈路狀態通告</vt:lpstr>
      <vt:lpstr>新的鏈路狀態通告</vt:lpstr>
      <vt:lpstr>第8類 LSA（鏈路LSA）</vt:lpstr>
      <vt:lpstr>配置要求</vt:lpstr>
      <vt:lpstr>OSPFv3 配置</vt:lpstr>
      <vt:lpstr>OSPFv3 配置</vt:lpstr>
      <vt:lpstr>OSPFv3 配置</vt:lpstr>
      <vt:lpstr>配置範例</vt:lpstr>
      <vt:lpstr>被動介面</vt:lpstr>
      <vt:lpstr>被動介面</vt:lpstr>
      <vt:lpstr>OSPFv3 驗證</vt:lpstr>
      <vt:lpstr>OSPFv3 驗證</vt:lpstr>
      <vt:lpstr>OSPFv3 驗證</vt:lpstr>
      <vt:lpstr>多區域 OSPFv3</vt:lpstr>
      <vt:lpstr>多區域 OSPFv3</vt:lpstr>
      <vt:lpstr>OSPF 路由器類型</vt:lpstr>
      <vt:lpstr>OSPFv3 多區域配置</vt:lpstr>
      <vt:lpstr>OSPFv3 多區域驗證</vt:lpstr>
      <vt:lpstr>PowerPoint 簡報</vt:lpstr>
    </vt:vector>
  </TitlesOfParts>
  <Company>Cisco Systems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Real, Relevant,  Surprising and Fresh: Cisco Brand</dc:title>
  <dc:creator>Melissa Gabriel</dc:creator>
  <cp:lastModifiedBy>kobe</cp:lastModifiedBy>
  <cp:revision>106</cp:revision>
  <cp:lastPrinted>2013-07-26T17:11:30Z</cp:lastPrinted>
  <dcterms:created xsi:type="dcterms:W3CDTF">2012-10-09T16:58:47Z</dcterms:created>
  <dcterms:modified xsi:type="dcterms:W3CDTF">2013-10-05T13:53:24Z</dcterms:modified>
</cp:coreProperties>
</file>