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71" r:id="rId4"/>
    <p:sldId id="263" r:id="rId5"/>
    <p:sldId id="257" r:id="rId6"/>
    <p:sldId id="258" r:id="rId7"/>
    <p:sldId id="267" r:id="rId8"/>
    <p:sldId id="259" r:id="rId9"/>
    <p:sldId id="268" r:id="rId10"/>
    <p:sldId id="269" r:id="rId11"/>
    <p:sldId id="262" r:id="rId12"/>
    <p:sldId id="264" r:id="rId13"/>
    <p:sldId id="265" r:id="rId14"/>
    <p:sldId id="266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3" autoAdjust="0"/>
    <p:restoredTop sz="94660"/>
  </p:normalViewPr>
  <p:slideViewPr>
    <p:cSldViewPr>
      <p:cViewPr varScale="1">
        <p:scale>
          <a:sx n="65" d="100"/>
          <a:sy n="65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3D495-453C-43C7-ACFD-61120CB93DAB}" type="datetimeFigureOut">
              <a:rPr lang="zh-TW" altLang="en-US" smtClean="0"/>
              <a:t>2016/5/31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E1AA1-854F-45F3-9868-D8DECF56D4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967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1AA1-854F-45F3-9868-D8DECF56D45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28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pinterest.com/ELFSART/artist-elisa-ancori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elisancori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behance.net/elisa_ancor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instagram.com/elisaancor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en-US" altLang="zh-TW" dirty="0"/>
              <a:t>ELISA ANCORI</a:t>
            </a:r>
            <a:endParaRPr lang="zh-TW" altLang="en-US" dirty="0"/>
          </a:p>
        </p:txBody>
      </p:sp>
      <p:pic>
        <p:nvPicPr>
          <p:cNvPr id="1026" name="Picture 2" descr="C:\Users\7\Desktop\超現實素描\ec6396fe2c0ca047cb2f7b7e290b4f1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2" y="1111896"/>
            <a:ext cx="7365460" cy="574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60" y="44624"/>
            <a:ext cx="4424680" cy="6752206"/>
          </a:xfrm>
        </p:spPr>
      </p:pic>
    </p:spTree>
    <p:extLst>
      <p:ext uri="{BB962C8B-B14F-4D97-AF65-F5344CB8AC3E}">
        <p14:creationId xmlns:p14="http://schemas.microsoft.com/office/powerpoint/2010/main" val="91543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24753"/>
            <a:ext cx="5184574" cy="6731306"/>
          </a:xfrm>
        </p:spPr>
      </p:pic>
    </p:spTree>
    <p:extLst>
      <p:ext uri="{BB962C8B-B14F-4D97-AF65-F5344CB8AC3E}">
        <p14:creationId xmlns:p14="http://schemas.microsoft.com/office/powerpoint/2010/main" val="23280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8" y="-463698"/>
            <a:ext cx="7935726" cy="7925146"/>
          </a:xfrm>
        </p:spPr>
      </p:pic>
    </p:spTree>
    <p:extLst>
      <p:ext uri="{BB962C8B-B14F-4D97-AF65-F5344CB8AC3E}">
        <p14:creationId xmlns:p14="http://schemas.microsoft.com/office/powerpoint/2010/main" val="28466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44" y="0"/>
            <a:ext cx="4761562" cy="6809036"/>
          </a:xfrm>
        </p:spPr>
      </p:pic>
    </p:spTree>
    <p:extLst>
      <p:ext uri="{BB962C8B-B14F-4D97-AF65-F5344CB8AC3E}">
        <p14:creationId xmlns:p14="http://schemas.microsoft.com/office/powerpoint/2010/main" val="35518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2" y="44624"/>
            <a:ext cx="6768754" cy="6768754"/>
          </a:xfrm>
        </p:spPr>
      </p:pic>
    </p:spTree>
    <p:extLst>
      <p:ext uri="{BB962C8B-B14F-4D97-AF65-F5344CB8AC3E}">
        <p14:creationId xmlns:p14="http://schemas.microsoft.com/office/powerpoint/2010/main" val="1133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1782"/>
            <a:ext cx="5367978" cy="6701594"/>
          </a:xfrm>
        </p:spPr>
      </p:pic>
    </p:spTree>
    <p:extLst>
      <p:ext uri="{BB962C8B-B14F-4D97-AF65-F5344CB8AC3E}">
        <p14:creationId xmlns:p14="http://schemas.microsoft.com/office/powerpoint/2010/main" val="41996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期末作業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題目：我的心情</a:t>
            </a:r>
            <a:endParaRPr lang="en-US" altLang="zh-TW" dirty="0" smtClean="0"/>
          </a:p>
          <a:p>
            <a:r>
              <a:rPr lang="zh-TW" altLang="en-US" dirty="0" smtClean="0"/>
              <a:t>內容：人與海中生物結合的超現實，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          海</a:t>
            </a:r>
            <a:r>
              <a:rPr lang="zh-TW" altLang="en-US" dirty="0"/>
              <a:t>中</a:t>
            </a:r>
            <a:r>
              <a:rPr lang="zh-TW" altLang="en-US" dirty="0" smtClean="0"/>
              <a:t>生物代表心情</a:t>
            </a:r>
            <a:endParaRPr lang="en-US" altLang="zh-TW" dirty="0" smtClean="0"/>
          </a:p>
          <a:p>
            <a:r>
              <a:rPr lang="zh-TW" altLang="en-US" dirty="0" smtClean="0"/>
              <a:t>技法：複合媒材</a:t>
            </a:r>
            <a:endParaRPr lang="en-US" altLang="zh-TW" dirty="0" smtClean="0"/>
          </a:p>
          <a:p>
            <a:r>
              <a:rPr lang="zh-TW" altLang="en-US" dirty="0" smtClean="0"/>
              <a:t>尺寸：</a:t>
            </a:r>
            <a:r>
              <a:rPr lang="en-US" altLang="zh-TW" dirty="0" smtClean="0"/>
              <a:t>4</a:t>
            </a:r>
            <a:r>
              <a:rPr lang="zh-TW" altLang="en-US" dirty="0" smtClean="0"/>
              <a:t>開紙畫</a:t>
            </a:r>
            <a:r>
              <a:rPr lang="en-US" altLang="zh-TW" dirty="0" smtClean="0"/>
              <a:t>A3</a:t>
            </a:r>
            <a:r>
              <a:rPr lang="zh-TW" altLang="en-US" dirty="0" smtClean="0"/>
              <a:t>圖，滿版出血加裁切線</a:t>
            </a:r>
            <a:endParaRPr lang="en-US" altLang="zh-TW" dirty="0" smtClean="0"/>
          </a:p>
          <a:p>
            <a:r>
              <a:rPr lang="zh-TW" altLang="en-US" dirty="0"/>
              <a:t>要點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1)</a:t>
            </a:r>
            <a:r>
              <a:rPr lang="zh-TW" altLang="en-US" dirty="0" smtClean="0"/>
              <a:t> 需有前景、中景、遠景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</a:t>
            </a:r>
            <a:r>
              <a:rPr lang="en-US" altLang="zh-TW" dirty="0" smtClean="0"/>
              <a:t>2)</a:t>
            </a:r>
            <a:r>
              <a:rPr lang="zh-TW" altLang="en-US" dirty="0" smtClean="0"/>
              <a:t> 需附參考資料照片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7530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schedule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7688" y="1556792"/>
            <a:ext cx="8686800" cy="470912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6/06  </a:t>
            </a:r>
            <a:r>
              <a:rPr lang="zh-TW" altLang="en-US" dirty="0" smtClean="0"/>
              <a:t>看草圖，</a:t>
            </a:r>
            <a:r>
              <a:rPr lang="en-US" altLang="zh-TW" dirty="0" smtClean="0"/>
              <a:t>3</a:t>
            </a:r>
            <a:r>
              <a:rPr lang="zh-TW" altLang="en-US" dirty="0" smtClean="0"/>
              <a:t>張以上，參考資料請列印出來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6/13   a)</a:t>
            </a:r>
            <a:r>
              <a:rPr lang="zh-TW" altLang="en-US" dirty="0" smtClean="0"/>
              <a:t> 在家完成</a:t>
            </a:r>
            <a:r>
              <a:rPr lang="en-US" altLang="zh-TW" dirty="0" smtClean="0"/>
              <a:t>1/3</a:t>
            </a:r>
            <a:r>
              <a:rPr lang="zh-TW" altLang="en-US" dirty="0" smtClean="0"/>
              <a:t>，課堂繼續畫</a:t>
            </a:r>
            <a:r>
              <a:rPr lang="en-US" altLang="zh-TW" dirty="0" smtClean="0"/>
              <a:t>(</a:t>
            </a:r>
            <a:r>
              <a:rPr lang="zh-TW" altLang="en-US" dirty="0" smtClean="0"/>
              <a:t>進度成績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b) </a:t>
            </a:r>
            <a:r>
              <a:rPr lang="zh-TW" altLang="en-US" dirty="0" smtClean="0"/>
              <a:t>打速寫本成績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sz="2800" dirty="0" smtClean="0"/>
              <a:t>6/19</a:t>
            </a:r>
            <a:r>
              <a:rPr lang="zh-TW" altLang="en-US" sz="2800" dirty="0" smtClean="0"/>
              <a:t>  </a:t>
            </a:r>
            <a:r>
              <a:rPr lang="en-US" altLang="zh-TW" sz="2800" dirty="0" smtClean="0"/>
              <a:t>23:00</a:t>
            </a:r>
            <a:r>
              <a:rPr lang="zh-TW" altLang="en-US" sz="2800" dirty="0" smtClean="0"/>
              <a:t> 前上傳完成圖檔 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6/20</a:t>
            </a:r>
            <a:r>
              <a:rPr lang="zh-TW" altLang="en-US" sz="2800" dirty="0" smtClean="0"/>
              <a:t>  </a:t>
            </a:r>
            <a:r>
              <a:rPr lang="en-US" altLang="zh-TW" sz="2800" dirty="0" smtClean="0"/>
              <a:t>13:10</a:t>
            </a:r>
            <a:r>
              <a:rPr lang="zh-TW" altLang="en-US" sz="2800" dirty="0" smtClean="0"/>
              <a:t> </a:t>
            </a:r>
            <a:r>
              <a:rPr lang="zh-TW" altLang="en-US" sz="2800" dirty="0" smtClean="0"/>
              <a:t>評圖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8216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7" y="548680"/>
            <a:ext cx="8928992" cy="5955638"/>
          </a:xfrm>
        </p:spPr>
      </p:pic>
    </p:spTree>
    <p:extLst>
      <p:ext uri="{BB962C8B-B14F-4D97-AF65-F5344CB8AC3E}">
        <p14:creationId xmlns:p14="http://schemas.microsoft.com/office/powerpoint/2010/main" val="102878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7890"/>
            <a:ext cx="8352928" cy="6533478"/>
          </a:xfrm>
        </p:spPr>
      </p:pic>
    </p:spTree>
    <p:extLst>
      <p:ext uri="{BB962C8B-B14F-4D97-AF65-F5344CB8AC3E}">
        <p14:creationId xmlns:p14="http://schemas.microsoft.com/office/powerpoint/2010/main" val="302645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8968582" cy="5044826"/>
          </a:xfrm>
        </p:spPr>
      </p:pic>
    </p:spTree>
    <p:extLst>
      <p:ext uri="{BB962C8B-B14F-4D97-AF65-F5344CB8AC3E}">
        <p14:creationId xmlns:p14="http://schemas.microsoft.com/office/powerpoint/2010/main" val="164163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243408"/>
            <a:ext cx="5328592" cy="7458304"/>
          </a:xfrm>
        </p:spPr>
      </p:pic>
    </p:spTree>
    <p:extLst>
      <p:ext uri="{BB962C8B-B14F-4D97-AF65-F5344CB8AC3E}">
        <p14:creationId xmlns:p14="http://schemas.microsoft.com/office/powerpoint/2010/main" val="29880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0"/>
            <a:ext cx="4896544" cy="6853576"/>
          </a:xfrm>
        </p:spPr>
      </p:pic>
    </p:spTree>
    <p:extLst>
      <p:ext uri="{BB962C8B-B14F-4D97-AF65-F5344CB8AC3E}">
        <p14:creationId xmlns:p14="http://schemas.microsoft.com/office/powerpoint/2010/main" val="256311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4624"/>
            <a:ext cx="4838990" cy="6773018"/>
          </a:xfrm>
        </p:spPr>
      </p:pic>
    </p:spTree>
    <p:extLst>
      <p:ext uri="{BB962C8B-B14F-4D97-AF65-F5344CB8AC3E}">
        <p14:creationId xmlns:p14="http://schemas.microsoft.com/office/powerpoint/2010/main" val="1446197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8640"/>
            <a:ext cx="4608512" cy="6450424"/>
          </a:xfrm>
        </p:spPr>
      </p:pic>
    </p:spTree>
    <p:extLst>
      <p:ext uri="{BB962C8B-B14F-4D97-AF65-F5344CB8AC3E}">
        <p14:creationId xmlns:p14="http://schemas.microsoft.com/office/powerpoint/2010/main" val="27689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99392"/>
            <a:ext cx="5184576" cy="7256728"/>
          </a:xfrm>
        </p:spPr>
      </p:pic>
    </p:spTree>
    <p:extLst>
      <p:ext uri="{BB962C8B-B14F-4D97-AF65-F5344CB8AC3E}">
        <p14:creationId xmlns:p14="http://schemas.microsoft.com/office/powerpoint/2010/main" val="855115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114</Words>
  <Application>Microsoft Office PowerPoint</Application>
  <PresentationFormat>如螢幕大小 (4:3)</PresentationFormat>
  <Paragraphs>19</Paragraphs>
  <Slides>17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ELISA ANCORI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期末作業</vt:lpstr>
      <vt:lpstr>schedule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ELISA ANCORI</dc:title>
  <dc:creator>admin</dc:creator>
  <cp:lastModifiedBy>7</cp:lastModifiedBy>
  <cp:revision>7</cp:revision>
  <dcterms:created xsi:type="dcterms:W3CDTF">2016-05-29T02:26:06Z</dcterms:created>
  <dcterms:modified xsi:type="dcterms:W3CDTF">2016-05-31T15:55:31Z</dcterms:modified>
</cp:coreProperties>
</file>