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1" r:id="rId1"/>
  </p:sldMasterIdLst>
  <p:notesMasterIdLst>
    <p:notesMasterId r:id="rId11"/>
  </p:notesMasterIdLst>
  <p:handoutMasterIdLst>
    <p:handoutMasterId r:id="rId12"/>
  </p:handoutMasterIdLst>
  <p:sldIdLst>
    <p:sldId id="306" r:id="rId2"/>
    <p:sldId id="316" r:id="rId3"/>
    <p:sldId id="317" r:id="rId4"/>
    <p:sldId id="318" r:id="rId5"/>
    <p:sldId id="319" r:id="rId6"/>
    <p:sldId id="320" r:id="rId7"/>
    <p:sldId id="321" r:id="rId8"/>
    <p:sldId id="302" r:id="rId9"/>
    <p:sldId id="303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6B6B"/>
    <a:srgbClr val="264DAE"/>
    <a:srgbClr val="4ADAD7"/>
    <a:srgbClr val="8A8A8A"/>
    <a:srgbClr val="90A3A6"/>
    <a:srgbClr val="435153"/>
    <a:srgbClr val="EDDFF5"/>
    <a:srgbClr val="493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3" autoAdjust="0"/>
    <p:restoredTop sz="82609" autoAdjust="0"/>
  </p:normalViewPr>
  <p:slideViewPr>
    <p:cSldViewPr snapToGrid="0">
      <p:cViewPr varScale="1">
        <p:scale>
          <a:sx n="94" d="100"/>
          <a:sy n="94" d="100"/>
        </p:scale>
        <p:origin x="67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998" y="-9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EBECC5-2BF1-437E-B29C-EDD436216B5B}" type="doc">
      <dgm:prSet loTypeId="urn:microsoft.com/office/officeart/2005/8/layout/vList2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9B027769-5ABC-4EB3-BF5F-F3F069606A55}">
      <dgm:prSet/>
      <dgm:spPr/>
      <dgm:t>
        <a:bodyPr/>
        <a:lstStyle/>
        <a:p>
          <a:pPr>
            <a:buNone/>
          </a:pPr>
          <a:r>
            <a:rPr lang="zh-CN" b="1" i="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15</a:t>
          </a:r>
          <a:r>
            <a:rPr lang="zh-CN" b="1" i="0" dirty="0" smtClean="0">
              <a:solidFill>
                <a:srgbClr val="FF4B4B"/>
              </a:solidFill>
              <a:latin typeface="微軟正黑體" pitchFamily="34" charset="-120"/>
              <a:ea typeface="微軟正黑體" pitchFamily="34" charset="-120"/>
              <a:cs typeface="Arial" pitchFamily="34" charset="0"/>
            </a:rPr>
            <a:t> M</a:t>
          </a:r>
          <a:r>
            <a:rPr lang="zh-CN" b="0" i="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（</a:t>
          </a:r>
          <a:r>
            <a:rPr lang="zh-TW" b="1" dirty="0" smtClean="0">
              <a:latin typeface="微軟正黑體" pitchFamily="34" charset="-120"/>
              <a:ea typeface="微軟正黑體" pitchFamily="34" charset="-120"/>
            </a:rPr>
            <a:t>延伸</a:t>
          </a:r>
          <a:r>
            <a:rPr lang="zh-TW" dirty="0" smtClean="0">
              <a:latin typeface="微軟正黑體" pitchFamily="34" charset="-120"/>
              <a:ea typeface="微軟正黑體" pitchFamily="34" charset="-120"/>
            </a:rPr>
            <a:t>維護版本</a:t>
          </a:r>
          <a:r>
            <a:rPr lang="zh-CN" b="0" i="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）：</a:t>
          </a:r>
          <a:endParaRPr lang="en-US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</dgm:t>
    </dgm:pt>
    <dgm:pt modelId="{C67FFCD4-8B22-46E5-97BA-703B75AB3F57}" type="parTrans" cxnId="{470E7B32-B500-4A8E-B8DE-D861EB03CFEC}">
      <dgm:prSet/>
      <dgm:spPr/>
      <dgm:t>
        <a:bodyPr/>
        <a:lstStyle/>
        <a:p>
          <a:endParaRPr lang="en-US"/>
        </a:p>
      </dgm:t>
    </dgm:pt>
    <dgm:pt modelId="{0C635D3D-E64D-4F7A-B4DC-7A202BABE35B}" type="sibTrans" cxnId="{470E7B32-B500-4A8E-B8DE-D861EB03CFEC}">
      <dgm:prSet/>
      <dgm:spPr/>
      <dgm:t>
        <a:bodyPr/>
        <a:lstStyle/>
        <a:p>
          <a:endParaRPr lang="en-US"/>
        </a:p>
      </dgm:t>
    </dgm:pt>
    <dgm:pt modelId="{C92E060C-1777-46BD-A1C5-8B34DB88ED06}">
      <dgm:prSet/>
      <dgm:spPr/>
      <dgm:t>
        <a:bodyPr/>
        <a:lstStyle/>
        <a:p>
          <a:pPr>
            <a:buNone/>
          </a:pPr>
          <a:r>
            <a:rPr lang="zh-TW" dirty="0" smtClean="0">
              <a:latin typeface="微軟正黑體" pitchFamily="34" charset="-120"/>
              <a:ea typeface="微軟正黑體" pitchFamily="34" charset="-120"/>
            </a:rPr>
            <a:t>適合長期維護，讓客戶獲取資格、部署和在更長時間內保留版本。 </a:t>
          </a:r>
          <a:endParaRPr lang="en-US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</dgm:t>
    </dgm:pt>
    <dgm:pt modelId="{AF6A7180-A726-4B4E-9BB5-5BC0F65B7F16}" type="parTrans" cxnId="{A0DA28A2-B945-4133-8993-C6513784D5A0}">
      <dgm:prSet/>
      <dgm:spPr/>
      <dgm:t>
        <a:bodyPr/>
        <a:lstStyle/>
        <a:p>
          <a:endParaRPr lang="en-US"/>
        </a:p>
      </dgm:t>
    </dgm:pt>
    <dgm:pt modelId="{19CDF2AA-684A-4CC0-B26A-790B7A56E081}" type="sibTrans" cxnId="{A0DA28A2-B945-4133-8993-C6513784D5A0}">
      <dgm:prSet/>
      <dgm:spPr/>
      <dgm:t>
        <a:bodyPr/>
        <a:lstStyle/>
        <a:p>
          <a:endParaRPr lang="en-US"/>
        </a:p>
      </dgm:t>
    </dgm:pt>
    <dgm:pt modelId="{16717A1D-6A7E-4900-B54C-EC7EC3A09708}">
      <dgm:prSet/>
      <dgm:spPr/>
      <dgm:t>
        <a:bodyPr/>
        <a:lstStyle/>
        <a:p>
          <a:pPr>
            <a:buNone/>
          </a:pPr>
          <a:r>
            <a:rPr lang="zh-CN" b="1" i="0" dirty="0">
              <a:latin typeface="微軟正黑體" pitchFamily="34" charset="-120"/>
              <a:ea typeface="微軟正黑體" pitchFamily="34" charset="-120"/>
              <a:cs typeface="Arial" pitchFamily="34" charset="0"/>
            </a:rPr>
            <a:t>15</a:t>
          </a:r>
          <a:r>
            <a:rPr lang="zh-CN" b="1" i="0" dirty="0">
              <a:solidFill>
                <a:srgbClr val="FFD54F"/>
              </a:solidFill>
              <a:latin typeface="微軟正黑體" pitchFamily="34" charset="-120"/>
              <a:ea typeface="微軟正黑體" pitchFamily="34" charset="-120"/>
              <a:cs typeface="Arial" pitchFamily="34" charset="0"/>
            </a:rPr>
            <a:t> T</a:t>
          </a:r>
          <a:r>
            <a:rPr lang="zh-CN" b="0" i="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（</a:t>
          </a:r>
          <a:r>
            <a:rPr lang="zh-TW" b="1" dirty="0" smtClean="0">
              <a:latin typeface="微軟正黑體" pitchFamily="34" charset="-120"/>
              <a:ea typeface="微軟正黑體" pitchFamily="34" charset="-120"/>
            </a:rPr>
            <a:t>標準維護版本</a:t>
          </a:r>
          <a:r>
            <a:rPr lang="zh-CN" b="0" i="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）</a:t>
          </a:r>
          <a:r>
            <a:rPr lang="zh-CN" b="0" i="0" dirty="0">
              <a:latin typeface="微軟正黑體" pitchFamily="34" charset="-120"/>
              <a:ea typeface="微軟正黑體" pitchFamily="34" charset="-120"/>
              <a:cs typeface="Arial" pitchFamily="34" charset="0"/>
            </a:rPr>
            <a:t>：</a:t>
          </a:r>
          <a:endParaRPr lang="en-US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</dgm:t>
    </dgm:pt>
    <dgm:pt modelId="{16360004-7BF3-4F8D-9ED0-8C2C44845A4C}" type="parTrans" cxnId="{FDD952DE-623C-4CE0-B4AD-73C6F0FFB1DE}">
      <dgm:prSet/>
      <dgm:spPr/>
      <dgm:t>
        <a:bodyPr/>
        <a:lstStyle/>
        <a:p>
          <a:endParaRPr lang="en-US"/>
        </a:p>
      </dgm:t>
    </dgm:pt>
    <dgm:pt modelId="{9D97E7A5-DADC-4560-9FD1-75E2D8E5170E}" type="sibTrans" cxnId="{FDD952DE-623C-4CE0-B4AD-73C6F0FFB1DE}">
      <dgm:prSet/>
      <dgm:spPr/>
      <dgm:t>
        <a:bodyPr/>
        <a:lstStyle/>
        <a:p>
          <a:endParaRPr lang="en-US"/>
        </a:p>
      </dgm:t>
    </dgm:pt>
    <dgm:pt modelId="{88B8792D-A95D-47A3-9FD0-A8B686B59032}">
      <dgm:prSet/>
      <dgm:spPr/>
      <dgm:t>
        <a:bodyPr/>
        <a:lstStyle/>
        <a:p>
          <a:pPr>
            <a:buNone/>
          </a:pPr>
          <a:r>
            <a:rPr lang="zh-TW" dirty="0" smtClean="0">
              <a:latin typeface="微軟正黑體" pitchFamily="34" charset="-120"/>
              <a:ea typeface="微軟正黑體" pitchFamily="34" charset="-120"/>
            </a:rPr>
            <a:t>下一個</a:t>
          </a:r>
          <a:r>
            <a:rPr lang="en-US" dirty="0" smtClean="0">
              <a:latin typeface="微軟正黑體" pitchFamily="34" charset="-120"/>
              <a:ea typeface="微軟正黑體" pitchFamily="34" charset="-120"/>
            </a:rPr>
            <a:t> M </a:t>
          </a:r>
          <a:r>
            <a:rPr lang="zh-TW" dirty="0" smtClean="0">
              <a:latin typeface="微軟正黑體" pitchFamily="34" charset="-120"/>
              <a:ea typeface="微軟正黑體" pitchFamily="34" charset="-120"/>
            </a:rPr>
            <a:t>版本面世之前適合最新的新功能和硬體支援的短期部署版本。 </a:t>
          </a:r>
          <a:endParaRPr lang="en-US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</dgm:t>
    </dgm:pt>
    <dgm:pt modelId="{C4397FFD-E649-4D6D-9138-07916C1C6CB0}" type="parTrans" cxnId="{1FB373CE-9804-4DE4-A208-1E5E2893755F}">
      <dgm:prSet/>
      <dgm:spPr/>
      <dgm:t>
        <a:bodyPr/>
        <a:lstStyle/>
        <a:p>
          <a:endParaRPr lang="en-US"/>
        </a:p>
      </dgm:t>
    </dgm:pt>
    <dgm:pt modelId="{6F661F58-C3E1-4388-88CD-B016834DB945}" type="sibTrans" cxnId="{1FB373CE-9804-4DE4-A208-1E5E2893755F}">
      <dgm:prSet/>
      <dgm:spPr/>
      <dgm:t>
        <a:bodyPr/>
        <a:lstStyle/>
        <a:p>
          <a:endParaRPr lang="en-US"/>
        </a:p>
      </dgm:t>
    </dgm:pt>
    <dgm:pt modelId="{5E4EE561-B263-4B05-8ED1-2F0DA6FD4E6D}">
      <dgm:prSet/>
      <dgm:spPr/>
      <dgm:t>
        <a:bodyPr/>
        <a:lstStyle/>
        <a:p>
          <a:r>
            <a:rPr lang="zh-TW" smtClean="0">
              <a:latin typeface="微軟正黑體" pitchFamily="34" charset="-120"/>
              <a:ea typeface="微軟正黑體" pitchFamily="34" charset="-120"/>
            </a:rPr>
            <a:t>提供</a:t>
          </a:r>
          <a:r>
            <a:rPr lang="en-US" b="1" smtClean="0">
              <a:latin typeface="微軟正黑體" pitchFamily="34" charset="-120"/>
              <a:ea typeface="微軟正黑體" pitchFamily="34" charset="-120"/>
            </a:rPr>
            <a:t> 12</a:t>
          </a:r>
          <a:r>
            <a:rPr lang="en-US" smtClean="0">
              <a:latin typeface="微軟正黑體" pitchFamily="34" charset="-120"/>
              <a:ea typeface="微軟正黑體" pitchFamily="34" charset="-120"/>
            </a:rPr>
            <a:t> </a:t>
          </a:r>
          <a:r>
            <a:rPr lang="zh-TW" smtClean="0">
              <a:latin typeface="微軟正黑體" pitchFamily="34" charset="-120"/>
              <a:ea typeface="微軟正黑體" pitchFamily="34" charset="-120"/>
            </a:rPr>
            <a:t>個月定期漏洞修復維護重建，另外</a:t>
          </a:r>
          <a:r>
            <a:rPr lang="en-US" smtClean="0">
              <a:latin typeface="微軟正黑體" pitchFamily="34" charset="-120"/>
              <a:ea typeface="微軟正黑體" pitchFamily="34" charset="-120"/>
            </a:rPr>
            <a:t> 6 </a:t>
          </a:r>
          <a:r>
            <a:rPr lang="zh-TW" smtClean="0">
              <a:latin typeface="微軟正黑體" pitchFamily="34" charset="-120"/>
              <a:ea typeface="微軟正黑體" pitchFamily="34" charset="-120"/>
            </a:rPr>
            <a:t>個月用於網路漏洞的關鍵修復支援。</a:t>
          </a:r>
          <a:endParaRPr lang="zh-TW">
            <a:latin typeface="微軟正黑體" pitchFamily="34" charset="-120"/>
            <a:ea typeface="微軟正黑體" pitchFamily="34" charset="-120"/>
          </a:endParaRPr>
        </a:p>
      </dgm:t>
    </dgm:pt>
    <dgm:pt modelId="{53FC4E8B-2DEF-4B47-9A91-DB7C8E676A08}" type="parTrans" cxnId="{FFB5A09C-25EC-4DD5-8D49-99C6B11AED5A}">
      <dgm:prSet/>
      <dgm:spPr/>
      <dgm:t>
        <a:bodyPr/>
        <a:lstStyle/>
        <a:p>
          <a:endParaRPr lang="zh-TW" altLang="en-US"/>
        </a:p>
      </dgm:t>
    </dgm:pt>
    <dgm:pt modelId="{C78E2ECA-557C-4F12-809C-1D4DF8C985D3}" type="sibTrans" cxnId="{FFB5A09C-25EC-4DD5-8D49-99C6B11AED5A}">
      <dgm:prSet/>
      <dgm:spPr/>
      <dgm:t>
        <a:bodyPr/>
        <a:lstStyle/>
        <a:p>
          <a:endParaRPr lang="zh-TW" altLang="en-US"/>
        </a:p>
      </dgm:t>
    </dgm:pt>
    <dgm:pt modelId="{A74E2990-80F1-4522-A29D-179EEEEEF41A}">
      <dgm:prSet/>
      <dgm:spPr/>
      <dgm:t>
        <a:bodyPr/>
        <a:lstStyle/>
        <a:p>
          <a:r>
            <a:rPr lang="zh-TW" dirty="0" smtClean="0">
              <a:latin typeface="微軟正黑體" pitchFamily="34" charset="-120"/>
              <a:ea typeface="微軟正黑體" pitchFamily="34" charset="-120"/>
            </a:rPr>
            <a:t>合併以前版本中提供的功能和硬體支援。</a:t>
          </a:r>
          <a:endParaRPr lang="zh-TW" dirty="0">
            <a:latin typeface="微軟正黑體" pitchFamily="34" charset="-120"/>
            <a:ea typeface="微軟正黑體" pitchFamily="34" charset="-120"/>
          </a:endParaRPr>
        </a:p>
      </dgm:t>
    </dgm:pt>
    <dgm:pt modelId="{E8C5F919-9CC9-403B-9ADB-468E797BFDE4}" type="parTrans" cxnId="{BFCB5176-7FBB-4499-9930-5054F238E517}">
      <dgm:prSet/>
      <dgm:spPr/>
      <dgm:t>
        <a:bodyPr/>
        <a:lstStyle/>
        <a:p>
          <a:endParaRPr lang="zh-TW" altLang="en-US"/>
        </a:p>
      </dgm:t>
    </dgm:pt>
    <dgm:pt modelId="{E23D9EE8-D3E2-4CC4-B285-D6990C5B5B16}" type="sibTrans" cxnId="{BFCB5176-7FBB-4499-9930-5054F238E517}">
      <dgm:prSet/>
      <dgm:spPr/>
      <dgm:t>
        <a:bodyPr/>
        <a:lstStyle/>
        <a:p>
          <a:endParaRPr lang="zh-TW" altLang="en-US"/>
        </a:p>
      </dgm:t>
    </dgm:pt>
    <dgm:pt modelId="{652F8A27-EC72-48B6-B191-5B0261263904}">
      <dgm:prSet/>
      <dgm:spPr/>
      <dgm:t>
        <a:bodyPr/>
        <a:lstStyle/>
        <a:p>
          <a:r>
            <a:rPr lang="zh-TW" dirty="0" smtClean="0">
              <a:latin typeface="微軟正黑體" pitchFamily="34" charset="-120"/>
              <a:ea typeface="微軟正黑體" pitchFamily="34" charset="-120"/>
            </a:rPr>
            <a:t>提供</a:t>
          </a:r>
          <a:r>
            <a:rPr lang="en-US" b="1" dirty="0" smtClean="0">
              <a:latin typeface="微軟正黑體" pitchFamily="34" charset="-120"/>
              <a:ea typeface="微軟正黑體" pitchFamily="34" charset="-120"/>
            </a:rPr>
            <a:t> 44</a:t>
          </a:r>
          <a:r>
            <a:rPr lang="en-US" dirty="0" smtClean="0">
              <a:latin typeface="微軟正黑體" pitchFamily="34" charset="-120"/>
              <a:ea typeface="微軟正黑體" pitchFamily="34" charset="-120"/>
            </a:rPr>
            <a:t> </a:t>
          </a:r>
          <a:r>
            <a:rPr lang="zh-TW" dirty="0" smtClean="0">
              <a:latin typeface="微軟正黑體" pitchFamily="34" charset="-120"/>
              <a:ea typeface="微軟正黑體" pitchFamily="34" charset="-120"/>
            </a:rPr>
            <a:t>個月支援。</a:t>
          </a:r>
          <a:endParaRPr lang="zh-TW" dirty="0">
            <a:latin typeface="微軟正黑體" pitchFamily="34" charset="-120"/>
            <a:ea typeface="微軟正黑體" pitchFamily="34" charset="-120"/>
          </a:endParaRPr>
        </a:p>
      </dgm:t>
    </dgm:pt>
    <dgm:pt modelId="{733D2EFD-82BA-44EB-9C50-B39DECF016D3}" type="parTrans" cxnId="{C762799B-76DA-4991-91BF-0C54683F4066}">
      <dgm:prSet/>
      <dgm:spPr/>
      <dgm:t>
        <a:bodyPr/>
        <a:lstStyle/>
        <a:p>
          <a:endParaRPr lang="zh-TW" altLang="en-US"/>
        </a:p>
      </dgm:t>
    </dgm:pt>
    <dgm:pt modelId="{D09476AC-BB3A-4EFA-8AD7-73454B48A664}" type="sibTrans" cxnId="{C762799B-76DA-4991-91BF-0C54683F4066}">
      <dgm:prSet/>
      <dgm:spPr/>
      <dgm:t>
        <a:bodyPr/>
        <a:lstStyle/>
        <a:p>
          <a:endParaRPr lang="zh-TW" altLang="en-US"/>
        </a:p>
      </dgm:t>
    </dgm:pt>
    <dgm:pt modelId="{EEE72E7E-F5C8-4B80-A8F9-A1A4B4F83649}">
      <dgm:prSet/>
      <dgm:spPr/>
      <dgm:t>
        <a:bodyPr/>
        <a:lstStyle/>
        <a:p>
          <a:r>
            <a:rPr lang="zh-TW" dirty="0" smtClean="0">
              <a:latin typeface="微軟正黑體" pitchFamily="34" charset="-120"/>
              <a:ea typeface="微軟正黑體" pitchFamily="34" charset="-120"/>
            </a:rPr>
            <a:t>合併以前版本中提供的功能，同時增加新的增強功能和硬體支援。</a:t>
          </a:r>
          <a:endParaRPr lang="zh-TW" dirty="0">
            <a:latin typeface="微軟正黑體" pitchFamily="34" charset="-120"/>
            <a:ea typeface="微軟正黑體" pitchFamily="34" charset="-120"/>
          </a:endParaRPr>
        </a:p>
      </dgm:t>
    </dgm:pt>
    <dgm:pt modelId="{1A83A5F8-FA1A-4C7D-A671-8220E70FEFBA}" type="parTrans" cxnId="{14D9BD5E-D84F-4135-BE7D-C4D21166D839}">
      <dgm:prSet/>
      <dgm:spPr/>
      <dgm:t>
        <a:bodyPr/>
        <a:lstStyle/>
        <a:p>
          <a:endParaRPr lang="zh-TW" altLang="en-US"/>
        </a:p>
      </dgm:t>
    </dgm:pt>
    <dgm:pt modelId="{4F7A7485-999F-474F-B365-DFC35768C702}" type="sibTrans" cxnId="{14D9BD5E-D84F-4135-BE7D-C4D21166D839}">
      <dgm:prSet/>
      <dgm:spPr/>
      <dgm:t>
        <a:bodyPr/>
        <a:lstStyle/>
        <a:p>
          <a:endParaRPr lang="zh-TW" altLang="en-US"/>
        </a:p>
      </dgm:t>
    </dgm:pt>
    <dgm:pt modelId="{2DC26852-C3E1-4A36-92E5-4197974089E7}" type="pres">
      <dgm:prSet presAssocID="{36EBECC5-2BF1-437E-B29C-EDD436216B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B02A2E-15E9-4DF8-95D8-91831738E3C5}" type="pres">
      <dgm:prSet presAssocID="{9B027769-5ABC-4EB3-BF5F-F3F069606A55}" presName="parentText" presStyleLbl="node1" presStyleIdx="0" presStyleCnt="2" custLinFactNeighborX="-44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A60A0-C842-4590-9A05-AC0D1887DDF7}" type="pres">
      <dgm:prSet presAssocID="{9B027769-5ABC-4EB3-BF5F-F3F069606A5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A3963-4671-4D11-9E66-7E4ECDC78339}" type="pres">
      <dgm:prSet presAssocID="{16717A1D-6A7E-4900-B54C-EC7EC3A097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1680C-E830-43CC-9A1A-68322F206A4E}" type="pres">
      <dgm:prSet presAssocID="{16717A1D-6A7E-4900-B54C-EC7EC3A097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748FE2-D8CE-4081-9512-F050FEE7BD5A}" type="presOf" srcId="{C92E060C-1777-46BD-A1C5-8B34DB88ED06}" destId="{E56A60A0-C842-4590-9A05-AC0D1887DDF7}" srcOrd="0" destOrd="0" presId="urn:microsoft.com/office/officeart/2005/8/layout/vList2"/>
    <dgm:cxn modelId="{C762799B-76DA-4991-91BF-0C54683F4066}" srcId="{9B027769-5ABC-4EB3-BF5F-F3F069606A55}" destId="{652F8A27-EC72-48B6-B191-5B0261263904}" srcOrd="1" destOrd="0" parTransId="{733D2EFD-82BA-44EB-9C50-B39DECF016D3}" sibTransId="{D09476AC-BB3A-4EFA-8AD7-73454B48A664}"/>
    <dgm:cxn modelId="{2DE46156-F73E-40C0-81E2-23F23CE57770}" type="presOf" srcId="{88B8792D-A95D-47A3-9FD0-A8B686B59032}" destId="{1201680C-E830-43CC-9A1A-68322F206A4E}" srcOrd="0" destOrd="0" presId="urn:microsoft.com/office/officeart/2005/8/layout/vList2"/>
    <dgm:cxn modelId="{1FB373CE-9804-4DE4-A208-1E5E2893755F}" srcId="{16717A1D-6A7E-4900-B54C-EC7EC3A09708}" destId="{88B8792D-A95D-47A3-9FD0-A8B686B59032}" srcOrd="0" destOrd="0" parTransId="{C4397FFD-E649-4D6D-9138-07916C1C6CB0}" sibTransId="{6F661F58-C3E1-4388-88CD-B016834DB945}"/>
    <dgm:cxn modelId="{BFCB5176-7FBB-4499-9930-5054F238E517}" srcId="{16717A1D-6A7E-4900-B54C-EC7EC3A09708}" destId="{A74E2990-80F1-4522-A29D-179EEEEEF41A}" srcOrd="2" destOrd="0" parTransId="{E8C5F919-9CC9-403B-9ADB-468E797BFDE4}" sibTransId="{E23D9EE8-D3E2-4CC4-B285-D6990C5B5B16}"/>
    <dgm:cxn modelId="{E0AC825A-5C5D-4BCE-AC7B-DD64E77FAD02}" type="presOf" srcId="{36EBECC5-2BF1-437E-B29C-EDD436216B5B}" destId="{2DC26852-C3E1-4A36-92E5-4197974089E7}" srcOrd="0" destOrd="0" presId="urn:microsoft.com/office/officeart/2005/8/layout/vList2"/>
    <dgm:cxn modelId="{A0DA28A2-B945-4133-8993-C6513784D5A0}" srcId="{9B027769-5ABC-4EB3-BF5F-F3F069606A55}" destId="{C92E060C-1777-46BD-A1C5-8B34DB88ED06}" srcOrd="0" destOrd="0" parTransId="{AF6A7180-A726-4B4E-9BB5-5BC0F65B7F16}" sibTransId="{19CDF2AA-684A-4CC0-B26A-790B7A56E081}"/>
    <dgm:cxn modelId="{7330538B-E1E4-43FB-89D4-6910272E231A}" type="presOf" srcId="{A74E2990-80F1-4522-A29D-179EEEEEF41A}" destId="{1201680C-E830-43CC-9A1A-68322F206A4E}" srcOrd="0" destOrd="2" presId="urn:microsoft.com/office/officeart/2005/8/layout/vList2"/>
    <dgm:cxn modelId="{FDD952DE-623C-4CE0-B4AD-73C6F0FFB1DE}" srcId="{36EBECC5-2BF1-437E-B29C-EDD436216B5B}" destId="{16717A1D-6A7E-4900-B54C-EC7EC3A09708}" srcOrd="1" destOrd="0" parTransId="{16360004-7BF3-4F8D-9ED0-8C2C44845A4C}" sibTransId="{9D97E7A5-DADC-4560-9FD1-75E2D8E5170E}"/>
    <dgm:cxn modelId="{470E7B32-B500-4A8E-B8DE-D861EB03CFEC}" srcId="{36EBECC5-2BF1-437E-B29C-EDD436216B5B}" destId="{9B027769-5ABC-4EB3-BF5F-F3F069606A55}" srcOrd="0" destOrd="0" parTransId="{C67FFCD4-8B22-46E5-97BA-703B75AB3F57}" sibTransId="{0C635D3D-E64D-4F7A-B4DC-7A202BABE35B}"/>
    <dgm:cxn modelId="{ACB4C5AC-5B03-4245-8E9A-02A5725B0932}" type="presOf" srcId="{9B027769-5ABC-4EB3-BF5F-F3F069606A55}" destId="{66B02A2E-15E9-4DF8-95D8-91831738E3C5}" srcOrd="0" destOrd="0" presId="urn:microsoft.com/office/officeart/2005/8/layout/vList2"/>
    <dgm:cxn modelId="{FFB5A09C-25EC-4DD5-8D49-99C6B11AED5A}" srcId="{16717A1D-6A7E-4900-B54C-EC7EC3A09708}" destId="{5E4EE561-B263-4B05-8ED1-2F0DA6FD4E6D}" srcOrd="1" destOrd="0" parTransId="{53FC4E8B-2DEF-4B47-9A91-DB7C8E676A08}" sibTransId="{C78E2ECA-557C-4F12-809C-1D4DF8C985D3}"/>
    <dgm:cxn modelId="{A5CEA7AC-9296-4A8A-8614-3C7BECD0CED6}" type="presOf" srcId="{652F8A27-EC72-48B6-B191-5B0261263904}" destId="{E56A60A0-C842-4590-9A05-AC0D1887DDF7}" srcOrd="0" destOrd="1" presId="urn:microsoft.com/office/officeart/2005/8/layout/vList2"/>
    <dgm:cxn modelId="{E1E00076-4957-43D7-97AE-3EA9D262A84F}" type="presOf" srcId="{16717A1D-6A7E-4900-B54C-EC7EC3A09708}" destId="{7A8A3963-4671-4D11-9E66-7E4ECDC78339}" srcOrd="0" destOrd="0" presId="urn:microsoft.com/office/officeart/2005/8/layout/vList2"/>
    <dgm:cxn modelId="{F59B8BEA-D904-4090-8D6C-3BC6C690F526}" type="presOf" srcId="{5E4EE561-B263-4B05-8ED1-2F0DA6FD4E6D}" destId="{1201680C-E830-43CC-9A1A-68322F206A4E}" srcOrd="0" destOrd="1" presId="urn:microsoft.com/office/officeart/2005/8/layout/vList2"/>
    <dgm:cxn modelId="{6074852F-1AF2-4FF1-AC0D-CDD9DF16218D}" type="presOf" srcId="{EEE72E7E-F5C8-4B80-A8F9-A1A4B4F83649}" destId="{E56A60A0-C842-4590-9A05-AC0D1887DDF7}" srcOrd="0" destOrd="2" presId="urn:microsoft.com/office/officeart/2005/8/layout/vList2"/>
    <dgm:cxn modelId="{14D9BD5E-D84F-4135-BE7D-C4D21166D839}" srcId="{9B027769-5ABC-4EB3-BF5F-F3F069606A55}" destId="{EEE72E7E-F5C8-4B80-A8F9-A1A4B4F83649}" srcOrd="2" destOrd="0" parTransId="{1A83A5F8-FA1A-4C7D-A671-8220E70FEFBA}" sibTransId="{4F7A7485-999F-474F-B365-DFC35768C702}"/>
    <dgm:cxn modelId="{4661F60E-8C6F-4BF5-B8B5-E87DB24AC1A6}" type="presParOf" srcId="{2DC26852-C3E1-4A36-92E5-4197974089E7}" destId="{66B02A2E-15E9-4DF8-95D8-91831738E3C5}" srcOrd="0" destOrd="0" presId="urn:microsoft.com/office/officeart/2005/8/layout/vList2"/>
    <dgm:cxn modelId="{294FAD7F-41C4-40B9-8E45-E8C94ED506F3}" type="presParOf" srcId="{2DC26852-C3E1-4A36-92E5-4197974089E7}" destId="{E56A60A0-C842-4590-9A05-AC0D1887DDF7}" srcOrd="1" destOrd="0" presId="urn:microsoft.com/office/officeart/2005/8/layout/vList2"/>
    <dgm:cxn modelId="{CD40CB7C-0173-4F20-824C-02ED879A6936}" type="presParOf" srcId="{2DC26852-C3E1-4A36-92E5-4197974089E7}" destId="{7A8A3963-4671-4D11-9E66-7E4ECDC78339}" srcOrd="2" destOrd="0" presId="urn:microsoft.com/office/officeart/2005/8/layout/vList2"/>
    <dgm:cxn modelId="{0381464F-DC6D-4552-80B4-2B6E7BDBC547}" type="presParOf" srcId="{2DC26852-C3E1-4A36-92E5-4197974089E7}" destId="{1201680C-E830-43CC-9A1A-68322F206A4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02A2E-15E9-4DF8-95D8-91831738E3C5}">
      <dsp:nvSpPr>
        <dsp:cNvPr id="0" name=""/>
        <dsp:cNvSpPr/>
      </dsp:nvSpPr>
      <dsp:spPr>
        <a:xfrm>
          <a:off x="0" y="25449"/>
          <a:ext cx="8578850" cy="815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600" b="1" i="0" kern="120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15</a:t>
          </a:r>
          <a:r>
            <a:rPr lang="zh-CN" sz="2600" b="1" i="0" kern="1200" dirty="0" smtClean="0">
              <a:solidFill>
                <a:srgbClr val="FF4B4B"/>
              </a:solidFill>
              <a:latin typeface="微軟正黑體" pitchFamily="34" charset="-120"/>
              <a:ea typeface="微軟正黑體" pitchFamily="34" charset="-120"/>
              <a:cs typeface="Arial" pitchFamily="34" charset="0"/>
            </a:rPr>
            <a:t> M</a:t>
          </a:r>
          <a:r>
            <a:rPr lang="zh-CN" sz="2600" b="0" i="0" kern="120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（</a:t>
          </a:r>
          <a:r>
            <a:rPr lang="zh-TW" sz="2600" b="1" kern="1200" dirty="0" smtClean="0">
              <a:latin typeface="微軟正黑體" pitchFamily="34" charset="-120"/>
              <a:ea typeface="微軟正黑體" pitchFamily="34" charset="-120"/>
            </a:rPr>
            <a:t>延伸</a:t>
          </a:r>
          <a:r>
            <a:rPr lang="zh-TW" sz="2600" kern="1200" dirty="0" smtClean="0">
              <a:latin typeface="微軟正黑體" pitchFamily="34" charset="-120"/>
              <a:ea typeface="微軟正黑體" pitchFamily="34" charset="-120"/>
            </a:rPr>
            <a:t>維護版本</a:t>
          </a:r>
          <a:r>
            <a:rPr lang="zh-CN" sz="2600" b="0" i="0" kern="120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）：</a:t>
          </a:r>
          <a:endParaRPr lang="en-US" sz="2600" kern="1200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</dsp:txBody>
      <dsp:txXfrm>
        <a:off x="39816" y="65265"/>
        <a:ext cx="8499218" cy="736004"/>
      </dsp:txXfrm>
    </dsp:sp>
    <dsp:sp modelId="{E56A60A0-C842-4590-9A05-AC0D1887DDF7}">
      <dsp:nvSpPr>
        <dsp:cNvPr id="0" name=""/>
        <dsp:cNvSpPr/>
      </dsp:nvSpPr>
      <dsp:spPr>
        <a:xfrm>
          <a:off x="0" y="841085"/>
          <a:ext cx="8578850" cy="1453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378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000" kern="1200" dirty="0" smtClean="0">
              <a:latin typeface="微軟正黑體" pitchFamily="34" charset="-120"/>
              <a:ea typeface="微軟正黑體" pitchFamily="34" charset="-120"/>
            </a:rPr>
            <a:t>適合長期維護，讓客戶獲取資格、部署和在更長時間內保留版本。 </a:t>
          </a:r>
          <a:endParaRPr lang="en-US" sz="2000" kern="1200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000" kern="1200" dirty="0" smtClean="0">
              <a:latin typeface="微軟正黑體" pitchFamily="34" charset="-120"/>
              <a:ea typeface="微軟正黑體" pitchFamily="34" charset="-120"/>
            </a:rPr>
            <a:t>提供</a:t>
          </a:r>
          <a:r>
            <a:rPr lang="en-US" sz="2000" b="1" kern="1200" dirty="0" smtClean="0">
              <a:latin typeface="微軟正黑體" pitchFamily="34" charset="-120"/>
              <a:ea typeface="微軟正黑體" pitchFamily="34" charset="-120"/>
            </a:rPr>
            <a:t> 44</a:t>
          </a:r>
          <a:r>
            <a:rPr lang="en-US" sz="2000" kern="1200" dirty="0" smtClean="0">
              <a:latin typeface="微軟正黑體" pitchFamily="34" charset="-120"/>
              <a:ea typeface="微軟正黑體" pitchFamily="34" charset="-120"/>
            </a:rPr>
            <a:t> </a:t>
          </a:r>
          <a:r>
            <a:rPr lang="zh-TW" sz="2000" kern="1200" dirty="0" smtClean="0">
              <a:latin typeface="微軟正黑體" pitchFamily="34" charset="-120"/>
              <a:ea typeface="微軟正黑體" pitchFamily="34" charset="-120"/>
            </a:rPr>
            <a:t>個月支援。</a:t>
          </a:r>
          <a:endParaRPr lang="zh-TW" sz="2000" kern="1200" dirty="0">
            <a:latin typeface="微軟正黑體" pitchFamily="34" charset="-120"/>
            <a:ea typeface="微軟正黑體" pitchFamily="34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000" kern="1200" dirty="0" smtClean="0">
              <a:latin typeface="微軟正黑體" pitchFamily="34" charset="-120"/>
              <a:ea typeface="微軟正黑體" pitchFamily="34" charset="-120"/>
            </a:rPr>
            <a:t>合併以前版本中提供的功能，同時增加新的增強功能和硬體支援。</a:t>
          </a:r>
          <a:endParaRPr lang="zh-TW" sz="2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841085"/>
        <a:ext cx="8578850" cy="1453139"/>
      </dsp:txXfrm>
    </dsp:sp>
    <dsp:sp modelId="{7A8A3963-4671-4D11-9E66-7E4ECDC78339}">
      <dsp:nvSpPr>
        <dsp:cNvPr id="0" name=""/>
        <dsp:cNvSpPr/>
      </dsp:nvSpPr>
      <dsp:spPr>
        <a:xfrm>
          <a:off x="0" y="2294225"/>
          <a:ext cx="8578850" cy="815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600" b="1" i="0" kern="1200" dirty="0">
              <a:latin typeface="微軟正黑體" pitchFamily="34" charset="-120"/>
              <a:ea typeface="微軟正黑體" pitchFamily="34" charset="-120"/>
              <a:cs typeface="Arial" pitchFamily="34" charset="0"/>
            </a:rPr>
            <a:t>15</a:t>
          </a:r>
          <a:r>
            <a:rPr lang="zh-CN" sz="2600" b="1" i="0" kern="1200" dirty="0">
              <a:solidFill>
                <a:srgbClr val="FFD54F"/>
              </a:solidFill>
              <a:latin typeface="微軟正黑體" pitchFamily="34" charset="-120"/>
              <a:ea typeface="微軟正黑體" pitchFamily="34" charset="-120"/>
              <a:cs typeface="Arial" pitchFamily="34" charset="0"/>
            </a:rPr>
            <a:t> T</a:t>
          </a:r>
          <a:r>
            <a:rPr lang="zh-CN" sz="2600" b="0" i="0" kern="120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（</a:t>
          </a:r>
          <a:r>
            <a:rPr lang="zh-TW" sz="2600" b="1" kern="1200" dirty="0" smtClean="0">
              <a:latin typeface="微軟正黑體" pitchFamily="34" charset="-120"/>
              <a:ea typeface="微軟正黑體" pitchFamily="34" charset="-120"/>
            </a:rPr>
            <a:t>標準維護版本</a:t>
          </a:r>
          <a:r>
            <a:rPr lang="zh-CN" sz="2600" b="0" i="0" kern="1200" dirty="0" smtClean="0">
              <a:latin typeface="微軟正黑體" pitchFamily="34" charset="-120"/>
              <a:ea typeface="微軟正黑體" pitchFamily="34" charset="-120"/>
              <a:cs typeface="Arial" pitchFamily="34" charset="0"/>
            </a:rPr>
            <a:t>）</a:t>
          </a:r>
          <a:r>
            <a:rPr lang="zh-CN" sz="2600" b="0" i="0" kern="1200" dirty="0">
              <a:latin typeface="微軟正黑體" pitchFamily="34" charset="-120"/>
              <a:ea typeface="微軟正黑體" pitchFamily="34" charset="-120"/>
              <a:cs typeface="Arial" pitchFamily="34" charset="0"/>
            </a:rPr>
            <a:t>：</a:t>
          </a:r>
          <a:endParaRPr lang="en-US" sz="2600" kern="1200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</dsp:txBody>
      <dsp:txXfrm>
        <a:off x="39816" y="2334041"/>
        <a:ext cx="8499218" cy="736004"/>
      </dsp:txXfrm>
    </dsp:sp>
    <dsp:sp modelId="{1201680C-E830-43CC-9A1A-68322F206A4E}">
      <dsp:nvSpPr>
        <dsp:cNvPr id="0" name=""/>
        <dsp:cNvSpPr/>
      </dsp:nvSpPr>
      <dsp:spPr>
        <a:xfrm>
          <a:off x="0" y="3109862"/>
          <a:ext cx="8578850" cy="1829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378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000" kern="1200" dirty="0" smtClean="0">
              <a:latin typeface="微軟正黑體" pitchFamily="34" charset="-120"/>
              <a:ea typeface="微軟正黑體" pitchFamily="34" charset="-120"/>
            </a:rPr>
            <a:t>下一個</a:t>
          </a:r>
          <a:r>
            <a:rPr lang="en-US" sz="2000" kern="1200" dirty="0" smtClean="0">
              <a:latin typeface="微軟正黑體" pitchFamily="34" charset="-120"/>
              <a:ea typeface="微軟正黑體" pitchFamily="34" charset="-120"/>
            </a:rPr>
            <a:t> M </a:t>
          </a:r>
          <a:r>
            <a:rPr lang="zh-TW" sz="2000" kern="1200" dirty="0" smtClean="0">
              <a:latin typeface="微軟正黑體" pitchFamily="34" charset="-120"/>
              <a:ea typeface="微軟正黑體" pitchFamily="34" charset="-120"/>
            </a:rPr>
            <a:t>版本面世之前適合最新的新功能和硬體支援的短期部署版本。 </a:t>
          </a:r>
          <a:endParaRPr lang="en-US" sz="2000" kern="1200" dirty="0">
            <a:latin typeface="微軟正黑體" pitchFamily="34" charset="-120"/>
            <a:ea typeface="微軟正黑體" pitchFamily="34" charset="-12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000" kern="1200" smtClean="0">
              <a:latin typeface="微軟正黑體" pitchFamily="34" charset="-120"/>
              <a:ea typeface="微軟正黑體" pitchFamily="34" charset="-120"/>
            </a:rPr>
            <a:t>提供</a:t>
          </a:r>
          <a:r>
            <a:rPr lang="en-US" sz="2000" b="1" kern="1200" smtClean="0">
              <a:latin typeface="微軟正黑體" pitchFamily="34" charset="-120"/>
              <a:ea typeface="微軟正黑體" pitchFamily="34" charset="-120"/>
            </a:rPr>
            <a:t> 12</a:t>
          </a:r>
          <a:r>
            <a:rPr lang="en-US" sz="2000" kern="1200" smtClean="0">
              <a:latin typeface="微軟正黑體" pitchFamily="34" charset="-120"/>
              <a:ea typeface="微軟正黑體" pitchFamily="34" charset="-120"/>
            </a:rPr>
            <a:t> </a:t>
          </a:r>
          <a:r>
            <a:rPr lang="zh-TW" sz="2000" kern="1200" smtClean="0">
              <a:latin typeface="微軟正黑體" pitchFamily="34" charset="-120"/>
              <a:ea typeface="微軟正黑體" pitchFamily="34" charset="-120"/>
            </a:rPr>
            <a:t>個月定期漏洞修復維護重建，另外</a:t>
          </a:r>
          <a:r>
            <a:rPr lang="en-US" sz="2000" kern="1200" smtClean="0">
              <a:latin typeface="微軟正黑體" pitchFamily="34" charset="-120"/>
              <a:ea typeface="微軟正黑體" pitchFamily="34" charset="-120"/>
            </a:rPr>
            <a:t> 6 </a:t>
          </a:r>
          <a:r>
            <a:rPr lang="zh-TW" sz="2000" kern="1200" smtClean="0">
              <a:latin typeface="微軟正黑體" pitchFamily="34" charset="-120"/>
              <a:ea typeface="微軟正黑體" pitchFamily="34" charset="-120"/>
            </a:rPr>
            <a:t>個月用於網路漏洞的關鍵修復支援。</a:t>
          </a:r>
          <a:endParaRPr lang="zh-TW" sz="2000" kern="1200">
            <a:latin typeface="微軟正黑體" pitchFamily="34" charset="-120"/>
            <a:ea typeface="微軟正黑體" pitchFamily="34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000" kern="1200" dirty="0" smtClean="0">
              <a:latin typeface="微軟正黑體" pitchFamily="34" charset="-120"/>
              <a:ea typeface="微軟正黑體" pitchFamily="34" charset="-120"/>
            </a:rPr>
            <a:t>合併以前版本中提供的功能和硬體支援。</a:t>
          </a:r>
          <a:endParaRPr lang="zh-TW" sz="2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3109862"/>
        <a:ext cx="8578850" cy="1829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26E66-ED66-4FFC-9EA2-608FBB6D0348}" type="datetimeFigureOut">
              <a:rPr lang="zh-TW" altLang="en-US" smtClean="0"/>
              <a:pPr/>
              <a:t>2014/2/12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2CC4D-AC78-4B7F-B71A-B8EC10F528B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886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494689A-4231-4D8A-95F3-CE3F8ECC79DA}" type="datetimeFigureOut">
              <a:rPr lang="en-US"/>
              <a:pPr>
                <a:defRPr/>
              </a:pPr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FA4005C-C92B-461E-96AE-E5CEC04ED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61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4FD112-A9A9-40F4-B8FE-F826E6534AE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4310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zh-CN" dirty="0" smtClean="0">
                <a:ea typeface="黑体" pitchFamily="2" charset="-122"/>
              </a:rPr>
              <a:t>IOS 15</a:t>
            </a:r>
            <a:r>
              <a:rPr lang="zh-TW" altLang="en-US" dirty="0" smtClean="0">
                <a:ea typeface="黑体" pitchFamily="2" charset="-122"/>
              </a:rPr>
              <a:t>之前的版本與</a:t>
            </a:r>
            <a:r>
              <a:rPr lang="en-US" altLang="zh-CN" dirty="0" smtClean="0">
                <a:ea typeface="黑体" pitchFamily="2" charset="-122"/>
              </a:rPr>
              <a:t>IOS 15</a:t>
            </a:r>
            <a:r>
              <a:rPr lang="zh-TW" altLang="en-US" dirty="0" smtClean="0">
                <a:ea typeface="黑体" pitchFamily="2" charset="-122"/>
              </a:rPr>
              <a:t>版本相比，一個重要區別在於通用映像檔的概念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通用映像檔包含特定設備上支援的所有功能，但是預設情況下未啟動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額外功能可能需要購買額外的授權來啟動。</a:t>
            </a: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4355DB-04F0-4484-ACFF-E6594AAB2C12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1013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古巴、伊朗、朝鮮、蘇丹和敘利亞</a:t>
            </a:r>
            <a:r>
              <a:rPr lang="zh-CN" altLang="en-US" dirty="0" smtClean="0">
                <a:ea typeface="黑体" pitchFamily="2" charset="-122"/>
              </a:rPr>
              <a:t>。這些國家</a:t>
            </a:r>
            <a:r>
              <a:rPr lang="zh-CN" altLang="zh-CN" dirty="0" smtClean="0">
                <a:ea typeface="黑体" pitchFamily="2" charset="-122"/>
              </a:rPr>
              <a:t>/</a:t>
            </a:r>
            <a:r>
              <a:rPr lang="zh-CN" altLang="en-US" dirty="0" smtClean="0">
                <a:ea typeface="黑体" pitchFamily="2" charset="-122"/>
              </a:rPr>
              <a:t>地區禁運。</a:t>
            </a:r>
            <a:r>
              <a:rPr lang="zh-TW" altLang="en-US" dirty="0" smtClean="0">
                <a:ea typeface="黑体" pitchFamily="2" charset="-122"/>
              </a:rPr>
              <a:t>思科不向這些國家</a:t>
            </a:r>
            <a:r>
              <a:rPr lang="zh-CN" altLang="zh-CN" dirty="0" smtClean="0">
                <a:ea typeface="黑体" pitchFamily="2" charset="-122"/>
              </a:rPr>
              <a:t>/</a:t>
            </a:r>
            <a:r>
              <a:rPr lang="zh-CN" altLang="en-US" dirty="0" smtClean="0">
                <a:ea typeface="黑体" pitchFamily="2" charset="-122"/>
              </a:rPr>
              <a:t>地區發貨。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以下是“不受限制”的國家</a:t>
            </a:r>
            <a:r>
              <a:rPr lang="zh-CN" altLang="zh-CN" dirty="0" smtClean="0">
                <a:ea typeface="黑体" pitchFamily="2" charset="-122"/>
              </a:rPr>
              <a:t>/</a:t>
            </a:r>
            <a:r>
              <a:rPr lang="zh-CN" altLang="en-US" dirty="0" smtClean="0">
                <a:ea typeface="黑体" pitchFamily="2" charset="-122"/>
              </a:rPr>
              <a:t>地區。</a:t>
            </a:r>
            <a:r>
              <a:rPr lang="zh-TW" altLang="en-US" dirty="0" smtClean="0">
                <a:ea typeface="黑体" pitchFamily="2" charset="-122"/>
              </a:rPr>
              <a:t>如果不在此列表中，思科不能向其提供增強式加密功能：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奧地利、澳大利亞、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比利時、保加利亞、加拿大、賽普勒斯、捷克共和國、丹麥、愛沙尼亞、芬蘭、法國、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德國、希臘、匈牙利、冰島、愛爾蘭、義大利、日本、拉脫維亞、立陶宛、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盧森堡、馬爾他、荷蘭、新西蘭、挪威、波蘭、葡萄牙、羅馬尼亞、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斯洛伐克、斯洛文尼亞、西班牙、瑞典、瑞士、土耳其、英國、美國。</a:t>
            </a:r>
            <a:endParaRPr lang="zh-CN" altLang="en-US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CN" altLang="zh-CN" dirty="0" smtClean="0">
                <a:ea typeface="黑体" pitchFamily="2" charset="-122"/>
              </a:rPr>
              <a:t>Universalk9_npe</a:t>
            </a:r>
            <a:r>
              <a:rPr lang="zh-CN" dirty="0" smtClean="0">
                <a:ea typeface="黑体" pitchFamily="2" charset="-122"/>
              </a:rPr>
              <a:t>：</a:t>
            </a:r>
            <a:r>
              <a:rPr lang="zh-CN" altLang="zh-CN" dirty="0" smtClean="0">
                <a:ea typeface="黑体" pitchFamily="2" charset="-122"/>
              </a:rPr>
              <a:t>npe (no payload encryption)</a:t>
            </a:r>
          </a:p>
          <a:p>
            <a:pPr>
              <a:spcBef>
                <a:spcPct val="0"/>
              </a:spcBef>
            </a:pPr>
            <a:r>
              <a:rPr lang="zh-CN" altLang="en-US" dirty="0" smtClean="0">
                <a:ea typeface="黑体" pitchFamily="2" charset="-122"/>
              </a:rPr>
              <a:t>包括受</a:t>
            </a:r>
            <a:r>
              <a:rPr lang="en-US" altLang="zh-CN" dirty="0" err="1" smtClean="0">
                <a:ea typeface="黑体" pitchFamily="2" charset="-122"/>
              </a:rPr>
              <a:t>npe</a:t>
            </a:r>
            <a:r>
              <a:rPr lang="zh-TW" altLang="en-US" dirty="0" smtClean="0">
                <a:ea typeface="黑体" pitchFamily="2" charset="-122"/>
              </a:rPr>
              <a:t>代碼影響的國家</a:t>
            </a:r>
            <a:r>
              <a:rPr lang="zh-CN" altLang="zh-CN" dirty="0" smtClean="0">
                <a:ea typeface="黑体" pitchFamily="2" charset="-122"/>
              </a:rPr>
              <a:t>/</a:t>
            </a:r>
            <a:r>
              <a:rPr lang="zh-CN" altLang="en-US" dirty="0" smtClean="0">
                <a:ea typeface="黑体" pitchFamily="2" charset="-122"/>
              </a:rPr>
              <a:t>地區簡表。</a:t>
            </a: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5DCEB7-4533-43B4-B76A-E740BF310F56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8217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zh-CN" dirty="0" smtClean="0">
                <a:ea typeface="黑体" pitchFamily="2" charset="-122"/>
              </a:rPr>
              <a:t>IOS 15.0</a:t>
            </a:r>
            <a:r>
              <a:rPr lang="zh-TW" altLang="en-US" dirty="0" smtClean="0">
                <a:ea typeface="黑体" pitchFamily="2" charset="-122"/>
              </a:rPr>
              <a:t>通用映像檔的作用在於，降低人們為正確工作選擇正確授權時的難度</a:t>
            </a:r>
            <a:r>
              <a:rPr lang="zh-CN" altLang="en-US" dirty="0" smtClean="0">
                <a:ea typeface="黑体" pitchFamily="2" charset="-122"/>
              </a:rPr>
              <a:t>。</a:t>
            </a:r>
            <a:endParaRPr lang="zh-CN" altLang="en-US" dirty="0" smtClean="0">
              <a:ea typeface="黑体" pitchFamily="2" charset="-122"/>
              <a:sym typeface="Wingdings" pitchFamily="2" charset="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  <a:sym typeface="Wingdings" pitchFamily="2" charset="2"/>
            </a:endParaRPr>
          </a:p>
          <a:p>
            <a:pPr>
              <a:spcBef>
                <a:spcPct val="0"/>
              </a:spcBef>
            </a:pPr>
            <a:r>
              <a:rPr lang="zh-CN" altLang="en-US" dirty="0" smtClean="0">
                <a:ea typeface="黑体" pitchFamily="2" charset="-122"/>
              </a:rPr>
              <a:t>從</a:t>
            </a:r>
            <a:r>
              <a:rPr lang="en-US" altLang="zh-CN" dirty="0" smtClean="0">
                <a:ea typeface="黑体" pitchFamily="2" charset="-122"/>
              </a:rPr>
              <a:t>IOS 15</a:t>
            </a:r>
            <a:r>
              <a:rPr lang="zh-TW" altLang="en-US" dirty="0" smtClean="0">
                <a:ea typeface="黑体" pitchFamily="2" charset="-122"/>
              </a:rPr>
              <a:t>版開始不再支援以下功能：</a:t>
            </a:r>
            <a:endParaRPr lang="zh-CN" dirty="0" smtClean="0">
              <a:ea typeface="黑体" pitchFamily="2" charset="-122"/>
            </a:endParaRPr>
          </a:p>
          <a:p>
            <a:pPr lvl="1">
              <a:spcBef>
                <a:spcPct val="0"/>
              </a:spcBef>
            </a:pPr>
            <a:r>
              <a:rPr lang="zh-CN" altLang="zh-CN" dirty="0" smtClean="0">
                <a:ea typeface="黑体" pitchFamily="2" charset="-122"/>
              </a:rPr>
              <a:t>AppleTalk</a:t>
            </a:r>
          </a:p>
          <a:p>
            <a:pPr lvl="1"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思科服務選擇閘道</a:t>
            </a:r>
            <a:r>
              <a:rPr lang="zh-CN" altLang="zh-CN" dirty="0" smtClean="0">
                <a:ea typeface="黑体" pitchFamily="2" charset="-122"/>
              </a:rPr>
              <a:t>(SSG)</a:t>
            </a:r>
          </a:p>
          <a:p>
            <a:pPr lvl="2"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對於使用寬頻接取技術（例如</a:t>
            </a:r>
            <a:r>
              <a:rPr lang="zh-CN" altLang="zh-CN" dirty="0" smtClean="0">
                <a:ea typeface="黑体" pitchFamily="2" charset="-122"/>
              </a:rPr>
              <a:t>DSL</a:t>
            </a:r>
            <a:r>
              <a:rPr lang="zh-TW" altLang="en-US" dirty="0" smtClean="0">
                <a:ea typeface="黑体" pitchFamily="2" charset="-122"/>
              </a:rPr>
              <a:t>、纜線數據機或無線</a:t>
            </a:r>
            <a:r>
              <a:rPr lang="zh-CN" altLang="zh-CN" dirty="0" smtClean="0">
                <a:ea typeface="黑体" pitchFamily="2" charset="-122"/>
              </a:rPr>
              <a:t>LAN</a:t>
            </a:r>
            <a:r>
              <a:rPr lang="zh-TW" altLang="en-US" dirty="0" smtClean="0">
                <a:ea typeface="黑体" pitchFamily="2" charset="-122"/>
              </a:rPr>
              <a:t>），為用戶提供內連接網路、外部網路和網際網路連接的服務供應商，</a:t>
            </a:r>
            <a:r>
              <a:rPr lang="en-US" altLang="zh-CN" dirty="0" smtClean="0">
                <a:ea typeface="黑体" pitchFamily="2" charset="-122"/>
              </a:rPr>
              <a:t>SSG</a:t>
            </a:r>
            <a:r>
              <a:rPr lang="zh-TW" altLang="en-US" dirty="0" smtClean="0">
                <a:ea typeface="黑体" pitchFamily="2" charset="-122"/>
              </a:rPr>
              <a:t>是理想的交換解決方案</a:t>
            </a:r>
            <a:endParaRPr lang="zh-CN" dirty="0" smtClean="0">
              <a:ea typeface="黑体" pitchFamily="2" charset="-122"/>
            </a:endParaRPr>
          </a:p>
          <a:p>
            <a:pPr lvl="2">
              <a:spcBef>
                <a:spcPct val="0"/>
              </a:spcBef>
            </a:pPr>
            <a:r>
              <a:rPr lang="zh-CN" altLang="zh-CN" dirty="0" smtClean="0">
                <a:ea typeface="黑体" pitchFamily="2" charset="-122"/>
              </a:rPr>
              <a:t>http://www.cisco.com/en/US/products/ps6589/products_ios_protocol_group_home.html</a:t>
            </a:r>
          </a:p>
          <a:p>
            <a:pPr lvl="1">
              <a:spcBef>
                <a:spcPct val="0"/>
              </a:spcBef>
            </a:pPr>
            <a:endParaRPr lang="en-US" altLang="zh-CN" dirty="0" smtClean="0">
              <a:ea typeface="黑体" pitchFamily="2" charset="-122"/>
              <a:sym typeface="Wingdings" pitchFamily="2" charset="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E82D8E-BCCD-42DF-9EF7-2700264A5798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4488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2746" lvl="1" indent="-112746" defTabSz="1020745" fontAlgn="auto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00000"/>
              <a:buFontTx/>
              <a:buChar char="•"/>
              <a:defRPr/>
            </a:pPr>
            <a:r>
              <a:rPr lang="zh-TW" altLang="en-US" smtClean="0">
                <a:ea typeface="黑体" pitchFamily="49" charset="-122"/>
              </a:rPr>
              <a:t>第一句話的例外情況：</a:t>
            </a:r>
            <a:r>
              <a:rPr lang="en-US" altLang="zh-TW" smtClean="0">
                <a:ea typeface="黑体" pitchFamily="49" charset="-122"/>
              </a:rPr>
              <a:t>AppleTalk </a:t>
            </a:r>
            <a:r>
              <a:rPr lang="zh-TW" altLang="en-US" smtClean="0">
                <a:ea typeface="黑体" pitchFamily="49" charset="-122"/>
              </a:rPr>
              <a:t>和思科服務選擇閘道 </a:t>
            </a:r>
            <a:r>
              <a:rPr lang="en-US" altLang="zh-TW" smtClean="0">
                <a:ea typeface="黑体" pitchFamily="49" charset="-122"/>
              </a:rPr>
              <a:t>(SSG)</a:t>
            </a:r>
            <a:endParaRPr lang="zh-CN" dirty="0">
              <a:ea typeface="黑体" pitchFamily="49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mtClean="0">
                <a:ea typeface="黑体" pitchFamily="49" charset="-122"/>
              </a:rPr>
              <a:t>FCS</a:t>
            </a:r>
            <a:r>
              <a:rPr lang="zh-TW" altLang="en-US" smtClean="0">
                <a:ea typeface="黑体" pitchFamily="49" charset="-122"/>
              </a:rPr>
              <a:t>：第一個客戶版本（第 </a:t>
            </a:r>
            <a:r>
              <a:rPr lang="en-US" altLang="zh-TW" smtClean="0">
                <a:ea typeface="黑体" pitchFamily="49" charset="-122"/>
              </a:rPr>
              <a:t>0 </a:t>
            </a:r>
            <a:r>
              <a:rPr lang="zh-TW" altLang="en-US" smtClean="0">
                <a:ea typeface="黑体" pitchFamily="49" charset="-122"/>
              </a:rPr>
              <a:t>天）</a:t>
            </a:r>
            <a:endParaRPr lang="en-US" dirty="0" smtClean="0">
              <a:ea typeface="黑体" pitchFamily="49" charset="-122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mtClean="0">
                <a:ea typeface="黑体" pitchFamily="49" charset="-122"/>
              </a:rPr>
              <a:t>軟體版本在思科軟體下載中心首次可供客戶下載的日期</a:t>
            </a:r>
            <a:endParaRPr lang="en-US" dirty="0">
              <a:ea typeface="黑体" pitchFamily="49" charset="-122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5649BD-594D-4DE7-8BC0-EF3272B71F57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0494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zh-CN" b="1" smtClean="0">
                <a:ea typeface="黑体" pitchFamily="2" charset="-122"/>
              </a:rPr>
              <a:t>T</a:t>
            </a:r>
            <a:r>
              <a:rPr lang="zh-CN" altLang="zh-CN" smtClean="0">
                <a:ea typeface="黑体" pitchFamily="2" charset="-122"/>
              </a:rPr>
              <a:t> </a:t>
            </a:r>
            <a:r>
              <a:rPr lang="zh-TW" altLang="en-US" smtClean="0">
                <a:ea typeface="黑体" pitchFamily="2" charset="-122"/>
              </a:rPr>
              <a:t>最常用於想使用最新功能的人（經銷商、供應商、學生等等）</a:t>
            </a:r>
            <a:endParaRPr lang="zh-CN" altLang="en-US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CN" altLang="en-US" smtClean="0">
                <a:ea typeface="黑体" pitchFamily="2" charset="-122"/>
              </a:rPr>
              <a:t>但是</a:t>
            </a:r>
            <a:r>
              <a:rPr lang="zh-CN" altLang="zh-CN" b="1" smtClean="0">
                <a:ea typeface="黑体" pitchFamily="2" charset="-122"/>
              </a:rPr>
              <a:t>M</a:t>
            </a:r>
            <a:r>
              <a:rPr lang="zh-CN" altLang="zh-CN" smtClean="0">
                <a:ea typeface="黑体" pitchFamily="2" charset="-122"/>
              </a:rPr>
              <a:t> </a:t>
            </a:r>
            <a:r>
              <a:rPr lang="zh-TW" altLang="en-US" smtClean="0">
                <a:ea typeface="黑体" pitchFamily="2" charset="-122"/>
              </a:rPr>
              <a:t>最常用於生產網路，往往落後於</a:t>
            </a:r>
            <a:r>
              <a:rPr lang="en-US" altLang="zh-CN" smtClean="0">
                <a:ea typeface="黑体" pitchFamily="2" charset="-122"/>
              </a:rPr>
              <a:t>T</a:t>
            </a:r>
            <a:r>
              <a:rPr lang="zh-TW" altLang="en-US" smtClean="0">
                <a:ea typeface="黑体" pitchFamily="2" charset="-122"/>
              </a:rPr>
              <a:t>系列版本，因此經銷商、供應商和學生有望在部署之前瞭解新功能。</a:t>
            </a:r>
            <a:endParaRPr lang="zh-CN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en-US" altLang="zh-CN" smtClean="0">
              <a:ea typeface="黑体" pitchFamily="2" charset="-122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C7E26B-8213-469B-993B-E7CE3161CBE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4101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要求聽眾命名</a:t>
            </a:r>
            <a:endParaRPr lang="zh-CN" dirty="0" smtClean="0">
              <a:ea typeface="黑体" pitchFamily="2" charset="-122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ea typeface="黑体" pitchFamily="2" charset="-122"/>
              </a:rPr>
              <a:t>A.</a:t>
            </a:r>
            <a:r>
              <a:rPr lang="zh-CN" altLang="en-US" dirty="0" smtClean="0">
                <a:ea typeface="黑体" pitchFamily="2" charset="-122"/>
              </a:rPr>
              <a:t>主版本號</a:t>
            </a:r>
            <a:endParaRPr lang="zh-CN" dirty="0" smtClean="0">
              <a:ea typeface="黑体" pitchFamily="2" charset="-122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ea typeface="黑体" pitchFamily="2" charset="-122"/>
              </a:rPr>
              <a:t>B.</a:t>
            </a:r>
            <a:r>
              <a:rPr lang="zh-CN" altLang="en-US" dirty="0" smtClean="0">
                <a:ea typeface="黑体" pitchFamily="2" charset="-122"/>
              </a:rPr>
              <a:t>副版本號</a:t>
            </a:r>
            <a:endParaRPr lang="zh-CN" dirty="0" smtClean="0">
              <a:ea typeface="黑体" pitchFamily="2" charset="-122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ea typeface="黑体" pitchFamily="2" charset="-122"/>
              </a:rPr>
              <a:t>C.</a:t>
            </a:r>
            <a:r>
              <a:rPr lang="zh-TW" altLang="en-US" dirty="0" smtClean="0">
                <a:ea typeface="黑体" pitchFamily="2" charset="-122"/>
              </a:rPr>
              <a:t>新功能發行版本本號</a:t>
            </a:r>
            <a:endParaRPr lang="zh-CN" dirty="0" smtClean="0">
              <a:ea typeface="黑体" pitchFamily="2" charset="-122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ea typeface="黑体" pitchFamily="2" charset="-122"/>
              </a:rPr>
              <a:t>D.</a:t>
            </a:r>
          </a:p>
          <a:p>
            <a:pPr lvl="2">
              <a:spcBef>
                <a:spcPct val="0"/>
              </a:spcBef>
            </a:pPr>
            <a:r>
              <a:rPr lang="en-US" altLang="zh-CN" dirty="0" smtClean="0">
                <a:ea typeface="黑体" pitchFamily="2" charset="-122"/>
              </a:rPr>
              <a:t>M =</a:t>
            </a:r>
            <a:r>
              <a:rPr lang="zh-TW" altLang="en-US" dirty="0" smtClean="0">
                <a:ea typeface="黑体" pitchFamily="2" charset="-122"/>
              </a:rPr>
              <a:t>延伸維護版本</a:t>
            </a:r>
            <a:endParaRPr lang="zh-CN" dirty="0" smtClean="0">
              <a:ea typeface="黑体" pitchFamily="2" charset="-122"/>
            </a:endParaRPr>
          </a:p>
          <a:p>
            <a:pPr lvl="2">
              <a:spcBef>
                <a:spcPct val="0"/>
              </a:spcBef>
            </a:pPr>
            <a:r>
              <a:rPr lang="en-US" altLang="zh-CN" dirty="0" smtClean="0">
                <a:ea typeface="黑体" pitchFamily="2" charset="-122"/>
              </a:rPr>
              <a:t>T </a:t>
            </a:r>
            <a:r>
              <a:rPr lang="zh-TW" altLang="en-US" dirty="0" smtClean="0">
                <a:ea typeface="黑体" pitchFamily="2" charset="-122"/>
              </a:rPr>
              <a:t> </a:t>
            </a:r>
            <a:r>
              <a:rPr lang="en-US" altLang="zh-CN" dirty="0" smtClean="0">
                <a:ea typeface="黑体" pitchFamily="2" charset="-122"/>
              </a:rPr>
              <a:t>=</a:t>
            </a:r>
            <a:r>
              <a:rPr lang="zh-TW" altLang="en-US" dirty="0" smtClean="0">
                <a:ea typeface="黑体" pitchFamily="2" charset="-122"/>
              </a:rPr>
              <a:t>標準維護版本</a:t>
            </a:r>
            <a:endParaRPr lang="zh-CN" dirty="0" smtClean="0">
              <a:ea typeface="黑体" pitchFamily="2" charset="-122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ea typeface="黑体" pitchFamily="2" charset="-122"/>
              </a:rPr>
              <a:t>E.</a:t>
            </a:r>
            <a:r>
              <a:rPr lang="zh-TW" altLang="en-US" dirty="0" smtClean="0">
                <a:ea typeface="黑体" pitchFamily="2" charset="-122"/>
              </a:rPr>
              <a:t>維護重建版本號</a:t>
            </a:r>
            <a:endParaRPr lang="zh-CN" dirty="0" smtClean="0">
              <a:ea typeface="黑体" pitchFamily="2" charset="-122"/>
            </a:endParaRPr>
          </a:p>
          <a:p>
            <a:pPr lvl="2">
              <a:spcBef>
                <a:spcPct val="0"/>
              </a:spcBef>
            </a:pPr>
            <a:r>
              <a:rPr lang="en-US" altLang="zh-CN" dirty="0" smtClean="0">
                <a:ea typeface="黑体" pitchFamily="2" charset="-122"/>
              </a:rPr>
              <a:t>15 M</a:t>
            </a:r>
            <a:r>
              <a:rPr lang="zh-CN" altLang="en-US" dirty="0" smtClean="0">
                <a:ea typeface="黑体" pitchFamily="2" charset="-122"/>
              </a:rPr>
              <a:t>或</a:t>
            </a:r>
            <a:r>
              <a:rPr lang="en-US" altLang="zh-CN" dirty="0" smtClean="0">
                <a:ea typeface="黑体" pitchFamily="2" charset="-122"/>
              </a:rPr>
              <a:t>T</a:t>
            </a:r>
            <a:r>
              <a:rPr lang="zh-TW" altLang="en-US" dirty="0" smtClean="0">
                <a:ea typeface="黑体" pitchFamily="2" charset="-122"/>
              </a:rPr>
              <a:t>的維護重建版本不提供任何新功能和硬體支援</a:t>
            </a: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2D0DB5-8D35-4A3D-9C5B-97EA0BB70603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4996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E08378-B084-4742-AC49-F68776744301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0593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B5FFB5-1E0C-4196-8167-5863AC602F7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24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259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77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236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0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149573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9702" y="1079501"/>
            <a:ext cx="8577072" cy="522594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9313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57152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72439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4809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1528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079501"/>
            <a:ext cx="8577072" cy="522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  <p:sldLayoutId id="2147483973" r:id="rId12"/>
    <p:sldLayoutId id="2147483974" r:id="rId13"/>
    <p:sldLayoutId id="2147483975" r:id="rId14"/>
    <p:sldLayoutId id="2147483976" r:id="rId15"/>
    <p:sldLayoutId id="2147483977" r:id="rId16"/>
    <p:sldLayoutId id="2147483978" r:id="rId17"/>
    <p:sldLayoutId id="2147483979" r:id="rId18"/>
    <p:sldLayoutId id="2147483980" r:id="rId19"/>
    <p:sldLayoutId id="2147483981" r:id="rId20"/>
    <p:sldLayoutId id="2147483982" r:id="rId21"/>
    <p:sldLayoutId id="2147483983" r:id="rId22"/>
    <p:sldLayoutId id="2147483984" r:id="rId23"/>
    <p:sldLayoutId id="2147483985" r:id="rId24"/>
    <p:sldLayoutId id="2147483986" r:id="rId25"/>
    <p:sldLayoutId id="2147483987" r:id="rId26"/>
    <p:sldLayoutId id="2147483988" r:id="rId27"/>
    <p:sldLayoutId id="2147483989" r:id="rId28"/>
    <p:sldLayoutId id="2147483990" r:id="rId29"/>
    <p:sldLayoutId id="2147483991" r:id="rId30"/>
    <p:sldLayoutId id="2147483992" r:id="rId31"/>
    <p:sldLayoutId id="2147483993" r:id="rId32"/>
    <p:sldLayoutId id="2147483994" r:id="rId33"/>
    <p:sldLayoutId id="2147483995" r:id="rId34"/>
    <p:sldLayoutId id="2147483996" r:id="rId35"/>
    <p:sldLayoutId id="2147483997" r:id="rId36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1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微軟正黑體" pitchFamily="34" charset="-120"/>
          <a:ea typeface="微軟正黑體" pitchFamily="34" charset="-120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r>
              <a:rPr altLang="zh-CN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A. Peter Anderson</a:t>
            </a:r>
            <a:endParaRPr lang="zh-CN" altLang="en-US" smtClean="0">
              <a:ea typeface="黑体" pitchFamily="2" charset="-122"/>
              <a:cs typeface="Arial" charset="0"/>
            </a:endParaRPr>
          </a:p>
        </p:txBody>
      </p:sp>
      <p:sp>
        <p:nvSpPr>
          <p:cNvPr id="39938" name="Title 1"/>
          <p:cNvSpPr>
            <a:spLocks noGrp="1"/>
          </p:cNvSpPr>
          <p:nvPr>
            <p:ph type="ctrTitle"/>
          </p:nvPr>
        </p:nvSpPr>
        <p:spPr bwMode="auto">
          <a:xfrm>
            <a:off x="546513" y="1229360"/>
            <a:ext cx="8112125" cy="2214908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altLang="zh-CN" sz="4000" dirty="0" smtClean="0">
                <a:ea typeface="黑体" pitchFamily="2" charset="-122"/>
                <a:cs typeface="Arial" charset="0"/>
              </a:rPr>
              <a:t>IOS 15 </a:t>
            </a:r>
            <a:r>
              <a:rPr lang="zh-TW" altLang="en-US" sz="4000" dirty="0" smtClean="0">
                <a:ea typeface="黑体" pitchFamily="2" charset="-122"/>
                <a:cs typeface="Arial" charset="0"/>
              </a:rPr>
              <a:t>系列、編號和系統映像檔封裝</a:t>
            </a:r>
            <a:r>
              <a:rPr lang="zh-TW" altLang="en-US" sz="4000" dirty="0" smtClean="0">
                <a:ea typeface="黑体" pitchFamily="2" charset="-122"/>
                <a:cs typeface="Arial" charset="0"/>
              </a:rPr>
              <a:t>簡介</a:t>
            </a:r>
            <a:r>
              <a:rPr lang="en-US" altLang="zh-TW" sz="4000" dirty="0" smtClean="0">
                <a:ea typeface="黑体" pitchFamily="2" charset="-122"/>
                <a:cs typeface="Arial" charset="0"/>
              </a:rPr>
              <a:t/>
            </a:r>
            <a:br>
              <a:rPr lang="en-US" altLang="zh-TW" sz="4000" dirty="0" smtClean="0">
                <a:ea typeface="黑体" pitchFamily="2" charset="-122"/>
                <a:cs typeface="Arial" charset="0"/>
              </a:rPr>
            </a:br>
            <a:r>
              <a:rPr lang="en-US" altLang="zh-TW" sz="2800" dirty="0"/>
              <a:t>Introduction to IOS 15 Trains, Numbering, and System Image Packaging</a:t>
            </a:r>
            <a:endParaRPr lang="zh-CN" altLang="en-US" sz="2800" dirty="0" smtClean="0">
              <a:ea typeface="黑体" pitchFamily="2" charset="-122"/>
              <a:cs typeface="Arial" charset="0"/>
            </a:endParaRPr>
          </a:p>
        </p:txBody>
      </p:sp>
      <p:sp>
        <p:nvSpPr>
          <p:cNvPr id="39939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TW" dirty="0" smtClean="0"/>
              <a:t>Associate Professor</a:t>
            </a:r>
            <a:endParaRPr lang="en-US" altLang="zh-TW" dirty="0"/>
          </a:p>
        </p:txBody>
      </p:sp>
      <p:sp>
        <p:nvSpPr>
          <p:cNvPr id="39940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TW" dirty="0" smtClean="0"/>
              <a:t>August 4, 2013</a:t>
            </a:r>
            <a:endParaRPr lang="en-US" altLang="zh-TW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6054" y="2570480"/>
            <a:ext cx="8588861" cy="108829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ea typeface="黑体" pitchFamily="49" charset="-122"/>
              </a:rPr>
              <a:t>通用 </a:t>
            </a:r>
            <a:r>
              <a:rPr lang="en-US" altLang="zh-CN" dirty="0" smtClean="0">
                <a:ea typeface="黑体" pitchFamily="49" charset="-122"/>
              </a:rPr>
              <a:t>IOS </a:t>
            </a:r>
            <a:r>
              <a:rPr lang="zh-CN" altLang="en-US" dirty="0" smtClean="0">
                <a:ea typeface="黑体" pitchFamily="49" charset="-122"/>
              </a:rPr>
              <a:t>映像</a:t>
            </a:r>
            <a:r>
              <a:rPr lang="zh-CN" altLang="en-US" dirty="0" smtClean="0">
                <a:ea typeface="黑体" pitchFamily="49" charset="-122"/>
              </a:rPr>
              <a:t>檔</a:t>
            </a:r>
            <a:r>
              <a:rPr lang="en-US" altLang="zh-CN" dirty="0" smtClean="0">
                <a:ea typeface="黑体" pitchFamily="49" charset="-122"/>
              </a:rPr>
              <a:t/>
            </a:r>
            <a:br>
              <a:rPr lang="en-US" altLang="zh-CN" dirty="0" smtClean="0">
                <a:ea typeface="黑体" pitchFamily="49" charset="-122"/>
              </a:rPr>
            </a:br>
            <a:r>
              <a:rPr lang="en-US" altLang="zh-TW" dirty="0"/>
              <a:t>Universal IOS Image</a:t>
            </a:r>
            <a:endParaRPr lang="zh-CN" altLang="en-US" dirty="0"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什麼是通用映像</a:t>
            </a:r>
            <a:r>
              <a:rPr lang="zh-TW" altLang="en-US" dirty="0" smtClean="0"/>
              <a:t>檔</a:t>
            </a:r>
            <a:r>
              <a:rPr lang="en-US" altLang="zh-TW" dirty="0"/>
              <a:t>(Universal Image)</a:t>
            </a:r>
            <a:r>
              <a:rPr lang="zh-TW" altLang="en-US" dirty="0" smtClean="0"/>
              <a:t>？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通用 </a:t>
            </a:r>
            <a:r>
              <a:rPr lang="en-US" altLang="zh-CN" dirty="0" smtClean="0"/>
              <a:t>IOS </a:t>
            </a:r>
            <a:r>
              <a:rPr lang="zh-CN" altLang="en-US" dirty="0" smtClean="0"/>
              <a:t>映像檔包含所有 </a:t>
            </a:r>
            <a:r>
              <a:rPr lang="en-US" altLang="zh-CN" dirty="0" smtClean="0"/>
              <a:t>Cisco IOS </a:t>
            </a:r>
            <a:r>
              <a:rPr lang="zh-CN" altLang="en-US" dirty="0" smtClean="0"/>
              <a:t>功能。</a:t>
            </a:r>
          </a:p>
          <a:p>
            <a:r>
              <a:rPr lang="en-US" altLang="zh-CN" dirty="0" smtClean="0"/>
              <a:t>ISR G2 </a:t>
            </a:r>
            <a:r>
              <a:rPr lang="zh-CN" altLang="en-US" dirty="0" smtClean="0"/>
              <a:t>設備配備單個通用 </a:t>
            </a:r>
            <a:r>
              <a:rPr lang="en-US" altLang="zh-CN" dirty="0" smtClean="0"/>
              <a:t>IOS </a:t>
            </a:r>
            <a:r>
              <a:rPr lang="zh-CN" altLang="en-US" dirty="0" smtClean="0"/>
              <a:t>映像檔。</a:t>
            </a:r>
          </a:p>
          <a:p>
            <a:r>
              <a:rPr lang="en-US" altLang="zh-CN" dirty="0" smtClean="0"/>
              <a:t>IOS </a:t>
            </a:r>
            <a:r>
              <a:rPr lang="zh-CN" altLang="en-US" dirty="0" smtClean="0"/>
              <a:t>功能取決於應用到設備的特定授權。</a:t>
            </a:r>
          </a:p>
          <a:p>
            <a:r>
              <a:rPr lang="zh-CN" altLang="en-US" dirty="0" smtClean="0"/>
              <a:t>每個版本只有兩個 </a:t>
            </a:r>
            <a:r>
              <a:rPr lang="en-US" altLang="zh-CN" dirty="0" smtClean="0"/>
              <a:t>IOS </a:t>
            </a:r>
            <a:r>
              <a:rPr lang="zh-CN" altLang="en-US" dirty="0" smtClean="0"/>
              <a:t>映像檔：</a:t>
            </a:r>
          </a:p>
          <a:p>
            <a:pPr lvl="1"/>
            <a:r>
              <a:rPr lang="en-US" altLang="zh-CN" b="1" dirty="0" smtClean="0">
                <a:solidFill>
                  <a:srgbClr val="0070C0"/>
                </a:solidFill>
              </a:rPr>
              <a:t>universalk9</a:t>
            </a:r>
            <a:r>
              <a:rPr lang="zh-CN" altLang="en-US" dirty="0" smtClean="0"/>
              <a:t>：此通用映像檔提供包括增強式加密功能在內的所有 </a:t>
            </a:r>
            <a:r>
              <a:rPr lang="en-US" altLang="zh-CN" dirty="0" smtClean="0"/>
              <a:t>Cisco IOS </a:t>
            </a:r>
            <a:r>
              <a:rPr lang="zh-CN" altLang="en-US" dirty="0" smtClean="0"/>
              <a:t>功能，例如</a:t>
            </a:r>
            <a:r>
              <a:rPr lang="en-US" altLang="zh-CN" dirty="0" smtClean="0"/>
              <a:t>VPN</a:t>
            </a:r>
            <a:r>
              <a:rPr lang="zh-CN" altLang="en-US" dirty="0" smtClean="0"/>
              <a:t>負載、安全統一通信等。</a:t>
            </a:r>
          </a:p>
          <a:p>
            <a:pPr lvl="1"/>
            <a:r>
              <a:rPr lang="en-US" altLang="zh-CN" b="1" dirty="0" smtClean="0">
                <a:solidFill>
                  <a:srgbClr val="0070C0"/>
                </a:solidFill>
              </a:rPr>
              <a:t>universalk9_npe (no payload encryption)</a:t>
            </a:r>
            <a:r>
              <a:rPr lang="zh-CN" altLang="en-US" dirty="0" smtClean="0"/>
              <a:t>：此通用映像檔可以滿足進口受限國家</a:t>
            </a:r>
            <a:r>
              <a:rPr lang="en-US" altLang="zh-CN" dirty="0" smtClean="0"/>
              <a:t>/</a:t>
            </a:r>
            <a:r>
              <a:rPr lang="zh-CN" altLang="en-US" dirty="0" smtClean="0"/>
              <a:t>地區的需求。它不支援任何強負載加密功能，例如 </a:t>
            </a:r>
            <a:r>
              <a:rPr lang="en-US" altLang="zh-CN" dirty="0" smtClean="0"/>
              <a:t>VPN </a:t>
            </a:r>
            <a:r>
              <a:rPr lang="zh-CN" altLang="en-US" dirty="0" smtClean="0"/>
              <a:t>負載、安全語音等。</a:t>
            </a:r>
          </a:p>
          <a:p>
            <a:r>
              <a:rPr lang="zh-CN" altLang="en-US" dirty="0" smtClean="0"/>
              <a:t>範例：</a:t>
            </a:r>
          </a:p>
          <a:p>
            <a:pPr lvl="1"/>
            <a:r>
              <a:rPr lang="en-US" altLang="zh-CN" b="1" dirty="0" smtClean="0">
                <a:solidFill>
                  <a:srgbClr val="0070C0"/>
                </a:solidFill>
              </a:rPr>
              <a:t>c2900-universalk9-mz.SPA.151-4.M.bin</a:t>
            </a:r>
          </a:p>
          <a:p>
            <a:pPr lvl="1"/>
            <a:r>
              <a:rPr lang="en-US" altLang="zh-CN" b="1" dirty="0" smtClean="0">
                <a:solidFill>
                  <a:srgbClr val="0070C0"/>
                </a:solidFill>
              </a:rPr>
              <a:t>c2900-universalk9_npe-mz.SPA.151.4-M.bin</a:t>
            </a:r>
          </a:p>
          <a:p>
            <a:pPr lvl="1"/>
            <a:endParaRPr lang="en-US" altLang="zh-CN" dirty="0"/>
          </a:p>
        </p:txBody>
      </p:sp>
      <p:pic>
        <p:nvPicPr>
          <p:cNvPr id="44035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1151573"/>
            <a:ext cx="1190625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通用 </a:t>
            </a:r>
            <a:r>
              <a:rPr lang="en-US" altLang="zh-CN" dirty="0" smtClean="0"/>
              <a:t>IOS </a:t>
            </a:r>
            <a:r>
              <a:rPr lang="zh-CN" altLang="en-US" dirty="0" smtClean="0"/>
              <a:t>映像檔</a:t>
            </a:r>
            <a:endParaRPr lang="zh-CN" altLang="en-US" dirty="0"/>
          </a:p>
        </p:txBody>
      </p:sp>
      <p:sp>
        <p:nvSpPr>
          <p:cNvPr id="46082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包括特定型號的所有可用功能。</a:t>
            </a:r>
          </a:p>
          <a:p>
            <a:r>
              <a:rPr lang="zh-TW" altLang="en-US" dirty="0" smtClean="0"/>
              <a:t>提供四個技術套件：</a:t>
            </a:r>
            <a:r>
              <a:rPr lang="en-US" altLang="zh-TW" b="1" dirty="0" smtClean="0"/>
              <a:t>IP Base</a:t>
            </a:r>
            <a:r>
              <a:rPr lang="zh-TW" altLang="en-US" dirty="0" smtClean="0"/>
              <a:t>、</a:t>
            </a:r>
            <a:r>
              <a:rPr lang="zh-TW" altLang="en-US" b="1" dirty="0" smtClean="0"/>
              <a:t>安全</a:t>
            </a:r>
            <a:r>
              <a:rPr lang="zh-TW" altLang="en-US" dirty="0" smtClean="0"/>
              <a:t>、</a:t>
            </a:r>
            <a:r>
              <a:rPr lang="zh-TW" altLang="en-US" b="1" dirty="0" smtClean="0"/>
              <a:t>統一通信</a:t>
            </a:r>
            <a:r>
              <a:rPr lang="zh-TW" altLang="en-US" dirty="0" smtClean="0"/>
              <a:t>和</a:t>
            </a:r>
            <a:r>
              <a:rPr lang="zh-TW" altLang="en-US" b="1" dirty="0" smtClean="0"/>
              <a:t>資料</a:t>
            </a:r>
          </a:p>
          <a:p>
            <a:pPr lvl="1"/>
            <a:r>
              <a:rPr lang="en-US" altLang="zh-TW" dirty="0" smtClean="0"/>
              <a:t>IP Base </a:t>
            </a:r>
            <a:r>
              <a:rPr lang="zh-TW" altLang="en-US" dirty="0" smtClean="0"/>
              <a:t>技術套件預設為已啟用。</a:t>
            </a:r>
          </a:p>
          <a:p>
            <a:pPr lvl="1"/>
            <a:r>
              <a:rPr lang="zh-TW" altLang="en-US" dirty="0" smtClean="0"/>
              <a:t>安全、統一通信和資料技術套件授權可啟動更多功能。</a:t>
            </a:r>
          </a:p>
        </p:txBody>
      </p:sp>
      <p:pic>
        <p:nvPicPr>
          <p:cNvPr id="46083" name="Picture 5" descr="Universal_IOS_Image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738" y="3494088"/>
            <a:ext cx="8169275" cy="281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IOS 15</a:t>
            </a:r>
            <a:r>
              <a:rPr lang="zh-TW" altLang="en-US" smtClean="0"/>
              <a:t> </a:t>
            </a:r>
            <a:r>
              <a:rPr lang="zh-CN" altLang="en-US" smtClean="0"/>
              <a:t>版時間軸</a:t>
            </a:r>
            <a:endParaRPr lang="zh-CN" altLang="en-US" dirty="0"/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繼承 </a:t>
            </a:r>
            <a:r>
              <a:rPr lang="en-US" altLang="zh-CN" dirty="0" smtClean="0"/>
              <a:t>12.4T</a:t>
            </a:r>
            <a:r>
              <a:rPr lang="zh-TW" altLang="en-US" dirty="0" smtClean="0"/>
              <a:t> </a:t>
            </a:r>
            <a:r>
              <a:rPr lang="zh-CN" altLang="en-US" dirty="0" smtClean="0"/>
              <a:t>和</a:t>
            </a:r>
            <a:r>
              <a:rPr lang="zh-TW" altLang="en-US" dirty="0" smtClean="0"/>
              <a:t> </a:t>
            </a:r>
            <a:r>
              <a:rPr lang="en-US" altLang="zh-TW" dirty="0" smtClean="0"/>
              <a:t>12.4</a:t>
            </a:r>
            <a:r>
              <a:rPr lang="zh-TW" altLang="en-US" dirty="0" smtClean="0"/>
              <a:t> 主線的功能和平臺支援</a:t>
            </a:r>
            <a:endParaRPr lang="zh-CN" altLang="en-US" dirty="0" smtClean="0"/>
          </a:p>
          <a:p>
            <a:r>
              <a:rPr lang="en-US" altLang="zh-CN" dirty="0" smtClean="0"/>
              <a:t>IOS 15</a:t>
            </a:r>
            <a:r>
              <a:rPr lang="zh-TW" altLang="en-US" dirty="0" smtClean="0"/>
              <a:t> 的兩個主要維護版本：</a:t>
            </a:r>
            <a:endParaRPr lang="zh-CN" altLang="en-US" dirty="0" smtClean="0"/>
          </a:p>
          <a:p>
            <a:pPr lvl="1"/>
            <a:r>
              <a:rPr lang="en-US" altLang="zh-CN" b="1" dirty="0" smtClean="0"/>
              <a:t>M</a:t>
            </a:r>
            <a:r>
              <a:rPr lang="zh-TW" altLang="en-US" b="1" dirty="0" smtClean="0"/>
              <a:t> </a:t>
            </a:r>
            <a:r>
              <a:rPr lang="zh-CN" altLang="en-US" b="1" dirty="0" smtClean="0"/>
              <a:t>版本（延伸）</a:t>
            </a:r>
          </a:p>
          <a:p>
            <a:pPr lvl="1"/>
            <a:r>
              <a:rPr lang="en-US" altLang="zh-CN" b="1" dirty="0" smtClean="0"/>
              <a:t>T</a:t>
            </a:r>
            <a:r>
              <a:rPr lang="zh-TW" altLang="en-US" b="1" dirty="0" smtClean="0"/>
              <a:t> 版本（標準）</a:t>
            </a:r>
            <a:endParaRPr lang="zh-CN" altLang="en-US" b="1" dirty="0"/>
          </a:p>
        </p:txBody>
      </p:sp>
      <p:sp>
        <p:nvSpPr>
          <p:cNvPr id="48132" name="TextBox 4"/>
          <p:cNvSpPr txBox="1">
            <a:spLocks noChangeArrowheads="1"/>
          </p:cNvSpPr>
          <p:nvPr/>
        </p:nvSpPr>
        <p:spPr bwMode="auto">
          <a:xfrm>
            <a:off x="3606800" y="4670425"/>
            <a:ext cx="524509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FCS</a:t>
            </a:r>
            <a:r>
              <a:rPr lang="zh-TW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：第一個客戶版本</a:t>
            </a:r>
            <a:endParaRPr lang="zh-CN" altLang="en-US" sz="1600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pPr marL="0" lvl="1"/>
            <a:r>
              <a:rPr lang="zh-TW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軟體版本在思科軟體下載中心首次可供客戶下載的日期</a:t>
            </a:r>
            <a:endParaRPr lang="zh-CN" altLang="en-US" sz="1600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endParaRPr lang="zh-CN" altLang="en-US" sz="1600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endParaRPr lang="zh-CN" altLang="en-US" sz="1600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6" name="Picture 3" descr="Time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4978" y="3297342"/>
            <a:ext cx="8396165" cy="137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54749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mtClean="0">
                <a:ea typeface="黑体" pitchFamily="49" charset="-122"/>
                <a:cs typeface="Arial" pitchFamily="34" charset="0"/>
              </a:rPr>
              <a:t>什麼是維護版本？</a:t>
            </a: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239713" y="1192696"/>
          <a:ext cx="8578850" cy="496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4837113" y="3533775"/>
            <a:ext cx="1436687" cy="0"/>
          </a:xfrm>
          <a:prstGeom prst="line">
            <a:avLst/>
          </a:prstGeom>
          <a:ln w="19050" cap="rnd" cmpd="sng">
            <a:solidFill>
              <a:schemeClr val="tx1">
                <a:lumMod val="5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26" name="Title 1"/>
          <p:cNvSpPr>
            <a:spLocks noGrp="1"/>
          </p:cNvSpPr>
          <p:nvPr>
            <p:ph type="title"/>
          </p:nvPr>
        </p:nvSpPr>
        <p:spPr bwMode="auto">
          <a:xfrm>
            <a:off x="1884680" y="2011363"/>
            <a:ext cx="6773863" cy="573087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342900" indent="-342900">
              <a:lnSpc>
                <a:spcPct val="100000"/>
              </a:lnSpc>
            </a:pPr>
            <a:r>
              <a:rPr lang="zh-CN" altLang="en-US" sz="18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  <a:t/>
            </a:r>
            <a:br>
              <a:rPr lang="zh-CN" altLang="en-US" sz="18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</a:br>
            <a:r>
              <a:rPr lang="zh-CN" altLang="en-US" sz="18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  <a:t/>
            </a:r>
            <a:br>
              <a:rPr lang="zh-CN" altLang="en-US" sz="18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</a:br>
            <a:r>
              <a:rPr lang="zh-CN" altLang="en-US" sz="18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  <a:t/>
            </a:r>
            <a:br>
              <a:rPr lang="zh-CN" altLang="en-US" sz="18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</a:br>
            <a:r>
              <a:rPr altLang="zh-CN" sz="24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  <a:t>c2900-universalk9-mz.SPA.</a:t>
            </a:r>
            <a:r>
              <a:rPr altLang="zh-CN" b="1" dirty="0" smtClean="0">
                <a:solidFill>
                  <a:srgbClr val="115573"/>
                </a:solidFill>
                <a:ea typeface="黑体" pitchFamily="2" charset="-122"/>
                <a:cs typeface="Arial" charset="0"/>
              </a:rPr>
              <a:t>15</a:t>
            </a:r>
            <a:r>
              <a:rPr altLang="zh-CN" b="1" dirty="0" smtClean="0">
                <a:solidFill>
                  <a:srgbClr val="7FCAEC"/>
                </a:solidFill>
                <a:ea typeface="黑体" pitchFamily="2" charset="-122"/>
                <a:cs typeface="Arial" charset="0"/>
              </a:rPr>
              <a:t>1</a:t>
            </a:r>
            <a:r>
              <a:rPr altLang="zh-CN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  <a:t>-</a:t>
            </a:r>
            <a:r>
              <a:rPr altLang="zh-CN" b="1" dirty="0" smtClean="0">
                <a:solidFill>
                  <a:srgbClr val="6C0B3A"/>
                </a:solidFill>
                <a:ea typeface="黑体" pitchFamily="2" charset="-122"/>
                <a:cs typeface="Arial" charset="0"/>
              </a:rPr>
              <a:t>4</a:t>
            </a:r>
            <a:r>
              <a:rPr altLang="zh-CN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  <a:t>.</a:t>
            </a:r>
            <a:r>
              <a:rPr altLang="zh-CN" b="1" dirty="0" smtClean="0">
                <a:solidFill>
                  <a:srgbClr val="351847"/>
                </a:solidFill>
                <a:ea typeface="黑体" pitchFamily="2" charset="-122"/>
                <a:cs typeface="Arial" charset="0"/>
              </a:rPr>
              <a:t>M</a:t>
            </a:r>
            <a:r>
              <a:rPr altLang="zh-CN" b="1" dirty="0" smtClean="0">
                <a:solidFill>
                  <a:srgbClr val="9AAD3D"/>
                </a:solidFill>
                <a:ea typeface="黑体" pitchFamily="2" charset="-122"/>
                <a:cs typeface="Arial" charset="0"/>
              </a:rPr>
              <a:t>1</a:t>
            </a:r>
            <a:r>
              <a:rPr altLang="zh-CN" sz="2400" b="1" dirty="0" smtClean="0">
                <a:solidFill>
                  <a:srgbClr val="000B10"/>
                </a:solidFill>
                <a:ea typeface="黑体" pitchFamily="2" charset="-122"/>
                <a:cs typeface="Arial" charset="0"/>
              </a:rPr>
              <a:t>.bin</a:t>
            </a:r>
            <a:endParaRPr lang="zh-CN" altLang="en-US" sz="2400" dirty="0" smtClean="0">
              <a:solidFill>
                <a:srgbClr val="000B10"/>
              </a:solidFill>
              <a:ea typeface="黑体" pitchFamily="2" charset="-122"/>
              <a:cs typeface="Arial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5795169" y="3056731"/>
            <a:ext cx="952500" cy="1588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97588" y="2532063"/>
            <a:ext cx="347662" cy="0"/>
          </a:xfrm>
          <a:prstGeom prst="lin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837113" y="4002088"/>
            <a:ext cx="1774825" cy="0"/>
          </a:xfrm>
          <a:prstGeom prst="line">
            <a:avLst/>
          </a:prstGeom>
          <a:ln w="19050" cap="rnd" cmpd="sng">
            <a:solidFill>
              <a:schemeClr val="tx1">
                <a:lumMod val="60000"/>
                <a:lumOff val="4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5907088" y="3278188"/>
            <a:ext cx="1447800" cy="0"/>
          </a:xfrm>
          <a:prstGeom prst="straightConnector1">
            <a:avLst/>
          </a:prstGeom>
          <a:ln w="19050">
            <a:solidFill>
              <a:schemeClr val="tx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837113" y="4473575"/>
            <a:ext cx="2225675" cy="3175"/>
          </a:xfrm>
          <a:prstGeom prst="line">
            <a:avLst/>
          </a:prstGeom>
          <a:ln w="19050" cap="rnd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6108701" y="3514725"/>
            <a:ext cx="1916112" cy="7937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837113" y="4933950"/>
            <a:ext cx="2654300" cy="0"/>
          </a:xfrm>
          <a:prstGeom prst="line">
            <a:avLst/>
          </a:prstGeom>
          <a:ln w="19050" cap="rnd" cmpd="sng">
            <a:solidFill>
              <a:schemeClr val="tx2">
                <a:lumMod val="50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6319837" y="3757613"/>
            <a:ext cx="2354263" cy="158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837113" y="5381625"/>
            <a:ext cx="3035300" cy="14288"/>
          </a:xfrm>
          <a:prstGeom prst="line">
            <a:avLst/>
          </a:prstGeom>
          <a:ln w="19050" cap="rnd" cmpd="sng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0800" dist="50800" dir="5400000" sx="1000" sy="1000" algn="ctr" rotWithShape="0">
              <a:schemeClr val="tx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6474619" y="3979069"/>
            <a:ext cx="2814638" cy="0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512763" y="3735388"/>
            <a:ext cx="3832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zh-CN" altLang="en-US" sz="2400" b="1" smtClean="0">
                <a:solidFill>
                  <a:srgbClr val="7FCAEC"/>
                </a:solidFill>
                <a:ea typeface="黑体" pitchFamily="2" charset="-122"/>
                <a:cs typeface="Arial" charset="0"/>
              </a:rPr>
              <a:t>副版本號</a:t>
            </a:r>
            <a:endParaRPr lang="zh-CN" altLang="en-US" sz="2400">
              <a:ea typeface="黑体" pitchFamily="2" charset="-122"/>
              <a:cs typeface="Arial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-55563" y="4197350"/>
            <a:ext cx="4379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zh-TW" altLang="en-US" sz="2400" smtClean="0">
                <a:solidFill>
                  <a:srgbClr val="6C0B3A"/>
                </a:solidFill>
                <a:ea typeface="黑体" pitchFamily="2" charset="-122"/>
                <a:cs typeface="Arial" charset="0"/>
              </a:rPr>
              <a:t>新功能發行版本本號</a:t>
            </a:r>
            <a:endParaRPr lang="zh-CN" altLang="en-US" sz="2400">
              <a:ea typeface="黑体" pitchFamily="2" charset="-122"/>
              <a:cs typeface="Arial" charset="0"/>
            </a:endParaRP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242888" y="4659313"/>
            <a:ext cx="41021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CN" sz="2400" smtClean="0">
                <a:solidFill>
                  <a:srgbClr val="351847"/>
                </a:solidFill>
                <a:ea typeface="黑体" pitchFamily="2" charset="-122"/>
                <a:cs typeface="Arial" charset="0"/>
              </a:rPr>
              <a:t>M/T =</a:t>
            </a:r>
            <a:r>
              <a:rPr lang="zh-CN" altLang="en-US" sz="2400" smtClean="0">
                <a:solidFill>
                  <a:srgbClr val="351847"/>
                </a:solidFill>
                <a:ea typeface="黑体" pitchFamily="2" charset="-122"/>
                <a:cs typeface="Arial" charset="0"/>
              </a:rPr>
              <a:t>延伸</a:t>
            </a:r>
            <a:r>
              <a:rPr lang="en-US" altLang="zh-CN" sz="2400" smtClean="0">
                <a:solidFill>
                  <a:srgbClr val="351847"/>
                </a:solidFill>
                <a:ea typeface="黑体" pitchFamily="2" charset="-122"/>
                <a:cs typeface="Arial" charset="0"/>
              </a:rPr>
              <a:t>/</a:t>
            </a:r>
            <a:r>
              <a:rPr lang="zh-CN" altLang="en-US" sz="2400" smtClean="0">
                <a:solidFill>
                  <a:srgbClr val="351847"/>
                </a:solidFill>
                <a:ea typeface="黑体" pitchFamily="2" charset="-122"/>
                <a:cs typeface="Arial" charset="0"/>
              </a:rPr>
              <a:t>標準維護</a:t>
            </a:r>
            <a:endParaRPr lang="zh-CN" altLang="en-US" sz="2400">
              <a:ea typeface="黑体" pitchFamily="2" charset="-122"/>
              <a:cs typeface="Arial" charset="0"/>
            </a:endParaRP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-55563" y="5119688"/>
            <a:ext cx="43799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zh-TW" altLang="en-US" sz="2400" smtClean="0">
                <a:solidFill>
                  <a:srgbClr val="9AAD3D"/>
                </a:solidFill>
                <a:ea typeface="黑体" pitchFamily="2" charset="-122"/>
                <a:cs typeface="Arial" charset="0"/>
              </a:rPr>
              <a:t>維護重建版本號</a:t>
            </a:r>
            <a:endParaRPr lang="zh-CN" altLang="en-US" sz="2400">
              <a:ea typeface="黑体" pitchFamily="2" charset="-122"/>
              <a:cs typeface="Arial" charset="0"/>
            </a:endParaRPr>
          </a:p>
        </p:txBody>
      </p:sp>
      <p:sp>
        <p:nvSpPr>
          <p:cNvPr id="52241" name="TextBox 80"/>
          <p:cNvSpPr txBox="1">
            <a:spLocks noChangeArrowheads="1"/>
          </p:cNvSpPr>
          <p:nvPr/>
        </p:nvSpPr>
        <p:spPr bwMode="auto">
          <a:xfrm>
            <a:off x="198438" y="381000"/>
            <a:ext cx="8863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b="1" dirty="0" smtClean="0">
                <a:ea typeface="黑体" pitchFamily="2" charset="-122"/>
                <a:cs typeface="Arial" charset="0"/>
              </a:rPr>
              <a:t>新的</a:t>
            </a:r>
            <a:r>
              <a:rPr lang="zh-TW" altLang="en-US" sz="3600" b="1" dirty="0" smtClean="0">
                <a:ea typeface="黑体" pitchFamily="2" charset="-122"/>
                <a:cs typeface="Arial" charset="0"/>
              </a:rPr>
              <a:t> </a:t>
            </a:r>
            <a:r>
              <a:rPr lang="en-US" altLang="zh-CN" sz="3600" b="1" dirty="0" smtClean="0">
                <a:ea typeface="黑体" pitchFamily="2" charset="-122"/>
                <a:cs typeface="Arial" charset="0"/>
              </a:rPr>
              <a:t>IOS 15</a:t>
            </a:r>
            <a:r>
              <a:rPr lang="zh-TW" altLang="en-US" sz="3600" b="1" dirty="0" smtClean="0">
                <a:ea typeface="黑体" pitchFamily="2" charset="-122"/>
                <a:cs typeface="Arial" charset="0"/>
              </a:rPr>
              <a:t> </a:t>
            </a:r>
            <a:r>
              <a:rPr lang="zh-CN" altLang="en-US" sz="3600" b="1" dirty="0" smtClean="0">
                <a:ea typeface="黑体" pitchFamily="2" charset="-122"/>
                <a:cs typeface="Arial" charset="0"/>
              </a:rPr>
              <a:t>命名規則</a:t>
            </a:r>
            <a:endParaRPr lang="zh-CN" altLang="en-US" sz="3600" dirty="0">
              <a:ea typeface="黑体" pitchFamily="2" charset="-122"/>
              <a:cs typeface="Arial" charset="0"/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 flipH="1">
            <a:off x="701675" y="3270250"/>
            <a:ext cx="3622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zh-CN" altLang="en-US" sz="2400" b="1" smtClean="0">
                <a:solidFill>
                  <a:srgbClr val="115573"/>
                </a:solidFill>
                <a:ea typeface="黑体" pitchFamily="2" charset="-122"/>
                <a:cs typeface="Arial" charset="0"/>
              </a:rPr>
              <a:t>主版本號</a:t>
            </a:r>
            <a:endParaRPr lang="zh-CN" altLang="en-US" sz="2400">
              <a:ea typeface="黑体" pitchFamily="2" charset="-122"/>
              <a:cs typeface="Arial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324350" y="3302000"/>
            <a:ext cx="4921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>
                <a:solidFill>
                  <a:srgbClr val="2AA7DF">
                    <a:lumMod val="50000"/>
                  </a:srgbClr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A.</a:t>
            </a:r>
            <a:endParaRPr lang="zh-CN" altLang="en-US" sz="2400">
              <a:solidFill>
                <a:schemeClr val="tx1">
                  <a:lumMod val="50000"/>
                </a:schemeClr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324350" y="4232275"/>
            <a:ext cx="4921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>
                <a:solidFill>
                  <a:srgbClr val="D81673">
                    <a:lumMod val="50000"/>
                  </a:srgbClr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C.</a:t>
            </a:r>
            <a:endParaRPr lang="zh-CN" altLang="en-US" sz="2400">
              <a:solidFill>
                <a:schemeClr val="accent3">
                  <a:lumMod val="50000"/>
                </a:schemeClr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324350" y="3771900"/>
            <a:ext cx="492125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>
                <a:solidFill>
                  <a:srgbClr val="2AA7DF">
                    <a:lumMod val="60000"/>
                    <a:lumOff val="40000"/>
                  </a:srgbClr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B.</a:t>
            </a:r>
            <a:endParaRPr lang="zh-CN" altLang="en-US" sz="2400">
              <a:solidFill>
                <a:schemeClr val="tx1">
                  <a:lumMod val="60000"/>
                  <a:lumOff val="40000"/>
                </a:schemeClr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344988" y="4694238"/>
            <a:ext cx="4921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>
                <a:solidFill>
                  <a:srgbClr val="6B308E">
                    <a:lumMod val="50000"/>
                  </a:srgbClr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D.</a:t>
            </a:r>
            <a:endParaRPr lang="zh-CN" altLang="en-US" sz="2400">
              <a:solidFill>
                <a:schemeClr val="tx2">
                  <a:lumMod val="50000"/>
                </a:schemeClr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4344988" y="5151438"/>
            <a:ext cx="49212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>
                <a:solidFill>
                  <a:srgbClr val="ED2D28">
                    <a:lumMod val="75000"/>
                  </a:srgbClr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E.</a:t>
            </a:r>
            <a:endParaRPr lang="zh-CN" altLang="en-US" sz="2400">
              <a:solidFill>
                <a:schemeClr val="accent5">
                  <a:lumMod val="75000"/>
                </a:schemeClr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69" grpId="0"/>
      <p:bldP spid="84" grpId="0"/>
      <p:bldP spid="107" grpId="0"/>
      <p:bldP spid="108" grpId="0"/>
      <p:bldP spid="109" grpId="0"/>
      <p:bldP spid="110" grpId="0"/>
      <p:bldP spid="1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Words>910</Words>
  <Application>Microsoft Office PowerPoint</Application>
  <PresentationFormat>如螢幕大小 (4:3)</PresentationFormat>
  <Paragraphs>91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8" baseType="lpstr">
      <vt:lpstr>Ciscolight</vt:lpstr>
      <vt:lpstr>ＭＳ Ｐゴシック</vt:lpstr>
      <vt:lpstr>黑体</vt:lpstr>
      <vt:lpstr>宋体</vt:lpstr>
      <vt:lpstr>微軟正黑體</vt:lpstr>
      <vt:lpstr>Arial</vt:lpstr>
      <vt:lpstr>Calibri</vt:lpstr>
      <vt:lpstr>Wingdings</vt:lpstr>
      <vt:lpstr>1_NetAcad_White_PPT_Template 05Oct12</vt:lpstr>
      <vt:lpstr>IOS 15 系列、編號和系統映像檔封裝簡介 Introduction to IOS 15 Trains, Numbering, and System Image Packaging</vt:lpstr>
      <vt:lpstr>通用 IOS 映像檔 Universal IOS Image</vt:lpstr>
      <vt:lpstr>什麼是通用映像檔(Universal Image)？</vt:lpstr>
      <vt:lpstr>通用 IOS 映像檔</vt:lpstr>
      <vt:lpstr>IOS 15 版時間軸</vt:lpstr>
      <vt:lpstr>什麼是維護版本？</vt:lpstr>
      <vt:lpstr>   c2900-universalk9-mz.SPA.151-4.M1.bin</vt:lpstr>
      <vt:lpstr>PowerPoint 簡報</vt:lpstr>
      <vt:lpstr>PowerPoint 簡報</vt:lpstr>
    </vt:vector>
  </TitlesOfParts>
  <Company>Cisco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wcchiang</cp:lastModifiedBy>
  <cp:revision>24</cp:revision>
  <dcterms:created xsi:type="dcterms:W3CDTF">2012-10-09T16:58:47Z</dcterms:created>
  <dcterms:modified xsi:type="dcterms:W3CDTF">2014-02-12T01:32:43Z</dcterms:modified>
</cp:coreProperties>
</file>