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81" autoAdjust="0"/>
    <p:restoredTop sz="94660"/>
  </p:normalViewPr>
  <p:slideViewPr>
    <p:cSldViewPr snapToGrid="0">
      <p:cViewPr varScale="1">
        <p:scale>
          <a:sx n="59" d="100"/>
          <a:sy n="59" d="100"/>
        </p:scale>
        <p:origin x="-96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0351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5187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6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87054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20943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56318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45587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1471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3170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7722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3156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8982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8592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7520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599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0115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2708-3D42-43D4-9D93-A7D2F08DC0A1}" type="datetimeFigureOut">
              <a:rPr lang="zh-TW" altLang="en-US" smtClean="0"/>
              <a:pPr/>
              <a:t>2015/6/12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B98F1D-6C3A-4F3A-BAB0-A1B6948200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7375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心理測驗理論與應用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期末施測報告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組別</a:t>
            </a:r>
            <a:endParaRPr lang="en-US" altLang="zh-TW" dirty="0" smtClean="0"/>
          </a:p>
          <a:p>
            <a:r>
              <a:rPr lang="zh-TW" altLang="en-US" dirty="0" smtClean="0"/>
              <a:t>成</a:t>
            </a:r>
            <a:r>
              <a:rPr lang="zh-TW" altLang="en-US" dirty="0"/>
              <a:t>員</a:t>
            </a:r>
          </a:p>
        </p:txBody>
      </p:sp>
    </p:spTree>
    <p:extLst>
      <p:ext uri="{BB962C8B-B14F-4D97-AF65-F5344CB8AC3E}">
        <p14:creationId xmlns:p14="http://schemas.microsoft.com/office/powerpoint/2010/main" xmlns="" val="118404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大</a:t>
            </a:r>
            <a:r>
              <a:rPr lang="zh-TW" altLang="en-US" dirty="0"/>
              <a:t>綱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施測過程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施測目的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施測工具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施測對象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施測時間</a:t>
            </a:r>
            <a:endParaRPr lang="en-US" altLang="zh-TW" dirty="0" smtClean="0"/>
          </a:p>
          <a:p>
            <a:pPr algn="ctr"/>
            <a:r>
              <a:rPr lang="zh-TW" altLang="en-US" dirty="0"/>
              <a:t>施測</a:t>
            </a:r>
            <a:r>
              <a:rPr lang="zh-TW" altLang="en-US" dirty="0" smtClean="0"/>
              <a:t>地點</a:t>
            </a:r>
            <a:endParaRPr lang="en-US" altLang="zh-TW" dirty="0" smtClean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2800" dirty="0"/>
              <a:t>施測應用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結果統計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結果應用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成員分工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未來應用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心得分享</a:t>
            </a:r>
            <a:endParaRPr lang="en-US" altLang="zh-TW" dirty="0" smtClean="0"/>
          </a:p>
          <a:p>
            <a:pPr algn="ctr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0379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說明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根據目的進行作業並忠實撰寫過程結果</a:t>
            </a:r>
            <a:endParaRPr lang="en-US" altLang="zh-TW" dirty="0" smtClean="0"/>
          </a:p>
          <a:p>
            <a:r>
              <a:rPr lang="zh-TW" altLang="en-US" dirty="0" smtClean="0"/>
              <a:t>輔以照片與統計資料讓報告更有可讀性</a:t>
            </a:r>
            <a:endParaRPr lang="en-US" altLang="zh-TW" dirty="0" smtClean="0"/>
          </a:p>
          <a:p>
            <a:r>
              <a:rPr lang="zh-TW" altLang="en-US" dirty="0" smtClean="0"/>
              <a:t>每人一分工均參與整個施測過程與報告</a:t>
            </a:r>
            <a:endParaRPr lang="en-US" altLang="zh-TW" dirty="0" smtClean="0"/>
          </a:p>
          <a:p>
            <a:r>
              <a:rPr lang="zh-TW" altLang="en-US" dirty="0" smtClean="0"/>
              <a:t>輔以文獻運用想像將未來應用做出說明</a:t>
            </a:r>
            <a:endParaRPr lang="en-US" altLang="zh-TW" dirty="0" smtClean="0"/>
          </a:p>
          <a:p>
            <a:r>
              <a:rPr lang="zh-TW" altLang="en-US" smtClean="0"/>
              <a:t>每人</a:t>
            </a:r>
            <a:r>
              <a:rPr lang="zh-TW" altLang="en-US" dirty="0" smtClean="0"/>
              <a:t>根據施測過程與結果進行心得分享</a:t>
            </a:r>
            <a:endParaRPr lang="en-US" altLang="zh-TW" dirty="0" smtClean="0"/>
          </a:p>
          <a:p>
            <a:r>
              <a:rPr lang="zh-TW" altLang="en-US" dirty="0" smtClean="0"/>
              <a:t>最後，務必要求內容與版面的正確美觀</a:t>
            </a:r>
            <a:endParaRPr lang="en-US" altLang="zh-TW" dirty="0" smtClean="0"/>
          </a:p>
          <a:p>
            <a:r>
              <a:rPr lang="zh-TW" altLang="en-US" dirty="0" smtClean="0"/>
              <a:t>確保人資的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dirty="0" smtClean="0"/>
              <a:t>專業、價值與</a:t>
            </a:r>
            <a:r>
              <a:rPr lang="zh-TW" altLang="en-US" dirty="0"/>
              <a:t>人性」價值</a:t>
            </a:r>
          </a:p>
        </p:txBody>
      </p:sp>
    </p:spTree>
    <p:extLst>
      <p:ext uri="{BB962C8B-B14F-4D97-AF65-F5344CB8AC3E}">
        <p14:creationId xmlns:p14="http://schemas.microsoft.com/office/powerpoint/2010/main" xmlns="" val="72664752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113</Words>
  <Application>Microsoft Office PowerPoint</Application>
  <PresentationFormat>自訂</PresentationFormat>
  <Paragraphs>24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多面向</vt:lpstr>
      <vt:lpstr>心理測驗理論與應用 期末施測報告</vt:lpstr>
      <vt:lpstr>大綱</vt:lpstr>
      <vt:lpstr>說明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心理測驗理論與應用 期末施測報告</dc:title>
  <dc:creator>Ting-Hao Hsieh</dc:creator>
  <cp:lastModifiedBy>微軟用戶</cp:lastModifiedBy>
  <cp:revision>6</cp:revision>
  <dcterms:created xsi:type="dcterms:W3CDTF">2015-06-12T00:41:53Z</dcterms:created>
  <dcterms:modified xsi:type="dcterms:W3CDTF">2015-06-12T03:03:54Z</dcterms:modified>
</cp:coreProperties>
</file>