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F3B3"/>
    <a:srgbClr val="21654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94704" autoAdjust="0"/>
  </p:normalViewPr>
  <p:slideViewPr>
    <p:cSldViewPr snapToObjects="1">
      <p:cViewPr>
        <p:scale>
          <a:sx n="60" d="100"/>
          <a:sy n="60" d="100"/>
        </p:scale>
        <p:origin x="-876" y="-10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眉佔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佔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4052F6-1845-EF47-B5DA-39BC8D62C1B2}" type="datetimeFigureOut">
              <a:rPr lang="zh-CN" altLang="en-US" smtClean="0"/>
              <a:pPr/>
              <a:t>2013-12-24</a:t>
            </a:fld>
            <a:endParaRPr lang="zh-CN" altLang="en-US"/>
          </a:p>
        </p:txBody>
      </p:sp>
      <p:sp>
        <p:nvSpPr>
          <p:cNvPr id="4" name="幻燈片圖像佔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備注佔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點按此處編輯文本風格</a:t>
            </a:r>
          </a:p>
          <a:p>
            <a:pPr lvl="1"/>
            <a:r>
              <a:rPr lang="zh-TW" altLang="en-US" smtClean="0"/>
              <a:t>第二級</a:t>
            </a:r>
          </a:p>
          <a:p>
            <a:pPr lvl="2"/>
            <a:r>
              <a:rPr lang="zh-TW" altLang="en-US" smtClean="0"/>
              <a:t>第三級</a:t>
            </a:r>
          </a:p>
          <a:p>
            <a:pPr lvl="3"/>
            <a:r>
              <a:rPr lang="zh-TW" altLang="en-US" smtClean="0"/>
              <a:t>第四級</a:t>
            </a:r>
          </a:p>
          <a:p>
            <a:pPr lvl="4"/>
            <a:r>
              <a:rPr lang="zh-TW" altLang="en-US" smtClean="0"/>
              <a:t>第五級</a:t>
            </a:r>
            <a:endParaRPr lang="zh-CN" altLang="en-US"/>
          </a:p>
        </p:txBody>
      </p:sp>
      <p:sp>
        <p:nvSpPr>
          <p:cNvPr id="6" name="頁腳佔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幻燈片編號佔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13DCC5-50A8-8B46-9FF7-5A8ECC31F78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燈片圖像佔位符 1"/>
          <p:cNvSpPr>
            <a:spLocks noGrp="1" noRot="1" noChangeAspect="1"/>
          </p:cNvSpPr>
          <p:nvPr>
            <p:ph type="sldImg"/>
          </p:nvPr>
        </p:nvSpPr>
        <p:spPr/>
      </p:sp>
      <p:sp>
        <p:nvSpPr>
          <p:cNvPr id="3" name="備注佔位符 2"/>
          <p:cNvSpPr>
            <a:spLocks noGrp="1"/>
          </p:cNvSpPr>
          <p:nvPr>
            <p:ph type="body" idx="1"/>
          </p:nvPr>
        </p:nvSpPr>
        <p:spPr/>
        <p:txBody>
          <a:bodyPr>
            <a:normAutofit/>
          </a:bodyPr>
          <a:lstStyle/>
          <a:p>
            <a:r>
              <a:rPr dirty="0" smtClean="0"/>
              <a:t>傳說「士的」糖(SugarStick) 是由一位希望見證耶穌的糖果商人發明的。「士的」糖是硬的，正如耶穌基督是萬古磐石；「Ｊ」形的糖身，代表耶穌(Jesus)第一個字母或牧羊人的杖；白 色代表耶穌的純潔；紅色的紋代表基督為我們的罪流血，另外三條較細小的紅紋，是祂為我們所受的鞭痕；有些「士的」糖有綠色的紋，這代表耶穌是神給我們的禮 物。「士的」糖是用薄荷造的，因薄荷是牛膝草類（耶穌釘在十字架上時，兵丁以海絨浸了醋，綁在牛膝草上，送到祂唇邊），而且牛膝草代表潔淨和犧牲。耶穌是 純潔的羔羊，祂來是為世人的罪犧牲，捨身流血為我們贖罪。手杖上端捲曲狀使它像牧羊人的枴杖，倒過來看，手杖形似字母"J"，耶穌名字的第一個字母。但很 多象徵及意義現今並不太廣為人知。 </a:t>
            </a:r>
            <a:endParaRPr lang="zh-CN" altLang="en-US" dirty="0"/>
          </a:p>
        </p:txBody>
      </p:sp>
      <p:sp>
        <p:nvSpPr>
          <p:cNvPr id="4" name="幻燈片編號佔位符 3"/>
          <p:cNvSpPr>
            <a:spLocks noGrp="1"/>
          </p:cNvSpPr>
          <p:nvPr>
            <p:ph type="sldNum" sz="quarter" idx="10"/>
          </p:nvPr>
        </p:nvSpPr>
        <p:spPr/>
        <p:txBody>
          <a:bodyPr/>
          <a:lstStyle/>
          <a:p>
            <a:fld id="{2713DCC5-50A8-8B46-9FF7-5A8ECC31F78D}" type="slidenum">
              <a:rPr lang="zh-CN" altLang="en-US" smtClean="0"/>
              <a:pPr/>
              <a:t>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979E374E-842F-5A49-B830-233B63D2A5DB}" type="datetimeFigureOut">
              <a:rPr lang="zh-CN" altLang="en-US" smtClean="0"/>
              <a:pPr/>
              <a:t>2013-12-24</a:t>
            </a:fld>
            <a:endParaRPr lang="zh-CN" altLang="en-US"/>
          </a:p>
        </p:txBody>
      </p:sp>
      <p:sp>
        <p:nvSpPr>
          <p:cNvPr id="5" name="頁尾版面配置區 4"/>
          <p:cNvSpPr>
            <a:spLocks noGrp="1"/>
          </p:cNvSpPr>
          <p:nvPr>
            <p:ph type="ftr" sz="quarter" idx="11"/>
          </p:nvPr>
        </p:nvSpPr>
        <p:spPr/>
        <p:txBody>
          <a:bodyPr/>
          <a:lstStyle/>
          <a:p>
            <a:endParaRPr lang="zh-CN" altLang="en-US"/>
          </a:p>
        </p:txBody>
      </p:sp>
      <p:sp>
        <p:nvSpPr>
          <p:cNvPr id="6" name="投影片編號版面配置區 5"/>
          <p:cNvSpPr>
            <a:spLocks noGrp="1"/>
          </p:cNvSpPr>
          <p:nvPr>
            <p:ph type="sldNum" sz="quarter" idx="12"/>
          </p:nvPr>
        </p:nvSpPr>
        <p:spPr/>
        <p:txBody>
          <a:bodyPr/>
          <a:lstStyle/>
          <a:p>
            <a:fld id="{4E70A6CD-D037-D643-8312-BA0D80060228}"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79E374E-842F-5A49-B830-233B63D2A5DB}" type="datetimeFigureOut">
              <a:rPr lang="zh-CN" altLang="en-US" smtClean="0"/>
              <a:pPr/>
              <a:t>2013-12-24</a:t>
            </a:fld>
            <a:endParaRPr lang="zh-CN" altLang="en-US"/>
          </a:p>
        </p:txBody>
      </p:sp>
      <p:sp>
        <p:nvSpPr>
          <p:cNvPr id="5" name="頁尾版面配置區 4"/>
          <p:cNvSpPr>
            <a:spLocks noGrp="1"/>
          </p:cNvSpPr>
          <p:nvPr>
            <p:ph type="ftr" sz="quarter" idx="11"/>
          </p:nvPr>
        </p:nvSpPr>
        <p:spPr/>
        <p:txBody>
          <a:bodyPr/>
          <a:lstStyle/>
          <a:p>
            <a:endParaRPr lang="zh-CN" altLang="en-US"/>
          </a:p>
        </p:txBody>
      </p:sp>
      <p:sp>
        <p:nvSpPr>
          <p:cNvPr id="6" name="投影片編號版面配置區 5"/>
          <p:cNvSpPr>
            <a:spLocks noGrp="1"/>
          </p:cNvSpPr>
          <p:nvPr>
            <p:ph type="sldNum" sz="quarter" idx="12"/>
          </p:nvPr>
        </p:nvSpPr>
        <p:spPr/>
        <p:txBody>
          <a:bodyPr/>
          <a:lstStyle/>
          <a:p>
            <a:fld id="{4E70A6CD-D037-D643-8312-BA0D80060228}"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79E374E-842F-5A49-B830-233B63D2A5DB}" type="datetimeFigureOut">
              <a:rPr lang="zh-CN" altLang="en-US" smtClean="0"/>
              <a:pPr/>
              <a:t>2013-12-24</a:t>
            </a:fld>
            <a:endParaRPr lang="zh-CN" altLang="en-US"/>
          </a:p>
        </p:txBody>
      </p:sp>
      <p:sp>
        <p:nvSpPr>
          <p:cNvPr id="5" name="頁尾版面配置區 4"/>
          <p:cNvSpPr>
            <a:spLocks noGrp="1"/>
          </p:cNvSpPr>
          <p:nvPr>
            <p:ph type="ftr" sz="quarter" idx="11"/>
          </p:nvPr>
        </p:nvSpPr>
        <p:spPr/>
        <p:txBody>
          <a:bodyPr/>
          <a:lstStyle/>
          <a:p>
            <a:endParaRPr lang="zh-CN" altLang="en-US"/>
          </a:p>
        </p:txBody>
      </p:sp>
      <p:sp>
        <p:nvSpPr>
          <p:cNvPr id="6" name="投影片編號版面配置區 5"/>
          <p:cNvSpPr>
            <a:spLocks noGrp="1"/>
          </p:cNvSpPr>
          <p:nvPr>
            <p:ph type="sldNum" sz="quarter" idx="12"/>
          </p:nvPr>
        </p:nvSpPr>
        <p:spPr/>
        <p:txBody>
          <a:bodyPr/>
          <a:lstStyle/>
          <a:p>
            <a:fld id="{4E70A6CD-D037-D643-8312-BA0D80060228}"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79E374E-842F-5A49-B830-233B63D2A5DB}" type="datetimeFigureOut">
              <a:rPr lang="zh-CN" altLang="en-US" smtClean="0"/>
              <a:pPr/>
              <a:t>2013-12-24</a:t>
            </a:fld>
            <a:endParaRPr lang="zh-CN" altLang="en-US"/>
          </a:p>
        </p:txBody>
      </p:sp>
      <p:sp>
        <p:nvSpPr>
          <p:cNvPr id="5" name="頁尾版面配置區 4"/>
          <p:cNvSpPr>
            <a:spLocks noGrp="1"/>
          </p:cNvSpPr>
          <p:nvPr>
            <p:ph type="ftr" sz="quarter" idx="11"/>
          </p:nvPr>
        </p:nvSpPr>
        <p:spPr/>
        <p:txBody>
          <a:bodyPr/>
          <a:lstStyle/>
          <a:p>
            <a:endParaRPr lang="zh-CN" altLang="en-US"/>
          </a:p>
        </p:txBody>
      </p:sp>
      <p:sp>
        <p:nvSpPr>
          <p:cNvPr id="6" name="投影片編號版面配置區 5"/>
          <p:cNvSpPr>
            <a:spLocks noGrp="1"/>
          </p:cNvSpPr>
          <p:nvPr>
            <p:ph type="sldNum" sz="quarter" idx="12"/>
          </p:nvPr>
        </p:nvSpPr>
        <p:spPr/>
        <p:txBody>
          <a:bodyPr/>
          <a:lstStyle/>
          <a:p>
            <a:fld id="{4E70A6CD-D037-D643-8312-BA0D80060228}"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79E374E-842F-5A49-B830-233B63D2A5DB}" type="datetimeFigureOut">
              <a:rPr lang="zh-CN" altLang="en-US" smtClean="0"/>
              <a:pPr/>
              <a:t>2013-12-24</a:t>
            </a:fld>
            <a:endParaRPr lang="zh-CN" altLang="en-US"/>
          </a:p>
        </p:txBody>
      </p:sp>
      <p:sp>
        <p:nvSpPr>
          <p:cNvPr id="5" name="頁尾版面配置區 4"/>
          <p:cNvSpPr>
            <a:spLocks noGrp="1"/>
          </p:cNvSpPr>
          <p:nvPr>
            <p:ph type="ftr" sz="quarter" idx="11"/>
          </p:nvPr>
        </p:nvSpPr>
        <p:spPr/>
        <p:txBody>
          <a:bodyPr/>
          <a:lstStyle/>
          <a:p>
            <a:endParaRPr lang="zh-CN" altLang="en-US"/>
          </a:p>
        </p:txBody>
      </p:sp>
      <p:sp>
        <p:nvSpPr>
          <p:cNvPr id="6" name="投影片編號版面配置區 5"/>
          <p:cNvSpPr>
            <a:spLocks noGrp="1"/>
          </p:cNvSpPr>
          <p:nvPr>
            <p:ph type="sldNum" sz="quarter" idx="12"/>
          </p:nvPr>
        </p:nvSpPr>
        <p:spPr/>
        <p:txBody>
          <a:bodyPr/>
          <a:lstStyle/>
          <a:p>
            <a:fld id="{4E70A6CD-D037-D643-8312-BA0D80060228}"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79E374E-842F-5A49-B830-233B63D2A5DB}" type="datetimeFigureOut">
              <a:rPr lang="zh-CN" altLang="en-US" smtClean="0"/>
              <a:pPr/>
              <a:t>2013-12-24</a:t>
            </a:fld>
            <a:endParaRPr lang="zh-CN" altLang="en-US"/>
          </a:p>
        </p:txBody>
      </p:sp>
      <p:sp>
        <p:nvSpPr>
          <p:cNvPr id="6" name="頁尾版面配置區 5"/>
          <p:cNvSpPr>
            <a:spLocks noGrp="1"/>
          </p:cNvSpPr>
          <p:nvPr>
            <p:ph type="ftr" sz="quarter" idx="11"/>
          </p:nvPr>
        </p:nvSpPr>
        <p:spPr/>
        <p:txBody>
          <a:bodyPr/>
          <a:lstStyle/>
          <a:p>
            <a:endParaRPr lang="zh-CN" altLang="en-US"/>
          </a:p>
        </p:txBody>
      </p:sp>
      <p:sp>
        <p:nvSpPr>
          <p:cNvPr id="7" name="投影片編號版面配置區 6"/>
          <p:cNvSpPr>
            <a:spLocks noGrp="1"/>
          </p:cNvSpPr>
          <p:nvPr>
            <p:ph type="sldNum" sz="quarter" idx="12"/>
          </p:nvPr>
        </p:nvSpPr>
        <p:spPr/>
        <p:txBody>
          <a:bodyPr/>
          <a:lstStyle/>
          <a:p>
            <a:fld id="{4E70A6CD-D037-D643-8312-BA0D80060228}"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79E374E-842F-5A49-B830-233B63D2A5DB}" type="datetimeFigureOut">
              <a:rPr lang="zh-CN" altLang="en-US" smtClean="0"/>
              <a:pPr/>
              <a:t>2013-12-24</a:t>
            </a:fld>
            <a:endParaRPr lang="zh-CN" altLang="en-US"/>
          </a:p>
        </p:txBody>
      </p:sp>
      <p:sp>
        <p:nvSpPr>
          <p:cNvPr id="8" name="頁尾版面配置區 7"/>
          <p:cNvSpPr>
            <a:spLocks noGrp="1"/>
          </p:cNvSpPr>
          <p:nvPr>
            <p:ph type="ftr" sz="quarter" idx="11"/>
          </p:nvPr>
        </p:nvSpPr>
        <p:spPr/>
        <p:txBody>
          <a:bodyPr/>
          <a:lstStyle/>
          <a:p>
            <a:endParaRPr lang="zh-CN" altLang="en-US"/>
          </a:p>
        </p:txBody>
      </p:sp>
      <p:sp>
        <p:nvSpPr>
          <p:cNvPr id="9" name="投影片編號版面配置區 8"/>
          <p:cNvSpPr>
            <a:spLocks noGrp="1"/>
          </p:cNvSpPr>
          <p:nvPr>
            <p:ph type="sldNum" sz="quarter" idx="12"/>
          </p:nvPr>
        </p:nvSpPr>
        <p:spPr/>
        <p:txBody>
          <a:bodyPr/>
          <a:lstStyle/>
          <a:p>
            <a:fld id="{4E70A6CD-D037-D643-8312-BA0D80060228}"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79E374E-842F-5A49-B830-233B63D2A5DB}" type="datetimeFigureOut">
              <a:rPr lang="zh-CN" altLang="en-US" smtClean="0"/>
              <a:pPr/>
              <a:t>2013-12-24</a:t>
            </a:fld>
            <a:endParaRPr lang="zh-CN" altLang="en-US"/>
          </a:p>
        </p:txBody>
      </p:sp>
      <p:sp>
        <p:nvSpPr>
          <p:cNvPr id="4" name="頁尾版面配置區 3"/>
          <p:cNvSpPr>
            <a:spLocks noGrp="1"/>
          </p:cNvSpPr>
          <p:nvPr>
            <p:ph type="ftr" sz="quarter" idx="11"/>
          </p:nvPr>
        </p:nvSpPr>
        <p:spPr/>
        <p:txBody>
          <a:bodyPr/>
          <a:lstStyle/>
          <a:p>
            <a:endParaRPr lang="zh-CN" altLang="en-US"/>
          </a:p>
        </p:txBody>
      </p:sp>
      <p:sp>
        <p:nvSpPr>
          <p:cNvPr id="5" name="投影片編號版面配置區 4"/>
          <p:cNvSpPr>
            <a:spLocks noGrp="1"/>
          </p:cNvSpPr>
          <p:nvPr>
            <p:ph type="sldNum" sz="quarter" idx="12"/>
          </p:nvPr>
        </p:nvSpPr>
        <p:spPr/>
        <p:txBody>
          <a:bodyPr/>
          <a:lstStyle/>
          <a:p>
            <a:fld id="{4E70A6CD-D037-D643-8312-BA0D80060228}"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79E374E-842F-5A49-B830-233B63D2A5DB}" type="datetimeFigureOut">
              <a:rPr lang="zh-CN" altLang="en-US" smtClean="0"/>
              <a:pPr/>
              <a:t>2013-12-24</a:t>
            </a:fld>
            <a:endParaRPr lang="zh-CN" altLang="en-US"/>
          </a:p>
        </p:txBody>
      </p:sp>
      <p:sp>
        <p:nvSpPr>
          <p:cNvPr id="3" name="頁尾版面配置區 2"/>
          <p:cNvSpPr>
            <a:spLocks noGrp="1"/>
          </p:cNvSpPr>
          <p:nvPr>
            <p:ph type="ftr" sz="quarter" idx="11"/>
          </p:nvPr>
        </p:nvSpPr>
        <p:spPr/>
        <p:txBody>
          <a:bodyPr/>
          <a:lstStyle/>
          <a:p>
            <a:endParaRPr lang="zh-CN" altLang="en-US"/>
          </a:p>
        </p:txBody>
      </p:sp>
      <p:sp>
        <p:nvSpPr>
          <p:cNvPr id="4" name="投影片編號版面配置區 3"/>
          <p:cNvSpPr>
            <a:spLocks noGrp="1"/>
          </p:cNvSpPr>
          <p:nvPr>
            <p:ph type="sldNum" sz="quarter" idx="12"/>
          </p:nvPr>
        </p:nvSpPr>
        <p:spPr/>
        <p:txBody>
          <a:bodyPr/>
          <a:lstStyle/>
          <a:p>
            <a:fld id="{4E70A6CD-D037-D643-8312-BA0D80060228}"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79E374E-842F-5A49-B830-233B63D2A5DB}" type="datetimeFigureOut">
              <a:rPr lang="zh-CN" altLang="en-US" smtClean="0"/>
              <a:pPr/>
              <a:t>2013-12-24</a:t>
            </a:fld>
            <a:endParaRPr lang="zh-CN" altLang="en-US"/>
          </a:p>
        </p:txBody>
      </p:sp>
      <p:sp>
        <p:nvSpPr>
          <p:cNvPr id="6" name="頁尾版面配置區 5"/>
          <p:cNvSpPr>
            <a:spLocks noGrp="1"/>
          </p:cNvSpPr>
          <p:nvPr>
            <p:ph type="ftr" sz="quarter" idx="11"/>
          </p:nvPr>
        </p:nvSpPr>
        <p:spPr/>
        <p:txBody>
          <a:bodyPr/>
          <a:lstStyle/>
          <a:p>
            <a:endParaRPr lang="zh-CN" altLang="en-US"/>
          </a:p>
        </p:txBody>
      </p:sp>
      <p:sp>
        <p:nvSpPr>
          <p:cNvPr id="7" name="投影片編號版面配置區 6"/>
          <p:cNvSpPr>
            <a:spLocks noGrp="1"/>
          </p:cNvSpPr>
          <p:nvPr>
            <p:ph type="sldNum" sz="quarter" idx="12"/>
          </p:nvPr>
        </p:nvSpPr>
        <p:spPr/>
        <p:txBody>
          <a:bodyPr/>
          <a:lstStyle/>
          <a:p>
            <a:fld id="{4E70A6CD-D037-D643-8312-BA0D80060228}"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79E374E-842F-5A49-B830-233B63D2A5DB}" type="datetimeFigureOut">
              <a:rPr lang="zh-CN" altLang="en-US" smtClean="0"/>
              <a:pPr/>
              <a:t>2013-12-24</a:t>
            </a:fld>
            <a:endParaRPr lang="zh-CN" altLang="en-US"/>
          </a:p>
        </p:txBody>
      </p:sp>
      <p:sp>
        <p:nvSpPr>
          <p:cNvPr id="6" name="頁尾版面配置區 5"/>
          <p:cNvSpPr>
            <a:spLocks noGrp="1"/>
          </p:cNvSpPr>
          <p:nvPr>
            <p:ph type="ftr" sz="quarter" idx="11"/>
          </p:nvPr>
        </p:nvSpPr>
        <p:spPr/>
        <p:txBody>
          <a:bodyPr/>
          <a:lstStyle/>
          <a:p>
            <a:endParaRPr lang="zh-CN" altLang="en-US"/>
          </a:p>
        </p:txBody>
      </p:sp>
      <p:sp>
        <p:nvSpPr>
          <p:cNvPr id="7" name="投影片編號版面配置區 6"/>
          <p:cNvSpPr>
            <a:spLocks noGrp="1"/>
          </p:cNvSpPr>
          <p:nvPr>
            <p:ph type="sldNum" sz="quarter" idx="12"/>
          </p:nvPr>
        </p:nvSpPr>
        <p:spPr/>
        <p:txBody>
          <a:bodyPr/>
          <a:lstStyle/>
          <a:p>
            <a:fld id="{4E70A6CD-D037-D643-8312-BA0D80060228}"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E374E-842F-5A49-B830-233B63D2A5DB}" type="datetimeFigureOut">
              <a:rPr lang="zh-CN" altLang="en-US" smtClean="0"/>
              <a:pPr/>
              <a:t>2013-12-24</a:t>
            </a:fld>
            <a:endParaRPr lang="zh-CN"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70A6CD-D037-D643-8312-BA0D8006022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oncidium.pixnet.net/album/photo/165244688"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pic13.nipic.com/20110407/2457331_223358054000_2.jpg"/>
          <p:cNvPicPr>
            <a:picLocks noChangeAspect="1" noChangeArrowheads="1"/>
          </p:cNvPicPr>
          <p:nvPr/>
        </p:nvPicPr>
        <p:blipFill>
          <a:blip r:embed="rId2">
            <a:lum bright="20000"/>
          </a:blip>
          <a:srcRect l="4914" t="-91" r="6429" b="6434"/>
          <a:stretch>
            <a:fillRect/>
          </a:stretch>
        </p:blipFill>
        <p:spPr bwMode="auto">
          <a:xfrm>
            <a:off x="0" y="0"/>
            <a:ext cx="9144000" cy="6858000"/>
          </a:xfrm>
          <a:prstGeom prst="rect">
            <a:avLst/>
          </a:prstGeom>
          <a:noFill/>
          <a:ln>
            <a:noFill/>
          </a:ln>
        </p:spPr>
      </p:pic>
      <p:sp>
        <p:nvSpPr>
          <p:cNvPr id="4" name="長方形 3"/>
          <p:cNvSpPr/>
          <p:nvPr/>
        </p:nvSpPr>
        <p:spPr>
          <a:xfrm>
            <a:off x="611560" y="1"/>
            <a:ext cx="7776864" cy="332398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TW" sz="7000" b="1" dirty="0" smtClean="0">
                <a:ln w="11430">
                  <a:solidFill>
                    <a:schemeClr val="accent2">
                      <a:lumMod val="75000"/>
                    </a:schemeClr>
                  </a:solidFill>
                </a:ln>
                <a:solidFill>
                  <a:schemeClr val="bg1"/>
                </a:solidFill>
                <a:effectLst>
                  <a:outerShdw blurRad="50800" dist="39000" dir="5460000" algn="tl">
                    <a:srgbClr val="000000">
                      <a:alpha val="38000"/>
                    </a:srgbClr>
                  </a:outerShdw>
                </a:effectLst>
                <a:latin typeface="Antique Olive Compact" pitchFamily="34" charset="0"/>
                <a:ea typeface="華康POP1體W9" pitchFamily="81" charset="-120"/>
                <a:cs typeface="헤드라인A"/>
              </a:rPr>
              <a:t>Features </a:t>
            </a:r>
            <a:r>
              <a:rPr lang="en-US" altLang="zh-TW" sz="7000" b="1" dirty="0" smtClean="0">
                <a:ln w="11430">
                  <a:solidFill>
                    <a:schemeClr val="accent2">
                      <a:lumMod val="75000"/>
                    </a:schemeClr>
                  </a:solidFill>
                </a:ln>
                <a:solidFill>
                  <a:schemeClr val="bg1"/>
                </a:solidFill>
                <a:effectLst>
                  <a:outerShdw blurRad="50800" dist="39000" dir="5460000" algn="tl">
                    <a:srgbClr val="000000">
                      <a:alpha val="38000"/>
                    </a:srgbClr>
                  </a:outerShdw>
                </a:effectLst>
                <a:latin typeface="Antique Olive Compact" pitchFamily="34" charset="0"/>
                <a:ea typeface="華康POP1體W9" pitchFamily="81" charset="-120"/>
                <a:cs typeface="헤드라인A"/>
              </a:rPr>
              <a:t>Candy States </a:t>
            </a:r>
            <a:r>
              <a:rPr lang="en-US" altLang="zh-TW" sz="7000" b="1" dirty="0" smtClean="0">
                <a:ln w="11430">
                  <a:solidFill>
                    <a:schemeClr val="accent2">
                      <a:lumMod val="75000"/>
                    </a:schemeClr>
                  </a:solidFill>
                </a:ln>
                <a:solidFill>
                  <a:schemeClr val="bg1"/>
                </a:solidFill>
                <a:effectLst>
                  <a:outerShdw blurRad="50800" dist="39000" dir="5460000" algn="tl">
                    <a:srgbClr val="000000">
                      <a:alpha val="38000"/>
                    </a:srgbClr>
                  </a:outerShdw>
                </a:effectLst>
                <a:latin typeface="Antique Olive Compact" pitchFamily="34" charset="0"/>
                <a:ea typeface="華康POP1體W9" pitchFamily="81" charset="-120"/>
                <a:cs typeface="헤드라인A"/>
              </a:rPr>
              <a:t>Exhibition</a:t>
            </a:r>
            <a:endParaRPr lang="en-US" altLang="zh-TW" sz="7000" b="1" dirty="0">
              <a:ln w="11430">
                <a:solidFill>
                  <a:schemeClr val="accent2">
                    <a:lumMod val="75000"/>
                  </a:schemeClr>
                </a:solidFill>
              </a:ln>
              <a:solidFill>
                <a:schemeClr val="bg1"/>
              </a:solidFill>
              <a:effectLst>
                <a:outerShdw blurRad="50800" dist="39000" dir="5460000" algn="tl">
                  <a:srgbClr val="000000">
                    <a:alpha val="38000"/>
                  </a:srgbClr>
                </a:outerShdw>
              </a:effectLst>
              <a:latin typeface="Antique Olive Compact" pitchFamily="34" charset="0"/>
              <a:ea typeface="華康POP1體W9" pitchFamily="81" charset="-120"/>
              <a:cs typeface="헤드라인A"/>
            </a:endParaRPr>
          </a:p>
        </p:txBody>
      </p:sp>
      <p:sp>
        <p:nvSpPr>
          <p:cNvPr id="5" name="長方形 4"/>
          <p:cNvSpPr/>
          <p:nvPr/>
        </p:nvSpPr>
        <p:spPr>
          <a:xfrm>
            <a:off x="296705" y="5534560"/>
            <a:ext cx="8847295" cy="1323439"/>
          </a:xfrm>
          <a:prstGeom prst="rect">
            <a:avLst/>
          </a:prstGeom>
          <a:noFill/>
        </p:spPr>
        <p:txBody>
          <a:bodyPr wrap="none" lIns="91440" tIns="45720" rIns="91440" bIns="45720">
            <a:spAutoFit/>
          </a:bodyPr>
          <a:lstStyle/>
          <a:p>
            <a:pPr algn="ctr"/>
            <a:r>
              <a:rPr lang="zh-TW" altLang="en-US" sz="4000" b="1" spc="50" dirty="0" smtClean="0">
                <a:ln w="12700" cmpd="sng">
                  <a:solidFill>
                    <a:srgbClr val="23F3B3"/>
                  </a:solidFill>
                  <a:prstDash val="solid"/>
                </a:ln>
                <a:solidFill>
                  <a:schemeClr val="accent6">
                    <a:tint val="1000"/>
                  </a:schemeClr>
                </a:solidFill>
                <a:effectLst>
                  <a:glow rad="139700">
                    <a:schemeClr val="accent5">
                      <a:satMod val="175000"/>
                      <a:alpha val="40000"/>
                    </a:schemeClr>
                  </a:glow>
                </a:effectLst>
                <a:latin typeface="華康POP1體W9" pitchFamily="81" charset="-120"/>
                <a:ea typeface="華康POP1體W9" pitchFamily="81" charset="-120"/>
                <a:cs typeface="헤드라인A"/>
              </a:rPr>
              <a:t>   </a:t>
            </a:r>
            <a:endParaRPr lang="en-US" altLang="zh-TW" sz="4000" b="1" spc="50" dirty="0" smtClean="0">
              <a:ln w="12700" cmpd="sng">
                <a:solidFill>
                  <a:srgbClr val="23F3B3"/>
                </a:solidFill>
                <a:prstDash val="solid"/>
              </a:ln>
              <a:solidFill>
                <a:schemeClr val="accent6">
                  <a:tint val="1000"/>
                </a:schemeClr>
              </a:solidFill>
              <a:effectLst>
                <a:glow rad="139700">
                  <a:schemeClr val="accent5">
                    <a:satMod val="175000"/>
                    <a:alpha val="40000"/>
                  </a:schemeClr>
                </a:glow>
              </a:effectLst>
              <a:latin typeface="華康POP1體W9" pitchFamily="81" charset="-120"/>
              <a:ea typeface="華康POP1體W9" pitchFamily="81" charset="-120"/>
              <a:cs typeface="헤드라인A"/>
            </a:endParaRPr>
          </a:p>
          <a:p>
            <a:pPr algn="ctr"/>
            <a:r>
              <a:rPr lang="zh-TW" altLang="en-US" sz="4000" b="1" spc="50" dirty="0" smtClean="0">
                <a:ln w="12700" cmpd="sng">
                  <a:solidFill>
                    <a:srgbClr val="23F3B3"/>
                  </a:solidFill>
                  <a:prstDash val="solid"/>
                </a:ln>
                <a:solidFill>
                  <a:schemeClr val="accent6">
                    <a:tint val="1000"/>
                  </a:schemeClr>
                </a:solidFill>
                <a:effectLst>
                  <a:glow rad="139700">
                    <a:schemeClr val="accent5">
                      <a:satMod val="175000"/>
                      <a:alpha val="40000"/>
                    </a:schemeClr>
                  </a:glow>
                </a:effectLst>
                <a:latin typeface="華康POP1體W9" pitchFamily="81" charset="-120"/>
                <a:ea typeface="華康POP1體W9" pitchFamily="81" charset="-120"/>
                <a:cs typeface="헤드라인A"/>
              </a:rPr>
              <a:t>    </a:t>
            </a:r>
            <a:r>
              <a:rPr lang="en-US" altLang="zh-TW" sz="4000" b="1" spc="50" dirty="0" smtClean="0">
                <a:ln w="12700" cmpd="sng">
                  <a:solidFill>
                    <a:srgbClr val="23F3B3"/>
                  </a:solidFill>
                  <a:prstDash val="solid"/>
                </a:ln>
                <a:solidFill>
                  <a:schemeClr val="accent6">
                    <a:tint val="1000"/>
                  </a:schemeClr>
                </a:solidFill>
                <a:effectLst>
                  <a:glow rad="139700">
                    <a:schemeClr val="accent5">
                      <a:satMod val="175000"/>
                      <a:alpha val="40000"/>
                    </a:schemeClr>
                  </a:glow>
                </a:effectLst>
                <a:latin typeface="Antique Olive Compact" pitchFamily="34" charset="0"/>
                <a:ea typeface="華康POP1體W9" pitchFamily="81" charset="-120"/>
                <a:cs typeface="헤드라인A"/>
              </a:rPr>
              <a:t>Speaker</a:t>
            </a:r>
            <a:r>
              <a:rPr lang="zh-TW" altLang="en-US" sz="4000" b="1" spc="50" dirty="0" smtClean="0">
                <a:ln w="12700" cmpd="sng">
                  <a:solidFill>
                    <a:srgbClr val="23F3B3"/>
                  </a:solidFill>
                  <a:prstDash val="solid"/>
                </a:ln>
                <a:solidFill>
                  <a:schemeClr val="accent6">
                    <a:tint val="1000"/>
                  </a:schemeClr>
                </a:solidFill>
                <a:effectLst>
                  <a:glow rad="139700">
                    <a:schemeClr val="accent5">
                      <a:satMod val="175000"/>
                      <a:alpha val="40000"/>
                    </a:schemeClr>
                  </a:glow>
                </a:effectLst>
                <a:latin typeface="Antique Olive Compact" pitchFamily="34" charset="0"/>
                <a:ea typeface="華康POP1體W9" pitchFamily="81" charset="-120"/>
                <a:cs typeface="헤드라인A"/>
              </a:rPr>
              <a:t>：</a:t>
            </a:r>
            <a:r>
              <a:rPr lang="en-US" altLang="zh-TW" sz="4000" b="1" spc="50" dirty="0" smtClean="0">
                <a:ln w="12700" cmpd="sng">
                  <a:solidFill>
                    <a:srgbClr val="23F3B3"/>
                  </a:solidFill>
                  <a:prstDash val="solid"/>
                </a:ln>
                <a:solidFill>
                  <a:schemeClr val="accent6">
                    <a:tint val="1000"/>
                  </a:schemeClr>
                </a:solidFill>
                <a:effectLst>
                  <a:glow rad="139700">
                    <a:schemeClr val="accent5">
                      <a:satMod val="175000"/>
                      <a:alpha val="40000"/>
                    </a:schemeClr>
                  </a:glow>
                </a:effectLst>
                <a:latin typeface="Antique Olive Compact" pitchFamily="34" charset="0"/>
                <a:ea typeface="華康POP1體W9" pitchFamily="81" charset="-120"/>
                <a:cs typeface="헤드라인A"/>
              </a:rPr>
              <a:t>Irene</a:t>
            </a:r>
            <a:r>
              <a:rPr lang="zh-TW" altLang="en-US" sz="4000" b="1" spc="50" dirty="0" smtClean="0">
                <a:ln w="12700" cmpd="sng">
                  <a:solidFill>
                    <a:srgbClr val="23F3B3"/>
                  </a:solidFill>
                  <a:prstDash val="solid"/>
                </a:ln>
                <a:solidFill>
                  <a:schemeClr val="accent6">
                    <a:tint val="1000"/>
                  </a:schemeClr>
                </a:solidFill>
                <a:effectLst>
                  <a:glow rad="139700">
                    <a:schemeClr val="accent5">
                      <a:satMod val="175000"/>
                      <a:alpha val="40000"/>
                    </a:schemeClr>
                  </a:glow>
                </a:effectLst>
                <a:latin typeface="Antique Olive Compact" pitchFamily="34" charset="0"/>
                <a:ea typeface="華康POP1體W9" pitchFamily="81" charset="-120"/>
                <a:cs typeface="헤드라인A"/>
              </a:rPr>
              <a:t>、</a:t>
            </a:r>
            <a:r>
              <a:rPr lang="en-US" altLang="zh-TW" sz="4000" b="1" spc="50" dirty="0" smtClean="0">
                <a:ln w="12700" cmpd="sng">
                  <a:solidFill>
                    <a:srgbClr val="23F3B3"/>
                  </a:solidFill>
                  <a:prstDash val="solid"/>
                </a:ln>
                <a:solidFill>
                  <a:schemeClr val="accent6">
                    <a:tint val="1000"/>
                  </a:schemeClr>
                </a:solidFill>
                <a:effectLst>
                  <a:glow rad="139700">
                    <a:schemeClr val="accent5">
                      <a:satMod val="175000"/>
                      <a:alpha val="40000"/>
                    </a:schemeClr>
                  </a:glow>
                </a:effectLst>
                <a:latin typeface="Antique Olive Compact" pitchFamily="34" charset="0"/>
                <a:ea typeface="華康POP1體W9" pitchFamily="81" charset="-120"/>
                <a:cs typeface="헤드라인A"/>
              </a:rPr>
              <a:t>Vivian</a:t>
            </a:r>
            <a:endParaRPr lang="en-US" altLang="zh-TW" sz="4000" b="1" spc="50" dirty="0">
              <a:ln w="12700" cmpd="sng">
                <a:solidFill>
                  <a:srgbClr val="23F3B3"/>
                </a:solidFill>
                <a:prstDash val="solid"/>
              </a:ln>
              <a:solidFill>
                <a:schemeClr val="accent6">
                  <a:tint val="1000"/>
                </a:schemeClr>
              </a:solidFill>
              <a:effectLst>
                <a:glow rad="139700">
                  <a:schemeClr val="accent5">
                    <a:satMod val="175000"/>
                    <a:alpha val="40000"/>
                  </a:schemeClr>
                </a:glow>
              </a:effectLst>
              <a:latin typeface="Antique Olive Compact" pitchFamily="34" charset="0"/>
              <a:ea typeface="華康POP1體W9" pitchFamily="81" charset="-120"/>
              <a:cs typeface="헤드라인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file.0800ok.com.tw/groupshopping3/2013/01/27/B01-K240-02.jpg"/>
          <p:cNvPicPr>
            <a:picLocks noChangeAspect="1" noChangeArrowheads="1"/>
          </p:cNvPicPr>
          <p:nvPr/>
        </p:nvPicPr>
        <p:blipFill>
          <a:blip r:embed="rId2"/>
          <a:srcRect b="8500"/>
          <a:stretch>
            <a:fillRect/>
          </a:stretch>
        </p:blipFill>
        <p:spPr bwMode="auto">
          <a:xfrm>
            <a:off x="0" y="0"/>
            <a:ext cx="9144000" cy="6858000"/>
          </a:xfrm>
          <a:prstGeom prst="rect">
            <a:avLst/>
          </a:prstGeom>
          <a:noFill/>
          <a:effectLst>
            <a:outerShdw blurRad="50800" dist="50800" dir="5400000" algn="ctr" rotWithShape="0">
              <a:srgbClr val="000000"/>
            </a:outerShdw>
          </a:effectLst>
        </p:spPr>
      </p:pic>
      <p:sp>
        <p:nvSpPr>
          <p:cNvPr id="2" name="長方形 1"/>
          <p:cNvSpPr/>
          <p:nvPr/>
        </p:nvSpPr>
        <p:spPr>
          <a:xfrm>
            <a:off x="209170" y="228600"/>
            <a:ext cx="8441734" cy="784830"/>
          </a:xfrm>
          <a:prstGeom prst="rect">
            <a:avLst/>
          </a:prstGeom>
          <a:noFill/>
        </p:spPr>
        <p:txBody>
          <a:bodyPr wrap="none" lIns="91440" tIns="45720" rIns="91440" bIns="45720">
            <a:spAutoFit/>
          </a:bodyPr>
          <a:lstStyle/>
          <a:p>
            <a:pPr algn="ctr"/>
            <a:r>
              <a:rPr lang="en-US" altLang="zh-TW" sz="4500" b="1" dirty="0" smtClean="0">
                <a:ln w="31550" cmpd="sng">
                  <a:solidFill>
                    <a:schemeClr val="tx1">
                      <a:lumMod val="75000"/>
                      <a:lumOff val="25000"/>
                    </a:schemeClr>
                  </a:solidFill>
                  <a:prstDash val="solid"/>
                </a:ln>
                <a:solidFill>
                  <a:srgbClr val="23F3B3"/>
                </a:solidFill>
                <a:effectLst>
                  <a:outerShdw blurRad="50800" dist="40000" dir="5400000" algn="tl" rotWithShape="0">
                    <a:srgbClr val="000000">
                      <a:shade val="5000"/>
                      <a:satMod val="120000"/>
                      <a:alpha val="33000"/>
                    </a:srgbClr>
                  </a:outerShdw>
                </a:effectLst>
                <a:latin typeface="Antique Olive Compact" pitchFamily="34" charset="0"/>
                <a:ea typeface="華康POP1體W9" pitchFamily="81" charset="-120"/>
                <a:cs typeface="헤드라인A"/>
              </a:rPr>
              <a:t>Waite authentic sugar</a:t>
            </a:r>
            <a:endParaRPr lang="en-US" altLang="zh-TW" sz="4500" b="1" dirty="0">
              <a:ln w="31550" cmpd="sng">
                <a:solidFill>
                  <a:schemeClr val="tx1">
                    <a:lumMod val="75000"/>
                    <a:lumOff val="25000"/>
                  </a:schemeClr>
                </a:solidFill>
                <a:prstDash val="solid"/>
              </a:ln>
              <a:solidFill>
                <a:srgbClr val="23F3B3"/>
              </a:solidFill>
              <a:effectLst>
                <a:outerShdw blurRad="50800" dist="40000" dir="5400000" algn="tl" rotWithShape="0">
                  <a:srgbClr val="000000">
                    <a:shade val="5000"/>
                    <a:satMod val="120000"/>
                    <a:alpha val="33000"/>
                  </a:srgbClr>
                </a:outerShdw>
              </a:effectLst>
              <a:latin typeface="Antique Olive Compact" pitchFamily="34" charset="0"/>
              <a:ea typeface="華康POP1體W9" pitchFamily="81" charset="-120"/>
              <a:cs typeface="헤드라인A"/>
            </a:endParaRPr>
          </a:p>
        </p:txBody>
      </p:sp>
      <p:pic>
        <p:nvPicPr>
          <p:cNvPr id="3" name="Picture 2"/>
          <p:cNvPicPr/>
          <p:nvPr/>
        </p:nvPicPr>
        <p:blipFill>
          <a:blip r:embed="rId3"/>
          <a:srcRect/>
          <a:stretch>
            <a:fillRect/>
          </a:stretch>
        </p:blipFill>
        <p:spPr bwMode="auto">
          <a:xfrm>
            <a:off x="304800" y="2214554"/>
            <a:ext cx="2767965" cy="2844165"/>
          </a:xfrm>
          <a:prstGeom prst="rect">
            <a:avLst/>
          </a:prstGeom>
          <a:ln>
            <a:noFill/>
          </a:ln>
          <a:effectLst>
            <a:softEdge rad="112500"/>
          </a:effectLst>
        </p:spPr>
      </p:pic>
      <p:sp>
        <p:nvSpPr>
          <p:cNvPr id="7" name="矩形 6"/>
          <p:cNvSpPr/>
          <p:nvPr/>
        </p:nvSpPr>
        <p:spPr>
          <a:xfrm>
            <a:off x="304800" y="5058719"/>
            <a:ext cx="3600666" cy="369332"/>
          </a:xfrm>
          <a:prstGeom prst="rect">
            <a:avLst/>
          </a:prstGeom>
        </p:spPr>
        <p:txBody>
          <a:bodyPr wrap="none">
            <a:spAutoFit/>
          </a:bodyPr>
          <a:lstStyle/>
          <a:p>
            <a:r>
              <a:rPr lang="en-US" altLang="zh-TW" dirty="0" smtClean="0">
                <a:ln>
                  <a:solidFill>
                    <a:schemeClr val="tx1">
                      <a:lumMod val="75000"/>
                      <a:lumOff val="25000"/>
                    </a:schemeClr>
                  </a:solidFill>
                </a:ln>
                <a:solidFill>
                  <a:srgbClr val="23F3B3"/>
                </a:solidFill>
                <a:latin typeface="Antique Olive Compact" pitchFamily="34" charset="0"/>
              </a:rPr>
              <a:t>Waite sugar packaging</a:t>
            </a:r>
            <a:endParaRPr lang="zh-TW" altLang="en-US" dirty="0">
              <a:ln>
                <a:solidFill>
                  <a:schemeClr val="tx1">
                    <a:lumMod val="75000"/>
                    <a:lumOff val="25000"/>
                  </a:schemeClr>
                </a:solidFill>
              </a:ln>
              <a:solidFill>
                <a:srgbClr val="23F3B3"/>
              </a:solidFill>
              <a:latin typeface="Antique Olive Compact" pitchFamily="34" charset="0"/>
            </a:endParaRPr>
          </a:p>
        </p:txBody>
      </p:sp>
      <p:sp>
        <p:nvSpPr>
          <p:cNvPr id="8" name="矩形 7"/>
          <p:cNvSpPr/>
          <p:nvPr/>
        </p:nvSpPr>
        <p:spPr>
          <a:xfrm>
            <a:off x="3905466" y="1700808"/>
            <a:ext cx="5238534" cy="3970318"/>
          </a:xfrm>
          <a:prstGeom prst="rect">
            <a:avLst/>
          </a:prstGeom>
        </p:spPr>
        <p:txBody>
          <a:bodyPr wrap="square">
            <a:spAutoFit/>
          </a:bodyPr>
          <a:lstStyle/>
          <a:p>
            <a:r>
              <a:rPr lang="en-US" altLang="zh-TW" dirty="0" smtClean="0">
                <a:ln>
                  <a:solidFill>
                    <a:schemeClr val="tx1">
                      <a:lumMod val="75000"/>
                      <a:lumOff val="25000"/>
                    </a:schemeClr>
                  </a:solidFill>
                </a:ln>
                <a:solidFill>
                  <a:srgbClr val="23F3B3"/>
                </a:solidFill>
                <a:latin typeface="Antique Olive Compact" pitchFamily="34" charset="0"/>
              </a:rPr>
              <a:t>Early 20th century, in a small town called Waite, there was a man named Gustav </a:t>
            </a:r>
            <a:r>
              <a:rPr lang="en-US" altLang="zh-TW" dirty="0" err="1" smtClean="0">
                <a:ln>
                  <a:solidFill>
                    <a:schemeClr val="tx1">
                      <a:lumMod val="75000"/>
                      <a:lumOff val="25000"/>
                    </a:schemeClr>
                  </a:solidFill>
                </a:ln>
                <a:solidFill>
                  <a:srgbClr val="23F3B3"/>
                </a:solidFill>
                <a:latin typeface="Antique Olive Compact" pitchFamily="34" charset="0"/>
              </a:rPr>
              <a:t>Nebel</a:t>
            </a:r>
            <a:r>
              <a:rPr lang="en-US" altLang="zh-TW" dirty="0" smtClean="0">
                <a:ln>
                  <a:solidFill>
                    <a:schemeClr val="tx1">
                      <a:lumMod val="75000"/>
                      <a:lumOff val="25000"/>
                    </a:schemeClr>
                  </a:solidFill>
                </a:ln>
                <a:solidFill>
                  <a:srgbClr val="23F3B3"/>
                </a:solidFill>
                <a:latin typeface="Antique Olive Compact" pitchFamily="34" charset="0"/>
              </a:rPr>
              <a:t> candy shop, he used pure butter and fresh cream, sugar, brown sugar and a pinch of salt, with a kind of simmered best to eat baked milk sugar, cream sugar because it is so delicious, so they put this sugar Waite named authentic butterscotch, to commemorate his hometown.</a:t>
            </a:r>
          </a:p>
          <a:p>
            <a:endParaRPr lang="en-US" altLang="zh-TW" dirty="0" smtClean="0">
              <a:ln>
                <a:solidFill>
                  <a:schemeClr val="tx1">
                    <a:lumMod val="75000"/>
                    <a:lumOff val="25000"/>
                  </a:schemeClr>
                </a:solidFill>
              </a:ln>
              <a:solidFill>
                <a:srgbClr val="23F3B3"/>
              </a:solidFill>
              <a:latin typeface="Antique Olive Compact" pitchFamily="34" charset="0"/>
            </a:endParaRPr>
          </a:p>
          <a:p>
            <a:r>
              <a:rPr lang="en-US" altLang="zh-TW" dirty="0" smtClean="0">
                <a:ln>
                  <a:solidFill>
                    <a:schemeClr val="tx1">
                      <a:lumMod val="75000"/>
                      <a:lumOff val="25000"/>
                    </a:schemeClr>
                  </a:solidFill>
                </a:ln>
                <a:solidFill>
                  <a:srgbClr val="23F3B3"/>
                </a:solidFill>
                <a:latin typeface="Antique Olive Compact" pitchFamily="34" charset="0"/>
              </a:rPr>
              <a:t>Price: NT 89 / a pack</a:t>
            </a:r>
            <a:endParaRPr lang="zh-TW" altLang="en-US" dirty="0">
              <a:ln>
                <a:solidFill>
                  <a:schemeClr val="tx1">
                    <a:lumMod val="75000"/>
                    <a:lumOff val="25000"/>
                  </a:schemeClr>
                </a:solidFill>
              </a:ln>
              <a:solidFill>
                <a:srgbClr val="23F3B3"/>
              </a:solidFill>
              <a:latin typeface="Antique Olive Compac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decel="5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1000"/>
                                        <p:tgtEl>
                                          <p:spTgt spid="3"/>
                                        </p:tgtEl>
                                      </p:cBhvr>
                                    </p:animEffect>
                                  </p:childTnLst>
                                </p:cTn>
                              </p:par>
                            </p:childTnLst>
                          </p:cTn>
                        </p:par>
                        <p:par>
                          <p:cTn id="13" fill="hold">
                            <p:stCondLst>
                              <p:cond delay="2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
                                        </p:tgtEl>
                                        <p:attrNameLst>
                                          <p:attrName>ppt_y</p:attrName>
                                        </p:attrNameLst>
                                      </p:cBhvr>
                                      <p:tavLst>
                                        <p:tav tm="0">
                                          <p:val>
                                            <p:strVal val="#ppt_y"/>
                                          </p:val>
                                        </p:tav>
                                        <p:tav tm="100000">
                                          <p:val>
                                            <p:strVal val="#ppt_y"/>
                                          </p:val>
                                        </p:tav>
                                      </p:tavLst>
                                    </p:anim>
                                    <p:anim calcmode="lin" valueType="num">
                                      <p:cBhvr>
                                        <p:cTn id="1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
                                        </p:tgtEl>
                                      </p:cBhvr>
                                    </p:animEffect>
                                  </p:childTnLst>
                                </p:cTn>
                              </p:par>
                            </p:childTnLst>
                          </p:cTn>
                        </p:par>
                        <p:par>
                          <p:cTn id="21" fill="hold">
                            <p:stCondLst>
                              <p:cond delay="3400"/>
                            </p:stCondLst>
                            <p:childTnLst>
                              <p:par>
                                <p:cTn id="22" presetID="21"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4)">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5.fanpop.com/image/photos/30400000/Candy-candy-30424659-2560-1707.jpg"/>
          <p:cNvPicPr>
            <a:picLocks noChangeAspect="1" noChangeArrowheads="1"/>
          </p:cNvPicPr>
          <p:nvPr/>
        </p:nvPicPr>
        <p:blipFill>
          <a:blip r:embed="rId2"/>
          <a:srcRect/>
          <a:stretch>
            <a:fillRect/>
          </a:stretch>
        </p:blipFill>
        <p:spPr bwMode="auto">
          <a:xfrm>
            <a:off x="0" y="1"/>
            <a:ext cx="9157377" cy="6858000"/>
          </a:xfrm>
          <a:prstGeom prst="rect">
            <a:avLst/>
          </a:prstGeom>
          <a:noFill/>
        </p:spPr>
      </p:pic>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228600" y="2000240"/>
            <a:ext cx="3257560" cy="3257560"/>
          </a:xfrm>
          <a:prstGeom prst="rect">
            <a:avLst/>
          </a:prstGeom>
          <a:ln>
            <a:noFill/>
          </a:ln>
        </p:spPr>
      </p:pic>
      <p:sp>
        <p:nvSpPr>
          <p:cNvPr id="7" name="文字方塊 6"/>
          <p:cNvSpPr txBox="1"/>
          <p:nvPr/>
        </p:nvSpPr>
        <p:spPr>
          <a:xfrm>
            <a:off x="395536" y="332656"/>
            <a:ext cx="7776864" cy="707886"/>
          </a:xfrm>
          <a:prstGeom prst="rect">
            <a:avLst/>
          </a:prstGeom>
          <a:noFill/>
        </p:spPr>
        <p:txBody>
          <a:bodyPr wrap="square" rtlCol="0">
            <a:spAutoFit/>
          </a:bodyPr>
          <a:lstStyle/>
          <a:p>
            <a:r>
              <a:rPr lang="en-US" altLang="zh-TW" sz="4000" dirty="0" err="1" smtClean="0">
                <a:ln>
                  <a:solidFill>
                    <a:schemeClr val="tx1">
                      <a:lumMod val="75000"/>
                      <a:lumOff val="25000"/>
                    </a:schemeClr>
                  </a:solidFill>
                </a:ln>
                <a:solidFill>
                  <a:srgbClr val="23F3B3"/>
                </a:solidFill>
                <a:latin typeface="Antique Olive Compact" pitchFamily="34" charset="0"/>
              </a:rPr>
              <a:t>Haribo</a:t>
            </a:r>
            <a:r>
              <a:rPr lang="en-US" altLang="zh-TW" sz="4000" dirty="0" smtClean="0">
                <a:ln>
                  <a:solidFill>
                    <a:schemeClr val="tx1">
                      <a:lumMod val="75000"/>
                      <a:lumOff val="25000"/>
                    </a:schemeClr>
                  </a:solidFill>
                </a:ln>
                <a:solidFill>
                  <a:srgbClr val="23F3B3"/>
                </a:solidFill>
                <a:latin typeface="Antique Olive Compact" pitchFamily="34" charset="0"/>
              </a:rPr>
              <a:t> Gummy Bear</a:t>
            </a:r>
            <a:endParaRPr lang="zh-TW" altLang="en-US" sz="4000" dirty="0">
              <a:ln>
                <a:solidFill>
                  <a:schemeClr val="tx1">
                    <a:lumMod val="75000"/>
                    <a:lumOff val="25000"/>
                  </a:schemeClr>
                </a:solidFill>
              </a:ln>
              <a:solidFill>
                <a:srgbClr val="23F3B3"/>
              </a:solidFill>
              <a:latin typeface="Antique Olive Compact" pitchFamily="34" charset="0"/>
            </a:endParaRPr>
          </a:p>
        </p:txBody>
      </p:sp>
      <p:sp>
        <p:nvSpPr>
          <p:cNvPr id="8" name="矩形 7"/>
          <p:cNvSpPr/>
          <p:nvPr/>
        </p:nvSpPr>
        <p:spPr>
          <a:xfrm>
            <a:off x="714348" y="5257800"/>
            <a:ext cx="2949846" cy="323165"/>
          </a:xfrm>
          <a:prstGeom prst="rect">
            <a:avLst/>
          </a:prstGeom>
        </p:spPr>
        <p:txBody>
          <a:bodyPr wrap="none">
            <a:spAutoFit/>
          </a:bodyPr>
          <a:lstStyle/>
          <a:p>
            <a:r>
              <a:rPr lang="en-US" altLang="zh-TW" sz="1500" dirty="0" smtClean="0">
                <a:ln>
                  <a:solidFill>
                    <a:schemeClr val="tx1">
                      <a:lumMod val="75000"/>
                      <a:lumOff val="25000"/>
                    </a:schemeClr>
                  </a:solidFill>
                </a:ln>
                <a:solidFill>
                  <a:srgbClr val="23F3B3"/>
                </a:solidFill>
                <a:latin typeface="Antique Olive Compact" pitchFamily="34" charset="0"/>
              </a:rPr>
              <a:t>Bear candy packaging</a:t>
            </a:r>
            <a:endParaRPr lang="zh-TW" altLang="en-US" sz="1500" dirty="0">
              <a:ln>
                <a:solidFill>
                  <a:schemeClr val="tx1">
                    <a:lumMod val="75000"/>
                    <a:lumOff val="25000"/>
                  </a:schemeClr>
                </a:solidFill>
              </a:ln>
              <a:solidFill>
                <a:srgbClr val="23F3B3"/>
              </a:solidFill>
              <a:latin typeface="Antique Olive Compact" pitchFamily="34" charset="0"/>
            </a:endParaRPr>
          </a:p>
        </p:txBody>
      </p:sp>
      <p:sp>
        <p:nvSpPr>
          <p:cNvPr id="9" name="文字方塊 8"/>
          <p:cNvSpPr txBox="1"/>
          <p:nvPr/>
        </p:nvSpPr>
        <p:spPr>
          <a:xfrm>
            <a:off x="4139952" y="1340768"/>
            <a:ext cx="4608512" cy="5262979"/>
          </a:xfrm>
          <a:prstGeom prst="rect">
            <a:avLst/>
          </a:prstGeom>
          <a:noFill/>
        </p:spPr>
        <p:txBody>
          <a:bodyPr wrap="square" rtlCol="0">
            <a:spAutoFit/>
          </a:bodyPr>
          <a:lstStyle/>
          <a:p>
            <a:r>
              <a:rPr lang="en-US" altLang="zh-TW" sz="1400" dirty="0" smtClean="0">
                <a:ln>
                  <a:solidFill>
                    <a:schemeClr val="tx1">
                      <a:lumMod val="75000"/>
                      <a:lumOff val="25000"/>
                    </a:schemeClr>
                  </a:solidFill>
                </a:ln>
                <a:solidFill>
                  <a:srgbClr val="23F3B3"/>
                </a:solidFill>
                <a:latin typeface="Antique Olive Compact" pitchFamily="34" charset="0"/>
              </a:rPr>
              <a:t>Gummy Bear is one of Germany's </a:t>
            </a:r>
            <a:r>
              <a:rPr lang="en-US" altLang="zh-TW" sz="1400" dirty="0" err="1" smtClean="0">
                <a:ln>
                  <a:solidFill>
                    <a:schemeClr val="tx1">
                      <a:lumMod val="75000"/>
                      <a:lumOff val="25000"/>
                    </a:schemeClr>
                  </a:solidFill>
                </a:ln>
                <a:solidFill>
                  <a:srgbClr val="23F3B3"/>
                </a:solidFill>
                <a:latin typeface="Antique Olive Compact" pitchFamily="34" charset="0"/>
              </a:rPr>
              <a:t>Haribo</a:t>
            </a:r>
            <a:r>
              <a:rPr lang="en-US" altLang="zh-TW" sz="1400" dirty="0" smtClean="0">
                <a:ln>
                  <a:solidFill>
                    <a:schemeClr val="tx1">
                      <a:lumMod val="75000"/>
                      <a:lumOff val="25000"/>
                    </a:schemeClr>
                  </a:solidFill>
                </a:ln>
                <a:solidFill>
                  <a:srgbClr val="23F3B3"/>
                </a:solidFill>
                <a:latin typeface="Antique Olive Compact" pitchFamily="34" charset="0"/>
              </a:rPr>
              <a:t> sweets a specialized production company produces a range of products, the company has a long history, founded in 1920 by the founder Hans </a:t>
            </a:r>
            <a:r>
              <a:rPr lang="en-US" altLang="zh-TW" sz="1400" dirty="0" err="1" smtClean="0">
                <a:ln>
                  <a:solidFill>
                    <a:schemeClr val="tx1">
                      <a:lumMod val="75000"/>
                      <a:lumOff val="25000"/>
                    </a:schemeClr>
                  </a:solidFill>
                </a:ln>
                <a:solidFill>
                  <a:srgbClr val="23F3B3"/>
                </a:solidFill>
                <a:latin typeface="Antique Olive Compact" pitchFamily="34" charset="0"/>
              </a:rPr>
              <a:t>Riegel</a:t>
            </a:r>
            <a:r>
              <a:rPr lang="en-US" altLang="zh-TW" sz="1400" dirty="0" smtClean="0">
                <a:ln>
                  <a:solidFill>
                    <a:schemeClr val="tx1">
                      <a:lumMod val="75000"/>
                      <a:lumOff val="25000"/>
                    </a:schemeClr>
                  </a:solidFill>
                </a:ln>
                <a:solidFill>
                  <a:srgbClr val="23F3B3"/>
                </a:solidFill>
                <a:latin typeface="Antique Olive Compact" pitchFamily="34" charset="0"/>
              </a:rPr>
              <a:t> in Bonn, and therefore, Mr. </a:t>
            </a:r>
            <a:r>
              <a:rPr lang="en-US" altLang="zh-TW" sz="1400" dirty="0" err="1" smtClean="0">
                <a:ln>
                  <a:solidFill>
                    <a:schemeClr val="tx1">
                      <a:lumMod val="75000"/>
                      <a:lumOff val="25000"/>
                    </a:schemeClr>
                  </a:solidFill>
                </a:ln>
                <a:solidFill>
                  <a:srgbClr val="23F3B3"/>
                </a:solidFill>
                <a:latin typeface="Antique Olive Compact" pitchFamily="34" charset="0"/>
              </a:rPr>
              <a:t>Riegel</a:t>
            </a:r>
            <a:r>
              <a:rPr lang="en-US" altLang="zh-TW" sz="1400" dirty="0" smtClean="0">
                <a:ln>
                  <a:solidFill>
                    <a:schemeClr val="tx1">
                      <a:lumMod val="75000"/>
                      <a:lumOff val="25000"/>
                    </a:schemeClr>
                  </a:solidFill>
                </a:ln>
                <a:solidFill>
                  <a:srgbClr val="23F3B3"/>
                </a:solidFill>
                <a:latin typeface="Antique Olive Compact" pitchFamily="34" charset="0"/>
              </a:rPr>
              <a:t> take "</a:t>
            </a:r>
            <a:r>
              <a:rPr lang="en-US" altLang="zh-TW" sz="1400" dirty="0" err="1" smtClean="0">
                <a:ln>
                  <a:solidFill>
                    <a:schemeClr val="tx1">
                      <a:lumMod val="75000"/>
                      <a:lumOff val="25000"/>
                    </a:schemeClr>
                  </a:solidFill>
                </a:ln>
                <a:solidFill>
                  <a:srgbClr val="23F3B3"/>
                </a:solidFill>
                <a:latin typeface="Antique Olive Compact" pitchFamily="34" charset="0"/>
              </a:rPr>
              <a:t>HansRiegel</a:t>
            </a:r>
            <a:r>
              <a:rPr lang="en-US" altLang="zh-TW" sz="1400" dirty="0" smtClean="0">
                <a:ln>
                  <a:solidFill>
                    <a:schemeClr val="tx1">
                      <a:lumMod val="75000"/>
                      <a:lumOff val="25000"/>
                    </a:schemeClr>
                  </a:solidFill>
                </a:ln>
                <a:solidFill>
                  <a:srgbClr val="23F3B3"/>
                </a:solidFill>
                <a:latin typeface="Antique Olive Compact" pitchFamily="34" charset="0"/>
              </a:rPr>
              <a:t> in Bonn beginning with the letter "of the combined company's name which is" </a:t>
            </a:r>
            <a:r>
              <a:rPr lang="en-US" altLang="zh-TW" sz="1400" dirty="0" err="1" smtClean="0">
                <a:ln>
                  <a:solidFill>
                    <a:schemeClr val="tx1">
                      <a:lumMod val="75000"/>
                      <a:lumOff val="25000"/>
                    </a:schemeClr>
                  </a:solidFill>
                </a:ln>
                <a:solidFill>
                  <a:srgbClr val="23F3B3"/>
                </a:solidFill>
                <a:latin typeface="Antique Olive Compact" pitchFamily="34" charset="0"/>
              </a:rPr>
              <a:t>Haribo</a:t>
            </a:r>
            <a:r>
              <a:rPr lang="en-US" altLang="zh-TW" sz="1400" dirty="0" smtClean="0">
                <a:ln>
                  <a:solidFill>
                    <a:schemeClr val="tx1">
                      <a:lumMod val="75000"/>
                      <a:lumOff val="25000"/>
                    </a:schemeClr>
                  </a:solidFill>
                </a:ln>
                <a:solidFill>
                  <a:srgbClr val="23F3B3"/>
                </a:solidFill>
                <a:latin typeface="Antique Olive Compact" pitchFamily="34" charset="0"/>
              </a:rPr>
              <a:t> "! Gummy Bear is invented by Mr. </a:t>
            </a:r>
            <a:r>
              <a:rPr lang="en-US" altLang="zh-TW" sz="1400" dirty="0" err="1" smtClean="0">
                <a:ln>
                  <a:solidFill>
                    <a:schemeClr val="tx1">
                      <a:lumMod val="75000"/>
                      <a:lumOff val="25000"/>
                    </a:schemeClr>
                  </a:solidFill>
                </a:ln>
                <a:solidFill>
                  <a:srgbClr val="23F3B3"/>
                </a:solidFill>
                <a:latin typeface="Antique Olive Compact" pitchFamily="34" charset="0"/>
              </a:rPr>
              <a:t>Riegel</a:t>
            </a:r>
            <a:r>
              <a:rPr lang="en-US" altLang="zh-TW" sz="1400" dirty="0" smtClean="0">
                <a:ln>
                  <a:solidFill>
                    <a:schemeClr val="tx1">
                      <a:lumMod val="75000"/>
                      <a:lumOff val="25000"/>
                    </a:schemeClr>
                  </a:solidFill>
                </a:ln>
                <a:solidFill>
                  <a:srgbClr val="23F3B3"/>
                </a:solidFill>
                <a:latin typeface="Antique Olive Compact" pitchFamily="34" charset="0"/>
              </a:rPr>
              <a:t> in 1922, and thus production.</a:t>
            </a:r>
          </a:p>
          <a:p>
            <a:r>
              <a:rPr lang="en-US" altLang="zh-TW" sz="1400" dirty="0" smtClean="0">
                <a:ln>
                  <a:solidFill>
                    <a:schemeClr val="tx1">
                      <a:lumMod val="75000"/>
                      <a:lumOff val="25000"/>
                    </a:schemeClr>
                  </a:solidFill>
                </a:ln>
                <a:solidFill>
                  <a:srgbClr val="23F3B3"/>
                </a:solidFill>
                <a:latin typeface="Antique Olive Compact" pitchFamily="34" charset="0"/>
              </a:rPr>
              <a:t>Perhaps you have a question, how no blue bear it? According to </a:t>
            </a:r>
            <a:r>
              <a:rPr lang="en-US" altLang="zh-TW" sz="1400" dirty="0" err="1" smtClean="0">
                <a:ln>
                  <a:solidFill>
                    <a:schemeClr val="tx1">
                      <a:lumMod val="75000"/>
                      <a:lumOff val="25000"/>
                    </a:schemeClr>
                  </a:solidFill>
                </a:ln>
                <a:solidFill>
                  <a:srgbClr val="23F3B3"/>
                </a:solidFill>
                <a:latin typeface="Antique Olive Compact" pitchFamily="34" charset="0"/>
              </a:rPr>
              <a:t>Haribo's</a:t>
            </a:r>
            <a:r>
              <a:rPr lang="en-US" altLang="zh-TW" sz="1400" dirty="0" smtClean="0">
                <a:ln>
                  <a:solidFill>
                    <a:schemeClr val="tx1">
                      <a:lumMod val="75000"/>
                      <a:lumOff val="25000"/>
                    </a:schemeClr>
                  </a:solidFill>
                </a:ln>
                <a:solidFill>
                  <a:srgbClr val="23F3B3"/>
                </a:solidFill>
                <a:latin typeface="Antique Olive Compact" pitchFamily="34" charset="0"/>
              </a:rPr>
              <a:t> answer, first, each color and flavor gummy bears are derived from natural fruit, not the use of artificial coloring manufacturing. Secondly, because in all the natural plant, there is no natural blue can be grown out of the plant, so there is no blue gummy bears exist.</a:t>
            </a:r>
          </a:p>
          <a:p>
            <a:endParaRPr lang="en-US" altLang="zh-TW" sz="1400" dirty="0" smtClean="0">
              <a:ln>
                <a:solidFill>
                  <a:schemeClr val="tx1">
                    <a:lumMod val="75000"/>
                    <a:lumOff val="25000"/>
                  </a:schemeClr>
                </a:solidFill>
              </a:ln>
              <a:solidFill>
                <a:srgbClr val="23F3B3"/>
              </a:solidFill>
              <a:latin typeface="Antique Olive Compact" pitchFamily="34" charset="0"/>
            </a:endParaRPr>
          </a:p>
          <a:p>
            <a:r>
              <a:rPr lang="en-US" altLang="zh-TW" sz="1400" dirty="0" smtClean="0">
                <a:ln>
                  <a:solidFill>
                    <a:schemeClr val="tx1">
                      <a:lumMod val="75000"/>
                      <a:lumOff val="25000"/>
                    </a:schemeClr>
                  </a:solidFill>
                </a:ln>
                <a:solidFill>
                  <a:srgbClr val="23F3B3"/>
                </a:solidFill>
                <a:latin typeface="Antique Olive Compact" pitchFamily="34" charset="0"/>
              </a:rPr>
              <a:t>Price: NT 99 / Pack</a:t>
            </a:r>
            <a:endParaRPr lang="zh-TW" altLang="en-US" sz="1400" dirty="0">
              <a:ln>
                <a:solidFill>
                  <a:schemeClr val="tx1">
                    <a:lumMod val="75000"/>
                    <a:lumOff val="25000"/>
                  </a:schemeClr>
                </a:solidFill>
              </a:ln>
              <a:solidFill>
                <a:srgbClr val="23F3B3"/>
              </a:solidFill>
              <a:latin typeface="Antique Olive Compac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par>
                          <p:cTn id="8" fill="hold">
                            <p:stCondLst>
                              <p:cond delay="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000"/>
                            </p:stCondLst>
                            <p:childTnLst>
                              <p:par>
                                <p:cTn id="16" presetID="24"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to="" calcmode="lin" valueType="num">
                                      <p:cBhvr>
                                        <p:cTn id="18" dur="1" fill="hold"/>
                                        <p:tgtEl>
                                          <p:spTgt spid="8"/>
                                        </p:tgtEl>
                                        <p:attrNameLst>
                                          <p:attrName/>
                                        </p:attrNameLst>
                                      </p:cBhvr>
                                    </p:anim>
                                  </p:childTnLst>
                                </p:cTn>
                              </p:par>
                            </p:childTnLst>
                          </p:cTn>
                        </p:par>
                        <p:par>
                          <p:cTn id="19" fill="hold">
                            <p:stCondLst>
                              <p:cond delay="1000"/>
                            </p:stCondLst>
                            <p:childTnLst>
                              <p:par>
                                <p:cTn id="20" presetID="24"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to="" calcmode="lin" valueType="num">
                                      <p:cBhvr>
                                        <p:cTn id="22"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長方形 1"/>
          <p:cNvSpPr/>
          <p:nvPr/>
        </p:nvSpPr>
        <p:spPr>
          <a:xfrm>
            <a:off x="1714480" y="1196752"/>
            <a:ext cx="5649724" cy="424731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altLang="zh-TW" sz="90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華康POP1體W9" pitchFamily="81" charset="-120"/>
                <a:ea typeface="華康POP1體W9" pitchFamily="81" charset="-120"/>
                <a:cs typeface="헤드라인A"/>
              </a:rPr>
              <a:t>Thankyou</a:t>
            </a:r>
            <a:r>
              <a:rPr lang="en-US" altLang="zh-TW" sz="9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華康POP1體W9" pitchFamily="81" charset="-120"/>
                <a:ea typeface="華康POP1體W9" pitchFamily="81" charset="-120"/>
                <a:cs typeface="헤드라인A"/>
              </a:rPr>
              <a:t> for your listen</a:t>
            </a:r>
            <a:endParaRPr lang="en-US" altLang="zh-TW" sz="9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華康POP1體W9" pitchFamily="81" charset="-120"/>
              <a:ea typeface="華康POP1體W9" pitchFamily="81" charset="-120"/>
              <a:cs typeface="헤드라인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34" presetClass="emph" presetSubtype="0" fill="hold" grpId="1" nodeType="afterEffect">
                                  <p:stCondLst>
                                    <p:cond delay="0"/>
                                  </p:stCondLst>
                                  <p:iterate type="lt">
                                    <p:tmPct val="10000"/>
                                  </p:iterate>
                                  <p:childTnLst>
                                    <p:animMotion origin="layout" path="M 0.0 0.0 L 0.0 -0.07213" pathEditMode="relative" ptsTypes="">
                                      <p:cBhvr>
                                        <p:cTn id="23" dur="250" accel="50000" decel="50000" autoRev="1" fill="hold">
                                          <p:stCondLst>
                                            <p:cond delay="0"/>
                                          </p:stCondLst>
                                        </p:cTn>
                                        <p:tgtEl>
                                          <p:spTgt spid="2"/>
                                        </p:tgtEl>
                                        <p:attrNameLst>
                                          <p:attrName>ppt_x</p:attrName>
                                          <p:attrName>ppt_y</p:attrName>
                                        </p:attrNameLst>
                                      </p:cBhvr>
                                    </p:animMotion>
                                    <p:animRot by="1500000">
                                      <p:cBhvr>
                                        <p:cTn id="24" dur="125" fill="hold">
                                          <p:stCondLst>
                                            <p:cond delay="0"/>
                                          </p:stCondLst>
                                        </p:cTn>
                                        <p:tgtEl>
                                          <p:spTgt spid="2"/>
                                        </p:tgtEl>
                                        <p:attrNameLst>
                                          <p:attrName>r</p:attrName>
                                        </p:attrNameLst>
                                      </p:cBhvr>
                                    </p:animRot>
                                    <p:animRot by="-1500000">
                                      <p:cBhvr>
                                        <p:cTn id="25" dur="125" fill="hold">
                                          <p:stCondLst>
                                            <p:cond delay="125"/>
                                          </p:stCondLst>
                                        </p:cTn>
                                        <p:tgtEl>
                                          <p:spTgt spid="2"/>
                                        </p:tgtEl>
                                        <p:attrNameLst>
                                          <p:attrName>r</p:attrName>
                                        </p:attrNameLst>
                                      </p:cBhvr>
                                    </p:animRot>
                                    <p:animRot by="-1500000">
                                      <p:cBhvr>
                                        <p:cTn id="26" dur="125" fill="hold">
                                          <p:stCondLst>
                                            <p:cond delay="250"/>
                                          </p:stCondLst>
                                        </p:cTn>
                                        <p:tgtEl>
                                          <p:spTgt spid="2"/>
                                        </p:tgtEl>
                                        <p:attrNameLst>
                                          <p:attrName>r</p:attrName>
                                        </p:attrNameLst>
                                      </p:cBhvr>
                                    </p:animRot>
                                    <p:animRot by="1500000">
                                      <p:cBhvr>
                                        <p:cTn id="27" dur="125" fill="hold">
                                          <p:stCondLst>
                                            <p:cond delay="375"/>
                                          </p:stCondLst>
                                        </p:cTn>
                                        <p:tgtEl>
                                          <p:spTgt spid="2"/>
                                        </p:tgtEl>
                                        <p:attrNameLst>
                                          <p:attrName>r</p:attrName>
                                        </p:attrNameLst>
                                      </p:cBhvr>
                                    </p:animRot>
                                  </p:childTnLst>
                                </p:cTn>
                              </p:par>
                            </p:childTnLst>
                          </p:cTn>
                        </p:par>
                        <p:par>
                          <p:cTn id="28" fill="hold">
                            <p:stCondLst>
                              <p:cond delay="3500"/>
                            </p:stCondLst>
                            <p:childTnLst>
                              <p:par>
                                <p:cTn id="29" presetID="35" presetClass="exit" presetSubtype="0" fill="hold" grpId="2" nodeType="afterEffect">
                                  <p:stCondLst>
                                    <p:cond delay="0"/>
                                  </p:stCondLst>
                                  <p:iterate type="lt">
                                    <p:tmPct val="0"/>
                                  </p:iterate>
                                  <p:childTnLst>
                                    <p:animEffect transition="out" filter="fade">
                                      <p:cBhvr>
                                        <p:cTn id="30" dur="2000"/>
                                        <p:tgtEl>
                                          <p:spTgt spid="2"/>
                                        </p:tgtEl>
                                      </p:cBhvr>
                                    </p:animEffect>
                                    <p:anim calcmode="lin" valueType="num">
                                      <p:cBhvr>
                                        <p:cTn id="31" dur="2000"/>
                                        <p:tgtEl>
                                          <p:spTgt spid="2"/>
                                        </p:tgtEl>
                                        <p:attrNameLst>
                                          <p:attrName>style.rotation</p:attrName>
                                        </p:attrNameLst>
                                      </p:cBhvr>
                                      <p:tavLst>
                                        <p:tav tm="0">
                                          <p:val>
                                            <p:fltVal val="0"/>
                                          </p:val>
                                        </p:tav>
                                        <p:tav tm="100000">
                                          <p:val>
                                            <p:fltVal val="720"/>
                                          </p:val>
                                        </p:tav>
                                      </p:tavLst>
                                    </p:anim>
                                    <p:anim calcmode="lin" valueType="num">
                                      <p:cBhvr>
                                        <p:cTn id="32" dur="2000"/>
                                        <p:tgtEl>
                                          <p:spTgt spid="2"/>
                                        </p:tgtEl>
                                        <p:attrNameLst>
                                          <p:attrName>ppt_h</p:attrName>
                                        </p:attrNameLst>
                                      </p:cBhvr>
                                      <p:tavLst>
                                        <p:tav tm="0">
                                          <p:val>
                                            <p:strVal val="ppt_h"/>
                                          </p:val>
                                        </p:tav>
                                        <p:tav tm="100000">
                                          <p:val>
                                            <p:fltVal val="0"/>
                                          </p:val>
                                        </p:tav>
                                      </p:tavLst>
                                    </p:anim>
                                    <p:anim calcmode="lin" valueType="num">
                                      <p:cBhvr>
                                        <p:cTn id="33" dur="2000"/>
                                        <p:tgtEl>
                                          <p:spTgt spid="2"/>
                                        </p:tgtEl>
                                        <p:attrNameLst>
                                          <p:attrName>ppt_w</p:attrName>
                                        </p:attrNameLst>
                                      </p:cBhvr>
                                      <p:tavLst>
                                        <p:tav tm="0">
                                          <p:val>
                                            <p:strVal val="ppt_w"/>
                                          </p:val>
                                        </p:tav>
                                        <p:tav tm="100000">
                                          <p:val>
                                            <p:fltVal val="0"/>
                                          </p:val>
                                        </p:tav>
                                      </p:tavLst>
                                    </p:anim>
                                    <p:set>
                                      <p:cBhvr>
                                        <p:cTn id="34"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pansci.tw/wp-content/uploads/2013/11/Candy.jpg"/>
          <p:cNvPicPr>
            <a:picLocks noChangeAspect="1" noChangeArrowheads="1"/>
          </p:cNvPicPr>
          <p:nvPr/>
        </p:nvPicPr>
        <p:blipFill>
          <a:blip r:embed="rId3">
            <a:lum bright="40000"/>
          </a:blip>
          <a:srcRect l="25014"/>
          <a:stretch>
            <a:fillRect/>
          </a:stretch>
        </p:blipFill>
        <p:spPr bwMode="auto">
          <a:xfrm>
            <a:off x="0" y="0"/>
            <a:ext cx="9144000" cy="6858000"/>
          </a:xfrm>
          <a:prstGeom prst="rect">
            <a:avLst/>
          </a:prstGeom>
          <a:noFill/>
        </p:spPr>
      </p:pic>
      <p:sp>
        <p:nvSpPr>
          <p:cNvPr id="2" name="長方形 1"/>
          <p:cNvSpPr/>
          <p:nvPr/>
        </p:nvSpPr>
        <p:spPr>
          <a:xfrm>
            <a:off x="251520" y="228600"/>
            <a:ext cx="7632848" cy="769441"/>
          </a:xfrm>
          <a:prstGeom prst="rect">
            <a:avLst/>
          </a:prstGeom>
          <a:noFill/>
        </p:spPr>
        <p:txBody>
          <a:bodyPr wrap="square" lIns="91440" tIns="45720" rIns="91440" bIns="45720">
            <a:spAutoFit/>
          </a:bodyPr>
          <a:lstStyle/>
          <a:p>
            <a:pPr algn="ctr"/>
            <a:r>
              <a:rPr lang="en-US" altLang="zh-TW" sz="4400" b="1" dirty="0" smtClean="0">
                <a:ln w="31550" cmpd="sng">
                  <a:solidFill>
                    <a:schemeClr val="accent2">
                      <a:lumMod val="75000"/>
                    </a:schemeClr>
                  </a:solidFill>
                  <a:prstDash val="solid"/>
                </a:ln>
                <a:solidFill>
                  <a:schemeClr val="bg1"/>
                </a:solidFill>
                <a:effectLst>
                  <a:outerShdw blurRad="50800" dist="40000" dir="5400000" algn="tl" rotWithShape="0">
                    <a:srgbClr val="000000">
                      <a:shade val="5000"/>
                      <a:satMod val="120000"/>
                      <a:alpha val="33000"/>
                    </a:srgbClr>
                  </a:outerShdw>
                </a:effectLst>
                <a:latin typeface="Antique Olive Compact" pitchFamily="34" charset="0"/>
                <a:ea typeface="華康POP1體W9" pitchFamily="81" charset="-120"/>
                <a:cs typeface="헤드라인A"/>
              </a:rPr>
              <a:t>Who Invented candy</a:t>
            </a:r>
            <a:endParaRPr lang="en-US" altLang="zh-TW" sz="4400" b="1" dirty="0">
              <a:ln w="31550" cmpd="sng">
                <a:solidFill>
                  <a:schemeClr val="accent2">
                    <a:lumMod val="75000"/>
                  </a:schemeClr>
                </a:solidFill>
                <a:prstDash val="solid"/>
              </a:ln>
              <a:solidFill>
                <a:schemeClr val="bg1"/>
              </a:solidFill>
              <a:effectLst>
                <a:outerShdw blurRad="50800" dist="40000" dir="5400000" algn="tl" rotWithShape="0">
                  <a:srgbClr val="000000">
                    <a:shade val="5000"/>
                    <a:satMod val="120000"/>
                    <a:alpha val="33000"/>
                  </a:srgbClr>
                </a:outerShdw>
              </a:effectLst>
              <a:latin typeface="Antique Olive Compact" pitchFamily="34" charset="0"/>
              <a:ea typeface="華康POP1體W9" pitchFamily="81" charset="-120"/>
              <a:cs typeface="헤드라인A"/>
            </a:endParaRPr>
          </a:p>
        </p:txBody>
      </p:sp>
      <p:sp>
        <p:nvSpPr>
          <p:cNvPr id="4" name="TextBox 3"/>
          <p:cNvSpPr txBox="1"/>
          <p:nvPr/>
        </p:nvSpPr>
        <p:spPr>
          <a:xfrm>
            <a:off x="838200" y="1714488"/>
            <a:ext cx="7391400" cy="203132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2">
                    <a:lumMod val="50000"/>
                    <a:alpha val="60000"/>
                  </a:schemeClr>
                </a:glow>
                <a:outerShdw blurRad="76200" dist="50800" dir="5400000" algn="tl" rotWithShape="0">
                  <a:srgbClr val="000000">
                    <a:alpha val="65000"/>
                  </a:srgbClr>
                </a:outerShdw>
              </a:effectLst>
              <a:latin typeface="新細明體" pitchFamily="18" charset="-120"/>
              <a:ea typeface="新細明體" pitchFamily="18" charset="-120"/>
            </a:endParaRPr>
          </a:p>
          <a:p>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kumimoji="1" lang="zh-CN"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長方形 4"/>
          <p:cNvSpPr/>
          <p:nvPr/>
        </p:nvSpPr>
        <p:spPr>
          <a:xfrm>
            <a:off x="7629950" y="151655"/>
            <a:ext cx="1199300" cy="1692771"/>
          </a:xfrm>
          <a:prstGeom prst="rect">
            <a:avLst/>
          </a:prstGeom>
          <a:noFill/>
        </p:spPr>
        <p:txBody>
          <a:bodyPr wrap="square" lIns="91440" tIns="45720" rIns="91440" bIns="45720">
            <a:spAutoFit/>
          </a:bodyPr>
          <a:lstStyle/>
          <a:p>
            <a:pPr algn="ctr"/>
            <a:r>
              <a:rPr lang="en-US" altLang="zh-TW" sz="5000" b="1" dirty="0" smtClean="0">
                <a:ln w="31550" cmpd="sng">
                  <a:solidFill>
                    <a:schemeClr val="accent2">
                      <a:lumMod val="50000"/>
                    </a:schemeClr>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ntique Olive Compact" pitchFamily="34" charset="0"/>
                <a:ea typeface="華康POP1體W9" pitchFamily="81" charset="-120"/>
              </a:rPr>
              <a:t>?</a:t>
            </a:r>
          </a:p>
          <a:p>
            <a:pPr algn="ctr"/>
            <a:endParaRPr lang="en-US" altLang="zh-TW"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矩形 7"/>
          <p:cNvSpPr/>
          <p:nvPr/>
        </p:nvSpPr>
        <p:spPr>
          <a:xfrm>
            <a:off x="476322" y="1340768"/>
            <a:ext cx="8352928" cy="5293757"/>
          </a:xfrm>
          <a:prstGeom prst="rect">
            <a:avLst/>
          </a:prstGeom>
        </p:spPr>
        <p:txBody>
          <a:bodyPr wrap="square">
            <a:spAutoFit/>
          </a:bodyPr>
          <a:lstStyle/>
          <a:p>
            <a:r>
              <a:rPr lang="en-US" altLang="zh-TW" sz="2600" dirty="0" smtClean="0">
                <a:ln>
                  <a:solidFill>
                    <a:schemeClr val="tx1">
                      <a:lumMod val="75000"/>
                      <a:lumOff val="25000"/>
                    </a:schemeClr>
                  </a:solidFill>
                </a:ln>
                <a:solidFill>
                  <a:srgbClr val="23F3B3"/>
                </a:solidFill>
                <a:latin typeface="Albertus Extra Bold" pitchFamily="34" charset="0"/>
              </a:rPr>
              <a:t>After the sugar history of mankind can be traced back 10,000 years ago, the invention is not in Europe, nor America, but not China, but New Guinea, the people of this region with seven years of sugar, sugar technology was passed in Egypt until 500 years ago, the Arabs brought to Europe, and by the Spanish colonial everywhere, spread all over the world.</a:t>
            </a:r>
          </a:p>
          <a:p>
            <a:endParaRPr lang="en-US" altLang="zh-TW" sz="2600" dirty="0" smtClean="0">
              <a:ln>
                <a:solidFill>
                  <a:schemeClr val="tx1">
                    <a:lumMod val="75000"/>
                    <a:lumOff val="25000"/>
                  </a:schemeClr>
                </a:solidFill>
              </a:ln>
              <a:solidFill>
                <a:srgbClr val="23F3B3"/>
              </a:solidFill>
              <a:latin typeface="Albertus Extra Bold" pitchFamily="34" charset="0"/>
            </a:endParaRPr>
          </a:p>
          <a:p>
            <a:r>
              <a:rPr lang="en-US" altLang="zh-TW" sz="2600" dirty="0" smtClean="0">
                <a:ln>
                  <a:solidFill>
                    <a:schemeClr val="tx1">
                      <a:lumMod val="75000"/>
                      <a:lumOff val="25000"/>
                    </a:schemeClr>
                  </a:solidFill>
                </a:ln>
                <a:solidFill>
                  <a:srgbClr val="23F3B3"/>
                </a:solidFill>
                <a:latin typeface="Albertus Extra Bold" pitchFamily="34" charset="0"/>
              </a:rPr>
              <a:t>Generally considered to be the oldest candy maltose, honey, sugar-coated almonds wrapped inside out sugar candy is also the ancestors of the family-level role.</a:t>
            </a:r>
            <a:endParaRPr lang="zh-TW" altLang="en-US" sz="2600" dirty="0">
              <a:ln>
                <a:solidFill>
                  <a:schemeClr val="tx1">
                    <a:lumMod val="75000"/>
                    <a:lumOff val="25000"/>
                  </a:schemeClr>
                </a:solidFill>
              </a:ln>
              <a:solidFill>
                <a:srgbClr val="23F3B3"/>
              </a:solidFill>
              <a:latin typeface="Albertus Extra Bold" pitchFamily="34"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 presetClass="entr" presetSubtype="4" accel="50000" decel="5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8"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amond(in)">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3.bp.blogspot.com/_rEHWItOmCcE/TLL8hKRBjXI/AAAAAAAAAY8/lT-ZX9SSeQw/s1600/20060729184746_26%2520sugus.jpg"/>
          <p:cNvPicPr>
            <a:picLocks noChangeAspect="1" noChangeArrowheads="1"/>
          </p:cNvPicPr>
          <p:nvPr/>
        </p:nvPicPr>
        <p:blipFill>
          <a:blip r:embed="rId2">
            <a:lum bright="30000"/>
          </a:blip>
          <a:srcRect/>
          <a:stretch>
            <a:fillRect/>
          </a:stretch>
        </p:blipFill>
        <p:spPr bwMode="auto">
          <a:xfrm>
            <a:off x="0" y="0"/>
            <a:ext cx="9144000" cy="6858000"/>
          </a:xfrm>
          <a:prstGeom prst="rect">
            <a:avLst/>
          </a:prstGeom>
          <a:noFill/>
        </p:spPr>
      </p:pic>
      <p:pic>
        <p:nvPicPr>
          <p:cNvPr id="3" name="Picture 2" descr="http://www.wrigley.com.tw/images/s06.jpg"/>
          <p:cNvPicPr/>
          <p:nvPr/>
        </p:nvPicPr>
        <p:blipFill>
          <a:blip r:embed="rId3"/>
          <a:srcRect/>
          <a:stretch>
            <a:fillRect/>
          </a:stretch>
        </p:blipFill>
        <p:spPr bwMode="auto">
          <a:xfrm>
            <a:off x="330052" y="2148245"/>
            <a:ext cx="1752600" cy="2667000"/>
          </a:xfrm>
          <a:prstGeom prst="rect">
            <a:avLst/>
          </a:prstGeom>
          <a:ln w="76200">
            <a:solidFill>
              <a:schemeClr val="tx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Box 4"/>
          <p:cNvSpPr txBox="1"/>
          <p:nvPr/>
        </p:nvSpPr>
        <p:spPr>
          <a:xfrm>
            <a:off x="2400300" y="1840468"/>
            <a:ext cx="5867400" cy="1538883"/>
          </a:xfrm>
          <a:prstGeom prst="rect">
            <a:avLst/>
          </a:prstGeom>
          <a:noFill/>
        </p:spPr>
        <p:txBody>
          <a:bodyPr wrap="square" rtlCol="0" anchor="ctr">
            <a:spAutoFit/>
          </a:bodyPr>
          <a:lstStyle/>
          <a:p>
            <a:endParaRPr lang="en-US" altLang="zh-TW" sz="2000" b="1" spc="50" dirty="0" smtClean="0">
              <a:ln w="12700" cmpd="sng">
                <a:solidFill>
                  <a:schemeClr val="tx1"/>
                </a:solidFill>
                <a:prstDash val="solid"/>
              </a:ln>
              <a:solidFill>
                <a:schemeClr val="accent6">
                  <a:lumMod val="60000"/>
                  <a:lumOff val="40000"/>
                </a:schemeClr>
              </a:solidFill>
              <a:effectLst>
                <a:glow rad="63500">
                  <a:schemeClr val="accent6">
                    <a:satMod val="175000"/>
                    <a:alpha val="40000"/>
                  </a:schemeClr>
                </a:glow>
              </a:effectLst>
              <a:latin typeface="Antique Olive Compact" pitchFamily="34" charset="0"/>
            </a:endParaRPr>
          </a:p>
          <a:p>
            <a:endParaRPr lang="en-US" sz="2000" dirty="0" smtClean="0"/>
          </a:p>
          <a:p>
            <a:endParaRPr lang="en-US" dirty="0" smtClean="0"/>
          </a:p>
          <a:p>
            <a:r>
              <a:rPr lang="en-US" dirty="0" smtClean="0"/>
              <a:t/>
            </a:r>
            <a:br>
              <a:rPr lang="en-US" dirty="0" smtClean="0"/>
            </a:br>
            <a:endParaRPr kumimoji="1" lang="zh-CN" altLang="en-US" dirty="0"/>
          </a:p>
        </p:txBody>
      </p:sp>
      <p:sp>
        <p:nvSpPr>
          <p:cNvPr id="9" name="TextBox 8"/>
          <p:cNvSpPr txBox="1"/>
          <p:nvPr/>
        </p:nvSpPr>
        <p:spPr>
          <a:xfrm>
            <a:off x="1219200" y="2579132"/>
            <a:ext cx="4114800" cy="369332"/>
          </a:xfrm>
          <a:prstGeom prst="rect">
            <a:avLst/>
          </a:prstGeom>
          <a:noFill/>
        </p:spPr>
        <p:txBody>
          <a:bodyPr wrap="square" rtlCol="0">
            <a:spAutoFit/>
          </a:bodyPr>
          <a:lstStyle/>
          <a:p>
            <a:endParaRPr kumimoji="1" lang="zh-CN" altLang="en-US" dirty="0"/>
          </a:p>
        </p:txBody>
      </p:sp>
      <p:sp>
        <p:nvSpPr>
          <p:cNvPr id="12" name="長方形 1"/>
          <p:cNvSpPr/>
          <p:nvPr/>
        </p:nvSpPr>
        <p:spPr>
          <a:xfrm>
            <a:off x="0" y="428605"/>
            <a:ext cx="3084634" cy="769441"/>
          </a:xfrm>
          <a:prstGeom prst="rect">
            <a:avLst/>
          </a:prstGeom>
          <a:noFill/>
        </p:spPr>
        <p:txBody>
          <a:bodyPr wrap="square" lIns="91440" tIns="45720" rIns="91440" bIns="45720">
            <a:spAutoFit/>
          </a:bodyPr>
          <a:lstStyle/>
          <a:p>
            <a:pPr algn="ctr"/>
            <a:r>
              <a:rPr lang="en-US" altLang="zh-TW" sz="4400" b="1" dirty="0" err="1" smtClean="0">
                <a:ln w="31550" cmpd="sng">
                  <a:solidFill>
                    <a:schemeClr val="accent2">
                      <a:lumMod val="75000"/>
                    </a:schemeClr>
                  </a:solidFill>
                  <a:prstDash val="solid"/>
                </a:ln>
                <a:solidFill>
                  <a:schemeClr val="bg1"/>
                </a:solidFill>
                <a:effectLst>
                  <a:outerShdw blurRad="50800" dist="40000" dir="5400000" algn="tl" rotWithShape="0">
                    <a:srgbClr val="000000">
                      <a:shade val="5000"/>
                      <a:satMod val="120000"/>
                      <a:alpha val="33000"/>
                    </a:srgbClr>
                  </a:outerShdw>
                </a:effectLst>
                <a:latin typeface="Antique Olive Compact" pitchFamily="34" charset="0"/>
                <a:ea typeface="華康POP1體W9" pitchFamily="81" charset="-120"/>
                <a:cs typeface="헤드라인A"/>
              </a:rPr>
              <a:t>Sugus</a:t>
            </a:r>
            <a:endParaRPr lang="en-US" altLang="zh-TW" sz="4400" b="1" dirty="0">
              <a:ln w="31550" cmpd="sng">
                <a:solidFill>
                  <a:schemeClr val="accent2">
                    <a:lumMod val="75000"/>
                  </a:schemeClr>
                </a:solidFill>
                <a:prstDash val="solid"/>
              </a:ln>
              <a:solidFill>
                <a:schemeClr val="bg1"/>
              </a:solidFill>
              <a:effectLst>
                <a:outerShdw blurRad="50800" dist="40000" dir="5400000" algn="tl" rotWithShape="0">
                  <a:srgbClr val="000000">
                    <a:shade val="5000"/>
                    <a:satMod val="120000"/>
                    <a:alpha val="33000"/>
                  </a:srgbClr>
                </a:outerShdw>
              </a:effectLst>
              <a:latin typeface="Antique Olive Compact" pitchFamily="34" charset="0"/>
              <a:ea typeface="華康POP1體W9" pitchFamily="81" charset="-120"/>
              <a:cs typeface="헤드라인A"/>
            </a:endParaRPr>
          </a:p>
        </p:txBody>
      </p:sp>
      <p:sp>
        <p:nvSpPr>
          <p:cNvPr id="13" name="長方形 1"/>
          <p:cNvSpPr/>
          <p:nvPr/>
        </p:nvSpPr>
        <p:spPr>
          <a:xfrm>
            <a:off x="1206352" y="428605"/>
            <a:ext cx="7632848" cy="769441"/>
          </a:xfrm>
          <a:prstGeom prst="rect">
            <a:avLst/>
          </a:prstGeom>
          <a:noFill/>
        </p:spPr>
        <p:txBody>
          <a:bodyPr wrap="square" lIns="91440" tIns="45720" rIns="91440" bIns="45720">
            <a:spAutoFit/>
          </a:bodyPr>
          <a:lstStyle/>
          <a:p>
            <a:pPr algn="ctr"/>
            <a:r>
              <a:rPr lang="en-US" altLang="zh-TW" sz="4400" b="1" dirty="0" smtClean="0">
                <a:ln w="31550" cmpd="sng">
                  <a:solidFill>
                    <a:schemeClr val="accent2">
                      <a:lumMod val="75000"/>
                    </a:schemeClr>
                  </a:solidFill>
                  <a:prstDash val="solid"/>
                </a:ln>
                <a:solidFill>
                  <a:schemeClr val="bg1"/>
                </a:solidFill>
                <a:effectLst>
                  <a:outerShdw blurRad="50800" dist="40000" dir="5400000" algn="tl" rotWithShape="0">
                    <a:srgbClr val="000000">
                      <a:shade val="5000"/>
                      <a:satMod val="120000"/>
                      <a:alpha val="33000"/>
                    </a:srgbClr>
                  </a:outerShdw>
                </a:effectLst>
                <a:latin typeface="Antique Olive Compact" pitchFamily="34" charset="0"/>
                <a:ea typeface="華康POP1體W9" pitchFamily="81" charset="-120"/>
                <a:cs typeface="헤드라인A"/>
              </a:rPr>
              <a:t>Switzerland</a:t>
            </a:r>
            <a:endParaRPr lang="en-US" altLang="zh-TW" sz="4400" b="1" dirty="0">
              <a:ln w="31550" cmpd="sng">
                <a:solidFill>
                  <a:schemeClr val="accent2">
                    <a:lumMod val="75000"/>
                  </a:schemeClr>
                </a:solidFill>
                <a:prstDash val="solid"/>
              </a:ln>
              <a:solidFill>
                <a:schemeClr val="bg1"/>
              </a:solidFill>
              <a:effectLst>
                <a:outerShdw blurRad="50800" dist="40000" dir="5400000" algn="tl" rotWithShape="0">
                  <a:srgbClr val="000000">
                    <a:shade val="5000"/>
                    <a:satMod val="120000"/>
                    <a:alpha val="33000"/>
                  </a:srgbClr>
                </a:outerShdw>
              </a:effectLst>
              <a:latin typeface="Antique Olive Compact" pitchFamily="34" charset="0"/>
              <a:ea typeface="華康POP1體W9" pitchFamily="81" charset="-120"/>
              <a:cs typeface="헤드라인A"/>
            </a:endParaRPr>
          </a:p>
        </p:txBody>
      </p:sp>
      <p:sp>
        <p:nvSpPr>
          <p:cNvPr id="16" name="矩形 15"/>
          <p:cNvSpPr/>
          <p:nvPr/>
        </p:nvSpPr>
        <p:spPr>
          <a:xfrm>
            <a:off x="2286000" y="1628800"/>
            <a:ext cx="6553200" cy="5293757"/>
          </a:xfrm>
          <a:prstGeom prst="rect">
            <a:avLst/>
          </a:prstGeom>
        </p:spPr>
        <p:txBody>
          <a:bodyPr wrap="square">
            <a:spAutoFit/>
          </a:bodyPr>
          <a:lstStyle/>
          <a:p>
            <a:r>
              <a:rPr lang="en-US" altLang="zh-TW" sz="2600" dirty="0" err="1" smtClean="0">
                <a:ln>
                  <a:solidFill>
                    <a:schemeClr val="tx1">
                      <a:lumMod val="85000"/>
                      <a:lumOff val="15000"/>
                    </a:schemeClr>
                  </a:solidFill>
                </a:ln>
                <a:solidFill>
                  <a:srgbClr val="23F3B3"/>
                </a:solidFill>
                <a:latin typeface="Albertus Extra Bold" pitchFamily="34" charset="0"/>
              </a:rPr>
              <a:t>Sugus</a:t>
            </a:r>
            <a:r>
              <a:rPr lang="en-US" altLang="zh-TW" sz="2600" dirty="0" smtClean="0">
                <a:ln>
                  <a:solidFill>
                    <a:schemeClr val="tx1">
                      <a:lumMod val="85000"/>
                      <a:lumOff val="15000"/>
                    </a:schemeClr>
                  </a:solidFill>
                </a:ln>
                <a:solidFill>
                  <a:srgbClr val="23F3B3"/>
                </a:solidFill>
                <a:latin typeface="Albertus Extra Bold" pitchFamily="34" charset="0"/>
              </a:rPr>
              <a:t> sugar originated in Europe, Switzerland, by the Swiss businessman Philippe </a:t>
            </a:r>
            <a:r>
              <a:rPr lang="en-US" altLang="zh-TW" sz="2600" dirty="0" err="1" smtClean="0">
                <a:ln>
                  <a:solidFill>
                    <a:schemeClr val="tx1">
                      <a:lumMod val="85000"/>
                      <a:lumOff val="15000"/>
                    </a:schemeClr>
                  </a:solidFill>
                </a:ln>
                <a:solidFill>
                  <a:srgbClr val="23F3B3"/>
                </a:solidFill>
                <a:latin typeface="Albertus Extra Bold" pitchFamily="34" charset="0"/>
              </a:rPr>
              <a:t>Suchard</a:t>
            </a:r>
            <a:r>
              <a:rPr lang="en-US" altLang="zh-TW" sz="2600" dirty="0" smtClean="0">
                <a:ln>
                  <a:solidFill>
                    <a:schemeClr val="tx1">
                      <a:lumMod val="85000"/>
                      <a:lumOff val="15000"/>
                    </a:schemeClr>
                  </a:solidFill>
                </a:ln>
                <a:solidFill>
                  <a:srgbClr val="23F3B3"/>
                </a:solidFill>
                <a:latin typeface="Albertus Extra Bold" pitchFamily="34" charset="0"/>
              </a:rPr>
              <a:t> confectionery invention in 1932, the production and the market, are still popular in Europe</a:t>
            </a:r>
            <a:r>
              <a:rPr lang="en-US" altLang="zh-TW" sz="2600" dirty="0" smtClean="0">
                <a:ln>
                  <a:solidFill>
                    <a:schemeClr val="tx1">
                      <a:lumMod val="85000"/>
                      <a:lumOff val="15000"/>
                    </a:schemeClr>
                  </a:solidFill>
                </a:ln>
                <a:solidFill>
                  <a:srgbClr val="23F3B3"/>
                </a:solidFill>
                <a:latin typeface="Albertus Extra Bold" pitchFamily="34" charset="0"/>
              </a:rPr>
              <a:t>.</a:t>
            </a:r>
          </a:p>
          <a:p>
            <a:endParaRPr lang="en-US" altLang="zh-TW" sz="2600" dirty="0" smtClean="0">
              <a:ln>
                <a:solidFill>
                  <a:schemeClr val="tx1">
                    <a:lumMod val="85000"/>
                    <a:lumOff val="15000"/>
                  </a:schemeClr>
                </a:solidFill>
              </a:ln>
              <a:solidFill>
                <a:srgbClr val="23F3B3"/>
              </a:solidFill>
              <a:latin typeface="Albertus Extra Bold" pitchFamily="34" charset="0"/>
            </a:endParaRPr>
          </a:p>
          <a:p>
            <a:r>
              <a:rPr lang="en-US" altLang="zh-TW" sz="2600" dirty="0" smtClean="0">
                <a:ln>
                  <a:solidFill>
                    <a:schemeClr val="tx1">
                      <a:lumMod val="85000"/>
                      <a:lumOff val="15000"/>
                    </a:schemeClr>
                  </a:solidFill>
                </a:ln>
                <a:solidFill>
                  <a:srgbClr val="23F3B3"/>
                </a:solidFill>
                <a:latin typeface="Albertus Extra Bold" pitchFamily="34" charset="0"/>
              </a:rPr>
              <a:t>To April 2005, the American company acquired </a:t>
            </a:r>
            <a:r>
              <a:rPr lang="en-US" altLang="zh-TW" sz="2600" dirty="0" err="1" smtClean="0">
                <a:ln>
                  <a:solidFill>
                    <a:schemeClr val="tx1">
                      <a:lumMod val="85000"/>
                      <a:lumOff val="15000"/>
                    </a:schemeClr>
                  </a:solidFill>
                </a:ln>
                <a:solidFill>
                  <a:srgbClr val="23F3B3"/>
                </a:solidFill>
                <a:latin typeface="Albertus Extra Bold" pitchFamily="34" charset="0"/>
              </a:rPr>
              <a:t>Sugus</a:t>
            </a:r>
            <a:r>
              <a:rPr lang="en-US" altLang="zh-TW" sz="2600" dirty="0" smtClean="0">
                <a:ln>
                  <a:solidFill>
                    <a:schemeClr val="tx1">
                      <a:lumMod val="85000"/>
                      <a:lumOff val="15000"/>
                    </a:schemeClr>
                  </a:solidFill>
                </a:ln>
                <a:solidFill>
                  <a:srgbClr val="23F3B3"/>
                </a:solidFill>
                <a:latin typeface="Albertus Extra Bold" pitchFamily="34" charset="0"/>
              </a:rPr>
              <a:t> Switzerland Wrigley sugar from a merger, rather </a:t>
            </a:r>
            <a:r>
              <a:rPr lang="en-US" altLang="zh-TW" sz="2600" dirty="0" err="1" smtClean="0">
                <a:ln>
                  <a:solidFill>
                    <a:schemeClr val="tx1">
                      <a:lumMod val="85000"/>
                      <a:lumOff val="15000"/>
                    </a:schemeClr>
                  </a:solidFill>
                </a:ln>
                <a:solidFill>
                  <a:srgbClr val="23F3B3"/>
                </a:solidFill>
                <a:latin typeface="Albertus Extra Bold" pitchFamily="34" charset="0"/>
              </a:rPr>
              <a:t>Sugus</a:t>
            </a:r>
            <a:r>
              <a:rPr lang="en-US" altLang="zh-TW" sz="2600" dirty="0" smtClean="0">
                <a:ln>
                  <a:solidFill>
                    <a:schemeClr val="tx1">
                      <a:lumMod val="85000"/>
                      <a:lumOff val="15000"/>
                    </a:schemeClr>
                  </a:solidFill>
                </a:ln>
                <a:solidFill>
                  <a:srgbClr val="23F3B3"/>
                </a:solidFill>
                <a:latin typeface="Albertus Extra Bold" pitchFamily="34" charset="0"/>
              </a:rPr>
              <a:t> Switzerland Wrigley's sugar become a favored candy brands.</a:t>
            </a:r>
          </a:p>
          <a:p>
            <a:endParaRPr lang="en-US" altLang="zh-TW" sz="2600" dirty="0" smtClean="0">
              <a:ln>
                <a:solidFill>
                  <a:schemeClr val="tx1">
                    <a:lumMod val="85000"/>
                    <a:lumOff val="15000"/>
                  </a:schemeClr>
                </a:solidFill>
              </a:ln>
              <a:solidFill>
                <a:srgbClr val="23F3B3"/>
              </a:solidFill>
              <a:latin typeface="Albertus Extra Bold" pitchFamily="34" charset="0"/>
            </a:endParaRPr>
          </a:p>
          <a:p>
            <a:r>
              <a:rPr lang="en-US" altLang="zh-TW" sz="2600" dirty="0" smtClean="0">
                <a:ln>
                  <a:solidFill>
                    <a:schemeClr val="tx1">
                      <a:lumMod val="85000"/>
                      <a:lumOff val="15000"/>
                    </a:schemeClr>
                  </a:solidFill>
                </a:ln>
                <a:solidFill>
                  <a:srgbClr val="23F3B3"/>
                </a:solidFill>
                <a:latin typeface="Albertus Extra Bold" pitchFamily="34" charset="0"/>
              </a:rPr>
              <a:t>Price: NT 105 / Pack</a:t>
            </a:r>
            <a:endParaRPr lang="zh-TW" altLang="en-US" sz="2600" dirty="0">
              <a:ln>
                <a:solidFill>
                  <a:schemeClr val="tx1">
                    <a:lumMod val="85000"/>
                    <a:lumOff val="15000"/>
                  </a:schemeClr>
                </a:solidFill>
              </a:ln>
              <a:solidFill>
                <a:srgbClr val="23F3B3"/>
              </a:solidFill>
              <a:latin typeface="Albertus Extra Bold" pitchFamily="34" charset="0"/>
            </a:endParaRPr>
          </a:p>
        </p:txBody>
      </p:sp>
      <p:sp>
        <p:nvSpPr>
          <p:cNvPr id="17" name="文字方塊 16"/>
          <p:cNvSpPr txBox="1"/>
          <p:nvPr/>
        </p:nvSpPr>
        <p:spPr>
          <a:xfrm>
            <a:off x="0" y="5229200"/>
            <a:ext cx="2286000" cy="400110"/>
          </a:xfrm>
          <a:prstGeom prst="rect">
            <a:avLst/>
          </a:prstGeom>
          <a:noFill/>
        </p:spPr>
        <p:txBody>
          <a:bodyPr wrap="square" rtlCol="0">
            <a:spAutoFit/>
          </a:bodyPr>
          <a:lstStyle/>
          <a:p>
            <a:r>
              <a:rPr lang="en-US" altLang="zh-TW" sz="2000" dirty="0" smtClean="0">
                <a:ln>
                  <a:solidFill>
                    <a:schemeClr val="tx1">
                      <a:lumMod val="85000"/>
                      <a:lumOff val="15000"/>
                    </a:schemeClr>
                  </a:solidFill>
                </a:ln>
                <a:solidFill>
                  <a:srgbClr val="23F3B3"/>
                </a:solidFill>
                <a:latin typeface="Antique Olive Compact" pitchFamily="34" charset="0"/>
              </a:rPr>
              <a:t>(I)Packaging</a:t>
            </a:r>
            <a:endParaRPr lang="zh-TW" altLang="en-US" sz="2000" dirty="0">
              <a:ln>
                <a:solidFill>
                  <a:schemeClr val="tx1">
                    <a:lumMod val="85000"/>
                    <a:lumOff val="15000"/>
                  </a:schemeClr>
                </a:solidFill>
              </a:ln>
              <a:solidFill>
                <a:srgbClr val="23F3B3"/>
              </a:solidFill>
              <a:latin typeface="Antique Olive Compac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to="" calcmode="lin" valueType="num">
                                      <p:cBhvr>
                                        <p:cTn id="7" dur="1" fill="hold"/>
                                        <p:tgtEl>
                                          <p:spTgt spid="1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to="" calcmode="lin" valueType="num">
                                      <p:cBhvr>
                                        <p:cTn id="11" dur="1" fill="hold"/>
                                        <p:tgtEl>
                                          <p:spTgt spid="13"/>
                                        </p:tgtEl>
                                        <p:attrNameLst>
                                          <p:attrName/>
                                        </p:attrNameLst>
                                      </p:cBhvr>
                                    </p:anim>
                                  </p:childTnLst>
                                </p:cTn>
                              </p:par>
                            </p:childTnLst>
                          </p:cTn>
                        </p:par>
                        <p:par>
                          <p:cTn id="12" fill="hold">
                            <p:stCondLst>
                              <p:cond delay="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par>
                          <p:cTn id="16" fill="hold">
                            <p:stCondLst>
                              <p:cond delay="2000"/>
                            </p:stCondLst>
                            <p:childTnLst>
                              <p:par>
                                <p:cTn id="17" presetID="21"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heel(4)">
                                      <p:cBhvr>
                                        <p:cTn id="19" dur="2000"/>
                                        <p:tgtEl>
                                          <p:spTgt spid="17"/>
                                        </p:tgtEl>
                                      </p:cBhvr>
                                    </p:animEffect>
                                  </p:childTnLst>
                                </p:cTn>
                              </p:par>
                            </p:childTnLst>
                          </p:cTn>
                        </p:par>
                        <p:par>
                          <p:cTn id="20" fill="hold">
                            <p:stCondLst>
                              <p:cond delay="4000"/>
                            </p:stCondLst>
                            <p:childTnLst>
                              <p:par>
                                <p:cTn id="21" presetID="2" presetClass="entr" presetSubtype="4" accel="50000" decel="5000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4500"/>
                            </p:stCondLst>
                            <p:childTnLst>
                              <p:par>
                                <p:cTn id="26" presetID="21" presetClass="entr" presetSubtype="4"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heel(4)">
                                      <p:cBhvr>
                                        <p:cTn id="2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ec1img.pchome.com.tw/pic/v1/data/item/201101/D/B/A/C/1/P/DBAC1P-A37103853000_4d3d3ac19be1c"/>
          <p:cNvPicPr>
            <a:picLocks noChangeAspect="1" noChangeArrowheads="1"/>
          </p:cNvPicPr>
          <p:nvPr/>
        </p:nvPicPr>
        <p:blipFill>
          <a:blip r:embed="rId2">
            <a:lum bright="20000"/>
          </a:blip>
          <a:srcRect l="24219" t="11814" b="13293"/>
          <a:stretch>
            <a:fillRect/>
          </a:stretch>
        </p:blipFill>
        <p:spPr bwMode="auto">
          <a:xfrm>
            <a:off x="0" y="0"/>
            <a:ext cx="6929390" cy="6858000"/>
          </a:xfrm>
          <a:prstGeom prst="rect">
            <a:avLst/>
          </a:prstGeom>
          <a:noFill/>
        </p:spPr>
      </p:pic>
      <p:sp>
        <p:nvSpPr>
          <p:cNvPr id="5" name="長方形 1"/>
          <p:cNvSpPr/>
          <p:nvPr/>
        </p:nvSpPr>
        <p:spPr>
          <a:xfrm>
            <a:off x="0" y="259327"/>
            <a:ext cx="7632848" cy="938719"/>
          </a:xfrm>
          <a:prstGeom prst="rect">
            <a:avLst/>
          </a:prstGeom>
          <a:noFill/>
        </p:spPr>
        <p:txBody>
          <a:bodyPr wrap="square" lIns="91440" tIns="45720" rIns="91440" bIns="45720">
            <a:spAutoFit/>
          </a:bodyPr>
          <a:lstStyle/>
          <a:p>
            <a:pPr algn="ctr"/>
            <a:r>
              <a:rPr lang="en-US" altLang="zh-TW" sz="5500" b="1" dirty="0" smtClean="0">
                <a:ln w="31550" cmpd="sng">
                  <a:solidFill>
                    <a:schemeClr val="accent2">
                      <a:lumMod val="75000"/>
                    </a:schemeClr>
                  </a:solidFill>
                  <a:prstDash val="solid"/>
                </a:ln>
                <a:solidFill>
                  <a:schemeClr val="bg1"/>
                </a:solidFill>
                <a:effectLst>
                  <a:outerShdw blurRad="50800" dist="40000" dir="5400000" algn="tl" rotWithShape="0">
                    <a:srgbClr val="000000">
                      <a:shade val="5000"/>
                      <a:satMod val="120000"/>
                      <a:alpha val="33000"/>
                    </a:srgbClr>
                  </a:outerShdw>
                </a:effectLst>
                <a:latin typeface="Antique Olive Compact" pitchFamily="34" charset="0"/>
                <a:ea typeface="華康POP1體W9" pitchFamily="81" charset="-120"/>
                <a:cs typeface="헤드라인A"/>
              </a:rPr>
              <a:t>Walkers’ Toffee</a:t>
            </a:r>
            <a:endParaRPr lang="en-US" altLang="zh-TW" sz="5500" b="1" dirty="0">
              <a:ln w="31550" cmpd="sng">
                <a:solidFill>
                  <a:schemeClr val="accent2">
                    <a:lumMod val="75000"/>
                  </a:schemeClr>
                </a:solidFill>
                <a:prstDash val="solid"/>
              </a:ln>
              <a:solidFill>
                <a:schemeClr val="bg1"/>
              </a:solidFill>
              <a:effectLst>
                <a:outerShdw blurRad="50800" dist="40000" dir="5400000" algn="tl" rotWithShape="0">
                  <a:srgbClr val="000000">
                    <a:shade val="5000"/>
                    <a:satMod val="120000"/>
                    <a:alpha val="33000"/>
                  </a:srgbClr>
                </a:outerShdw>
              </a:effectLst>
              <a:latin typeface="Antique Olive Compact" pitchFamily="34" charset="0"/>
              <a:ea typeface="華康POP1體W9" pitchFamily="81" charset="-120"/>
              <a:cs typeface="헤드라인A"/>
            </a:endParaRPr>
          </a:p>
        </p:txBody>
      </p:sp>
      <p:sp>
        <p:nvSpPr>
          <p:cNvPr id="8" name="矩形 7"/>
          <p:cNvSpPr/>
          <p:nvPr/>
        </p:nvSpPr>
        <p:spPr>
          <a:xfrm>
            <a:off x="2286000" y="1198046"/>
            <a:ext cx="6858000" cy="5293757"/>
          </a:xfrm>
          <a:prstGeom prst="rect">
            <a:avLst/>
          </a:prstGeom>
        </p:spPr>
        <p:txBody>
          <a:bodyPr wrap="square">
            <a:spAutoFit/>
          </a:bodyPr>
          <a:lstStyle/>
          <a:p>
            <a:endParaRPr lang="en-US" altLang="zh-TW" sz="2600" dirty="0" smtClean="0">
              <a:ln>
                <a:solidFill>
                  <a:schemeClr val="tx1">
                    <a:lumMod val="85000"/>
                    <a:lumOff val="15000"/>
                  </a:schemeClr>
                </a:solidFill>
              </a:ln>
              <a:solidFill>
                <a:srgbClr val="23F3B3"/>
              </a:solidFill>
              <a:latin typeface="Albertus Extra Bold" pitchFamily="34" charset="0"/>
            </a:endParaRPr>
          </a:p>
          <a:p>
            <a:r>
              <a:rPr lang="en-US" altLang="zh-TW" sz="2600" dirty="0" smtClean="0">
                <a:ln>
                  <a:solidFill>
                    <a:schemeClr val="tx1">
                      <a:lumMod val="85000"/>
                      <a:lumOff val="15000"/>
                    </a:schemeClr>
                  </a:solidFill>
                </a:ln>
                <a:solidFill>
                  <a:srgbClr val="23F3B3"/>
                </a:solidFill>
                <a:latin typeface="Albertus Extra Bold" pitchFamily="34" charset="0"/>
              </a:rPr>
              <a:t>Toffee</a:t>
            </a:r>
            <a:r>
              <a:rPr lang="en-US" altLang="zh-TW" sz="2600" dirty="0" smtClean="0">
                <a:ln>
                  <a:solidFill>
                    <a:schemeClr val="tx1">
                      <a:lumMod val="85000"/>
                      <a:lumOff val="15000"/>
                    </a:schemeClr>
                  </a:solidFill>
                </a:ln>
                <a:solidFill>
                  <a:srgbClr val="23F3B3"/>
                </a:solidFill>
                <a:latin typeface="Albertus Extra Bold" pitchFamily="34" charset="0"/>
              </a:rPr>
              <a:t>, English Toffee mean Western candy, a kind of sugar is also referred to, with brown sugar or molasses and butter made ​​of hard and difficult to chew sugar</a:t>
            </a:r>
            <a:r>
              <a:rPr lang="en-US" altLang="zh-TW" sz="2600" dirty="0" smtClean="0">
                <a:ln>
                  <a:solidFill>
                    <a:schemeClr val="tx1">
                      <a:lumMod val="85000"/>
                      <a:lumOff val="15000"/>
                    </a:schemeClr>
                  </a:solidFill>
                </a:ln>
                <a:solidFill>
                  <a:srgbClr val="23F3B3"/>
                </a:solidFill>
                <a:latin typeface="Albertus Extra Bold" pitchFamily="34" charset="0"/>
              </a:rPr>
              <a:t>.</a:t>
            </a:r>
          </a:p>
          <a:p>
            <a:endParaRPr lang="en-US" altLang="zh-TW" sz="2600" dirty="0" smtClean="0">
              <a:ln>
                <a:solidFill>
                  <a:schemeClr val="tx1">
                    <a:lumMod val="85000"/>
                    <a:lumOff val="15000"/>
                  </a:schemeClr>
                </a:solidFill>
              </a:ln>
              <a:solidFill>
                <a:srgbClr val="23F3B3"/>
              </a:solidFill>
              <a:latin typeface="Albertus Extra Bold" pitchFamily="34" charset="0"/>
            </a:endParaRPr>
          </a:p>
          <a:p>
            <a:r>
              <a:rPr lang="en-US" altLang="zh-TW" sz="2600" dirty="0" smtClean="0">
                <a:ln>
                  <a:solidFill>
                    <a:schemeClr val="tx1">
                      <a:lumMod val="85000"/>
                      <a:lumOff val="15000"/>
                    </a:schemeClr>
                  </a:solidFill>
                </a:ln>
                <a:solidFill>
                  <a:srgbClr val="23F3B3"/>
                </a:solidFill>
                <a:latin typeface="Albertus Extra Bold" pitchFamily="34" charset="0"/>
              </a:rPr>
              <a:t>125 years ago, the Everton players after training and competition in a candy shop to gather to chat and eat dessert, especially the toffee, over time, "toffee" has become synonymous with the team.</a:t>
            </a:r>
          </a:p>
          <a:p>
            <a:endParaRPr lang="en-US" altLang="zh-TW" sz="2600" dirty="0" smtClean="0">
              <a:ln>
                <a:solidFill>
                  <a:schemeClr val="tx1">
                    <a:lumMod val="85000"/>
                    <a:lumOff val="15000"/>
                  </a:schemeClr>
                </a:solidFill>
              </a:ln>
              <a:solidFill>
                <a:srgbClr val="23F3B3"/>
              </a:solidFill>
              <a:latin typeface="Albertus Extra Bold" pitchFamily="34" charset="0"/>
            </a:endParaRPr>
          </a:p>
          <a:p>
            <a:r>
              <a:rPr lang="en-US" altLang="zh-TW" sz="2600" dirty="0" smtClean="0">
                <a:ln>
                  <a:solidFill>
                    <a:schemeClr val="tx1">
                      <a:lumMod val="85000"/>
                      <a:lumOff val="15000"/>
                    </a:schemeClr>
                  </a:solidFill>
                </a:ln>
                <a:solidFill>
                  <a:srgbClr val="23F3B3"/>
                </a:solidFill>
                <a:latin typeface="Albertus Extra Bold" pitchFamily="34" charset="0"/>
              </a:rPr>
              <a:t>Price: NT 99 / Pack</a:t>
            </a:r>
            <a:endParaRPr lang="zh-TW" altLang="en-US" sz="2600" dirty="0">
              <a:ln>
                <a:solidFill>
                  <a:schemeClr val="tx1">
                    <a:lumMod val="85000"/>
                    <a:lumOff val="15000"/>
                  </a:schemeClr>
                </a:solidFill>
              </a:ln>
              <a:solidFill>
                <a:srgbClr val="23F3B3"/>
              </a:solidFill>
              <a:latin typeface="Albertus Extra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par>
                          <p:cTn id="8" fill="hold">
                            <p:stCondLst>
                              <p:cond delay="0"/>
                            </p:stCondLst>
                            <p:childTnLst>
                              <p:par>
                                <p:cTn id="9" presetID="21"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4)">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http://pic.pimg.tw/mylymyly/1349406097-507412635.jpg"/>
          <p:cNvPicPr>
            <a:picLocks noChangeAspect="1" noChangeArrowheads="1"/>
          </p:cNvPicPr>
          <p:nvPr/>
        </p:nvPicPr>
        <p:blipFill>
          <a:blip r:embed="rId2">
            <a:lum bright="30000"/>
          </a:blip>
          <a:srcRect/>
          <a:stretch>
            <a:fillRect/>
          </a:stretch>
        </p:blipFill>
        <p:spPr bwMode="auto">
          <a:xfrm>
            <a:off x="0" y="1"/>
            <a:ext cx="9144000" cy="6858000"/>
          </a:xfrm>
          <a:prstGeom prst="rect">
            <a:avLst/>
          </a:prstGeom>
          <a:noFill/>
        </p:spPr>
      </p:pic>
      <p:sp>
        <p:nvSpPr>
          <p:cNvPr id="10" name="爆炸 1 9"/>
          <p:cNvSpPr/>
          <p:nvPr/>
        </p:nvSpPr>
        <p:spPr>
          <a:xfrm>
            <a:off x="0" y="4714884"/>
            <a:ext cx="4786346" cy="1869689"/>
          </a:xfrm>
          <a:prstGeom prst="irregularSeal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500" dirty="0" smtClean="0">
                <a:ln>
                  <a:solidFill>
                    <a:schemeClr val="tx1">
                      <a:lumMod val="75000"/>
                      <a:lumOff val="25000"/>
                    </a:schemeClr>
                  </a:solidFill>
                </a:ln>
                <a:solidFill>
                  <a:srgbClr val="23F3B3"/>
                </a:solidFill>
                <a:latin typeface="Antique Olive Compact" pitchFamily="34" charset="0"/>
              </a:rPr>
              <a:t>Jelly Belly </a:t>
            </a:r>
            <a:r>
              <a:rPr lang="en-US" altLang="zh-TW" sz="2500" dirty="0" smtClean="0">
                <a:ln>
                  <a:solidFill>
                    <a:schemeClr val="tx1">
                      <a:lumMod val="75000"/>
                      <a:lumOff val="25000"/>
                    </a:schemeClr>
                  </a:solidFill>
                </a:ln>
                <a:solidFill>
                  <a:srgbClr val="23F3B3"/>
                </a:solidFill>
                <a:latin typeface="Antique Olive Compact" pitchFamily="34" charset="0"/>
              </a:rPr>
              <a:t>classic</a:t>
            </a:r>
            <a:r>
              <a:rPr lang="zh-TW" altLang="en-US" sz="2500" dirty="0" smtClean="0">
                <a:ln>
                  <a:solidFill>
                    <a:schemeClr val="tx1">
                      <a:lumMod val="75000"/>
                      <a:lumOff val="25000"/>
                    </a:schemeClr>
                  </a:solidFill>
                </a:ln>
                <a:solidFill>
                  <a:srgbClr val="23F3B3"/>
                </a:solidFill>
                <a:latin typeface="Antique Olive Compact" pitchFamily="34" charset="0"/>
              </a:rPr>
              <a:t> </a:t>
            </a:r>
            <a:r>
              <a:rPr lang="en-US" altLang="zh-TW" sz="2500" dirty="0" smtClean="0">
                <a:ln>
                  <a:solidFill>
                    <a:schemeClr val="tx1">
                      <a:lumMod val="75000"/>
                      <a:lumOff val="25000"/>
                    </a:schemeClr>
                  </a:solidFill>
                </a:ln>
                <a:solidFill>
                  <a:srgbClr val="23F3B3"/>
                </a:solidFill>
                <a:latin typeface="Antique Olive Compact" pitchFamily="34" charset="0"/>
              </a:rPr>
              <a:t>LOGO</a:t>
            </a:r>
            <a:endParaRPr lang="zh-TW" altLang="en-US" sz="2500" dirty="0">
              <a:ln>
                <a:solidFill>
                  <a:schemeClr val="tx1">
                    <a:lumMod val="75000"/>
                    <a:lumOff val="25000"/>
                  </a:schemeClr>
                </a:solidFill>
              </a:ln>
              <a:solidFill>
                <a:srgbClr val="23F3B3"/>
              </a:solidFill>
              <a:latin typeface="Antique Olive Compact" pitchFamily="34" charset="0"/>
            </a:endParaRPr>
          </a:p>
        </p:txBody>
      </p:sp>
      <p:pic>
        <p:nvPicPr>
          <p:cNvPr id="20484" name="Picture 4" descr="https://encrypted-tbn2.gstatic.com/images?q=tbn:ANd9GcS3ewWh_7KrOq4VlJyKvEXxQv6noX1xvgJKUdwQDAE5PTqHxmowGA"/>
          <p:cNvPicPr>
            <a:picLocks noChangeAspect="1" noChangeArrowheads="1"/>
          </p:cNvPicPr>
          <p:nvPr/>
        </p:nvPicPr>
        <p:blipFill>
          <a:blip r:embed="rId3"/>
          <a:srcRect/>
          <a:stretch>
            <a:fillRect/>
          </a:stretch>
        </p:blipFill>
        <p:spPr bwMode="auto">
          <a:xfrm>
            <a:off x="428596" y="2641795"/>
            <a:ext cx="3048000" cy="2073089"/>
          </a:xfrm>
          <a:prstGeom prst="rect">
            <a:avLst/>
          </a:prstGeom>
          <a:noFill/>
          <a:effectLst>
            <a:softEdge rad="31750"/>
          </a:effectLst>
        </p:spPr>
      </p:pic>
      <p:sp>
        <p:nvSpPr>
          <p:cNvPr id="8" name="長方形 1"/>
          <p:cNvSpPr/>
          <p:nvPr/>
        </p:nvSpPr>
        <p:spPr>
          <a:xfrm>
            <a:off x="-1260648" y="428605"/>
            <a:ext cx="7632848" cy="861774"/>
          </a:xfrm>
          <a:prstGeom prst="rect">
            <a:avLst/>
          </a:prstGeom>
          <a:noFill/>
        </p:spPr>
        <p:txBody>
          <a:bodyPr wrap="square" lIns="91440" tIns="45720" rIns="91440" bIns="45720">
            <a:spAutoFit/>
          </a:bodyPr>
          <a:lstStyle/>
          <a:p>
            <a:pPr algn="ctr"/>
            <a:r>
              <a:rPr lang="en-US" altLang="zh-TW" sz="5000" b="1" dirty="0" smtClean="0">
                <a:ln w="31550" cmpd="sng">
                  <a:solidFill>
                    <a:schemeClr val="accent2">
                      <a:lumMod val="75000"/>
                    </a:schemeClr>
                  </a:solidFill>
                  <a:prstDash val="solid"/>
                </a:ln>
                <a:solidFill>
                  <a:schemeClr val="bg1"/>
                </a:solidFill>
                <a:effectLst>
                  <a:outerShdw blurRad="50800" dist="40000" dir="5400000" algn="tl" rotWithShape="0">
                    <a:srgbClr val="000000">
                      <a:shade val="5000"/>
                      <a:satMod val="120000"/>
                      <a:alpha val="33000"/>
                    </a:srgbClr>
                  </a:outerShdw>
                </a:effectLst>
                <a:latin typeface="Antique Olive Compact" pitchFamily="34" charset="0"/>
                <a:ea typeface="華康POP1體W9" pitchFamily="81" charset="-120"/>
                <a:cs typeface="헤드라인A"/>
              </a:rPr>
              <a:t>Jelly Belly</a:t>
            </a:r>
            <a:endParaRPr lang="en-US" altLang="zh-TW" sz="5000" b="1" dirty="0">
              <a:ln w="31550" cmpd="sng">
                <a:solidFill>
                  <a:schemeClr val="accent2">
                    <a:lumMod val="75000"/>
                  </a:schemeClr>
                </a:solidFill>
                <a:prstDash val="solid"/>
              </a:ln>
              <a:solidFill>
                <a:schemeClr val="bg1"/>
              </a:solidFill>
              <a:effectLst>
                <a:outerShdw blurRad="50800" dist="40000" dir="5400000" algn="tl" rotWithShape="0">
                  <a:srgbClr val="000000">
                    <a:shade val="5000"/>
                    <a:satMod val="120000"/>
                    <a:alpha val="33000"/>
                  </a:srgbClr>
                </a:outerShdw>
              </a:effectLst>
              <a:latin typeface="Antique Olive Compact" pitchFamily="34" charset="0"/>
              <a:ea typeface="華康POP1體W9" pitchFamily="81" charset="-120"/>
              <a:cs typeface="헤드라인A"/>
            </a:endParaRPr>
          </a:p>
        </p:txBody>
      </p:sp>
      <p:sp>
        <p:nvSpPr>
          <p:cNvPr id="14" name="矩形 13"/>
          <p:cNvSpPr/>
          <p:nvPr/>
        </p:nvSpPr>
        <p:spPr>
          <a:xfrm>
            <a:off x="4086200" y="1290379"/>
            <a:ext cx="4572000" cy="4939814"/>
          </a:xfrm>
          <a:prstGeom prst="rect">
            <a:avLst/>
          </a:prstGeom>
        </p:spPr>
        <p:txBody>
          <a:bodyPr wrap="square">
            <a:spAutoFit/>
          </a:bodyPr>
          <a:lstStyle/>
          <a:p>
            <a:r>
              <a:rPr lang="en-US" altLang="zh-TW" sz="1500" dirty="0" smtClean="0">
                <a:ln>
                  <a:solidFill>
                    <a:schemeClr val="tx1">
                      <a:lumMod val="85000"/>
                      <a:lumOff val="15000"/>
                    </a:schemeClr>
                  </a:solidFill>
                </a:ln>
                <a:solidFill>
                  <a:srgbClr val="23F3B3"/>
                </a:solidFill>
                <a:latin typeface="Antique Olive Compact" pitchFamily="34" charset="0"/>
              </a:rPr>
              <a:t>Unlike Jelly Belly jelly beans, is the first integrated into the natural flavor of jelly beans candy hearts. They use natural juice extracted from the traditional handmade workmanship, the production process without any chemical additives, are plant preparations</a:t>
            </a:r>
            <a:r>
              <a:rPr lang="en-US" altLang="zh-TW" sz="1500" dirty="0" smtClean="0">
                <a:ln>
                  <a:solidFill>
                    <a:schemeClr val="tx1">
                      <a:lumMod val="85000"/>
                      <a:lumOff val="15000"/>
                    </a:schemeClr>
                  </a:solidFill>
                </a:ln>
                <a:solidFill>
                  <a:srgbClr val="23F3B3"/>
                </a:solidFill>
                <a:latin typeface="Antique Olive Compact" pitchFamily="34" charset="0"/>
              </a:rPr>
              <a:t>.</a:t>
            </a:r>
          </a:p>
          <a:p>
            <a:endParaRPr lang="en-US" altLang="zh-TW" sz="1500" dirty="0" smtClean="0">
              <a:ln>
                <a:solidFill>
                  <a:schemeClr val="tx1">
                    <a:lumMod val="85000"/>
                    <a:lumOff val="15000"/>
                  </a:schemeClr>
                </a:solidFill>
              </a:ln>
              <a:solidFill>
                <a:srgbClr val="23F3B3"/>
              </a:solidFill>
              <a:latin typeface="Antique Olive Compact" pitchFamily="34" charset="0"/>
            </a:endParaRPr>
          </a:p>
          <a:p>
            <a:r>
              <a:rPr lang="en-US" altLang="zh-TW" sz="1500" dirty="0" smtClean="0">
                <a:ln>
                  <a:solidFill>
                    <a:schemeClr val="tx1">
                      <a:lumMod val="85000"/>
                      <a:lumOff val="15000"/>
                    </a:schemeClr>
                  </a:solidFill>
                </a:ln>
                <a:solidFill>
                  <a:srgbClr val="23F3B3"/>
                </a:solidFill>
                <a:latin typeface="Antique Olive Compact" pitchFamily="34" charset="0"/>
              </a:rPr>
              <a:t>In 1983, America's first female astronaut Sally Ride into space, in the same trip mission Jelly Bean also became the first astronaut into space accompanied traveled jelly beans.</a:t>
            </a:r>
          </a:p>
          <a:p>
            <a:r>
              <a:rPr lang="en-US" altLang="zh-TW" sz="1500" dirty="0" smtClean="0">
                <a:ln>
                  <a:solidFill>
                    <a:schemeClr val="tx1">
                      <a:lumMod val="85000"/>
                      <a:lumOff val="15000"/>
                    </a:schemeClr>
                  </a:solidFill>
                </a:ln>
                <a:solidFill>
                  <a:srgbClr val="23F3B3"/>
                </a:solidFill>
                <a:latin typeface="Antique Olive Compact" pitchFamily="34" charset="0"/>
              </a:rPr>
              <a:t>Even former U.S. President Ronald Reagan used to entertain all love a good thing, also known as "Jelly Beans."</a:t>
            </a:r>
          </a:p>
          <a:p>
            <a:endParaRPr lang="en-US" altLang="zh-TW" sz="1500" dirty="0" smtClean="0">
              <a:ln>
                <a:solidFill>
                  <a:schemeClr val="tx1">
                    <a:lumMod val="85000"/>
                    <a:lumOff val="15000"/>
                  </a:schemeClr>
                </a:solidFill>
              </a:ln>
              <a:solidFill>
                <a:srgbClr val="23F3B3"/>
              </a:solidFill>
              <a:latin typeface="Antique Olive Compact" pitchFamily="34" charset="0"/>
            </a:endParaRPr>
          </a:p>
          <a:p>
            <a:r>
              <a:rPr lang="en-US" altLang="zh-TW" sz="1500" dirty="0" smtClean="0">
                <a:ln>
                  <a:solidFill>
                    <a:schemeClr val="tx1">
                      <a:lumMod val="85000"/>
                      <a:lumOff val="15000"/>
                    </a:schemeClr>
                  </a:solidFill>
                </a:ln>
                <a:solidFill>
                  <a:srgbClr val="23F3B3"/>
                </a:solidFill>
                <a:latin typeface="Antique Olive Compact" pitchFamily="34" charset="0"/>
              </a:rPr>
              <a:t>Price: NT 99 / Pack</a:t>
            </a:r>
            <a:endParaRPr lang="zh-TW" altLang="en-US" sz="1500" dirty="0">
              <a:ln>
                <a:solidFill>
                  <a:schemeClr val="tx1">
                    <a:lumMod val="85000"/>
                    <a:lumOff val="15000"/>
                  </a:schemeClr>
                </a:solidFill>
              </a:ln>
              <a:solidFill>
                <a:srgbClr val="23F3B3"/>
              </a:solidFill>
              <a:latin typeface="Antique Olive Compac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par>
                          <p:cTn id="8" fill="hold">
                            <p:stCondLst>
                              <p:cond delay="0"/>
                            </p:stCondLst>
                            <p:childTnLst>
                              <p:par>
                                <p:cTn id="9" presetID="2" presetClass="entr" presetSubtype="4" fill="hold" nodeType="afterEffect">
                                  <p:stCondLst>
                                    <p:cond delay="0"/>
                                  </p:stCondLst>
                                  <p:childTnLst>
                                    <p:set>
                                      <p:cBhvr>
                                        <p:cTn id="10" dur="1" fill="hold">
                                          <p:stCondLst>
                                            <p:cond delay="0"/>
                                          </p:stCondLst>
                                        </p:cTn>
                                        <p:tgtEl>
                                          <p:spTgt spid="20484"/>
                                        </p:tgtEl>
                                        <p:attrNameLst>
                                          <p:attrName>style.visibility</p:attrName>
                                        </p:attrNameLst>
                                      </p:cBhvr>
                                      <p:to>
                                        <p:strVal val="visible"/>
                                      </p:to>
                                    </p:set>
                                    <p:anim calcmode="lin" valueType="num">
                                      <p:cBhvr additive="base">
                                        <p:cTn id="11" dur="500" fill="hold"/>
                                        <p:tgtEl>
                                          <p:spTgt spid="20484"/>
                                        </p:tgtEl>
                                        <p:attrNameLst>
                                          <p:attrName>ppt_x</p:attrName>
                                        </p:attrNameLst>
                                      </p:cBhvr>
                                      <p:tavLst>
                                        <p:tav tm="0">
                                          <p:val>
                                            <p:strVal val="#ppt_x"/>
                                          </p:val>
                                        </p:tav>
                                        <p:tav tm="100000">
                                          <p:val>
                                            <p:strVal val="#ppt_x"/>
                                          </p:val>
                                        </p:tav>
                                      </p:tavLst>
                                    </p:anim>
                                    <p:anim calcmode="lin" valueType="num">
                                      <p:cBhvr additive="base">
                                        <p:cTn id="12" dur="500" fill="hold"/>
                                        <p:tgtEl>
                                          <p:spTgt spid="2048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par>
                          <p:cTn id="17" fill="hold">
                            <p:stCondLst>
                              <p:cond delay="1000"/>
                            </p:stCondLst>
                            <p:childTnLst>
                              <p:par>
                                <p:cTn id="18" presetID="25"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3" dur="1000" fill="hold"/>
                                        <p:tgtEl>
                                          <p:spTgt spid="14"/>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77328"/>
            <a:ext cx="7558049" cy="5810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長方形 4"/>
          <p:cNvSpPr/>
          <p:nvPr/>
        </p:nvSpPr>
        <p:spPr>
          <a:xfrm>
            <a:off x="251520" y="0"/>
            <a:ext cx="7714843" cy="1477328"/>
          </a:xfrm>
          <a:prstGeom prst="rect">
            <a:avLst/>
          </a:prstGeom>
          <a:noFill/>
        </p:spPr>
        <p:txBody>
          <a:bodyPr wrap="square" lIns="91440" tIns="45720" rIns="91440" bIns="45720">
            <a:spAutoFit/>
          </a:bodyPr>
          <a:lstStyle/>
          <a:p>
            <a:pPr algn="ctr"/>
            <a:r>
              <a:rPr lang="en-US" altLang="zh-TW" sz="4500" b="1" cap="none" spc="0" dirty="0" err="1" smtClean="0">
                <a:ln w="18415" cmpd="sng">
                  <a:solidFill>
                    <a:schemeClr val="accent6">
                      <a:lumMod val="75000"/>
                    </a:schemeClr>
                  </a:solidFill>
                  <a:prstDash val="solid"/>
                </a:ln>
                <a:solidFill>
                  <a:schemeClr val="bg1"/>
                </a:solidFill>
                <a:effectLst>
                  <a:glow rad="228600">
                    <a:schemeClr val="accent6">
                      <a:satMod val="175000"/>
                      <a:alpha val="40000"/>
                    </a:schemeClr>
                  </a:glow>
                  <a:outerShdw blurRad="50800" dist="38100" dir="18900000" algn="tr" rotWithShape="0">
                    <a:srgbClr val="000000">
                      <a:alpha val="43000"/>
                    </a:srgbClr>
                  </a:outerShdw>
                </a:effectLst>
                <a:latin typeface="Antique Olive Compact" pitchFamily="34" charset="0"/>
                <a:ea typeface="華康POP1體W9" pitchFamily="81" charset="-120"/>
                <a:cs typeface="헤드라인A"/>
              </a:rPr>
              <a:t>JellyBelly</a:t>
            </a:r>
            <a:r>
              <a:rPr lang="zh-TW" altLang="en-US" sz="4500" b="1" cap="none" spc="0" dirty="0" smtClean="0">
                <a:ln w="18415" cmpd="sng">
                  <a:solidFill>
                    <a:schemeClr val="accent6">
                      <a:lumMod val="75000"/>
                    </a:schemeClr>
                  </a:solidFill>
                  <a:prstDash val="solid"/>
                </a:ln>
                <a:solidFill>
                  <a:schemeClr val="bg1"/>
                </a:solidFill>
                <a:effectLst>
                  <a:glow rad="228600">
                    <a:schemeClr val="accent6">
                      <a:satMod val="175000"/>
                      <a:alpha val="40000"/>
                    </a:schemeClr>
                  </a:glow>
                  <a:outerShdw blurRad="50800" dist="38100" dir="18900000" algn="tr" rotWithShape="0">
                    <a:srgbClr val="000000">
                      <a:alpha val="43000"/>
                    </a:srgbClr>
                  </a:outerShdw>
                </a:effectLst>
                <a:latin typeface="Antique Olive Compact" pitchFamily="34" charset="0"/>
                <a:ea typeface="華康POP1體W9" pitchFamily="81" charset="-120"/>
                <a:cs typeface="헤드라인A"/>
              </a:rPr>
              <a:t> </a:t>
            </a:r>
            <a:r>
              <a:rPr lang="en-US" altLang="zh-TW" sz="4500" b="1" dirty="0" smtClean="0">
                <a:ln w="18415" cmpd="sng">
                  <a:solidFill>
                    <a:schemeClr val="accent6">
                      <a:lumMod val="75000"/>
                    </a:schemeClr>
                  </a:solidFill>
                  <a:prstDash val="solid"/>
                </a:ln>
                <a:solidFill>
                  <a:schemeClr val="bg1"/>
                </a:solidFill>
                <a:effectLst>
                  <a:glow rad="228600">
                    <a:schemeClr val="accent6">
                      <a:satMod val="175000"/>
                      <a:alpha val="40000"/>
                    </a:schemeClr>
                  </a:glow>
                  <a:outerShdw blurRad="50800" dist="38100" dir="18900000" algn="tr" rotWithShape="0">
                    <a:srgbClr val="000000">
                      <a:alpha val="43000"/>
                    </a:srgbClr>
                  </a:outerShdw>
                </a:effectLst>
                <a:latin typeface="Antique Olive Compact" pitchFamily="34" charset="0"/>
                <a:ea typeface="華康POP1體W9" pitchFamily="81" charset="-120"/>
                <a:cs typeface="헤드라인A"/>
              </a:rPr>
              <a:t>thousand kinds of tastes</a:t>
            </a:r>
            <a:endParaRPr lang="en-US" altLang="zh-TW" sz="4500" b="1" cap="none" spc="0" dirty="0">
              <a:ln w="18415" cmpd="sng">
                <a:solidFill>
                  <a:schemeClr val="accent6">
                    <a:lumMod val="75000"/>
                  </a:schemeClr>
                </a:solidFill>
                <a:prstDash val="solid"/>
              </a:ln>
              <a:solidFill>
                <a:schemeClr val="bg1"/>
              </a:solidFill>
              <a:effectLst>
                <a:glow rad="228600">
                  <a:schemeClr val="accent6">
                    <a:satMod val="175000"/>
                    <a:alpha val="40000"/>
                  </a:schemeClr>
                </a:glow>
                <a:outerShdw blurRad="50800" dist="38100" dir="18900000" algn="tr" rotWithShape="0">
                  <a:srgbClr val="000000">
                    <a:alpha val="43000"/>
                  </a:srgbClr>
                </a:outerShdw>
              </a:effectLst>
              <a:latin typeface="Antique Olive Compact" pitchFamily="34" charset="0"/>
              <a:ea typeface="華康POP1體W9" pitchFamily="81" charset="-120"/>
              <a:cs typeface="헤드라인A"/>
            </a:endParaRPr>
          </a:p>
        </p:txBody>
      </p:sp>
      <p:pic>
        <p:nvPicPr>
          <p:cNvPr id="6" name="Picture 5"/>
          <p:cNvPicPr>
            <a:picLocks noChangeAspect="1"/>
          </p:cNvPicPr>
          <p:nvPr/>
        </p:nvPicPr>
        <p:blipFill>
          <a:blip r:embed="rId3"/>
          <a:stretch>
            <a:fillRect/>
          </a:stretch>
        </p:blipFill>
        <p:spPr>
          <a:xfrm>
            <a:off x="928662" y="1936750"/>
            <a:ext cx="76200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a:stretch>
            <a:fillRect/>
          </a:stretch>
        </p:blipFill>
        <p:spPr>
          <a:xfrm>
            <a:off x="928662" y="2285992"/>
            <a:ext cx="7620000" cy="158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5"/>
          <a:stretch>
            <a:fillRect/>
          </a:stretch>
        </p:blipFill>
        <p:spPr>
          <a:xfrm>
            <a:off x="928662" y="2114550"/>
            <a:ext cx="7620000" cy="210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6"/>
          <a:stretch>
            <a:fillRect/>
          </a:stretch>
        </p:blipFill>
        <p:spPr>
          <a:xfrm>
            <a:off x="928662" y="2285992"/>
            <a:ext cx="7620000" cy="2114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5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000" fill="hold"/>
                                        <p:tgtEl>
                                          <p:spTgt spid="4"/>
                                        </p:tgtEl>
                                        <p:attrNameLst>
                                          <p:attrName>ppt_w</p:attrName>
                                        </p:attrNameLst>
                                      </p:cBhvr>
                                      <p:tavLst>
                                        <p:tav tm="0">
                                          <p:val>
                                            <p:strVal val="#ppt_w*0.70"/>
                                          </p:val>
                                        </p:tav>
                                        <p:tav tm="100000">
                                          <p:val>
                                            <p:strVal val="#ppt_w"/>
                                          </p:val>
                                        </p:tav>
                                      </p:tavLst>
                                    </p:anim>
                                    <p:anim calcmode="lin" valueType="num">
                                      <p:cBhvr>
                                        <p:cTn id="12" dur="2000" fill="hold"/>
                                        <p:tgtEl>
                                          <p:spTgt spid="4"/>
                                        </p:tgtEl>
                                        <p:attrNameLst>
                                          <p:attrName>ppt_h</p:attrName>
                                        </p:attrNameLst>
                                      </p:cBhvr>
                                      <p:tavLst>
                                        <p:tav tm="0">
                                          <p:val>
                                            <p:strVal val="#ppt_h"/>
                                          </p:val>
                                        </p:tav>
                                        <p:tav tm="100000">
                                          <p:val>
                                            <p:strVal val="#ppt_h"/>
                                          </p:val>
                                        </p:tav>
                                      </p:tavLst>
                                    </p:anim>
                                    <p:animEffect transition="in" filter="fade">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1000"/>
                                        <p:tgtEl>
                                          <p:spTgt spid="4"/>
                                        </p:tgtEl>
                                        <p:attrNameLst>
                                          <p:attrName>ppt_x</p:attrName>
                                        </p:attrNameLst>
                                      </p:cBhvr>
                                      <p:tavLst>
                                        <p:tav tm="0">
                                          <p:val>
                                            <p:strVal val="ppt_x"/>
                                          </p:val>
                                        </p:tav>
                                        <p:tav tm="100000">
                                          <p:val>
                                            <p:strVal val="ppt_x"/>
                                          </p:val>
                                        </p:tav>
                                      </p:tavLst>
                                    </p:anim>
                                    <p:anim calcmode="lin" valueType="num">
                                      <p:cBhvr additive="base">
                                        <p:cTn id="18" dur="1000"/>
                                        <p:tgtEl>
                                          <p:spTgt spid="4"/>
                                        </p:tgtEl>
                                        <p:attrNameLst>
                                          <p:attrName>ppt_y</p:attrName>
                                        </p:attrNameLst>
                                      </p:cBhvr>
                                      <p:tavLst>
                                        <p:tav tm="0">
                                          <p:val>
                                            <p:strVal val="ppt_y"/>
                                          </p:val>
                                        </p:tav>
                                        <p:tav tm="100000">
                                          <p:val>
                                            <p:strVal val="1+ppt_h/2"/>
                                          </p:val>
                                        </p:tav>
                                      </p:tavLst>
                                    </p:anim>
                                    <p:set>
                                      <p:cBhvr>
                                        <p:cTn id="19" dur="1" fill="hold">
                                          <p:stCondLst>
                                            <p:cond delay="999"/>
                                          </p:stCondLst>
                                        </p:cTn>
                                        <p:tgtEl>
                                          <p:spTgt spid="4"/>
                                        </p:tgtEl>
                                        <p:attrNameLst>
                                          <p:attrName>style.visibility</p:attrName>
                                        </p:attrNameLst>
                                      </p:cBhvr>
                                      <p:to>
                                        <p:strVal val="hidden"/>
                                      </p:to>
                                    </p:set>
                                  </p:childTnLst>
                                </p:cTn>
                              </p:par>
                            </p:childTnLst>
                          </p:cTn>
                        </p:par>
                        <p:par>
                          <p:cTn id="20" fill="hold">
                            <p:stCondLst>
                              <p:cond delay="1000"/>
                            </p:stCondLst>
                            <p:childTnLst>
                              <p:par>
                                <p:cTn id="21" presetID="55"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2000" fill="hold"/>
                                        <p:tgtEl>
                                          <p:spTgt spid="6"/>
                                        </p:tgtEl>
                                        <p:attrNameLst>
                                          <p:attrName>ppt_w</p:attrName>
                                        </p:attrNameLst>
                                      </p:cBhvr>
                                      <p:tavLst>
                                        <p:tav tm="0">
                                          <p:val>
                                            <p:strVal val="#ppt_w*0.70"/>
                                          </p:val>
                                        </p:tav>
                                        <p:tav tm="100000">
                                          <p:val>
                                            <p:strVal val="#ppt_w"/>
                                          </p:val>
                                        </p:tav>
                                      </p:tavLst>
                                    </p:anim>
                                    <p:anim calcmode="lin" valueType="num">
                                      <p:cBhvr>
                                        <p:cTn id="24" dur="2000" fill="hold"/>
                                        <p:tgtEl>
                                          <p:spTgt spid="6"/>
                                        </p:tgtEl>
                                        <p:attrNameLst>
                                          <p:attrName>ppt_h</p:attrName>
                                        </p:attrNameLst>
                                      </p:cBhvr>
                                      <p:tavLst>
                                        <p:tav tm="0">
                                          <p:val>
                                            <p:strVal val="#ppt_h"/>
                                          </p:val>
                                        </p:tav>
                                        <p:tav tm="100000">
                                          <p:val>
                                            <p:strVal val="#ppt_h"/>
                                          </p:val>
                                        </p:tav>
                                      </p:tavLst>
                                    </p:anim>
                                    <p:animEffect transition="in" filter="fade">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xit" presetSubtype="2" fill="hold" nodeType="clickEffect">
                                  <p:stCondLst>
                                    <p:cond delay="0"/>
                                  </p:stCondLst>
                                  <p:childTnLst>
                                    <p:anim calcmode="lin" valueType="num">
                                      <p:cBhvr additive="base">
                                        <p:cTn id="29" dur="1000"/>
                                        <p:tgtEl>
                                          <p:spTgt spid="6"/>
                                        </p:tgtEl>
                                        <p:attrNameLst>
                                          <p:attrName>ppt_x</p:attrName>
                                        </p:attrNameLst>
                                      </p:cBhvr>
                                      <p:tavLst>
                                        <p:tav tm="0">
                                          <p:val>
                                            <p:strVal val="ppt_x"/>
                                          </p:val>
                                        </p:tav>
                                        <p:tav tm="100000">
                                          <p:val>
                                            <p:strVal val="1+ppt_w/2"/>
                                          </p:val>
                                        </p:tav>
                                      </p:tavLst>
                                    </p:anim>
                                    <p:anim calcmode="lin" valueType="num">
                                      <p:cBhvr additive="base">
                                        <p:cTn id="30" dur="1000"/>
                                        <p:tgtEl>
                                          <p:spTgt spid="6"/>
                                        </p:tgtEl>
                                        <p:attrNameLst>
                                          <p:attrName>ppt_y</p:attrName>
                                        </p:attrNameLst>
                                      </p:cBhvr>
                                      <p:tavLst>
                                        <p:tav tm="0">
                                          <p:val>
                                            <p:strVal val="ppt_y"/>
                                          </p:val>
                                        </p:tav>
                                        <p:tav tm="100000">
                                          <p:val>
                                            <p:strVal val="ppt_y"/>
                                          </p:val>
                                        </p:tav>
                                      </p:tavLst>
                                    </p:anim>
                                    <p:set>
                                      <p:cBhvr>
                                        <p:cTn id="31" dur="1" fill="hold">
                                          <p:stCondLst>
                                            <p:cond delay="999"/>
                                          </p:stCondLst>
                                        </p:cTn>
                                        <p:tgtEl>
                                          <p:spTgt spid="6"/>
                                        </p:tgtEl>
                                        <p:attrNameLst>
                                          <p:attrName>style.visibility</p:attrName>
                                        </p:attrNameLst>
                                      </p:cBhvr>
                                      <p:to>
                                        <p:strVal val="hidden"/>
                                      </p:to>
                                    </p:set>
                                  </p:childTnLst>
                                </p:cTn>
                              </p:par>
                            </p:childTnLst>
                          </p:cTn>
                        </p:par>
                        <p:par>
                          <p:cTn id="32" fill="hold">
                            <p:stCondLst>
                              <p:cond delay="1000"/>
                            </p:stCondLst>
                            <p:childTnLst>
                              <p:par>
                                <p:cTn id="33" presetID="55"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2000" fill="hold"/>
                                        <p:tgtEl>
                                          <p:spTgt spid="7"/>
                                        </p:tgtEl>
                                        <p:attrNameLst>
                                          <p:attrName>ppt_w</p:attrName>
                                        </p:attrNameLst>
                                      </p:cBhvr>
                                      <p:tavLst>
                                        <p:tav tm="0">
                                          <p:val>
                                            <p:strVal val="#ppt_w*0.70"/>
                                          </p:val>
                                        </p:tav>
                                        <p:tav tm="100000">
                                          <p:val>
                                            <p:strVal val="#ppt_w"/>
                                          </p:val>
                                        </p:tav>
                                      </p:tavLst>
                                    </p:anim>
                                    <p:anim calcmode="lin" valueType="num">
                                      <p:cBhvr>
                                        <p:cTn id="36" dur="2000" fill="hold"/>
                                        <p:tgtEl>
                                          <p:spTgt spid="7"/>
                                        </p:tgtEl>
                                        <p:attrNameLst>
                                          <p:attrName>ppt_h</p:attrName>
                                        </p:attrNameLst>
                                      </p:cBhvr>
                                      <p:tavLst>
                                        <p:tav tm="0">
                                          <p:val>
                                            <p:strVal val="#ppt_h"/>
                                          </p:val>
                                        </p:tav>
                                        <p:tav tm="100000">
                                          <p:val>
                                            <p:strVal val="#ppt_h"/>
                                          </p:val>
                                        </p:tav>
                                      </p:tavLst>
                                    </p:anim>
                                    <p:animEffect transition="in" filter="fade">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xit" presetSubtype="8" fill="hold" nodeType="clickEffect">
                                  <p:stCondLst>
                                    <p:cond delay="0"/>
                                  </p:stCondLst>
                                  <p:childTnLst>
                                    <p:anim calcmode="lin" valueType="num">
                                      <p:cBhvr additive="base">
                                        <p:cTn id="41" dur="1000"/>
                                        <p:tgtEl>
                                          <p:spTgt spid="7"/>
                                        </p:tgtEl>
                                        <p:attrNameLst>
                                          <p:attrName>ppt_x</p:attrName>
                                        </p:attrNameLst>
                                      </p:cBhvr>
                                      <p:tavLst>
                                        <p:tav tm="0">
                                          <p:val>
                                            <p:strVal val="ppt_x"/>
                                          </p:val>
                                        </p:tav>
                                        <p:tav tm="100000">
                                          <p:val>
                                            <p:strVal val="0-ppt_w/2"/>
                                          </p:val>
                                        </p:tav>
                                      </p:tavLst>
                                    </p:anim>
                                    <p:anim calcmode="lin" valueType="num">
                                      <p:cBhvr additive="base">
                                        <p:cTn id="42" dur="1000"/>
                                        <p:tgtEl>
                                          <p:spTgt spid="7"/>
                                        </p:tgtEl>
                                        <p:attrNameLst>
                                          <p:attrName>ppt_y</p:attrName>
                                        </p:attrNameLst>
                                      </p:cBhvr>
                                      <p:tavLst>
                                        <p:tav tm="0">
                                          <p:val>
                                            <p:strVal val="ppt_y"/>
                                          </p:val>
                                        </p:tav>
                                        <p:tav tm="100000">
                                          <p:val>
                                            <p:strVal val="ppt_y"/>
                                          </p:val>
                                        </p:tav>
                                      </p:tavLst>
                                    </p:anim>
                                    <p:set>
                                      <p:cBhvr>
                                        <p:cTn id="43" dur="1" fill="hold">
                                          <p:stCondLst>
                                            <p:cond delay="999"/>
                                          </p:stCondLst>
                                        </p:cTn>
                                        <p:tgtEl>
                                          <p:spTgt spid="7"/>
                                        </p:tgtEl>
                                        <p:attrNameLst>
                                          <p:attrName>style.visibility</p:attrName>
                                        </p:attrNameLst>
                                      </p:cBhvr>
                                      <p:to>
                                        <p:strVal val="hidden"/>
                                      </p:to>
                                    </p:set>
                                  </p:childTnLst>
                                </p:cTn>
                              </p:par>
                            </p:childTnLst>
                          </p:cTn>
                        </p:par>
                        <p:par>
                          <p:cTn id="44" fill="hold">
                            <p:stCondLst>
                              <p:cond delay="1000"/>
                            </p:stCondLst>
                            <p:childTnLst>
                              <p:par>
                                <p:cTn id="45" presetID="55" presetClass="entr" presetSubtype="0"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2000" fill="hold"/>
                                        <p:tgtEl>
                                          <p:spTgt spid="8"/>
                                        </p:tgtEl>
                                        <p:attrNameLst>
                                          <p:attrName>ppt_w</p:attrName>
                                        </p:attrNameLst>
                                      </p:cBhvr>
                                      <p:tavLst>
                                        <p:tav tm="0">
                                          <p:val>
                                            <p:strVal val="#ppt_w*0.70"/>
                                          </p:val>
                                        </p:tav>
                                        <p:tav tm="100000">
                                          <p:val>
                                            <p:strVal val="#ppt_w"/>
                                          </p:val>
                                        </p:tav>
                                      </p:tavLst>
                                    </p:anim>
                                    <p:anim calcmode="lin" valueType="num">
                                      <p:cBhvr>
                                        <p:cTn id="48" dur="2000" fill="hold"/>
                                        <p:tgtEl>
                                          <p:spTgt spid="8"/>
                                        </p:tgtEl>
                                        <p:attrNameLst>
                                          <p:attrName>ppt_h</p:attrName>
                                        </p:attrNameLst>
                                      </p:cBhvr>
                                      <p:tavLst>
                                        <p:tav tm="0">
                                          <p:val>
                                            <p:strVal val="#ppt_h"/>
                                          </p:val>
                                        </p:tav>
                                        <p:tav tm="100000">
                                          <p:val>
                                            <p:strVal val="#ppt_h"/>
                                          </p:val>
                                        </p:tav>
                                      </p:tavLst>
                                    </p:anim>
                                    <p:animEffect transition="in" filter="fade">
                                      <p:cBhvr>
                                        <p:cTn id="49" dur="20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xit" presetSubtype="2" fill="hold" nodeType="clickEffect">
                                  <p:stCondLst>
                                    <p:cond delay="0"/>
                                  </p:stCondLst>
                                  <p:childTnLst>
                                    <p:anim calcmode="lin" valueType="num">
                                      <p:cBhvr additive="base">
                                        <p:cTn id="53" dur="1000"/>
                                        <p:tgtEl>
                                          <p:spTgt spid="8"/>
                                        </p:tgtEl>
                                        <p:attrNameLst>
                                          <p:attrName>ppt_x</p:attrName>
                                        </p:attrNameLst>
                                      </p:cBhvr>
                                      <p:tavLst>
                                        <p:tav tm="0">
                                          <p:val>
                                            <p:strVal val="ppt_x"/>
                                          </p:val>
                                        </p:tav>
                                        <p:tav tm="100000">
                                          <p:val>
                                            <p:strVal val="1+ppt_w/2"/>
                                          </p:val>
                                        </p:tav>
                                      </p:tavLst>
                                    </p:anim>
                                    <p:anim calcmode="lin" valueType="num">
                                      <p:cBhvr additive="base">
                                        <p:cTn id="54" dur="1000"/>
                                        <p:tgtEl>
                                          <p:spTgt spid="8"/>
                                        </p:tgtEl>
                                        <p:attrNameLst>
                                          <p:attrName>ppt_y</p:attrName>
                                        </p:attrNameLst>
                                      </p:cBhvr>
                                      <p:tavLst>
                                        <p:tav tm="0">
                                          <p:val>
                                            <p:strVal val="ppt_y"/>
                                          </p:val>
                                        </p:tav>
                                        <p:tav tm="100000">
                                          <p:val>
                                            <p:strVal val="ppt_y"/>
                                          </p:val>
                                        </p:tav>
                                      </p:tavLst>
                                    </p:anim>
                                    <p:set>
                                      <p:cBhvr>
                                        <p:cTn id="55" dur="1" fill="hold">
                                          <p:stCondLst>
                                            <p:cond delay="999"/>
                                          </p:stCondLst>
                                        </p:cTn>
                                        <p:tgtEl>
                                          <p:spTgt spid="8"/>
                                        </p:tgtEl>
                                        <p:attrNameLst>
                                          <p:attrName>style.visibility</p:attrName>
                                        </p:attrNameLst>
                                      </p:cBhvr>
                                      <p:to>
                                        <p:strVal val="hidden"/>
                                      </p:to>
                                    </p:set>
                                  </p:childTnLst>
                                </p:cTn>
                              </p:par>
                            </p:childTnLst>
                          </p:cTn>
                        </p:par>
                        <p:par>
                          <p:cTn id="56" fill="hold">
                            <p:stCondLst>
                              <p:cond delay="1000"/>
                            </p:stCondLst>
                            <p:childTnLst>
                              <p:par>
                                <p:cTn id="57" presetID="55" presetClass="entr" presetSubtype="0"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2000" fill="hold"/>
                                        <p:tgtEl>
                                          <p:spTgt spid="9"/>
                                        </p:tgtEl>
                                        <p:attrNameLst>
                                          <p:attrName>ppt_w</p:attrName>
                                        </p:attrNameLst>
                                      </p:cBhvr>
                                      <p:tavLst>
                                        <p:tav tm="0">
                                          <p:val>
                                            <p:strVal val="#ppt_w*0.70"/>
                                          </p:val>
                                        </p:tav>
                                        <p:tav tm="100000">
                                          <p:val>
                                            <p:strVal val="#ppt_w"/>
                                          </p:val>
                                        </p:tav>
                                      </p:tavLst>
                                    </p:anim>
                                    <p:anim calcmode="lin" valueType="num">
                                      <p:cBhvr>
                                        <p:cTn id="60" dur="2000" fill="hold"/>
                                        <p:tgtEl>
                                          <p:spTgt spid="9"/>
                                        </p:tgtEl>
                                        <p:attrNameLst>
                                          <p:attrName>ppt_h</p:attrName>
                                        </p:attrNameLst>
                                      </p:cBhvr>
                                      <p:tavLst>
                                        <p:tav tm="0">
                                          <p:val>
                                            <p:strVal val="#ppt_h"/>
                                          </p:val>
                                        </p:tav>
                                        <p:tav tm="100000">
                                          <p:val>
                                            <p:strVal val="#ppt_h"/>
                                          </p:val>
                                        </p:tav>
                                      </p:tavLst>
                                    </p:anim>
                                    <p:animEffect transition="in" filter="fade">
                                      <p:cBhvr>
                                        <p:cTn id="61" dur="20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xit" presetSubtype="8" fill="hold" nodeType="clickEffect">
                                  <p:stCondLst>
                                    <p:cond delay="0"/>
                                  </p:stCondLst>
                                  <p:childTnLst>
                                    <p:anim calcmode="lin" valueType="num">
                                      <p:cBhvr additive="base">
                                        <p:cTn id="65" dur="1000"/>
                                        <p:tgtEl>
                                          <p:spTgt spid="9"/>
                                        </p:tgtEl>
                                        <p:attrNameLst>
                                          <p:attrName>ppt_x</p:attrName>
                                        </p:attrNameLst>
                                      </p:cBhvr>
                                      <p:tavLst>
                                        <p:tav tm="0">
                                          <p:val>
                                            <p:strVal val="ppt_x"/>
                                          </p:val>
                                        </p:tav>
                                        <p:tav tm="100000">
                                          <p:val>
                                            <p:strVal val="0-ppt_w/2"/>
                                          </p:val>
                                        </p:tav>
                                      </p:tavLst>
                                    </p:anim>
                                    <p:anim calcmode="lin" valueType="num">
                                      <p:cBhvr additive="base">
                                        <p:cTn id="66" dur="1000"/>
                                        <p:tgtEl>
                                          <p:spTgt spid="9"/>
                                        </p:tgtEl>
                                        <p:attrNameLst>
                                          <p:attrName>ppt_y</p:attrName>
                                        </p:attrNameLst>
                                      </p:cBhvr>
                                      <p:tavLst>
                                        <p:tav tm="0">
                                          <p:val>
                                            <p:strVal val="ppt_y"/>
                                          </p:val>
                                        </p:tav>
                                        <p:tav tm="100000">
                                          <p:val>
                                            <p:strVal val="ppt_y"/>
                                          </p:val>
                                        </p:tav>
                                      </p:tavLst>
                                    </p:anim>
                                    <p:set>
                                      <p:cBhvr>
                                        <p:cTn id="67"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長方形 2"/>
          <p:cNvSpPr/>
          <p:nvPr/>
        </p:nvSpPr>
        <p:spPr>
          <a:xfrm>
            <a:off x="49441" y="228600"/>
            <a:ext cx="8550739" cy="769441"/>
          </a:xfrm>
          <a:prstGeom prst="rect">
            <a:avLst/>
          </a:prstGeom>
          <a:noFill/>
        </p:spPr>
        <p:txBody>
          <a:bodyPr wrap="none" lIns="91440" tIns="45720" rIns="91440" bIns="45720">
            <a:spAutoFit/>
          </a:bodyPr>
          <a:lstStyle/>
          <a:p>
            <a:pPr algn="ctr"/>
            <a:r>
              <a:rPr lang="en-US" altLang="zh-TW" sz="4400" b="1" dirty="0" smtClean="0">
                <a:ln w="18415" cmpd="sng">
                  <a:solidFill>
                    <a:schemeClr val="accent2">
                      <a:lumMod val="75000"/>
                    </a:schemeClr>
                  </a:solidFill>
                  <a:prstDash val="solid"/>
                </a:ln>
                <a:solidFill>
                  <a:schemeClr val="bg1"/>
                </a:solidFill>
                <a:effectLst>
                  <a:outerShdw blurRad="50800" dist="38100" dir="5400000" algn="t" rotWithShape="0">
                    <a:prstClr val="black">
                      <a:alpha val="40000"/>
                    </a:prstClr>
                  </a:outerShdw>
                </a:effectLst>
                <a:latin typeface="Antique Olive Compact" pitchFamily="34" charset="0"/>
                <a:ea typeface="華康POP1體W9" pitchFamily="81" charset="-120"/>
                <a:cs typeface="헤드라인A"/>
              </a:rPr>
              <a:t>Royal Thai </a:t>
            </a:r>
            <a:r>
              <a:rPr lang="en-US" altLang="zh-TW" sz="4400" b="1" dirty="0" smtClean="0">
                <a:ln w="18415" cmpd="sng">
                  <a:solidFill>
                    <a:schemeClr val="accent2">
                      <a:lumMod val="75000"/>
                    </a:schemeClr>
                  </a:solidFill>
                  <a:prstDash val="solid"/>
                </a:ln>
                <a:solidFill>
                  <a:schemeClr val="bg1"/>
                </a:solidFill>
                <a:effectLst>
                  <a:outerShdw blurRad="50800" dist="38100" dir="5400000" algn="t" rotWithShape="0">
                    <a:prstClr val="black">
                      <a:alpha val="40000"/>
                    </a:prstClr>
                  </a:outerShdw>
                </a:effectLst>
                <a:latin typeface="Antique Olive Compact" pitchFamily="34" charset="0"/>
                <a:ea typeface="華康POP1體W9" pitchFamily="81" charset="-120"/>
                <a:cs typeface="헤드라인A"/>
              </a:rPr>
              <a:t>Milk Tablets</a:t>
            </a:r>
            <a:endParaRPr lang="en-US" altLang="zh-TW" sz="4400" b="1" dirty="0">
              <a:ln w="18415" cmpd="sng">
                <a:solidFill>
                  <a:schemeClr val="accent2">
                    <a:lumMod val="75000"/>
                  </a:schemeClr>
                </a:solidFill>
                <a:prstDash val="solid"/>
              </a:ln>
              <a:solidFill>
                <a:schemeClr val="bg1"/>
              </a:solidFill>
              <a:effectLst>
                <a:outerShdw blurRad="50800" dist="38100" dir="5400000" algn="t" rotWithShape="0">
                  <a:prstClr val="black">
                    <a:alpha val="40000"/>
                  </a:prstClr>
                </a:outerShdw>
              </a:effectLst>
              <a:latin typeface="Antique Olive Compact" pitchFamily="34" charset="0"/>
              <a:ea typeface="華康POP1體W9" pitchFamily="81" charset="-120"/>
              <a:cs typeface="헤드라인A"/>
            </a:endParaRPr>
          </a:p>
        </p:txBody>
      </p:sp>
      <p:pic>
        <p:nvPicPr>
          <p:cNvPr id="6" name="Picture 5" descr="家牛奶片：[伴手禮] [泰國] 皇家牧場牛奶片 @ 遊泰必買‧平價大滿足伴手">
            <a:hlinkClick r:id="rId2"/>
          </p:cNvPr>
          <p:cNvPicPr/>
          <p:nvPr/>
        </p:nvPicPr>
        <p:blipFill>
          <a:blip r:embed="rId3"/>
          <a:srcRect/>
          <a:stretch>
            <a:fillRect/>
          </a:stretch>
        </p:blipFill>
        <p:spPr bwMode="auto">
          <a:xfrm>
            <a:off x="571472" y="1524000"/>
            <a:ext cx="3922395" cy="4074795"/>
          </a:xfrm>
          <a:prstGeom prst="rect">
            <a:avLst/>
          </a:prstGeom>
          <a:noFill/>
          <a:ln w="9525">
            <a:noFill/>
            <a:miter lim="800000"/>
            <a:headEnd/>
            <a:tailEnd/>
          </a:ln>
        </p:spPr>
      </p:pic>
      <p:sp>
        <p:nvSpPr>
          <p:cNvPr id="8" name="TextBox 7"/>
          <p:cNvSpPr txBox="1"/>
          <p:nvPr/>
        </p:nvSpPr>
        <p:spPr>
          <a:xfrm>
            <a:off x="4866380" y="1268760"/>
            <a:ext cx="3733800" cy="5078313"/>
          </a:xfrm>
          <a:prstGeom prst="rect">
            <a:avLst/>
          </a:prstGeom>
          <a:noFill/>
        </p:spPr>
        <p:txBody>
          <a:bodyPr wrap="square" rtlCol="0">
            <a:spAutoFit/>
          </a:bodyPr>
          <a:lstStyle/>
          <a:p>
            <a:r>
              <a:rPr lang="en-US" altLang="zh-TW" dirty="0" smtClean="0">
                <a:ln>
                  <a:solidFill>
                    <a:schemeClr val="tx1">
                      <a:lumMod val="85000"/>
                      <a:lumOff val="15000"/>
                    </a:schemeClr>
                  </a:solidFill>
                </a:ln>
                <a:solidFill>
                  <a:srgbClr val="23F3B3"/>
                </a:solidFill>
                <a:latin typeface="Antique Olive Compact" pitchFamily="34" charset="0"/>
                <a:ea typeface="新細明體" pitchFamily="18" charset="-120"/>
                <a:cs typeface="헤드라인A"/>
              </a:rPr>
              <a:t>Legend IX King of Thailand </a:t>
            </a:r>
            <a:r>
              <a:rPr lang="en-US" altLang="zh-TW" dirty="0" err="1" smtClean="0">
                <a:ln>
                  <a:solidFill>
                    <a:schemeClr val="tx1">
                      <a:lumMod val="85000"/>
                      <a:lumOff val="15000"/>
                    </a:schemeClr>
                  </a:solidFill>
                </a:ln>
                <a:solidFill>
                  <a:srgbClr val="23F3B3"/>
                </a:solidFill>
                <a:latin typeface="Antique Olive Compact" pitchFamily="34" charset="0"/>
                <a:ea typeface="新細明體" pitchFamily="18" charset="-120"/>
                <a:cs typeface="헤드라인A"/>
              </a:rPr>
              <a:t>Bhumibol</a:t>
            </a:r>
            <a:r>
              <a:rPr lang="en-US" altLang="zh-TW" dirty="0" smtClean="0">
                <a:ln>
                  <a:solidFill>
                    <a:schemeClr val="tx1">
                      <a:lumMod val="85000"/>
                      <a:lumOff val="15000"/>
                    </a:schemeClr>
                  </a:solidFill>
                </a:ln>
                <a:solidFill>
                  <a:srgbClr val="23F3B3"/>
                </a:solidFill>
                <a:latin typeface="Antique Olive Compact" pitchFamily="34" charset="0"/>
                <a:ea typeface="新細明體" pitchFamily="18" charset="-120"/>
                <a:cs typeface="헤드라인A"/>
              </a:rPr>
              <a:t> </a:t>
            </a:r>
            <a:r>
              <a:rPr lang="en-US" altLang="zh-TW" dirty="0" err="1" smtClean="0">
                <a:ln>
                  <a:solidFill>
                    <a:schemeClr val="tx1">
                      <a:lumMod val="85000"/>
                      <a:lumOff val="15000"/>
                    </a:schemeClr>
                  </a:solidFill>
                </a:ln>
                <a:solidFill>
                  <a:srgbClr val="23F3B3"/>
                </a:solidFill>
                <a:latin typeface="Antique Olive Compact" pitchFamily="34" charset="0"/>
                <a:ea typeface="新細明體" pitchFamily="18" charset="-120"/>
                <a:cs typeface="헤드라인A"/>
              </a:rPr>
              <a:t>Adulyadej</a:t>
            </a:r>
            <a:r>
              <a:rPr lang="en-US" altLang="zh-TW" dirty="0" smtClean="0">
                <a:ln>
                  <a:solidFill>
                    <a:schemeClr val="tx1">
                      <a:lumMod val="85000"/>
                      <a:lumOff val="15000"/>
                    </a:schemeClr>
                  </a:solidFill>
                </a:ln>
                <a:solidFill>
                  <a:srgbClr val="23F3B3"/>
                </a:solidFill>
                <a:latin typeface="Antique Olive Compact" pitchFamily="34" charset="0"/>
                <a:ea typeface="新細明體" pitchFamily="18" charset="-120"/>
                <a:cs typeface="헤드라인A"/>
              </a:rPr>
              <a:t> (</a:t>
            </a:r>
            <a:r>
              <a:rPr lang="en-US" altLang="zh-TW" dirty="0" err="1" smtClean="0">
                <a:ln>
                  <a:solidFill>
                    <a:schemeClr val="tx1">
                      <a:lumMod val="85000"/>
                      <a:lumOff val="15000"/>
                    </a:schemeClr>
                  </a:solidFill>
                </a:ln>
                <a:solidFill>
                  <a:srgbClr val="23F3B3"/>
                </a:solidFill>
                <a:latin typeface="Antique Olive Compact" pitchFamily="34" charset="0"/>
                <a:ea typeface="新細明體" pitchFamily="18" charset="-120"/>
                <a:cs typeface="헤드라인A"/>
              </a:rPr>
              <a:t>BhumibolAdulyadej</a:t>
            </a:r>
            <a:r>
              <a:rPr lang="en-US" altLang="zh-TW" dirty="0" smtClean="0">
                <a:ln>
                  <a:solidFill>
                    <a:schemeClr val="tx1">
                      <a:lumMod val="85000"/>
                      <a:lumOff val="15000"/>
                    </a:schemeClr>
                  </a:solidFill>
                </a:ln>
                <a:solidFill>
                  <a:srgbClr val="23F3B3"/>
                </a:solidFill>
                <a:latin typeface="Antique Olive Compact" pitchFamily="34" charset="0"/>
                <a:ea typeface="新細明體" pitchFamily="18" charset="-120"/>
                <a:cs typeface="헤드라인A"/>
              </a:rPr>
              <a:t>) in order to help farmers to promote milk (also said to be from a royal ranch), and a low price to sell, so that poor children can also be nutritional supplement milk tablets.</a:t>
            </a:r>
          </a:p>
          <a:p>
            <a:endParaRPr lang="en-US" altLang="zh-TW" dirty="0" smtClean="0">
              <a:ln>
                <a:solidFill>
                  <a:schemeClr val="tx1">
                    <a:lumMod val="85000"/>
                    <a:lumOff val="15000"/>
                  </a:schemeClr>
                </a:solidFill>
              </a:ln>
              <a:solidFill>
                <a:srgbClr val="23F3B3"/>
              </a:solidFill>
              <a:latin typeface="Antique Olive Compact" pitchFamily="34" charset="0"/>
              <a:ea typeface="新細明體" pitchFamily="18" charset="-120"/>
              <a:cs typeface="헤드라인A"/>
            </a:endParaRPr>
          </a:p>
          <a:p>
            <a:r>
              <a:rPr lang="en-US" altLang="zh-TW" dirty="0" smtClean="0">
                <a:ln>
                  <a:solidFill>
                    <a:schemeClr val="tx1">
                      <a:lumMod val="85000"/>
                      <a:lumOff val="15000"/>
                    </a:schemeClr>
                  </a:solidFill>
                </a:ln>
                <a:solidFill>
                  <a:srgbClr val="23F3B3"/>
                </a:solidFill>
                <a:latin typeface="Antique Olive Compact" pitchFamily="34" charset="0"/>
                <a:ea typeface="新細明體" pitchFamily="18" charset="-120"/>
                <a:cs typeface="헤드라인A"/>
              </a:rPr>
              <a:t>Is a network spread to Thailand with one hand ceremony will buy</a:t>
            </a:r>
          </a:p>
          <a:p>
            <a:endParaRPr lang="en-US" altLang="zh-TW" dirty="0" smtClean="0">
              <a:ln>
                <a:solidFill>
                  <a:schemeClr val="tx1">
                    <a:lumMod val="85000"/>
                    <a:lumOff val="15000"/>
                  </a:schemeClr>
                </a:solidFill>
              </a:ln>
              <a:solidFill>
                <a:srgbClr val="23F3B3"/>
              </a:solidFill>
              <a:latin typeface="Antique Olive Compact" pitchFamily="34" charset="0"/>
              <a:ea typeface="新細明體" pitchFamily="18" charset="-120"/>
              <a:cs typeface="헤드라인A"/>
            </a:endParaRPr>
          </a:p>
          <a:p>
            <a:r>
              <a:rPr lang="en-US" altLang="zh-TW" dirty="0" smtClean="0">
                <a:ln>
                  <a:solidFill>
                    <a:schemeClr val="tx1">
                      <a:lumMod val="85000"/>
                      <a:lumOff val="15000"/>
                    </a:schemeClr>
                  </a:solidFill>
                </a:ln>
                <a:solidFill>
                  <a:srgbClr val="23F3B3"/>
                </a:solidFill>
                <a:latin typeface="Antique Olive Compact" pitchFamily="34" charset="0"/>
                <a:ea typeface="新細明體" pitchFamily="18" charset="-120"/>
                <a:cs typeface="헤드라인A"/>
              </a:rPr>
              <a:t>Price: NT 280/10 pack</a:t>
            </a:r>
            <a:endParaRPr kumimoji="1" lang="zh-CN" altLang="en-US" dirty="0">
              <a:ln>
                <a:solidFill>
                  <a:schemeClr val="tx1">
                    <a:lumMod val="85000"/>
                    <a:lumOff val="15000"/>
                  </a:schemeClr>
                </a:solidFill>
              </a:ln>
              <a:solidFill>
                <a:srgbClr val="23F3B3"/>
              </a:solidFill>
              <a:latin typeface="Antique Olive Compact" pitchFamily="34" charset="0"/>
              <a:ea typeface="新細明體" pitchFamily="18" charset="-120"/>
              <a:cs typeface="헤드라인A"/>
            </a:endParaRPr>
          </a:p>
        </p:txBody>
      </p:sp>
      <p:sp>
        <p:nvSpPr>
          <p:cNvPr id="9" name="矩形 8"/>
          <p:cNvSpPr/>
          <p:nvPr/>
        </p:nvSpPr>
        <p:spPr>
          <a:xfrm>
            <a:off x="571472" y="5805264"/>
            <a:ext cx="5152656" cy="400110"/>
          </a:xfrm>
          <a:prstGeom prst="rect">
            <a:avLst/>
          </a:prstGeom>
        </p:spPr>
        <p:txBody>
          <a:bodyPr wrap="square">
            <a:spAutoFit/>
          </a:bodyPr>
          <a:lstStyle/>
          <a:p>
            <a:r>
              <a:rPr lang="en-US" altLang="zh-TW" sz="2000" dirty="0" smtClean="0">
                <a:ln>
                  <a:solidFill>
                    <a:schemeClr val="tx1">
                      <a:lumMod val="85000"/>
                      <a:lumOff val="15000"/>
                    </a:schemeClr>
                  </a:solidFill>
                </a:ln>
                <a:solidFill>
                  <a:srgbClr val="23F3B3"/>
                </a:solidFill>
                <a:latin typeface="Antique Olive Compact" pitchFamily="34" charset="0"/>
              </a:rPr>
              <a:t>Chocolate taste / flavor</a:t>
            </a:r>
            <a:endParaRPr lang="zh-TW" altLang="en-US" sz="2000" dirty="0">
              <a:ln>
                <a:solidFill>
                  <a:schemeClr val="tx1">
                    <a:lumMod val="85000"/>
                    <a:lumOff val="15000"/>
                  </a:schemeClr>
                </a:solidFill>
              </a:ln>
              <a:solidFill>
                <a:srgbClr val="23F3B3"/>
              </a:solidFill>
              <a:latin typeface="Antique Olive Compac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decel="5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54" presetClass="entr" presetSubtype="0" accel="10000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05"/>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fade">
                                      <p:cBhvr>
                                        <p:cTn id="16" dur="1000"/>
                                        <p:tgtEl>
                                          <p:spTgt spid="6"/>
                                        </p:tgtEl>
                                      </p:cBhvr>
                                    </p:animEffect>
                                  </p:childTnLst>
                                </p:cTn>
                              </p:par>
                            </p:childTnLst>
                          </p:cTn>
                        </p:par>
                        <p:par>
                          <p:cTn id="17" fill="hold">
                            <p:stCondLst>
                              <p:cond delay="2000"/>
                            </p:stCondLst>
                            <p:childTnLst>
                              <p:par>
                                <p:cTn id="18" presetID="50" presetClass="entr" presetSubtype="0" decel="10000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strVal val="#ppt_w+.3"/>
                                          </p:val>
                                        </p:tav>
                                        <p:tav tm="100000">
                                          <p:val>
                                            <p:strVal val="#ppt_w"/>
                                          </p:val>
                                        </p:tav>
                                      </p:tavLst>
                                    </p:anim>
                                    <p:anim calcmode="lin" valueType="num">
                                      <p:cBhvr>
                                        <p:cTn id="21" dur="1000" fill="hold"/>
                                        <p:tgtEl>
                                          <p:spTgt spid="9"/>
                                        </p:tgtEl>
                                        <p:attrNameLst>
                                          <p:attrName>ppt_h</p:attrName>
                                        </p:attrNameLst>
                                      </p:cBhvr>
                                      <p:tavLst>
                                        <p:tav tm="0">
                                          <p:val>
                                            <p:strVal val="#ppt_h"/>
                                          </p:val>
                                        </p:tav>
                                        <p:tav tm="100000">
                                          <p:val>
                                            <p:strVal val="#ppt_h"/>
                                          </p:val>
                                        </p:tav>
                                      </p:tavLst>
                                    </p:anim>
                                    <p:animEffect transition="in" filter="fade">
                                      <p:cBhvr>
                                        <p:cTn id="22" dur="1000"/>
                                        <p:tgtEl>
                                          <p:spTgt spid="9"/>
                                        </p:tgtEl>
                                      </p:cBhvr>
                                    </p:animEffect>
                                  </p:childTnLst>
                                </p:cTn>
                              </p:par>
                            </p:childTnLst>
                          </p:cTn>
                        </p:par>
                        <p:par>
                          <p:cTn id="23" fill="hold">
                            <p:stCondLst>
                              <p:cond delay="3000"/>
                            </p:stCondLst>
                            <p:childTnLst>
                              <p:par>
                                <p:cTn id="24" presetID="15"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tomwang.com/jmms/osCommerce/catalog/images/223/a4000-1b.jpg"/>
          <p:cNvPicPr>
            <a:picLocks noChangeAspect="1" noChangeArrowheads="1"/>
          </p:cNvPicPr>
          <p:nvPr/>
        </p:nvPicPr>
        <p:blipFill>
          <a:blip r:embed="rId2">
            <a:lum bright="40000"/>
          </a:blip>
          <a:srcRect r="12926" b="12734"/>
          <a:stretch>
            <a:fillRect/>
          </a:stretch>
        </p:blipFill>
        <p:spPr bwMode="auto">
          <a:xfrm>
            <a:off x="0" y="-15121"/>
            <a:ext cx="9144000" cy="6873121"/>
          </a:xfrm>
          <a:prstGeom prst="rect">
            <a:avLst/>
          </a:prstGeom>
          <a:noFill/>
        </p:spPr>
      </p:pic>
      <p:sp>
        <p:nvSpPr>
          <p:cNvPr id="2" name="長方形 1"/>
          <p:cNvSpPr/>
          <p:nvPr/>
        </p:nvSpPr>
        <p:spPr>
          <a:xfrm>
            <a:off x="359009" y="228600"/>
            <a:ext cx="8403262" cy="630942"/>
          </a:xfrm>
          <a:prstGeom prst="rect">
            <a:avLst/>
          </a:prstGeom>
          <a:noFill/>
        </p:spPr>
        <p:txBody>
          <a:bodyPr wrap="none" lIns="91440" tIns="45720" rIns="91440" bIns="45720">
            <a:spAutoFit/>
          </a:bodyPr>
          <a:lstStyle/>
          <a:p>
            <a:pPr algn="ctr"/>
            <a:r>
              <a:rPr lang="en-US" altLang="zh-TW" sz="3500" b="1" spc="50" dirty="0" smtClean="0">
                <a:ln w="12700" cmpd="sng">
                  <a:solidFill>
                    <a:schemeClr val="accent2"/>
                  </a:solidFill>
                  <a:prstDash val="solid"/>
                </a:ln>
                <a:solidFill>
                  <a:schemeClr val="bg1"/>
                </a:solidFill>
                <a:effectLst>
                  <a:glow rad="53100">
                    <a:schemeClr val="accent6">
                      <a:satMod val="180000"/>
                      <a:alpha val="30000"/>
                    </a:schemeClr>
                  </a:glow>
                  <a:outerShdw blurRad="38100" dist="38100" dir="2700000" algn="tl">
                    <a:srgbClr val="000000">
                      <a:alpha val="43137"/>
                    </a:srgbClr>
                  </a:outerShdw>
                </a:effectLst>
                <a:latin typeface="Antique Olive Compact" pitchFamily="34" charset="0"/>
                <a:ea typeface="華康POP1體W9" pitchFamily="81" charset="-120"/>
                <a:cs typeface="헤드라인A"/>
              </a:rPr>
              <a:t>Fujiya Peko </a:t>
            </a:r>
            <a:r>
              <a:rPr lang="en-US" altLang="zh-TW" sz="3500" b="1" spc="50" dirty="0" smtClean="0">
                <a:ln w="12700" cmpd="sng">
                  <a:solidFill>
                    <a:schemeClr val="accent2"/>
                  </a:solidFill>
                  <a:prstDash val="solid"/>
                </a:ln>
                <a:solidFill>
                  <a:schemeClr val="bg1"/>
                </a:solidFill>
                <a:effectLst>
                  <a:glow rad="53100">
                    <a:schemeClr val="accent6">
                      <a:satMod val="180000"/>
                      <a:alpha val="30000"/>
                    </a:schemeClr>
                  </a:glow>
                  <a:outerShdw blurRad="38100" dist="38100" dir="2700000" algn="tl">
                    <a:srgbClr val="000000">
                      <a:alpha val="43137"/>
                    </a:srgbClr>
                  </a:outerShdw>
                </a:effectLst>
                <a:latin typeface="Antique Olive Compact" pitchFamily="34" charset="0"/>
                <a:ea typeface="華康POP1體W9" pitchFamily="81" charset="-120"/>
                <a:cs typeface="헤드라인A"/>
              </a:rPr>
              <a:t>Milk Sugar Bags</a:t>
            </a:r>
            <a:endParaRPr lang="en-US" altLang="zh-TW" sz="3500" b="1" spc="50" dirty="0">
              <a:ln w="12700" cmpd="sng">
                <a:solidFill>
                  <a:schemeClr val="accent2"/>
                </a:solidFill>
                <a:prstDash val="solid"/>
              </a:ln>
              <a:solidFill>
                <a:schemeClr val="bg1"/>
              </a:solidFill>
              <a:effectLst>
                <a:glow rad="53100">
                  <a:schemeClr val="accent6">
                    <a:satMod val="180000"/>
                    <a:alpha val="30000"/>
                  </a:schemeClr>
                </a:glow>
                <a:outerShdw blurRad="38100" dist="38100" dir="2700000" algn="tl">
                  <a:srgbClr val="000000">
                    <a:alpha val="43137"/>
                  </a:srgbClr>
                </a:outerShdw>
              </a:effectLst>
              <a:latin typeface="Antique Olive Compact" pitchFamily="34" charset="0"/>
              <a:ea typeface="華康POP1體W9" pitchFamily="81" charset="-120"/>
              <a:cs typeface="헤드라인A"/>
            </a:endParaRP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242738" y="3489782"/>
            <a:ext cx="2909738" cy="2909738"/>
          </a:xfrm>
          <a:prstGeom prst="rect">
            <a:avLst/>
          </a:prstGeom>
          <a:effectLst>
            <a:glow rad="101600">
              <a:schemeClr val="accent5">
                <a:satMod val="175000"/>
                <a:alpha val="40000"/>
              </a:schemeClr>
            </a:glow>
          </a:effectLst>
        </p:spPr>
      </p:pic>
      <p:pic>
        <p:nvPicPr>
          <p:cNvPr id="6" name="Picture 5"/>
          <p:cNvPicPr>
            <a:picLocks noChangeAspect="1"/>
          </p:cNvPicPr>
          <p:nvPr/>
        </p:nvPicPr>
        <p:blipFill>
          <a:blip r:embed="rId4"/>
          <a:stretch>
            <a:fillRect/>
          </a:stretch>
        </p:blipFill>
        <p:spPr>
          <a:xfrm>
            <a:off x="2667000" y="1321207"/>
            <a:ext cx="2643206" cy="2416646"/>
          </a:xfrm>
          <a:prstGeom prst="rect">
            <a:avLst/>
          </a:prstGeom>
          <a:ln>
            <a:noFill/>
          </a:ln>
          <a:effectLst>
            <a:glow rad="101600">
              <a:schemeClr val="accent5">
                <a:satMod val="175000"/>
                <a:alpha val="40000"/>
              </a:schemeClr>
            </a:glow>
            <a:outerShdw blurRad="50800" dist="38100" dir="10800000" algn="r" rotWithShape="0">
              <a:prstClr val="black">
                <a:alpha val="40000"/>
              </a:prstClr>
            </a:outerShdw>
            <a:softEdge rad="112500"/>
          </a:effectLst>
        </p:spPr>
      </p:pic>
      <p:sp>
        <p:nvSpPr>
          <p:cNvPr id="7" name="TextBox 6"/>
          <p:cNvSpPr txBox="1"/>
          <p:nvPr/>
        </p:nvSpPr>
        <p:spPr>
          <a:xfrm>
            <a:off x="3143240" y="4190612"/>
            <a:ext cx="1905000" cy="461665"/>
          </a:xfrm>
          <a:prstGeom prst="rect">
            <a:avLst/>
          </a:prstGeom>
          <a:noFill/>
        </p:spPr>
        <p:txBody>
          <a:bodyPr wrap="square" rtlCol="0">
            <a:spAutoFit/>
          </a:bodyPr>
          <a:lstStyle/>
          <a:p>
            <a:r>
              <a:rPr kumimoji="1" lang="zh-TW" altLang="en-US" sz="2400" dirty="0" smtClean="0">
                <a:ln>
                  <a:solidFill>
                    <a:schemeClr val="accent2"/>
                  </a:solidFill>
                </a:ln>
                <a:solidFill>
                  <a:schemeClr val="accent2">
                    <a:lumMod val="40000"/>
                    <a:lumOff val="60000"/>
                  </a:schemeClr>
                </a:solidFill>
                <a:latin typeface="新細明體" pitchFamily="18" charset="-120"/>
                <a:ea typeface="新細明體" pitchFamily="18" charset="-120"/>
                <a:cs typeface="헤드라인A"/>
              </a:rPr>
              <a:t> </a:t>
            </a:r>
            <a:endParaRPr kumimoji="1" lang="zh-CN" altLang="en-US" sz="2400" dirty="0">
              <a:ln>
                <a:solidFill>
                  <a:schemeClr val="accent2"/>
                </a:solidFill>
              </a:ln>
              <a:solidFill>
                <a:schemeClr val="accent2">
                  <a:lumMod val="40000"/>
                  <a:lumOff val="60000"/>
                </a:schemeClr>
              </a:solidFill>
              <a:latin typeface="新細明體" pitchFamily="18" charset="-120"/>
              <a:ea typeface="新細明體" pitchFamily="18" charset="-120"/>
              <a:cs typeface="헤드라인A"/>
            </a:endParaRPr>
          </a:p>
        </p:txBody>
      </p:sp>
      <p:sp>
        <p:nvSpPr>
          <p:cNvPr id="10" name="矩形 9"/>
          <p:cNvSpPr/>
          <p:nvPr/>
        </p:nvSpPr>
        <p:spPr>
          <a:xfrm>
            <a:off x="0" y="6399520"/>
            <a:ext cx="4620176" cy="369332"/>
          </a:xfrm>
          <a:prstGeom prst="rect">
            <a:avLst/>
          </a:prstGeom>
        </p:spPr>
        <p:txBody>
          <a:bodyPr wrap="none">
            <a:spAutoFit/>
          </a:bodyPr>
          <a:lstStyle/>
          <a:p>
            <a:r>
              <a:rPr lang="en-US" altLang="zh-TW" dirty="0" smtClean="0">
                <a:ln>
                  <a:solidFill>
                    <a:schemeClr val="tx1">
                      <a:lumMod val="75000"/>
                      <a:lumOff val="25000"/>
                    </a:schemeClr>
                  </a:solidFill>
                </a:ln>
                <a:solidFill>
                  <a:srgbClr val="23F3B3"/>
                </a:solidFill>
                <a:latin typeface="Antique Olive Compact" pitchFamily="34" charset="0"/>
              </a:rPr>
              <a:t>Milk bags of candy packaging</a:t>
            </a:r>
            <a:endParaRPr lang="zh-TW" altLang="en-US" dirty="0">
              <a:ln>
                <a:solidFill>
                  <a:schemeClr val="tx1">
                    <a:lumMod val="75000"/>
                    <a:lumOff val="25000"/>
                  </a:schemeClr>
                </a:solidFill>
              </a:ln>
              <a:solidFill>
                <a:srgbClr val="23F3B3"/>
              </a:solidFill>
              <a:latin typeface="Antique Olive Compact" pitchFamily="34" charset="0"/>
            </a:endParaRPr>
          </a:p>
        </p:txBody>
      </p:sp>
      <p:sp>
        <p:nvSpPr>
          <p:cNvPr id="11" name="矩形 10"/>
          <p:cNvSpPr/>
          <p:nvPr/>
        </p:nvSpPr>
        <p:spPr>
          <a:xfrm>
            <a:off x="2331505" y="3821280"/>
            <a:ext cx="2978701" cy="369332"/>
          </a:xfrm>
          <a:prstGeom prst="rect">
            <a:avLst/>
          </a:prstGeom>
        </p:spPr>
        <p:txBody>
          <a:bodyPr wrap="none">
            <a:spAutoFit/>
          </a:bodyPr>
          <a:lstStyle/>
          <a:p>
            <a:r>
              <a:rPr lang="en-US" altLang="zh-TW" dirty="0" smtClean="0">
                <a:ln>
                  <a:solidFill>
                    <a:schemeClr val="tx1">
                      <a:lumMod val="75000"/>
                      <a:lumOff val="25000"/>
                    </a:schemeClr>
                  </a:solidFill>
                </a:ln>
                <a:solidFill>
                  <a:srgbClr val="23F3B3"/>
                </a:solidFill>
                <a:latin typeface="Antique Olive Compact" pitchFamily="34" charset="0"/>
              </a:rPr>
              <a:t>Milk bags of candy</a:t>
            </a:r>
            <a:endParaRPr lang="zh-TW" altLang="en-US" dirty="0">
              <a:ln>
                <a:solidFill>
                  <a:schemeClr val="tx1">
                    <a:lumMod val="75000"/>
                    <a:lumOff val="25000"/>
                  </a:schemeClr>
                </a:solidFill>
              </a:ln>
              <a:solidFill>
                <a:srgbClr val="23F3B3"/>
              </a:solidFill>
              <a:latin typeface="Antique Olive Compact" pitchFamily="34" charset="0"/>
            </a:endParaRPr>
          </a:p>
        </p:txBody>
      </p:sp>
      <p:sp>
        <p:nvSpPr>
          <p:cNvPr id="12" name="文字方塊 11"/>
          <p:cNvSpPr txBox="1"/>
          <p:nvPr/>
        </p:nvSpPr>
        <p:spPr>
          <a:xfrm>
            <a:off x="5562600" y="1420623"/>
            <a:ext cx="3581400" cy="5078313"/>
          </a:xfrm>
          <a:prstGeom prst="rect">
            <a:avLst/>
          </a:prstGeom>
          <a:noFill/>
        </p:spPr>
        <p:txBody>
          <a:bodyPr wrap="square" rtlCol="0">
            <a:spAutoFit/>
          </a:bodyPr>
          <a:lstStyle/>
          <a:p>
            <a:r>
              <a:rPr lang="en-US" altLang="zh-TW" dirty="0" smtClean="0">
                <a:ln>
                  <a:solidFill>
                    <a:schemeClr val="tx1">
                      <a:lumMod val="75000"/>
                      <a:lumOff val="25000"/>
                    </a:schemeClr>
                  </a:solidFill>
                </a:ln>
                <a:solidFill>
                  <a:srgbClr val="23F3B3"/>
                </a:solidFill>
                <a:latin typeface="Antique Olive Compact" pitchFamily="34" charset="0"/>
              </a:rPr>
              <a:t>Fujiya "PEKO", was born in AD 1950, the first time the consumer is faced with bags of sugar in milk packaging market, so there is "milk sugar dolls" nickname. AD 1952 when Japan sold, the name of "mother's milk is the taste of sugar" advertising slogan, caused a whirlwind in Japan</a:t>
            </a:r>
            <a:r>
              <a:rPr lang="en-US" altLang="zh-TW" dirty="0" smtClean="0">
                <a:ln>
                  <a:solidFill>
                    <a:schemeClr val="tx1">
                      <a:lumMod val="75000"/>
                      <a:lumOff val="25000"/>
                    </a:schemeClr>
                  </a:solidFill>
                </a:ln>
                <a:solidFill>
                  <a:srgbClr val="23F3B3"/>
                </a:solidFill>
                <a:latin typeface="Antique Olive Compact" pitchFamily="34" charset="0"/>
              </a:rPr>
              <a:t>.</a:t>
            </a:r>
          </a:p>
          <a:p>
            <a:endParaRPr lang="en-US" altLang="zh-TW" dirty="0" smtClean="0">
              <a:ln>
                <a:solidFill>
                  <a:schemeClr val="tx1">
                    <a:lumMod val="75000"/>
                    <a:lumOff val="25000"/>
                  </a:schemeClr>
                </a:solidFill>
              </a:ln>
              <a:solidFill>
                <a:srgbClr val="23F3B3"/>
              </a:solidFill>
              <a:latin typeface="Antique Olive Compact" pitchFamily="34" charset="0"/>
            </a:endParaRPr>
          </a:p>
          <a:p>
            <a:endParaRPr lang="en-US" altLang="zh-TW" dirty="0" smtClean="0">
              <a:ln>
                <a:solidFill>
                  <a:schemeClr val="tx1">
                    <a:lumMod val="75000"/>
                    <a:lumOff val="25000"/>
                  </a:schemeClr>
                </a:solidFill>
              </a:ln>
              <a:solidFill>
                <a:srgbClr val="23F3B3"/>
              </a:solidFill>
              <a:latin typeface="Antique Olive Compact" pitchFamily="34" charset="0"/>
            </a:endParaRPr>
          </a:p>
          <a:p>
            <a:r>
              <a:rPr lang="en-US" altLang="zh-TW" dirty="0" smtClean="0">
                <a:ln>
                  <a:solidFill>
                    <a:schemeClr val="tx1">
                      <a:lumMod val="75000"/>
                      <a:lumOff val="25000"/>
                    </a:schemeClr>
                  </a:solidFill>
                </a:ln>
                <a:solidFill>
                  <a:srgbClr val="23F3B3"/>
                </a:solidFill>
                <a:latin typeface="Antique Olive Compact" pitchFamily="34" charset="0"/>
              </a:rPr>
              <a:t>Price: </a:t>
            </a:r>
            <a:r>
              <a:rPr lang="en-US" altLang="zh-TW" dirty="0" smtClean="0">
                <a:ln>
                  <a:solidFill>
                    <a:schemeClr val="tx1">
                      <a:lumMod val="75000"/>
                      <a:lumOff val="25000"/>
                    </a:schemeClr>
                  </a:solidFill>
                </a:ln>
                <a:solidFill>
                  <a:srgbClr val="23F3B3"/>
                </a:solidFill>
                <a:latin typeface="Antique Olive Compact" pitchFamily="34" charset="0"/>
              </a:rPr>
              <a:t>NT69 </a:t>
            </a:r>
            <a:r>
              <a:rPr lang="en-US" altLang="zh-TW" dirty="0" smtClean="0">
                <a:ln>
                  <a:solidFill>
                    <a:schemeClr val="tx1">
                      <a:lumMod val="75000"/>
                      <a:lumOff val="25000"/>
                    </a:schemeClr>
                  </a:solidFill>
                </a:ln>
                <a:solidFill>
                  <a:srgbClr val="23F3B3"/>
                </a:solidFill>
                <a:latin typeface="Antique Olive Compact" pitchFamily="34" charset="0"/>
              </a:rPr>
              <a:t>/package</a:t>
            </a:r>
            <a:endParaRPr lang="zh-TW" altLang="en-US" dirty="0">
              <a:ln>
                <a:solidFill>
                  <a:schemeClr val="tx1">
                    <a:lumMod val="75000"/>
                    <a:lumOff val="25000"/>
                  </a:schemeClr>
                </a:solidFill>
              </a:ln>
              <a:solidFill>
                <a:srgbClr val="23F3B3"/>
              </a:solidFill>
              <a:latin typeface="Antique Olive Compac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decel="5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par>
                          <p:cTn id="13" fill="hold">
                            <p:stCondLst>
                              <p:cond delay="2000"/>
                            </p:stCondLst>
                            <p:childTnLst>
                              <p:par>
                                <p:cTn id="14" presetID="25"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9" dur="1000" fill="hold"/>
                                        <p:tgtEl>
                                          <p:spTgt spid="10"/>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10"/>
                                        </p:tgtEl>
                                      </p:cBhvr>
                                    </p:animEffect>
                                  </p:childTnLst>
                                </p:cTn>
                              </p:par>
                            </p:childTnLst>
                          </p:cTn>
                        </p:par>
                        <p:par>
                          <p:cTn id="24" fill="hold">
                            <p:stCondLst>
                              <p:cond delay="3000"/>
                            </p:stCondLst>
                            <p:childTnLst>
                              <p:par>
                                <p:cTn id="25" presetID="37"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900" decel="100000" fill="hold"/>
                                        <p:tgtEl>
                                          <p:spTgt spid="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1" fill="hold">
                            <p:stCondLst>
                              <p:cond delay="4000"/>
                            </p:stCondLst>
                            <p:childTnLst>
                              <p:par>
                                <p:cTn id="32" presetID="37"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900" decel="100000" fill="hold"/>
                                        <p:tgtEl>
                                          <p:spTgt spid="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8" fill="hold">
                            <p:stCondLst>
                              <p:cond delay="5000"/>
                            </p:stCondLst>
                            <p:childTnLst>
                              <p:par>
                                <p:cTn id="39" presetID="21" presetClass="entr" presetSubtype="4"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heel(4)">
                                      <p:cBhvr>
                                        <p:cTn id="41" dur="2000"/>
                                        <p:tgtEl>
                                          <p:spTgt spid="11"/>
                                        </p:tgtEl>
                                      </p:cBhvr>
                                    </p:animEffect>
                                  </p:childTnLst>
                                </p:cTn>
                              </p:par>
                            </p:childTnLst>
                          </p:cTn>
                        </p:par>
                        <p:par>
                          <p:cTn id="42" fill="hold">
                            <p:stCondLst>
                              <p:cond delay="7000"/>
                            </p:stCondLst>
                            <p:childTnLst>
                              <p:par>
                                <p:cTn id="43" presetID="19" presetClass="entr" presetSubtype="1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0" fill="hold"/>
                                        <p:tgtEl>
                                          <p:spTgt spid="12"/>
                                        </p:tgtEl>
                                        <p:attrNameLst>
                                          <p:attrName>ppt_w</p:attrName>
                                        </p:attrNameLst>
                                      </p:cBhvr>
                                      <p:tavLst>
                                        <p:tav tm="0" fmla="#ppt_w*sin(2.5*pi*$)">
                                          <p:val>
                                            <p:fltVal val="0"/>
                                          </p:val>
                                        </p:tav>
                                        <p:tav tm="100000">
                                          <p:val>
                                            <p:fltVal val="1"/>
                                          </p:val>
                                        </p:tav>
                                      </p:tavLst>
                                    </p:anim>
                                    <p:anim calcmode="lin" valueType="num">
                                      <p:cBhvr>
                                        <p:cTn id="46" dur="5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ec1img.pchome.com.tw/pic/v1/data/item/201311/D/B/A/E/8/3/DBAE83-A80811958000_528c6fae16c7a"/>
          <p:cNvPicPr>
            <a:picLocks noChangeAspect="1" noChangeArrowheads="1"/>
          </p:cNvPicPr>
          <p:nvPr/>
        </p:nvPicPr>
        <p:blipFill>
          <a:blip r:embed="rId2">
            <a:lum bright="10000"/>
          </a:blip>
          <a:srcRect l="6206" r="4842"/>
          <a:stretch>
            <a:fillRect/>
          </a:stretch>
        </p:blipFill>
        <p:spPr bwMode="auto">
          <a:xfrm>
            <a:off x="142875" y="0"/>
            <a:ext cx="9144001" cy="6858000"/>
          </a:xfrm>
          <a:prstGeom prst="rect">
            <a:avLst/>
          </a:prstGeom>
          <a:noFill/>
        </p:spPr>
      </p:pic>
      <p:sp>
        <p:nvSpPr>
          <p:cNvPr id="2" name="長方形 1"/>
          <p:cNvSpPr/>
          <p:nvPr/>
        </p:nvSpPr>
        <p:spPr>
          <a:xfrm>
            <a:off x="4520663" y="304800"/>
            <a:ext cx="184731" cy="1092607"/>
          </a:xfrm>
          <a:prstGeom prst="rect">
            <a:avLst/>
          </a:prstGeom>
          <a:noFill/>
        </p:spPr>
        <p:txBody>
          <a:bodyPr wrap="none" lIns="91440" tIns="45720" rIns="91440" bIns="45720">
            <a:spAutoFit/>
          </a:bodyPr>
          <a:lstStyle/>
          <a:p>
            <a:pPr algn="ctr"/>
            <a:endParaRPr lang="en-US" altLang="zh-TW" sz="65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華康POP1體W9" pitchFamily="81" charset="-120"/>
              <a:ea typeface="華康POP1體W9" pitchFamily="81" charset="-120"/>
              <a:cs typeface="헤드라인A"/>
            </a:endParaRPr>
          </a:p>
        </p:txBody>
      </p:sp>
      <p:pic>
        <p:nvPicPr>
          <p:cNvPr id="7" name="Picture 6"/>
          <p:cNvPicPr>
            <a:picLocks noChangeAspect="1"/>
          </p:cNvPicPr>
          <p:nvPr/>
        </p:nvPicPr>
        <p:blipFill>
          <a:blip r:embed="rId3"/>
          <a:stretch>
            <a:fillRect/>
          </a:stretch>
        </p:blipFill>
        <p:spPr>
          <a:xfrm>
            <a:off x="486513" y="3244476"/>
            <a:ext cx="2566241" cy="26882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1046995" y="5286388"/>
            <a:ext cx="2005759" cy="400110"/>
          </a:xfrm>
          <a:prstGeom prst="rect">
            <a:avLst/>
          </a:prstGeom>
          <a:noFill/>
        </p:spPr>
        <p:txBody>
          <a:bodyPr wrap="square" rtlCol="0">
            <a:spAutoFit/>
          </a:bodyPr>
          <a:lstStyle/>
          <a:p>
            <a:endParaRPr kumimoji="1" lang="zh-CN" altLang="en-US" sz="2000" b="1" dirty="0">
              <a:solidFill>
                <a:schemeClr val="accent5">
                  <a:lumMod val="75000"/>
                </a:schemeClr>
              </a:solidFill>
              <a:effectLst>
                <a:glow rad="63500">
                  <a:schemeClr val="accent3">
                    <a:satMod val="175000"/>
                    <a:alpha val="40000"/>
                  </a:schemeClr>
                </a:glow>
              </a:effectLst>
              <a:latin typeface="新細明體" pitchFamily="18" charset="-120"/>
              <a:ea typeface="新細明體" pitchFamily="18" charset="-120"/>
              <a:cs typeface="헤드라인A"/>
            </a:endParaRPr>
          </a:p>
        </p:txBody>
      </p:sp>
      <p:sp>
        <p:nvSpPr>
          <p:cNvPr id="9" name="TextBox 8"/>
          <p:cNvSpPr txBox="1"/>
          <p:nvPr/>
        </p:nvSpPr>
        <p:spPr>
          <a:xfrm>
            <a:off x="4714876" y="2793398"/>
            <a:ext cx="3962400" cy="677108"/>
          </a:xfrm>
          <a:prstGeom prst="rect">
            <a:avLst/>
          </a:prstGeom>
          <a:noFill/>
        </p:spPr>
        <p:txBody>
          <a:bodyPr wrap="square" rtlCol="0">
            <a:spAutoFit/>
          </a:bodyPr>
          <a:lstStyle/>
          <a:p>
            <a:endParaRPr sz="2000" b="1" dirty="0" smtClean="0">
              <a:ln w="900" cmpd="sng">
                <a:solidFill>
                  <a:schemeClr val="tx2">
                    <a:lumMod val="10000"/>
                    <a:alpha val="55000"/>
                  </a:schemeClr>
                </a:solidFill>
                <a:prstDash val="solid"/>
              </a:ln>
              <a:solidFill>
                <a:schemeClr val="tx2">
                  <a:lumMod val="25000"/>
                </a:schemeClr>
              </a:solidFill>
              <a:effectLst>
                <a:glow rad="228600">
                  <a:schemeClr val="accent3">
                    <a:satMod val="175000"/>
                    <a:alpha val="40000"/>
                  </a:schemeClr>
                </a:glow>
                <a:innerShdw blurRad="101600" dist="76200" dir="5400000">
                  <a:schemeClr val="accent1">
                    <a:satMod val="190000"/>
                    <a:tint val="100000"/>
                    <a:alpha val="74000"/>
                  </a:schemeClr>
                </a:innerShdw>
              </a:effectLst>
              <a:latin typeface="新細明體" pitchFamily="18" charset="-120"/>
              <a:ea typeface="新細明體" pitchFamily="18" charset="-120"/>
              <a:cs typeface="헤드라인A"/>
            </a:endParaRPr>
          </a:p>
          <a:p>
            <a:endParaRPr kumimoji="1" lang="zh-CN" altLang="en-US" dirty="0">
              <a:effectLst>
                <a:glow rad="228600">
                  <a:schemeClr val="accent3">
                    <a:satMod val="175000"/>
                    <a:alpha val="40000"/>
                  </a:schemeClr>
                </a:glow>
              </a:effectLst>
              <a:latin typeface="新細明體" pitchFamily="18" charset="-120"/>
              <a:ea typeface="新細明體" pitchFamily="18" charset="-120"/>
            </a:endParaRPr>
          </a:p>
        </p:txBody>
      </p:sp>
      <p:sp>
        <p:nvSpPr>
          <p:cNvPr id="10" name="文字方塊 9"/>
          <p:cNvSpPr txBox="1"/>
          <p:nvPr/>
        </p:nvSpPr>
        <p:spPr>
          <a:xfrm>
            <a:off x="142874" y="304799"/>
            <a:ext cx="9001125" cy="1077218"/>
          </a:xfrm>
          <a:prstGeom prst="rect">
            <a:avLst/>
          </a:prstGeom>
          <a:noFill/>
        </p:spPr>
        <p:txBody>
          <a:bodyPr wrap="square" rtlCol="0">
            <a:spAutoFit/>
          </a:bodyPr>
          <a:lstStyle/>
          <a:p>
            <a:r>
              <a:rPr lang="en-US" altLang="zh-TW" sz="3200" dirty="0" smtClean="0">
                <a:ln>
                  <a:solidFill>
                    <a:schemeClr val="tx1">
                      <a:lumMod val="75000"/>
                      <a:lumOff val="25000"/>
                    </a:schemeClr>
                  </a:solidFill>
                </a:ln>
                <a:solidFill>
                  <a:srgbClr val="FFC000"/>
                </a:solidFill>
                <a:latin typeface="Antique Olive Compact" pitchFamily="34" charset="0"/>
              </a:rPr>
              <a:t>Sakuma LINE </a:t>
            </a:r>
            <a:r>
              <a:rPr lang="en-US" altLang="zh-TW" sz="3200" dirty="0" smtClean="0">
                <a:ln>
                  <a:solidFill>
                    <a:schemeClr val="tx1">
                      <a:lumMod val="75000"/>
                      <a:lumOff val="25000"/>
                    </a:schemeClr>
                  </a:solidFill>
                </a:ln>
                <a:solidFill>
                  <a:srgbClr val="FFC000"/>
                </a:solidFill>
                <a:latin typeface="Antique Olive Compact" pitchFamily="34" charset="0"/>
              </a:rPr>
              <a:t>Integrated Fruit Sugar</a:t>
            </a:r>
            <a:endParaRPr lang="zh-TW" altLang="en-US" sz="3200" dirty="0">
              <a:ln>
                <a:solidFill>
                  <a:schemeClr val="tx1">
                    <a:lumMod val="75000"/>
                    <a:lumOff val="25000"/>
                  </a:schemeClr>
                </a:solidFill>
              </a:ln>
              <a:solidFill>
                <a:srgbClr val="FFC000"/>
              </a:solidFill>
              <a:latin typeface="Antique Olive Compact" pitchFamily="34" charset="0"/>
            </a:endParaRPr>
          </a:p>
        </p:txBody>
      </p:sp>
      <p:sp>
        <p:nvSpPr>
          <p:cNvPr id="11" name="矩形 10"/>
          <p:cNvSpPr/>
          <p:nvPr/>
        </p:nvSpPr>
        <p:spPr>
          <a:xfrm>
            <a:off x="107660" y="6309320"/>
            <a:ext cx="4597734" cy="369332"/>
          </a:xfrm>
          <a:prstGeom prst="rect">
            <a:avLst/>
          </a:prstGeom>
        </p:spPr>
        <p:txBody>
          <a:bodyPr wrap="none">
            <a:spAutoFit/>
          </a:bodyPr>
          <a:lstStyle/>
          <a:p>
            <a:r>
              <a:rPr lang="en-US" altLang="zh-TW" dirty="0" smtClean="0">
                <a:ln>
                  <a:solidFill>
                    <a:schemeClr val="tx1">
                      <a:lumMod val="75000"/>
                      <a:lumOff val="25000"/>
                    </a:schemeClr>
                  </a:solidFill>
                </a:ln>
                <a:solidFill>
                  <a:srgbClr val="FFC000"/>
                </a:solidFill>
                <a:latin typeface="Antique Olive Compact" pitchFamily="34" charset="0"/>
              </a:rPr>
              <a:t>Packaging can write dare say</a:t>
            </a:r>
            <a:endParaRPr lang="zh-TW" altLang="en-US" dirty="0">
              <a:ln>
                <a:solidFill>
                  <a:schemeClr val="tx1">
                    <a:lumMod val="75000"/>
                    <a:lumOff val="25000"/>
                  </a:schemeClr>
                </a:solidFill>
              </a:ln>
              <a:solidFill>
                <a:srgbClr val="FFC000"/>
              </a:solidFill>
              <a:latin typeface="Antique Olive Compact" pitchFamily="34" charset="0"/>
            </a:endParaRPr>
          </a:p>
        </p:txBody>
      </p:sp>
      <p:sp>
        <p:nvSpPr>
          <p:cNvPr id="12" name="矩形 11"/>
          <p:cNvSpPr/>
          <p:nvPr/>
        </p:nvSpPr>
        <p:spPr>
          <a:xfrm>
            <a:off x="4105276" y="1362237"/>
            <a:ext cx="4572000" cy="4401205"/>
          </a:xfrm>
          <a:prstGeom prst="rect">
            <a:avLst/>
          </a:prstGeom>
        </p:spPr>
        <p:txBody>
          <a:bodyPr>
            <a:spAutoFit/>
          </a:bodyPr>
          <a:lstStyle/>
          <a:p>
            <a:r>
              <a:rPr lang="en-US" altLang="zh-TW" sz="2000" dirty="0" smtClean="0">
                <a:ln>
                  <a:solidFill>
                    <a:schemeClr val="tx1">
                      <a:lumMod val="75000"/>
                      <a:lumOff val="25000"/>
                    </a:schemeClr>
                  </a:solidFill>
                </a:ln>
                <a:solidFill>
                  <a:srgbClr val="FFC000"/>
                </a:solidFill>
                <a:latin typeface="Antique Olive Compact" pitchFamily="34" charset="0"/>
              </a:rPr>
              <a:t>Mobile Ultra ram LINE textures, this time with the big brands Sakuma cooperation, a pack of eight kinds of fruit flavors and enjoy people have bread on outsourcing, big bear, rabbit, also wrote a message that you want to pass the package above.</a:t>
            </a:r>
          </a:p>
          <a:p>
            <a:endParaRPr lang="en-US" altLang="zh-TW" sz="2000" dirty="0" smtClean="0">
              <a:ln>
                <a:solidFill>
                  <a:schemeClr val="tx1">
                    <a:lumMod val="75000"/>
                    <a:lumOff val="25000"/>
                  </a:schemeClr>
                </a:solidFill>
              </a:ln>
              <a:solidFill>
                <a:srgbClr val="FFC000"/>
              </a:solidFill>
              <a:latin typeface="Antique Olive Compact" pitchFamily="34" charset="0"/>
            </a:endParaRPr>
          </a:p>
          <a:p>
            <a:endParaRPr lang="en-US" altLang="zh-TW" sz="2000" dirty="0" smtClean="0">
              <a:ln>
                <a:solidFill>
                  <a:schemeClr val="tx1">
                    <a:lumMod val="75000"/>
                    <a:lumOff val="25000"/>
                  </a:schemeClr>
                </a:solidFill>
              </a:ln>
              <a:solidFill>
                <a:srgbClr val="FFC000"/>
              </a:solidFill>
              <a:latin typeface="Antique Olive Compact" pitchFamily="34" charset="0"/>
            </a:endParaRPr>
          </a:p>
          <a:p>
            <a:endParaRPr lang="en-US" altLang="zh-TW" sz="2000" dirty="0" smtClean="0">
              <a:ln>
                <a:solidFill>
                  <a:schemeClr val="tx1">
                    <a:lumMod val="75000"/>
                    <a:lumOff val="25000"/>
                  </a:schemeClr>
                </a:solidFill>
              </a:ln>
              <a:solidFill>
                <a:srgbClr val="FFC000"/>
              </a:solidFill>
              <a:latin typeface="Antique Olive Compact" pitchFamily="34" charset="0"/>
            </a:endParaRPr>
          </a:p>
          <a:p>
            <a:r>
              <a:rPr lang="en-US" altLang="zh-TW" sz="2000" dirty="0" smtClean="0">
                <a:ln>
                  <a:solidFill>
                    <a:schemeClr val="tx1">
                      <a:lumMod val="75000"/>
                      <a:lumOff val="25000"/>
                    </a:schemeClr>
                  </a:solidFill>
                </a:ln>
                <a:solidFill>
                  <a:srgbClr val="FFC000"/>
                </a:solidFill>
                <a:latin typeface="Antique Olive Compact" pitchFamily="34" charset="0"/>
              </a:rPr>
              <a:t>Price: NT 138 / two pack</a:t>
            </a:r>
            <a:endParaRPr lang="zh-TW" altLang="en-US" sz="2000" dirty="0">
              <a:ln>
                <a:solidFill>
                  <a:schemeClr val="tx1">
                    <a:lumMod val="75000"/>
                    <a:lumOff val="25000"/>
                  </a:schemeClr>
                </a:solidFill>
              </a:ln>
              <a:solidFill>
                <a:srgbClr val="FFC000"/>
              </a:solidFill>
              <a:latin typeface="Antique Olive Compac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par>
                          <p:cTn id="8" fill="hold">
                            <p:stCondLst>
                              <p:cond delay="500"/>
                            </p:stCondLst>
                            <p:childTnLst>
                              <p:par>
                                <p:cTn id="9" presetID="2" presetClass="entr" presetSubtype="3" accel="50000" decel="50000" fill="hold" grpId="0" nodeType="afterEffect" nodePh="1">
                                  <p:stCondLst>
                                    <p:cond delay="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1"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4)">
                                      <p:cBhvr>
                                        <p:cTn id="21" dur="1000"/>
                                        <p:tgtEl>
                                          <p:spTgt spid="11"/>
                                        </p:tgtEl>
                                      </p:cBhvr>
                                    </p:animEffect>
                                  </p:childTnLst>
                                </p:cTn>
                              </p:par>
                            </p:childTnLst>
                          </p:cTn>
                        </p:par>
                        <p:par>
                          <p:cTn id="22" fill="hold">
                            <p:stCondLst>
                              <p:cond delay="3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8"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amond(in)">
                                      <p:cBhvr>
                                        <p:cTn id="3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1" grpId="0"/>
      <p:bldP spid="12" grpId="0"/>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541</TotalTime>
  <Words>877</Words>
  <Application>Microsoft Office PowerPoint</Application>
  <PresentationFormat>如螢幕大小 (4:3)</PresentationFormat>
  <Paragraphs>78</Paragraphs>
  <Slides>12</Slides>
  <Notes>1</Notes>
  <HiddenSlides>0</HiddenSlides>
  <MMClips>0</MMClips>
  <ScaleCrop>false</ScaleCrop>
  <HeadingPairs>
    <vt:vector size="4" baseType="variant">
      <vt:variant>
        <vt:lpstr>佈景主題</vt:lpstr>
      </vt:variant>
      <vt:variant>
        <vt:i4>1</vt:i4>
      </vt:variant>
      <vt:variant>
        <vt:lpstr>投影片標題</vt:lpstr>
      </vt:variant>
      <vt:variant>
        <vt:i4>12</vt:i4>
      </vt:variant>
    </vt:vector>
  </HeadingPairs>
  <TitlesOfParts>
    <vt:vector size="13" baseType="lpstr">
      <vt:lpstr>Office 佈景主題</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幻燈片 1</dc:title>
  <dc:creator>Apple</dc:creator>
  <cp:lastModifiedBy>HUST</cp:lastModifiedBy>
  <cp:revision>65</cp:revision>
  <dcterms:created xsi:type="dcterms:W3CDTF">2013-12-19T12:35:28Z</dcterms:created>
  <dcterms:modified xsi:type="dcterms:W3CDTF">2013-12-24T07:10:27Z</dcterms:modified>
</cp:coreProperties>
</file>