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customXml/itemProps4.xml" ContentType="application/vnd.openxmlformats-officedocument.customXml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6"/>
    <p:sldMasterId id="2147483650" r:id="rId7"/>
    <p:sldMasterId id="2147483777" r:id="rId8"/>
    <p:sldMasterId id="2147484997" r:id="rId9"/>
  </p:sldMasterIdLst>
  <p:notesMasterIdLst>
    <p:notesMasterId r:id="rId40"/>
  </p:notesMasterIdLst>
  <p:handoutMasterIdLst>
    <p:handoutMasterId r:id="rId41"/>
  </p:handoutMasterIdLst>
  <p:sldIdLst>
    <p:sldId id="1195" r:id="rId10"/>
    <p:sldId id="1180" r:id="rId11"/>
    <p:sldId id="347" r:id="rId12"/>
    <p:sldId id="1169" r:id="rId13"/>
    <p:sldId id="1177" r:id="rId14"/>
    <p:sldId id="1170" r:id="rId15"/>
    <p:sldId id="1172" r:id="rId16"/>
    <p:sldId id="1173" r:id="rId17"/>
    <p:sldId id="1178" r:id="rId18"/>
    <p:sldId id="1175" r:id="rId19"/>
    <p:sldId id="1186" r:id="rId20"/>
    <p:sldId id="1181" r:id="rId21"/>
    <p:sldId id="1196" r:id="rId22"/>
    <p:sldId id="1202" r:id="rId23"/>
    <p:sldId id="1197" r:id="rId24"/>
    <p:sldId id="1203" r:id="rId25"/>
    <p:sldId id="1198" r:id="rId26"/>
    <p:sldId id="1199" r:id="rId27"/>
    <p:sldId id="1204" r:id="rId28"/>
    <p:sldId id="1207" r:id="rId29"/>
    <p:sldId id="1194" r:id="rId30"/>
    <p:sldId id="1187" r:id="rId31"/>
    <p:sldId id="1193" r:id="rId32"/>
    <p:sldId id="1189" r:id="rId33"/>
    <p:sldId id="1191" r:id="rId34"/>
    <p:sldId id="1192" r:id="rId35"/>
    <p:sldId id="1200" r:id="rId36"/>
    <p:sldId id="1201" r:id="rId37"/>
    <p:sldId id="1205" r:id="rId38"/>
    <p:sldId id="1209" r:id="rId39"/>
  </p:sldIdLst>
  <p:sldSz cx="9144000" cy="6858000" type="screen4x3"/>
  <p:notesSz cx="7019925" cy="9305925"/>
  <p:defaultTextStyle>
    <a:defPPr>
      <a:defRPr lang="zh-TW"/>
    </a:defPPr>
    <a:lvl1pPr algn="l" rtl="0" fontAlgn="base">
      <a:spcBef>
        <a:spcPct val="0"/>
      </a:spcBef>
      <a:spcAft>
        <a:spcPct val="0"/>
      </a:spcAft>
      <a:defRPr kumimoji="1" sz="14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14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14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14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1400" kern="1200">
        <a:solidFill>
          <a:schemeClr val="tx1"/>
        </a:solidFill>
        <a:latin typeface="Arial" charset="0"/>
        <a:ea typeface="新細明體" pitchFamily="18" charset="-120"/>
        <a:cs typeface="+mn-cs"/>
      </a:defRPr>
    </a:lvl5pPr>
    <a:lvl6pPr marL="2286000" algn="l" defTabSz="914400" rtl="0" eaLnBrk="1" latinLnBrk="0" hangingPunct="1">
      <a:defRPr kumimoji="1" sz="1400" kern="1200">
        <a:solidFill>
          <a:schemeClr val="tx1"/>
        </a:solidFill>
        <a:latin typeface="Arial" charset="0"/>
        <a:ea typeface="新細明體" pitchFamily="18" charset="-120"/>
        <a:cs typeface="+mn-cs"/>
      </a:defRPr>
    </a:lvl6pPr>
    <a:lvl7pPr marL="2743200" algn="l" defTabSz="914400" rtl="0" eaLnBrk="1" latinLnBrk="0" hangingPunct="1">
      <a:defRPr kumimoji="1" sz="1400" kern="1200">
        <a:solidFill>
          <a:schemeClr val="tx1"/>
        </a:solidFill>
        <a:latin typeface="Arial" charset="0"/>
        <a:ea typeface="新細明體" pitchFamily="18" charset="-120"/>
        <a:cs typeface="+mn-cs"/>
      </a:defRPr>
    </a:lvl7pPr>
    <a:lvl8pPr marL="3200400" algn="l" defTabSz="914400" rtl="0" eaLnBrk="1" latinLnBrk="0" hangingPunct="1">
      <a:defRPr kumimoji="1" sz="1400" kern="1200">
        <a:solidFill>
          <a:schemeClr val="tx1"/>
        </a:solidFill>
        <a:latin typeface="Arial" charset="0"/>
        <a:ea typeface="新細明體" pitchFamily="18" charset="-120"/>
        <a:cs typeface="+mn-cs"/>
      </a:defRPr>
    </a:lvl8pPr>
    <a:lvl9pPr marL="3657600" algn="l" defTabSz="914400" rtl="0" eaLnBrk="1" latinLnBrk="0" hangingPunct="1">
      <a:defRPr kumimoji="1" sz="14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99"/>
    <a:srgbClr val="6B6361"/>
    <a:srgbClr val="777777"/>
    <a:srgbClr val="000099"/>
    <a:srgbClr val="0000FF"/>
    <a:srgbClr val="99CCFF"/>
    <a:srgbClr val="3366CC"/>
    <a:srgbClr val="3B8AFF"/>
  </p:clrMru>
</p:presentationPr>
</file>

<file path=ppt/tableStyles.xml><?xml version="1.0" encoding="utf-8"?>
<a:tblStyleLst xmlns:a="http://schemas.openxmlformats.org/drawingml/2006/main" def="{5C22544A-7EE6-4342-B048-85BDC9FD1C3A}">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9" autoAdjust="0"/>
    <p:restoredTop sz="97250" autoAdjust="0"/>
  </p:normalViewPr>
  <p:slideViewPr>
    <p:cSldViewPr snapToObjects="1">
      <p:cViewPr>
        <p:scale>
          <a:sx n="91" d="100"/>
          <a:sy n="91" d="100"/>
        </p:scale>
        <p:origin x="-1620" y="42"/>
      </p:cViewPr>
      <p:guideLst>
        <p:guide orient="horz" pos="2160"/>
        <p:guide pos="2880"/>
      </p:guideLst>
    </p:cSldViewPr>
  </p:slideViewPr>
  <p:outlineViewPr>
    <p:cViewPr>
      <p:scale>
        <a:sx n="33" d="100"/>
        <a:sy n="33" d="100"/>
      </p:scale>
      <p:origin x="0" y="2196"/>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68" d="100"/>
          <a:sy n="68" d="100"/>
        </p:scale>
        <p:origin x="-3258" y="-102"/>
      </p:cViewPr>
      <p:guideLst>
        <p:guide orient="horz" pos="2931"/>
        <p:guide pos="221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9926" tIns="49962" rIns="99926" bIns="49962" numCol="1" anchor="t" anchorCtr="0" compatLnSpc="1">
            <a:prstTxWarp prst="textNoShape">
              <a:avLst/>
            </a:prstTxWarp>
          </a:bodyPr>
          <a:lstStyle>
            <a:lvl1pP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82947" name="Rectangle 3"/>
          <p:cNvSpPr>
            <a:spLocks noGrp="1" noChangeArrowheads="1"/>
          </p:cNvSpPr>
          <p:nvPr>
            <p:ph type="dt" sz="quarter" idx="1"/>
          </p:nvPr>
        </p:nvSpPr>
        <p:spPr bwMode="auto">
          <a:xfrm>
            <a:off x="3975100" y="0"/>
            <a:ext cx="3043238" cy="466725"/>
          </a:xfrm>
          <a:prstGeom prst="rect">
            <a:avLst/>
          </a:prstGeom>
          <a:noFill/>
          <a:ln w="9525">
            <a:noFill/>
            <a:miter lim="800000"/>
            <a:headEnd/>
            <a:tailEnd/>
          </a:ln>
          <a:effectLst/>
        </p:spPr>
        <p:txBody>
          <a:bodyPr vert="horz" wrap="square" lIns="99926" tIns="49962" rIns="99926" bIns="49962" numCol="1" anchor="t" anchorCtr="0" compatLnSpc="1">
            <a:prstTxWarp prst="textNoShape">
              <a:avLst/>
            </a:prstTxWarp>
          </a:bodyPr>
          <a:lstStyle>
            <a:lvl1pPr algn="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82948" name="Rectangle 4"/>
          <p:cNvSpPr>
            <a:spLocks noGrp="1" noChangeArrowheads="1"/>
          </p:cNvSpPr>
          <p:nvPr>
            <p:ph type="ftr" sz="quarter" idx="2"/>
          </p:nvPr>
        </p:nvSpPr>
        <p:spPr bwMode="auto">
          <a:xfrm>
            <a:off x="0" y="8837613"/>
            <a:ext cx="3043238" cy="466725"/>
          </a:xfrm>
          <a:prstGeom prst="rect">
            <a:avLst/>
          </a:prstGeom>
          <a:noFill/>
          <a:ln w="9525">
            <a:noFill/>
            <a:miter lim="800000"/>
            <a:headEnd/>
            <a:tailEnd/>
          </a:ln>
          <a:effectLst/>
        </p:spPr>
        <p:txBody>
          <a:bodyPr vert="horz" wrap="square" lIns="99926" tIns="49962" rIns="99926" bIns="49962" numCol="1" anchor="b" anchorCtr="0" compatLnSpc="1">
            <a:prstTxWarp prst="textNoShape">
              <a:avLst/>
            </a:prstTxWarp>
          </a:bodyPr>
          <a:lstStyle>
            <a:lvl1pP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82949" name="Rectangle 5"/>
          <p:cNvSpPr>
            <a:spLocks noGrp="1" noChangeArrowheads="1"/>
          </p:cNvSpPr>
          <p:nvPr>
            <p:ph type="sldNum" sz="quarter" idx="3"/>
          </p:nvPr>
        </p:nvSpPr>
        <p:spPr bwMode="auto">
          <a:xfrm>
            <a:off x="3975100" y="8837613"/>
            <a:ext cx="3043238" cy="466725"/>
          </a:xfrm>
          <a:prstGeom prst="rect">
            <a:avLst/>
          </a:prstGeom>
          <a:noFill/>
          <a:ln w="9525">
            <a:noFill/>
            <a:miter lim="800000"/>
            <a:headEnd/>
            <a:tailEnd/>
          </a:ln>
          <a:effectLst/>
        </p:spPr>
        <p:txBody>
          <a:bodyPr vert="horz" wrap="square" lIns="99926" tIns="49962" rIns="99926" bIns="49962" numCol="1" anchor="b" anchorCtr="0" compatLnSpc="1">
            <a:prstTxWarp prst="textNoShape">
              <a:avLst/>
            </a:prstTxWarp>
          </a:bodyPr>
          <a:lstStyle>
            <a:lvl1pPr algn="r" defTabSz="999481">
              <a:defRPr sz="1300">
                <a:latin typeface="Times New Roman" pitchFamily="18" charset="0"/>
                <a:ea typeface="新細明體" pitchFamily="18" charset="-120"/>
                <a:cs typeface="Arial" charset="0"/>
              </a:defRPr>
            </a:lvl1pPr>
          </a:lstStyle>
          <a:p>
            <a:pPr>
              <a:defRPr/>
            </a:pPr>
            <a:fld id="{D7EE0D8C-1EC1-4908-9684-4F9C8AEE223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9926" tIns="49962" rIns="99926" bIns="49962" numCol="1" anchor="t" anchorCtr="0" compatLnSpc="1">
            <a:prstTxWarp prst="textNoShape">
              <a:avLst/>
            </a:prstTxWarp>
          </a:bodyPr>
          <a:lstStyle>
            <a:lvl1pP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258051" name="Rectangle 3"/>
          <p:cNvSpPr>
            <a:spLocks noGrp="1" noChangeArrowheads="1"/>
          </p:cNvSpPr>
          <p:nvPr>
            <p:ph type="dt" idx="1"/>
          </p:nvPr>
        </p:nvSpPr>
        <p:spPr bwMode="auto">
          <a:xfrm>
            <a:off x="3975100" y="0"/>
            <a:ext cx="3043238" cy="466725"/>
          </a:xfrm>
          <a:prstGeom prst="rect">
            <a:avLst/>
          </a:prstGeom>
          <a:noFill/>
          <a:ln w="9525">
            <a:noFill/>
            <a:miter lim="800000"/>
            <a:headEnd/>
            <a:tailEnd/>
          </a:ln>
          <a:effectLst/>
        </p:spPr>
        <p:txBody>
          <a:bodyPr vert="horz" wrap="square" lIns="99926" tIns="49962" rIns="99926" bIns="49962" numCol="1" anchor="t" anchorCtr="0" compatLnSpc="1">
            <a:prstTxWarp prst="textNoShape">
              <a:avLst/>
            </a:prstTxWarp>
          </a:bodyPr>
          <a:lstStyle>
            <a:lvl1pPr algn="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23556" name="Rectangle 4"/>
          <p:cNvSpPr>
            <a:spLocks noGrp="1" noRot="1" noChangeAspect="1" noChangeArrowheads="1" noTextEdit="1"/>
          </p:cNvSpPr>
          <p:nvPr>
            <p:ph type="sldImg" idx="2"/>
          </p:nvPr>
        </p:nvSpPr>
        <p:spPr bwMode="auto">
          <a:xfrm>
            <a:off x="1184275" y="696913"/>
            <a:ext cx="4651375" cy="3487737"/>
          </a:xfrm>
          <a:prstGeom prst="rect">
            <a:avLst/>
          </a:prstGeom>
          <a:noFill/>
          <a:ln w="9525">
            <a:solidFill>
              <a:srgbClr val="000000"/>
            </a:solidFill>
            <a:miter lim="800000"/>
            <a:headEnd/>
            <a:tailEnd/>
          </a:ln>
        </p:spPr>
      </p:sp>
      <p:sp>
        <p:nvSpPr>
          <p:cNvPr id="258053" name="Rectangle 5"/>
          <p:cNvSpPr>
            <a:spLocks noGrp="1" noChangeArrowheads="1"/>
          </p:cNvSpPr>
          <p:nvPr>
            <p:ph type="body" sz="quarter" idx="3"/>
          </p:nvPr>
        </p:nvSpPr>
        <p:spPr bwMode="auto">
          <a:xfrm>
            <a:off x="704850" y="4421188"/>
            <a:ext cx="5610225" cy="4187825"/>
          </a:xfrm>
          <a:prstGeom prst="rect">
            <a:avLst/>
          </a:prstGeom>
          <a:noFill/>
          <a:ln w="9525">
            <a:noFill/>
            <a:miter lim="800000"/>
            <a:headEnd/>
            <a:tailEnd/>
          </a:ln>
          <a:effectLst/>
        </p:spPr>
        <p:txBody>
          <a:bodyPr vert="horz" wrap="square" lIns="99926" tIns="49962" rIns="99926" bIns="49962"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58054" name="Rectangle 6"/>
          <p:cNvSpPr>
            <a:spLocks noGrp="1" noChangeArrowheads="1"/>
          </p:cNvSpPr>
          <p:nvPr>
            <p:ph type="ftr" sz="quarter" idx="4"/>
          </p:nvPr>
        </p:nvSpPr>
        <p:spPr bwMode="auto">
          <a:xfrm>
            <a:off x="0" y="8837613"/>
            <a:ext cx="3043238" cy="466725"/>
          </a:xfrm>
          <a:prstGeom prst="rect">
            <a:avLst/>
          </a:prstGeom>
          <a:noFill/>
          <a:ln w="9525">
            <a:noFill/>
            <a:miter lim="800000"/>
            <a:headEnd/>
            <a:tailEnd/>
          </a:ln>
          <a:effectLst/>
        </p:spPr>
        <p:txBody>
          <a:bodyPr vert="horz" wrap="square" lIns="99926" tIns="49962" rIns="99926" bIns="49962" numCol="1" anchor="b" anchorCtr="0" compatLnSpc="1">
            <a:prstTxWarp prst="textNoShape">
              <a:avLst/>
            </a:prstTxWarp>
          </a:bodyPr>
          <a:lstStyle>
            <a:lvl1pPr defTabSz="999481">
              <a:defRPr sz="1300">
                <a:latin typeface="Times New Roman" pitchFamily="18" charset="0"/>
                <a:ea typeface="新細明體" pitchFamily="18" charset="-120"/>
                <a:cs typeface="Arial" charset="0"/>
              </a:defRPr>
            </a:lvl1pPr>
          </a:lstStyle>
          <a:p>
            <a:pPr>
              <a:defRPr/>
            </a:pPr>
            <a:endParaRPr lang="en-US" altLang="zh-TW"/>
          </a:p>
        </p:txBody>
      </p:sp>
      <p:sp>
        <p:nvSpPr>
          <p:cNvPr id="258055" name="Rectangle 7"/>
          <p:cNvSpPr>
            <a:spLocks noGrp="1" noChangeArrowheads="1"/>
          </p:cNvSpPr>
          <p:nvPr>
            <p:ph type="sldNum" sz="quarter" idx="5"/>
          </p:nvPr>
        </p:nvSpPr>
        <p:spPr bwMode="auto">
          <a:xfrm>
            <a:off x="3975100" y="8837613"/>
            <a:ext cx="3043238" cy="466725"/>
          </a:xfrm>
          <a:prstGeom prst="rect">
            <a:avLst/>
          </a:prstGeom>
          <a:noFill/>
          <a:ln w="9525">
            <a:noFill/>
            <a:miter lim="800000"/>
            <a:headEnd/>
            <a:tailEnd/>
          </a:ln>
          <a:effectLst/>
        </p:spPr>
        <p:txBody>
          <a:bodyPr vert="horz" wrap="square" lIns="99926" tIns="49962" rIns="99926" bIns="49962" numCol="1" anchor="b" anchorCtr="0" compatLnSpc="1">
            <a:prstTxWarp prst="textNoShape">
              <a:avLst/>
            </a:prstTxWarp>
          </a:bodyPr>
          <a:lstStyle>
            <a:lvl1pPr algn="r" defTabSz="999481">
              <a:defRPr sz="1300">
                <a:latin typeface="Times New Roman" pitchFamily="18" charset="0"/>
                <a:ea typeface="新細明體" pitchFamily="18" charset="-120"/>
                <a:cs typeface="Arial" charset="0"/>
              </a:defRPr>
            </a:lvl1pPr>
          </a:lstStyle>
          <a:p>
            <a:pPr>
              <a:defRPr/>
            </a:pPr>
            <a:fld id="{5C9F6A0D-0285-4EC6-BBD1-7B29FED3811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96950"/>
            <a:fld id="{298F20F2-83BC-42E6-9B27-D827F373425F}" type="slidenum">
              <a:rPr lang="en-US" altLang="zh-TW" smtClean="0"/>
              <a:pPr defTabSz="996950"/>
              <a:t>1</a:t>
            </a:fld>
            <a:endParaRPr lang="en-US" altLang="zh-TW"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96950"/>
            <a:fld id="{298F20F2-83BC-42E6-9B27-D827F373425F}" type="slidenum">
              <a:rPr lang="en-US" altLang="zh-TW" smtClean="0"/>
              <a:pPr defTabSz="996950"/>
              <a:t>3</a:t>
            </a:fld>
            <a:endParaRPr lang="en-US" altLang="zh-TW"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98538"/>
            <a:fld id="{B0138F70-12C0-463E-84F9-361F32BAE650}" type="slidenum">
              <a:rPr lang="en-US" altLang="zh-TW" smtClean="0">
                <a:latin typeface="Arial" charset="0"/>
              </a:rPr>
              <a:pPr defTabSz="998538"/>
              <a:t>4</a:t>
            </a:fld>
            <a:endParaRPr lang="en-US" altLang="zh-TW"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zh-TW" altLang="zh-TW"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98538"/>
            <a:fld id="{788D2B48-229A-4352-A511-A3C9DEA04D61}" type="slidenum">
              <a:rPr lang="en-US" altLang="zh-TW" smtClean="0">
                <a:latin typeface="Arial" charset="0"/>
              </a:rPr>
              <a:pPr defTabSz="998538"/>
              <a:t>6</a:t>
            </a:fld>
            <a:endParaRPr lang="en-US" altLang="zh-TW"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zh-TW" altLang="zh-TW"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98538"/>
            <a:fld id="{073C6458-8BDB-44E3-AF22-FD2127BAA164}" type="slidenum">
              <a:rPr lang="en-US" altLang="zh-TW" smtClean="0">
                <a:latin typeface="Arial" charset="0"/>
              </a:rPr>
              <a:pPr defTabSz="998538"/>
              <a:t>8</a:t>
            </a:fld>
            <a:endParaRPr lang="en-US" altLang="zh-TW"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zh-TW" altLang="zh-TW"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97970"/>
            <a:fld id="{117A11DC-B586-410F-8669-AF81A0830EB9}" type="slidenum">
              <a:rPr lang="zh-TW" altLang="en-US" smtClean="0">
                <a:latin typeface="Arial" pitchFamily="34" charset="0"/>
                <a:cs typeface="Arial" pitchFamily="34" charset="0"/>
              </a:rPr>
              <a:pPr defTabSz="997970"/>
              <a:t>9</a:t>
            </a:fld>
            <a:endParaRPr lang="en-US" altLang="zh-TW" dirty="0"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xfrm>
            <a:off x="1184275" y="698500"/>
            <a:ext cx="4651375" cy="3487738"/>
          </a:xfrm>
          <a:ln/>
        </p:spPr>
      </p:sp>
      <p:sp>
        <p:nvSpPr>
          <p:cNvPr id="39940"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98538"/>
            <a:fld id="{8F811E8D-5C41-4F5A-9C65-F5751575C4F4}" type="slidenum">
              <a:rPr lang="en-US" altLang="zh-TW" smtClean="0">
                <a:latin typeface="Arial" charset="0"/>
              </a:rPr>
              <a:pPr defTabSz="998538"/>
              <a:t>10</a:t>
            </a:fld>
            <a:endParaRPr lang="en-US" altLang="zh-TW"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zh-TW" altLang="zh-TW"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4333496"/>
            <a:ext cx="7452828" cy="1291748"/>
          </a:xfrm>
          <a:prstGeom prst="rect">
            <a:avLst/>
          </a:prstGeom>
        </p:spPr>
        <p:txBody>
          <a:bodyPr/>
          <a:lstStyle>
            <a:lvl1pPr marL="0" indent="0" algn="ctr">
              <a:buNone/>
              <a:defRPr sz="4000" b="1">
                <a:solidFill>
                  <a:srgbClr val="5F5F5F"/>
                </a:solidFill>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a:t>
            </a:r>
          </a:p>
          <a:p>
            <a:endParaRPr lang="en-US" dirty="0" smtClean="0"/>
          </a:p>
          <a:p>
            <a:endParaRPr lang="en-US" dirty="0" smtClean="0"/>
          </a:p>
          <a:p>
            <a:endParaRPr lang="en-US" dirty="0" smtClean="0"/>
          </a:p>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4" name="Rectangle 4"/>
          <p:cNvSpPr txBox="1">
            <a:spLocks noChangeArrowheads="1"/>
          </p:cNvSpPr>
          <p:nvPr userDrawn="1"/>
        </p:nvSpPr>
        <p:spPr bwMode="auto">
          <a:xfrm>
            <a:off x="457200" y="836613"/>
            <a:ext cx="8229600" cy="787400"/>
          </a:xfrm>
          <a:prstGeom prst="rect">
            <a:avLst/>
          </a:prstGeom>
          <a:noFill/>
          <a:ln w="9525">
            <a:noFill/>
            <a:miter lim="800000"/>
            <a:headEnd/>
            <a:tailEnd/>
          </a:ln>
        </p:spPr>
        <p:txBody>
          <a:bodyPr anchor="ctr"/>
          <a:lstStyle/>
          <a:p>
            <a:pPr algn="ctr" eaLnBrk="0" hangingPunct="0">
              <a:defRPr/>
            </a:pPr>
            <a:r>
              <a:rPr lang="en-US" altLang="zh-TW" sz="3200" b="1" dirty="0">
                <a:solidFill>
                  <a:srgbClr val="5F5F5F"/>
                </a:solidFill>
                <a:latin typeface="Tahoma" pitchFamily="34" charset="0"/>
                <a:ea typeface="標楷體" pitchFamily="65" charset="-120"/>
                <a:cs typeface="Tahoma" pitchFamily="34" charset="0"/>
              </a:rPr>
              <a:t>Master Title</a:t>
            </a:r>
          </a:p>
        </p:txBody>
      </p:sp>
      <p:sp>
        <p:nvSpPr>
          <p:cNvPr id="2" name="Title 1"/>
          <p:cNvSpPr>
            <a:spLocks noGrp="1"/>
          </p:cNvSpPr>
          <p:nvPr>
            <p:ph type="title"/>
          </p:nvPr>
        </p:nvSpPr>
        <p:spPr>
          <a:xfrm>
            <a:off x="558824" y="4800600"/>
            <a:ext cx="7793596" cy="566738"/>
          </a:xfrm>
        </p:spPr>
        <p:txBody>
          <a:bodyPr anchor="b"/>
          <a:lstStyle>
            <a:lvl1pPr algn="l">
              <a:defRPr sz="1800" b="1">
                <a:solidFill>
                  <a:srgbClr val="0052A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58824" y="1848104"/>
            <a:ext cx="7793596" cy="28794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5" name="Slide Number Placeholder 5"/>
          <p:cNvSpPr>
            <a:spLocks noGrp="1" noChangeArrowheads="1"/>
          </p:cNvSpPr>
          <p:nvPr>
            <p:ph type="sldNum" sz="quarter" idx="10"/>
          </p:nvPr>
        </p:nvSpPr>
        <p:spPr/>
        <p:txBody>
          <a:bodyPr/>
          <a:lstStyle>
            <a:lvl1pPr algn="r">
              <a:defRPr sz="1000"/>
            </a:lvl1pPr>
          </a:lstStyle>
          <a:p>
            <a:pPr>
              <a:defRPr/>
            </a:pPr>
            <a:fld id="{AE3889E0-7BA2-441E-B434-6245EBEAC332}" type="slidenum">
              <a:rPr lang="en-US" altLang="zh-TW"/>
              <a:pPr>
                <a:defRPr/>
              </a:pPr>
              <a:t>‹#›</a:t>
            </a:fld>
            <a:endParaRPr lang="en-US" altLang="zh-TW"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various text sty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57200" y="5084763"/>
            <a:ext cx="8229600" cy="1368425"/>
          </a:xfrm>
        </p:spPr>
        <p:txBody>
          <a:bodyPr/>
          <a:lstStyle>
            <a:lvl1pPr>
              <a:defRPr sz="1600" b="0"/>
            </a:lvl1pPr>
            <a:lvl2pPr>
              <a:defRPr sz="1400">
                <a:solidFill>
                  <a:srgbClr val="080808"/>
                </a:solidFill>
              </a:defRPr>
            </a:lvl2pPr>
            <a:lvl3pPr>
              <a:defRPr sz="1400">
                <a:solidFill>
                  <a:srgbClr val="003399"/>
                </a:solidFill>
              </a:defRPr>
            </a:lvl3pPr>
            <a:lvl4pPr>
              <a:defRPr sz="1400">
                <a:solidFill>
                  <a:srgbClr val="333333"/>
                </a:solidFill>
              </a:defRPr>
            </a:lvl4pPr>
            <a:lvl5pPr>
              <a:defRPr sz="1400">
                <a:solidFill>
                  <a:srgbClr val="33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6"/>
          <p:cNvSpPr>
            <a:spLocks noGrp="1"/>
          </p:cNvSpPr>
          <p:nvPr>
            <p:ph type="pic" sz="quarter" idx="12"/>
          </p:nvPr>
        </p:nvSpPr>
        <p:spPr>
          <a:xfrm>
            <a:off x="457200" y="1881188"/>
            <a:ext cx="8229600" cy="2843212"/>
          </a:xfrm>
        </p:spPr>
        <p:txBody>
          <a:bodyPr/>
          <a:lstStyle/>
          <a:p>
            <a:pPr lvl="0"/>
            <a:endParaRPr lang="en-US" noProof="0"/>
          </a:p>
        </p:txBody>
      </p:sp>
      <p:sp>
        <p:nvSpPr>
          <p:cNvPr id="6" name="Slide Number Placeholder 8"/>
          <p:cNvSpPr>
            <a:spLocks noGrp="1" noChangeArrowheads="1"/>
          </p:cNvSpPr>
          <p:nvPr>
            <p:ph type="sldNum" sz="quarter" idx="13"/>
          </p:nvPr>
        </p:nvSpPr>
        <p:spPr/>
        <p:txBody>
          <a:bodyPr/>
          <a:lstStyle>
            <a:lvl1pPr>
              <a:defRPr/>
            </a:lvl1pPr>
          </a:lstStyle>
          <a:p>
            <a:pPr>
              <a:defRPr/>
            </a:pPr>
            <a:fld id="{BED9B82E-26EF-443C-B2C2-7C2BC1FC12A2}" type="slidenum">
              <a:rPr lang="en-US" altLang="zh-TW"/>
              <a:pPr>
                <a:defRPr/>
              </a:pPr>
              <a:t>‹#›</a:t>
            </a:fld>
            <a:endParaRPr lang="en-US" altLang="zh-TW"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5" name="Title 4"/>
          <p:cNvSpPr>
            <a:spLocks noGrp="1"/>
          </p:cNvSpPr>
          <p:nvPr>
            <p:ph type="title"/>
          </p:nvPr>
        </p:nvSpPr>
        <p:spPr>
          <a:xfrm>
            <a:off x="457200" y="800708"/>
            <a:ext cx="8229600" cy="787400"/>
          </a:xfrm>
        </p:spPr>
        <p:txBody>
          <a:bodyPr/>
          <a:lstStyle/>
          <a:p>
            <a:r>
              <a:rPr lang="en-US" dirty="0" smtClean="0"/>
              <a:t>Click to edit Master title style</a:t>
            </a:r>
            <a:endParaRPr lang="en-US" dirty="0"/>
          </a:p>
        </p:txBody>
      </p:sp>
      <p:sp>
        <p:nvSpPr>
          <p:cNvPr id="3" name="Slide Number Placeholder 8"/>
          <p:cNvSpPr>
            <a:spLocks noGrp="1" noChangeArrowheads="1"/>
          </p:cNvSpPr>
          <p:nvPr>
            <p:ph type="sldNum" sz="quarter" idx="10"/>
          </p:nvPr>
        </p:nvSpPr>
        <p:spPr/>
        <p:txBody>
          <a:bodyPr/>
          <a:lstStyle>
            <a:lvl1pPr>
              <a:defRPr/>
            </a:lvl1pPr>
          </a:lstStyle>
          <a:p>
            <a:pPr>
              <a:defRPr/>
            </a:pPr>
            <a:fld id="{5C1A45C2-9F38-4936-94AD-01D831E42928}" type="slidenum">
              <a:rPr lang="en-US" altLang="zh-TW"/>
              <a:pPr>
                <a:defRPr/>
              </a:pPr>
              <a:t>‹#›</a:t>
            </a:fld>
            <a:endParaRPr lang="en-US" altLang="zh-TW"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029A4B41-F0B5-49FA-A459-85D434A4A4DD}" type="slidenum">
              <a:rPr lang="en-US" altLang="zh-TW"/>
              <a:pPr>
                <a:defRPr/>
              </a:pPr>
              <a:t>‹#›</a:t>
            </a:fld>
            <a:endParaRPr lang="en-US" altLang="zh-TW"/>
          </a:p>
        </p:txBody>
      </p:sp>
    </p:spTree>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3779B3B-7616-42E2-8C83-034077CE3E5F}" type="slidenum">
              <a:rPr lang="en-US" altLang="zh-TW"/>
              <a:pPr>
                <a:defRPr/>
              </a:pPr>
              <a:t>‹#›</a:t>
            </a:fld>
            <a:endParaRPr lang="en-US" altLang="zh-TW"/>
          </a:p>
        </p:txBody>
      </p:sp>
    </p:spTree>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標楷體" pitchFamily="65" charset="-120"/>
              </a:defRPr>
            </a:lvl1pPr>
          </a:lstStyle>
          <a:p>
            <a:pPr>
              <a:defRPr/>
            </a:pPr>
            <a:endParaRPr lang="en-US" altLang="zh-TW"/>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標楷體" pitchFamily="65"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5D4BF9C0-3B2F-47E3-8E6C-0E55B3AF8826}" type="slidenum">
              <a:rPr lang="en-US" altLang="zh-TW"/>
              <a:pPr>
                <a:defRPr/>
              </a:pPr>
              <a:t>‹#›</a:t>
            </a:fld>
            <a:endParaRPr lang="en-US" altLang="zh-TW"/>
          </a:p>
        </p:txBody>
      </p:sp>
    </p:spTree>
  </p:cSld>
  <p:clrMapOvr>
    <a:masterClrMapping/>
  </p:clrMapOvr>
  <p:transition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with Subhea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4333496"/>
            <a:ext cx="7452828" cy="643676"/>
          </a:xfrm>
          <a:prstGeom prst="rect">
            <a:avLst/>
          </a:prstGeom>
        </p:spPr>
        <p:txBody>
          <a:bodyPr/>
          <a:lstStyle>
            <a:lvl1pPr marL="0" indent="0" algn="ctr">
              <a:buNone/>
              <a:defRPr sz="4000" b="1">
                <a:solidFill>
                  <a:srgbClr val="5F5F5F"/>
                </a:solidFill>
                <a:latin typeface="Tahoma" pitchFamily="34" charset="0"/>
                <a:ea typeface="Tahoma" pitchFamily="34" charset="0"/>
                <a:cs typeface="Tahoma" pitchFamily="34" charset="0"/>
              </a:defRPr>
            </a:lvl1pPr>
            <a:lvl2pPr marL="457200" indent="0" algn="ctr">
              <a:buNone/>
              <a:defRPr kumimoji="1" lang="en-US" altLang="zh-TW" sz="2800" b="1" dirty="0" smtClean="0">
                <a:solidFill>
                  <a:srgbClr val="5F5F5F"/>
                </a:solidFill>
                <a:latin typeface="Tahoma" pitchFamily="34" charset="0"/>
                <a:ea typeface="Tahoma" pitchFamily="34" charset="0"/>
                <a:cs typeface="Tahoma" pitchFamily="34" charset="0"/>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ltLang="zh-TW" dirty="0" smtClean="0"/>
              <a:t>Click to edit Master subtitle</a:t>
            </a:r>
            <a:endParaRPr lang="en-US" dirty="0"/>
          </a:p>
        </p:txBody>
      </p:sp>
      <p:sp>
        <p:nvSpPr>
          <p:cNvPr id="10" name="Text Placeholder 9"/>
          <p:cNvSpPr>
            <a:spLocks noGrp="1"/>
          </p:cNvSpPr>
          <p:nvPr>
            <p:ph type="body" sz="quarter" idx="11"/>
          </p:nvPr>
        </p:nvSpPr>
        <p:spPr>
          <a:xfrm>
            <a:off x="827584" y="5013176"/>
            <a:ext cx="7452828" cy="647700"/>
          </a:xfrm>
          <a:prstGeom prst="rect">
            <a:avLst/>
          </a:prstGeom>
        </p:spPr>
        <p:txBody>
          <a:bodyPr/>
          <a:lstStyle>
            <a:lvl1pPr algn="ctr">
              <a:buFontTx/>
              <a:buNone/>
              <a:defRPr sz="2800" b="1">
                <a:solidFill>
                  <a:srgbClr val="5F5F5F"/>
                </a:solidFill>
              </a:defRPr>
            </a:lvl1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13" name="Content Placeholder 3"/>
          <p:cNvSpPr>
            <a:spLocks noGrp="1"/>
          </p:cNvSpPr>
          <p:nvPr>
            <p:ph sz="half" idx="2"/>
          </p:nvPr>
        </p:nvSpPr>
        <p:spPr>
          <a:xfrm>
            <a:off x="457200" y="1997992"/>
            <a:ext cx="8229600" cy="4455196"/>
          </a:xfrm>
        </p:spPr>
        <p:txBody>
          <a:bodyPr/>
          <a:lstStyle>
            <a:lvl1pPr>
              <a:defRPr sz="1800" b="1">
                <a:solidFill>
                  <a:srgbClr val="003399"/>
                </a:solidFill>
              </a:defRPr>
            </a:lvl1pPr>
            <a:lvl2pPr>
              <a:defRPr sz="1600"/>
            </a:lvl2pPr>
            <a:lvl3pPr>
              <a:defRPr sz="1600">
                <a:solidFill>
                  <a:srgbClr val="003399"/>
                </a:solidFill>
              </a:defRPr>
            </a:lvl3pPr>
            <a:lvl4pPr>
              <a:defRPr sz="1500">
                <a:solidFill>
                  <a:srgbClr val="333333"/>
                </a:solidFill>
              </a:defRPr>
            </a:lvl4pPr>
            <a:lvl5pPr>
              <a:defRPr kumimoji="1" lang="en-US" sz="1500" dirty="0">
                <a:solidFill>
                  <a:srgbClr val="3366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4"/>
          <p:cNvSpPr>
            <a:spLocks noGrp="1" noChangeArrowheads="1"/>
          </p:cNvSpPr>
          <p:nvPr>
            <p:ph type="title"/>
          </p:nvPr>
        </p:nvSpPr>
        <p:spPr bwMode="auto">
          <a:xfrm>
            <a:off x="457200" y="872716"/>
            <a:ext cx="8229600" cy="787400"/>
          </a:xfrm>
          <a:prstGeom prst="rect">
            <a:avLst/>
          </a:prstGeom>
          <a:noFill/>
          <a:ln w="9525">
            <a:noFill/>
            <a:miter lim="800000"/>
            <a:headEnd/>
            <a:tailEnd/>
          </a:ln>
        </p:spPr>
        <p:txBody>
          <a:bodyPr/>
          <a:lstStyle>
            <a:lvl1pPr>
              <a:defRPr b="1"/>
            </a:lvl1pPr>
          </a:lstStyle>
          <a:p>
            <a:pPr lvl="0"/>
            <a:r>
              <a:rPr lang="en-US" altLang="zh-TW" dirty="0" smtClean="0"/>
              <a:t>Master Title</a:t>
            </a:r>
          </a:p>
        </p:txBody>
      </p:sp>
      <p:sp>
        <p:nvSpPr>
          <p:cNvPr id="4" name="Slide Number Placeholder 8"/>
          <p:cNvSpPr>
            <a:spLocks noGrp="1" noChangeArrowheads="1"/>
          </p:cNvSpPr>
          <p:nvPr>
            <p:ph type="sldNum" sz="quarter" idx="10"/>
          </p:nvPr>
        </p:nvSpPr>
        <p:spPr/>
        <p:txBody>
          <a:bodyPr/>
          <a:lstStyle>
            <a:lvl1pPr>
              <a:defRPr/>
            </a:lvl1pPr>
          </a:lstStyle>
          <a:p>
            <a:pPr>
              <a:defRPr/>
            </a:pPr>
            <a:fld id="{A33872FD-E158-4002-8AE2-E896052784DE}" type="slidenum">
              <a:rPr lang="en-US" altLang="zh-TW"/>
              <a:pPr>
                <a:defRPr/>
              </a:pPr>
              <a:t>‹#›</a:t>
            </a:fld>
            <a:endParaRPr lang="en-US" altLang="zh-TW"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s text 1">
    <p:spTree>
      <p:nvGrpSpPr>
        <p:cNvPr id="1" name=""/>
        <p:cNvGrpSpPr/>
        <p:nvPr/>
      </p:nvGrpSpPr>
      <p:grpSpPr>
        <a:xfrm>
          <a:off x="0" y="0"/>
          <a:ext cx="0" cy="0"/>
          <a:chOff x="0" y="0"/>
          <a:chExt cx="0" cy="0"/>
        </a:xfrm>
      </p:grpSpPr>
      <p:pic>
        <p:nvPicPr>
          <p:cNvPr id="5" name="Picture 5" descr="Earth14.jpg"/>
          <p:cNvPicPr>
            <a:picLocks noChangeAspect="1"/>
          </p:cNvPicPr>
          <p:nvPr userDrawn="1"/>
        </p:nvPicPr>
        <p:blipFill>
          <a:blip r:embed="rId2" cstate="print"/>
          <a:srcRect/>
          <a:stretch>
            <a:fillRect/>
          </a:stretch>
        </p:blipFill>
        <p:spPr bwMode="auto">
          <a:xfrm>
            <a:off x="0" y="0"/>
            <a:ext cx="9144000" cy="1060450"/>
          </a:xfrm>
          <a:prstGeom prst="rect">
            <a:avLst/>
          </a:prstGeom>
          <a:noFill/>
          <a:ln w="9525">
            <a:noFill/>
            <a:miter lim="800000"/>
            <a:headEnd/>
            <a:tailEnd/>
          </a:ln>
        </p:spPr>
      </p:pic>
      <p:sp>
        <p:nvSpPr>
          <p:cNvPr id="4" name="Content Placeholder 3"/>
          <p:cNvSpPr>
            <a:spLocks noGrp="1"/>
          </p:cNvSpPr>
          <p:nvPr>
            <p:ph sz="half" idx="2"/>
          </p:nvPr>
        </p:nvSpPr>
        <p:spPr>
          <a:xfrm>
            <a:off x="457200" y="1997992"/>
            <a:ext cx="4040188" cy="3951288"/>
          </a:xfrm>
        </p:spPr>
        <p:txBody>
          <a:bodyPr/>
          <a:lstStyle>
            <a:lvl1pPr>
              <a:defRPr sz="1800" b="1">
                <a:solidFill>
                  <a:srgbClr val="003399"/>
                </a:solidFill>
              </a:defRPr>
            </a:lvl1pPr>
            <a:lvl2pPr>
              <a:defRPr sz="1600">
                <a:solidFill>
                  <a:srgbClr val="080808"/>
                </a:solidFill>
              </a:defRPr>
            </a:lvl2pPr>
            <a:lvl3pPr>
              <a:defRPr sz="1600">
                <a:solidFill>
                  <a:srgbClr val="003399"/>
                </a:solidFill>
              </a:defRPr>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97992"/>
            <a:ext cx="4041775" cy="3951288"/>
          </a:xfrm>
        </p:spPr>
        <p:txBody>
          <a:bodyPr/>
          <a:lstStyle>
            <a:lvl1pPr>
              <a:defRPr sz="1800" b="1"/>
            </a:lvl1pPr>
            <a:lvl2pPr>
              <a:defRPr sz="1600"/>
            </a:lvl2pPr>
            <a:lvl3pPr>
              <a:defRPr sz="1600"/>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4"/>
          <p:cNvSpPr>
            <a:spLocks noGrp="1" noChangeArrowheads="1"/>
          </p:cNvSpPr>
          <p:nvPr>
            <p:ph type="title"/>
          </p:nvPr>
        </p:nvSpPr>
        <p:spPr bwMode="auto">
          <a:xfrm>
            <a:off x="457200" y="872716"/>
            <a:ext cx="8229600" cy="787400"/>
          </a:xfrm>
          <a:prstGeom prst="rect">
            <a:avLst/>
          </a:prstGeom>
          <a:noFill/>
          <a:ln w="9525">
            <a:noFill/>
            <a:miter lim="800000"/>
            <a:headEnd/>
            <a:tailEnd/>
          </a:ln>
        </p:spPr>
        <p:txBody>
          <a:bodyPr/>
          <a:lstStyle>
            <a:lvl1pPr algn="ctr">
              <a:defRPr b="1"/>
            </a:lvl1pPr>
          </a:lstStyle>
          <a:p>
            <a:pPr lvl="0"/>
            <a:r>
              <a:rPr lang="en-US" altLang="zh-TW" dirty="0" smtClean="0"/>
              <a:t>Master Title</a:t>
            </a:r>
          </a:p>
        </p:txBody>
      </p:sp>
      <p:sp>
        <p:nvSpPr>
          <p:cNvPr id="7" name="Slide Number Placeholder 7"/>
          <p:cNvSpPr>
            <a:spLocks noGrp="1" noChangeArrowheads="1"/>
          </p:cNvSpPr>
          <p:nvPr>
            <p:ph type="sldNum" sz="quarter" idx="10"/>
          </p:nvPr>
        </p:nvSpPr>
        <p:spPr/>
        <p:txBody>
          <a:bodyPr/>
          <a:lstStyle>
            <a:lvl1pPr algn="r">
              <a:defRPr sz="1000"/>
            </a:lvl1pPr>
          </a:lstStyle>
          <a:p>
            <a:pPr>
              <a:defRPr/>
            </a:pPr>
            <a:fld id="{003793A4-4282-4E9A-B64C-66028175BFEC}" type="slidenum">
              <a:rPr lang="en-US" altLang="zh-TW"/>
              <a:pPr>
                <a:defRPr/>
              </a:pPr>
              <a:t>‹#›</a:t>
            </a:fld>
            <a:endParaRPr lang="en-US" altLang="zh-TW"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caption 1">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457200" y="836613"/>
            <a:ext cx="8229600" cy="787400"/>
          </a:xfrm>
          <a:prstGeom prst="rect">
            <a:avLst/>
          </a:prstGeom>
          <a:noFill/>
          <a:ln w="9525">
            <a:noFill/>
            <a:miter lim="800000"/>
            <a:headEnd/>
            <a:tailEnd/>
          </a:ln>
        </p:spPr>
        <p:txBody>
          <a:bodyPr anchor="ctr"/>
          <a:lstStyle/>
          <a:p>
            <a:pPr algn="ctr" eaLnBrk="0" hangingPunct="0">
              <a:defRPr/>
            </a:pPr>
            <a:r>
              <a:rPr lang="en-US" altLang="zh-TW" sz="3200" b="1" dirty="0">
                <a:solidFill>
                  <a:srgbClr val="5F5F5F"/>
                </a:solidFill>
                <a:latin typeface="Tahoma" pitchFamily="34" charset="0"/>
                <a:ea typeface="標楷體" pitchFamily="65" charset="-120"/>
                <a:cs typeface="Tahoma" pitchFamily="34" charset="0"/>
              </a:rPr>
              <a:t>Master Title</a:t>
            </a:r>
          </a:p>
        </p:txBody>
      </p:sp>
      <p:sp>
        <p:nvSpPr>
          <p:cNvPr id="2" name="Title 1"/>
          <p:cNvSpPr>
            <a:spLocks noGrp="1"/>
          </p:cNvSpPr>
          <p:nvPr>
            <p:ph type="title"/>
          </p:nvPr>
        </p:nvSpPr>
        <p:spPr>
          <a:xfrm>
            <a:off x="457200" y="1916832"/>
            <a:ext cx="3008313" cy="576064"/>
          </a:xfrm>
        </p:spPr>
        <p:txBody>
          <a:bodyPr anchor="b"/>
          <a:lstStyle>
            <a:lvl1pPr algn="l">
              <a:defRPr sz="1800" b="1">
                <a:solidFill>
                  <a:srgbClr val="0052A4"/>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600" b="0">
                <a:solidFill>
                  <a:srgbClr val="5F5F5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Content Placeholder 5"/>
          <p:cNvSpPr>
            <a:spLocks noGrp="1"/>
          </p:cNvSpPr>
          <p:nvPr>
            <p:ph sz="quarter" idx="4"/>
          </p:nvPr>
        </p:nvSpPr>
        <p:spPr>
          <a:xfrm>
            <a:off x="3671900" y="1916832"/>
            <a:ext cx="5014900" cy="4209330"/>
          </a:xfrm>
        </p:spPr>
        <p:txBody>
          <a:bodyPr/>
          <a:lstStyle>
            <a:lvl1pPr>
              <a:defRPr sz="1800"/>
            </a:lvl1pPr>
            <a:lvl2pPr>
              <a:defRPr sz="1600">
                <a:solidFill>
                  <a:srgbClr val="080808"/>
                </a:solidFill>
              </a:defRPr>
            </a:lvl2pPr>
            <a:lvl3pPr>
              <a:defRPr sz="1600"/>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noChangeArrowheads="1"/>
          </p:cNvSpPr>
          <p:nvPr>
            <p:ph type="sldNum" sz="quarter" idx="10"/>
          </p:nvPr>
        </p:nvSpPr>
        <p:spPr/>
        <p:txBody>
          <a:bodyPr/>
          <a:lstStyle>
            <a:lvl1pPr algn="r">
              <a:defRPr sz="1000"/>
            </a:lvl1pPr>
          </a:lstStyle>
          <a:p>
            <a:pPr>
              <a:defRPr/>
            </a:pPr>
            <a:fld id="{49692315-CDFA-4F4A-BB04-E5D7835FCF1B}" type="slidenum">
              <a:rPr lang="en-US" altLang="zh-TW"/>
              <a:pPr>
                <a:defRPr/>
              </a:pPr>
              <a:t>‹#›</a:t>
            </a:fld>
            <a:endParaRPr lang="en-US" altLang="zh-TW"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Subhea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4333496"/>
            <a:ext cx="7452828" cy="643676"/>
          </a:xfrm>
          <a:prstGeom prst="rect">
            <a:avLst/>
          </a:prstGeom>
        </p:spPr>
        <p:txBody>
          <a:bodyPr/>
          <a:lstStyle>
            <a:lvl1pPr marL="0" indent="0" algn="ctr">
              <a:buNone/>
              <a:defRPr sz="4000" b="1">
                <a:solidFill>
                  <a:srgbClr val="5F5F5F"/>
                </a:solidFill>
                <a:latin typeface="Tahoma" pitchFamily="34" charset="0"/>
                <a:ea typeface="Tahoma" pitchFamily="34" charset="0"/>
                <a:cs typeface="Tahoma" pitchFamily="34" charset="0"/>
              </a:defRPr>
            </a:lvl1pPr>
            <a:lvl2pPr marL="457200" indent="0" algn="ctr">
              <a:buNone/>
              <a:defRPr kumimoji="1" lang="en-US" altLang="zh-TW" sz="2800" b="1" dirty="0" smtClean="0">
                <a:solidFill>
                  <a:srgbClr val="5F5F5F"/>
                </a:solidFill>
                <a:latin typeface="Tahoma" pitchFamily="34" charset="0"/>
                <a:ea typeface="Tahoma" pitchFamily="34" charset="0"/>
                <a:cs typeface="Tahoma" pitchFamily="34" charset="0"/>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ltLang="zh-TW" dirty="0" smtClean="0"/>
              <a:t>Click to edit Master subtitle</a:t>
            </a:r>
            <a:endParaRPr lang="en-US" dirty="0"/>
          </a:p>
        </p:txBody>
      </p:sp>
      <p:sp>
        <p:nvSpPr>
          <p:cNvPr id="10" name="Text Placeholder 9"/>
          <p:cNvSpPr>
            <a:spLocks noGrp="1"/>
          </p:cNvSpPr>
          <p:nvPr>
            <p:ph type="body" sz="quarter" idx="11"/>
          </p:nvPr>
        </p:nvSpPr>
        <p:spPr>
          <a:xfrm>
            <a:off x="827584" y="5013176"/>
            <a:ext cx="7452828" cy="647700"/>
          </a:xfrm>
          <a:prstGeom prst="rect">
            <a:avLst/>
          </a:prstGeom>
        </p:spPr>
        <p:txBody>
          <a:bodyPr/>
          <a:lstStyle>
            <a:lvl1pPr algn="ctr">
              <a:buFontTx/>
              <a:buNone/>
              <a:defRPr sz="2800" b="1">
                <a:solidFill>
                  <a:srgbClr val="5F5F5F"/>
                </a:solidFill>
              </a:defRPr>
            </a:lvl1pPr>
          </a:lstStyle>
          <a:p>
            <a:pPr lvl="0"/>
            <a:r>
              <a:rPr lang="en-US" dirty="0"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4" name="Rectangle 4"/>
          <p:cNvSpPr txBox="1">
            <a:spLocks noChangeArrowheads="1"/>
          </p:cNvSpPr>
          <p:nvPr userDrawn="1"/>
        </p:nvSpPr>
        <p:spPr bwMode="auto">
          <a:xfrm>
            <a:off x="457200" y="836613"/>
            <a:ext cx="8229600" cy="787400"/>
          </a:xfrm>
          <a:prstGeom prst="rect">
            <a:avLst/>
          </a:prstGeom>
          <a:noFill/>
          <a:ln w="9525">
            <a:noFill/>
            <a:miter lim="800000"/>
            <a:headEnd/>
            <a:tailEnd/>
          </a:ln>
        </p:spPr>
        <p:txBody>
          <a:bodyPr anchor="ctr"/>
          <a:lstStyle/>
          <a:p>
            <a:pPr algn="ctr" eaLnBrk="0" hangingPunct="0">
              <a:defRPr/>
            </a:pPr>
            <a:r>
              <a:rPr lang="en-US" altLang="zh-TW" sz="3200" b="1" dirty="0">
                <a:solidFill>
                  <a:srgbClr val="5F5F5F"/>
                </a:solidFill>
                <a:latin typeface="Tahoma" pitchFamily="34" charset="0"/>
                <a:ea typeface="標楷體" pitchFamily="65" charset="-120"/>
                <a:cs typeface="Tahoma" pitchFamily="34" charset="0"/>
              </a:rPr>
              <a:t>Master Title</a:t>
            </a:r>
          </a:p>
        </p:txBody>
      </p:sp>
      <p:sp>
        <p:nvSpPr>
          <p:cNvPr id="2" name="Title 1"/>
          <p:cNvSpPr>
            <a:spLocks noGrp="1"/>
          </p:cNvSpPr>
          <p:nvPr>
            <p:ph type="title"/>
          </p:nvPr>
        </p:nvSpPr>
        <p:spPr>
          <a:xfrm>
            <a:off x="558824" y="4800600"/>
            <a:ext cx="7793596" cy="566738"/>
          </a:xfrm>
        </p:spPr>
        <p:txBody>
          <a:bodyPr anchor="b"/>
          <a:lstStyle>
            <a:lvl1pPr algn="l">
              <a:defRPr sz="1800" b="1">
                <a:solidFill>
                  <a:srgbClr val="0052A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58824" y="1848104"/>
            <a:ext cx="7793596" cy="28794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5" name="Slide Number Placeholder 5"/>
          <p:cNvSpPr>
            <a:spLocks noGrp="1" noChangeArrowheads="1"/>
          </p:cNvSpPr>
          <p:nvPr>
            <p:ph type="sldNum" sz="quarter" idx="10"/>
          </p:nvPr>
        </p:nvSpPr>
        <p:spPr/>
        <p:txBody>
          <a:bodyPr/>
          <a:lstStyle>
            <a:lvl1pPr algn="r">
              <a:defRPr sz="1000"/>
            </a:lvl1pPr>
          </a:lstStyle>
          <a:p>
            <a:pPr>
              <a:defRPr/>
            </a:pPr>
            <a:fld id="{E4EB37F8-70EF-46CC-9093-97E59D1937DB}" type="slidenum">
              <a:rPr lang="en-US" altLang="zh-TW"/>
              <a:pPr>
                <a:defRPr/>
              </a:pPr>
              <a:t>‹#›</a:t>
            </a:fld>
            <a:endParaRPr lang="en-US" altLang="zh-TW"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2 (various text sty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57200" y="5084763"/>
            <a:ext cx="8229600" cy="1368425"/>
          </a:xfrm>
        </p:spPr>
        <p:txBody>
          <a:bodyPr/>
          <a:lstStyle>
            <a:lvl1pPr>
              <a:defRPr sz="1600" b="0"/>
            </a:lvl1pPr>
            <a:lvl2pPr>
              <a:defRPr sz="1400">
                <a:solidFill>
                  <a:srgbClr val="080808"/>
                </a:solidFill>
              </a:defRPr>
            </a:lvl2pPr>
            <a:lvl3pPr>
              <a:defRPr sz="1400">
                <a:solidFill>
                  <a:srgbClr val="003399"/>
                </a:solidFill>
              </a:defRPr>
            </a:lvl3pPr>
            <a:lvl4pPr>
              <a:defRPr sz="1400">
                <a:solidFill>
                  <a:srgbClr val="333333"/>
                </a:solidFill>
              </a:defRPr>
            </a:lvl4pPr>
            <a:lvl5pPr>
              <a:defRPr sz="1400">
                <a:solidFill>
                  <a:srgbClr val="33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6"/>
          <p:cNvSpPr>
            <a:spLocks noGrp="1"/>
          </p:cNvSpPr>
          <p:nvPr>
            <p:ph type="pic" sz="quarter" idx="12"/>
          </p:nvPr>
        </p:nvSpPr>
        <p:spPr>
          <a:xfrm>
            <a:off x="457200" y="1881188"/>
            <a:ext cx="8229600" cy="2843212"/>
          </a:xfrm>
        </p:spPr>
        <p:txBody>
          <a:bodyPr/>
          <a:lstStyle/>
          <a:p>
            <a:pPr lvl="0"/>
            <a:endParaRPr lang="en-US" noProof="0"/>
          </a:p>
        </p:txBody>
      </p:sp>
      <p:sp>
        <p:nvSpPr>
          <p:cNvPr id="6" name="Slide Number Placeholder 8"/>
          <p:cNvSpPr>
            <a:spLocks noGrp="1" noChangeArrowheads="1"/>
          </p:cNvSpPr>
          <p:nvPr>
            <p:ph type="sldNum" sz="quarter" idx="13"/>
          </p:nvPr>
        </p:nvSpPr>
        <p:spPr/>
        <p:txBody>
          <a:bodyPr/>
          <a:lstStyle>
            <a:lvl1pPr>
              <a:defRPr/>
            </a:lvl1pPr>
          </a:lstStyle>
          <a:p>
            <a:pPr>
              <a:defRPr/>
            </a:pPr>
            <a:fld id="{AA14665C-ABA3-439F-A4C1-5C6BEF737F2A}" type="slidenum">
              <a:rPr lang="en-US" altLang="zh-TW"/>
              <a:pPr>
                <a:defRPr/>
              </a:pPr>
              <a:t>‹#›</a:t>
            </a:fld>
            <a:endParaRPr lang="en-US" altLang="zh-TW"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5" name="Title 4"/>
          <p:cNvSpPr>
            <a:spLocks noGrp="1"/>
          </p:cNvSpPr>
          <p:nvPr>
            <p:ph type="title"/>
          </p:nvPr>
        </p:nvSpPr>
        <p:spPr>
          <a:xfrm>
            <a:off x="457200" y="800708"/>
            <a:ext cx="8229600" cy="787400"/>
          </a:xfrm>
        </p:spPr>
        <p:txBody>
          <a:bodyPr/>
          <a:lstStyle/>
          <a:p>
            <a:r>
              <a:rPr lang="en-US" dirty="0" smtClean="0"/>
              <a:t>Click to edit Master title style</a:t>
            </a:r>
            <a:endParaRPr lang="en-US" dirty="0"/>
          </a:p>
        </p:txBody>
      </p:sp>
      <p:sp>
        <p:nvSpPr>
          <p:cNvPr id="3" name="Slide Number Placeholder 8"/>
          <p:cNvSpPr>
            <a:spLocks noGrp="1" noChangeArrowheads="1"/>
          </p:cNvSpPr>
          <p:nvPr>
            <p:ph type="sldNum" sz="quarter" idx="10"/>
          </p:nvPr>
        </p:nvSpPr>
        <p:spPr/>
        <p:txBody>
          <a:bodyPr/>
          <a:lstStyle>
            <a:lvl1pPr>
              <a:defRPr/>
            </a:lvl1pPr>
          </a:lstStyle>
          <a:p>
            <a:pPr>
              <a:defRPr/>
            </a:pPr>
            <a:fld id="{D0F1A55A-5F4C-45AC-9C88-E78327E52383}" type="slidenum">
              <a:rPr lang="en-US" altLang="zh-TW"/>
              <a:pPr>
                <a:defRPr/>
              </a:pPr>
              <a:t>‹#›</a:t>
            </a:fld>
            <a:endParaRPr lang="en-US" altLang="zh-TW"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800708"/>
            <a:ext cx="8229600" cy="787400"/>
          </a:xfrm>
        </p:spPr>
        <p:txBody>
          <a:bodyPr/>
          <a:lstStyle/>
          <a:p>
            <a:r>
              <a:rPr lang="en-US" dirty="0" smtClean="0"/>
              <a:t>Click to edit Master title style</a:t>
            </a:r>
            <a:endParaRPr lang="en-US" dirty="0"/>
          </a:p>
        </p:txBody>
      </p:sp>
      <p:sp>
        <p:nvSpPr>
          <p:cNvPr id="3" name="Rectangle 6"/>
          <p:cNvSpPr>
            <a:spLocks noGrp="1" noChangeArrowheads="1"/>
          </p:cNvSpPr>
          <p:nvPr>
            <p:ph type="dt" sz="half" idx="10"/>
          </p:nvPr>
        </p:nvSpPr>
        <p:spPr>
          <a:xfrm>
            <a:off x="457200" y="6453188"/>
            <a:ext cx="2133600" cy="268287"/>
          </a:xfrm>
          <a:prstGeom prst="rect">
            <a:avLst/>
          </a:prstGeom>
        </p:spPr>
        <p:txBody>
          <a:bodyPr/>
          <a:lstStyle>
            <a:lvl1pPr>
              <a:defRPr>
                <a:latin typeface="Arial" charset="0"/>
                <a:ea typeface="標楷體" pitchFamily="65" charset="-120"/>
              </a:defRPr>
            </a:lvl1pPr>
          </a:lstStyle>
          <a:p>
            <a:pPr>
              <a:defRPr/>
            </a:pPr>
            <a:fld id="{FAEC8761-A9D4-49A7-B835-A780A386A815}" type="datetime1">
              <a:rPr lang="en-US"/>
              <a:pPr>
                <a:defRPr/>
              </a:pPr>
              <a:t>4/11/2014</a:t>
            </a:fld>
            <a:endParaRPr lang="en-US" altLang="zh-TW" dirty="0"/>
          </a:p>
        </p:txBody>
      </p:sp>
      <p:sp>
        <p:nvSpPr>
          <p:cNvPr id="4" name="Rectangle 8"/>
          <p:cNvSpPr>
            <a:spLocks noGrp="1" noChangeArrowheads="1"/>
          </p:cNvSpPr>
          <p:nvPr>
            <p:ph type="sldNum" sz="quarter" idx="11"/>
          </p:nvPr>
        </p:nvSpPr>
        <p:spPr>
          <a:xfrm>
            <a:off x="7996238" y="6508750"/>
            <a:ext cx="1147762" cy="268288"/>
          </a:xfrm>
        </p:spPr>
        <p:txBody>
          <a:bodyPr/>
          <a:lstStyle>
            <a:lvl1pPr>
              <a:defRPr/>
            </a:lvl1pPr>
          </a:lstStyle>
          <a:p>
            <a:pPr>
              <a:defRPr/>
            </a:pPr>
            <a:fld id="{E5987D13-96E0-4933-A5FE-7EA6828BE0AF}"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20" name="頁尾版面配置區 19"/>
          <p:cNvSpPr>
            <a:spLocks noGrp="1"/>
          </p:cNvSpPr>
          <p:nvPr>
            <p:ph type="ftr" sz="quarter" idx="11"/>
          </p:nvPr>
        </p:nvSpPr>
        <p:spPr/>
        <p:txBody>
          <a:bodyPr/>
          <a:lstStyle>
            <a:extLst/>
          </a:lstStyle>
          <a:p>
            <a:endParaRPr kumimoji="0" lang="en-US"/>
          </a:p>
        </p:txBody>
      </p:sp>
      <p:sp>
        <p:nvSpPr>
          <p:cNvPr id="10" name="投影片編號版面配置區 9"/>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Tree>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6" name="頁尾版面配置區 5"/>
          <p:cNvSpPr>
            <a:spLocks noGrp="1"/>
          </p:cNvSpPr>
          <p:nvPr>
            <p:ph type="ftr" sz="quarter" idx="11"/>
          </p:nvPr>
        </p:nvSpPr>
        <p:spPr/>
        <p:txBody>
          <a:bodyPr/>
          <a:lstStyle>
            <a:extLst/>
          </a:lstStyle>
          <a:p>
            <a:endParaRPr kumimoji="0" lang="en-US"/>
          </a:p>
        </p:txBody>
      </p:sp>
      <p:sp>
        <p:nvSpPr>
          <p:cNvPr id="7" name="投影片編號版面配置區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8" name="頁尾版面配置區 7"/>
          <p:cNvSpPr>
            <a:spLocks noGrp="1"/>
          </p:cNvSpPr>
          <p:nvPr>
            <p:ph type="ftr" sz="quarter" idx="11"/>
          </p:nvPr>
        </p:nvSpPr>
        <p:spPr/>
        <p:txBody>
          <a:bodyPr/>
          <a:lstStyle>
            <a:extLst/>
          </a:lstStyle>
          <a:p>
            <a:endParaRPr kumimoji="0" lang="en-US"/>
          </a:p>
        </p:txBody>
      </p:sp>
      <p:sp>
        <p:nvSpPr>
          <p:cNvPr id="9" name="投影片編號版面配置區 8"/>
          <p:cNvSpPr>
            <a:spLocks noGrp="1"/>
          </p:cNvSpPr>
          <p:nvPr>
            <p:ph type="sldNum" sz="quarter" idx="12"/>
          </p:nvPr>
        </p:nvSpPr>
        <p:spPr/>
        <p:txBody>
          <a:bodyPr/>
          <a:lstStyle>
            <a:extLst/>
          </a:lstStyle>
          <a:p>
            <a:fld id="{CA15C064-DD44-4CAC-873E-2D1F54821676}" type="slidenum">
              <a:rPr kumimoji="0" lang="en-US" smtClean="0"/>
              <a:pPr/>
              <a:t>‹#›</a:t>
            </a:fld>
            <a:endParaRPr kumimoji="0" lang="en-US" dirty="0"/>
          </a:p>
        </p:txBody>
      </p:sp>
    </p:spTree>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4" name="頁尾版面配置區 3"/>
          <p:cNvSpPr>
            <a:spLocks noGrp="1"/>
          </p:cNvSpPr>
          <p:nvPr>
            <p:ph type="ftr" sz="quarter" idx="11"/>
          </p:nvPr>
        </p:nvSpPr>
        <p:spPr/>
        <p:txBody>
          <a:bodyPr/>
          <a:lstStyle>
            <a:extLst/>
          </a:lstStyle>
          <a:p>
            <a:endParaRPr kumimoji="0" lang="en-US"/>
          </a:p>
        </p:txBody>
      </p:sp>
      <p:sp>
        <p:nvSpPr>
          <p:cNvPr id="5" name="投影片編號版面配置區 4"/>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5" name="Title 4"/>
          <p:cNvSpPr>
            <a:spLocks noGrp="1"/>
          </p:cNvSpPr>
          <p:nvPr>
            <p:ph type="title"/>
          </p:nvPr>
        </p:nvSpPr>
        <p:spPr>
          <a:xfrm>
            <a:off x="457200" y="800708"/>
            <a:ext cx="8229600" cy="787400"/>
          </a:xfrm>
          <a:prstGeom prst="rect">
            <a:avLst/>
          </a:prstGeom>
        </p:spPr>
        <p:txBody>
          <a:bodyPr/>
          <a:lstStyle/>
          <a:p>
            <a:r>
              <a:rPr lang="en-US" dirty="0" smtClean="0"/>
              <a:t>Click to edit Master title style</a:t>
            </a:r>
            <a:endParaRPr lang="en-US" dirty="0"/>
          </a:p>
        </p:txBody>
      </p:sp>
      <p:sp>
        <p:nvSpPr>
          <p:cNvPr id="3" name="Slide Number Placeholder 8"/>
          <p:cNvSpPr>
            <a:spLocks noGrp="1" noChangeArrowheads="1"/>
          </p:cNvSpPr>
          <p:nvPr>
            <p:ph type="sldNum" sz="quarter" idx="10"/>
          </p:nvPr>
        </p:nvSpPr>
        <p:spPr>
          <a:xfrm>
            <a:off x="7996238" y="6561138"/>
            <a:ext cx="1147762" cy="268287"/>
          </a:xfrm>
          <a:prstGeom prst="rect">
            <a:avLst/>
          </a:prstGeom>
        </p:spPr>
        <p:txBody>
          <a:bodyPr/>
          <a:lstStyle>
            <a:lvl1pPr>
              <a:defRPr/>
            </a:lvl1pPr>
          </a:lstStyle>
          <a:p>
            <a:pPr>
              <a:defRPr/>
            </a:pPr>
            <a:fld id="{5C1A45C2-9F38-4936-94AD-01D831E42928}" type="slidenum">
              <a:rPr lang="en-US" altLang="zh-TW"/>
              <a:pPr>
                <a:defRPr/>
              </a:pPr>
              <a:t>‹#›</a:t>
            </a:fld>
            <a:endParaRPr lang="en-US" altLang="zh-TW"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3" name="頁尾版面配置區 2"/>
          <p:cNvSpPr>
            <a:spLocks noGrp="1"/>
          </p:cNvSpPr>
          <p:nvPr>
            <p:ph type="ftr" sz="quarter" idx="11"/>
          </p:nvPr>
        </p:nvSpPr>
        <p:spPr/>
        <p:txBody>
          <a:bodyPr/>
          <a:lstStyle>
            <a:extLst/>
          </a:lstStyle>
          <a:p>
            <a:endParaRPr kumimoji="0" lang="en-US"/>
          </a:p>
        </p:txBody>
      </p:sp>
      <p:sp>
        <p:nvSpPr>
          <p:cNvPr id="4" name="投影片編號版面配置區 3"/>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6" name="頁尾版面配置區 5"/>
          <p:cNvSpPr>
            <a:spLocks noGrp="1"/>
          </p:cNvSpPr>
          <p:nvPr>
            <p:ph type="ftr" sz="quarter" idx="11"/>
          </p:nvPr>
        </p:nvSpPr>
        <p:spPr/>
        <p:txBody>
          <a:bodyPr/>
          <a:lstStyle>
            <a:extLst/>
          </a:lstStyle>
          <a:p>
            <a:endParaRPr kumimoji="0" lang="en-US" dirty="0"/>
          </a:p>
        </p:txBody>
      </p:sp>
      <p:sp>
        <p:nvSpPr>
          <p:cNvPr id="7" name="投影片編號版面配置區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6" name="頁尾版面配置區 5"/>
          <p:cNvSpPr>
            <a:spLocks noGrp="1"/>
          </p:cNvSpPr>
          <p:nvPr>
            <p:ph type="ftr" sz="quarter" idx="11"/>
          </p:nvPr>
        </p:nvSpPr>
        <p:spPr/>
        <p:txBody>
          <a:bodyPr/>
          <a:lstStyle>
            <a:extLst/>
          </a:lstStyle>
          <a:p>
            <a:endParaRPr kumimoji="0" lang="en-US"/>
          </a:p>
        </p:txBody>
      </p:sp>
      <p:sp>
        <p:nvSpPr>
          <p:cNvPr id="7" name="投影片編號版面配置區 6"/>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4CBEAF9-9E58-4CC8-A6FF-6DD8A58DEEA4}" type="datetimeFigureOut">
              <a:rPr lang="en-US" smtClean="0"/>
              <a:pPr/>
              <a:t>4/11/2014</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CA15C064-DD44-4CAC-873E-2D1F54821676}" type="slidenum">
              <a:rPr kumimoji="0" lang="en-US" smtClean="0"/>
              <a:pPr/>
              <a:t>‹#›</a:t>
            </a:fld>
            <a:endParaRPr kumimoji="0" lang="en-US"/>
          </a:p>
        </p:txBody>
      </p:sp>
    </p:spTree>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with Subhea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4333496"/>
            <a:ext cx="7452828" cy="643676"/>
          </a:xfrm>
          <a:prstGeom prst="rect">
            <a:avLst/>
          </a:prstGeom>
        </p:spPr>
        <p:txBody>
          <a:bodyPr/>
          <a:lstStyle>
            <a:lvl1pPr marL="0" indent="0" algn="ctr">
              <a:buNone/>
              <a:defRPr sz="4000" b="1">
                <a:solidFill>
                  <a:srgbClr val="5F5F5F"/>
                </a:solidFill>
                <a:latin typeface="Tahoma" pitchFamily="34" charset="0"/>
                <a:ea typeface="Tahoma" pitchFamily="34" charset="0"/>
                <a:cs typeface="Tahoma" pitchFamily="34" charset="0"/>
              </a:defRPr>
            </a:lvl1pPr>
            <a:lvl2pPr marL="457200" indent="0" algn="ctr">
              <a:buNone/>
              <a:defRPr kumimoji="1" lang="en-US" altLang="zh-TW" sz="2800" b="1" dirty="0" smtClean="0">
                <a:solidFill>
                  <a:srgbClr val="5F5F5F"/>
                </a:solidFill>
                <a:latin typeface="Tahoma" pitchFamily="34" charset="0"/>
                <a:ea typeface="Tahoma" pitchFamily="34" charset="0"/>
                <a:cs typeface="Tahoma" pitchFamily="34" charset="0"/>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altLang="zh-TW" dirty="0" smtClean="0"/>
              <a:t>Click to edit Master subtitle</a:t>
            </a:r>
            <a:endParaRPr lang="en-US" dirty="0"/>
          </a:p>
        </p:txBody>
      </p:sp>
      <p:sp>
        <p:nvSpPr>
          <p:cNvPr id="10" name="Text Placeholder 9"/>
          <p:cNvSpPr>
            <a:spLocks noGrp="1"/>
          </p:cNvSpPr>
          <p:nvPr>
            <p:ph type="body" sz="quarter" idx="11"/>
          </p:nvPr>
        </p:nvSpPr>
        <p:spPr>
          <a:xfrm>
            <a:off x="827584" y="5013176"/>
            <a:ext cx="7452828" cy="647700"/>
          </a:xfrm>
          <a:prstGeom prst="rect">
            <a:avLst/>
          </a:prstGeom>
        </p:spPr>
        <p:txBody>
          <a:bodyPr/>
          <a:lstStyle>
            <a:lvl1pPr algn="ctr">
              <a:buFontTx/>
              <a:buNone/>
              <a:defRPr sz="2800" b="1">
                <a:solidFill>
                  <a:srgbClr val="5F5F5F"/>
                </a:solidFill>
              </a:defRPr>
            </a:lvl1pPr>
          </a:lstStyle>
          <a:p>
            <a:pPr lvl="0"/>
            <a:r>
              <a:rPr lang="en-US" dirty="0" smtClean="0"/>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5" name="Title 4"/>
          <p:cNvSpPr>
            <a:spLocks noGrp="1"/>
          </p:cNvSpPr>
          <p:nvPr>
            <p:ph type="title"/>
          </p:nvPr>
        </p:nvSpPr>
        <p:spPr>
          <a:xfrm>
            <a:off x="457200" y="800708"/>
            <a:ext cx="8229600" cy="787400"/>
          </a:xfrm>
          <a:prstGeom prst="rect">
            <a:avLst/>
          </a:prstGeom>
        </p:spPr>
        <p:txBody>
          <a:bodyPr/>
          <a:lstStyle/>
          <a:p>
            <a:r>
              <a:rPr lang="en-US" dirty="0" smtClean="0"/>
              <a:t>Click to edit Master title style</a:t>
            </a:r>
            <a:endParaRPr lang="en-US" dirty="0"/>
          </a:p>
        </p:txBody>
      </p:sp>
      <p:sp>
        <p:nvSpPr>
          <p:cNvPr id="3" name="Slide Number Placeholder 8"/>
          <p:cNvSpPr>
            <a:spLocks noGrp="1" noChangeArrowheads="1"/>
          </p:cNvSpPr>
          <p:nvPr>
            <p:ph type="sldNum" sz="quarter" idx="10"/>
          </p:nvPr>
        </p:nvSpPr>
        <p:spPr>
          <a:xfrm>
            <a:off x="7996238" y="6561138"/>
            <a:ext cx="1147762" cy="268287"/>
          </a:xfrm>
          <a:prstGeom prst="rect">
            <a:avLst/>
          </a:prstGeom>
        </p:spPr>
        <p:txBody>
          <a:bodyPr/>
          <a:lstStyle>
            <a:lvl1pPr>
              <a:defRPr/>
            </a:lvl1pPr>
          </a:lstStyle>
          <a:p>
            <a:pPr>
              <a:defRPr/>
            </a:pPr>
            <a:fld id="{5C1A45C2-9F38-4936-94AD-01D831E42928}" type="slidenum">
              <a:rPr lang="en-US" altLang="zh-TW"/>
              <a:pPr>
                <a:defRPr/>
              </a:pPr>
              <a:t>‹#›</a:t>
            </a:fld>
            <a:endParaRPr lang="en-US" altLang="zh-TW"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5" name="Rectangle 6"/>
          <p:cNvSpPr>
            <a:spLocks noGrp="1" noChangeArrowheads="1"/>
          </p:cNvSpPr>
          <p:nvPr>
            <p:ph type="sldNum" sz="quarter" idx="12"/>
          </p:nvPr>
        </p:nvSpPr>
        <p:spPr>
          <a:xfrm>
            <a:off x="7996238" y="6561138"/>
            <a:ext cx="1147762" cy="268287"/>
          </a:xfrm>
          <a:prstGeom prst="rect">
            <a:avLst/>
          </a:prstGeom>
        </p:spPr>
        <p:txBody>
          <a:bodyPr/>
          <a:lstStyle>
            <a:lvl1pPr>
              <a:defRPr/>
            </a:lvl1pPr>
          </a:lstStyle>
          <a:p>
            <a:pPr>
              <a:defRPr/>
            </a:pPr>
            <a:fld id="{A3779B3B-7616-42E2-8C83-034077CE3E5F}" type="slidenum">
              <a:rPr lang="en-US" altLang="zh-TW"/>
              <a:pPr>
                <a:defRPr/>
              </a:pPr>
              <a:t>‹#›</a:t>
            </a:fld>
            <a:endParaRPr lang="en-US" altLang="zh-TW"/>
          </a:p>
        </p:txBody>
      </p:sp>
    </p:spTree>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標楷體" pitchFamily="65" charset="-120"/>
              </a:defRPr>
            </a:lvl1pPr>
          </a:lstStyle>
          <a:p>
            <a:pPr>
              <a:defRPr/>
            </a:pPr>
            <a:endParaRPr lang="en-US" altLang="zh-TW"/>
          </a:p>
        </p:txBody>
      </p:sp>
      <p:sp>
        <p:nvSpPr>
          <p:cNvPr id="5" name="Rectangle 6"/>
          <p:cNvSpPr>
            <a:spLocks noGrp="1" noChangeArrowheads="1"/>
          </p:cNvSpPr>
          <p:nvPr>
            <p:ph type="sldNum" sz="quarter" idx="12"/>
          </p:nvPr>
        </p:nvSpPr>
        <p:spPr>
          <a:xfrm>
            <a:off x="7996238" y="6561138"/>
            <a:ext cx="1147762" cy="268287"/>
          </a:xfrm>
          <a:prstGeom prst="rect">
            <a:avLst/>
          </a:prstGeom>
        </p:spPr>
        <p:txBody>
          <a:bodyPr/>
          <a:lstStyle>
            <a:lvl1pPr>
              <a:defRPr/>
            </a:lvl1pPr>
          </a:lstStyle>
          <a:p>
            <a:pPr>
              <a:defRPr/>
            </a:pPr>
            <a:fld id="{A3779B3B-7616-42E2-8C83-034077CE3E5F}" type="slidenum">
              <a:rPr lang="en-US" altLang="zh-TW"/>
              <a:pPr>
                <a:defRPr/>
              </a:pPr>
              <a:t>‹#›</a:t>
            </a:fld>
            <a:endParaRPr lang="en-US" altLang="zh-TW"/>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25"/>
            <a:ext cx="8229600" cy="787400"/>
          </a:xfrm>
          <a:prstGeom prst="rect">
            <a:avLst/>
          </a:prstGeom>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a:xfrm>
            <a:off x="457200" y="2024063"/>
            <a:ext cx="8229600" cy="4429125"/>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標楷體" pitchFamily="65" charset="-120"/>
              </a:defRPr>
            </a:lvl1pPr>
          </a:lstStyle>
          <a:p>
            <a:pPr>
              <a:defRPr/>
            </a:pPr>
            <a:endParaRPr lang="en-US" altLang="zh-TW"/>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標楷體" pitchFamily="65" charset="-120"/>
              </a:defRPr>
            </a:lvl1pPr>
          </a:lstStyle>
          <a:p>
            <a:pPr>
              <a:defRPr/>
            </a:pPr>
            <a:endParaRPr lang="en-US" altLang="zh-TW"/>
          </a:p>
        </p:txBody>
      </p:sp>
      <p:sp>
        <p:nvSpPr>
          <p:cNvPr id="6" name="Rectangle 6"/>
          <p:cNvSpPr>
            <a:spLocks noGrp="1" noChangeArrowheads="1"/>
          </p:cNvSpPr>
          <p:nvPr>
            <p:ph type="sldNum" sz="quarter" idx="12"/>
          </p:nvPr>
        </p:nvSpPr>
        <p:spPr>
          <a:xfrm>
            <a:off x="7996238" y="6561138"/>
            <a:ext cx="1147762" cy="268287"/>
          </a:xfrm>
          <a:prstGeom prst="rect">
            <a:avLst/>
          </a:prstGeom>
        </p:spPr>
        <p:txBody>
          <a:bodyPr/>
          <a:lstStyle>
            <a:lvl1pPr>
              <a:defRPr/>
            </a:lvl1pPr>
          </a:lstStyle>
          <a:p>
            <a:pPr>
              <a:defRPr/>
            </a:pPr>
            <a:fld id="{029A4B41-F0B5-49FA-A459-85D434A4A4DD}" type="slidenum">
              <a:rPr lang="en-US" altLang="zh-TW"/>
              <a:pPr>
                <a:defRPr/>
              </a:pPr>
              <a:t>‹#›</a:t>
            </a:fld>
            <a:endParaRPr lang="en-US" altLang="zh-TW"/>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標楷體" pitchFamily="65" charset="-120"/>
              </a:defRPr>
            </a:lvl1pPr>
          </a:lstStyle>
          <a:p>
            <a:pPr>
              <a:defRPr/>
            </a:pPr>
            <a:endParaRPr lang="en-US" altLang="zh-TW"/>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標楷體" pitchFamily="65" charset="-120"/>
              </a:defRPr>
            </a:lvl1pPr>
          </a:lstStyle>
          <a:p>
            <a:pPr>
              <a:defRPr/>
            </a:pPr>
            <a:endParaRPr lang="en-US" altLang="zh-TW"/>
          </a:p>
        </p:txBody>
      </p:sp>
      <p:sp>
        <p:nvSpPr>
          <p:cNvPr id="4" name="Rectangle 6"/>
          <p:cNvSpPr>
            <a:spLocks noGrp="1" noChangeArrowheads="1"/>
          </p:cNvSpPr>
          <p:nvPr>
            <p:ph type="sldNum" sz="quarter" idx="12"/>
          </p:nvPr>
        </p:nvSpPr>
        <p:spPr>
          <a:xfrm>
            <a:off x="7996238" y="6561138"/>
            <a:ext cx="1147762" cy="268287"/>
          </a:xfrm>
          <a:prstGeom prst="rect">
            <a:avLst/>
          </a:prstGeom>
        </p:spPr>
        <p:txBody>
          <a:bodyPr/>
          <a:lstStyle>
            <a:lvl1pPr>
              <a:defRPr/>
            </a:lvl1pPr>
          </a:lstStyle>
          <a:p>
            <a:pPr>
              <a:defRPr/>
            </a:pPr>
            <a:fld id="{5D4BF9C0-3B2F-47E3-8E6C-0E55B3AF8826}" type="slidenum">
              <a:rPr lang="en-US" altLang="zh-TW"/>
              <a:pPr>
                <a:defRPr/>
              </a:pPr>
              <a:t>‹#›</a:t>
            </a:fld>
            <a:endParaRPr lang="en-US" altLang="zh-TW"/>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13" name="Content Placeholder 3"/>
          <p:cNvSpPr>
            <a:spLocks noGrp="1"/>
          </p:cNvSpPr>
          <p:nvPr>
            <p:ph sz="half" idx="2"/>
          </p:nvPr>
        </p:nvSpPr>
        <p:spPr>
          <a:xfrm>
            <a:off x="457200" y="1997992"/>
            <a:ext cx="8229600" cy="4455196"/>
          </a:xfrm>
        </p:spPr>
        <p:txBody>
          <a:bodyPr/>
          <a:lstStyle>
            <a:lvl1pPr>
              <a:defRPr sz="1800" b="1">
                <a:solidFill>
                  <a:srgbClr val="003399"/>
                </a:solidFill>
              </a:defRPr>
            </a:lvl1pPr>
            <a:lvl2pPr>
              <a:defRPr sz="1600"/>
            </a:lvl2pPr>
            <a:lvl3pPr>
              <a:defRPr sz="1600">
                <a:solidFill>
                  <a:srgbClr val="003399"/>
                </a:solidFill>
              </a:defRPr>
            </a:lvl3pPr>
            <a:lvl4pPr>
              <a:defRPr sz="1500">
                <a:solidFill>
                  <a:srgbClr val="333333"/>
                </a:solidFill>
              </a:defRPr>
            </a:lvl4pPr>
            <a:lvl5pPr>
              <a:defRPr kumimoji="1" lang="en-US" sz="1500" dirty="0">
                <a:solidFill>
                  <a:srgbClr val="33660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4"/>
          <p:cNvSpPr>
            <a:spLocks noGrp="1" noChangeArrowheads="1"/>
          </p:cNvSpPr>
          <p:nvPr>
            <p:ph type="title"/>
          </p:nvPr>
        </p:nvSpPr>
        <p:spPr bwMode="auto">
          <a:xfrm>
            <a:off x="457200" y="872716"/>
            <a:ext cx="8229600" cy="787400"/>
          </a:xfrm>
          <a:prstGeom prst="rect">
            <a:avLst/>
          </a:prstGeom>
          <a:noFill/>
          <a:ln w="9525">
            <a:noFill/>
            <a:miter lim="800000"/>
            <a:headEnd/>
            <a:tailEnd/>
          </a:ln>
        </p:spPr>
        <p:txBody>
          <a:bodyPr/>
          <a:lstStyle>
            <a:lvl1pPr>
              <a:defRPr b="1"/>
            </a:lvl1pPr>
          </a:lstStyle>
          <a:p>
            <a:pPr lvl="0"/>
            <a:r>
              <a:rPr lang="en-US" altLang="zh-TW" dirty="0" smtClean="0"/>
              <a:t>Master Title</a:t>
            </a:r>
          </a:p>
        </p:txBody>
      </p:sp>
      <p:sp>
        <p:nvSpPr>
          <p:cNvPr id="4" name="Slide Number Placeholder 8"/>
          <p:cNvSpPr>
            <a:spLocks noGrp="1" noChangeArrowheads="1"/>
          </p:cNvSpPr>
          <p:nvPr>
            <p:ph type="sldNum" sz="quarter" idx="10"/>
          </p:nvPr>
        </p:nvSpPr>
        <p:spPr/>
        <p:txBody>
          <a:bodyPr/>
          <a:lstStyle>
            <a:lvl1pPr>
              <a:defRPr/>
            </a:lvl1pPr>
          </a:lstStyle>
          <a:p>
            <a:pPr>
              <a:defRPr/>
            </a:pPr>
            <a:fld id="{F984D11E-DA09-43C3-8DC2-BAEE808D190A}" type="slidenum">
              <a:rPr lang="en-US" altLang="zh-TW"/>
              <a:pPr>
                <a:defRPr/>
              </a:pPr>
              <a:t>‹#›</a:t>
            </a:fld>
            <a:endParaRPr lang="en-US" altLang="zh-TW"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text 1">
    <p:spTree>
      <p:nvGrpSpPr>
        <p:cNvPr id="1" name=""/>
        <p:cNvGrpSpPr/>
        <p:nvPr/>
      </p:nvGrpSpPr>
      <p:grpSpPr>
        <a:xfrm>
          <a:off x="0" y="0"/>
          <a:ext cx="0" cy="0"/>
          <a:chOff x="0" y="0"/>
          <a:chExt cx="0" cy="0"/>
        </a:xfrm>
      </p:grpSpPr>
      <p:pic>
        <p:nvPicPr>
          <p:cNvPr id="5" name="Picture 5" descr="Earth14.jpg"/>
          <p:cNvPicPr>
            <a:picLocks noChangeAspect="1"/>
          </p:cNvPicPr>
          <p:nvPr userDrawn="1"/>
        </p:nvPicPr>
        <p:blipFill>
          <a:blip r:embed="rId2" cstate="print"/>
          <a:srcRect/>
          <a:stretch>
            <a:fillRect/>
          </a:stretch>
        </p:blipFill>
        <p:spPr bwMode="auto">
          <a:xfrm>
            <a:off x="0" y="0"/>
            <a:ext cx="9144000" cy="1060450"/>
          </a:xfrm>
          <a:prstGeom prst="rect">
            <a:avLst/>
          </a:prstGeom>
          <a:noFill/>
          <a:ln w="9525">
            <a:noFill/>
            <a:miter lim="800000"/>
            <a:headEnd/>
            <a:tailEnd/>
          </a:ln>
        </p:spPr>
      </p:pic>
      <p:sp>
        <p:nvSpPr>
          <p:cNvPr id="4" name="Content Placeholder 3"/>
          <p:cNvSpPr>
            <a:spLocks noGrp="1"/>
          </p:cNvSpPr>
          <p:nvPr>
            <p:ph sz="half" idx="2"/>
          </p:nvPr>
        </p:nvSpPr>
        <p:spPr>
          <a:xfrm>
            <a:off x="457200" y="1997992"/>
            <a:ext cx="4040188" cy="3951288"/>
          </a:xfrm>
        </p:spPr>
        <p:txBody>
          <a:bodyPr/>
          <a:lstStyle>
            <a:lvl1pPr>
              <a:defRPr sz="1800" b="1">
                <a:solidFill>
                  <a:srgbClr val="003399"/>
                </a:solidFill>
              </a:defRPr>
            </a:lvl1pPr>
            <a:lvl2pPr>
              <a:defRPr sz="1600">
                <a:solidFill>
                  <a:srgbClr val="080808"/>
                </a:solidFill>
              </a:defRPr>
            </a:lvl2pPr>
            <a:lvl3pPr>
              <a:defRPr sz="1600">
                <a:solidFill>
                  <a:srgbClr val="003399"/>
                </a:solidFill>
              </a:defRPr>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97992"/>
            <a:ext cx="4041775" cy="3951288"/>
          </a:xfrm>
        </p:spPr>
        <p:txBody>
          <a:bodyPr/>
          <a:lstStyle>
            <a:lvl1pPr>
              <a:defRPr sz="1800" b="1"/>
            </a:lvl1pPr>
            <a:lvl2pPr>
              <a:defRPr sz="1600"/>
            </a:lvl2pPr>
            <a:lvl3pPr>
              <a:defRPr sz="1600"/>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4"/>
          <p:cNvSpPr>
            <a:spLocks noGrp="1" noChangeArrowheads="1"/>
          </p:cNvSpPr>
          <p:nvPr>
            <p:ph type="title"/>
          </p:nvPr>
        </p:nvSpPr>
        <p:spPr bwMode="auto">
          <a:xfrm>
            <a:off x="457200" y="872716"/>
            <a:ext cx="8229600" cy="787400"/>
          </a:xfrm>
          <a:prstGeom prst="rect">
            <a:avLst/>
          </a:prstGeom>
          <a:noFill/>
          <a:ln w="9525">
            <a:noFill/>
            <a:miter lim="800000"/>
            <a:headEnd/>
            <a:tailEnd/>
          </a:ln>
        </p:spPr>
        <p:txBody>
          <a:bodyPr/>
          <a:lstStyle>
            <a:lvl1pPr algn="ctr">
              <a:defRPr b="1"/>
            </a:lvl1pPr>
          </a:lstStyle>
          <a:p>
            <a:pPr lvl="0"/>
            <a:r>
              <a:rPr lang="en-US" altLang="zh-TW" dirty="0" smtClean="0"/>
              <a:t>Master Title</a:t>
            </a:r>
          </a:p>
        </p:txBody>
      </p:sp>
      <p:sp>
        <p:nvSpPr>
          <p:cNvPr id="7" name="Slide Number Placeholder 7"/>
          <p:cNvSpPr>
            <a:spLocks noGrp="1" noChangeArrowheads="1"/>
          </p:cNvSpPr>
          <p:nvPr>
            <p:ph type="sldNum" sz="quarter" idx="10"/>
          </p:nvPr>
        </p:nvSpPr>
        <p:spPr/>
        <p:txBody>
          <a:bodyPr/>
          <a:lstStyle>
            <a:lvl1pPr algn="r">
              <a:defRPr sz="1000"/>
            </a:lvl1pPr>
          </a:lstStyle>
          <a:p>
            <a:pPr>
              <a:defRPr/>
            </a:pPr>
            <a:fld id="{AE3790CE-7E96-4CF5-8AEB-E27B6FAEF60F}" type="slidenum">
              <a:rPr lang="en-US" altLang="zh-TW"/>
              <a:pPr>
                <a:defRPr/>
              </a:pPr>
              <a:t>‹#›</a:t>
            </a:fld>
            <a:endParaRPr lang="en-US" altLang="zh-TW"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aption 1">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457200" y="836613"/>
            <a:ext cx="8229600" cy="787400"/>
          </a:xfrm>
          <a:prstGeom prst="rect">
            <a:avLst/>
          </a:prstGeom>
          <a:noFill/>
          <a:ln w="9525">
            <a:noFill/>
            <a:miter lim="800000"/>
            <a:headEnd/>
            <a:tailEnd/>
          </a:ln>
        </p:spPr>
        <p:txBody>
          <a:bodyPr anchor="ctr"/>
          <a:lstStyle/>
          <a:p>
            <a:pPr algn="ctr" eaLnBrk="0" hangingPunct="0">
              <a:defRPr/>
            </a:pPr>
            <a:r>
              <a:rPr lang="en-US" altLang="zh-TW" sz="3200" b="1" dirty="0">
                <a:solidFill>
                  <a:srgbClr val="5F5F5F"/>
                </a:solidFill>
                <a:latin typeface="Tahoma" pitchFamily="34" charset="0"/>
                <a:ea typeface="標楷體" pitchFamily="65" charset="-120"/>
                <a:cs typeface="Tahoma" pitchFamily="34" charset="0"/>
              </a:rPr>
              <a:t>Master Title</a:t>
            </a:r>
          </a:p>
        </p:txBody>
      </p:sp>
      <p:sp>
        <p:nvSpPr>
          <p:cNvPr id="2" name="Title 1"/>
          <p:cNvSpPr>
            <a:spLocks noGrp="1"/>
          </p:cNvSpPr>
          <p:nvPr>
            <p:ph type="title"/>
          </p:nvPr>
        </p:nvSpPr>
        <p:spPr>
          <a:xfrm>
            <a:off x="457200" y="1916832"/>
            <a:ext cx="3008313" cy="576064"/>
          </a:xfrm>
        </p:spPr>
        <p:txBody>
          <a:bodyPr anchor="b"/>
          <a:lstStyle>
            <a:lvl1pPr algn="l">
              <a:defRPr sz="1800" b="1">
                <a:solidFill>
                  <a:srgbClr val="0052A4"/>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600" b="0">
                <a:solidFill>
                  <a:srgbClr val="5F5F5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Content Placeholder 5"/>
          <p:cNvSpPr>
            <a:spLocks noGrp="1"/>
          </p:cNvSpPr>
          <p:nvPr>
            <p:ph sz="quarter" idx="4"/>
          </p:nvPr>
        </p:nvSpPr>
        <p:spPr>
          <a:xfrm>
            <a:off x="3671900" y="1916832"/>
            <a:ext cx="5014900" cy="4209330"/>
          </a:xfrm>
        </p:spPr>
        <p:txBody>
          <a:bodyPr/>
          <a:lstStyle>
            <a:lvl1pPr>
              <a:defRPr sz="1800"/>
            </a:lvl1pPr>
            <a:lvl2pPr>
              <a:defRPr sz="1600">
                <a:solidFill>
                  <a:srgbClr val="080808"/>
                </a:solidFill>
              </a:defRPr>
            </a:lvl2pPr>
            <a:lvl3pPr>
              <a:defRPr sz="1600"/>
            </a:lvl3pPr>
            <a:lvl4pPr>
              <a:defRPr sz="1500">
                <a:solidFill>
                  <a:srgbClr val="333333"/>
                </a:solidFill>
              </a:defRPr>
            </a:lvl4pPr>
            <a:lvl5pPr>
              <a:defRPr sz="1400">
                <a:solidFill>
                  <a:srgbClr val="3366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noChangeArrowheads="1"/>
          </p:cNvSpPr>
          <p:nvPr>
            <p:ph type="sldNum" sz="quarter" idx="10"/>
          </p:nvPr>
        </p:nvSpPr>
        <p:spPr/>
        <p:txBody>
          <a:bodyPr/>
          <a:lstStyle>
            <a:lvl1pPr algn="r">
              <a:defRPr sz="1000"/>
            </a:lvl1pPr>
          </a:lstStyle>
          <a:p>
            <a:pPr>
              <a:defRPr/>
            </a:pPr>
            <a:fld id="{A2181CBF-9FB4-4520-A6DA-5A7269B633F8}" type="slidenum">
              <a:rPr lang="en-US" altLang="zh-TW"/>
              <a:pPr>
                <a:defRPr/>
              </a:pPr>
              <a:t>‹#›</a:t>
            </a:fld>
            <a:endParaRPr lang="en-US" altLang="zh-TW"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jpeg"/><Relationship Id="rId17" Type="http://schemas.openxmlformats.org/officeDocument/2006/relationships/image" Target="../media/image7.png"/><Relationship Id="rId2" Type="http://schemas.openxmlformats.org/officeDocument/2006/relationships/slideLayout" Target="../slideLayouts/slideLayout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5" Type="http://schemas.openxmlformats.org/officeDocument/2006/relationships/image" Target="../media/image8.png"/><Relationship Id="rId10"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image" Target="../media/image2.jpeg"/><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US" sz="1800">
              <a:latin typeface="Arial" pitchFamily="34" charset="0"/>
              <a:ea typeface="標楷體" pitchFamily="65" charset="-120"/>
            </a:endParaRPr>
          </a:p>
        </p:txBody>
      </p:sp>
      <p:pic>
        <p:nvPicPr>
          <p:cNvPr id="1027" name="Picture 4" descr="Earth13.jpg"/>
          <p:cNvPicPr>
            <a:picLocks noChangeAspect="1"/>
          </p:cNvPicPr>
          <p:nvPr/>
        </p:nvPicPr>
        <p:blipFill>
          <a:blip r:embed="rId8" cstate="print"/>
          <a:srcRect/>
          <a:stretch>
            <a:fillRect/>
          </a:stretch>
        </p:blipFill>
        <p:spPr bwMode="auto">
          <a:xfrm>
            <a:off x="0" y="0"/>
            <a:ext cx="9144000" cy="3157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8" r:id="rId1"/>
    <p:sldLayoutId id="2147484959" r:id="rId2"/>
    <p:sldLayoutId id="2147484978" r:id="rId3"/>
    <p:sldLayoutId id="2147484979" r:id="rId4"/>
    <p:sldLayoutId id="2147484980" r:id="rId5"/>
    <p:sldLayoutId id="2147484981" r:id="rId6"/>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US" sz="1800">
              <a:latin typeface="Arial" pitchFamily="34" charset="0"/>
              <a:ea typeface="標楷體" pitchFamily="65" charset="-120"/>
            </a:endParaRPr>
          </a:p>
        </p:txBody>
      </p:sp>
      <p:pic>
        <p:nvPicPr>
          <p:cNvPr id="2051" name="Picture 6" descr="bg.jpg"/>
          <p:cNvPicPr>
            <a:picLocks noChangeAspect="1"/>
          </p:cNvPicPr>
          <p:nvPr/>
        </p:nvPicPr>
        <p:blipFill>
          <a:blip r:embed="rId12" cstate="print"/>
          <a:srcRect/>
          <a:stretch>
            <a:fillRect/>
          </a:stretch>
        </p:blipFill>
        <p:spPr bwMode="auto">
          <a:xfrm>
            <a:off x="0" y="2743200"/>
            <a:ext cx="9144000" cy="4114800"/>
          </a:xfrm>
          <a:prstGeom prst="rect">
            <a:avLst/>
          </a:prstGeom>
          <a:noFill/>
          <a:ln w="9525">
            <a:noFill/>
            <a:miter lim="800000"/>
            <a:headEnd/>
            <a:tailEnd/>
          </a:ln>
        </p:spPr>
      </p:pic>
      <p:pic>
        <p:nvPicPr>
          <p:cNvPr id="2052" name="Picture 9" descr="Earth14.jpg"/>
          <p:cNvPicPr>
            <a:picLocks noChangeAspect="1"/>
          </p:cNvPicPr>
          <p:nvPr/>
        </p:nvPicPr>
        <p:blipFill>
          <a:blip r:embed="rId13" cstate="print"/>
          <a:srcRect/>
          <a:stretch>
            <a:fillRect/>
          </a:stretch>
        </p:blipFill>
        <p:spPr bwMode="auto">
          <a:xfrm>
            <a:off x="0" y="0"/>
            <a:ext cx="9144000" cy="1060450"/>
          </a:xfrm>
          <a:prstGeom prst="rect">
            <a:avLst/>
          </a:prstGeom>
          <a:noFill/>
          <a:ln w="9525">
            <a:noFill/>
            <a:miter lim="800000"/>
            <a:headEnd/>
            <a:tailEnd/>
          </a:ln>
        </p:spPr>
      </p:pic>
      <p:sp>
        <p:nvSpPr>
          <p:cNvPr id="2053" name="Rectangle 5"/>
          <p:cNvSpPr>
            <a:spLocks noGrp="1" noChangeArrowheads="1"/>
          </p:cNvSpPr>
          <p:nvPr>
            <p:ph type="body" idx="1"/>
          </p:nvPr>
        </p:nvSpPr>
        <p:spPr bwMode="auto">
          <a:xfrm>
            <a:off x="457200" y="2024063"/>
            <a:ext cx="8229600"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here then edit master template</a:t>
            </a:r>
          </a:p>
          <a:p>
            <a:pPr lvl="1"/>
            <a:r>
              <a:rPr lang="en-US" altLang="zh-TW" smtClean="0"/>
              <a:t>2nd Heading</a:t>
            </a:r>
          </a:p>
          <a:p>
            <a:pPr lvl="2"/>
            <a:r>
              <a:rPr lang="en-US" altLang="zh-TW" smtClean="0"/>
              <a:t>3rd Heading</a:t>
            </a:r>
          </a:p>
          <a:p>
            <a:pPr lvl="3"/>
            <a:r>
              <a:rPr lang="en-US" altLang="zh-TW" smtClean="0"/>
              <a:t>4th  Heading</a:t>
            </a:r>
          </a:p>
          <a:p>
            <a:pPr lvl="4"/>
            <a:r>
              <a:rPr lang="en-US" altLang="zh-TW" smtClean="0"/>
              <a:t>5th  Heading</a:t>
            </a:r>
          </a:p>
        </p:txBody>
      </p:sp>
      <p:sp>
        <p:nvSpPr>
          <p:cNvPr id="2054" name="Rectangle 4"/>
          <p:cNvSpPr>
            <a:spLocks noGrp="1" noChangeArrowheads="1"/>
          </p:cNvSpPr>
          <p:nvPr>
            <p:ph type="title"/>
          </p:nvPr>
        </p:nvSpPr>
        <p:spPr bwMode="auto">
          <a:xfrm>
            <a:off x="457200" y="873125"/>
            <a:ext cx="82296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Master Title</a:t>
            </a:r>
          </a:p>
        </p:txBody>
      </p:sp>
      <p:sp>
        <p:nvSpPr>
          <p:cNvPr id="9" name="Slide Number Placeholder 8"/>
          <p:cNvSpPr>
            <a:spLocks noGrp="1" noChangeArrowheads="1"/>
          </p:cNvSpPr>
          <p:nvPr>
            <p:ph type="sldNum" sz="quarter" idx="4"/>
          </p:nvPr>
        </p:nvSpPr>
        <p:spPr>
          <a:xfrm>
            <a:off x="7996238" y="6561138"/>
            <a:ext cx="1147762" cy="268287"/>
          </a:xfrm>
          <a:prstGeom prst="rect">
            <a:avLst/>
          </a:prstGeom>
        </p:spPr>
        <p:txBody>
          <a:bodyPr anchor="ctr" anchorCtr="0"/>
          <a:lstStyle>
            <a:lvl1pPr algn="r">
              <a:defRPr sz="1000">
                <a:latin typeface="Arial" charset="0"/>
                <a:ea typeface="標楷體" pitchFamily="65" charset="-120"/>
              </a:defRPr>
            </a:lvl1pPr>
          </a:lstStyle>
          <a:p>
            <a:pPr>
              <a:defRPr/>
            </a:pPr>
            <a:fld id="{5473069C-209C-4305-92B0-F6ADD9D432FB}"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4960" r:id="rId1"/>
    <p:sldLayoutId id="2147484966" r:id="rId2"/>
    <p:sldLayoutId id="2147484967" r:id="rId3"/>
    <p:sldLayoutId id="2147484968" r:id="rId4"/>
    <p:sldLayoutId id="2147484961" r:id="rId5"/>
    <p:sldLayoutId id="2147484962" r:id="rId6"/>
    <p:sldLayoutId id="2147484969" r:id="rId7"/>
    <p:sldLayoutId id="2147484971" r:id="rId8"/>
    <p:sldLayoutId id="2147484976" r:id="rId9"/>
    <p:sldLayoutId id="2147484977" r:id="rId10"/>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3200" b="1">
          <a:solidFill>
            <a:srgbClr val="5F5F5F"/>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2pPr>
      <a:lvl3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3pPr>
      <a:lvl4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4pPr>
      <a:lvl5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5pPr>
      <a:lvl6pPr marL="457200" algn="ctr" rtl="0" fontAlgn="base">
        <a:spcBef>
          <a:spcPct val="0"/>
        </a:spcBef>
        <a:spcAft>
          <a:spcPct val="0"/>
        </a:spcAft>
        <a:defRPr kumimoji="1" sz="4400">
          <a:solidFill>
            <a:schemeClr val="tx2"/>
          </a:solidFill>
          <a:latin typeface="Arial" pitchFamily="34" charset="0"/>
          <a:ea typeface="標楷體"/>
          <a:cs typeface="標楷體"/>
        </a:defRPr>
      </a:lvl6pPr>
      <a:lvl7pPr marL="914400" algn="ctr" rtl="0" fontAlgn="base">
        <a:spcBef>
          <a:spcPct val="0"/>
        </a:spcBef>
        <a:spcAft>
          <a:spcPct val="0"/>
        </a:spcAft>
        <a:defRPr kumimoji="1" sz="4400">
          <a:solidFill>
            <a:schemeClr val="tx2"/>
          </a:solidFill>
          <a:latin typeface="Arial" pitchFamily="34" charset="0"/>
          <a:ea typeface="標楷體"/>
          <a:cs typeface="標楷體"/>
        </a:defRPr>
      </a:lvl7pPr>
      <a:lvl8pPr marL="1371600" algn="ctr" rtl="0" fontAlgn="base">
        <a:spcBef>
          <a:spcPct val="0"/>
        </a:spcBef>
        <a:spcAft>
          <a:spcPct val="0"/>
        </a:spcAft>
        <a:defRPr kumimoji="1" sz="4400">
          <a:solidFill>
            <a:schemeClr val="tx2"/>
          </a:solidFill>
          <a:latin typeface="Arial" pitchFamily="34" charset="0"/>
          <a:ea typeface="標楷體"/>
          <a:cs typeface="標楷體"/>
        </a:defRPr>
      </a:lvl8pPr>
      <a:lvl9pPr marL="1828800" algn="ctr" rtl="0" fontAlgn="base">
        <a:spcBef>
          <a:spcPct val="0"/>
        </a:spcBef>
        <a:spcAft>
          <a:spcPct val="0"/>
        </a:spcAft>
        <a:defRPr kumimoji="1" sz="4400">
          <a:solidFill>
            <a:schemeClr val="tx2"/>
          </a:solidFill>
          <a:latin typeface="Arial" pitchFamily="34" charset="0"/>
          <a:ea typeface="標楷體"/>
          <a:cs typeface="標楷體"/>
        </a:defRPr>
      </a:lvl9pPr>
    </p:titleStyle>
    <p:bodyStyle>
      <a:lvl1pPr marL="342900" indent="-342900" algn="l" rtl="0" eaLnBrk="0" fontAlgn="base" hangingPunct="0">
        <a:spcBef>
          <a:spcPct val="20000"/>
        </a:spcBef>
        <a:spcAft>
          <a:spcPct val="0"/>
        </a:spcAft>
        <a:buBlip>
          <a:blip r:embed="rId14"/>
        </a:buBlip>
        <a:defRPr kumimoji="1" sz="3200" b="1">
          <a:solidFill>
            <a:srgbClr val="003399"/>
          </a:solidFill>
          <a:latin typeface="+mj-lt"/>
          <a:ea typeface="+mn-ea"/>
          <a:cs typeface="+mn-cs"/>
        </a:defRPr>
      </a:lvl1pPr>
      <a:lvl2pPr marL="742950" indent="-285750" algn="l" rtl="0" eaLnBrk="0" fontAlgn="base" hangingPunct="0">
        <a:spcBef>
          <a:spcPct val="20000"/>
        </a:spcBef>
        <a:spcAft>
          <a:spcPct val="0"/>
        </a:spcAft>
        <a:buBlip>
          <a:blip r:embed="rId15"/>
        </a:buBlip>
        <a:defRPr kumimoji="1" sz="1600">
          <a:solidFill>
            <a:srgbClr val="080808"/>
          </a:solidFill>
          <a:latin typeface="+mn-lt"/>
          <a:ea typeface="+mn-ea"/>
          <a:cs typeface="+mn-cs"/>
        </a:defRPr>
      </a:lvl2pPr>
      <a:lvl3pPr marL="1143000" indent="-228600" algn="l" rtl="0" eaLnBrk="0" fontAlgn="base" hangingPunct="0">
        <a:spcBef>
          <a:spcPct val="20000"/>
        </a:spcBef>
        <a:spcAft>
          <a:spcPct val="0"/>
        </a:spcAft>
        <a:buBlip>
          <a:blip r:embed="rId16"/>
        </a:buBlip>
        <a:defRPr kumimoji="1" sz="1600">
          <a:solidFill>
            <a:srgbClr val="003399"/>
          </a:solidFill>
          <a:latin typeface="+mn-lt"/>
          <a:ea typeface="+mn-ea"/>
          <a:cs typeface="+mn-cs"/>
        </a:defRPr>
      </a:lvl3pPr>
      <a:lvl4pPr marL="1600200" indent="-228600" algn="l" rtl="0" eaLnBrk="0" fontAlgn="base" hangingPunct="0">
        <a:spcBef>
          <a:spcPct val="20000"/>
        </a:spcBef>
        <a:spcAft>
          <a:spcPct val="0"/>
        </a:spcAft>
        <a:buBlip>
          <a:blip r:embed="rId17"/>
        </a:buBlip>
        <a:defRPr kumimoji="1" sz="1500">
          <a:solidFill>
            <a:srgbClr val="663300"/>
          </a:solidFill>
          <a:latin typeface="+mn-lt"/>
          <a:ea typeface="+mn-ea"/>
          <a:cs typeface="+mn-cs"/>
        </a:defRPr>
      </a:lvl4pPr>
      <a:lvl5pPr marL="2057400" indent="-228600" algn="l" rtl="0" eaLnBrk="0" fontAlgn="base" hangingPunct="0">
        <a:spcBef>
          <a:spcPct val="20000"/>
        </a:spcBef>
        <a:spcAft>
          <a:spcPct val="0"/>
        </a:spcAft>
        <a:buBlip>
          <a:blip r:embed="rId18"/>
        </a:buBlip>
        <a:defRPr kumimoji="1" sz="1400">
          <a:solidFill>
            <a:srgbClr val="336600"/>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w="19050" cap="flat" cmpd="sng" algn="ctr">
            <a:noFill/>
            <a:prstDash val="solid"/>
            <a:round/>
            <a:headEnd type="none" w="med" len="med"/>
            <a:tailEnd type="none" w="med" len="med"/>
          </a:ln>
          <a:effectLst/>
        </p:spPr>
        <p:txBody>
          <a:bodyPr wrap="none" anchor="ctr"/>
          <a:lstStyle/>
          <a:p>
            <a:pPr algn="ctr">
              <a:defRPr/>
            </a:pPr>
            <a:endParaRPr lang="en-US" sz="1800">
              <a:latin typeface="Arial" pitchFamily="34" charset="0"/>
              <a:ea typeface="標楷體" pitchFamily="65" charset="-120"/>
            </a:endParaRPr>
          </a:p>
        </p:txBody>
      </p:sp>
      <p:pic>
        <p:nvPicPr>
          <p:cNvPr id="3075" name="Picture 6" descr="bg.jpg"/>
          <p:cNvPicPr>
            <a:picLocks noChangeAspect="1"/>
          </p:cNvPicPr>
          <p:nvPr/>
        </p:nvPicPr>
        <p:blipFill>
          <a:blip r:embed="rId9" cstate="print"/>
          <a:srcRect/>
          <a:stretch>
            <a:fillRect/>
          </a:stretch>
        </p:blipFill>
        <p:spPr bwMode="auto">
          <a:xfrm>
            <a:off x="0" y="2743200"/>
            <a:ext cx="9144000" cy="4114800"/>
          </a:xfrm>
          <a:prstGeom prst="rect">
            <a:avLst/>
          </a:prstGeom>
          <a:noFill/>
          <a:ln w="9525">
            <a:noFill/>
            <a:miter lim="800000"/>
            <a:headEnd/>
            <a:tailEnd/>
          </a:ln>
        </p:spPr>
      </p:pic>
      <p:pic>
        <p:nvPicPr>
          <p:cNvPr id="3076" name="Picture 9" descr="Earth14.jpg"/>
          <p:cNvPicPr>
            <a:picLocks noChangeAspect="1"/>
          </p:cNvPicPr>
          <p:nvPr/>
        </p:nvPicPr>
        <p:blipFill>
          <a:blip r:embed="rId10" cstate="print"/>
          <a:srcRect/>
          <a:stretch>
            <a:fillRect/>
          </a:stretch>
        </p:blipFill>
        <p:spPr bwMode="auto">
          <a:xfrm>
            <a:off x="0" y="0"/>
            <a:ext cx="9144000" cy="1060450"/>
          </a:xfrm>
          <a:prstGeom prst="rect">
            <a:avLst/>
          </a:prstGeom>
          <a:noFill/>
          <a:ln w="9525">
            <a:noFill/>
            <a:miter lim="800000"/>
            <a:headEnd/>
            <a:tailEnd/>
          </a:ln>
        </p:spPr>
      </p:pic>
      <p:sp>
        <p:nvSpPr>
          <p:cNvPr id="3077" name="Rectangle 5"/>
          <p:cNvSpPr>
            <a:spLocks noGrp="1" noChangeArrowheads="1"/>
          </p:cNvSpPr>
          <p:nvPr>
            <p:ph type="body" idx="1"/>
          </p:nvPr>
        </p:nvSpPr>
        <p:spPr bwMode="auto">
          <a:xfrm>
            <a:off x="457200" y="2024063"/>
            <a:ext cx="8229600"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here then edit master template</a:t>
            </a:r>
          </a:p>
          <a:p>
            <a:pPr lvl="1"/>
            <a:r>
              <a:rPr lang="en-US" altLang="zh-TW" smtClean="0"/>
              <a:t>2nd Heading</a:t>
            </a:r>
          </a:p>
          <a:p>
            <a:pPr lvl="2"/>
            <a:r>
              <a:rPr lang="en-US" altLang="zh-TW" smtClean="0"/>
              <a:t>3rd Heading</a:t>
            </a:r>
          </a:p>
          <a:p>
            <a:pPr lvl="3"/>
            <a:r>
              <a:rPr lang="en-US" altLang="zh-TW" smtClean="0"/>
              <a:t>4th  Heading</a:t>
            </a:r>
          </a:p>
          <a:p>
            <a:pPr lvl="4"/>
            <a:r>
              <a:rPr lang="en-US" altLang="zh-TW" smtClean="0"/>
              <a:t>5th  Heading</a:t>
            </a:r>
          </a:p>
        </p:txBody>
      </p:sp>
      <p:sp>
        <p:nvSpPr>
          <p:cNvPr id="3078" name="Rectangle 4"/>
          <p:cNvSpPr>
            <a:spLocks noGrp="1" noChangeArrowheads="1"/>
          </p:cNvSpPr>
          <p:nvPr>
            <p:ph type="title"/>
          </p:nvPr>
        </p:nvSpPr>
        <p:spPr bwMode="auto">
          <a:xfrm>
            <a:off x="457200" y="873125"/>
            <a:ext cx="82296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Master Title</a:t>
            </a:r>
          </a:p>
        </p:txBody>
      </p:sp>
      <p:sp>
        <p:nvSpPr>
          <p:cNvPr id="9" name="Slide Number Placeholder 8"/>
          <p:cNvSpPr>
            <a:spLocks noGrp="1" noChangeArrowheads="1"/>
          </p:cNvSpPr>
          <p:nvPr>
            <p:ph type="sldNum" sz="quarter" idx="4"/>
          </p:nvPr>
        </p:nvSpPr>
        <p:spPr>
          <a:xfrm>
            <a:off x="7996238" y="6561138"/>
            <a:ext cx="1147762" cy="268287"/>
          </a:xfrm>
          <a:prstGeom prst="rect">
            <a:avLst/>
          </a:prstGeom>
        </p:spPr>
        <p:txBody>
          <a:bodyPr anchor="ctr" anchorCtr="0"/>
          <a:lstStyle>
            <a:lvl1pPr algn="r">
              <a:defRPr sz="1000">
                <a:latin typeface="Arial" charset="0"/>
                <a:ea typeface="標楷體" pitchFamily="65" charset="-120"/>
              </a:defRPr>
            </a:lvl1pPr>
          </a:lstStyle>
          <a:p>
            <a:pPr>
              <a:defRPr/>
            </a:pPr>
            <a:fld id="{5DB3DBBC-7393-4667-9A71-8342605505BE}" type="slidenum">
              <a:rPr lang="en-US" altLang="zh-TW"/>
              <a:pPr>
                <a:defRPr/>
              </a:pPr>
              <a:t>‹#›</a:t>
            </a:fld>
            <a:endParaRPr lang="en-US" altLang="zh-TW" dirty="0"/>
          </a:p>
        </p:txBody>
      </p:sp>
      <p:sp>
        <p:nvSpPr>
          <p:cNvPr id="10" name="Rectangle 8"/>
          <p:cNvSpPr txBox="1">
            <a:spLocks noChangeArrowheads="1"/>
          </p:cNvSpPr>
          <p:nvPr/>
        </p:nvSpPr>
        <p:spPr bwMode="auto">
          <a:xfrm>
            <a:off x="0" y="6589713"/>
            <a:ext cx="1147763" cy="268287"/>
          </a:xfrm>
          <a:prstGeom prst="rect">
            <a:avLst/>
          </a:prstGeom>
          <a:noFill/>
          <a:ln w="9525">
            <a:noFill/>
            <a:miter lim="800000"/>
            <a:headEnd/>
            <a:tailEnd/>
          </a:ln>
          <a:effectLst/>
        </p:spPr>
        <p:txBody>
          <a:bodyPr anchor="ctr"/>
          <a:lstStyle>
            <a:lvl1pPr>
              <a:defRPr smtClean="0"/>
            </a:lvl1pPr>
          </a:lstStyle>
          <a:p>
            <a:pPr>
              <a:defRPr/>
            </a:pPr>
            <a:r>
              <a:rPr lang="en-US" altLang="zh-TW" sz="1000" dirty="0">
                <a:ea typeface="標楷體" pitchFamily="65" charset="-120"/>
                <a:cs typeface="Arial" charset="0"/>
              </a:rPr>
              <a:t>March 2011b</a:t>
            </a:r>
          </a:p>
        </p:txBody>
      </p:sp>
    </p:spTree>
  </p:cSld>
  <p:clrMap bg1="lt1" tx1="dk1" bg2="lt2" tx2="dk2" accent1="accent1" accent2="accent2" accent3="accent3" accent4="accent4" accent5="accent5" accent6="accent6" hlink="hlink" folHlink="folHlink"/>
  <p:sldLayoutIdLst>
    <p:sldLayoutId id="2147484963" r:id="rId1"/>
    <p:sldLayoutId id="2147484972" r:id="rId2"/>
    <p:sldLayoutId id="2147484973" r:id="rId3"/>
    <p:sldLayoutId id="2147484974" r:id="rId4"/>
    <p:sldLayoutId id="2147484964" r:id="rId5"/>
    <p:sldLayoutId id="2147484965" r:id="rId6"/>
    <p:sldLayoutId id="2147484975" r:id="rId7"/>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3200" b="1">
          <a:solidFill>
            <a:srgbClr val="5F5F5F"/>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2pPr>
      <a:lvl3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3pPr>
      <a:lvl4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4pPr>
      <a:lvl5pPr algn="ctr" rtl="0" eaLnBrk="0" fontAlgn="base" hangingPunct="0">
        <a:spcBef>
          <a:spcPct val="0"/>
        </a:spcBef>
        <a:spcAft>
          <a:spcPct val="0"/>
        </a:spcAft>
        <a:defRPr kumimoji="1" sz="3200" b="1">
          <a:solidFill>
            <a:srgbClr val="5F5F5F"/>
          </a:solidFill>
          <a:latin typeface="Tahoma" pitchFamily="34" charset="0"/>
          <a:ea typeface="標楷體"/>
          <a:cs typeface="Tahoma" pitchFamily="34" charset="0"/>
        </a:defRPr>
      </a:lvl5pPr>
      <a:lvl6pPr marL="457200" algn="ctr" rtl="0" fontAlgn="base">
        <a:spcBef>
          <a:spcPct val="0"/>
        </a:spcBef>
        <a:spcAft>
          <a:spcPct val="0"/>
        </a:spcAft>
        <a:defRPr kumimoji="1" sz="4400">
          <a:solidFill>
            <a:schemeClr val="tx2"/>
          </a:solidFill>
          <a:latin typeface="Arial" pitchFamily="34" charset="0"/>
          <a:ea typeface="標楷體"/>
          <a:cs typeface="標楷體"/>
        </a:defRPr>
      </a:lvl6pPr>
      <a:lvl7pPr marL="914400" algn="ctr" rtl="0" fontAlgn="base">
        <a:spcBef>
          <a:spcPct val="0"/>
        </a:spcBef>
        <a:spcAft>
          <a:spcPct val="0"/>
        </a:spcAft>
        <a:defRPr kumimoji="1" sz="4400">
          <a:solidFill>
            <a:schemeClr val="tx2"/>
          </a:solidFill>
          <a:latin typeface="Arial" pitchFamily="34" charset="0"/>
          <a:ea typeface="標楷體"/>
          <a:cs typeface="標楷體"/>
        </a:defRPr>
      </a:lvl7pPr>
      <a:lvl8pPr marL="1371600" algn="ctr" rtl="0" fontAlgn="base">
        <a:spcBef>
          <a:spcPct val="0"/>
        </a:spcBef>
        <a:spcAft>
          <a:spcPct val="0"/>
        </a:spcAft>
        <a:defRPr kumimoji="1" sz="4400">
          <a:solidFill>
            <a:schemeClr val="tx2"/>
          </a:solidFill>
          <a:latin typeface="Arial" pitchFamily="34" charset="0"/>
          <a:ea typeface="標楷體"/>
          <a:cs typeface="標楷體"/>
        </a:defRPr>
      </a:lvl8pPr>
      <a:lvl9pPr marL="1828800" algn="ctr" rtl="0" fontAlgn="base">
        <a:spcBef>
          <a:spcPct val="0"/>
        </a:spcBef>
        <a:spcAft>
          <a:spcPct val="0"/>
        </a:spcAft>
        <a:defRPr kumimoji="1" sz="4400">
          <a:solidFill>
            <a:schemeClr val="tx2"/>
          </a:solidFill>
          <a:latin typeface="Arial" pitchFamily="34" charset="0"/>
          <a:ea typeface="標楷體"/>
          <a:cs typeface="標楷體"/>
        </a:defRPr>
      </a:lvl9pPr>
    </p:titleStyle>
    <p:bodyStyle>
      <a:lvl1pPr marL="342900" indent="-342900" algn="l" rtl="0" eaLnBrk="0" fontAlgn="base" hangingPunct="0">
        <a:spcBef>
          <a:spcPct val="20000"/>
        </a:spcBef>
        <a:spcAft>
          <a:spcPct val="0"/>
        </a:spcAft>
        <a:buBlip>
          <a:blip r:embed="rId11"/>
        </a:buBlip>
        <a:defRPr kumimoji="1" sz="3200" b="1">
          <a:solidFill>
            <a:srgbClr val="003399"/>
          </a:solidFill>
          <a:latin typeface="+mj-lt"/>
          <a:ea typeface="+mn-ea"/>
          <a:cs typeface="+mn-cs"/>
        </a:defRPr>
      </a:lvl1pPr>
      <a:lvl2pPr marL="742950" indent="-285750" algn="l" rtl="0" eaLnBrk="0" fontAlgn="base" hangingPunct="0">
        <a:spcBef>
          <a:spcPct val="20000"/>
        </a:spcBef>
        <a:spcAft>
          <a:spcPct val="0"/>
        </a:spcAft>
        <a:buBlip>
          <a:blip r:embed="rId12"/>
        </a:buBlip>
        <a:defRPr kumimoji="1" sz="1600">
          <a:solidFill>
            <a:srgbClr val="080808"/>
          </a:solidFill>
          <a:latin typeface="+mn-lt"/>
          <a:ea typeface="+mn-ea"/>
          <a:cs typeface="+mn-cs"/>
        </a:defRPr>
      </a:lvl2pPr>
      <a:lvl3pPr marL="1143000" indent="-228600" algn="l" rtl="0" eaLnBrk="0" fontAlgn="base" hangingPunct="0">
        <a:spcBef>
          <a:spcPct val="20000"/>
        </a:spcBef>
        <a:spcAft>
          <a:spcPct val="0"/>
        </a:spcAft>
        <a:buBlip>
          <a:blip r:embed="rId13"/>
        </a:buBlip>
        <a:defRPr kumimoji="1" sz="1600">
          <a:solidFill>
            <a:srgbClr val="003399"/>
          </a:solidFill>
          <a:latin typeface="+mn-lt"/>
          <a:ea typeface="+mn-ea"/>
          <a:cs typeface="+mn-cs"/>
        </a:defRPr>
      </a:lvl3pPr>
      <a:lvl4pPr marL="1600200" indent="-228600" algn="l" rtl="0" eaLnBrk="0" fontAlgn="base" hangingPunct="0">
        <a:spcBef>
          <a:spcPct val="20000"/>
        </a:spcBef>
        <a:spcAft>
          <a:spcPct val="0"/>
        </a:spcAft>
        <a:buBlip>
          <a:blip r:embed="rId14"/>
        </a:buBlip>
        <a:defRPr kumimoji="1" sz="1500">
          <a:solidFill>
            <a:srgbClr val="663300"/>
          </a:solidFill>
          <a:latin typeface="+mn-lt"/>
          <a:ea typeface="+mn-ea"/>
          <a:cs typeface="+mn-cs"/>
        </a:defRPr>
      </a:lvl4pPr>
      <a:lvl5pPr marL="2057400" indent="-228600" algn="l" rtl="0" eaLnBrk="0" fontAlgn="base" hangingPunct="0">
        <a:spcBef>
          <a:spcPct val="20000"/>
        </a:spcBef>
        <a:spcAft>
          <a:spcPct val="0"/>
        </a:spcAft>
        <a:buBlip>
          <a:blip r:embed="rId15"/>
        </a:buBlip>
        <a:defRPr kumimoji="1" sz="1400">
          <a:solidFill>
            <a:srgbClr val="336600"/>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4/11/2014</a:t>
            </a:fld>
            <a:endParaRPr lang="en-US" sz="1200">
              <a:solidFill>
                <a:schemeClr val="bg2">
                  <a:shade val="50000"/>
                </a:schemeClr>
              </a:solidFill>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 id="2147485009" r:id="rId12"/>
    <p:sldLayoutId id="2147485010" r:id="rId13"/>
    <p:sldLayoutId id="2147485011" r:id="rId14"/>
  </p:sldLayoutIdLst>
  <p:transition>
    <p:fade/>
  </p:transition>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hyperlink" Target="http://wehqweb03/AD00/Service/Org/A00Q.ppt" TargetMode="External"/><Relationship Id="rId3" Type="http://schemas.openxmlformats.org/officeDocument/2006/relationships/hyperlink" Target="A00A.pptx" TargetMode="External"/><Relationship Id="rId7" Type="http://schemas.openxmlformats.org/officeDocument/2006/relationships/hyperlink" Target="A00S.pptx" TargetMode="External"/><Relationship Id="rId12" Type="http://schemas.openxmlformats.org/officeDocument/2006/relationships/hyperlink" Target="A005.pptx" TargetMode="External"/><Relationship Id="rId2" Type="http://schemas.openxmlformats.org/officeDocument/2006/relationships/hyperlink" Target="A00B.pptx" TargetMode="External"/><Relationship Id="rId1" Type="http://schemas.openxmlformats.org/officeDocument/2006/relationships/slideLayout" Target="../slideLayouts/slideLayout25.xml"/><Relationship Id="rId6" Type="http://schemas.openxmlformats.org/officeDocument/2006/relationships/hyperlink" Target="A002.pptx" TargetMode="External"/><Relationship Id="rId11" Type="http://schemas.openxmlformats.org/officeDocument/2006/relationships/hyperlink" Target="../../../ad00/Service/Org/A001.ppt" TargetMode="External"/><Relationship Id="rId5" Type="http://schemas.openxmlformats.org/officeDocument/2006/relationships/hyperlink" Target="A00T.pptx" TargetMode="External"/><Relationship Id="rId10" Type="http://schemas.openxmlformats.org/officeDocument/2006/relationships/hyperlink" Target="A003.pptx" TargetMode="External"/><Relationship Id="rId4" Type="http://schemas.openxmlformats.org/officeDocument/2006/relationships/hyperlink" Target="http://wehqweb03/AD00/Service/Org/A003.ppt" TargetMode="External"/><Relationship Id="rId9" Type="http://schemas.openxmlformats.org/officeDocument/2006/relationships/hyperlink" Target="A00Q.ppt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images.google.com.tw/imgres?imgurl=http://www.amitbhawani.com/blog/Images/C/compaq-desktop-computers.jpg&amp;imgrefurl=http://www.amitbhawani.com/blog/desktop-pc-free-mp3-player/&amp;usg=__5bFyBxPI-kB336n1q2bsQ2NEkcw=&amp;h=349&amp;w=450&amp;sz=26&amp;hl=zh-TW&amp;start=18&amp;itbs=1&amp;tbnid=MTSaeduY7ZecQM:&amp;tbnh=98&amp;tbnw=127&amp;prev=/images?q=PC&amp;hl=zh-TW&amp;gbv=2&amp;tbs=isch:1" TargetMode="External"/><Relationship Id="rId3" Type="http://schemas.openxmlformats.org/officeDocument/2006/relationships/image" Target="../media/image13.jpeg"/><Relationship Id="rId7" Type="http://schemas.openxmlformats.org/officeDocument/2006/relationships/hyperlink" Target="http://images.google.com.tw/imgres?imgurl=http://www.itechnews.net/wp-content/uploads/2007/04/Sony-Cyber-shot-DSC-S800-camera.jpg&amp;imgrefurl=http://www.itechnews.net/tag/sony-cyber-shot-dsc-s800/&amp;usg=__Rj0YtYcMO2rManC-5uESrN77s4c=&amp;h=290&amp;w=400&amp;sz=27&amp;hl=zh-TW&amp;start=51&amp;um=1&amp;itbs=1&amp;tbnid=fIauygVXrA96FM:&amp;tbnh=90&amp;tbnw=124&amp;prev=/images?q=DSC&amp;start=40&amp;um=1&amp;hl=zh-TW&amp;sa=N&amp;ndsp=20&amp;tbs=isch:1" TargetMode="External"/><Relationship Id="rId12"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png"/><Relationship Id="rId15" Type="http://schemas.openxmlformats.org/officeDocument/2006/relationships/image" Target="../media/image23.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6"/>
          <p:cNvSpPr>
            <a:spLocks noGrp="1"/>
          </p:cNvSpPr>
          <p:nvPr>
            <p:ph type="subTitle" idx="1"/>
          </p:nvPr>
        </p:nvSpPr>
        <p:spPr bwMode="auto">
          <a:xfrm>
            <a:off x="665109" y="2748757"/>
            <a:ext cx="8156575" cy="642937"/>
          </a:xfrm>
          <a:noFill/>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r>
              <a:rPr lang="zh-TW" altLang="en-US" sz="17600" dirty="0" smtClean="0">
                <a:latin typeface="+mj-ea"/>
                <a:ea typeface="+mj-ea"/>
              </a:rPr>
              <a:t>組織創新管理</a:t>
            </a:r>
            <a:endParaRPr lang="en-US" altLang="zh-TW" sz="17600" dirty="0" smtClean="0">
              <a:latin typeface="+mj-ea"/>
              <a:ea typeface="+mj-ea"/>
            </a:endParaRPr>
          </a:p>
          <a:p>
            <a:r>
              <a:rPr lang="zh-TW" altLang="en-US" sz="17600" dirty="0" smtClean="0">
                <a:latin typeface="+mj-ea"/>
                <a:ea typeface="+mj-ea"/>
              </a:rPr>
              <a:t>產業經驗分享</a:t>
            </a:r>
            <a:endParaRPr lang="en-US" altLang="zh-TW" sz="17600" dirty="0" smtClean="0">
              <a:latin typeface="+mj-ea"/>
              <a:ea typeface="+mj-ea"/>
            </a:endParaRPr>
          </a:p>
          <a:p>
            <a:r>
              <a:rPr lang="zh-TW" altLang="en-US" dirty="0" smtClean="0">
                <a:latin typeface="Verdana" pitchFamily="34" charset="0"/>
                <a:ea typeface="新細明體" pitchFamily="18" charset="-120"/>
              </a:rPr>
              <a:t>                         </a:t>
            </a:r>
            <a:endParaRPr lang="en-US" altLang="zh-TW" dirty="0" smtClean="0">
              <a:latin typeface="Verdana" pitchFamily="34" charset="0"/>
              <a:ea typeface="新細明體" pitchFamily="18" charset="-120"/>
            </a:endParaRPr>
          </a:p>
          <a:p>
            <a:r>
              <a:rPr lang="zh-TW" altLang="en-US" dirty="0" smtClean="0">
                <a:latin typeface="Verdana" pitchFamily="34" charset="0"/>
                <a:ea typeface="新細明體" pitchFamily="18" charset="-120"/>
              </a:rPr>
              <a:t> </a:t>
            </a:r>
            <a:endParaRPr lang="en-US" altLang="zh-TW" dirty="0" smtClean="0">
              <a:latin typeface="Verdana" pitchFamily="34" charset="0"/>
              <a:ea typeface="新細明體" pitchFamily="18" charset="-120"/>
            </a:endParaRPr>
          </a:p>
          <a:p>
            <a:endParaRPr lang="en-US" altLang="zh-TW" sz="3200" dirty="0" smtClean="0">
              <a:latin typeface="+mj-ea"/>
              <a:ea typeface="+mj-ea"/>
            </a:endParaRPr>
          </a:p>
          <a:p>
            <a:endParaRPr lang="en-US" altLang="zh-TW" sz="3200" dirty="0" smtClean="0">
              <a:latin typeface="+mj-ea"/>
              <a:ea typeface="+mj-ea"/>
            </a:endParaRPr>
          </a:p>
          <a:p>
            <a:endParaRPr lang="en-US" altLang="zh-TW" sz="3200" dirty="0" smtClean="0">
              <a:latin typeface="+mj-ea"/>
              <a:ea typeface="+mj-ea"/>
            </a:endParaRPr>
          </a:p>
          <a:p>
            <a:endParaRPr lang="en-US" altLang="zh-TW" sz="3200" dirty="0" smtClean="0">
              <a:latin typeface="+mj-ea"/>
              <a:ea typeface="+mj-ea"/>
            </a:endParaRPr>
          </a:p>
          <a:p>
            <a:endParaRPr lang="en-US" altLang="zh-TW" sz="3200" dirty="0" smtClean="0">
              <a:latin typeface="+mj-ea"/>
              <a:ea typeface="+mj-ea"/>
            </a:endParaRPr>
          </a:p>
          <a:p>
            <a:endParaRPr lang="en-US" altLang="zh-TW" sz="3200" dirty="0" smtClean="0">
              <a:latin typeface="+mj-ea"/>
              <a:ea typeface="+mj-ea"/>
            </a:endParaRPr>
          </a:p>
          <a:p>
            <a:endParaRPr lang="en-US" altLang="zh-TW" sz="3200" dirty="0" smtClean="0">
              <a:latin typeface="+mj-ea"/>
              <a:ea typeface="+mj-ea"/>
            </a:endParaRPr>
          </a:p>
          <a:p>
            <a:r>
              <a:rPr lang="en-US" altLang="zh-TW" sz="12800" dirty="0" smtClean="0">
                <a:latin typeface="+mj-ea"/>
                <a:ea typeface="+mj-ea"/>
              </a:rPr>
              <a:t>2014.4.21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群組 6"/>
          <p:cNvGrpSpPr>
            <a:grpSpLocks/>
          </p:cNvGrpSpPr>
          <p:nvPr/>
        </p:nvGrpSpPr>
        <p:grpSpPr bwMode="auto">
          <a:xfrm>
            <a:off x="77788" y="1450975"/>
            <a:ext cx="8972550" cy="5354638"/>
            <a:chOff x="0" y="1104900"/>
            <a:chExt cx="9147175" cy="5753100"/>
          </a:xfrm>
        </p:grpSpPr>
        <p:pic>
          <p:nvPicPr>
            <p:cNvPr id="21508" name="Picture 7" descr="休閒大樓(親子悅讀區)"/>
            <p:cNvPicPr>
              <a:picLocks noChangeAspect="1" noChangeArrowheads="1"/>
            </p:cNvPicPr>
            <p:nvPr/>
          </p:nvPicPr>
          <p:blipFill>
            <a:blip r:embed="rId3" cstate="print"/>
            <a:srcRect/>
            <a:stretch>
              <a:fillRect/>
            </a:stretch>
          </p:blipFill>
          <p:spPr bwMode="auto">
            <a:xfrm>
              <a:off x="0" y="1104900"/>
              <a:ext cx="4681538" cy="3100388"/>
            </a:xfrm>
            <a:prstGeom prst="rect">
              <a:avLst/>
            </a:prstGeom>
            <a:noFill/>
            <a:ln w="9525">
              <a:noFill/>
              <a:miter lim="800000"/>
              <a:headEnd/>
              <a:tailEnd/>
            </a:ln>
          </p:spPr>
        </p:pic>
        <p:pic>
          <p:nvPicPr>
            <p:cNvPr id="21509" name="Picture 5" descr="餐廳"/>
            <p:cNvPicPr>
              <a:picLocks noChangeAspect="1" noChangeArrowheads="1"/>
            </p:cNvPicPr>
            <p:nvPr/>
          </p:nvPicPr>
          <p:blipFill>
            <a:blip r:embed="rId4" cstate="print"/>
            <a:srcRect/>
            <a:stretch>
              <a:fillRect/>
            </a:stretch>
          </p:blipFill>
          <p:spPr bwMode="auto">
            <a:xfrm>
              <a:off x="77861" y="4118056"/>
              <a:ext cx="4618664" cy="2679352"/>
            </a:xfrm>
            <a:prstGeom prst="rect">
              <a:avLst/>
            </a:prstGeom>
            <a:noFill/>
          </p:spPr>
        </p:pic>
        <p:pic>
          <p:nvPicPr>
            <p:cNvPr id="21510" name="Picture 6" descr="休閒大樓(健身房)"/>
            <p:cNvPicPr>
              <a:picLocks noChangeAspect="1" noChangeArrowheads="1"/>
            </p:cNvPicPr>
            <p:nvPr/>
          </p:nvPicPr>
          <p:blipFill>
            <a:blip r:embed="rId5" cstate="print"/>
            <a:srcRect/>
            <a:stretch>
              <a:fillRect/>
            </a:stretch>
          </p:blipFill>
          <p:spPr bwMode="auto">
            <a:xfrm>
              <a:off x="4664075" y="1104900"/>
              <a:ext cx="4479925" cy="2970213"/>
            </a:xfrm>
            <a:prstGeom prst="rect">
              <a:avLst/>
            </a:prstGeom>
            <a:noFill/>
            <a:ln w="9525">
              <a:noFill/>
              <a:miter lim="800000"/>
              <a:headEnd/>
              <a:tailEnd/>
            </a:ln>
          </p:spPr>
        </p:pic>
        <p:pic>
          <p:nvPicPr>
            <p:cNvPr id="21511" name="Picture 9" descr="DSC00200"/>
            <p:cNvPicPr>
              <a:picLocks noChangeAspect="1" noChangeArrowheads="1"/>
            </p:cNvPicPr>
            <p:nvPr/>
          </p:nvPicPr>
          <p:blipFill>
            <a:blip r:embed="rId6" cstate="print"/>
            <a:srcRect/>
            <a:stretch>
              <a:fillRect/>
            </a:stretch>
          </p:blipFill>
          <p:spPr bwMode="auto">
            <a:xfrm>
              <a:off x="4652963" y="3978275"/>
              <a:ext cx="4494212" cy="2879725"/>
            </a:xfrm>
            <a:prstGeom prst="rect">
              <a:avLst/>
            </a:prstGeom>
            <a:noFill/>
            <a:ln w="9525">
              <a:noFill/>
              <a:miter lim="800000"/>
              <a:headEnd/>
              <a:tailEnd/>
            </a:ln>
          </p:spPr>
        </p:pic>
      </p:grpSp>
      <p:sp>
        <p:nvSpPr>
          <p:cNvPr id="102410" name="Text Box 10"/>
          <p:cNvSpPr txBox="1">
            <a:spLocks noChangeArrowheads="1"/>
          </p:cNvSpPr>
          <p:nvPr/>
        </p:nvSpPr>
        <p:spPr bwMode="auto">
          <a:xfrm>
            <a:off x="457200" y="946150"/>
            <a:ext cx="8229600" cy="315913"/>
          </a:xfrm>
          <a:prstGeom prst="rect">
            <a:avLst/>
          </a:prstGeom>
          <a:noFill/>
          <a:ln w="9525">
            <a:noFill/>
            <a:miter lim="800000"/>
            <a:headEnd/>
            <a:tailEnd/>
          </a:ln>
        </p:spPr>
        <p:txBody>
          <a:bodyPr anchor="ctr"/>
          <a:lstStyle/>
          <a:p>
            <a:pPr algn="ctr">
              <a:spcBef>
                <a:spcPct val="50000"/>
              </a:spcBef>
            </a:pPr>
            <a:r>
              <a:rPr lang="en-US" altLang="zh-TW" sz="3800" b="1">
                <a:solidFill>
                  <a:srgbClr val="E41D35"/>
                </a:solidFill>
                <a:latin typeface="Verdana" pitchFamily="34" charset="0"/>
                <a:ea typeface="標楷體" pitchFamily="65" charset="-120"/>
              </a:rPr>
              <a:t>Welfare</a:t>
            </a:r>
          </a:p>
        </p:txBody>
      </p:sp>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plus(out)">
                                      <p:cBhvr>
                                        <p:cTn id="7" dur="10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1212804" y="2881305"/>
            <a:ext cx="7452828" cy="643676"/>
          </a:xfrm>
        </p:spPr>
        <p:txBody>
          <a:bodyPr>
            <a:normAutofit lnSpcReduction="10000"/>
          </a:bodyPr>
          <a:lstStyle/>
          <a:p>
            <a:r>
              <a:rPr lang="zh-TW" altLang="en-US" dirty="0" smtClean="0"/>
              <a:t>公司組織結構圖</a:t>
            </a:r>
            <a:endParaRPr lang="zh-TW"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p:cNvSpPr>
            <a:spLocks noChangeArrowheads="1"/>
          </p:cNvSpPr>
          <p:nvPr/>
        </p:nvSpPr>
        <p:spPr bwMode="auto">
          <a:xfrm>
            <a:off x="3508375" y="1419225"/>
            <a:ext cx="1639888" cy="719138"/>
          </a:xfrm>
          <a:prstGeom prst="roundRect">
            <a:avLst>
              <a:gd name="adj" fmla="val 12477"/>
            </a:avLst>
          </a:prstGeom>
          <a:noFill/>
          <a:ln w="12700">
            <a:solidFill>
              <a:schemeClr val="tx1"/>
            </a:solidFill>
            <a:round/>
            <a:headEnd/>
            <a:tailEnd/>
          </a:ln>
        </p:spPr>
        <p:txBody>
          <a:bodyPr wrap="none" lIns="90488" tIns="44450" rIns="90488" bIns="44450" anchor="ctr"/>
          <a:lstStyle/>
          <a:p>
            <a:pPr algn="ctr" eaLnBrk="0" hangingPunct="0"/>
            <a:r>
              <a:rPr kumimoji="0" lang="zh-TW" altLang="en-US" sz="1400" dirty="0">
                <a:latin typeface="Arial" charset="0"/>
              </a:rPr>
              <a:t>董事長室</a:t>
            </a:r>
          </a:p>
          <a:p>
            <a:pPr algn="ctr" eaLnBrk="0" hangingPunct="0"/>
            <a:r>
              <a:rPr kumimoji="0" lang="zh-TW" altLang="en-US" sz="1400" dirty="0">
                <a:latin typeface="Arial" charset="0"/>
              </a:rPr>
              <a:t>董事長 </a:t>
            </a:r>
          </a:p>
        </p:txBody>
      </p:sp>
      <p:sp>
        <p:nvSpPr>
          <p:cNvPr id="2051" name="AutoShape 5"/>
          <p:cNvSpPr>
            <a:spLocks noChangeArrowheads="1"/>
          </p:cNvSpPr>
          <p:nvPr/>
        </p:nvSpPr>
        <p:spPr bwMode="auto">
          <a:xfrm>
            <a:off x="3602038" y="3146425"/>
            <a:ext cx="1452562" cy="649288"/>
          </a:xfrm>
          <a:prstGeom prst="roundRect">
            <a:avLst>
              <a:gd name="adj" fmla="val 12477"/>
            </a:avLst>
          </a:prstGeom>
          <a:noFill/>
          <a:ln w="12700">
            <a:solidFill>
              <a:schemeClr val="tx1"/>
            </a:solidFill>
            <a:round/>
            <a:headEnd/>
            <a:tailEnd/>
          </a:ln>
        </p:spPr>
        <p:txBody>
          <a:bodyPr wrap="none" lIns="90488" tIns="44450" rIns="90488" bIns="44450" anchor="ctr"/>
          <a:lstStyle/>
          <a:p>
            <a:pPr algn="ctr" eaLnBrk="0" hangingPunct="0"/>
            <a:r>
              <a:rPr kumimoji="0" lang="zh-TW" altLang="en-US" sz="1400" dirty="0">
                <a:latin typeface="Arial" charset="0"/>
              </a:rPr>
              <a:t>總經理室</a:t>
            </a:r>
          </a:p>
          <a:p>
            <a:pPr algn="ctr" eaLnBrk="0" hangingPunct="0"/>
            <a:r>
              <a:rPr kumimoji="0" lang="zh-TW" altLang="en-US" sz="1400" dirty="0">
                <a:latin typeface="Arial" charset="0"/>
              </a:rPr>
              <a:t>總經理 </a:t>
            </a:r>
          </a:p>
        </p:txBody>
      </p:sp>
      <p:sp>
        <p:nvSpPr>
          <p:cNvPr id="2052" name="AutoShape 7"/>
          <p:cNvSpPr>
            <a:spLocks noChangeArrowheads="1"/>
          </p:cNvSpPr>
          <p:nvPr/>
        </p:nvSpPr>
        <p:spPr bwMode="auto">
          <a:xfrm>
            <a:off x="3508375" y="2354263"/>
            <a:ext cx="1639888" cy="360362"/>
          </a:xfrm>
          <a:prstGeom prst="roundRect">
            <a:avLst>
              <a:gd name="adj" fmla="val 12477"/>
            </a:avLst>
          </a:prstGeom>
          <a:noFill/>
          <a:ln w="12700">
            <a:noFill/>
            <a:round/>
            <a:headEnd/>
            <a:tailEnd/>
          </a:ln>
        </p:spPr>
        <p:txBody>
          <a:bodyPr wrap="none" lIns="90488" tIns="44450" rIns="90488" bIns="44450" anchor="ctr"/>
          <a:lstStyle/>
          <a:p>
            <a:pPr algn="ctr" eaLnBrk="0" hangingPunct="0">
              <a:spcBef>
                <a:spcPct val="50000"/>
              </a:spcBef>
            </a:pPr>
            <a:r>
              <a:rPr kumimoji="0" lang="en-US" altLang="zh-TW" sz="1400" dirty="0">
                <a:latin typeface="Arial" charset="0"/>
              </a:rPr>
              <a:t> </a:t>
            </a:r>
            <a:r>
              <a:rPr kumimoji="0" lang="zh-TW" altLang="en-US" sz="1400" dirty="0">
                <a:latin typeface="Arial" charset="0"/>
              </a:rPr>
              <a:t>執行</a:t>
            </a:r>
            <a:r>
              <a:rPr kumimoji="0" lang="zh-TW" altLang="en-US" sz="1400" dirty="0" smtClean="0">
                <a:latin typeface="Arial" charset="0"/>
              </a:rPr>
              <a:t>長</a:t>
            </a:r>
            <a:endParaRPr kumimoji="0" lang="en-US" altLang="zh-TW" sz="1400" dirty="0">
              <a:latin typeface="Arial" charset="0"/>
            </a:endParaRPr>
          </a:p>
        </p:txBody>
      </p:sp>
      <p:cxnSp>
        <p:nvCxnSpPr>
          <p:cNvPr id="2053" name="AutoShape 8"/>
          <p:cNvCxnSpPr>
            <a:cxnSpLocks noChangeShapeType="1"/>
            <a:stCxn id="2050" idx="2"/>
            <a:endCxn id="2052" idx="0"/>
          </p:cNvCxnSpPr>
          <p:nvPr/>
        </p:nvCxnSpPr>
        <p:spPr bwMode="auto">
          <a:xfrm rot="5400000">
            <a:off x="4221163" y="2246313"/>
            <a:ext cx="215900" cy="0"/>
          </a:xfrm>
          <a:prstGeom prst="straightConnector1">
            <a:avLst/>
          </a:prstGeom>
          <a:noFill/>
          <a:ln w="9525">
            <a:solidFill>
              <a:schemeClr val="tx1"/>
            </a:solidFill>
            <a:round/>
            <a:headEnd/>
            <a:tailEnd/>
          </a:ln>
        </p:spPr>
      </p:cxnSp>
      <p:cxnSp>
        <p:nvCxnSpPr>
          <p:cNvPr id="2054" name="AutoShape 10"/>
          <p:cNvCxnSpPr>
            <a:cxnSpLocks noChangeShapeType="1"/>
            <a:stCxn id="2052" idx="2"/>
            <a:endCxn id="2051" idx="0"/>
          </p:cNvCxnSpPr>
          <p:nvPr/>
        </p:nvCxnSpPr>
        <p:spPr bwMode="auto">
          <a:xfrm rot="5400000">
            <a:off x="4113213" y="2930525"/>
            <a:ext cx="431800" cy="0"/>
          </a:xfrm>
          <a:prstGeom prst="straightConnector1">
            <a:avLst/>
          </a:prstGeom>
          <a:noFill/>
          <a:ln w="9525">
            <a:solidFill>
              <a:schemeClr val="tx1"/>
            </a:solidFill>
            <a:round/>
            <a:headEnd/>
            <a:tailEnd/>
          </a:ln>
        </p:spPr>
      </p:cxnSp>
      <p:sp>
        <p:nvSpPr>
          <p:cNvPr id="2055" name="Rectangle 11"/>
          <p:cNvSpPr>
            <a:spLocks noChangeArrowheads="1"/>
          </p:cNvSpPr>
          <p:nvPr/>
        </p:nvSpPr>
        <p:spPr bwMode="auto">
          <a:xfrm flipH="1">
            <a:off x="4548188" y="5932488"/>
            <a:ext cx="1152525" cy="438150"/>
          </a:xfrm>
          <a:prstGeom prst="rect">
            <a:avLst/>
          </a:prstGeom>
          <a:noFill/>
          <a:ln w="12700">
            <a:solidFill>
              <a:schemeClr val="tx1"/>
            </a:solidFill>
            <a:miter lim="800000"/>
            <a:headEnd/>
            <a:tailEnd/>
          </a:ln>
        </p:spPr>
        <p:txBody>
          <a:bodyPr lIns="0" tIns="44450" rIns="0" bIns="44450">
            <a:spAutoFit/>
          </a:bodyPr>
          <a:lstStyle/>
          <a:p>
            <a:pPr algn="ctr" defTabSz="762000" eaLnBrk="0" hangingPunct="0"/>
            <a:r>
              <a:rPr lang="en-US" altLang="zh-TW" sz="1100" dirty="0">
                <a:solidFill>
                  <a:srgbClr val="000000"/>
                </a:solidFill>
                <a:latin typeface="Arial" charset="0"/>
                <a:hlinkClick r:id="rId2" action="ppaction://hlinkpres?slideindex=1&amp;slidetitle="/>
              </a:rPr>
              <a:t>A00B</a:t>
            </a:r>
          </a:p>
          <a:p>
            <a:pPr algn="ctr" defTabSz="762000" eaLnBrk="0" hangingPunct="0"/>
            <a:r>
              <a:rPr lang="zh-TW" altLang="en-US" sz="1100" dirty="0">
                <a:solidFill>
                  <a:srgbClr val="000000"/>
                </a:solidFill>
                <a:latin typeface="Arial" charset="0"/>
                <a:hlinkClick r:id="rId2" action="ppaction://hlinkpres?slideindex=1&amp;slidetitle="/>
              </a:rPr>
              <a:t>財務中心</a:t>
            </a:r>
            <a:endParaRPr lang="zh-TW" altLang="en-US" sz="1100" dirty="0">
              <a:solidFill>
                <a:srgbClr val="000000"/>
              </a:solidFill>
              <a:latin typeface="Arial" charset="0"/>
            </a:endParaRPr>
          </a:p>
        </p:txBody>
      </p:sp>
      <p:sp>
        <p:nvSpPr>
          <p:cNvPr id="2056" name="Rectangle 12"/>
          <p:cNvSpPr>
            <a:spLocks noChangeArrowheads="1"/>
          </p:cNvSpPr>
          <p:nvPr/>
        </p:nvSpPr>
        <p:spPr bwMode="auto">
          <a:xfrm flipH="1">
            <a:off x="4516438" y="6388100"/>
            <a:ext cx="1350962" cy="425450"/>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中心主管</a:t>
            </a:r>
          </a:p>
          <a:p>
            <a:pPr eaLnBrk="0" hangingPunct="0"/>
            <a:r>
              <a:rPr kumimoji="0" lang="zh-TW" altLang="en-US" sz="1100" dirty="0">
                <a:latin typeface="Arial" charset="0"/>
              </a:rPr>
              <a:t>副總經理   </a:t>
            </a:r>
          </a:p>
        </p:txBody>
      </p:sp>
      <p:sp>
        <p:nvSpPr>
          <p:cNvPr id="2057" name="Rectangle 17"/>
          <p:cNvSpPr>
            <a:spLocks noChangeArrowheads="1"/>
          </p:cNvSpPr>
          <p:nvPr/>
        </p:nvSpPr>
        <p:spPr bwMode="auto">
          <a:xfrm>
            <a:off x="5000628" y="4214818"/>
            <a:ext cx="1116013" cy="438150"/>
          </a:xfrm>
          <a:prstGeom prst="rect">
            <a:avLst/>
          </a:prstGeom>
          <a:noFill/>
          <a:ln w="9525" algn="ctr">
            <a:solidFill>
              <a:schemeClr val="tx1"/>
            </a:solidFill>
            <a:miter lim="800000"/>
            <a:headEnd/>
            <a:tailEnd/>
          </a:ln>
        </p:spPr>
        <p:txBody>
          <a:bodyPr lIns="0" rIns="0" anchor="ctr">
            <a:spAutoFit/>
          </a:bodyPr>
          <a:lstStyle/>
          <a:p>
            <a:pPr algn="ctr"/>
            <a:r>
              <a:rPr lang="en-US" altLang="zh-TW" sz="1100" dirty="0">
                <a:solidFill>
                  <a:srgbClr val="000000"/>
                </a:solidFill>
                <a:latin typeface="Arial" charset="0"/>
                <a:hlinkClick r:id="rId3" action="ppaction://hlinkpres?slideindex=1&amp;slidetitle="/>
              </a:rPr>
              <a:t>A00A</a:t>
            </a:r>
          </a:p>
          <a:p>
            <a:pPr algn="ctr"/>
            <a:r>
              <a:rPr lang="zh-TW" altLang="en-US" sz="1100" dirty="0">
                <a:solidFill>
                  <a:srgbClr val="000000"/>
                </a:solidFill>
                <a:latin typeface="Arial" charset="0"/>
                <a:hlinkClick r:id="rId3" action="ppaction://hlinkpres?slideindex=1&amp;slidetitle="/>
              </a:rPr>
              <a:t>行政服務群</a:t>
            </a:r>
            <a:endParaRPr lang="zh-TW" altLang="en-US" sz="1100" dirty="0">
              <a:solidFill>
                <a:srgbClr val="000000"/>
              </a:solidFill>
              <a:latin typeface="Arial" charset="0"/>
              <a:hlinkClick r:id="rId4"/>
            </a:endParaRPr>
          </a:p>
        </p:txBody>
      </p:sp>
      <p:sp>
        <p:nvSpPr>
          <p:cNvPr id="2058" name="Rectangle 20"/>
          <p:cNvSpPr>
            <a:spLocks noChangeArrowheads="1"/>
          </p:cNvSpPr>
          <p:nvPr/>
        </p:nvSpPr>
        <p:spPr bwMode="auto">
          <a:xfrm flipH="1">
            <a:off x="5000628" y="4929198"/>
            <a:ext cx="1439863" cy="425450"/>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群主管</a:t>
            </a:r>
          </a:p>
          <a:p>
            <a:pPr eaLnBrk="0" hangingPunct="0"/>
            <a:r>
              <a:rPr kumimoji="0" lang="zh-TW" altLang="en-US" sz="1100" dirty="0"/>
              <a:t>副總經理　</a:t>
            </a:r>
          </a:p>
        </p:txBody>
      </p:sp>
      <p:sp>
        <p:nvSpPr>
          <p:cNvPr id="2059" name="Text Box 21"/>
          <p:cNvSpPr txBox="1">
            <a:spLocks noChangeArrowheads="1"/>
          </p:cNvSpPr>
          <p:nvPr/>
        </p:nvSpPr>
        <p:spPr bwMode="auto">
          <a:xfrm>
            <a:off x="6572264" y="4214818"/>
            <a:ext cx="1254125" cy="438150"/>
          </a:xfrm>
          <a:prstGeom prst="rect">
            <a:avLst/>
          </a:prstGeom>
          <a:noFill/>
          <a:ln w="9525">
            <a:solidFill>
              <a:schemeClr val="tx1"/>
            </a:solidFill>
            <a:miter lim="800000"/>
            <a:headEnd/>
            <a:tailEnd/>
          </a:ln>
        </p:spPr>
        <p:txBody>
          <a:bodyPr lIns="0" rIns="0" anchor="ctr">
            <a:spAutoFit/>
          </a:bodyPr>
          <a:lstStyle/>
          <a:p>
            <a:pPr algn="ctr"/>
            <a:r>
              <a:rPr lang="en-US" altLang="zh-TW" sz="1100" dirty="0">
                <a:solidFill>
                  <a:srgbClr val="000000"/>
                </a:solidFill>
                <a:latin typeface="Arial" charset="0"/>
                <a:hlinkClick r:id="rId5" action="ppaction://hlinkpres?slideindex=1&amp;slidetitle="/>
              </a:rPr>
              <a:t>A00T</a:t>
            </a:r>
          </a:p>
          <a:p>
            <a:pPr algn="ctr"/>
            <a:r>
              <a:rPr lang="zh-TW" altLang="en-US" sz="1100" dirty="0">
                <a:solidFill>
                  <a:srgbClr val="000000"/>
                </a:solidFill>
                <a:latin typeface="Arial" charset="0"/>
                <a:hlinkClick r:id="rId5" action="ppaction://hlinkpres?slideindex=1&amp;slidetitle="/>
              </a:rPr>
              <a:t>製程技術研發群  </a:t>
            </a:r>
            <a:endParaRPr lang="zh-TW" altLang="en-US" sz="1100" dirty="0">
              <a:solidFill>
                <a:srgbClr val="000000"/>
              </a:solidFill>
              <a:latin typeface="Arial" charset="0"/>
            </a:endParaRPr>
          </a:p>
        </p:txBody>
      </p:sp>
      <p:sp>
        <p:nvSpPr>
          <p:cNvPr id="2060" name="Rectangle 31"/>
          <p:cNvSpPr>
            <a:spLocks noChangeArrowheads="1"/>
          </p:cNvSpPr>
          <p:nvPr/>
        </p:nvSpPr>
        <p:spPr bwMode="auto">
          <a:xfrm>
            <a:off x="142844" y="4214818"/>
            <a:ext cx="969962" cy="606425"/>
          </a:xfrm>
          <a:prstGeom prst="rect">
            <a:avLst/>
          </a:prstGeom>
          <a:noFill/>
          <a:ln w="12700">
            <a:solidFill>
              <a:schemeClr val="tx1"/>
            </a:solidFill>
            <a:miter lim="800000"/>
            <a:headEnd/>
            <a:tailEnd/>
          </a:ln>
        </p:spPr>
        <p:txBody>
          <a:bodyPr lIns="0" tIns="44450" rIns="0" bIns="44450">
            <a:spAutoFit/>
          </a:bodyPr>
          <a:lstStyle/>
          <a:p>
            <a:pPr algn="ctr" defTabSz="762000" eaLnBrk="0" hangingPunct="0"/>
            <a:r>
              <a:rPr lang="en-US" altLang="zh-TW" sz="1100" dirty="0">
                <a:solidFill>
                  <a:srgbClr val="000000"/>
                </a:solidFill>
                <a:latin typeface="Arial" charset="0"/>
                <a:hlinkClick r:id="rId6" action="ppaction://hlinkpres?slideindex=1&amp;slidetitle="/>
              </a:rPr>
              <a:t>A002</a:t>
            </a:r>
          </a:p>
          <a:p>
            <a:pPr algn="ctr" defTabSz="762000" eaLnBrk="0" hangingPunct="0"/>
            <a:r>
              <a:rPr lang="en-US" altLang="zh-TW" sz="1100" dirty="0">
                <a:solidFill>
                  <a:srgbClr val="000000"/>
                </a:solidFill>
                <a:latin typeface="Arial" charset="0"/>
                <a:hlinkClick r:id="rId6" action="ppaction://hlinkpres?slideindex=1&amp;slidetitle="/>
              </a:rPr>
              <a:t>DRAM</a:t>
            </a:r>
            <a:r>
              <a:rPr lang="zh-TW" altLang="en-US" sz="1100" dirty="0">
                <a:solidFill>
                  <a:srgbClr val="000000"/>
                </a:solidFill>
                <a:latin typeface="Arial" charset="0"/>
                <a:hlinkClick r:id="rId6" action="ppaction://hlinkpres?slideindex=1&amp;slidetitle="/>
              </a:rPr>
              <a:t>產品</a:t>
            </a:r>
          </a:p>
          <a:p>
            <a:pPr algn="ctr" defTabSz="762000" eaLnBrk="0" hangingPunct="0"/>
            <a:r>
              <a:rPr lang="zh-TW" altLang="en-US" sz="1100" dirty="0">
                <a:solidFill>
                  <a:srgbClr val="000000"/>
                </a:solidFill>
                <a:latin typeface="Arial" charset="0"/>
                <a:hlinkClick r:id="rId6" action="ppaction://hlinkpres?slideindex=1&amp;slidetitle="/>
              </a:rPr>
              <a:t>事業群</a:t>
            </a:r>
            <a:endParaRPr lang="zh-TW" altLang="en-US" sz="1100" dirty="0">
              <a:solidFill>
                <a:srgbClr val="000000"/>
              </a:solidFill>
              <a:latin typeface="Arial" charset="0"/>
            </a:endParaRPr>
          </a:p>
        </p:txBody>
      </p:sp>
      <p:sp>
        <p:nvSpPr>
          <p:cNvPr id="2061" name="Rectangle 39"/>
          <p:cNvSpPr>
            <a:spLocks noChangeArrowheads="1"/>
          </p:cNvSpPr>
          <p:nvPr/>
        </p:nvSpPr>
        <p:spPr bwMode="auto">
          <a:xfrm flipH="1">
            <a:off x="7378700" y="5932488"/>
            <a:ext cx="1438275" cy="411395"/>
          </a:xfrm>
          <a:prstGeom prst="rect">
            <a:avLst/>
          </a:prstGeom>
          <a:noFill/>
          <a:ln w="12700">
            <a:solidFill>
              <a:schemeClr val="tx1"/>
            </a:solidFill>
            <a:miter lim="800000"/>
            <a:headEnd/>
            <a:tailEnd/>
          </a:ln>
        </p:spPr>
        <p:txBody>
          <a:bodyPr lIns="0" tIns="44450" rIns="0" bIns="44450">
            <a:spAutoFit/>
          </a:bodyPr>
          <a:lstStyle/>
          <a:p>
            <a:pPr algn="ctr" defTabSz="762000" eaLnBrk="0" hangingPunct="0">
              <a:lnSpc>
                <a:spcPct val="95000"/>
              </a:lnSpc>
            </a:pPr>
            <a:r>
              <a:rPr lang="en-US" altLang="zh-TW" sz="1100" dirty="0" smtClean="0">
                <a:solidFill>
                  <a:srgbClr val="000000"/>
                </a:solidFill>
                <a:latin typeface="Arial" charset="0"/>
                <a:hlinkClick r:id="rId7" action="ppaction://hlinkpres?slideindex=1&amp;slidetitle="/>
              </a:rPr>
              <a:t>A00S</a:t>
            </a:r>
          </a:p>
          <a:p>
            <a:pPr algn="ctr" defTabSz="762000" eaLnBrk="0" hangingPunct="0">
              <a:lnSpc>
                <a:spcPct val="95000"/>
              </a:lnSpc>
            </a:pPr>
            <a:r>
              <a:rPr lang="zh-TW" altLang="en-US" sz="1100" dirty="0" smtClean="0">
                <a:solidFill>
                  <a:srgbClr val="000000"/>
                </a:solidFill>
                <a:latin typeface="Arial" charset="0"/>
                <a:hlinkClick r:id="rId7" action="ppaction://hlinkpres?slideindex=1&amp;slidetitle="/>
              </a:rPr>
              <a:t>銷售中心</a:t>
            </a:r>
            <a:endParaRPr lang="zh-TW" altLang="en-US" sz="1100" dirty="0">
              <a:solidFill>
                <a:srgbClr val="000000"/>
              </a:solidFill>
              <a:latin typeface="Arial" charset="0"/>
              <a:hlinkClick r:id="rId8"/>
            </a:endParaRPr>
          </a:p>
        </p:txBody>
      </p:sp>
      <p:sp>
        <p:nvSpPr>
          <p:cNvPr id="2062" name="Rectangle 40"/>
          <p:cNvSpPr>
            <a:spLocks noChangeArrowheads="1"/>
          </p:cNvSpPr>
          <p:nvPr/>
        </p:nvSpPr>
        <p:spPr bwMode="auto">
          <a:xfrm flipH="1">
            <a:off x="5786446" y="5932488"/>
            <a:ext cx="1428759" cy="422275"/>
          </a:xfrm>
          <a:prstGeom prst="rect">
            <a:avLst/>
          </a:prstGeom>
          <a:noFill/>
          <a:ln w="12700">
            <a:solidFill>
              <a:schemeClr val="tx1"/>
            </a:solidFill>
            <a:miter lim="800000"/>
            <a:headEnd/>
            <a:tailEnd/>
          </a:ln>
        </p:spPr>
        <p:txBody>
          <a:bodyPr wrap="square" lIns="0" tIns="44450" rIns="0" bIns="44450">
            <a:spAutoFit/>
          </a:bodyPr>
          <a:lstStyle/>
          <a:p>
            <a:pPr algn="ctr" defTabSz="762000" eaLnBrk="0" hangingPunct="0">
              <a:lnSpc>
                <a:spcPct val="95000"/>
              </a:lnSpc>
            </a:pPr>
            <a:r>
              <a:rPr lang="en-US" altLang="zh-TW" sz="1100" dirty="0">
                <a:solidFill>
                  <a:srgbClr val="000000"/>
                </a:solidFill>
                <a:latin typeface="Arial" charset="0"/>
                <a:hlinkClick r:id="rId9" action="ppaction://hlinkpres?slideindex=1&amp;slidetitle="/>
              </a:rPr>
              <a:t>A00Q</a:t>
            </a:r>
          </a:p>
          <a:p>
            <a:pPr algn="ctr" defTabSz="762000" eaLnBrk="0" hangingPunct="0">
              <a:lnSpc>
                <a:spcPct val="95000"/>
              </a:lnSpc>
            </a:pPr>
            <a:r>
              <a:rPr lang="zh-TW" altLang="en-US" sz="1100" dirty="0">
                <a:solidFill>
                  <a:srgbClr val="000000"/>
                </a:solidFill>
                <a:latin typeface="Arial" charset="0"/>
                <a:hlinkClick r:id="rId9" action="ppaction://hlinkpres?slideindex=1&amp;slidetitle="/>
              </a:rPr>
              <a:t>品質暨環安衛中心</a:t>
            </a:r>
            <a:endParaRPr lang="zh-TW" altLang="en-US" sz="1100" dirty="0">
              <a:solidFill>
                <a:srgbClr val="000000"/>
              </a:solidFill>
              <a:latin typeface="Arial" charset="0"/>
            </a:endParaRPr>
          </a:p>
        </p:txBody>
      </p:sp>
      <p:sp>
        <p:nvSpPr>
          <p:cNvPr id="2063" name="Rectangle 41"/>
          <p:cNvSpPr>
            <a:spLocks noChangeArrowheads="1"/>
          </p:cNvSpPr>
          <p:nvPr/>
        </p:nvSpPr>
        <p:spPr bwMode="auto">
          <a:xfrm flipH="1">
            <a:off x="7358082" y="6432550"/>
            <a:ext cx="1439862" cy="425450"/>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中心主管</a:t>
            </a:r>
          </a:p>
          <a:p>
            <a:pPr eaLnBrk="0" hangingPunct="0"/>
            <a:r>
              <a:rPr kumimoji="0" lang="zh-TW" altLang="en-US" sz="1100" dirty="0">
                <a:latin typeface="Arial" charset="0"/>
              </a:rPr>
              <a:t>副總經理   </a:t>
            </a:r>
          </a:p>
        </p:txBody>
      </p:sp>
      <p:sp>
        <p:nvSpPr>
          <p:cNvPr id="2064" name="Rectangle 43"/>
          <p:cNvSpPr>
            <a:spLocks noChangeArrowheads="1"/>
          </p:cNvSpPr>
          <p:nvPr/>
        </p:nvSpPr>
        <p:spPr bwMode="auto">
          <a:xfrm flipH="1">
            <a:off x="5857884" y="6429375"/>
            <a:ext cx="1619250" cy="428625"/>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中心主管</a:t>
            </a:r>
          </a:p>
          <a:p>
            <a:pPr eaLnBrk="0" hangingPunct="0"/>
            <a:r>
              <a:rPr kumimoji="0" lang="zh-TW" altLang="en-US" sz="1100" dirty="0">
                <a:latin typeface="Arial" charset="0"/>
              </a:rPr>
              <a:t>副總經理 </a:t>
            </a:r>
          </a:p>
        </p:txBody>
      </p:sp>
      <p:cxnSp>
        <p:nvCxnSpPr>
          <p:cNvPr id="2065" name="AutoShape 47"/>
          <p:cNvCxnSpPr>
            <a:cxnSpLocks noChangeShapeType="1"/>
            <a:stCxn id="2051" idx="2"/>
            <a:endCxn id="2059" idx="0"/>
          </p:cNvCxnSpPr>
          <p:nvPr/>
        </p:nvCxnSpPr>
        <p:spPr bwMode="auto">
          <a:xfrm rot="16200000" flipH="1">
            <a:off x="5554271" y="2569761"/>
            <a:ext cx="419105" cy="2871008"/>
          </a:xfrm>
          <a:prstGeom prst="bentConnector3">
            <a:avLst>
              <a:gd name="adj1" fmla="val 51628"/>
            </a:avLst>
          </a:prstGeom>
          <a:noFill/>
          <a:ln w="9525">
            <a:solidFill>
              <a:schemeClr val="tx1"/>
            </a:solidFill>
            <a:miter lim="800000"/>
            <a:headEnd/>
            <a:tailEnd/>
          </a:ln>
        </p:spPr>
      </p:cxnSp>
      <p:cxnSp>
        <p:nvCxnSpPr>
          <p:cNvPr id="2066" name="AutoShape 49"/>
          <p:cNvCxnSpPr>
            <a:cxnSpLocks noChangeShapeType="1"/>
            <a:stCxn id="2051" idx="2"/>
            <a:endCxn id="2057" idx="0"/>
          </p:cNvCxnSpPr>
          <p:nvPr/>
        </p:nvCxnSpPr>
        <p:spPr bwMode="auto">
          <a:xfrm rot="16200000" flipH="1">
            <a:off x="4733925" y="3390107"/>
            <a:ext cx="419105" cy="1230316"/>
          </a:xfrm>
          <a:prstGeom prst="bentConnector3">
            <a:avLst>
              <a:gd name="adj1" fmla="val 50000"/>
            </a:avLst>
          </a:prstGeom>
          <a:noFill/>
          <a:ln w="9525">
            <a:solidFill>
              <a:schemeClr val="tx1"/>
            </a:solidFill>
            <a:miter lim="800000"/>
            <a:headEnd/>
            <a:tailEnd/>
          </a:ln>
        </p:spPr>
      </p:cxnSp>
      <p:cxnSp>
        <p:nvCxnSpPr>
          <p:cNvPr id="2067" name="AutoShape 53"/>
          <p:cNvCxnSpPr>
            <a:cxnSpLocks noChangeShapeType="1"/>
            <a:stCxn id="2051" idx="2"/>
            <a:endCxn id="2060" idx="0"/>
          </p:cNvCxnSpPr>
          <p:nvPr/>
        </p:nvCxnSpPr>
        <p:spPr bwMode="auto">
          <a:xfrm rot="5400000">
            <a:off x="2268520" y="2155018"/>
            <a:ext cx="419105" cy="3700494"/>
          </a:xfrm>
          <a:prstGeom prst="bentConnector3">
            <a:avLst>
              <a:gd name="adj1" fmla="val 50000"/>
            </a:avLst>
          </a:prstGeom>
          <a:noFill/>
          <a:ln w="9525">
            <a:solidFill>
              <a:schemeClr val="tx1"/>
            </a:solidFill>
            <a:miter lim="800000"/>
            <a:headEnd/>
            <a:tailEnd/>
          </a:ln>
        </p:spPr>
      </p:cxnSp>
      <p:cxnSp>
        <p:nvCxnSpPr>
          <p:cNvPr id="2068" name="AutoShape 54"/>
          <p:cNvCxnSpPr>
            <a:cxnSpLocks noChangeShapeType="1"/>
            <a:stCxn id="2051" idx="2"/>
            <a:endCxn id="2060" idx="0"/>
          </p:cNvCxnSpPr>
          <p:nvPr/>
        </p:nvCxnSpPr>
        <p:spPr bwMode="auto">
          <a:xfrm rot="5400000">
            <a:off x="2268520" y="2155018"/>
            <a:ext cx="419105" cy="3700494"/>
          </a:xfrm>
          <a:prstGeom prst="bentConnector3">
            <a:avLst>
              <a:gd name="adj1" fmla="val 50000"/>
            </a:avLst>
          </a:prstGeom>
          <a:noFill/>
          <a:ln w="9525">
            <a:solidFill>
              <a:schemeClr val="tx1"/>
            </a:solidFill>
            <a:miter lim="800000"/>
            <a:headEnd/>
            <a:tailEnd/>
          </a:ln>
        </p:spPr>
      </p:cxnSp>
      <p:cxnSp>
        <p:nvCxnSpPr>
          <p:cNvPr id="2069" name="AutoShape 62"/>
          <p:cNvCxnSpPr>
            <a:cxnSpLocks noChangeShapeType="1"/>
            <a:stCxn id="2062" idx="0"/>
            <a:endCxn id="2061" idx="0"/>
          </p:cNvCxnSpPr>
          <p:nvPr/>
        </p:nvCxnSpPr>
        <p:spPr bwMode="auto">
          <a:xfrm rot="5400000" flipH="1" flipV="1">
            <a:off x="7299331" y="5133982"/>
            <a:ext cx="1588" cy="1597012"/>
          </a:xfrm>
          <a:prstGeom prst="bentConnector3">
            <a:avLst>
              <a:gd name="adj1" fmla="val 19224124"/>
            </a:avLst>
          </a:prstGeom>
          <a:noFill/>
          <a:ln w="9525">
            <a:solidFill>
              <a:schemeClr val="tx1"/>
            </a:solidFill>
            <a:miter lim="800000"/>
            <a:headEnd/>
            <a:tailEnd/>
          </a:ln>
        </p:spPr>
      </p:cxnSp>
      <p:sp>
        <p:nvSpPr>
          <p:cNvPr id="2071" name="Rectangle 69"/>
          <p:cNvSpPr>
            <a:spLocks noChangeArrowheads="1"/>
          </p:cNvSpPr>
          <p:nvPr/>
        </p:nvSpPr>
        <p:spPr bwMode="auto">
          <a:xfrm flipH="1">
            <a:off x="142844" y="4929198"/>
            <a:ext cx="1490662" cy="425450"/>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群主管</a:t>
            </a:r>
          </a:p>
          <a:p>
            <a:pPr eaLnBrk="0" hangingPunct="0"/>
            <a:r>
              <a:rPr kumimoji="0" lang="zh-TW" altLang="en-US" sz="1100" dirty="0">
                <a:latin typeface="Arial" charset="0"/>
              </a:rPr>
              <a:t>副總經理  </a:t>
            </a:r>
          </a:p>
        </p:txBody>
      </p:sp>
      <p:sp>
        <p:nvSpPr>
          <p:cNvPr id="2072" name="Rectangle 72"/>
          <p:cNvSpPr>
            <a:spLocks noChangeArrowheads="1"/>
          </p:cNvSpPr>
          <p:nvPr/>
        </p:nvSpPr>
        <p:spPr bwMode="auto">
          <a:xfrm>
            <a:off x="6578600" y="2411413"/>
            <a:ext cx="2232025" cy="215900"/>
          </a:xfrm>
          <a:prstGeom prst="rect">
            <a:avLst/>
          </a:prstGeom>
          <a:solidFill>
            <a:schemeClr val="bg1"/>
          </a:solidFill>
          <a:ln w="9525">
            <a:solidFill>
              <a:schemeClr val="tx1"/>
            </a:solidFill>
            <a:miter lim="800000"/>
            <a:headEnd/>
            <a:tailEnd/>
          </a:ln>
        </p:spPr>
        <p:txBody>
          <a:bodyPr wrap="none" anchor="ctr"/>
          <a:lstStyle/>
          <a:p>
            <a:pPr algn="ctr"/>
            <a:endParaRPr lang="en-US" altLang="zh-TW" sz="1000">
              <a:ea typeface="標楷體" pitchFamily="65" charset="-120"/>
            </a:endParaRPr>
          </a:p>
          <a:p>
            <a:pPr algn="ctr"/>
            <a:r>
              <a:rPr lang="zh-TW" altLang="en-US" sz="1000">
                <a:latin typeface="新細明體" pitchFamily="18" charset="-120"/>
              </a:rPr>
              <a:t>職工福利委員會</a:t>
            </a:r>
          </a:p>
          <a:p>
            <a:pPr algn="ctr"/>
            <a:endParaRPr lang="en-US" altLang="zh-TW" sz="1000">
              <a:latin typeface="標楷體" pitchFamily="65" charset="-120"/>
              <a:ea typeface="標楷體" pitchFamily="65" charset="-120"/>
            </a:endParaRPr>
          </a:p>
        </p:txBody>
      </p:sp>
      <p:sp>
        <p:nvSpPr>
          <p:cNvPr id="2073" name="Rectangle 73"/>
          <p:cNvSpPr>
            <a:spLocks noChangeArrowheads="1"/>
          </p:cNvSpPr>
          <p:nvPr/>
        </p:nvSpPr>
        <p:spPr bwMode="auto">
          <a:xfrm>
            <a:off x="6578600" y="3067050"/>
            <a:ext cx="2232025" cy="215900"/>
          </a:xfrm>
          <a:prstGeom prst="rect">
            <a:avLst/>
          </a:prstGeom>
          <a:solidFill>
            <a:schemeClr val="bg1"/>
          </a:solidFill>
          <a:ln w="9525">
            <a:solidFill>
              <a:schemeClr val="tx1"/>
            </a:solidFill>
            <a:miter lim="800000"/>
            <a:headEnd/>
            <a:tailEnd/>
          </a:ln>
        </p:spPr>
        <p:txBody>
          <a:bodyPr wrap="none" anchor="ctr"/>
          <a:lstStyle/>
          <a:p>
            <a:pPr algn="ctr"/>
            <a:endParaRPr lang="en-US" altLang="zh-TW" sz="1000">
              <a:ea typeface="標楷體" pitchFamily="65" charset="-120"/>
            </a:endParaRPr>
          </a:p>
          <a:p>
            <a:pPr algn="ctr"/>
            <a:r>
              <a:rPr lang="zh-TW" altLang="en-US" sz="1000">
                <a:latin typeface="新細明體" pitchFamily="18" charset="-120"/>
              </a:rPr>
              <a:t>勞工退休準備金監督委員會</a:t>
            </a:r>
          </a:p>
          <a:p>
            <a:pPr algn="ctr"/>
            <a:endParaRPr lang="en-US" altLang="zh-TW" sz="1000">
              <a:latin typeface="標楷體" pitchFamily="65" charset="-120"/>
              <a:ea typeface="標楷體" pitchFamily="65" charset="-120"/>
            </a:endParaRPr>
          </a:p>
        </p:txBody>
      </p:sp>
      <p:sp>
        <p:nvSpPr>
          <p:cNvPr id="2074" name="Rectangle 74"/>
          <p:cNvSpPr>
            <a:spLocks noChangeArrowheads="1"/>
          </p:cNvSpPr>
          <p:nvPr/>
        </p:nvSpPr>
        <p:spPr bwMode="auto">
          <a:xfrm>
            <a:off x="6581775" y="2724150"/>
            <a:ext cx="2232025" cy="215900"/>
          </a:xfrm>
          <a:prstGeom prst="rect">
            <a:avLst/>
          </a:prstGeom>
          <a:solidFill>
            <a:schemeClr val="bg1"/>
          </a:solidFill>
          <a:ln w="9525">
            <a:solidFill>
              <a:schemeClr val="tx1"/>
            </a:solidFill>
            <a:miter lim="800000"/>
            <a:headEnd/>
            <a:tailEnd/>
          </a:ln>
        </p:spPr>
        <p:txBody>
          <a:bodyPr wrap="none" anchor="ctr"/>
          <a:lstStyle/>
          <a:p>
            <a:pPr algn="ctr"/>
            <a:endParaRPr lang="en-US" altLang="zh-TW" sz="1000">
              <a:ea typeface="標楷體" pitchFamily="65" charset="-120"/>
            </a:endParaRPr>
          </a:p>
          <a:p>
            <a:pPr algn="ctr"/>
            <a:r>
              <a:rPr lang="zh-TW" altLang="en-US" sz="1000">
                <a:latin typeface="新細明體" pitchFamily="18" charset="-120"/>
              </a:rPr>
              <a:t>環安衛暨風險管理委員會</a:t>
            </a:r>
          </a:p>
          <a:p>
            <a:pPr algn="ctr"/>
            <a:endParaRPr lang="en-US" altLang="zh-TW" sz="1000">
              <a:latin typeface="標楷體" pitchFamily="65" charset="-120"/>
              <a:ea typeface="標楷體" pitchFamily="65" charset="-120"/>
            </a:endParaRPr>
          </a:p>
        </p:txBody>
      </p:sp>
      <p:sp>
        <p:nvSpPr>
          <p:cNvPr id="2075" name="Rectangle 75"/>
          <p:cNvSpPr>
            <a:spLocks noChangeArrowheads="1"/>
          </p:cNvSpPr>
          <p:nvPr/>
        </p:nvSpPr>
        <p:spPr bwMode="auto">
          <a:xfrm>
            <a:off x="6588125" y="3362325"/>
            <a:ext cx="2232025" cy="215900"/>
          </a:xfrm>
          <a:prstGeom prst="rect">
            <a:avLst/>
          </a:prstGeom>
          <a:solidFill>
            <a:schemeClr val="bg1"/>
          </a:solidFill>
          <a:ln w="9525">
            <a:solidFill>
              <a:schemeClr val="tx1"/>
            </a:solidFill>
            <a:miter lim="800000"/>
            <a:headEnd/>
            <a:tailEnd/>
          </a:ln>
        </p:spPr>
        <p:txBody>
          <a:bodyPr wrap="none" anchor="ctr"/>
          <a:lstStyle/>
          <a:p>
            <a:pPr algn="ctr"/>
            <a:endParaRPr lang="en-US" altLang="zh-TW" sz="1000">
              <a:ea typeface="標楷體" pitchFamily="65" charset="-120"/>
            </a:endParaRPr>
          </a:p>
          <a:p>
            <a:pPr algn="ctr"/>
            <a:r>
              <a:rPr lang="zh-TW" altLang="en-US" sz="1000">
                <a:latin typeface="新細明體" pitchFamily="18" charset="-120"/>
              </a:rPr>
              <a:t>專利委員會</a:t>
            </a:r>
          </a:p>
          <a:p>
            <a:pPr algn="ctr"/>
            <a:endParaRPr lang="en-US" altLang="zh-TW" sz="1000">
              <a:latin typeface="標楷體" pitchFamily="65" charset="-120"/>
              <a:ea typeface="標楷體" pitchFamily="65" charset="-120"/>
            </a:endParaRPr>
          </a:p>
        </p:txBody>
      </p:sp>
      <p:cxnSp>
        <p:nvCxnSpPr>
          <p:cNvPr id="2076" name="AutoShape 79"/>
          <p:cNvCxnSpPr>
            <a:cxnSpLocks noChangeShapeType="1"/>
            <a:stCxn id="2072" idx="1"/>
            <a:endCxn id="2051" idx="3"/>
          </p:cNvCxnSpPr>
          <p:nvPr/>
        </p:nvCxnSpPr>
        <p:spPr bwMode="auto">
          <a:xfrm rot="10800000" flipV="1">
            <a:off x="5054600" y="2519363"/>
            <a:ext cx="1524000" cy="952500"/>
          </a:xfrm>
          <a:prstGeom prst="bentConnector3">
            <a:avLst>
              <a:gd name="adj1" fmla="val 50000"/>
            </a:avLst>
          </a:prstGeom>
          <a:noFill/>
          <a:ln w="9525">
            <a:solidFill>
              <a:schemeClr val="tx1"/>
            </a:solidFill>
            <a:miter lim="800000"/>
            <a:headEnd/>
            <a:tailEnd/>
          </a:ln>
        </p:spPr>
      </p:cxnSp>
      <p:cxnSp>
        <p:nvCxnSpPr>
          <p:cNvPr id="2077" name="AutoShape 80"/>
          <p:cNvCxnSpPr>
            <a:cxnSpLocks noChangeShapeType="1"/>
            <a:stCxn id="2074" idx="1"/>
            <a:endCxn id="2051" idx="3"/>
          </p:cNvCxnSpPr>
          <p:nvPr/>
        </p:nvCxnSpPr>
        <p:spPr bwMode="auto">
          <a:xfrm rot="10800000" flipV="1">
            <a:off x="5054600" y="2832100"/>
            <a:ext cx="1527175" cy="639763"/>
          </a:xfrm>
          <a:prstGeom prst="bentConnector3">
            <a:avLst>
              <a:gd name="adj1" fmla="val 50000"/>
            </a:avLst>
          </a:prstGeom>
          <a:noFill/>
          <a:ln w="9525">
            <a:solidFill>
              <a:schemeClr val="tx1"/>
            </a:solidFill>
            <a:miter lim="800000"/>
            <a:headEnd/>
            <a:tailEnd/>
          </a:ln>
        </p:spPr>
      </p:cxnSp>
      <p:cxnSp>
        <p:nvCxnSpPr>
          <p:cNvPr id="2078" name="AutoShape 83"/>
          <p:cNvCxnSpPr>
            <a:cxnSpLocks noChangeShapeType="1"/>
            <a:stCxn id="2073" idx="1"/>
            <a:endCxn id="2051" idx="3"/>
          </p:cNvCxnSpPr>
          <p:nvPr/>
        </p:nvCxnSpPr>
        <p:spPr bwMode="auto">
          <a:xfrm rot="10800000" flipV="1">
            <a:off x="5054600" y="3175000"/>
            <a:ext cx="1524000" cy="296863"/>
          </a:xfrm>
          <a:prstGeom prst="bentConnector3">
            <a:avLst>
              <a:gd name="adj1" fmla="val 50000"/>
            </a:avLst>
          </a:prstGeom>
          <a:noFill/>
          <a:ln w="9525">
            <a:solidFill>
              <a:schemeClr val="tx1"/>
            </a:solidFill>
            <a:miter lim="800000"/>
            <a:headEnd/>
            <a:tailEnd/>
          </a:ln>
        </p:spPr>
      </p:cxnSp>
      <p:cxnSp>
        <p:nvCxnSpPr>
          <p:cNvPr id="2079" name="AutoShape 84"/>
          <p:cNvCxnSpPr>
            <a:cxnSpLocks noChangeShapeType="1"/>
            <a:stCxn id="2075" idx="1"/>
            <a:endCxn id="2051" idx="3"/>
          </p:cNvCxnSpPr>
          <p:nvPr/>
        </p:nvCxnSpPr>
        <p:spPr bwMode="auto">
          <a:xfrm rot="10800000" flipV="1">
            <a:off x="5054600" y="3470275"/>
            <a:ext cx="1533525" cy="1588"/>
          </a:xfrm>
          <a:prstGeom prst="bentConnector3">
            <a:avLst>
              <a:gd name="adj1" fmla="val 50000"/>
            </a:avLst>
          </a:prstGeom>
          <a:noFill/>
          <a:ln w="9525">
            <a:solidFill>
              <a:schemeClr val="tx1"/>
            </a:solidFill>
            <a:miter lim="800000"/>
            <a:headEnd/>
            <a:tailEnd/>
          </a:ln>
        </p:spPr>
      </p:cxnSp>
      <p:sp>
        <p:nvSpPr>
          <p:cNvPr id="2080" name="Rectangle 85"/>
          <p:cNvSpPr>
            <a:spLocks noChangeArrowheads="1"/>
          </p:cNvSpPr>
          <p:nvPr/>
        </p:nvSpPr>
        <p:spPr bwMode="auto">
          <a:xfrm>
            <a:off x="6572264" y="4857760"/>
            <a:ext cx="1584325" cy="425450"/>
          </a:xfrm>
          <a:prstGeom prst="rect">
            <a:avLst/>
          </a:prstGeom>
          <a:noFill/>
          <a:ln w="12700">
            <a:noFill/>
            <a:miter lim="800000"/>
            <a:headEnd/>
            <a:tailEnd/>
          </a:ln>
        </p:spPr>
        <p:txBody>
          <a:bodyPr lIns="90488" tIns="44450" rIns="90488" bIns="44450">
            <a:spAutoFit/>
          </a:bodyPr>
          <a:lstStyle/>
          <a:p>
            <a:pPr eaLnBrk="0" hangingPunct="0"/>
            <a:r>
              <a:rPr kumimoji="0" lang="zh-TW" altLang="en-US" sz="1100" dirty="0">
                <a:latin typeface="Arial" charset="0"/>
              </a:rPr>
              <a:t>群主管</a:t>
            </a:r>
          </a:p>
          <a:p>
            <a:pPr eaLnBrk="0" hangingPunct="0"/>
            <a:r>
              <a:rPr kumimoji="0" lang="zh-TW" altLang="en-US" sz="1100" dirty="0">
                <a:latin typeface="Arial" charset="0"/>
              </a:rPr>
              <a:t>副總經理   </a:t>
            </a:r>
          </a:p>
        </p:txBody>
      </p:sp>
      <p:sp>
        <p:nvSpPr>
          <p:cNvPr id="2081" name="Rectangle 92"/>
          <p:cNvSpPr>
            <a:spLocks noChangeArrowheads="1"/>
          </p:cNvSpPr>
          <p:nvPr/>
        </p:nvSpPr>
        <p:spPr bwMode="auto">
          <a:xfrm>
            <a:off x="1500166" y="4214818"/>
            <a:ext cx="1058863" cy="606425"/>
          </a:xfrm>
          <a:prstGeom prst="rect">
            <a:avLst/>
          </a:prstGeom>
          <a:noFill/>
          <a:ln w="12700">
            <a:solidFill>
              <a:schemeClr val="tx1"/>
            </a:solidFill>
            <a:miter lim="800000"/>
            <a:headEnd/>
            <a:tailEnd/>
          </a:ln>
        </p:spPr>
        <p:txBody>
          <a:bodyPr lIns="0" tIns="44450" rIns="0" bIns="44450">
            <a:spAutoFit/>
          </a:bodyPr>
          <a:lstStyle/>
          <a:p>
            <a:pPr algn="ctr" defTabSz="762000" eaLnBrk="0" hangingPunct="0"/>
            <a:r>
              <a:rPr lang="en-US" altLang="zh-TW" sz="1100">
                <a:solidFill>
                  <a:srgbClr val="000000"/>
                </a:solidFill>
                <a:latin typeface="Arial" charset="0"/>
                <a:hlinkClick r:id="rId10" action="ppaction://hlinkpres?slideindex=1&amp;slidetitle="/>
              </a:rPr>
              <a:t>A003</a:t>
            </a:r>
          </a:p>
          <a:p>
            <a:pPr algn="ctr" defTabSz="762000" eaLnBrk="0" hangingPunct="0"/>
            <a:r>
              <a:rPr lang="zh-TW" altLang="en-US" sz="1100">
                <a:solidFill>
                  <a:srgbClr val="000000"/>
                </a:solidFill>
                <a:latin typeface="Arial" charset="0"/>
                <a:hlinkClick r:id="rId10" action="ppaction://hlinkpres?slideindex=1&amp;slidetitle="/>
              </a:rPr>
              <a:t>記憶 </a:t>
            </a:r>
            <a:r>
              <a:rPr lang="en-US" altLang="zh-TW" sz="1100">
                <a:solidFill>
                  <a:srgbClr val="000000"/>
                </a:solidFill>
                <a:latin typeface="Arial" charset="0"/>
                <a:hlinkClick r:id="rId10" action="ppaction://hlinkpres?slideindex=1&amp;slidetitle="/>
              </a:rPr>
              <a:t>IC </a:t>
            </a:r>
            <a:r>
              <a:rPr lang="zh-TW" altLang="en-US" sz="1100">
                <a:solidFill>
                  <a:srgbClr val="000000"/>
                </a:solidFill>
                <a:latin typeface="Arial" charset="0"/>
                <a:hlinkClick r:id="rId10" action="ppaction://hlinkpres?slideindex=1&amp;slidetitle="/>
              </a:rPr>
              <a:t>製造</a:t>
            </a:r>
          </a:p>
          <a:p>
            <a:pPr algn="ctr" defTabSz="762000" eaLnBrk="0" hangingPunct="0"/>
            <a:r>
              <a:rPr lang="zh-TW" altLang="en-US" sz="1100">
                <a:solidFill>
                  <a:srgbClr val="000000"/>
                </a:solidFill>
                <a:latin typeface="Arial" charset="0"/>
                <a:hlinkClick r:id="rId10" action="ppaction://hlinkpres?slideindex=1&amp;slidetitle="/>
              </a:rPr>
              <a:t>事業群</a:t>
            </a:r>
            <a:endParaRPr lang="zh-TW" altLang="en-US" sz="1100">
              <a:solidFill>
                <a:srgbClr val="000000"/>
              </a:solidFill>
              <a:latin typeface="Arial" charset="0"/>
              <a:hlinkClick r:id="rId11" action="ppaction://hlinkpres?slideindex=1&amp;slidetitle="/>
            </a:endParaRPr>
          </a:p>
        </p:txBody>
      </p:sp>
      <p:sp>
        <p:nvSpPr>
          <p:cNvPr id="2082" name="Rectangle 93"/>
          <p:cNvSpPr>
            <a:spLocks noChangeArrowheads="1"/>
          </p:cNvSpPr>
          <p:nvPr/>
        </p:nvSpPr>
        <p:spPr bwMode="auto">
          <a:xfrm>
            <a:off x="3214678" y="4214818"/>
            <a:ext cx="1173162" cy="606425"/>
          </a:xfrm>
          <a:prstGeom prst="rect">
            <a:avLst/>
          </a:prstGeom>
          <a:noFill/>
          <a:ln w="12700">
            <a:solidFill>
              <a:schemeClr val="tx1"/>
            </a:solidFill>
            <a:miter lim="800000"/>
            <a:headEnd/>
            <a:tailEnd/>
          </a:ln>
        </p:spPr>
        <p:txBody>
          <a:bodyPr lIns="0" tIns="44450" rIns="0" bIns="44450">
            <a:spAutoFit/>
          </a:bodyPr>
          <a:lstStyle/>
          <a:p>
            <a:pPr algn="ctr" defTabSz="762000" eaLnBrk="0" hangingPunct="0"/>
            <a:r>
              <a:rPr lang="en-US" altLang="zh-TW" sz="1100" dirty="0">
                <a:solidFill>
                  <a:srgbClr val="000000"/>
                </a:solidFill>
                <a:latin typeface="Arial" charset="0"/>
                <a:hlinkClick r:id="rId12" action="ppaction://hlinkpres?slideindex=1&amp;slidetitle="/>
              </a:rPr>
              <a:t>A005</a:t>
            </a:r>
          </a:p>
          <a:p>
            <a:pPr algn="ctr" defTabSz="762000" eaLnBrk="0" hangingPunct="0"/>
            <a:r>
              <a:rPr lang="zh-TW" altLang="en-US" sz="1100" dirty="0">
                <a:solidFill>
                  <a:srgbClr val="000000"/>
                </a:solidFill>
                <a:latin typeface="Arial" charset="0"/>
                <a:hlinkClick r:id="rId12" action="ppaction://hlinkpres?slideindex=1&amp;slidetitle="/>
              </a:rPr>
              <a:t>快閃記憶體 </a:t>
            </a:r>
            <a:r>
              <a:rPr lang="en-US" altLang="zh-TW" sz="1100" dirty="0">
                <a:solidFill>
                  <a:srgbClr val="000000"/>
                </a:solidFill>
                <a:latin typeface="Arial" charset="0"/>
                <a:hlinkClick r:id="rId12" action="ppaction://hlinkpres?slideindex=1&amp;slidetitle="/>
              </a:rPr>
              <a:t>IC </a:t>
            </a:r>
          </a:p>
          <a:p>
            <a:pPr algn="ctr" defTabSz="762000" eaLnBrk="0" hangingPunct="0"/>
            <a:r>
              <a:rPr lang="zh-TW" altLang="en-US" sz="1100" dirty="0">
                <a:solidFill>
                  <a:srgbClr val="000000"/>
                </a:solidFill>
                <a:latin typeface="Arial" charset="0"/>
                <a:hlinkClick r:id="rId12" action="ppaction://hlinkpres?slideindex=1&amp;slidetitle="/>
              </a:rPr>
              <a:t>事業群</a:t>
            </a:r>
            <a:endParaRPr lang="zh-TW" altLang="en-US" sz="1100" dirty="0">
              <a:solidFill>
                <a:srgbClr val="000000"/>
              </a:solidFill>
              <a:latin typeface="Arial" charset="0"/>
            </a:endParaRPr>
          </a:p>
        </p:txBody>
      </p:sp>
      <p:sp>
        <p:nvSpPr>
          <p:cNvPr id="2083" name="Text Box 98"/>
          <p:cNvSpPr txBox="1">
            <a:spLocks noChangeArrowheads="1"/>
          </p:cNvSpPr>
          <p:nvPr/>
        </p:nvSpPr>
        <p:spPr bwMode="auto">
          <a:xfrm>
            <a:off x="1500166" y="4929198"/>
            <a:ext cx="1806575" cy="428625"/>
          </a:xfrm>
          <a:prstGeom prst="rect">
            <a:avLst/>
          </a:prstGeom>
          <a:noFill/>
          <a:ln w="12700">
            <a:noFill/>
            <a:miter lim="800000"/>
            <a:headEnd/>
            <a:tailEnd/>
          </a:ln>
        </p:spPr>
        <p:txBody>
          <a:bodyPr>
            <a:spAutoFit/>
          </a:bodyPr>
          <a:lstStyle/>
          <a:p>
            <a:pPr eaLnBrk="0" hangingPunct="0"/>
            <a:r>
              <a:rPr kumimoji="0" lang="zh-TW" altLang="en-US" sz="1100" dirty="0">
                <a:latin typeface="Arial" charset="0"/>
              </a:rPr>
              <a:t>群主管</a:t>
            </a:r>
          </a:p>
          <a:p>
            <a:pPr eaLnBrk="0" hangingPunct="0"/>
            <a:r>
              <a:rPr kumimoji="0" lang="zh-TW" altLang="en-US" sz="1100" dirty="0">
                <a:latin typeface="Arial" charset="0"/>
              </a:rPr>
              <a:t>執行副總經理　</a:t>
            </a:r>
          </a:p>
        </p:txBody>
      </p:sp>
      <p:sp>
        <p:nvSpPr>
          <p:cNvPr id="2084" name="Text Box 100"/>
          <p:cNvSpPr txBox="1">
            <a:spLocks noChangeArrowheads="1"/>
          </p:cNvSpPr>
          <p:nvPr/>
        </p:nvSpPr>
        <p:spPr bwMode="auto">
          <a:xfrm>
            <a:off x="3143240" y="4857760"/>
            <a:ext cx="1631950" cy="430887"/>
          </a:xfrm>
          <a:prstGeom prst="rect">
            <a:avLst/>
          </a:prstGeom>
          <a:noFill/>
          <a:ln w="12700">
            <a:noFill/>
            <a:miter lim="800000"/>
            <a:headEnd/>
            <a:tailEnd/>
          </a:ln>
        </p:spPr>
        <p:txBody>
          <a:bodyPr>
            <a:spAutoFit/>
          </a:bodyPr>
          <a:lstStyle/>
          <a:p>
            <a:pPr eaLnBrk="0" hangingPunct="0"/>
            <a:r>
              <a:rPr kumimoji="0" lang="zh-TW" altLang="en-US" sz="1100" dirty="0">
                <a:latin typeface="Arial" charset="0"/>
              </a:rPr>
              <a:t>群主管</a:t>
            </a:r>
          </a:p>
          <a:p>
            <a:pPr eaLnBrk="0" hangingPunct="0"/>
            <a:r>
              <a:rPr kumimoji="0" lang="zh-TW" altLang="en-US" sz="1100" dirty="0">
                <a:latin typeface="Arial" charset="0"/>
              </a:rPr>
              <a:t>事業</a:t>
            </a:r>
            <a:r>
              <a:rPr kumimoji="0" lang="zh-TW" altLang="en-US" sz="1100" dirty="0" smtClean="0">
                <a:latin typeface="Arial" charset="0"/>
              </a:rPr>
              <a:t>總監 </a:t>
            </a:r>
            <a:endParaRPr kumimoji="0" lang="en-US" altLang="zh-TW" sz="1100" dirty="0">
              <a:latin typeface="Arial" charset="0"/>
            </a:endParaRPr>
          </a:p>
        </p:txBody>
      </p:sp>
      <p:cxnSp>
        <p:nvCxnSpPr>
          <p:cNvPr id="2085" name="AutoShape 101"/>
          <p:cNvCxnSpPr>
            <a:cxnSpLocks noChangeShapeType="1"/>
            <a:endCxn id="2055" idx="0"/>
          </p:cNvCxnSpPr>
          <p:nvPr/>
        </p:nvCxnSpPr>
        <p:spPr bwMode="auto">
          <a:xfrm rot="10800000" flipV="1">
            <a:off x="5124450" y="5643578"/>
            <a:ext cx="1376376" cy="288910"/>
          </a:xfrm>
          <a:prstGeom prst="bentConnector2">
            <a:avLst/>
          </a:prstGeom>
          <a:noFill/>
          <a:ln w="9525">
            <a:solidFill>
              <a:schemeClr val="tx1"/>
            </a:solidFill>
            <a:miter lim="800000"/>
            <a:headEnd/>
            <a:tailEnd/>
          </a:ln>
        </p:spPr>
      </p:cxnSp>
      <p:cxnSp>
        <p:nvCxnSpPr>
          <p:cNvPr id="2086" name="AutoShape 102"/>
          <p:cNvCxnSpPr>
            <a:cxnSpLocks noChangeShapeType="1"/>
            <a:stCxn id="2051" idx="2"/>
            <a:endCxn id="2081" idx="0"/>
          </p:cNvCxnSpPr>
          <p:nvPr/>
        </p:nvCxnSpPr>
        <p:spPr bwMode="auto">
          <a:xfrm rot="5400000">
            <a:off x="2969407" y="2855905"/>
            <a:ext cx="419105" cy="2298721"/>
          </a:xfrm>
          <a:prstGeom prst="bentConnector3">
            <a:avLst>
              <a:gd name="adj1" fmla="val 50000"/>
            </a:avLst>
          </a:prstGeom>
          <a:noFill/>
          <a:ln w="9525">
            <a:solidFill>
              <a:schemeClr val="tx1"/>
            </a:solidFill>
            <a:miter lim="800000"/>
            <a:headEnd/>
            <a:tailEnd/>
          </a:ln>
        </p:spPr>
      </p:cxnSp>
      <p:cxnSp>
        <p:nvCxnSpPr>
          <p:cNvPr id="2087" name="AutoShape 104"/>
          <p:cNvCxnSpPr>
            <a:cxnSpLocks noChangeShapeType="1"/>
            <a:stCxn id="2051" idx="2"/>
            <a:endCxn id="2082" idx="0"/>
          </p:cNvCxnSpPr>
          <p:nvPr/>
        </p:nvCxnSpPr>
        <p:spPr bwMode="auto">
          <a:xfrm rot="5400000">
            <a:off x="3855237" y="3741735"/>
            <a:ext cx="419105" cy="527060"/>
          </a:xfrm>
          <a:prstGeom prst="bentConnector3">
            <a:avLst>
              <a:gd name="adj1" fmla="val 50000"/>
            </a:avLst>
          </a:prstGeom>
          <a:noFill/>
          <a:ln w="9525">
            <a:solidFill>
              <a:schemeClr val="tx1"/>
            </a:solidFill>
            <a:miter lim="800000"/>
            <a:headEnd/>
            <a:tailEnd/>
          </a:ln>
        </p:spPr>
      </p:cxnSp>
      <p:cxnSp>
        <p:nvCxnSpPr>
          <p:cNvPr id="2088" name="AutoShape 106"/>
          <p:cNvCxnSpPr>
            <a:cxnSpLocks noChangeShapeType="1"/>
            <a:stCxn id="2051" idx="2"/>
            <a:endCxn id="2061" idx="0"/>
          </p:cNvCxnSpPr>
          <p:nvPr/>
        </p:nvCxnSpPr>
        <p:spPr bwMode="auto">
          <a:xfrm rot="16200000" flipH="1">
            <a:off x="5144691" y="2979341"/>
            <a:ext cx="2136775" cy="3769518"/>
          </a:xfrm>
          <a:prstGeom prst="bentConnector3">
            <a:avLst>
              <a:gd name="adj1" fmla="val 9948"/>
            </a:avLst>
          </a:prstGeom>
          <a:noFill/>
          <a:ln w="9525">
            <a:solidFill>
              <a:schemeClr val="tx1"/>
            </a:solidFill>
            <a:miter lim="800000"/>
            <a:headEnd/>
            <a:tailEn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事業部結構組織</a:t>
            </a:r>
            <a:r>
              <a:rPr lang="en-US" altLang="zh-TW" dirty="0" smtClean="0"/>
              <a:t>-</a:t>
            </a:r>
            <a:r>
              <a:rPr lang="zh-TW" altLang="en-US" dirty="0" smtClean="0"/>
              <a:t>大型企業適用</a:t>
            </a:r>
            <a:endParaRPr lang="zh-TW" altLang="en-US" dirty="0"/>
          </a:p>
        </p:txBody>
      </p:sp>
      <p:sp>
        <p:nvSpPr>
          <p:cNvPr id="3" name="內容版面配置區 2"/>
          <p:cNvSpPr>
            <a:spLocks noGrp="1"/>
          </p:cNvSpPr>
          <p:nvPr>
            <p:ph idx="1"/>
          </p:nvPr>
        </p:nvSpPr>
        <p:spPr>
          <a:xfrm>
            <a:off x="1212804" y="2297097"/>
            <a:ext cx="7145379" cy="3249657"/>
          </a:xfrm>
        </p:spPr>
        <p:txBody>
          <a:bodyPr/>
          <a:lstStyle/>
          <a:p>
            <a:pPr>
              <a:buNone/>
            </a:pPr>
            <a:r>
              <a:rPr lang="zh-TW" altLang="en-US" sz="2400" dirty="0" smtClean="0">
                <a:latin typeface="+mj-ea"/>
                <a:ea typeface="+mj-ea"/>
              </a:rPr>
              <a:t>事業部結構</a:t>
            </a:r>
            <a:r>
              <a:rPr lang="en-US" altLang="zh-TW" sz="2400" dirty="0" smtClean="0">
                <a:latin typeface="+mj-ea"/>
                <a:ea typeface="+mj-ea"/>
              </a:rPr>
              <a:t>(divisional structure) </a:t>
            </a:r>
            <a:r>
              <a:rPr lang="zh-TW" altLang="en-US" sz="2400" dirty="0" smtClean="0">
                <a:latin typeface="+mj-ea"/>
                <a:ea typeface="+mj-ea"/>
              </a:rPr>
              <a:t>是將多種不同功</a:t>
            </a:r>
            <a:endParaRPr lang="en-US" altLang="zh-TW" sz="2400" dirty="0" smtClean="0">
              <a:latin typeface="+mj-ea"/>
              <a:ea typeface="+mj-ea"/>
            </a:endParaRPr>
          </a:p>
          <a:p>
            <a:pPr>
              <a:buNone/>
            </a:pPr>
            <a:r>
              <a:rPr lang="zh-TW" altLang="en-US" sz="2400" dirty="0" smtClean="0">
                <a:latin typeface="+mj-ea"/>
                <a:ea typeface="+mj-ea"/>
              </a:rPr>
              <a:t>能或專長的人集中在一起，以滿足特定產品、地區，</a:t>
            </a:r>
            <a:endParaRPr lang="en-US" altLang="zh-TW" sz="2400" dirty="0" smtClean="0">
              <a:latin typeface="+mj-ea"/>
              <a:ea typeface="+mj-ea"/>
            </a:endParaRPr>
          </a:p>
          <a:p>
            <a:pPr>
              <a:buNone/>
            </a:pPr>
            <a:r>
              <a:rPr lang="zh-TW" altLang="en-US" sz="2400" dirty="0" smtClean="0">
                <a:latin typeface="+mj-ea"/>
                <a:ea typeface="+mj-ea"/>
              </a:rPr>
              <a:t>或是顧客群管理需求的結構；因為對這些特定需求</a:t>
            </a:r>
            <a:endParaRPr lang="en-US" altLang="zh-TW" sz="2400" dirty="0" smtClean="0">
              <a:latin typeface="+mj-ea"/>
              <a:ea typeface="+mj-ea"/>
            </a:endParaRPr>
          </a:p>
          <a:p>
            <a:pPr>
              <a:buNone/>
            </a:pPr>
            <a:r>
              <a:rPr lang="zh-TW" altLang="en-US" sz="2400" dirty="0" smtClean="0">
                <a:latin typeface="+mj-ea"/>
                <a:ea typeface="+mj-ea"/>
              </a:rPr>
              <a:t>的回應比較複雜，所以為了有效率地整合不同專長</a:t>
            </a:r>
            <a:endParaRPr lang="en-US" altLang="zh-TW" sz="2400" dirty="0" smtClean="0">
              <a:latin typeface="+mj-ea"/>
              <a:ea typeface="+mj-ea"/>
            </a:endParaRPr>
          </a:p>
          <a:p>
            <a:pPr>
              <a:buNone/>
            </a:pPr>
            <a:r>
              <a:rPr lang="zh-TW" altLang="en-US" sz="2400" dirty="0" smtClean="0">
                <a:latin typeface="+mj-ea"/>
                <a:ea typeface="+mj-ea"/>
              </a:rPr>
              <a:t>的人，會將他們集中在一起，而經過整合的部門稱</a:t>
            </a:r>
            <a:endParaRPr lang="en-US" altLang="zh-TW" sz="2400" dirty="0" smtClean="0">
              <a:latin typeface="+mj-ea"/>
              <a:ea typeface="+mj-ea"/>
            </a:endParaRPr>
          </a:p>
          <a:p>
            <a:pPr>
              <a:buNone/>
            </a:pPr>
            <a:r>
              <a:rPr lang="zh-TW" altLang="en-US" sz="2400" dirty="0" smtClean="0">
                <a:latin typeface="+mj-ea"/>
                <a:ea typeface="+mj-ea"/>
              </a:rPr>
              <a:t>之為事業部。</a:t>
            </a:r>
            <a:endParaRPr lang="en-US" altLang="zh-TW" sz="2400" dirty="0" smtClean="0">
              <a:latin typeface="+mj-ea"/>
              <a:ea typeface="+mj-ea"/>
            </a:endParaRPr>
          </a:p>
          <a:p>
            <a:endParaRPr lang="en-US" altLang="zh-TW" sz="1600" dirty="0" smtClean="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13</a:t>
            </a:fld>
            <a:endParaRPr lang="en-US" altLang="zh-TW"/>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事業部結構組織</a:t>
            </a:r>
            <a:r>
              <a:rPr lang="en-US" altLang="zh-TW" dirty="0" smtClean="0"/>
              <a:t>-</a:t>
            </a:r>
            <a:r>
              <a:rPr lang="zh-TW" altLang="en-US" dirty="0" smtClean="0"/>
              <a:t>大型企業適用</a:t>
            </a:r>
            <a:endParaRPr lang="zh-TW" altLang="en-US" dirty="0"/>
          </a:p>
        </p:txBody>
      </p:sp>
      <p:sp>
        <p:nvSpPr>
          <p:cNvPr id="3" name="內容版面配置區 2"/>
          <p:cNvSpPr>
            <a:spLocks noGrp="1"/>
          </p:cNvSpPr>
          <p:nvPr>
            <p:ph idx="1"/>
          </p:nvPr>
        </p:nvSpPr>
        <p:spPr>
          <a:xfrm>
            <a:off x="1249317" y="1858942"/>
            <a:ext cx="7083522" cy="3797352"/>
          </a:xfrm>
        </p:spPr>
        <p:txBody>
          <a:bodyPr/>
          <a:lstStyle/>
          <a:p>
            <a:pPr>
              <a:buNone/>
            </a:pPr>
            <a:endParaRPr lang="en-US" altLang="zh-TW" sz="1600" dirty="0" smtClean="0"/>
          </a:p>
          <a:p>
            <a:pPr>
              <a:buNone/>
            </a:pPr>
            <a:r>
              <a:rPr lang="zh-TW" altLang="en-US" sz="2400" dirty="0" smtClean="0"/>
              <a:t>事業部的組織結構有時會以「產品」來劃分部門，</a:t>
            </a:r>
            <a:endParaRPr lang="en-US" altLang="zh-TW" sz="2400" dirty="0" smtClean="0"/>
          </a:p>
          <a:p>
            <a:pPr>
              <a:buNone/>
            </a:pPr>
            <a:r>
              <a:rPr lang="zh-TW" altLang="en-US" sz="2400" dirty="0" smtClean="0"/>
              <a:t>其原因可能是不同產品的生產或管理方式有明顯的</a:t>
            </a:r>
            <a:endParaRPr lang="en-US" altLang="zh-TW" sz="2400" dirty="0" smtClean="0"/>
          </a:p>
          <a:p>
            <a:pPr>
              <a:buNone/>
            </a:pPr>
            <a:r>
              <a:rPr lang="zh-TW" altLang="en-US" sz="2400" dirty="0" smtClean="0"/>
              <a:t>差異，所以不同的產品就劃分成不同的事業部，這</a:t>
            </a:r>
            <a:endParaRPr lang="en-US" altLang="zh-TW" sz="2400" dirty="0" smtClean="0"/>
          </a:p>
          <a:p>
            <a:pPr>
              <a:buNone/>
            </a:pPr>
            <a:r>
              <a:rPr lang="zh-TW" altLang="en-US" sz="2400" dirty="0" smtClean="0"/>
              <a:t>種結構又稱為「產品別結構」；有時則以「經營區</a:t>
            </a:r>
            <a:endParaRPr lang="en-US" altLang="zh-TW" sz="2400" dirty="0" smtClean="0"/>
          </a:p>
          <a:p>
            <a:pPr>
              <a:buNone/>
            </a:pPr>
            <a:r>
              <a:rPr lang="zh-TW" altLang="en-US" sz="2400" dirty="0" smtClean="0"/>
              <a:t>域」來劃分事業部，通常代表不同地區需有不同的</a:t>
            </a:r>
          </a:p>
          <a:p>
            <a:pPr>
              <a:buNone/>
            </a:pPr>
            <a:r>
              <a:rPr lang="zh-TW" altLang="en-US" sz="2400" dirty="0" smtClean="0"/>
              <a:t>策略與經營方式，這種結構稱之為「地區別結構」</a:t>
            </a:r>
            <a:endParaRPr lang="zh-TW" altLang="en-US" sz="2400" dirty="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14</a:t>
            </a:fld>
            <a:endParaRPr lang="en-US" altLang="zh-TW"/>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事業部組織結構優缺點</a:t>
            </a:r>
            <a:endParaRPr lang="zh-TW" altLang="en-US" dirty="0"/>
          </a:p>
        </p:txBody>
      </p:sp>
      <p:sp>
        <p:nvSpPr>
          <p:cNvPr id="3" name="內容版面配置區 2"/>
          <p:cNvSpPr>
            <a:spLocks noGrp="1"/>
          </p:cNvSpPr>
          <p:nvPr>
            <p:ph idx="1"/>
          </p:nvPr>
        </p:nvSpPr>
        <p:spPr>
          <a:xfrm>
            <a:off x="1468395" y="2406636"/>
            <a:ext cx="7218405" cy="3230587"/>
          </a:xfrm>
        </p:spPr>
        <p:txBody>
          <a:bodyPr/>
          <a:lstStyle/>
          <a:p>
            <a:pPr>
              <a:buNone/>
            </a:pPr>
            <a:r>
              <a:rPr lang="zh-TW" altLang="en-US" sz="2400" dirty="0" smtClean="0">
                <a:latin typeface="+mj-ea"/>
                <a:ea typeface="+mj-ea"/>
              </a:rPr>
              <a:t>優點：</a:t>
            </a:r>
            <a:endParaRPr lang="en-US" altLang="zh-TW" sz="2400" dirty="0" smtClean="0">
              <a:latin typeface="+mj-ea"/>
              <a:ea typeface="+mj-ea"/>
            </a:endParaRPr>
          </a:p>
          <a:p>
            <a:pPr>
              <a:buAutoNum type="arabicParenBoth"/>
            </a:pPr>
            <a:r>
              <a:rPr lang="zh-TW" altLang="en-US" sz="2400" dirty="0" smtClean="0">
                <a:latin typeface="+mj-ea"/>
                <a:ea typeface="+mj-ea"/>
              </a:rPr>
              <a:t>適應外在環境變化</a:t>
            </a:r>
            <a:endParaRPr lang="en-US" altLang="zh-TW" sz="2400" dirty="0" smtClean="0">
              <a:latin typeface="+mj-ea"/>
              <a:ea typeface="+mj-ea"/>
            </a:endParaRPr>
          </a:p>
          <a:p>
            <a:pPr>
              <a:buAutoNum type="arabicParenBoth"/>
            </a:pPr>
            <a:r>
              <a:rPr lang="zh-TW" altLang="en-US" sz="2400" dirty="0" smtClean="0">
                <a:latin typeface="+mj-ea"/>
                <a:ea typeface="+mj-ea"/>
              </a:rPr>
              <a:t>有更高的顧客滿意</a:t>
            </a:r>
            <a:endParaRPr lang="en-US" altLang="zh-TW" sz="2400" dirty="0" smtClean="0">
              <a:latin typeface="+mj-ea"/>
              <a:ea typeface="+mj-ea"/>
            </a:endParaRPr>
          </a:p>
          <a:p>
            <a:pPr>
              <a:buAutoNum type="arabicParenBoth"/>
            </a:pPr>
            <a:r>
              <a:rPr lang="zh-TW" altLang="en-US" sz="2400" dirty="0" smtClean="0">
                <a:latin typeface="+mj-ea"/>
                <a:ea typeface="+mj-ea"/>
              </a:rPr>
              <a:t>更佳的跨功能協調</a:t>
            </a:r>
            <a:endParaRPr lang="en-US" altLang="zh-TW" sz="2400" dirty="0" smtClean="0">
              <a:latin typeface="+mj-ea"/>
              <a:ea typeface="+mj-ea"/>
            </a:endParaRPr>
          </a:p>
          <a:p>
            <a:pPr>
              <a:buAutoNum type="arabicParenBoth"/>
            </a:pPr>
            <a:r>
              <a:rPr lang="zh-TW" altLang="en-US" sz="2400" dirty="0" smtClean="0">
                <a:latin typeface="+mj-ea"/>
                <a:ea typeface="+mj-ea"/>
              </a:rPr>
              <a:t>可以進行分權化管理</a:t>
            </a:r>
            <a:endParaRPr lang="en-US" altLang="zh-TW" sz="2400" dirty="0" smtClean="0">
              <a:latin typeface="+mj-ea"/>
              <a:ea typeface="+mj-ea"/>
            </a:endParaRPr>
          </a:p>
          <a:p>
            <a:pPr>
              <a:buAutoNum type="arabicParenBoth"/>
            </a:pPr>
            <a:r>
              <a:rPr lang="zh-TW" altLang="en-US" sz="2400" dirty="0" smtClean="0">
                <a:latin typeface="+mj-ea"/>
                <a:ea typeface="+mj-ea"/>
              </a:rPr>
              <a:t>適用於有多種產品、地區或顧客的組織</a:t>
            </a:r>
            <a:endParaRPr lang="zh-TW" altLang="en-US" sz="2400" dirty="0">
              <a:latin typeface="+mj-ea"/>
              <a:ea typeface="+mj-ea"/>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15</a:t>
            </a:fld>
            <a:endParaRPr lang="en-US" altLang="zh-TW"/>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事業部組織結構優缺點</a:t>
            </a:r>
            <a:endParaRPr lang="zh-TW" altLang="en-US" dirty="0"/>
          </a:p>
        </p:txBody>
      </p:sp>
      <p:sp>
        <p:nvSpPr>
          <p:cNvPr id="3" name="內容版面配置區 2"/>
          <p:cNvSpPr>
            <a:spLocks noGrp="1"/>
          </p:cNvSpPr>
          <p:nvPr>
            <p:ph idx="1"/>
          </p:nvPr>
        </p:nvSpPr>
        <p:spPr>
          <a:xfrm>
            <a:off x="1212805" y="2406636"/>
            <a:ext cx="7473996" cy="3651300"/>
          </a:xfrm>
        </p:spPr>
        <p:txBody>
          <a:bodyPr/>
          <a:lstStyle/>
          <a:p>
            <a:pPr>
              <a:buNone/>
            </a:pPr>
            <a:r>
              <a:rPr lang="zh-TW" altLang="en-US" sz="2200" dirty="0" smtClean="0">
                <a:latin typeface="+mj-ea"/>
                <a:ea typeface="+mj-ea"/>
              </a:rPr>
              <a:t>缺點：</a:t>
            </a:r>
            <a:endParaRPr lang="en-US" altLang="zh-TW" sz="2200" dirty="0" smtClean="0">
              <a:latin typeface="+mj-ea"/>
              <a:ea typeface="+mj-ea"/>
            </a:endParaRPr>
          </a:p>
          <a:p>
            <a:pPr>
              <a:buNone/>
            </a:pPr>
            <a:r>
              <a:rPr lang="en-US" altLang="zh-TW" sz="2200" dirty="0" smtClean="0">
                <a:latin typeface="+mj-ea"/>
                <a:ea typeface="+mj-ea"/>
              </a:rPr>
              <a:t>(1).</a:t>
            </a:r>
            <a:r>
              <a:rPr lang="zh-TW" altLang="en-US" sz="2200" dirty="0" smtClean="0">
                <a:latin typeface="+mj-ea"/>
                <a:ea typeface="+mj-ea"/>
              </a:rPr>
              <a:t>需要更多的具有全面管理才能的人才，而這類人才</a:t>
            </a:r>
            <a:endParaRPr lang="en-US" altLang="zh-TW" sz="2200" dirty="0" smtClean="0">
              <a:latin typeface="+mj-ea"/>
              <a:ea typeface="+mj-ea"/>
            </a:endParaRPr>
          </a:p>
          <a:p>
            <a:pPr>
              <a:buNone/>
            </a:pPr>
            <a:r>
              <a:rPr lang="zh-TW" altLang="en-US" sz="2200" dirty="0" smtClean="0">
                <a:latin typeface="+mj-ea"/>
                <a:ea typeface="+mj-ea"/>
              </a:rPr>
              <a:t>     往往不易得到。 </a:t>
            </a:r>
          </a:p>
          <a:p>
            <a:pPr>
              <a:buNone/>
            </a:pPr>
            <a:r>
              <a:rPr lang="en-US" altLang="zh-TW" sz="2200" dirty="0" smtClean="0">
                <a:latin typeface="+mj-ea"/>
                <a:ea typeface="+mj-ea"/>
              </a:rPr>
              <a:t>(2).</a:t>
            </a:r>
            <a:r>
              <a:rPr lang="zh-TW" altLang="en-US" sz="2200" dirty="0" smtClean="0">
                <a:latin typeface="+mj-ea"/>
                <a:ea typeface="+mj-ea"/>
              </a:rPr>
              <a:t>每一個產品分部都有一定的獨立權力，高層管理人員</a:t>
            </a:r>
            <a:endParaRPr lang="en-US" altLang="zh-TW" sz="2200" dirty="0" smtClean="0">
              <a:latin typeface="+mj-ea"/>
              <a:ea typeface="+mj-ea"/>
            </a:endParaRPr>
          </a:p>
          <a:p>
            <a:pPr>
              <a:buNone/>
            </a:pPr>
            <a:r>
              <a:rPr lang="zh-TW" altLang="en-US" sz="2200" dirty="0" smtClean="0">
                <a:latin typeface="+mj-ea"/>
                <a:ea typeface="+mj-ea"/>
              </a:rPr>
              <a:t>      有時會難以控制</a:t>
            </a:r>
            <a:r>
              <a:rPr lang="zh-TW" altLang="en-US" sz="2200" dirty="0" smtClean="0">
                <a:latin typeface="微軟正黑體"/>
                <a:ea typeface="微軟正黑體"/>
              </a:rPr>
              <a:t>。</a:t>
            </a:r>
            <a:endParaRPr lang="zh-TW" altLang="en-US" sz="2200" dirty="0" smtClean="0">
              <a:latin typeface="+mj-ea"/>
              <a:ea typeface="+mj-ea"/>
            </a:endParaRPr>
          </a:p>
          <a:p>
            <a:pPr>
              <a:buNone/>
            </a:pPr>
            <a:r>
              <a:rPr lang="en-US" altLang="zh-TW" sz="2200" dirty="0" smtClean="0">
                <a:latin typeface="+mj-ea"/>
                <a:ea typeface="+mj-ea"/>
              </a:rPr>
              <a:t>(3).</a:t>
            </a:r>
            <a:r>
              <a:rPr lang="zh-TW" altLang="en-US" sz="2200" dirty="0" smtClean="0">
                <a:latin typeface="+mj-ea"/>
                <a:ea typeface="+mj-ea"/>
              </a:rPr>
              <a:t>對總部的各職能部門，例如人事、財務等，產品分部</a:t>
            </a:r>
            <a:endParaRPr lang="en-US" altLang="zh-TW" sz="2200" dirty="0" smtClean="0">
              <a:latin typeface="+mj-ea"/>
              <a:ea typeface="+mj-ea"/>
            </a:endParaRPr>
          </a:p>
          <a:p>
            <a:pPr>
              <a:buNone/>
            </a:pPr>
            <a:r>
              <a:rPr lang="zh-TW" altLang="en-US" sz="2200" dirty="0" smtClean="0">
                <a:latin typeface="+mj-ea"/>
                <a:ea typeface="+mj-ea"/>
              </a:rPr>
              <a:t>     往往不會善加利用，以至總部一些服務不能獲得充分</a:t>
            </a:r>
            <a:endParaRPr lang="en-US" altLang="zh-TW" sz="2200" dirty="0" smtClean="0">
              <a:latin typeface="+mj-ea"/>
              <a:ea typeface="+mj-ea"/>
            </a:endParaRPr>
          </a:p>
          <a:p>
            <a:pPr>
              <a:buNone/>
            </a:pPr>
            <a:r>
              <a:rPr lang="zh-TW" altLang="en-US" sz="2200" dirty="0" smtClean="0">
                <a:latin typeface="+mj-ea"/>
                <a:ea typeface="+mj-ea"/>
              </a:rPr>
              <a:t>     的利用。</a:t>
            </a:r>
          </a:p>
          <a:p>
            <a:pPr>
              <a:buNone/>
            </a:pPr>
            <a:endParaRPr lang="en-US" altLang="zh-TW" sz="2400" dirty="0" smtClean="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16</a:t>
            </a:fld>
            <a:endParaRPr lang="en-US" altLang="zh-TW"/>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功能性組織</a:t>
            </a:r>
            <a:r>
              <a:rPr lang="en-US" altLang="zh-TW" dirty="0" smtClean="0"/>
              <a:t>-</a:t>
            </a:r>
            <a:r>
              <a:rPr lang="zh-TW" altLang="en-US" dirty="0" smtClean="0"/>
              <a:t>小公司適用</a:t>
            </a:r>
            <a:endParaRPr lang="zh-TW" altLang="en-US" dirty="0"/>
          </a:p>
        </p:txBody>
      </p:sp>
      <p:sp>
        <p:nvSpPr>
          <p:cNvPr id="3" name="內容版面配置區 2"/>
          <p:cNvSpPr>
            <a:spLocks noGrp="1"/>
          </p:cNvSpPr>
          <p:nvPr>
            <p:ph idx="1"/>
          </p:nvPr>
        </p:nvSpPr>
        <p:spPr>
          <a:xfrm>
            <a:off x="1504908" y="2406636"/>
            <a:ext cx="6743736" cy="2994066"/>
          </a:xfrm>
        </p:spPr>
        <p:txBody>
          <a:bodyPr/>
          <a:lstStyle/>
          <a:p>
            <a:pPr>
              <a:buNone/>
            </a:pPr>
            <a:r>
              <a:rPr lang="zh-TW" altLang="en-US" sz="2400" dirty="0" smtClean="0"/>
              <a:t>將相同專業的工作集中在一個單位或部門，</a:t>
            </a:r>
            <a:endParaRPr lang="en-US" altLang="zh-TW" sz="2400" dirty="0" smtClean="0"/>
          </a:p>
          <a:p>
            <a:pPr>
              <a:buNone/>
            </a:pPr>
            <a:r>
              <a:rPr lang="zh-TW" altLang="en-US" sz="2400" dirty="0" smtClean="0"/>
              <a:t>是一種專精化或強調分工的組織結構；</a:t>
            </a:r>
            <a:endParaRPr lang="en-US" altLang="zh-TW" sz="2400" dirty="0" smtClean="0"/>
          </a:p>
          <a:p>
            <a:pPr>
              <a:buNone/>
            </a:pPr>
            <a:r>
              <a:rPr lang="zh-TW" altLang="en-US" sz="2400" dirty="0" smtClean="0"/>
              <a:t>在此結構中，各個功能部門的員工通常有</a:t>
            </a:r>
            <a:endParaRPr lang="en-US" altLang="zh-TW" sz="2400" dirty="0" smtClean="0"/>
          </a:p>
          <a:p>
            <a:pPr>
              <a:buNone/>
            </a:pPr>
            <a:r>
              <a:rPr lang="zh-TW" altLang="en-US" sz="2400" dirty="0" smtClean="0"/>
              <a:t>相似的專長或專業背景。</a:t>
            </a:r>
            <a:endParaRPr lang="zh-TW" altLang="en-US" sz="2400" dirty="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17</a:t>
            </a:fld>
            <a:endParaRPr lang="en-US" altLang="zh-TW"/>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功能性組織優缺點</a:t>
            </a:r>
            <a:endParaRPr lang="zh-TW" altLang="en-US" dirty="0"/>
          </a:p>
        </p:txBody>
      </p:sp>
      <p:sp>
        <p:nvSpPr>
          <p:cNvPr id="3" name="內容版面配置區 2"/>
          <p:cNvSpPr>
            <a:spLocks noGrp="1"/>
          </p:cNvSpPr>
          <p:nvPr>
            <p:ph idx="1"/>
          </p:nvPr>
        </p:nvSpPr>
        <p:spPr>
          <a:xfrm>
            <a:off x="1212804" y="1447800"/>
            <a:ext cx="7720884" cy="4800600"/>
          </a:xfrm>
        </p:spPr>
        <p:txBody>
          <a:bodyPr/>
          <a:lstStyle/>
          <a:p>
            <a:pPr>
              <a:buNone/>
            </a:pPr>
            <a:r>
              <a:rPr lang="zh-TW" altLang="en-US" sz="2400" dirty="0" smtClean="0">
                <a:latin typeface="+mj-ea"/>
                <a:ea typeface="+mj-ea"/>
              </a:rPr>
              <a:t>優點</a:t>
            </a:r>
            <a:endParaRPr lang="en-US" altLang="zh-TW" sz="2400" dirty="0" smtClean="0">
              <a:latin typeface="+mj-ea"/>
              <a:ea typeface="+mj-ea"/>
            </a:endParaRPr>
          </a:p>
          <a:p>
            <a:pPr>
              <a:buNone/>
            </a:pPr>
            <a:r>
              <a:rPr lang="en-US" altLang="zh-TW" sz="2400" dirty="0" smtClean="0">
                <a:latin typeface="+mj-ea"/>
                <a:ea typeface="+mj-ea"/>
              </a:rPr>
              <a:t>(1)</a:t>
            </a:r>
            <a:r>
              <a:rPr lang="zh-TW" altLang="en-US" sz="2400" dirty="0" smtClean="0">
                <a:latin typeface="+mj-ea"/>
                <a:ea typeface="+mj-ea"/>
              </a:rPr>
              <a:t>直線管理，一級對一級負責，責權分明，機制簡化</a:t>
            </a:r>
            <a:endParaRPr lang="en-US" altLang="zh-TW" sz="2400" dirty="0" smtClean="0">
              <a:latin typeface="+mj-ea"/>
              <a:ea typeface="+mj-ea"/>
            </a:endParaRPr>
          </a:p>
          <a:p>
            <a:pPr>
              <a:buNone/>
            </a:pPr>
            <a:r>
              <a:rPr lang="en-US" altLang="zh-TW" sz="2400" dirty="0" smtClean="0">
                <a:latin typeface="+mj-ea"/>
                <a:ea typeface="+mj-ea"/>
              </a:rPr>
              <a:t>(2)</a:t>
            </a:r>
            <a:r>
              <a:rPr lang="zh-TW" altLang="en-US" sz="2400" dirty="0" smtClean="0">
                <a:latin typeface="+mj-ea"/>
                <a:ea typeface="+mj-ea"/>
              </a:rPr>
              <a:t>號令統一，便於統一管理，提高了內部專業化程度</a:t>
            </a:r>
            <a:endParaRPr lang="en-US" altLang="zh-TW" sz="2400" dirty="0" smtClean="0">
              <a:latin typeface="+mj-ea"/>
              <a:ea typeface="+mj-ea"/>
            </a:endParaRPr>
          </a:p>
          <a:p>
            <a:pPr>
              <a:buNone/>
            </a:pPr>
            <a:r>
              <a:rPr lang="en-US" altLang="zh-TW" sz="2400" dirty="0" smtClean="0">
                <a:latin typeface="+mj-ea"/>
                <a:ea typeface="+mj-ea"/>
              </a:rPr>
              <a:t>(3)</a:t>
            </a:r>
            <a:r>
              <a:rPr lang="zh-TW" altLang="en-US" sz="2400" dirty="0" smtClean="0">
                <a:latin typeface="+mj-ea"/>
                <a:ea typeface="+mj-ea"/>
              </a:rPr>
              <a:t>該結構使得決策權掌握在最高層管理者的手中</a:t>
            </a:r>
            <a:endParaRPr lang="en-US" altLang="zh-TW" sz="2400" dirty="0" smtClean="0">
              <a:latin typeface="+mj-ea"/>
              <a:ea typeface="+mj-ea"/>
            </a:endParaRPr>
          </a:p>
          <a:p>
            <a:pPr>
              <a:buNone/>
            </a:pPr>
            <a:r>
              <a:rPr lang="en-US" altLang="zh-TW" sz="2400" dirty="0" smtClean="0">
                <a:latin typeface="+mj-ea"/>
                <a:ea typeface="+mj-ea"/>
              </a:rPr>
              <a:t>(4)</a:t>
            </a:r>
            <a:r>
              <a:rPr lang="zh-TW" altLang="en-US" sz="2400" dirty="0" smtClean="0">
                <a:latin typeface="+mj-ea"/>
                <a:ea typeface="+mj-ea"/>
              </a:rPr>
              <a:t>該組織結構節省成本，減少人事方面的複雜性，</a:t>
            </a:r>
            <a:endParaRPr lang="en-US" altLang="zh-TW" sz="2400" dirty="0" smtClean="0">
              <a:latin typeface="+mj-ea"/>
              <a:ea typeface="+mj-ea"/>
            </a:endParaRPr>
          </a:p>
          <a:p>
            <a:pPr>
              <a:buNone/>
            </a:pPr>
            <a:r>
              <a:rPr lang="zh-TW" altLang="en-US" sz="2400" dirty="0" smtClean="0">
                <a:latin typeface="+mj-ea"/>
                <a:ea typeface="+mj-ea"/>
              </a:rPr>
              <a:t>     而且中、高層有專人負責。 </a:t>
            </a:r>
          </a:p>
          <a:p>
            <a:endParaRPr lang="zh-TW" altLang="en-US" dirty="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18</a:t>
            </a:fld>
            <a:endParaRPr lang="en-US" altLang="zh-TW"/>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功能性組織優缺點</a:t>
            </a:r>
            <a:endParaRPr lang="zh-TW" altLang="en-US" dirty="0"/>
          </a:p>
        </p:txBody>
      </p:sp>
      <p:sp>
        <p:nvSpPr>
          <p:cNvPr id="3" name="內容版面配置區 2"/>
          <p:cNvSpPr>
            <a:spLocks noGrp="1"/>
          </p:cNvSpPr>
          <p:nvPr>
            <p:ph idx="1"/>
          </p:nvPr>
        </p:nvSpPr>
        <p:spPr/>
        <p:txBody>
          <a:bodyPr/>
          <a:lstStyle/>
          <a:p>
            <a:pPr>
              <a:buNone/>
            </a:pPr>
            <a:r>
              <a:rPr lang="zh-TW" altLang="en-US" sz="2400" dirty="0" smtClean="0">
                <a:latin typeface="+mj-ea"/>
                <a:ea typeface="+mj-ea"/>
              </a:rPr>
              <a:t>缺點</a:t>
            </a:r>
            <a:endParaRPr lang="en-US" altLang="zh-TW" sz="2400" dirty="0" smtClean="0">
              <a:latin typeface="+mj-ea"/>
              <a:ea typeface="+mj-ea"/>
            </a:endParaRPr>
          </a:p>
          <a:p>
            <a:pPr>
              <a:buNone/>
            </a:pPr>
            <a:r>
              <a:rPr lang="en-US" altLang="zh-TW" sz="2400" dirty="0" smtClean="0">
                <a:latin typeface="+mj-ea"/>
                <a:ea typeface="+mj-ea"/>
              </a:rPr>
              <a:t>(1)</a:t>
            </a:r>
            <a:r>
              <a:rPr lang="zh-TW" altLang="en-US" sz="2400" dirty="0" smtClean="0"/>
              <a:t>各個部門橫向聯繫薄弱並導致各個職能的成員注重部門目標而不是企業的整體目標。</a:t>
            </a:r>
            <a:endParaRPr lang="en-US" altLang="zh-TW" sz="2400" dirty="0" smtClean="0">
              <a:latin typeface="+mj-ea"/>
              <a:ea typeface="+mj-ea"/>
            </a:endParaRPr>
          </a:p>
          <a:p>
            <a:pPr>
              <a:buNone/>
            </a:pPr>
            <a:r>
              <a:rPr lang="en-US" altLang="zh-TW" sz="2400" dirty="0" smtClean="0">
                <a:latin typeface="+mj-ea"/>
                <a:ea typeface="+mj-ea"/>
              </a:rPr>
              <a:t>(2)</a:t>
            </a:r>
            <a:r>
              <a:rPr lang="zh-TW" altLang="en-US" sz="2400" dirty="0" smtClean="0"/>
              <a:t>溝通不利則導致部門間的矛盾，並使工作效率受到影響</a:t>
            </a:r>
            <a:endParaRPr lang="en-US" altLang="zh-TW" sz="2400" dirty="0" smtClean="0">
              <a:latin typeface="+mj-ea"/>
              <a:ea typeface="+mj-ea"/>
            </a:endParaRPr>
          </a:p>
          <a:p>
            <a:pPr>
              <a:buNone/>
            </a:pPr>
            <a:r>
              <a:rPr lang="en-US" altLang="zh-TW" sz="2400" dirty="0" smtClean="0">
                <a:latin typeface="+mj-ea"/>
                <a:ea typeface="+mj-ea"/>
              </a:rPr>
              <a:t>(3)</a:t>
            </a:r>
            <a:r>
              <a:rPr lang="zh-TW" altLang="en-US" sz="2400" dirty="0" smtClean="0"/>
              <a:t>高層負擔較重而忽視戰略問題</a:t>
            </a:r>
            <a:r>
              <a:rPr lang="zh-TW" altLang="en-US" sz="2400" dirty="0" smtClean="0">
                <a:latin typeface="微軟正黑體"/>
                <a:ea typeface="微軟正黑體"/>
              </a:rPr>
              <a:t>，</a:t>
            </a:r>
            <a:r>
              <a:rPr lang="zh-TW" altLang="en-US" sz="2400" dirty="0" smtClean="0"/>
              <a:t>也是該組織結構的一個不足之處。 </a:t>
            </a:r>
            <a:endParaRPr lang="en-US" altLang="zh-TW" sz="2400" dirty="0" smtClean="0">
              <a:latin typeface="+mj-ea"/>
              <a:ea typeface="+mj-ea"/>
            </a:endParaRPr>
          </a:p>
          <a:p>
            <a:pPr>
              <a:buNone/>
            </a:pPr>
            <a:endParaRPr lang="zh-TW" altLang="en-US" dirty="0"/>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19</a:t>
            </a:fld>
            <a:endParaRPr lang="en-US" altLang="zh-TW"/>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8395" y="1493811"/>
            <a:ext cx="6389775" cy="4673020"/>
          </a:xfrm>
        </p:spPr>
        <p:txBody>
          <a:bodyPr>
            <a:normAutofit fontScale="90000"/>
          </a:bodyPr>
          <a:lstStyle/>
          <a:p>
            <a:pPr lvl="0" algn="l"/>
            <a:r>
              <a:rPr lang="en-US" altLang="zh-TW" dirty="0" smtClean="0"/>
              <a:t/>
            </a:r>
            <a:br>
              <a:rPr lang="en-US" altLang="zh-TW" dirty="0" smtClean="0"/>
            </a:br>
            <a:r>
              <a:rPr lang="en-US" altLang="zh-TW" dirty="0" smtClean="0">
                <a:latin typeface="+mj-ea"/>
                <a:ea typeface="+mj-ea"/>
              </a:rPr>
              <a:t>1.</a:t>
            </a:r>
            <a:r>
              <a:rPr lang="zh-TW" altLang="zh-TW" dirty="0" smtClean="0">
                <a:latin typeface="+mj-ea"/>
                <a:ea typeface="+mj-ea"/>
              </a:rPr>
              <a:t>公司簡介</a:t>
            </a:r>
            <a:br>
              <a:rPr lang="zh-TW" altLang="zh-TW" dirty="0" smtClean="0">
                <a:latin typeface="+mj-ea"/>
                <a:ea typeface="+mj-ea"/>
              </a:rPr>
            </a:br>
            <a:r>
              <a:rPr lang="en-US" altLang="zh-TW" dirty="0" smtClean="0">
                <a:latin typeface="+mj-ea"/>
                <a:ea typeface="+mj-ea"/>
              </a:rPr>
              <a:t>2.</a:t>
            </a:r>
            <a:r>
              <a:rPr lang="zh-TW" altLang="zh-TW" dirty="0" smtClean="0">
                <a:latin typeface="+mj-ea"/>
                <a:ea typeface="+mj-ea"/>
              </a:rPr>
              <a:t>組織結構</a:t>
            </a:r>
            <a:r>
              <a:rPr lang="zh-TW" altLang="en-US" dirty="0" smtClean="0">
                <a:latin typeface="+mj-ea"/>
                <a:ea typeface="+mj-ea"/>
              </a:rPr>
              <a:t>、優缺點分析</a:t>
            </a:r>
            <a:r>
              <a:rPr lang="en-US" altLang="zh-TW" dirty="0" smtClean="0">
                <a:latin typeface="+mj-ea"/>
                <a:ea typeface="+mj-ea"/>
              </a:rPr>
              <a:t/>
            </a:r>
            <a:br>
              <a:rPr lang="en-US" altLang="zh-TW" dirty="0" smtClean="0">
                <a:latin typeface="+mj-ea"/>
                <a:ea typeface="+mj-ea"/>
              </a:rPr>
            </a:br>
            <a:r>
              <a:rPr lang="en-US" altLang="zh-TW" dirty="0" smtClean="0">
                <a:latin typeface="+mj-ea"/>
                <a:ea typeface="+mj-ea"/>
              </a:rPr>
              <a:t>3</a:t>
            </a:r>
            <a:r>
              <a:rPr lang="en-US" altLang="zh-TW" dirty="0" smtClean="0">
                <a:latin typeface="+mj-ea"/>
                <a:ea typeface="+mj-ea"/>
              </a:rPr>
              <a:t>.</a:t>
            </a:r>
            <a:r>
              <a:rPr lang="zh-TW" altLang="en-US" dirty="0" smtClean="0">
                <a:latin typeface="+mj-ea"/>
                <a:ea typeface="+mj-ea"/>
              </a:rPr>
              <a:t>組織</a:t>
            </a:r>
            <a:r>
              <a:rPr lang="zh-TW" altLang="en-US" dirty="0" smtClean="0">
                <a:latin typeface="+mj-ea"/>
                <a:ea typeface="+mj-ea"/>
              </a:rPr>
              <a:t>發展過程</a:t>
            </a:r>
            <a:r>
              <a:rPr lang="zh-TW" altLang="zh-TW" dirty="0" smtClean="0">
                <a:latin typeface="+mj-ea"/>
                <a:ea typeface="+mj-ea"/>
              </a:rPr>
              <a:t/>
            </a:r>
            <a:br>
              <a:rPr lang="zh-TW" altLang="zh-TW" dirty="0" smtClean="0">
                <a:latin typeface="+mj-ea"/>
                <a:ea typeface="+mj-ea"/>
              </a:rPr>
            </a:br>
            <a:r>
              <a:rPr lang="en-US" altLang="zh-TW" dirty="0" smtClean="0">
                <a:latin typeface="+mj-ea"/>
                <a:ea typeface="+mj-ea"/>
              </a:rPr>
              <a:t>4.</a:t>
            </a:r>
            <a:r>
              <a:rPr lang="zh-TW" altLang="zh-TW" dirty="0" smtClean="0">
                <a:latin typeface="+mj-ea"/>
                <a:ea typeface="+mj-ea"/>
              </a:rPr>
              <a:t>公司經營策略</a:t>
            </a:r>
            <a:br>
              <a:rPr lang="zh-TW" altLang="zh-TW" dirty="0" smtClean="0">
                <a:latin typeface="+mj-ea"/>
                <a:ea typeface="+mj-ea"/>
              </a:rPr>
            </a:br>
            <a:r>
              <a:rPr lang="en-US" altLang="zh-TW" dirty="0" smtClean="0">
                <a:latin typeface="+mj-ea"/>
                <a:ea typeface="+mj-ea"/>
              </a:rPr>
              <a:t>5.</a:t>
            </a:r>
            <a:r>
              <a:rPr lang="zh-TW" altLang="zh-TW" dirty="0" smtClean="0">
                <a:latin typeface="+mj-ea"/>
                <a:ea typeface="+mj-ea"/>
              </a:rPr>
              <a:t>產業的</a:t>
            </a:r>
            <a:r>
              <a:rPr lang="en-US" altLang="zh-TW" dirty="0" smtClean="0">
                <a:latin typeface="+mj-ea"/>
                <a:ea typeface="+mj-ea"/>
              </a:rPr>
              <a:t>SWOT</a:t>
            </a:r>
            <a:r>
              <a:rPr lang="zh-TW" altLang="zh-TW" dirty="0" smtClean="0">
                <a:latin typeface="+mj-ea"/>
                <a:ea typeface="+mj-ea"/>
              </a:rPr>
              <a:t>分析</a:t>
            </a:r>
            <a:br>
              <a:rPr lang="zh-TW" altLang="zh-TW" dirty="0" smtClean="0">
                <a:latin typeface="+mj-ea"/>
                <a:ea typeface="+mj-ea"/>
              </a:rPr>
            </a:br>
            <a:r>
              <a:rPr lang="en-US" altLang="zh-TW" dirty="0" smtClean="0">
                <a:latin typeface="+mj-ea"/>
                <a:ea typeface="+mj-ea"/>
              </a:rPr>
              <a:t>6.</a:t>
            </a:r>
            <a:r>
              <a:rPr lang="zh-TW" altLang="en-US" dirty="0" smtClean="0">
                <a:latin typeface="+mj-ea"/>
                <a:ea typeface="+mj-ea"/>
              </a:rPr>
              <a:t>創新組織</a:t>
            </a:r>
            <a:r>
              <a:rPr lang="zh-TW" altLang="zh-TW" dirty="0" smtClean="0">
                <a:latin typeface="+mj-ea"/>
                <a:ea typeface="+mj-ea"/>
              </a:rPr>
              <a:t> </a:t>
            </a:r>
            <a:r>
              <a:rPr lang="zh-TW" altLang="zh-TW" dirty="0" smtClean="0"/>
              <a:t/>
            </a:r>
            <a:br>
              <a:rPr lang="zh-TW" altLang="zh-TW" dirty="0" smtClean="0"/>
            </a:br>
            <a:endParaRPr lang="zh-TW" altLang="en-US" dirty="0"/>
          </a:p>
        </p:txBody>
      </p:sp>
      <p:sp>
        <p:nvSpPr>
          <p:cNvPr id="3" name="投影片編號版面配置區 2"/>
          <p:cNvSpPr>
            <a:spLocks noGrp="1"/>
          </p:cNvSpPr>
          <p:nvPr>
            <p:ph type="sldNum" sz="quarter" idx="10"/>
          </p:nvPr>
        </p:nvSpPr>
        <p:spPr/>
        <p:txBody>
          <a:bodyPr/>
          <a:lstStyle/>
          <a:p>
            <a:pPr>
              <a:defRPr/>
            </a:pPr>
            <a:fld id="{5C1A45C2-9F38-4936-94AD-01D831E42928}" type="slidenum">
              <a:rPr lang="en-US" altLang="zh-TW" smtClean="0"/>
              <a:pPr>
                <a:defRPr/>
              </a:pPr>
              <a:t>2</a:t>
            </a:fld>
            <a:endParaRPr lang="en-US" altLang="zh-TW" dirty="0"/>
          </a:p>
        </p:txBody>
      </p:sp>
      <p:sp>
        <p:nvSpPr>
          <p:cNvPr id="4" name="Subtitle 6"/>
          <p:cNvSpPr txBox="1">
            <a:spLocks/>
          </p:cNvSpPr>
          <p:nvPr/>
        </p:nvSpPr>
        <p:spPr bwMode="auto">
          <a:xfrm>
            <a:off x="3294045" y="960412"/>
            <a:ext cx="3103605" cy="6429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altLang="zh-TW" sz="3600" b="1" kern="0" dirty="0" smtClean="0">
                <a:solidFill>
                  <a:srgbClr val="003399"/>
                </a:solidFill>
                <a:latin typeface="Verdana" pitchFamily="34" charset="0"/>
              </a:rPr>
              <a:t>Agenda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組織發展過程</a:t>
            </a:r>
            <a:endParaRPr lang="zh-TW" altLang="en-US" dirty="0"/>
          </a:p>
        </p:txBody>
      </p:sp>
      <p:sp>
        <p:nvSpPr>
          <p:cNvPr id="5" name="Rectangle 1"/>
          <p:cNvSpPr>
            <a:spLocks noGrp="1" noChangeArrowheads="1"/>
          </p:cNvSpPr>
          <p:nvPr>
            <p:ph idx="1"/>
          </p:nvPr>
        </p:nvSpPr>
        <p:spPr bwMode="auto">
          <a:xfrm>
            <a:off x="1404902" y="1495060"/>
            <a:ext cx="674373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eaLnBrk="1" hangingPunct="1">
              <a:spcBef>
                <a:spcPct val="0"/>
              </a:spcBef>
              <a:buNone/>
            </a:pPr>
            <a:r>
              <a:rPr lang="en-US" altLang="zh-TW" sz="2000" b="0" dirty="0" smtClean="0">
                <a:solidFill>
                  <a:schemeClr val="tx1"/>
                </a:solidFill>
              </a:rPr>
              <a:t>1987</a:t>
            </a:r>
            <a:r>
              <a:rPr lang="zh-TW" altLang="en-US" sz="2000" b="0" dirty="0" smtClean="0">
                <a:solidFill>
                  <a:schemeClr val="tx1"/>
                </a:solidFill>
              </a:rPr>
              <a:t>年</a:t>
            </a:r>
            <a:r>
              <a:rPr lang="zh-TW" altLang="zh-TW" sz="2000" b="0" dirty="0" smtClean="0">
                <a:solidFill>
                  <a:schemeClr val="tx1"/>
                </a:solidFill>
              </a:rPr>
              <a:t>公司</a:t>
            </a:r>
            <a:r>
              <a:rPr lang="zh-TW" altLang="en-US" sz="2000" b="0" dirty="0" smtClean="0">
                <a:solidFill>
                  <a:schemeClr val="tx1"/>
                </a:solidFill>
              </a:rPr>
              <a:t>成立初期</a:t>
            </a:r>
            <a:r>
              <a:rPr lang="zh-TW" altLang="zh-TW" sz="2000" b="0" dirty="0" smtClean="0">
                <a:solidFill>
                  <a:schemeClr val="tx1"/>
                </a:solidFill>
              </a:rPr>
              <a:t>的組織是以</a:t>
            </a:r>
            <a:r>
              <a:rPr lang="zh-TW" altLang="en-US" sz="2000" b="0" dirty="0" smtClean="0">
                <a:solidFill>
                  <a:schemeClr val="tx1"/>
                </a:solidFill>
              </a:rPr>
              <a:t>功能性組織</a:t>
            </a:r>
            <a:r>
              <a:rPr lang="zh-TW" altLang="zh-TW" sz="2000" b="0" dirty="0" smtClean="0">
                <a:solidFill>
                  <a:schemeClr val="tx1"/>
                </a:solidFill>
              </a:rPr>
              <a:t>，主要區分為研發、製造、行銷等單位</a:t>
            </a:r>
            <a:r>
              <a:rPr lang="zh-TW" altLang="en-US" sz="2000" b="0" dirty="0" smtClean="0">
                <a:solidFill>
                  <a:schemeClr val="tx1"/>
                </a:solidFill>
                <a:latin typeface="微軟正黑體"/>
                <a:ea typeface="微軟正黑體"/>
              </a:rPr>
              <a:t>；</a:t>
            </a:r>
            <a:r>
              <a:rPr lang="zh-TW" altLang="en-US" sz="2000" b="0" dirty="0" smtClean="0">
                <a:solidFill>
                  <a:schemeClr val="tx1"/>
                </a:solidFill>
              </a:rPr>
              <a:t>後改為</a:t>
            </a:r>
            <a:r>
              <a:rPr lang="zh-TW" altLang="zh-TW" sz="2000" b="0" dirty="0" smtClean="0">
                <a:solidFill>
                  <a:schemeClr val="tx1"/>
                </a:solidFill>
              </a:rPr>
              <a:t>事業處組織，設有：電腦、消費性、多媒體及記憶體等四大事業處</a:t>
            </a:r>
            <a:endParaRPr lang="zh-TW" altLang="en-US" sz="2000" b="0" dirty="0" smtClean="0">
              <a:solidFill>
                <a:schemeClr val="tx1"/>
              </a:solidFill>
              <a:latin typeface="Arial" pitchFamily="34" charset="0"/>
              <a:ea typeface="新細明體" pitchFamily="18" charset="-120"/>
              <a:cs typeface="新細明體" pitchFamily="18" charset="-120"/>
            </a:endParaRPr>
          </a:p>
          <a:p>
            <a:pPr marL="0" lvl="0" indent="0" eaLnBrk="1" hangingPunct="1">
              <a:spcBef>
                <a:spcPct val="0"/>
              </a:spcBef>
              <a:buNone/>
            </a:pP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20</a:t>
            </a:fld>
            <a:endParaRPr lang="en-US" altLang="zh-TW"/>
          </a:p>
        </p:txBody>
      </p:sp>
      <p:sp>
        <p:nvSpPr>
          <p:cNvPr id="6" name="向下箭號 5"/>
          <p:cNvSpPr/>
          <p:nvPr/>
        </p:nvSpPr>
        <p:spPr bwMode="auto">
          <a:xfrm>
            <a:off x="4389434" y="2741555"/>
            <a:ext cx="620721" cy="848601"/>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ndParaRPr>
          </a:p>
        </p:txBody>
      </p:sp>
      <p:sp>
        <p:nvSpPr>
          <p:cNvPr id="9" name="矩形 8"/>
          <p:cNvSpPr/>
          <p:nvPr/>
        </p:nvSpPr>
        <p:spPr>
          <a:xfrm>
            <a:off x="1404902" y="3684591"/>
            <a:ext cx="6743736" cy="707886"/>
          </a:xfrm>
          <a:prstGeom prst="rect">
            <a:avLst/>
          </a:prstGeom>
        </p:spPr>
        <p:txBody>
          <a:bodyPr wrap="square">
            <a:spAutoFit/>
          </a:bodyPr>
          <a:lstStyle/>
          <a:p>
            <a:r>
              <a:rPr lang="en-US" altLang="zh-TW" sz="2000" dirty="0" smtClean="0"/>
              <a:t>1996</a:t>
            </a:r>
            <a:r>
              <a:rPr lang="zh-TW" altLang="en-US" sz="2000" dirty="0" smtClean="0"/>
              <a:t>年</a:t>
            </a:r>
            <a:r>
              <a:rPr lang="zh-TW" altLang="zh-TW" sz="2000" dirty="0" smtClean="0"/>
              <a:t>展開第</a:t>
            </a:r>
            <a:r>
              <a:rPr lang="zh-TW" altLang="en-US" sz="2000" dirty="0" smtClean="0"/>
              <a:t>二</a:t>
            </a:r>
            <a:r>
              <a:rPr lang="zh-TW" altLang="zh-TW" sz="2000" dirty="0" smtClean="0"/>
              <a:t>次組織變革改為事業群組織，主要區分為邏輯及記憶體等兩大事業群</a:t>
            </a:r>
            <a:endParaRPr lang="zh-TW" altLang="en-US" sz="2000" dirty="0"/>
          </a:p>
        </p:txBody>
      </p:sp>
      <p:sp>
        <p:nvSpPr>
          <p:cNvPr id="10" name="矩形 9"/>
          <p:cNvSpPr/>
          <p:nvPr/>
        </p:nvSpPr>
        <p:spPr>
          <a:xfrm>
            <a:off x="1404902" y="5625799"/>
            <a:ext cx="7208746" cy="707886"/>
          </a:xfrm>
          <a:prstGeom prst="rect">
            <a:avLst/>
          </a:prstGeom>
        </p:spPr>
        <p:txBody>
          <a:bodyPr wrap="square">
            <a:spAutoFit/>
          </a:bodyPr>
          <a:lstStyle/>
          <a:p>
            <a:r>
              <a:rPr lang="en-US" altLang="zh-TW" sz="2000" dirty="0" smtClean="0"/>
              <a:t>2007</a:t>
            </a:r>
            <a:r>
              <a:rPr lang="zh-TW" altLang="en-US" sz="2000" dirty="0" smtClean="0"/>
              <a:t>年將</a:t>
            </a:r>
            <a:r>
              <a:rPr lang="zh-TW" altLang="zh-TW" sz="2000" dirty="0" smtClean="0"/>
              <a:t>製造、設計及不同產品線切割，展開第三次組織大變革作業</a:t>
            </a:r>
            <a:r>
              <a:rPr lang="zh-TW" altLang="zh-TW" sz="2000" dirty="0" smtClean="0">
                <a:latin typeface="微軟正黑體"/>
                <a:ea typeface="微軟正黑體"/>
              </a:rPr>
              <a:t>，</a:t>
            </a:r>
            <a:r>
              <a:rPr lang="zh-TW" altLang="zh-TW" sz="2000" dirty="0" smtClean="0"/>
              <a:t>將原記憶體與邏輯兩大事業群，細分為五個事業群</a:t>
            </a:r>
            <a:endParaRPr lang="zh-TW" altLang="en-US" sz="2000" dirty="0"/>
          </a:p>
        </p:txBody>
      </p:sp>
      <p:sp>
        <p:nvSpPr>
          <p:cNvPr id="11" name="向下箭號 10"/>
          <p:cNvSpPr/>
          <p:nvPr/>
        </p:nvSpPr>
        <p:spPr bwMode="auto">
          <a:xfrm>
            <a:off x="4389435" y="4451364"/>
            <a:ext cx="620720" cy="994653"/>
          </a:xfrm>
          <a:prstGeom prst="downArrow">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827584" y="3209922"/>
            <a:ext cx="7452828" cy="643676"/>
          </a:xfrm>
        </p:spPr>
        <p:txBody>
          <a:bodyPr>
            <a:normAutofit lnSpcReduction="10000"/>
          </a:bodyPr>
          <a:lstStyle/>
          <a:p>
            <a:r>
              <a:rPr lang="zh-TW" altLang="en-US" dirty="0" smtClean="0"/>
              <a:t>產業</a:t>
            </a:r>
            <a:r>
              <a:rPr lang="en-US" altLang="zh-TW" dirty="0" smtClean="0"/>
              <a:t>SWOT</a:t>
            </a:r>
            <a:r>
              <a:rPr lang="zh-TW" altLang="en-US" dirty="0" smtClean="0"/>
              <a:t>分析</a:t>
            </a:r>
            <a:endParaRPr lang="zh-TW" alt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SWOT</a:t>
            </a:r>
            <a:r>
              <a:rPr lang="zh-TW" altLang="en-US" dirty="0" smtClean="0"/>
              <a:t>分析</a:t>
            </a:r>
            <a:endParaRPr lang="zh-TW" altLang="en-US" dirty="0"/>
          </a:p>
        </p:txBody>
      </p:sp>
      <p:graphicFrame>
        <p:nvGraphicFramePr>
          <p:cNvPr id="6" name="內容版面配置區 5"/>
          <p:cNvGraphicFramePr>
            <a:graphicFrameLocks noGrp="1"/>
          </p:cNvGraphicFramePr>
          <p:nvPr>
            <p:ph idx="1"/>
          </p:nvPr>
        </p:nvGraphicFramePr>
        <p:xfrm>
          <a:off x="457199" y="2024063"/>
          <a:ext cx="8386822" cy="3557896"/>
        </p:xfrm>
        <a:graphic>
          <a:graphicData uri="http://schemas.openxmlformats.org/drawingml/2006/table">
            <a:tbl>
              <a:tblPr firstRow="1" bandRow="1">
                <a:tableStyleId>{5C22544A-7EE6-4342-B048-85BDC9FD1C3A}</a:tableStyleId>
              </a:tblPr>
              <a:tblGrid>
                <a:gridCol w="4260853"/>
                <a:gridCol w="4125969"/>
              </a:tblGrid>
              <a:tr h="784216">
                <a:tc>
                  <a:txBody>
                    <a:bodyPr/>
                    <a:lstStyle/>
                    <a:p>
                      <a:r>
                        <a:rPr lang="zh-TW" altLang="en-US" sz="1800" b="1" kern="1200" dirty="0" smtClean="0">
                          <a:solidFill>
                            <a:schemeClr val="lt1"/>
                          </a:solidFill>
                          <a:latin typeface="+mn-lt"/>
                          <a:ea typeface="+mn-ea"/>
                          <a:cs typeface="+mn-cs"/>
                        </a:rPr>
                        <a:t>                         </a:t>
                      </a:r>
                      <a:endParaRPr lang="en-US" altLang="zh-TW" sz="1800" b="1" kern="1200" dirty="0" smtClean="0">
                        <a:solidFill>
                          <a:schemeClr val="lt1"/>
                        </a:solidFill>
                        <a:latin typeface="+mn-lt"/>
                        <a:ea typeface="+mn-ea"/>
                        <a:cs typeface="+mn-cs"/>
                      </a:endParaRPr>
                    </a:p>
                    <a:p>
                      <a:r>
                        <a:rPr lang="zh-TW" altLang="en-US" sz="1800" b="1" kern="1200" dirty="0" smtClean="0">
                          <a:solidFill>
                            <a:schemeClr val="lt1"/>
                          </a:solidFill>
                          <a:latin typeface="+mn-lt"/>
                          <a:ea typeface="+mn-ea"/>
                          <a:cs typeface="+mn-cs"/>
                        </a:rPr>
                        <a:t>                       </a:t>
                      </a:r>
                      <a:r>
                        <a:rPr lang="en-US" altLang="zh-TW" sz="1800" b="1" kern="1200" dirty="0" smtClean="0">
                          <a:solidFill>
                            <a:schemeClr val="lt1"/>
                          </a:solidFill>
                          <a:latin typeface="+mn-lt"/>
                          <a:ea typeface="+mn-ea"/>
                          <a:cs typeface="+mn-cs"/>
                        </a:rPr>
                        <a:t>(S)</a:t>
                      </a:r>
                      <a:r>
                        <a:rPr lang="zh-TW" altLang="zh-TW" sz="1800" b="1" kern="1200" dirty="0" smtClean="0">
                          <a:solidFill>
                            <a:schemeClr val="lt1"/>
                          </a:solidFill>
                          <a:latin typeface="+mn-lt"/>
                          <a:ea typeface="+mn-ea"/>
                          <a:cs typeface="+mn-cs"/>
                        </a:rPr>
                        <a:t>優勢</a:t>
                      </a:r>
                      <a:r>
                        <a:rPr lang="en-US" altLang="zh-TW" sz="1800" b="1" kern="1200" dirty="0" smtClean="0">
                          <a:solidFill>
                            <a:schemeClr val="lt1"/>
                          </a:solidFill>
                          <a:latin typeface="+mn-lt"/>
                          <a:ea typeface="+mn-ea"/>
                          <a:cs typeface="+mn-cs"/>
                        </a:rPr>
                        <a:t>Strength</a:t>
                      </a:r>
                      <a:endParaRPr lang="zh-TW" altLang="en-US" dirty="0"/>
                    </a:p>
                  </a:txBody>
                  <a:tcPr/>
                </a:tc>
                <a:tc>
                  <a:txBody>
                    <a:bodyPr/>
                    <a:lstStyle/>
                    <a:p>
                      <a:endParaRPr lang="en-US" altLang="zh-TW" sz="1800" b="1" kern="1200" dirty="0" smtClean="0">
                        <a:solidFill>
                          <a:schemeClr val="lt1"/>
                        </a:solidFill>
                        <a:latin typeface="+mn-lt"/>
                        <a:ea typeface="+mn-ea"/>
                        <a:cs typeface="+mn-cs"/>
                      </a:endParaRPr>
                    </a:p>
                    <a:p>
                      <a:r>
                        <a:rPr lang="zh-TW" altLang="en-US" sz="1800" b="1" kern="1200" dirty="0" smtClean="0">
                          <a:solidFill>
                            <a:schemeClr val="lt1"/>
                          </a:solidFill>
                          <a:latin typeface="+mn-lt"/>
                          <a:ea typeface="+mn-ea"/>
                          <a:cs typeface="+mn-cs"/>
                        </a:rPr>
                        <a:t>                 </a:t>
                      </a:r>
                      <a:r>
                        <a:rPr lang="en-US" altLang="zh-TW" sz="1800" b="1" kern="1200" dirty="0" smtClean="0">
                          <a:solidFill>
                            <a:schemeClr val="lt1"/>
                          </a:solidFill>
                          <a:latin typeface="+mn-lt"/>
                          <a:ea typeface="+mn-ea"/>
                          <a:cs typeface="+mn-cs"/>
                        </a:rPr>
                        <a:t>(W)</a:t>
                      </a:r>
                      <a:r>
                        <a:rPr lang="zh-TW" altLang="zh-TW" sz="1800" b="1" kern="1200" dirty="0" smtClean="0">
                          <a:solidFill>
                            <a:schemeClr val="lt1"/>
                          </a:solidFill>
                          <a:latin typeface="+mn-lt"/>
                          <a:ea typeface="+mn-ea"/>
                          <a:cs typeface="+mn-cs"/>
                        </a:rPr>
                        <a:t>劣勢</a:t>
                      </a:r>
                      <a:r>
                        <a:rPr lang="en-US" altLang="zh-TW" sz="1800" b="1" kern="1200" dirty="0" smtClean="0">
                          <a:solidFill>
                            <a:schemeClr val="lt1"/>
                          </a:solidFill>
                          <a:latin typeface="+mn-lt"/>
                          <a:ea typeface="+mn-ea"/>
                          <a:cs typeface="+mn-cs"/>
                        </a:rPr>
                        <a:t>Weakness</a:t>
                      </a:r>
                      <a:endParaRPr lang="zh-TW" altLang="en-US" dirty="0"/>
                    </a:p>
                  </a:txBody>
                  <a:tcPr/>
                </a:tc>
              </a:tr>
              <a:tr h="2523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dk1"/>
                          </a:solidFill>
                          <a:latin typeface="+mn-lt"/>
                          <a:ea typeface="+mn-ea"/>
                          <a:cs typeface="+mn-cs"/>
                        </a:rPr>
                        <a:t>1.</a:t>
                      </a: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台灣</a:t>
                      </a:r>
                      <a:r>
                        <a:rPr lang="en-US" altLang="zh-TW" sz="1600" kern="1200" dirty="0" smtClean="0">
                          <a:solidFill>
                            <a:schemeClr val="dk1"/>
                          </a:solidFill>
                          <a:latin typeface="+mn-lt"/>
                          <a:ea typeface="+mn-ea"/>
                          <a:cs typeface="+mn-cs"/>
                        </a:rPr>
                        <a:t>DRAM </a:t>
                      </a:r>
                      <a:r>
                        <a:rPr lang="zh-TW" altLang="zh-TW" sz="1600" kern="1200" dirty="0" smtClean="0">
                          <a:solidFill>
                            <a:schemeClr val="dk1"/>
                          </a:solidFill>
                          <a:latin typeface="+mn-lt"/>
                          <a:ea typeface="+mn-ea"/>
                          <a:cs typeface="+mn-cs"/>
                        </a:rPr>
                        <a:t>產業上下游垂直分工體系完整，</a:t>
                      </a:r>
                      <a:endParaRPr lang="en-US" altLang="zh-TW"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投資風險分散。</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2. </a:t>
                      </a:r>
                      <a:r>
                        <a:rPr lang="zh-TW" altLang="zh-TW" sz="1600" kern="1200" dirty="0" smtClean="0">
                          <a:solidFill>
                            <a:schemeClr val="dk1"/>
                          </a:solidFill>
                          <a:latin typeface="+mn-lt"/>
                          <a:ea typeface="+mn-ea"/>
                          <a:cs typeface="+mn-cs"/>
                        </a:rPr>
                        <a:t>產業之叢聚效果強，機器設備及原料供應來</a:t>
                      </a:r>
                      <a:endParaRPr lang="en-US" altLang="zh-TW"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源無虞。</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3. </a:t>
                      </a:r>
                      <a:r>
                        <a:rPr lang="zh-TW" altLang="zh-TW" sz="1600" kern="1200" dirty="0" smtClean="0">
                          <a:solidFill>
                            <a:schemeClr val="dk1"/>
                          </a:solidFill>
                          <a:latin typeface="+mn-lt"/>
                          <a:ea typeface="+mn-ea"/>
                          <a:cs typeface="+mn-cs"/>
                        </a:rPr>
                        <a:t>生產製造技術良好，相同製程技術台灣廠商</a:t>
                      </a:r>
                      <a:endParaRPr lang="en-US" altLang="zh-TW"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之良率通常居業界之冠，製造成本較低。</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4. </a:t>
                      </a:r>
                      <a:r>
                        <a:rPr lang="zh-TW" altLang="zh-TW" sz="1600" kern="1200" dirty="0" smtClean="0">
                          <a:solidFill>
                            <a:schemeClr val="dk1"/>
                          </a:solidFill>
                          <a:latin typeface="+mn-lt"/>
                          <a:ea typeface="+mn-ea"/>
                          <a:cs typeface="+mn-cs"/>
                        </a:rPr>
                        <a:t>充沛而質優的勞動人力資源，累積良好的晶</a:t>
                      </a:r>
                      <a:endParaRPr lang="en-US" altLang="zh-TW"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圓廠管理經驗，並已培養出許多優良晶圓廠</a:t>
                      </a:r>
                      <a:endParaRPr lang="en-US" altLang="zh-TW"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管理人才</a:t>
                      </a:r>
                    </a:p>
                    <a:p>
                      <a:endParaRPr lang="zh-TW" altLang="en-US" dirty="0"/>
                    </a:p>
                  </a:txBody>
                  <a:tcPr/>
                </a:tc>
                <a:tc>
                  <a:txBody>
                    <a:bodyPr/>
                    <a:lstStyle/>
                    <a:p>
                      <a:r>
                        <a:rPr lang="en-US" altLang="zh-TW" sz="1600" kern="1200" dirty="0" smtClean="0">
                          <a:solidFill>
                            <a:schemeClr val="dk1"/>
                          </a:solidFill>
                          <a:latin typeface="+mn-lt"/>
                          <a:ea typeface="+mn-ea"/>
                          <a:cs typeface="+mn-cs"/>
                        </a:rPr>
                        <a:t>1.</a:t>
                      </a:r>
                      <a:r>
                        <a:rPr lang="zh-TW" altLang="zh-TW" sz="1600" kern="1200" dirty="0" smtClean="0">
                          <a:solidFill>
                            <a:schemeClr val="dk1"/>
                          </a:solidFill>
                          <a:latin typeface="+mn-lt"/>
                          <a:ea typeface="+mn-ea"/>
                          <a:cs typeface="+mn-cs"/>
                        </a:rPr>
                        <a:t>個別廠商產能規模過小不具經濟規模，成</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本無法再降低，也不利於技術研究發展之</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投入。</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2. </a:t>
                      </a:r>
                      <a:r>
                        <a:rPr lang="zh-TW" altLang="zh-TW" sz="1600" kern="1200" dirty="0" smtClean="0">
                          <a:solidFill>
                            <a:schemeClr val="dk1"/>
                          </a:solidFill>
                          <a:latin typeface="+mn-lt"/>
                          <a:ea typeface="+mn-ea"/>
                          <a:cs typeface="+mn-cs"/>
                        </a:rPr>
                        <a:t>製程技術與產品技術皆掌握於國外廠商手</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中，所從事的是附加價值較低之製造活動。</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3. </a:t>
                      </a:r>
                      <a:r>
                        <a:rPr lang="zh-TW" altLang="zh-TW" sz="1600" kern="1200" dirty="0" smtClean="0">
                          <a:solidFill>
                            <a:schemeClr val="dk1"/>
                          </a:solidFill>
                          <a:latin typeface="+mn-lt"/>
                          <a:ea typeface="+mn-ea"/>
                          <a:cs typeface="+mn-cs"/>
                        </a:rPr>
                        <a:t>生產製程技術無法自主，產業無法生根，</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並且購入技術專利權所費不貲。</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4. </a:t>
                      </a:r>
                      <a:r>
                        <a:rPr lang="zh-TW" altLang="zh-TW" sz="1600" kern="1200" dirty="0" smtClean="0">
                          <a:solidFill>
                            <a:schemeClr val="dk1"/>
                          </a:solidFill>
                          <a:latin typeface="+mn-lt"/>
                          <a:ea typeface="+mn-ea"/>
                          <a:cs typeface="+mn-cs"/>
                        </a:rPr>
                        <a:t>台灣政府雖然視</a:t>
                      </a:r>
                      <a:r>
                        <a:rPr lang="en-US" altLang="zh-TW" sz="1600" kern="1200" dirty="0" smtClean="0">
                          <a:solidFill>
                            <a:schemeClr val="dk1"/>
                          </a:solidFill>
                          <a:latin typeface="+mn-lt"/>
                          <a:ea typeface="+mn-ea"/>
                          <a:cs typeface="+mn-cs"/>
                        </a:rPr>
                        <a:t>DRAM </a:t>
                      </a:r>
                      <a:r>
                        <a:rPr lang="zh-TW" altLang="zh-TW" sz="1600" kern="1200" dirty="0" smtClean="0">
                          <a:solidFill>
                            <a:schemeClr val="dk1"/>
                          </a:solidFill>
                          <a:latin typeface="+mn-lt"/>
                          <a:ea typeface="+mn-ea"/>
                          <a:cs typeface="+mn-cs"/>
                        </a:rPr>
                        <a:t>製造產業為高科技</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重點發展產業，然事實上台灣政府幾乎不</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曾主動介入協助</a:t>
                      </a:r>
                      <a:r>
                        <a:rPr lang="en-US" altLang="zh-TW" sz="1600" kern="1200" dirty="0" smtClean="0">
                          <a:solidFill>
                            <a:schemeClr val="dk1"/>
                          </a:solidFill>
                          <a:latin typeface="+mn-lt"/>
                          <a:ea typeface="+mn-ea"/>
                          <a:cs typeface="+mn-cs"/>
                        </a:rPr>
                        <a:t>DRAM </a:t>
                      </a:r>
                      <a:r>
                        <a:rPr lang="zh-TW" altLang="zh-TW" sz="1600" kern="1200" dirty="0" smtClean="0">
                          <a:solidFill>
                            <a:schemeClr val="dk1"/>
                          </a:solidFill>
                          <a:latin typeface="+mn-lt"/>
                          <a:ea typeface="+mn-ea"/>
                          <a:cs typeface="+mn-cs"/>
                        </a:rPr>
                        <a:t>廠商之經營策略發</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zh-TW" altLang="en-US" sz="1600" kern="1200" baseline="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展活動。</a:t>
                      </a:r>
                      <a:endParaRPr lang="zh-TW" altLang="en-US" sz="1600" dirty="0"/>
                    </a:p>
                  </a:txBody>
                  <a:tcPr/>
                </a:tc>
              </a:tr>
            </a:tbl>
          </a:graphicData>
        </a:graphic>
      </p:graphicFrame>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22</a:t>
            </a:fld>
            <a:endParaRPr lang="en-US" altLang="zh-TW"/>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SWOT</a:t>
            </a:r>
            <a:r>
              <a:rPr lang="zh-TW" altLang="en-US" dirty="0" smtClean="0"/>
              <a:t>分析</a:t>
            </a:r>
            <a:endParaRPr lang="zh-TW" altLang="en-US" dirty="0"/>
          </a:p>
        </p:txBody>
      </p:sp>
      <p:graphicFrame>
        <p:nvGraphicFramePr>
          <p:cNvPr id="6" name="內容版面配置區 5"/>
          <p:cNvGraphicFramePr>
            <a:graphicFrameLocks noGrp="1"/>
          </p:cNvGraphicFramePr>
          <p:nvPr>
            <p:ph idx="1"/>
          </p:nvPr>
        </p:nvGraphicFramePr>
        <p:xfrm>
          <a:off x="957214" y="1447800"/>
          <a:ext cx="7977238" cy="3512176"/>
        </p:xfrm>
        <a:graphic>
          <a:graphicData uri="http://schemas.openxmlformats.org/drawingml/2006/table">
            <a:tbl>
              <a:tblPr firstRow="1" bandRow="1">
                <a:tableStyleId>{5C22544A-7EE6-4342-B048-85BDC9FD1C3A}</a:tableStyleId>
              </a:tblPr>
              <a:tblGrid>
                <a:gridCol w="4094799"/>
                <a:gridCol w="3882439"/>
              </a:tblGrid>
              <a:tr h="784216">
                <a:tc>
                  <a:txBody>
                    <a:bodyPr/>
                    <a:lstStyle/>
                    <a:p>
                      <a:r>
                        <a:rPr lang="zh-TW" altLang="en-US" sz="1800" b="1" kern="1200" dirty="0" smtClean="0">
                          <a:solidFill>
                            <a:schemeClr val="lt1"/>
                          </a:solidFill>
                          <a:latin typeface="+mn-lt"/>
                          <a:ea typeface="+mn-ea"/>
                          <a:cs typeface="+mn-cs"/>
                        </a:rPr>
                        <a:t>                         </a:t>
                      </a:r>
                      <a:endParaRPr lang="en-US" altLang="zh-TW" sz="1800" b="1" kern="1200" dirty="0" smtClean="0">
                        <a:solidFill>
                          <a:schemeClr val="lt1"/>
                        </a:solidFill>
                        <a:latin typeface="+mn-lt"/>
                        <a:ea typeface="+mn-ea"/>
                        <a:cs typeface="+mn-cs"/>
                      </a:endParaRPr>
                    </a:p>
                    <a:p>
                      <a:r>
                        <a:rPr lang="zh-TW" altLang="en-US" sz="1800" b="1" kern="1200" dirty="0" smtClean="0">
                          <a:solidFill>
                            <a:schemeClr val="lt1"/>
                          </a:solidFill>
                          <a:latin typeface="+mn-lt"/>
                          <a:ea typeface="+mn-ea"/>
                          <a:cs typeface="+mn-cs"/>
                        </a:rPr>
                        <a:t>                     </a:t>
                      </a:r>
                      <a:r>
                        <a:rPr lang="en-US" altLang="zh-TW" sz="1800" b="1" kern="1200" dirty="0" smtClean="0">
                          <a:solidFill>
                            <a:schemeClr val="lt1"/>
                          </a:solidFill>
                          <a:latin typeface="+mn-lt"/>
                          <a:ea typeface="+mn-ea"/>
                          <a:cs typeface="+mn-cs"/>
                        </a:rPr>
                        <a:t>(O)</a:t>
                      </a:r>
                      <a:r>
                        <a:rPr lang="zh-TW" altLang="zh-TW" sz="1800" b="1" kern="1200" dirty="0" smtClean="0">
                          <a:solidFill>
                            <a:schemeClr val="lt1"/>
                          </a:solidFill>
                          <a:latin typeface="+mn-lt"/>
                          <a:ea typeface="+mn-ea"/>
                          <a:cs typeface="+mn-cs"/>
                        </a:rPr>
                        <a:t>機會</a:t>
                      </a:r>
                      <a:r>
                        <a:rPr lang="en-US" altLang="zh-TW" sz="1800" b="1" kern="1200" dirty="0" smtClean="0">
                          <a:solidFill>
                            <a:schemeClr val="lt1"/>
                          </a:solidFill>
                          <a:latin typeface="+mn-lt"/>
                          <a:ea typeface="+mn-ea"/>
                          <a:cs typeface="+mn-cs"/>
                        </a:rPr>
                        <a:t>Opportunity</a:t>
                      </a:r>
                      <a:endParaRPr lang="zh-TW" altLang="en-US" dirty="0"/>
                    </a:p>
                  </a:txBody>
                  <a:tcPr marL="83326" marR="83326"/>
                </a:tc>
                <a:tc>
                  <a:txBody>
                    <a:bodyPr/>
                    <a:lstStyle/>
                    <a:p>
                      <a:endParaRPr lang="en-US" altLang="zh-TW" sz="1800" b="1" kern="1200" dirty="0" smtClean="0">
                        <a:solidFill>
                          <a:schemeClr val="lt1"/>
                        </a:solidFill>
                        <a:latin typeface="+mn-lt"/>
                        <a:ea typeface="+mn-ea"/>
                        <a:cs typeface="+mn-cs"/>
                      </a:endParaRPr>
                    </a:p>
                    <a:p>
                      <a:r>
                        <a:rPr lang="zh-TW" altLang="en-US" sz="1800" b="1" kern="1200" dirty="0" smtClean="0">
                          <a:solidFill>
                            <a:schemeClr val="lt1"/>
                          </a:solidFill>
                          <a:latin typeface="+mn-lt"/>
                          <a:ea typeface="+mn-ea"/>
                          <a:cs typeface="+mn-cs"/>
                        </a:rPr>
                        <a:t>                    </a:t>
                      </a:r>
                      <a:r>
                        <a:rPr lang="en-US" altLang="zh-TW" sz="1800" b="1" kern="1200" dirty="0" smtClean="0">
                          <a:solidFill>
                            <a:schemeClr val="lt1"/>
                          </a:solidFill>
                          <a:latin typeface="+mn-lt"/>
                          <a:ea typeface="+mn-ea"/>
                          <a:cs typeface="+mn-cs"/>
                        </a:rPr>
                        <a:t>(T)</a:t>
                      </a:r>
                      <a:r>
                        <a:rPr lang="zh-TW" altLang="zh-TW" sz="1800" b="1" kern="1200" dirty="0" smtClean="0">
                          <a:solidFill>
                            <a:schemeClr val="lt1"/>
                          </a:solidFill>
                          <a:latin typeface="+mn-lt"/>
                          <a:ea typeface="+mn-ea"/>
                          <a:cs typeface="+mn-cs"/>
                        </a:rPr>
                        <a:t>威脅</a:t>
                      </a:r>
                      <a:r>
                        <a:rPr lang="en-US" altLang="zh-TW" sz="1800" b="1" kern="1200" dirty="0" smtClean="0">
                          <a:solidFill>
                            <a:schemeClr val="lt1"/>
                          </a:solidFill>
                          <a:latin typeface="+mn-lt"/>
                          <a:ea typeface="+mn-ea"/>
                          <a:cs typeface="+mn-cs"/>
                        </a:rPr>
                        <a:t>Threat</a:t>
                      </a:r>
                      <a:endParaRPr lang="zh-TW" altLang="en-US" dirty="0"/>
                    </a:p>
                  </a:txBody>
                  <a:tcPr marL="83326" marR="83326"/>
                </a:tc>
              </a:tr>
              <a:tr h="2523330">
                <a:tc>
                  <a:txBody>
                    <a:bodyPr/>
                    <a:lstStyle/>
                    <a:p>
                      <a:r>
                        <a:rPr lang="en-US" altLang="zh-TW" sz="1600" kern="1200" dirty="0" smtClean="0">
                          <a:solidFill>
                            <a:schemeClr val="dk1"/>
                          </a:solidFill>
                          <a:latin typeface="+mn-lt"/>
                          <a:ea typeface="+mn-ea"/>
                          <a:cs typeface="+mn-cs"/>
                        </a:rPr>
                        <a:t>1.</a:t>
                      </a:r>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台灣廠商藉由國內同業之策略聯盟或合併</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以擴大生產經濟規模，降低生產成本，營</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造合理產銷環境。</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2. </a:t>
                      </a:r>
                      <a:r>
                        <a:rPr lang="zh-TW" altLang="zh-TW" sz="1600" kern="1200" dirty="0" smtClean="0">
                          <a:solidFill>
                            <a:schemeClr val="dk1"/>
                          </a:solidFill>
                          <a:latin typeface="+mn-lt"/>
                          <a:ea typeface="+mn-ea"/>
                          <a:cs typeface="+mn-cs"/>
                        </a:rPr>
                        <a:t>與</a:t>
                      </a:r>
                      <a:r>
                        <a:rPr lang="zh-TW" altLang="en-US" sz="1600" kern="1200" dirty="0" smtClean="0">
                          <a:solidFill>
                            <a:schemeClr val="dk1"/>
                          </a:solidFill>
                          <a:latin typeface="+mn-lt"/>
                          <a:ea typeface="+mn-ea"/>
                          <a:cs typeface="+mn-cs"/>
                        </a:rPr>
                        <a:t>國外技術大廠</a:t>
                      </a:r>
                      <a:r>
                        <a:rPr lang="zh-TW" altLang="zh-TW" sz="1600" kern="1200" dirty="0" smtClean="0">
                          <a:solidFill>
                            <a:schemeClr val="dk1"/>
                          </a:solidFill>
                          <a:latin typeface="+mn-lt"/>
                          <a:ea typeface="+mn-ea"/>
                          <a:cs typeface="+mn-cs"/>
                        </a:rPr>
                        <a:t>策略聯盟之結合的方式佳，</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可降低重複購置的專門技術權利金生產成</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本有效控制，一但產品價格上揚</a:t>
                      </a:r>
                      <a:r>
                        <a:rPr lang="en-US" altLang="zh-TW" sz="1600" kern="1200" dirty="0" smtClean="0">
                          <a:solidFill>
                            <a:schemeClr val="dk1"/>
                          </a:solidFill>
                          <a:latin typeface="+mn-lt"/>
                          <a:ea typeface="+mn-ea"/>
                          <a:cs typeface="+mn-cs"/>
                        </a:rPr>
                        <a:t>,</a:t>
                      </a:r>
                      <a:r>
                        <a:rPr lang="zh-TW" altLang="zh-TW" sz="1600" kern="1200" dirty="0" smtClean="0">
                          <a:solidFill>
                            <a:schemeClr val="dk1"/>
                          </a:solidFill>
                          <a:latin typeface="+mn-lt"/>
                          <a:ea typeface="+mn-ea"/>
                          <a:cs typeface="+mn-cs"/>
                        </a:rPr>
                        <a:t>能有效獲</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利</a:t>
                      </a:r>
                    </a:p>
                    <a:p>
                      <a:endParaRPr lang="zh-TW" altLang="en-US" dirty="0"/>
                    </a:p>
                  </a:txBody>
                  <a:tcPr marL="83326" marR="83326"/>
                </a:tc>
                <a:tc>
                  <a:txBody>
                    <a:bodyPr/>
                    <a:lstStyle/>
                    <a:p>
                      <a:r>
                        <a:rPr lang="en-US" altLang="zh-TW" sz="1600" kern="1200" dirty="0" smtClean="0">
                          <a:solidFill>
                            <a:schemeClr val="dk1"/>
                          </a:solidFill>
                          <a:latin typeface="+mn-lt"/>
                          <a:ea typeface="+mn-ea"/>
                          <a:cs typeface="+mn-cs"/>
                        </a:rPr>
                        <a:t>1.</a:t>
                      </a:r>
                      <a:r>
                        <a:rPr lang="zh-TW" altLang="zh-TW" sz="1600" kern="1200" dirty="0" smtClean="0">
                          <a:solidFill>
                            <a:schemeClr val="dk1"/>
                          </a:solidFill>
                          <a:latin typeface="+mn-lt"/>
                          <a:ea typeface="+mn-ea"/>
                          <a:cs typeface="+mn-cs"/>
                        </a:rPr>
                        <a:t>大陸地區業者目前雖不致對台灣</a:t>
                      </a:r>
                      <a:r>
                        <a:rPr lang="en-US" altLang="zh-TW" sz="1600" kern="1200" dirty="0" smtClean="0">
                          <a:solidFill>
                            <a:schemeClr val="dk1"/>
                          </a:solidFill>
                          <a:latin typeface="+mn-lt"/>
                          <a:ea typeface="+mn-ea"/>
                          <a:cs typeface="+mn-cs"/>
                        </a:rPr>
                        <a:t>DRAM </a:t>
                      </a: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業者造成立即之威脅，然而因其內陸市</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場廣大，加上大陸政府若欲傾全力發展</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en-US" altLang="zh-TW" sz="1600" kern="1200" dirty="0" smtClean="0">
                          <a:solidFill>
                            <a:schemeClr val="dk1"/>
                          </a:solidFill>
                          <a:latin typeface="+mn-lt"/>
                          <a:ea typeface="+mn-ea"/>
                          <a:cs typeface="+mn-cs"/>
                        </a:rPr>
                        <a:t>DRAM</a:t>
                      </a:r>
                      <a:r>
                        <a:rPr lang="zh-TW" altLang="zh-TW" sz="1600" kern="1200" dirty="0" smtClean="0">
                          <a:solidFill>
                            <a:schemeClr val="dk1"/>
                          </a:solidFill>
                          <a:latin typeface="+mn-lt"/>
                          <a:ea typeface="+mn-ea"/>
                          <a:cs typeface="+mn-cs"/>
                        </a:rPr>
                        <a:t>產業，其成長速度將遠遠超過台</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灣當年發展速度，因此未來值得觀察其</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發展動態。</a:t>
                      </a:r>
                      <a:r>
                        <a:rPr lang="en-US" altLang="zh-TW" sz="1600" kern="1200" dirty="0" smtClean="0">
                          <a:solidFill>
                            <a:schemeClr val="dk1"/>
                          </a:solidFill>
                          <a:latin typeface="+mn-lt"/>
                          <a:ea typeface="+mn-ea"/>
                          <a:cs typeface="+mn-cs"/>
                        </a:rPr>
                        <a:t/>
                      </a:r>
                      <a:br>
                        <a:rPr lang="en-US" altLang="zh-TW" sz="1600" kern="1200" dirty="0" smtClean="0">
                          <a:solidFill>
                            <a:schemeClr val="dk1"/>
                          </a:solidFill>
                          <a:latin typeface="+mn-lt"/>
                          <a:ea typeface="+mn-ea"/>
                          <a:cs typeface="+mn-cs"/>
                        </a:rPr>
                      </a:br>
                      <a:r>
                        <a:rPr lang="en-US" altLang="zh-TW" sz="1600" kern="1200" dirty="0" smtClean="0">
                          <a:solidFill>
                            <a:schemeClr val="dk1"/>
                          </a:solidFill>
                          <a:latin typeface="+mn-lt"/>
                          <a:ea typeface="+mn-ea"/>
                          <a:cs typeface="+mn-cs"/>
                        </a:rPr>
                        <a:t>2. DRAM</a:t>
                      </a:r>
                      <a:r>
                        <a:rPr lang="zh-TW" altLang="zh-TW" sz="1600" kern="1200" dirty="0" smtClean="0">
                          <a:solidFill>
                            <a:schemeClr val="dk1"/>
                          </a:solidFill>
                          <a:latin typeface="+mn-lt"/>
                          <a:ea typeface="+mn-ea"/>
                          <a:cs typeface="+mn-cs"/>
                        </a:rPr>
                        <a:t>處供過於求階段，價格仍有下滑</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壓力壓</a:t>
                      </a:r>
                      <a:r>
                        <a:rPr lang="zh-TW" altLang="en-US" sz="1600" kern="1200" dirty="0" smtClean="0">
                          <a:solidFill>
                            <a:schemeClr val="dk1"/>
                          </a:solidFill>
                          <a:latin typeface="+mn-lt"/>
                          <a:ea typeface="+mn-ea"/>
                          <a:cs typeface="+mn-cs"/>
                        </a:rPr>
                        <a:t>縮</a:t>
                      </a:r>
                      <a:r>
                        <a:rPr lang="zh-TW" altLang="zh-TW" sz="1600" kern="1200" dirty="0" smtClean="0">
                          <a:solidFill>
                            <a:schemeClr val="dk1"/>
                          </a:solidFill>
                          <a:latin typeface="+mn-lt"/>
                          <a:ea typeface="+mn-ea"/>
                          <a:cs typeface="+mn-cs"/>
                        </a:rPr>
                        <a:t>獲利空間，現金流量值得觀察</a:t>
                      </a:r>
                    </a:p>
                    <a:p>
                      <a:r>
                        <a:rPr lang="en-US" altLang="zh-TW" sz="1600" kern="1200" dirty="0" smtClean="0">
                          <a:solidFill>
                            <a:schemeClr val="dk1"/>
                          </a:solidFill>
                          <a:latin typeface="+mn-lt"/>
                          <a:ea typeface="+mn-ea"/>
                          <a:cs typeface="+mn-cs"/>
                        </a:rPr>
                        <a:t>3.</a:t>
                      </a:r>
                      <a:r>
                        <a:rPr lang="zh-TW" altLang="zh-TW" sz="1600" kern="1200" dirty="0" smtClean="0">
                          <a:solidFill>
                            <a:schemeClr val="dk1"/>
                          </a:solidFill>
                          <a:latin typeface="+mn-lt"/>
                          <a:ea typeface="+mn-ea"/>
                          <a:cs typeface="+mn-cs"/>
                        </a:rPr>
                        <a:t>技術需大廠授權，除權利金問題外，尚</a:t>
                      </a:r>
                      <a:endParaRPr lang="en-US" altLang="zh-TW" sz="1600" kern="1200" dirty="0" smtClean="0">
                        <a:solidFill>
                          <a:schemeClr val="dk1"/>
                        </a:solidFill>
                        <a:latin typeface="+mn-lt"/>
                        <a:ea typeface="+mn-ea"/>
                        <a:cs typeface="+mn-cs"/>
                      </a:endParaRPr>
                    </a:p>
                    <a:p>
                      <a:r>
                        <a:rPr lang="zh-TW" altLang="en-US" sz="1600" kern="1200" dirty="0" smtClean="0">
                          <a:solidFill>
                            <a:schemeClr val="dk1"/>
                          </a:solidFill>
                          <a:latin typeface="+mn-lt"/>
                          <a:ea typeface="+mn-ea"/>
                          <a:cs typeface="+mn-cs"/>
                        </a:rPr>
                        <a:t>    </a:t>
                      </a:r>
                      <a:r>
                        <a:rPr lang="zh-TW" altLang="zh-TW" sz="1600" kern="1200" dirty="0" smtClean="0">
                          <a:solidFill>
                            <a:schemeClr val="dk1"/>
                          </a:solidFill>
                          <a:latin typeface="+mn-lt"/>
                          <a:ea typeface="+mn-ea"/>
                          <a:cs typeface="+mn-cs"/>
                        </a:rPr>
                        <a:t>須考慮其延續性</a:t>
                      </a:r>
                    </a:p>
                    <a:p>
                      <a:endParaRPr lang="zh-TW" altLang="en-US" sz="1300" dirty="0"/>
                    </a:p>
                  </a:txBody>
                  <a:tcPr marL="83326" marR="83326"/>
                </a:tc>
              </a:tr>
            </a:tbl>
          </a:graphicData>
        </a:graphic>
      </p:graphicFrame>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23</a:t>
            </a:fld>
            <a:endParaRPr lang="en-US" altLang="zh-TW"/>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經營策略方向</a:t>
            </a:r>
            <a:r>
              <a:rPr lang="en-US" altLang="zh-TW" dirty="0" smtClean="0"/>
              <a:t>-</a:t>
            </a:r>
            <a:r>
              <a:rPr lang="zh-TW" altLang="en-US" dirty="0" smtClean="0"/>
              <a:t>製程</a:t>
            </a:r>
            <a:endParaRPr lang="zh-TW" altLang="en-US" dirty="0"/>
          </a:p>
        </p:txBody>
      </p:sp>
      <p:sp>
        <p:nvSpPr>
          <p:cNvPr id="5" name="Rectangle 1"/>
          <p:cNvSpPr>
            <a:spLocks noGrp="1" noChangeArrowheads="1"/>
          </p:cNvSpPr>
          <p:nvPr>
            <p:ph idx="1"/>
          </p:nvPr>
        </p:nvSpPr>
        <p:spPr bwMode="auto">
          <a:xfrm>
            <a:off x="1066752" y="2333610"/>
            <a:ext cx="674373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華邦電位於中科有一座</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12</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吋晶圓廠，月產能為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3.1</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~3.5</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萬片</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12</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吋晶圓，其中</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Specialty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月產能為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萬片、</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Flash</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萬片。</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年擴充產能後，有效產能可望由</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3.3</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萬片擴增至</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3.8</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萬片。製程部分，</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2013</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Specialty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主流製程已推進至</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46</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奈米製程技術，計劃</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年持續轉進</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3X</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奈米製程。</a:t>
            </a:r>
            <a:endParaRPr kumimoji="1" lang="zh-TW" altLang="en-US" sz="2400" b="0" i="0" u="none" strike="noStrike" cap="none" normalizeH="0" baseline="0" dirty="0" smtClean="0" bmk="_MailOriginal">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24</a:t>
            </a:fld>
            <a:endParaRPr lang="en-US" altLang="zh-TW"/>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經營策略方向</a:t>
            </a:r>
            <a:r>
              <a:rPr lang="en-US" altLang="zh-TW" dirty="0" smtClean="0"/>
              <a:t>-</a:t>
            </a:r>
            <a:r>
              <a:rPr lang="zh-TW" altLang="en-US" dirty="0" smtClean="0"/>
              <a:t>產品線</a:t>
            </a:r>
            <a:endParaRPr lang="zh-TW" altLang="en-US" dirty="0"/>
          </a:p>
        </p:txBody>
      </p:sp>
      <p:sp>
        <p:nvSpPr>
          <p:cNvPr id="5" name="Rectangle 1"/>
          <p:cNvSpPr>
            <a:spLocks noGrp="1" noChangeArrowheads="1"/>
          </p:cNvSpPr>
          <p:nvPr>
            <p:ph idx="1"/>
          </p:nvPr>
        </p:nvSpPr>
        <p:spPr bwMode="auto">
          <a:xfrm>
            <a:off x="968508" y="2509305"/>
            <a:ext cx="787551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華邦有三大產品線，預計</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年各產品線佔營收比例，</a:t>
            </a:r>
            <a:endPar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快閃記憶體</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(Flash Memory)</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占比約為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40%</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，行動記憶體</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(Mobile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占全年營收比重約為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11~15%</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，利基型</a:t>
            </a:r>
            <a:endPar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記憶體</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(Specialty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占業績比重則約為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45~50%</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0" i="0" u="none" strike="noStrike" cap="none" normalizeH="0" baseline="0" dirty="0" smtClean="0" bmk="_MailOriginal">
              <a:ln>
                <a:noFill/>
              </a:ln>
              <a:solidFill>
                <a:schemeClr val="tx1"/>
              </a:solidFill>
              <a:effectLst/>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25</a:t>
            </a:fld>
            <a:endParaRPr lang="en-US" altLang="zh-TW"/>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經營策略方向</a:t>
            </a:r>
            <a:r>
              <a:rPr lang="en-US" altLang="zh-TW" dirty="0" smtClean="0"/>
              <a:t>-</a:t>
            </a:r>
            <a:r>
              <a:rPr lang="zh-TW" altLang="en-US" dirty="0" smtClean="0"/>
              <a:t>營收表現</a:t>
            </a:r>
            <a:endParaRPr lang="zh-TW" altLang="en-US" dirty="0"/>
          </a:p>
        </p:txBody>
      </p:sp>
      <p:sp>
        <p:nvSpPr>
          <p:cNvPr id="5" name="Rectangle 1"/>
          <p:cNvSpPr>
            <a:spLocks noGrp="1" noChangeArrowheads="1"/>
          </p:cNvSpPr>
          <p:nvPr>
            <p:ph idx="1"/>
          </p:nvPr>
        </p:nvSpPr>
        <p:spPr bwMode="auto">
          <a:xfrm>
            <a:off x="1362456" y="2029856"/>
            <a:ext cx="72511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展望各項業務，</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Mobile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部分，</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Low power DRAM</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業務於</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2013</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下半年已有所進展，</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年可望倍數成長。</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NOR Flash</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部分，</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2013</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年市場產能過剩，殺價競爭嚴重，但公司將推出</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NOR Flash 1Gb </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的產品線，</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下半年放量，將於</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2015</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年貢獻營收。</a:t>
            </a:r>
            <a:endPar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2400" b="0" i="0" u="none" strike="noStrike" cap="none" normalizeH="0" baseline="0" dirty="0" smtClean="0" bmk="_MailOriginal">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華邦持續將製程微縮，以及擴展高附加價值產品市場，包含良品裸晶</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(KGD)</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、工業用及車用等，有助於提升整體毛利率。法人表示，在</a:t>
            </a:r>
            <a:r>
              <a:rPr kumimoji="1" lang="en-US" altLang="zh-TW"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2014</a:t>
            </a:r>
            <a:r>
              <a:rPr kumimoji="1" lang="zh-TW" altLang="en-US" sz="2400" b="0" i="0" u="none" strike="noStrike" cap="none" normalizeH="0" baseline="0" dirty="0" smtClean="0" bmk="_MailOriginal">
                <a:ln>
                  <a:noFill/>
                </a:ln>
                <a:solidFill>
                  <a:schemeClr val="tx1"/>
                </a:solidFill>
                <a:effectLst/>
                <a:latin typeface="微軟正黑體" pitchFamily="34" charset="-120"/>
                <a:ea typeface="微軟正黑體" pitchFamily="34" charset="-120"/>
                <a:cs typeface="Times New Roman" pitchFamily="18" charset="0"/>
              </a:rPr>
              <a:t>年第二季進入旺季後，整體營運將邁入成長趨勢。</a:t>
            </a: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26</a:t>
            </a:fld>
            <a:endParaRPr lang="en-US" altLang="zh-TW"/>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993726" y="2698740"/>
            <a:ext cx="7452828" cy="643676"/>
          </a:xfrm>
        </p:spPr>
        <p:txBody>
          <a:bodyPr>
            <a:normAutofit lnSpcReduction="10000"/>
          </a:bodyPr>
          <a:lstStyle/>
          <a:p>
            <a:r>
              <a:rPr lang="zh-TW" altLang="en-US" dirty="0" smtClean="0"/>
              <a:t>組織創新</a:t>
            </a:r>
            <a:endParaRPr lang="zh-TW"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創新組織的特質</a:t>
            </a:r>
            <a:endParaRPr lang="zh-TW" altLang="en-US" dirty="0"/>
          </a:p>
        </p:txBody>
      </p:sp>
      <p:sp>
        <p:nvSpPr>
          <p:cNvPr id="5" name="Rectangle 1"/>
          <p:cNvSpPr>
            <a:spLocks noGrp="1" noChangeArrowheads="1"/>
          </p:cNvSpPr>
          <p:nvPr>
            <p:ph idx="1"/>
          </p:nvPr>
        </p:nvSpPr>
        <p:spPr bwMode="auto">
          <a:xfrm>
            <a:off x="1285830" y="2583854"/>
            <a:ext cx="740097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管理階層能接受冒險</a:t>
            </a:r>
            <a:endParaRPr kumimoji="1" lang="en-US" altLang="zh-TW" sz="2800" b="0" i="0" u="none" strike="noStrike" cap="none" normalizeH="0" baseline="0" dirty="0" smtClean="0">
              <a:ln>
                <a:noFill/>
              </a:ln>
              <a:solidFill>
                <a:schemeClr val="tx1"/>
              </a:solidFill>
              <a:effectLst/>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zh-TW" altLang="en-US" sz="2800" b="0" dirty="0" smtClean="0">
                <a:solidFill>
                  <a:schemeClr val="tx1"/>
                </a:solidFill>
                <a:latin typeface="+mj-ea"/>
                <a:ea typeface="+mj-ea"/>
                <a:cs typeface="新細明體" pitchFamily="18" charset="-120"/>
              </a:rPr>
              <a:t>樂見新構想與新的做事方式</a:t>
            </a:r>
            <a:endParaRPr lang="en-US" altLang="zh-TW" sz="2800" b="0" dirty="0" smtClean="0">
              <a:solidFill>
                <a:schemeClr val="tx1"/>
              </a:solidFill>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資訊自由流通，不受經理人控制</a:t>
            </a:r>
            <a:endParaRPr kumimoji="1" lang="en-US" altLang="zh-TW" sz="2800" b="0" i="0" u="none" strike="noStrike" cap="none" normalizeH="0" baseline="0" dirty="0" smtClean="0">
              <a:ln>
                <a:noFill/>
              </a:ln>
              <a:solidFill>
                <a:schemeClr val="tx1"/>
              </a:solidFill>
              <a:effectLst/>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zh-TW" altLang="en-US" sz="2800" b="0" dirty="0" smtClean="0">
                <a:solidFill>
                  <a:schemeClr val="tx1"/>
                </a:solidFill>
                <a:latin typeface="+mj-ea"/>
                <a:ea typeface="+mj-ea"/>
                <a:cs typeface="新細明體" pitchFamily="18" charset="-120"/>
              </a:rPr>
              <a:t>員工能接受顧客</a:t>
            </a:r>
            <a:r>
              <a:rPr lang="en-US" altLang="zh-TW" sz="2800" b="0" dirty="0" smtClean="0">
                <a:solidFill>
                  <a:schemeClr val="tx1"/>
                </a:solidFill>
                <a:latin typeface="+mj-ea"/>
                <a:ea typeface="+mj-ea"/>
                <a:cs typeface="新細明體" pitchFamily="18" charset="-120"/>
              </a:rPr>
              <a:t>/</a:t>
            </a:r>
            <a:r>
              <a:rPr lang="zh-TW" altLang="en-US" sz="2800" b="0" dirty="0" smtClean="0">
                <a:solidFill>
                  <a:schemeClr val="tx1"/>
                </a:solidFill>
                <a:latin typeface="+mj-ea"/>
                <a:ea typeface="+mj-ea"/>
                <a:cs typeface="新細明體" pitchFamily="18" charset="-120"/>
              </a:rPr>
              <a:t>夥伴</a:t>
            </a:r>
            <a:r>
              <a:rPr lang="en-US" altLang="zh-TW" sz="2800" b="0" dirty="0" smtClean="0">
                <a:solidFill>
                  <a:schemeClr val="tx1"/>
                </a:solidFill>
                <a:latin typeface="+mj-ea"/>
                <a:ea typeface="+mj-ea"/>
                <a:cs typeface="新細明體" pitchFamily="18" charset="-120"/>
              </a:rPr>
              <a:t>/</a:t>
            </a:r>
            <a:r>
              <a:rPr lang="zh-TW" altLang="en-US" sz="2800" b="0" dirty="0" smtClean="0">
                <a:solidFill>
                  <a:schemeClr val="tx1"/>
                </a:solidFill>
                <a:latin typeface="+mj-ea"/>
                <a:ea typeface="+mj-ea"/>
                <a:cs typeface="新細明體" pitchFamily="18" charset="-120"/>
              </a:rPr>
              <a:t>科學團體等知識來源</a:t>
            </a:r>
            <a:endParaRPr lang="en-US" altLang="zh-TW" sz="2800" b="0" dirty="0" smtClean="0">
              <a:solidFill>
                <a:schemeClr val="tx1"/>
              </a:solidFill>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好點子獲得高層主管支持</a:t>
            </a:r>
            <a:endParaRPr kumimoji="1" lang="en-US" altLang="zh-TW" sz="2800" b="0" i="0" u="none" strike="noStrike" cap="none" normalizeH="0" baseline="0" dirty="0" smtClean="0">
              <a:ln>
                <a:noFill/>
              </a:ln>
              <a:solidFill>
                <a:schemeClr val="tx1"/>
              </a:solidFill>
              <a:effectLst/>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創新者獲得獎勵</a:t>
            </a: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28</a:t>
            </a:fld>
            <a:endParaRPr lang="en-US" altLang="zh-TW"/>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j-ea"/>
                <a:ea typeface="+mj-ea"/>
              </a:rPr>
              <a:t>創新組織的成功案例</a:t>
            </a:r>
            <a:endParaRPr lang="zh-TW" altLang="en-US" dirty="0">
              <a:latin typeface="+mj-ea"/>
              <a:ea typeface="+mj-ea"/>
            </a:endParaRPr>
          </a:p>
        </p:txBody>
      </p:sp>
      <p:sp>
        <p:nvSpPr>
          <p:cNvPr id="5" name="Rectangle 1"/>
          <p:cNvSpPr>
            <a:spLocks noGrp="1" noChangeArrowheads="1"/>
          </p:cNvSpPr>
          <p:nvPr>
            <p:ph idx="1"/>
          </p:nvPr>
        </p:nvSpPr>
        <p:spPr bwMode="auto">
          <a:xfrm>
            <a:off x="1285830" y="2662227"/>
            <a:ext cx="740097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zh-TW" altLang="en-US" sz="2800" b="0" dirty="0" smtClean="0">
                <a:solidFill>
                  <a:schemeClr val="tx1"/>
                </a:solidFill>
                <a:latin typeface="+mj-ea"/>
                <a:ea typeface="+mj-ea"/>
                <a:cs typeface="新細明體" pitchFamily="18" charset="-120"/>
              </a:rPr>
              <a:t>三星電子：差異化、多元化</a:t>
            </a:r>
            <a:endParaRPr lang="en-US" altLang="zh-TW" sz="2800" b="0" dirty="0" smtClean="0">
              <a:solidFill>
                <a:schemeClr val="tx1"/>
              </a:solidFill>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小米機：成本管控、飢餓行銷、高</a:t>
            </a:r>
            <a:r>
              <a:rPr kumimoji="1" lang="en-US" altLang="zh-TW" sz="2800" b="0" i="0" u="none" strike="noStrike" cap="none" normalizeH="0" baseline="0" dirty="0" smtClean="0">
                <a:ln>
                  <a:noFill/>
                </a:ln>
                <a:solidFill>
                  <a:schemeClr val="tx1"/>
                </a:solidFill>
                <a:effectLst/>
                <a:latin typeface="+mj-ea"/>
                <a:ea typeface="+mj-ea"/>
                <a:cs typeface="新細明體" pitchFamily="18" charset="-120"/>
              </a:rPr>
              <a:t>C/P</a:t>
            </a:r>
            <a:r>
              <a:rPr kumimoji="1" lang="zh-TW" altLang="en-US" sz="2800" b="0" i="0" u="none" strike="noStrike" cap="none" normalizeH="0" baseline="0" dirty="0" smtClean="0">
                <a:ln>
                  <a:noFill/>
                </a:ln>
                <a:solidFill>
                  <a:schemeClr val="tx1"/>
                </a:solidFill>
                <a:effectLst/>
                <a:latin typeface="+mj-ea"/>
                <a:ea typeface="+mj-ea"/>
                <a:cs typeface="新細明體" pitchFamily="18" charset="-120"/>
              </a:rPr>
              <a:t>值</a:t>
            </a:r>
            <a:endParaRPr kumimoji="1" lang="en-US" altLang="zh-TW" sz="2800" b="0" i="0" u="none" strike="noStrike" cap="none" normalizeH="0" baseline="0" dirty="0" smtClean="0">
              <a:ln>
                <a:noFill/>
              </a:ln>
              <a:solidFill>
                <a:schemeClr val="tx1"/>
              </a:solidFill>
              <a:effectLst/>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altLang="zh-TW" sz="2800" b="0" dirty="0" smtClean="0">
                <a:solidFill>
                  <a:schemeClr val="tx1"/>
                </a:solidFill>
                <a:latin typeface="+mj-ea"/>
                <a:ea typeface="+mj-ea"/>
                <a:cs typeface="新細明體" pitchFamily="18" charset="-120"/>
              </a:rPr>
              <a:t>APPLE</a:t>
            </a:r>
            <a:r>
              <a:rPr lang="zh-TW" altLang="en-US" sz="2800" b="0" dirty="0" smtClean="0">
                <a:solidFill>
                  <a:schemeClr val="tx1"/>
                </a:solidFill>
                <a:latin typeface="+mj-ea"/>
                <a:ea typeface="+mj-ea"/>
                <a:cs typeface="新細明體" pitchFamily="18" charset="-120"/>
              </a:rPr>
              <a:t>：差異化、品牌化、創新</a:t>
            </a:r>
            <a:endParaRPr lang="en-US" altLang="zh-TW" sz="2800" b="0" dirty="0" smtClean="0">
              <a:solidFill>
                <a:schemeClr val="tx1"/>
              </a:solidFill>
              <a:latin typeface="+mj-ea"/>
              <a:ea typeface="+mj-ea"/>
              <a:cs typeface="新細明體" pitchFamily="18" charset="-12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1" lang="zh-TW" altLang="en-US" sz="2800" b="0" i="0" u="none" strike="noStrike" cap="none" normalizeH="0" baseline="0" dirty="0" smtClean="0">
              <a:ln>
                <a:noFill/>
              </a:ln>
              <a:solidFill>
                <a:schemeClr val="tx1"/>
              </a:solidFill>
              <a:effectLst/>
              <a:latin typeface="+mj-ea"/>
              <a:ea typeface="+mj-ea"/>
              <a:cs typeface="新細明體" pitchFamily="18" charset="-120"/>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29</a:t>
            </a:fld>
            <a:endParaRPr lang="en-US" altLang="zh-TW"/>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6"/>
          <p:cNvSpPr>
            <a:spLocks noGrp="1"/>
          </p:cNvSpPr>
          <p:nvPr>
            <p:ph type="subTitle" idx="1"/>
          </p:nvPr>
        </p:nvSpPr>
        <p:spPr bwMode="auto">
          <a:xfrm>
            <a:off x="774648" y="2406636"/>
            <a:ext cx="8156575" cy="1182691"/>
          </a:xfrm>
          <a:noFill/>
          <a:ln>
            <a:miter lim="800000"/>
            <a:headEnd/>
            <a:tailEnd/>
          </a:ln>
        </p:spPr>
        <p:txBody>
          <a:bodyPr vert="horz" wrap="square" lIns="91440" tIns="45720" rIns="91440" bIns="45720" numCol="1" anchor="t" anchorCtr="0" compatLnSpc="1">
            <a:prstTxWarp prst="textNoShape">
              <a:avLst/>
            </a:prstTxWarp>
            <a:noAutofit/>
          </a:bodyPr>
          <a:lstStyle/>
          <a:p>
            <a:r>
              <a:rPr lang="en-US" altLang="zh-TW" sz="3600" dirty="0" err="1" smtClean="0">
                <a:latin typeface="+mj-ea"/>
                <a:ea typeface="+mj-ea"/>
              </a:rPr>
              <a:t>Winbond</a:t>
            </a:r>
            <a:r>
              <a:rPr lang="en-US" altLang="zh-TW" sz="3600" dirty="0" smtClean="0">
                <a:latin typeface="+mj-ea"/>
                <a:ea typeface="+mj-ea"/>
              </a:rPr>
              <a:t> Electronics Corp. </a:t>
            </a:r>
          </a:p>
          <a:p>
            <a:r>
              <a:rPr lang="zh-TW" altLang="en-US" sz="3600" dirty="0" smtClean="0">
                <a:latin typeface="+mj-ea"/>
                <a:ea typeface="+mj-ea"/>
              </a:rPr>
              <a:t>華邦電子公司簡介</a:t>
            </a:r>
            <a:endParaRPr lang="en-US" altLang="zh-TW" sz="3600" dirty="0" smtClean="0">
              <a:latin typeface="+mj-ea"/>
              <a:ea typeface="+mj-ea"/>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13123" y="2844792"/>
            <a:ext cx="3238488" cy="1424007"/>
          </a:xfrm>
        </p:spPr>
        <p:txBody>
          <a:bodyPr/>
          <a:lstStyle/>
          <a:p>
            <a:r>
              <a:rPr lang="en-US" altLang="zh-TW" sz="4400" dirty="0" smtClean="0">
                <a:latin typeface="+mj-ea"/>
                <a:ea typeface="+mj-ea"/>
              </a:rPr>
              <a:t>Q &amp; A</a:t>
            </a:r>
            <a:endParaRPr lang="zh-TW" altLang="en-US" sz="4400" dirty="0">
              <a:latin typeface="+mj-ea"/>
              <a:ea typeface="+mj-ea"/>
            </a:endParaRPr>
          </a:p>
        </p:txBody>
      </p:sp>
      <p:sp>
        <p:nvSpPr>
          <p:cNvPr id="4" name="投影片編號版面配置區 3"/>
          <p:cNvSpPr>
            <a:spLocks noGrp="1"/>
          </p:cNvSpPr>
          <p:nvPr>
            <p:ph type="sldNum" sz="quarter" idx="12"/>
          </p:nvPr>
        </p:nvSpPr>
        <p:spPr/>
        <p:txBody>
          <a:bodyPr/>
          <a:lstStyle/>
          <a:p>
            <a:pPr>
              <a:defRPr/>
            </a:pPr>
            <a:fld id="{029A4B41-F0B5-49FA-A459-85D434A4A4DD}" type="slidenum">
              <a:rPr lang="en-US" altLang="zh-TW" smtClean="0"/>
              <a:pPr>
                <a:defRPr/>
              </a:pPr>
              <a:t>30</a:t>
            </a:fld>
            <a:endParaRPr lang="en-US" altLang="zh-TW"/>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9" descr="1109_28"/>
          <p:cNvPicPr>
            <a:picLocks noGrp="1" noChangeAspect="1" noChangeArrowheads="1"/>
          </p:cNvPicPr>
          <p:nvPr>
            <p:ph/>
          </p:nvPr>
        </p:nvPicPr>
        <p:blipFill>
          <a:blip r:embed="rId3" cstate="print"/>
          <a:stretch>
            <a:fillRect/>
          </a:stretch>
        </p:blipFill>
        <p:spPr>
          <a:xfrm>
            <a:off x="1036688" y="690525"/>
            <a:ext cx="7650112" cy="5115111"/>
          </a:xfrm>
          <a:effectLst>
            <a:softEdge rad="112500"/>
          </a:effectLst>
        </p:spPr>
      </p:pic>
      <p:sp>
        <p:nvSpPr>
          <p:cNvPr id="37928" name="Text Box 40"/>
          <p:cNvSpPr txBox="1">
            <a:spLocks noChangeArrowheads="1"/>
          </p:cNvSpPr>
          <p:nvPr/>
        </p:nvSpPr>
        <p:spPr bwMode="auto">
          <a:xfrm>
            <a:off x="1285830" y="1066800"/>
            <a:ext cx="4572000" cy="708025"/>
          </a:xfrm>
          <a:prstGeom prst="rect">
            <a:avLst/>
          </a:prstGeom>
          <a:noFill/>
          <a:ln w="9525">
            <a:noFill/>
            <a:miter lim="800000"/>
            <a:headEnd/>
            <a:tailEnd/>
          </a:ln>
        </p:spPr>
        <p:txBody>
          <a:bodyPr wrap="square">
            <a:spAutoFit/>
          </a:bodyPr>
          <a:lstStyle/>
          <a:p>
            <a:pPr>
              <a:spcBef>
                <a:spcPct val="50000"/>
              </a:spcBef>
            </a:pPr>
            <a:r>
              <a:rPr lang="en-US" altLang="zh-TW" sz="4000" b="1" dirty="0">
                <a:solidFill>
                  <a:srgbClr val="E41D35"/>
                </a:solidFill>
                <a:latin typeface="Verdana" pitchFamily="34" charset="0"/>
              </a:rPr>
              <a:t>Headquarters</a:t>
            </a:r>
          </a:p>
        </p:txBody>
      </p:sp>
      <p:sp>
        <p:nvSpPr>
          <p:cNvPr id="4" name="矩形 3"/>
          <p:cNvSpPr/>
          <p:nvPr/>
        </p:nvSpPr>
        <p:spPr>
          <a:xfrm>
            <a:off x="1036688" y="1774825"/>
            <a:ext cx="4572000" cy="1815882"/>
          </a:xfrm>
          <a:prstGeom prst="rect">
            <a:avLst/>
          </a:prstGeom>
        </p:spPr>
        <p:txBody>
          <a:bodyPr>
            <a:spAutoFit/>
          </a:bodyPr>
          <a:lstStyle/>
          <a:p>
            <a:r>
              <a:rPr lang="zh-TW" altLang="en-US" dirty="0" smtClean="0"/>
              <a:t>華邦電子創立於</a:t>
            </a:r>
            <a:r>
              <a:rPr lang="en-US" altLang="zh-TW" dirty="0" smtClean="0"/>
              <a:t>1987</a:t>
            </a:r>
            <a:r>
              <a:rPr lang="zh-TW" altLang="en-US" dirty="0" smtClean="0"/>
              <a:t>年</a:t>
            </a:r>
            <a:r>
              <a:rPr lang="en-US" altLang="zh-TW" dirty="0" smtClean="0"/>
              <a:t>9</a:t>
            </a:r>
            <a:r>
              <a:rPr lang="zh-TW" altLang="en-US" dirty="0" smtClean="0"/>
              <a:t>月，</a:t>
            </a:r>
            <a:r>
              <a:rPr lang="en-US" altLang="zh-TW" dirty="0" smtClean="0"/>
              <a:t>1995</a:t>
            </a:r>
            <a:r>
              <a:rPr lang="zh-TW" altLang="en-US" dirty="0" smtClean="0"/>
              <a:t>年於台灣證券交易所掛牌上市。今日的華邦以專業的記憶體積體電路公司為定位，主要業務包含產品設計、技術研發、晶圓製造、行銷及售後服務，致力以先進的半導體設計及生產技術，提供客戶特殊規格的記憶體解決方案。</a:t>
            </a:r>
            <a:endParaRPr lang="en-US" altLang="zh-TW" dirty="0" smtClean="0"/>
          </a:p>
          <a:p>
            <a:endParaRPr lang="en-US" altLang="zh-TW" dirty="0" smtClean="0"/>
          </a:p>
          <a:p>
            <a:r>
              <a:rPr lang="zh-TW" altLang="en-US" dirty="0" smtClean="0"/>
              <a:t>地址</a:t>
            </a:r>
            <a:r>
              <a:rPr lang="zh-TW" altLang="en-US" dirty="0" smtClean="0">
                <a:latin typeface="新細明體"/>
                <a:ea typeface="新細明體"/>
              </a:rPr>
              <a:t>：</a:t>
            </a:r>
            <a:r>
              <a:rPr lang="zh-TW" altLang="en-US" dirty="0" smtClean="0"/>
              <a:t>台中市中部科學園區科雅一路</a:t>
            </a:r>
            <a:r>
              <a:rPr lang="en-US" altLang="zh-TW" dirty="0" smtClean="0"/>
              <a:t>8</a:t>
            </a:r>
            <a:r>
              <a:rPr lang="zh-TW" altLang="en-US" dirty="0" smtClean="0"/>
              <a:t>號</a:t>
            </a:r>
            <a:br>
              <a:rPr lang="zh-TW" altLang="en-US" dirty="0" smtClean="0"/>
            </a:br>
            <a:endParaRPr lang="zh-TW" altLang="en-US" dirty="0"/>
          </a:p>
        </p:txBody>
      </p:sp>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7928"/>
                                        </p:tgtEl>
                                        <p:attrNameLst>
                                          <p:attrName>style.visibility</p:attrName>
                                        </p:attrNameLst>
                                      </p:cBhvr>
                                      <p:to>
                                        <p:strVal val="visible"/>
                                      </p:to>
                                    </p:set>
                                    <p:animEffect transition="in" filter="checkerboard(across)">
                                      <p:cBhvr>
                                        <p:cTn id="7" dur="1000"/>
                                        <p:tgtEl>
                                          <p:spTgt spid="37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2" name="Group 38"/>
          <p:cNvGraphicFramePr>
            <a:graphicFrameLocks noGrp="1"/>
          </p:cNvGraphicFramePr>
          <p:nvPr/>
        </p:nvGraphicFramePr>
        <p:xfrm>
          <a:off x="1103265" y="1785914"/>
          <a:ext cx="7583535" cy="3799840"/>
        </p:xfrm>
        <a:graphic>
          <a:graphicData uri="http://schemas.openxmlformats.org/drawingml/2006/table">
            <a:tbl>
              <a:tblPr/>
              <a:tblGrid>
                <a:gridCol w="2569589"/>
                <a:gridCol w="5013946"/>
              </a:tblGrid>
              <a:tr h="497475">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chemeClr val="bg1"/>
                          </a:solidFill>
                          <a:effectLst/>
                          <a:latin typeface="Verdana" pitchFamily="34" charset="0"/>
                          <a:ea typeface="標楷體" pitchFamily="65" charset="-120"/>
                        </a:rPr>
                        <a:t>Founded</a:t>
                      </a:r>
                    </a:p>
                  </a:txBody>
                  <a:tcPr marL="45720" marR="45720" anchor="ctr" horzOverflow="overflow">
                    <a:lnL w="12700" cap="flat" cmpd="sng" algn="ctr">
                      <a:solidFill>
                        <a:schemeClr val="tx1"/>
                      </a:solidFill>
                      <a:prstDash val="solid"/>
                      <a:round/>
                      <a:headEnd type="none" w="med" len="med"/>
                      <a:tailEnd type="none" w="med" len="med"/>
                    </a:lnL>
                    <a:lnR w="190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1987</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chemeClr val="tx1"/>
                          </a:solidFill>
                          <a:effectLst/>
                          <a:latin typeface="Verdana" pitchFamily="34" charset="0"/>
                          <a:ea typeface="標楷體" pitchFamily="65" charset="-120"/>
                        </a:rPr>
                        <a:t>(</a:t>
                      </a:r>
                      <a:r>
                        <a:rPr lang="zh-TW" altLang="en-US" sz="1400" b="1" dirty="0" smtClean="0">
                          <a:solidFill>
                            <a:schemeClr val="tx1"/>
                          </a:solidFill>
                        </a:rPr>
                        <a:t>資本額：</a:t>
                      </a:r>
                      <a:r>
                        <a:rPr lang="en-US" altLang="zh-TW" sz="1400" b="1" dirty="0" smtClean="0">
                          <a:solidFill>
                            <a:schemeClr val="tx1"/>
                          </a:solidFill>
                        </a:rPr>
                        <a:t>366.94</a:t>
                      </a:r>
                      <a:r>
                        <a:rPr lang="zh-TW" altLang="en-US" sz="1400" b="1" dirty="0" smtClean="0">
                          <a:solidFill>
                            <a:schemeClr val="tx1"/>
                          </a:solidFill>
                        </a:rPr>
                        <a:t>億</a:t>
                      </a:r>
                      <a:r>
                        <a:rPr lang="en-US" altLang="zh-TW" sz="1400" b="1" dirty="0" smtClean="0">
                          <a:solidFill>
                            <a:schemeClr val="tx1"/>
                          </a:solidFill>
                        </a:rPr>
                        <a:t>)</a:t>
                      </a:r>
                      <a:endParaRPr kumimoji="0" lang="en-US" altLang="zh-TW" sz="1400" b="1" i="0" u="none" strike="noStrike" cap="none" normalizeH="0" baseline="0" dirty="0" smtClean="0">
                        <a:ln>
                          <a:noFill/>
                        </a:ln>
                        <a:solidFill>
                          <a:schemeClr val="tx1"/>
                        </a:solidFill>
                        <a:effectLst/>
                        <a:latin typeface="Verdana" pitchFamily="34" charset="0"/>
                        <a:ea typeface="標楷體" pitchFamily="65" charset="-120"/>
                      </a:endParaRPr>
                    </a:p>
                  </a:txBody>
                  <a:tcPr marL="45720" marR="45720" anchor="ctr" horzOverflow="overflow">
                    <a:lnL w="190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r h="339667">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smtClean="0">
                          <a:ln>
                            <a:noFill/>
                          </a:ln>
                          <a:solidFill>
                            <a:schemeClr val="bg1"/>
                          </a:solidFill>
                          <a:effectLst/>
                          <a:latin typeface="Verdana" pitchFamily="34" charset="0"/>
                          <a:ea typeface="標楷體" pitchFamily="65" charset="-120"/>
                        </a:rPr>
                        <a:t>Employees</a:t>
                      </a:r>
                    </a:p>
                  </a:txBody>
                  <a:tcPr marL="45720" marR="45720" anchor="ctr" horzOverflow="overflow">
                    <a:lnL w="12700" cap="flat" cmpd="sng" algn="ctr">
                      <a:solidFill>
                        <a:schemeClr val="tx1"/>
                      </a:solidFill>
                      <a:prstDash val="solid"/>
                      <a:round/>
                      <a:headEnd type="none" w="med" len="med"/>
                      <a:tailEnd type="none" w="med" len="med"/>
                    </a:lnL>
                    <a:lnR w="63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2,200</a:t>
                      </a:r>
                    </a:p>
                  </a:txBody>
                  <a:tcPr marL="45720" marR="45720" anchor="ctr" horzOverflow="overflow">
                    <a:lnL w="63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r h="843860">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smtClean="0">
                          <a:ln>
                            <a:noFill/>
                          </a:ln>
                          <a:solidFill>
                            <a:schemeClr val="bg1"/>
                          </a:solidFill>
                          <a:effectLst/>
                          <a:latin typeface="Verdana" pitchFamily="34" charset="0"/>
                          <a:ea typeface="標楷體" pitchFamily="65" charset="-120"/>
                        </a:rPr>
                        <a:t>Headquarters</a:t>
                      </a:r>
                    </a:p>
                  </a:txBody>
                  <a:tcPr marL="45720" marR="45720" anchor="ctr" horzOverflow="overflow">
                    <a:lnL w="12700" cap="flat" cmpd="sng" algn="ctr">
                      <a:solidFill>
                        <a:schemeClr val="tx1"/>
                      </a:solidFill>
                      <a:prstDash val="solid"/>
                      <a:round/>
                      <a:headEnd type="none" w="med" len="med"/>
                      <a:tailEnd type="none" w="med" len="med"/>
                    </a:lnL>
                    <a:lnR w="63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defRPr/>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Taichung, Taiwan</a:t>
                      </a:r>
                      <a:endParaRPr lang="zh-TW" altLang="en-US" sz="1400" b="1" dirty="0" smtClean="0"/>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en-US" altLang="zh-TW" sz="1400" b="1" i="0" u="none" strike="noStrike" cap="none" normalizeH="0" baseline="0" dirty="0" smtClean="0">
                        <a:ln>
                          <a:noFill/>
                        </a:ln>
                        <a:solidFill>
                          <a:srgbClr val="003399"/>
                        </a:solidFill>
                        <a:effectLst/>
                        <a:latin typeface="Verdana" pitchFamily="34" charset="0"/>
                        <a:ea typeface="標楷體" pitchFamily="65" charset="-120"/>
                      </a:endParaRPr>
                    </a:p>
                  </a:txBody>
                  <a:tcPr marL="45720" marR="45720" anchor="ctr" horzOverflow="overflow">
                    <a:lnL w="63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r h="631569">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smtClean="0">
                          <a:ln>
                            <a:noFill/>
                          </a:ln>
                          <a:solidFill>
                            <a:schemeClr val="bg1"/>
                          </a:solidFill>
                          <a:effectLst/>
                          <a:latin typeface="Verdana" pitchFamily="34" charset="0"/>
                          <a:ea typeface="標楷體" pitchFamily="65" charset="-120"/>
                        </a:rPr>
                        <a:t>Product  R&amp;D </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smtClean="0">
                          <a:ln>
                            <a:noFill/>
                          </a:ln>
                          <a:solidFill>
                            <a:schemeClr val="bg1"/>
                          </a:solidFill>
                          <a:effectLst/>
                          <a:latin typeface="Verdana" pitchFamily="34" charset="0"/>
                          <a:ea typeface="標楷體" pitchFamily="65" charset="-120"/>
                        </a:rPr>
                        <a:t>Centers</a:t>
                      </a:r>
                    </a:p>
                  </a:txBody>
                  <a:tcPr marL="45720" marR="45720" anchor="ctr" horzOverflow="overflow">
                    <a:lnL w="12700" cap="flat" cmpd="sng" algn="ctr">
                      <a:solidFill>
                        <a:schemeClr val="tx1"/>
                      </a:solidFill>
                      <a:prstDash val="solid"/>
                      <a:round/>
                      <a:headEnd type="none" w="med" len="med"/>
                      <a:tailEnd type="none" w="med" len="med"/>
                    </a:lnL>
                    <a:lnR w="63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Taiwan, USA , Japan ,Israel</a:t>
                      </a:r>
                    </a:p>
                  </a:txBody>
                  <a:tcPr marL="45720" marR="45720" anchor="ctr" horzOverflow="overflow">
                    <a:lnL w="63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r h="654566">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smtClean="0">
                          <a:ln>
                            <a:noFill/>
                          </a:ln>
                          <a:solidFill>
                            <a:schemeClr val="bg1"/>
                          </a:solidFill>
                          <a:effectLst/>
                          <a:latin typeface="Verdana" pitchFamily="34" charset="0"/>
                          <a:ea typeface="標楷體" pitchFamily="65" charset="-120"/>
                        </a:rPr>
                        <a:t>Sales Offices</a:t>
                      </a:r>
                    </a:p>
                  </a:txBody>
                  <a:tcPr marL="45720" marR="45720" anchor="ctr" horzOverflow="overflow">
                    <a:lnL w="12700" cap="flat" cmpd="sng" algn="ctr">
                      <a:solidFill>
                        <a:schemeClr val="tx1"/>
                      </a:solidFill>
                      <a:prstDash val="solid"/>
                      <a:round/>
                      <a:headEnd type="none" w="med" len="med"/>
                      <a:tailEnd type="none" w="med" len="med"/>
                    </a:lnL>
                    <a:lnR w="63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Taiwan, Hong Kong, China, Japan, USA</a:t>
                      </a:r>
                    </a:p>
                  </a:txBody>
                  <a:tcPr marL="45720" marR="45720" anchor="ctr" horzOverflow="overflow">
                    <a:lnL w="63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r h="812018">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chemeClr val="bg1"/>
                          </a:solidFill>
                          <a:effectLst/>
                          <a:latin typeface="Verdana" pitchFamily="34" charset="0"/>
                          <a:ea typeface="標楷體" pitchFamily="65" charset="-120"/>
                        </a:rPr>
                        <a:t>Manufacturing </a:t>
                      </a:r>
                    </a:p>
                  </a:txBody>
                  <a:tcPr marL="45720" marR="45720" anchor="ctr" horzOverflow="overflow">
                    <a:lnL w="12700" cap="flat" cmpd="sng" algn="ctr">
                      <a:solidFill>
                        <a:schemeClr val="tx1"/>
                      </a:solidFill>
                      <a:prstDash val="solid"/>
                      <a:round/>
                      <a:headEnd type="none" w="med" len="med"/>
                      <a:tailEnd type="none" w="med" len="med"/>
                    </a:lnL>
                    <a:lnR w="6350" cap="flat" cmpd="sng" algn="ctr">
                      <a:solidFill>
                        <a:srgbClr val="EEECE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2A4"/>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12"  FAB in Taichung, Taiwan</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003399"/>
                          </a:solidFill>
                          <a:effectLst/>
                          <a:latin typeface="Verdana" pitchFamily="34" charset="0"/>
                          <a:ea typeface="標楷體" pitchFamily="65" charset="-120"/>
                        </a:rPr>
                        <a:t>Run Rate: 35K Wafers/Month</a:t>
                      </a:r>
                    </a:p>
                  </a:txBody>
                  <a:tcPr marL="45720" marR="45720" anchor="ctr" horzOverflow="overflow">
                    <a:lnL w="6350" cap="flat" cmpd="sng" algn="ctr">
                      <a:solidFill>
                        <a:srgbClr val="EEECE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9803"/>
                      </a:schemeClr>
                    </a:solidFill>
                  </a:tcPr>
                </a:tc>
              </a:tr>
            </a:tbl>
          </a:graphicData>
        </a:graphic>
      </p:graphicFrame>
      <p:sp>
        <p:nvSpPr>
          <p:cNvPr id="21536" name="Title 8"/>
          <p:cNvSpPr>
            <a:spLocks noGrp="1"/>
          </p:cNvSpPr>
          <p:nvPr>
            <p:ph type="title"/>
          </p:nvPr>
        </p:nvSpPr>
        <p:spPr>
          <a:xfrm>
            <a:off x="1103265" y="841374"/>
            <a:ext cx="6032520" cy="787400"/>
          </a:xfrm>
        </p:spPr>
        <p:txBody>
          <a:bodyPr/>
          <a:lstStyle/>
          <a:p>
            <a:r>
              <a:rPr lang="en-US" altLang="zh-TW" dirty="0" smtClean="0">
                <a:latin typeface="Verdana" pitchFamily="34" charset="0"/>
                <a:ea typeface="新細明體" pitchFamily="18" charset="-120"/>
              </a:rPr>
              <a:t>Corporate Overview</a:t>
            </a:r>
          </a:p>
        </p:txBody>
      </p:sp>
      <p:sp>
        <p:nvSpPr>
          <p:cNvPr id="21537" name="Slide Number Placeholder 5"/>
          <p:cNvSpPr>
            <a:spLocks noGrp="1"/>
          </p:cNvSpPr>
          <p:nvPr>
            <p:ph type="sldNum" sz="quarter" idx="10"/>
          </p:nvPr>
        </p:nvSpPr>
        <p:spPr bwMode="auto">
          <a:noFill/>
          <a:ln>
            <a:miter lim="800000"/>
            <a:headEnd/>
            <a:tailEnd/>
          </a:ln>
        </p:spPr>
        <p:txBody>
          <a:bodyPr vert="horz" wrap="square" lIns="91440" tIns="45720" rIns="91440" bIns="45720" numCol="1" compatLnSpc="1">
            <a:prstTxWarp prst="textNoShape">
              <a:avLst/>
            </a:prstTxWarp>
          </a:bodyPr>
          <a:lstStyle/>
          <a:p>
            <a:fld id="{CB3F324E-903B-4E30-A8D7-4C82D9E6975B}" type="slidenum">
              <a:rPr lang="en-US" altLang="zh-TW" smtClean="0">
                <a:latin typeface="Arial" pitchFamily="34" charset="0"/>
              </a:rPr>
              <a:pPr/>
              <a:t>5</a:t>
            </a:fld>
            <a:endParaRPr lang="en-US" altLang="zh-TW" smtClean="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rc 4"/>
          <p:cNvSpPr>
            <a:spLocks/>
          </p:cNvSpPr>
          <p:nvPr/>
        </p:nvSpPr>
        <p:spPr bwMode="auto">
          <a:xfrm flipV="1">
            <a:off x="201613" y="1071563"/>
            <a:ext cx="8331200" cy="5233987"/>
          </a:xfrm>
          <a:custGeom>
            <a:avLst/>
            <a:gdLst>
              <a:gd name="T0" fmla="*/ 439867723 w 43200"/>
              <a:gd name="T1" fmla="*/ 636321576 h 41943"/>
              <a:gd name="T2" fmla="*/ 1073356321 w 43200"/>
              <a:gd name="T3" fmla="*/ 653139514 h 41943"/>
              <a:gd name="T4" fmla="*/ 803343576 w 43200"/>
              <a:gd name="T5" fmla="*/ 336356636 h 41943"/>
              <a:gd name="T6" fmla="*/ 0 60000 65536"/>
              <a:gd name="T7" fmla="*/ 0 60000 65536"/>
              <a:gd name="T8" fmla="*/ 0 60000 65536"/>
              <a:gd name="T9" fmla="*/ 0 w 43200"/>
              <a:gd name="T10" fmla="*/ 0 h 41943"/>
              <a:gd name="T11" fmla="*/ 43200 w 43200"/>
              <a:gd name="T12" fmla="*/ 41943 h 41943"/>
            </a:gdLst>
            <a:ahLst/>
            <a:cxnLst>
              <a:cxn ang="T6">
                <a:pos x="T0" y="T1"/>
              </a:cxn>
              <a:cxn ang="T7">
                <a:pos x="T2" y="T3"/>
              </a:cxn>
              <a:cxn ang="T8">
                <a:pos x="T4" y="T5"/>
              </a:cxn>
            </a:cxnLst>
            <a:rect l="T9" t="T10" r="T11" b="T12"/>
            <a:pathLst>
              <a:path w="43200" h="41943" fill="none" extrusionOk="0">
                <a:moveTo>
                  <a:pt x="11827" y="40862"/>
                </a:moveTo>
                <a:cubicBezTo>
                  <a:pt x="4571" y="37181"/>
                  <a:pt x="0" y="29735"/>
                  <a:pt x="0" y="21600"/>
                </a:cubicBezTo>
                <a:cubicBezTo>
                  <a:pt x="0" y="9670"/>
                  <a:pt x="9670" y="0"/>
                  <a:pt x="21600" y="0"/>
                </a:cubicBezTo>
                <a:cubicBezTo>
                  <a:pt x="33529" y="0"/>
                  <a:pt x="43200" y="9670"/>
                  <a:pt x="43200" y="21600"/>
                </a:cubicBezTo>
                <a:cubicBezTo>
                  <a:pt x="43200" y="30730"/>
                  <a:pt x="37459" y="38874"/>
                  <a:pt x="28860" y="41943"/>
                </a:cubicBezTo>
              </a:path>
              <a:path w="43200" h="41943" stroke="0" extrusionOk="0">
                <a:moveTo>
                  <a:pt x="11827" y="40862"/>
                </a:moveTo>
                <a:cubicBezTo>
                  <a:pt x="4571" y="37181"/>
                  <a:pt x="0" y="29735"/>
                  <a:pt x="0" y="21600"/>
                </a:cubicBezTo>
                <a:cubicBezTo>
                  <a:pt x="0" y="9670"/>
                  <a:pt x="9670" y="0"/>
                  <a:pt x="21600" y="0"/>
                </a:cubicBezTo>
                <a:cubicBezTo>
                  <a:pt x="33529" y="0"/>
                  <a:pt x="43200" y="9670"/>
                  <a:pt x="43200" y="21600"/>
                </a:cubicBezTo>
                <a:cubicBezTo>
                  <a:pt x="43200" y="30730"/>
                  <a:pt x="37459" y="38874"/>
                  <a:pt x="28860" y="41943"/>
                </a:cubicBezTo>
                <a:lnTo>
                  <a:pt x="21600" y="21600"/>
                </a:lnTo>
                <a:close/>
              </a:path>
            </a:pathLst>
          </a:custGeom>
          <a:noFill/>
          <a:ln w="28575">
            <a:solidFill>
              <a:srgbClr val="FF6600"/>
            </a:solidFill>
            <a:prstDash val="sysDot"/>
            <a:round/>
            <a:headEnd type="triangle" w="med" len="med"/>
            <a:tailEnd/>
          </a:ln>
        </p:spPr>
        <p:txBody>
          <a:bodyPr wrap="none" anchor="ctr"/>
          <a:lstStyle/>
          <a:p>
            <a:endParaRPr lang="zh-TW" altLang="en-US"/>
          </a:p>
        </p:txBody>
      </p:sp>
      <p:sp>
        <p:nvSpPr>
          <p:cNvPr id="16387" name="Oval 5"/>
          <p:cNvSpPr>
            <a:spLocks noChangeArrowheads="1"/>
          </p:cNvSpPr>
          <p:nvPr/>
        </p:nvSpPr>
        <p:spPr bwMode="auto">
          <a:xfrm>
            <a:off x="1120775" y="1709738"/>
            <a:ext cx="6545263" cy="4167187"/>
          </a:xfrm>
          <a:prstGeom prst="ellipse">
            <a:avLst/>
          </a:prstGeom>
          <a:solidFill>
            <a:srgbClr val="B9C597">
              <a:alpha val="39999"/>
            </a:srgbClr>
          </a:solidFill>
          <a:ln w="9525">
            <a:noFill/>
            <a:round/>
            <a:headEnd/>
            <a:tailEnd/>
          </a:ln>
        </p:spPr>
        <p:txBody>
          <a:bodyPr wrap="none" anchor="ctr"/>
          <a:lstStyle/>
          <a:p>
            <a:endParaRPr lang="zh-TW" altLang="en-US"/>
          </a:p>
        </p:txBody>
      </p:sp>
      <p:sp>
        <p:nvSpPr>
          <p:cNvPr id="16388" name="AutoShape 7"/>
          <p:cNvSpPr>
            <a:spLocks noChangeArrowheads="1"/>
          </p:cNvSpPr>
          <p:nvPr/>
        </p:nvSpPr>
        <p:spPr bwMode="auto">
          <a:xfrm>
            <a:off x="227013" y="2794000"/>
            <a:ext cx="3001962" cy="2568575"/>
          </a:xfrm>
          <a:prstGeom prst="rightArrowCallout">
            <a:avLst>
              <a:gd name="adj1" fmla="val 22565"/>
              <a:gd name="adj2" fmla="val 25000"/>
              <a:gd name="adj3" fmla="val 16768"/>
              <a:gd name="adj4" fmla="val 77796"/>
            </a:avLst>
          </a:prstGeom>
          <a:gradFill rotWithShape="1">
            <a:gsLst>
              <a:gs pos="0">
                <a:srgbClr val="FCCDCF">
                  <a:alpha val="89998"/>
                </a:srgbClr>
              </a:gs>
              <a:gs pos="100000">
                <a:srgbClr val="755F60"/>
              </a:gs>
            </a:gsLst>
            <a:lin ang="5400000" scaled="1"/>
          </a:gradFill>
          <a:ln w="9525">
            <a:miter lim="800000"/>
            <a:headEnd/>
            <a:tailEnd/>
          </a:ln>
          <a:scene3d>
            <a:camera prst="legacyObliqueTopRight"/>
            <a:lightRig rig="legacyFlat3" dir="t"/>
          </a:scene3d>
          <a:sp3d extrusionH="163500" prstMaterial="legacyMatte">
            <a:bevelT w="13500" h="13500" prst="angle"/>
            <a:bevelB w="13500" h="13500" prst="angle"/>
            <a:extrusionClr>
              <a:srgbClr val="FCCDCF"/>
            </a:extrusionClr>
          </a:sp3d>
        </p:spPr>
        <p:txBody>
          <a:bodyPr wrap="none" anchor="ctr">
            <a:flatTx/>
          </a:bodyPr>
          <a:lstStyle/>
          <a:p>
            <a:pPr latinLnBrk="1"/>
            <a:endParaRPr lang="ko-KR" altLang="en-US" sz="1100">
              <a:solidFill>
                <a:srgbClr val="000000"/>
              </a:solidFill>
              <a:ea typeface="標楷體" pitchFamily="65" charset="-120"/>
            </a:endParaRPr>
          </a:p>
          <a:p>
            <a:pPr latinLnBrk="1"/>
            <a:endParaRPr lang="ko-KR" altLang="en-US" sz="1100">
              <a:solidFill>
                <a:srgbClr val="000000"/>
              </a:solidFill>
              <a:ea typeface="標楷體" pitchFamily="65" charset="-120"/>
            </a:endParaRPr>
          </a:p>
          <a:p>
            <a:pPr latinLnBrk="1"/>
            <a:endParaRPr lang="ko-KR" altLang="en-US" sz="1100">
              <a:solidFill>
                <a:srgbClr val="000000"/>
              </a:solidFill>
              <a:ea typeface="標楷體" pitchFamily="65" charset="-120"/>
            </a:endParaRPr>
          </a:p>
          <a:p>
            <a:pPr latinLnBrk="1"/>
            <a:endParaRPr lang="ko-KR" altLang="en-US" sz="1100">
              <a:solidFill>
                <a:srgbClr val="000000"/>
              </a:solidFill>
              <a:ea typeface="標楷體" pitchFamily="65" charset="-120"/>
            </a:endParaRPr>
          </a:p>
          <a:p>
            <a:pPr latinLnBrk="1"/>
            <a:endParaRPr lang="ko-KR" altLang="en-US" sz="1100">
              <a:solidFill>
                <a:srgbClr val="000000"/>
              </a:solidFill>
              <a:ea typeface="標楷體" pitchFamily="65" charset="-120"/>
            </a:endParaRPr>
          </a:p>
          <a:p>
            <a:pPr latinLnBrk="1"/>
            <a:r>
              <a:rPr lang="ko-KR" altLang="en-US" sz="1100">
                <a:solidFill>
                  <a:srgbClr val="000000"/>
                </a:solidFill>
                <a:ea typeface="標楷體" pitchFamily="65" charset="-120"/>
              </a:rPr>
              <a:t> </a:t>
            </a:r>
            <a:endParaRPr lang="ko-KR" altLang="en-US" sz="1100">
              <a:solidFill>
                <a:srgbClr val="4D4D4D"/>
              </a:solidFill>
              <a:ea typeface="標楷體" pitchFamily="65" charset="-120"/>
            </a:endParaRPr>
          </a:p>
        </p:txBody>
      </p:sp>
      <p:sp>
        <p:nvSpPr>
          <p:cNvPr id="16389" name="AutoShape 8"/>
          <p:cNvSpPr>
            <a:spLocks noChangeArrowheads="1"/>
          </p:cNvSpPr>
          <p:nvPr/>
        </p:nvSpPr>
        <p:spPr bwMode="auto">
          <a:xfrm>
            <a:off x="5673725" y="2794000"/>
            <a:ext cx="3197225" cy="2568575"/>
          </a:xfrm>
          <a:prstGeom prst="leftArrowCallout">
            <a:avLst>
              <a:gd name="adj1" fmla="val 21315"/>
              <a:gd name="adj2" fmla="val 25000"/>
              <a:gd name="adj3" fmla="val 24601"/>
              <a:gd name="adj4" fmla="val 74741"/>
            </a:avLst>
          </a:prstGeom>
          <a:gradFill rotWithShape="1">
            <a:gsLst>
              <a:gs pos="0">
                <a:srgbClr val="FCCDCF">
                  <a:alpha val="89998"/>
                </a:srgbClr>
              </a:gs>
              <a:gs pos="100000">
                <a:srgbClr val="755F60"/>
              </a:gs>
            </a:gsLst>
            <a:lin ang="5400000" scaled="1"/>
          </a:gradFill>
          <a:ln w="9525">
            <a:miter lim="800000"/>
            <a:headEnd/>
            <a:tailEnd/>
          </a:ln>
          <a:scene3d>
            <a:camera prst="legacyObliqueTopRight"/>
            <a:lightRig rig="legacyFlat3" dir="t"/>
          </a:scene3d>
          <a:sp3d extrusionH="163500" prstMaterial="legacyMatte">
            <a:bevelT w="13500" h="13500" prst="angle"/>
            <a:bevelB w="13500" h="13500" prst="angle"/>
            <a:extrusionClr>
              <a:srgbClr val="FCCDCF"/>
            </a:extrusionClr>
          </a:sp3d>
        </p:spPr>
        <p:txBody>
          <a:bodyPr wrap="none" anchor="ctr">
            <a:flatTx/>
          </a:bodyPr>
          <a:lstStyle/>
          <a:p>
            <a:pPr latinLnBrk="1"/>
            <a:endParaRPr lang="ko-KR" altLang="en-US" sz="1100">
              <a:solidFill>
                <a:srgbClr val="FFFFFF"/>
              </a:solidFill>
              <a:ea typeface="標楷體" pitchFamily="65" charset="-120"/>
            </a:endParaRPr>
          </a:p>
          <a:p>
            <a:pPr latinLnBrk="1"/>
            <a:endParaRPr lang="ko-KR" altLang="en-US" sz="1100">
              <a:solidFill>
                <a:srgbClr val="FFFFFF"/>
              </a:solidFill>
              <a:ea typeface="標楷體" pitchFamily="65" charset="-120"/>
            </a:endParaRPr>
          </a:p>
          <a:p>
            <a:pPr latinLnBrk="1"/>
            <a:endParaRPr lang="ko-KR" altLang="en-US" sz="1100">
              <a:solidFill>
                <a:srgbClr val="4D4D4D"/>
              </a:solidFill>
              <a:ea typeface="標楷體" pitchFamily="65" charset="-120"/>
            </a:endParaRPr>
          </a:p>
          <a:p>
            <a:pPr latinLnBrk="1"/>
            <a:r>
              <a:rPr lang="ko-KR" altLang="en-US" sz="1100">
                <a:solidFill>
                  <a:srgbClr val="000000"/>
                </a:solidFill>
                <a:ea typeface="標楷體" pitchFamily="65" charset="-120"/>
              </a:rPr>
              <a:t>  </a:t>
            </a:r>
          </a:p>
          <a:p>
            <a:pPr latinLnBrk="1"/>
            <a:endParaRPr lang="ko-KR" altLang="en-US" sz="1100">
              <a:solidFill>
                <a:srgbClr val="000000"/>
              </a:solidFill>
              <a:ea typeface="標楷體" pitchFamily="65" charset="-120"/>
            </a:endParaRPr>
          </a:p>
          <a:p>
            <a:pPr latinLnBrk="1"/>
            <a:r>
              <a:rPr lang="ko-KR" altLang="en-US" sz="1100">
                <a:solidFill>
                  <a:srgbClr val="000000"/>
                </a:solidFill>
                <a:ea typeface="標楷體" pitchFamily="65" charset="-120"/>
              </a:rPr>
              <a:t>  </a:t>
            </a:r>
            <a:endParaRPr lang="ko-KR" altLang="en-US" sz="1100">
              <a:solidFill>
                <a:srgbClr val="4D4D4D"/>
              </a:solidFill>
              <a:ea typeface="標楷體" pitchFamily="65" charset="-120"/>
            </a:endParaRPr>
          </a:p>
        </p:txBody>
      </p:sp>
      <p:sp>
        <p:nvSpPr>
          <p:cNvPr id="16390" name="AutoShape 9"/>
          <p:cNvSpPr>
            <a:spLocks noChangeArrowheads="1"/>
          </p:cNvSpPr>
          <p:nvPr/>
        </p:nvSpPr>
        <p:spPr bwMode="auto">
          <a:xfrm>
            <a:off x="3227388" y="1082675"/>
            <a:ext cx="2514600" cy="2551113"/>
          </a:xfrm>
          <a:prstGeom prst="downArrowCallout">
            <a:avLst>
              <a:gd name="adj1" fmla="val 29463"/>
              <a:gd name="adj2" fmla="val 27472"/>
              <a:gd name="adj3" fmla="val 19384"/>
              <a:gd name="adj4" fmla="val 72102"/>
            </a:avLst>
          </a:prstGeom>
          <a:gradFill rotWithShape="1">
            <a:gsLst>
              <a:gs pos="0">
                <a:srgbClr val="FCCDCF">
                  <a:alpha val="89998"/>
                </a:srgbClr>
              </a:gs>
              <a:gs pos="100000">
                <a:srgbClr val="A79394"/>
              </a:gs>
            </a:gsLst>
            <a:lin ang="5400000" scaled="1"/>
          </a:gradFill>
          <a:ln w="9525">
            <a:miter lim="800000"/>
            <a:headEnd/>
            <a:tailEnd/>
          </a:ln>
          <a:scene3d>
            <a:camera prst="legacyObliqueTopRight"/>
            <a:lightRig rig="legacyFlat3" dir="t"/>
          </a:scene3d>
          <a:sp3d extrusionH="163500" prstMaterial="legacyMatte">
            <a:bevelT w="13500" h="13500" prst="angle"/>
            <a:bevelB w="13500" h="13500" prst="angle"/>
            <a:extrusionClr>
              <a:srgbClr val="FCCDCF"/>
            </a:extrusionClr>
          </a:sp3d>
        </p:spPr>
        <p:txBody>
          <a:bodyPr wrap="none" anchor="ctr">
            <a:flatTx/>
          </a:bodyPr>
          <a:lstStyle/>
          <a:p>
            <a:pPr latinLnBrk="1"/>
            <a:endParaRPr lang="zh-TW" altLang="zh-TW" sz="1100">
              <a:solidFill>
                <a:schemeClr val="bg2"/>
              </a:solidFill>
              <a:ea typeface="標楷體" pitchFamily="65" charset="-120"/>
            </a:endParaRPr>
          </a:p>
        </p:txBody>
      </p:sp>
      <p:sp>
        <p:nvSpPr>
          <p:cNvPr id="16391" name="AutoShape 10"/>
          <p:cNvSpPr>
            <a:spLocks noChangeArrowheads="1"/>
          </p:cNvSpPr>
          <p:nvPr/>
        </p:nvSpPr>
        <p:spPr bwMode="auto">
          <a:xfrm>
            <a:off x="3243263" y="4713288"/>
            <a:ext cx="2449512" cy="1922462"/>
          </a:xfrm>
          <a:prstGeom prst="upArrowCallout">
            <a:avLst>
              <a:gd name="adj1" fmla="val 39912"/>
              <a:gd name="adj2" fmla="val 31854"/>
              <a:gd name="adj3" fmla="val 13856"/>
              <a:gd name="adj4" fmla="val 76903"/>
            </a:avLst>
          </a:prstGeom>
          <a:gradFill rotWithShape="1">
            <a:gsLst>
              <a:gs pos="0">
                <a:srgbClr val="FCCDCF">
                  <a:alpha val="89998"/>
                </a:srgbClr>
              </a:gs>
              <a:gs pos="100000">
                <a:srgbClr val="755F60"/>
              </a:gs>
            </a:gsLst>
            <a:lin ang="5400000" scaled="1"/>
          </a:gradFill>
          <a:ln w="9525">
            <a:miter lim="800000"/>
            <a:headEnd/>
            <a:tailEnd/>
          </a:ln>
          <a:scene3d>
            <a:camera prst="legacyObliqueTopRight"/>
            <a:lightRig rig="legacyFlat3" dir="t"/>
          </a:scene3d>
          <a:sp3d extrusionH="163500" prstMaterial="legacyMatte">
            <a:bevelT w="13500" h="13500" prst="angle"/>
            <a:bevelB w="13500" h="13500" prst="angle"/>
            <a:extrusionClr>
              <a:srgbClr val="FCCDCF"/>
            </a:extrusionClr>
          </a:sp3d>
        </p:spPr>
        <p:txBody>
          <a:bodyPr wrap="none" anchor="ctr">
            <a:flatTx/>
          </a:bodyPr>
          <a:lstStyle/>
          <a:p>
            <a:pPr latinLnBrk="1"/>
            <a:endParaRPr lang="zh-TW" altLang="zh-TW" sz="1100">
              <a:ea typeface="標楷體" pitchFamily="65" charset="-120"/>
            </a:endParaRPr>
          </a:p>
        </p:txBody>
      </p:sp>
      <p:sp>
        <p:nvSpPr>
          <p:cNvPr id="16392" name="Rectangle 11"/>
          <p:cNvSpPr>
            <a:spLocks noChangeArrowheads="1"/>
          </p:cNvSpPr>
          <p:nvPr/>
        </p:nvSpPr>
        <p:spPr bwMode="auto">
          <a:xfrm>
            <a:off x="3213100" y="882650"/>
            <a:ext cx="2509838" cy="541338"/>
          </a:xfrm>
          <a:prstGeom prst="rect">
            <a:avLst/>
          </a:prstGeom>
          <a:gradFill rotWithShape="1">
            <a:gsLst>
              <a:gs pos="0">
                <a:srgbClr val="E41D35"/>
              </a:gs>
              <a:gs pos="100000">
                <a:srgbClr val="6A0D19"/>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E41D35"/>
            </a:extrusionClr>
          </a:sp3d>
        </p:spPr>
        <p:txBody>
          <a:bodyPr wrap="none" anchor="ctr">
            <a:flatTx/>
          </a:bodyPr>
          <a:lstStyle/>
          <a:p>
            <a:pPr algn="ctr" latinLnBrk="1"/>
            <a:r>
              <a:rPr lang="en-US" altLang="zh-TW" sz="2400" b="1">
                <a:solidFill>
                  <a:srgbClr val="FFFFFF"/>
                </a:solidFill>
                <a:latin typeface="Verdana" pitchFamily="34" charset="0"/>
                <a:ea typeface="標楷體" pitchFamily="65" charset="-120"/>
              </a:rPr>
              <a:t>Certification</a:t>
            </a:r>
            <a:endParaRPr lang="en-US" altLang="ko-KR" sz="2400" b="1">
              <a:solidFill>
                <a:srgbClr val="FFFFFF"/>
              </a:solidFill>
              <a:latin typeface="Verdana" pitchFamily="34" charset="0"/>
              <a:ea typeface="標楷體" pitchFamily="65" charset="-120"/>
            </a:endParaRPr>
          </a:p>
        </p:txBody>
      </p:sp>
      <p:sp>
        <p:nvSpPr>
          <p:cNvPr id="16393" name="Rectangle 12"/>
          <p:cNvSpPr>
            <a:spLocks noChangeArrowheads="1"/>
          </p:cNvSpPr>
          <p:nvPr/>
        </p:nvSpPr>
        <p:spPr bwMode="auto">
          <a:xfrm>
            <a:off x="219075" y="2806700"/>
            <a:ext cx="2333625" cy="536575"/>
          </a:xfrm>
          <a:prstGeom prst="rect">
            <a:avLst/>
          </a:prstGeom>
          <a:gradFill rotWithShape="1">
            <a:gsLst>
              <a:gs pos="0">
                <a:srgbClr val="E41D35"/>
              </a:gs>
              <a:gs pos="100000">
                <a:srgbClr val="6A0D19"/>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E41D35"/>
            </a:extrusionClr>
          </a:sp3d>
        </p:spPr>
        <p:txBody>
          <a:bodyPr wrap="none" anchor="ctr">
            <a:flatTx/>
          </a:bodyPr>
          <a:lstStyle/>
          <a:p>
            <a:pPr algn="ctr" latinLnBrk="1"/>
            <a:r>
              <a:rPr lang="en-US" altLang="zh-TW" sz="2400" b="1" dirty="0">
                <a:solidFill>
                  <a:srgbClr val="FFFFFF"/>
                </a:solidFill>
                <a:latin typeface="Verdana" pitchFamily="34" charset="0"/>
                <a:ea typeface="標楷體" pitchFamily="65" charset="-120"/>
              </a:rPr>
              <a:t>Position</a:t>
            </a:r>
            <a:endParaRPr lang="en-US" altLang="ko-KR" sz="2400" b="1" dirty="0">
              <a:solidFill>
                <a:srgbClr val="FFFFFF"/>
              </a:solidFill>
              <a:latin typeface="Verdana" pitchFamily="34" charset="0"/>
              <a:ea typeface="標楷體" pitchFamily="65" charset="-120"/>
            </a:endParaRPr>
          </a:p>
        </p:txBody>
      </p:sp>
      <p:sp>
        <p:nvSpPr>
          <p:cNvPr id="16394" name="Rectangle 13"/>
          <p:cNvSpPr>
            <a:spLocks noChangeArrowheads="1"/>
          </p:cNvSpPr>
          <p:nvPr/>
        </p:nvSpPr>
        <p:spPr bwMode="auto">
          <a:xfrm>
            <a:off x="6470650" y="2811463"/>
            <a:ext cx="2400300" cy="603250"/>
          </a:xfrm>
          <a:prstGeom prst="rect">
            <a:avLst/>
          </a:prstGeom>
          <a:gradFill rotWithShape="1">
            <a:gsLst>
              <a:gs pos="0">
                <a:srgbClr val="E41D35"/>
              </a:gs>
              <a:gs pos="100000">
                <a:srgbClr val="6A0D19"/>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E41D35"/>
            </a:extrusionClr>
          </a:sp3d>
        </p:spPr>
        <p:txBody>
          <a:bodyPr wrap="none" anchor="ctr">
            <a:flatTx/>
          </a:bodyPr>
          <a:lstStyle/>
          <a:p>
            <a:pPr algn="ctr" latinLnBrk="1"/>
            <a:r>
              <a:rPr lang="en-US" altLang="zh-TW" sz="2400" b="1">
                <a:solidFill>
                  <a:srgbClr val="FFFFFF"/>
                </a:solidFill>
                <a:latin typeface="Verdana" pitchFamily="34" charset="0"/>
                <a:ea typeface="標楷體" pitchFamily="65" charset="-120"/>
              </a:rPr>
              <a:t>Location</a:t>
            </a:r>
            <a:endParaRPr lang="en-US" altLang="ko-KR" sz="2400" b="1">
              <a:solidFill>
                <a:srgbClr val="FFFFFF"/>
              </a:solidFill>
              <a:latin typeface="Verdana" pitchFamily="34" charset="0"/>
              <a:ea typeface="標楷體" pitchFamily="65" charset="-120"/>
            </a:endParaRPr>
          </a:p>
        </p:txBody>
      </p:sp>
      <p:sp>
        <p:nvSpPr>
          <p:cNvPr id="16395" name="Text Box 16"/>
          <p:cNvSpPr txBox="1">
            <a:spLocks noChangeArrowheads="1"/>
          </p:cNvSpPr>
          <p:nvPr/>
        </p:nvSpPr>
        <p:spPr bwMode="auto">
          <a:xfrm>
            <a:off x="3468688" y="5329238"/>
            <a:ext cx="2101850" cy="701675"/>
          </a:xfrm>
          <a:prstGeom prst="rect">
            <a:avLst/>
          </a:prstGeom>
          <a:noFill/>
          <a:ln w="9525">
            <a:noFill/>
            <a:miter lim="800000"/>
            <a:headEnd/>
            <a:tailEnd/>
          </a:ln>
        </p:spPr>
        <p:txBody>
          <a:bodyPr>
            <a:spAutoFit/>
          </a:bodyPr>
          <a:lstStyle/>
          <a:p>
            <a:pPr marL="85725" indent="-85725" algn="ctr" latinLnBrk="1"/>
            <a:r>
              <a:rPr lang="en-US" altLang="zh-TW" sz="2000" b="1">
                <a:latin typeface="Verdana" pitchFamily="34" charset="0"/>
                <a:ea typeface="標楷體" pitchFamily="65" charset="-120"/>
              </a:rPr>
              <a:t>September </a:t>
            </a:r>
          </a:p>
          <a:p>
            <a:pPr marL="85725" indent="-85725" algn="ctr" latinLnBrk="1"/>
            <a:r>
              <a:rPr lang="en-US" altLang="zh-TW" sz="2000" b="1">
                <a:latin typeface="Verdana" pitchFamily="34" charset="0"/>
                <a:ea typeface="標楷體" pitchFamily="65" charset="-120"/>
              </a:rPr>
              <a:t>1987</a:t>
            </a:r>
            <a:endParaRPr lang="ko-KR" altLang="en-US" sz="2000" b="1">
              <a:latin typeface="Verdana" pitchFamily="34" charset="0"/>
              <a:ea typeface="標楷體" pitchFamily="65" charset="-120"/>
            </a:endParaRPr>
          </a:p>
        </p:txBody>
      </p:sp>
      <p:sp>
        <p:nvSpPr>
          <p:cNvPr id="16396" name="Text Box 17"/>
          <p:cNvSpPr txBox="1">
            <a:spLocks noChangeArrowheads="1"/>
          </p:cNvSpPr>
          <p:nvPr/>
        </p:nvSpPr>
        <p:spPr bwMode="auto">
          <a:xfrm>
            <a:off x="6851650" y="3517900"/>
            <a:ext cx="1630575" cy="1988237"/>
          </a:xfrm>
          <a:prstGeom prst="rect">
            <a:avLst/>
          </a:prstGeom>
          <a:noFill/>
          <a:ln w="9525">
            <a:noFill/>
            <a:miter lim="800000"/>
            <a:headEnd/>
            <a:tailEnd/>
          </a:ln>
        </p:spPr>
        <p:txBody>
          <a:bodyPr wrap="none">
            <a:spAutoFit/>
          </a:bodyPr>
          <a:lstStyle/>
          <a:p>
            <a:pPr marL="85725" indent="-85725" latinLnBrk="1">
              <a:lnSpc>
                <a:spcPct val="110000"/>
              </a:lnSpc>
              <a:buClr>
                <a:schemeClr val="tx1"/>
              </a:buClr>
              <a:buFontTx/>
              <a:buChar char="•"/>
            </a:pPr>
            <a:r>
              <a:rPr lang="en-US" altLang="zh-TW" sz="1600" b="1" dirty="0">
                <a:solidFill>
                  <a:srgbClr val="BF172B"/>
                </a:solidFill>
                <a:latin typeface="Verdana" pitchFamily="34" charset="0"/>
                <a:ea typeface="標楷體" pitchFamily="65" charset="-120"/>
              </a:rPr>
              <a:t> </a:t>
            </a:r>
            <a:r>
              <a:rPr lang="en-US" altLang="zh-TW" sz="1600" b="1" dirty="0">
                <a:latin typeface="Verdana" pitchFamily="34" charset="0"/>
                <a:ea typeface="標楷體" pitchFamily="65" charset="-120"/>
              </a:rPr>
              <a:t>Taiwan</a:t>
            </a:r>
          </a:p>
          <a:p>
            <a:pPr marL="85725" indent="-85725" latinLnBrk="1">
              <a:lnSpc>
                <a:spcPct val="110000"/>
              </a:lnSpc>
              <a:buFontTx/>
              <a:buChar char="•"/>
            </a:pPr>
            <a:r>
              <a:rPr lang="en-US" altLang="zh-TW" sz="1600" b="1" dirty="0">
                <a:latin typeface="Verdana" pitchFamily="34" charset="0"/>
                <a:ea typeface="標楷體" pitchFamily="65" charset="-120"/>
              </a:rPr>
              <a:t> China</a:t>
            </a:r>
          </a:p>
          <a:p>
            <a:pPr marL="85725" indent="-85725" latinLnBrk="1">
              <a:lnSpc>
                <a:spcPct val="110000"/>
              </a:lnSpc>
              <a:buFontTx/>
              <a:buChar char="•"/>
            </a:pPr>
            <a:r>
              <a:rPr lang="en-US" altLang="ko-KR" sz="1600" b="1" dirty="0">
                <a:latin typeface="Verdana" pitchFamily="34" charset="0"/>
                <a:ea typeface="標楷體" pitchFamily="65" charset="-120"/>
              </a:rPr>
              <a:t> Hong Kong</a:t>
            </a:r>
          </a:p>
          <a:p>
            <a:pPr marL="85725" indent="-85725" latinLnBrk="1">
              <a:lnSpc>
                <a:spcPct val="110000"/>
              </a:lnSpc>
              <a:buFontTx/>
              <a:buChar char="•"/>
            </a:pPr>
            <a:r>
              <a:rPr lang="en-US" altLang="ko-KR" sz="1600" b="1" dirty="0">
                <a:latin typeface="Verdana" pitchFamily="34" charset="0"/>
                <a:ea typeface="標楷體" pitchFamily="65" charset="-120"/>
              </a:rPr>
              <a:t> </a:t>
            </a:r>
            <a:r>
              <a:rPr lang="en-US" altLang="zh-TW" sz="1600" b="1" dirty="0">
                <a:latin typeface="Verdana" pitchFamily="34" charset="0"/>
                <a:ea typeface="標楷體" pitchFamily="65" charset="-120"/>
              </a:rPr>
              <a:t>Japan</a:t>
            </a:r>
            <a:endParaRPr lang="en-US" altLang="ko-KR" sz="1600" b="1" dirty="0">
              <a:latin typeface="Verdana" pitchFamily="34" charset="0"/>
              <a:ea typeface="標楷體" pitchFamily="65" charset="-120"/>
            </a:endParaRPr>
          </a:p>
          <a:p>
            <a:pPr marL="85725" indent="-85725" latinLnBrk="1">
              <a:lnSpc>
                <a:spcPct val="110000"/>
              </a:lnSpc>
              <a:buFontTx/>
              <a:buChar char="•"/>
            </a:pPr>
            <a:r>
              <a:rPr lang="en-US" altLang="ko-KR" sz="1600" b="1" dirty="0">
                <a:latin typeface="Verdana" pitchFamily="34" charset="0"/>
                <a:ea typeface="標楷體" pitchFamily="65" charset="-120"/>
              </a:rPr>
              <a:t> </a:t>
            </a:r>
            <a:r>
              <a:rPr lang="en-US" altLang="zh-TW" sz="1600" b="1" dirty="0" smtClean="0">
                <a:latin typeface="Verdana" pitchFamily="34" charset="0"/>
                <a:ea typeface="標楷體" pitchFamily="65" charset="-120"/>
              </a:rPr>
              <a:t>USA</a:t>
            </a:r>
          </a:p>
          <a:p>
            <a:pPr marL="85725" lvl="0" indent="-85725" latinLnBrk="1">
              <a:lnSpc>
                <a:spcPct val="110000"/>
              </a:lnSpc>
              <a:buFontTx/>
              <a:buChar char="•"/>
            </a:pPr>
            <a:r>
              <a:rPr kumimoji="0" lang="zh-TW" altLang="en-US" sz="1600" b="1" dirty="0" smtClean="0">
                <a:latin typeface="Verdana" pitchFamily="34" charset="0"/>
                <a:ea typeface="標楷體" pitchFamily="65" charset="-120"/>
              </a:rPr>
              <a:t> </a:t>
            </a:r>
            <a:r>
              <a:rPr kumimoji="0" lang="en-US" altLang="zh-TW" sz="1600" b="1" dirty="0" smtClean="0">
                <a:latin typeface="Verdana" pitchFamily="34" charset="0"/>
                <a:ea typeface="標楷體" pitchFamily="65" charset="-120"/>
              </a:rPr>
              <a:t>Israel</a:t>
            </a:r>
          </a:p>
          <a:p>
            <a:pPr marL="85725" indent="-85725" latinLnBrk="1">
              <a:lnSpc>
                <a:spcPct val="110000"/>
              </a:lnSpc>
              <a:buFontTx/>
              <a:buChar char="•"/>
            </a:pPr>
            <a:endParaRPr lang="en-US" altLang="ko-KR" sz="1600" b="1" dirty="0">
              <a:latin typeface="Verdana" pitchFamily="34" charset="0"/>
              <a:ea typeface="標楷體" pitchFamily="65" charset="-120"/>
            </a:endParaRPr>
          </a:p>
        </p:txBody>
      </p:sp>
      <p:sp>
        <p:nvSpPr>
          <p:cNvPr id="16397" name="Text Box 18"/>
          <p:cNvSpPr txBox="1">
            <a:spLocks noChangeArrowheads="1"/>
          </p:cNvSpPr>
          <p:nvPr/>
        </p:nvSpPr>
        <p:spPr bwMode="auto">
          <a:xfrm>
            <a:off x="201613" y="3638550"/>
            <a:ext cx="2555875" cy="1077913"/>
          </a:xfrm>
          <a:prstGeom prst="rect">
            <a:avLst/>
          </a:prstGeom>
          <a:noFill/>
          <a:ln w="9525">
            <a:noFill/>
            <a:miter lim="800000"/>
            <a:headEnd/>
            <a:tailEnd/>
          </a:ln>
        </p:spPr>
        <p:txBody>
          <a:bodyPr>
            <a:spAutoFit/>
          </a:bodyPr>
          <a:lstStyle/>
          <a:p>
            <a:pPr marL="85725" indent="-85725" algn="ctr" latinLnBrk="1"/>
            <a:r>
              <a:rPr lang="en-US" altLang="zh-TW" sz="1600" b="1" dirty="0">
                <a:latin typeface="Verdana" pitchFamily="34" charset="0"/>
                <a:ea typeface="標楷體" pitchFamily="65" charset="-120"/>
              </a:rPr>
              <a:t>A Global Supplier </a:t>
            </a:r>
          </a:p>
          <a:p>
            <a:pPr marL="85725" indent="-85725" algn="ctr" latinLnBrk="1"/>
            <a:r>
              <a:rPr lang="en-US" altLang="zh-TW" sz="1600" b="1" dirty="0">
                <a:latin typeface="Verdana" pitchFamily="34" charset="0"/>
                <a:ea typeface="標楷體" pitchFamily="65" charset="-120"/>
              </a:rPr>
              <a:t>of Advanced</a:t>
            </a:r>
          </a:p>
          <a:p>
            <a:pPr marL="85725" indent="-85725" algn="ctr" latinLnBrk="1"/>
            <a:r>
              <a:rPr lang="en-US" altLang="zh-TW" sz="1600" b="1" dirty="0">
                <a:latin typeface="Verdana" pitchFamily="34" charset="0"/>
                <a:ea typeface="標楷體" pitchFamily="65" charset="-120"/>
              </a:rPr>
              <a:t>Memory Solutions</a:t>
            </a:r>
          </a:p>
          <a:p>
            <a:pPr marL="85725" indent="-85725" algn="ctr" latinLnBrk="1"/>
            <a:endParaRPr lang="en-US" altLang="ko-KR" sz="1600" b="1" dirty="0">
              <a:latin typeface="Verdana" pitchFamily="34" charset="0"/>
              <a:ea typeface="標楷體" pitchFamily="65" charset="-120"/>
            </a:endParaRPr>
          </a:p>
        </p:txBody>
      </p:sp>
      <p:sp>
        <p:nvSpPr>
          <p:cNvPr id="16398" name="Text Box 19"/>
          <p:cNvSpPr txBox="1">
            <a:spLocks noChangeArrowheads="1"/>
          </p:cNvSpPr>
          <p:nvPr/>
        </p:nvSpPr>
        <p:spPr bwMode="auto">
          <a:xfrm>
            <a:off x="3611563" y="1487488"/>
            <a:ext cx="1797050" cy="1446212"/>
          </a:xfrm>
          <a:prstGeom prst="rect">
            <a:avLst/>
          </a:prstGeom>
          <a:noFill/>
          <a:ln w="9525">
            <a:noFill/>
            <a:miter lim="800000"/>
            <a:headEnd/>
            <a:tailEnd/>
          </a:ln>
        </p:spPr>
        <p:txBody>
          <a:bodyPr wrap="none">
            <a:spAutoFit/>
          </a:bodyPr>
          <a:lstStyle/>
          <a:p>
            <a:pPr marL="85725" indent="-85725" latinLnBrk="1">
              <a:lnSpc>
                <a:spcPct val="110000"/>
              </a:lnSpc>
              <a:buFont typeface="Arial" charset="0"/>
              <a:buChar char="•"/>
            </a:pPr>
            <a:r>
              <a:rPr lang="en-US" altLang="zh-TW" sz="1600" b="1" dirty="0">
                <a:latin typeface="Verdana" pitchFamily="34" charset="0"/>
                <a:ea typeface="標楷體" pitchFamily="65" charset="-120"/>
              </a:rPr>
              <a:t>ISO9001</a:t>
            </a:r>
          </a:p>
          <a:p>
            <a:pPr marL="85725" indent="-85725" latinLnBrk="1">
              <a:lnSpc>
                <a:spcPct val="110000"/>
              </a:lnSpc>
              <a:buFont typeface="Arial" charset="0"/>
              <a:buChar char="•"/>
            </a:pPr>
            <a:r>
              <a:rPr lang="en-US" altLang="zh-TW" sz="1600" b="1" dirty="0">
                <a:latin typeface="Verdana" pitchFamily="34" charset="0"/>
                <a:ea typeface="標楷體" pitchFamily="65" charset="-120"/>
              </a:rPr>
              <a:t>TS16949</a:t>
            </a:r>
          </a:p>
          <a:p>
            <a:pPr marL="85725" indent="-85725" latinLnBrk="1">
              <a:lnSpc>
                <a:spcPct val="110000"/>
              </a:lnSpc>
              <a:buFont typeface="Arial" charset="0"/>
              <a:buChar char="•"/>
            </a:pPr>
            <a:r>
              <a:rPr lang="en-US" altLang="zh-TW" sz="1600" b="1" dirty="0">
                <a:latin typeface="Verdana" pitchFamily="34" charset="0"/>
                <a:ea typeface="標楷體" pitchFamily="65" charset="-120"/>
              </a:rPr>
              <a:t>ISO14001</a:t>
            </a:r>
          </a:p>
          <a:p>
            <a:pPr marL="85725" indent="-85725" latinLnBrk="1">
              <a:lnSpc>
                <a:spcPct val="110000"/>
              </a:lnSpc>
              <a:buFont typeface="Arial" charset="0"/>
              <a:buChar char="•"/>
            </a:pPr>
            <a:r>
              <a:rPr lang="en-US" altLang="zh-TW" sz="1600" b="1" dirty="0">
                <a:latin typeface="Verdana" pitchFamily="34" charset="0"/>
                <a:ea typeface="標楷體" pitchFamily="65" charset="-120"/>
              </a:rPr>
              <a:t>OHSAS18001</a:t>
            </a:r>
          </a:p>
          <a:p>
            <a:pPr marL="85725" indent="-85725" latinLnBrk="1">
              <a:lnSpc>
                <a:spcPct val="110000"/>
              </a:lnSpc>
              <a:buFont typeface="Arial" charset="0"/>
              <a:buChar char="•"/>
            </a:pPr>
            <a:r>
              <a:rPr lang="en-US" altLang="ko-KR" sz="1600" b="1" dirty="0">
                <a:latin typeface="Verdana" pitchFamily="34" charset="0"/>
                <a:ea typeface="標楷體" pitchFamily="65" charset="-120"/>
              </a:rPr>
              <a:t>QC08000</a:t>
            </a:r>
          </a:p>
        </p:txBody>
      </p:sp>
      <p:sp>
        <p:nvSpPr>
          <p:cNvPr id="16399" name="Rectangle 6"/>
          <p:cNvSpPr>
            <a:spLocks noChangeArrowheads="1"/>
          </p:cNvSpPr>
          <p:nvPr/>
        </p:nvSpPr>
        <p:spPr bwMode="auto">
          <a:xfrm>
            <a:off x="3243263" y="6224588"/>
            <a:ext cx="2435225" cy="609600"/>
          </a:xfrm>
          <a:prstGeom prst="rect">
            <a:avLst/>
          </a:prstGeom>
          <a:gradFill rotWithShape="1">
            <a:gsLst>
              <a:gs pos="0">
                <a:srgbClr val="E41D35"/>
              </a:gs>
              <a:gs pos="100000">
                <a:srgbClr val="6A0D19"/>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E41D35"/>
            </a:extrusionClr>
          </a:sp3d>
        </p:spPr>
        <p:txBody>
          <a:bodyPr wrap="none" anchor="ctr">
            <a:flatTx/>
          </a:bodyPr>
          <a:lstStyle/>
          <a:p>
            <a:pPr algn="ctr" latinLnBrk="1"/>
            <a:r>
              <a:rPr lang="en-US" altLang="zh-TW" sz="2400" b="1">
                <a:solidFill>
                  <a:srgbClr val="FFFFFF"/>
                </a:solidFill>
                <a:latin typeface="Verdana" pitchFamily="34" charset="0"/>
                <a:ea typeface="標楷體" pitchFamily="65" charset="-120"/>
              </a:rPr>
              <a:t>Established</a:t>
            </a:r>
            <a:endParaRPr lang="en-US" altLang="ko-KR" sz="2400" b="1">
              <a:solidFill>
                <a:srgbClr val="FFFFFF"/>
              </a:solidFill>
              <a:latin typeface="Verdana" pitchFamily="34" charset="0"/>
              <a:ea typeface="標楷體" pitchFamily="65" charset="-120"/>
            </a:endParaRPr>
          </a:p>
        </p:txBody>
      </p:sp>
      <p:sp>
        <p:nvSpPr>
          <p:cNvPr id="16400" name="Oval 21"/>
          <p:cNvSpPr>
            <a:spLocks noChangeArrowheads="1"/>
          </p:cNvSpPr>
          <p:nvPr/>
        </p:nvSpPr>
        <p:spPr bwMode="auto">
          <a:xfrm>
            <a:off x="3316288" y="3548063"/>
            <a:ext cx="2266950" cy="1168400"/>
          </a:xfrm>
          <a:prstGeom prst="ellipse">
            <a:avLst/>
          </a:prstGeom>
          <a:gradFill rotWithShape="1">
            <a:gsLst>
              <a:gs pos="0">
                <a:schemeClr val="bg1"/>
              </a:gs>
              <a:gs pos="100000">
                <a:srgbClr val="FFFFFF"/>
              </a:gs>
            </a:gsLst>
            <a:lin ang="5400000" scaled="1"/>
          </a:gradFill>
          <a:ln w="9525">
            <a:round/>
            <a:headEnd/>
            <a:tailEnd/>
          </a:ln>
          <a:scene3d>
            <a:camera prst="legacyObliqueTopRight"/>
            <a:lightRig rig="legacyFlat3" dir="b"/>
          </a:scene3d>
          <a:sp3d extrusionH="227000" prstMaterial="legacyMatte">
            <a:bevelT w="13500" h="13500" prst="angle"/>
            <a:bevelB w="13500" h="13500" prst="angle"/>
            <a:extrusionClr>
              <a:schemeClr val="bg1"/>
            </a:extrusionClr>
          </a:sp3d>
        </p:spPr>
        <p:txBody>
          <a:bodyPr wrap="none" anchor="ctr">
            <a:flatTx/>
          </a:bodyPr>
          <a:lstStyle/>
          <a:p>
            <a:pPr algn="ctr" latinLnBrk="1"/>
            <a:endParaRPr lang="en-US" altLang="ko-KR">
              <a:solidFill>
                <a:srgbClr val="FFFFFF"/>
              </a:solidFill>
              <a:ea typeface="標楷體" pitchFamily="65" charset="-120"/>
            </a:endParaRPr>
          </a:p>
        </p:txBody>
      </p:sp>
      <p:pic>
        <p:nvPicPr>
          <p:cNvPr id="137236" name="Picture 20" descr="winbond_logo"/>
          <p:cNvPicPr>
            <a:picLocks noChangeAspect="1" noChangeArrowheads="1"/>
          </p:cNvPicPr>
          <p:nvPr/>
        </p:nvPicPr>
        <p:blipFill>
          <a:blip r:embed="rId3" cstate="print"/>
          <a:srcRect/>
          <a:stretch>
            <a:fillRect/>
          </a:stretch>
        </p:blipFill>
        <p:spPr bwMode="auto">
          <a:xfrm>
            <a:off x="3444875" y="4003675"/>
            <a:ext cx="2063750" cy="2651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7236"/>
                                        </p:tgtEl>
                                        <p:attrNameLst>
                                          <p:attrName>style.visibility</p:attrName>
                                        </p:attrNameLst>
                                      </p:cBhvr>
                                      <p:to>
                                        <p:strVal val="visible"/>
                                      </p:to>
                                    </p:set>
                                    <p:animEffect transition="in" filter="wheel(4)">
                                      <p:cBhvr>
                                        <p:cTn id="7" dur="2000"/>
                                        <p:tgtEl>
                                          <p:spTgt spid="137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
          <p:cNvGrpSpPr>
            <a:grpSpLocks/>
          </p:cNvGrpSpPr>
          <p:nvPr/>
        </p:nvGrpSpPr>
        <p:grpSpPr bwMode="auto">
          <a:xfrm>
            <a:off x="39688" y="5114925"/>
            <a:ext cx="9144000" cy="1792288"/>
            <a:chOff x="247" y="4566"/>
            <a:chExt cx="3829" cy="1431"/>
          </a:xfrm>
        </p:grpSpPr>
        <p:grpSp>
          <p:nvGrpSpPr>
            <p:cNvPr id="18451" name="Group 14"/>
            <p:cNvGrpSpPr>
              <a:grpSpLocks/>
            </p:cNvGrpSpPr>
            <p:nvPr/>
          </p:nvGrpSpPr>
          <p:grpSpPr bwMode="auto">
            <a:xfrm>
              <a:off x="2161" y="4566"/>
              <a:ext cx="1915" cy="1431"/>
              <a:chOff x="2854" y="1824"/>
              <a:chExt cx="2622" cy="1882"/>
            </a:xfrm>
          </p:grpSpPr>
          <p:sp>
            <p:nvSpPr>
              <p:cNvPr id="18490" name="Line 15"/>
              <p:cNvSpPr>
                <a:spLocks noChangeShapeType="1"/>
              </p:cNvSpPr>
              <p:nvPr/>
            </p:nvSpPr>
            <p:spPr bwMode="auto">
              <a:xfrm>
                <a:off x="2854" y="1824"/>
                <a:ext cx="2622" cy="143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1" name="Line 16"/>
              <p:cNvSpPr>
                <a:spLocks noChangeShapeType="1"/>
              </p:cNvSpPr>
              <p:nvPr/>
            </p:nvSpPr>
            <p:spPr bwMode="auto">
              <a:xfrm>
                <a:off x="2854" y="1824"/>
                <a:ext cx="2622" cy="1687"/>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2" name="Line 17"/>
              <p:cNvSpPr>
                <a:spLocks noChangeShapeType="1"/>
              </p:cNvSpPr>
              <p:nvPr/>
            </p:nvSpPr>
            <p:spPr bwMode="auto">
              <a:xfrm>
                <a:off x="2854" y="1824"/>
                <a:ext cx="2487"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3" name="Line 18"/>
              <p:cNvSpPr>
                <a:spLocks noChangeShapeType="1"/>
              </p:cNvSpPr>
              <p:nvPr/>
            </p:nvSpPr>
            <p:spPr bwMode="auto">
              <a:xfrm>
                <a:off x="2854" y="1824"/>
                <a:ext cx="2083"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4" name="Line 19"/>
              <p:cNvSpPr>
                <a:spLocks noChangeShapeType="1"/>
              </p:cNvSpPr>
              <p:nvPr/>
            </p:nvSpPr>
            <p:spPr bwMode="auto">
              <a:xfrm>
                <a:off x="2854" y="1824"/>
                <a:ext cx="1704"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5" name="Line 20"/>
              <p:cNvSpPr>
                <a:spLocks noChangeShapeType="1"/>
              </p:cNvSpPr>
              <p:nvPr/>
            </p:nvSpPr>
            <p:spPr bwMode="auto">
              <a:xfrm>
                <a:off x="2854" y="1824"/>
                <a:ext cx="1322"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6" name="Line 21"/>
              <p:cNvSpPr>
                <a:spLocks noChangeShapeType="1"/>
              </p:cNvSpPr>
              <p:nvPr/>
            </p:nvSpPr>
            <p:spPr bwMode="auto">
              <a:xfrm>
                <a:off x="2854" y="1824"/>
                <a:ext cx="986"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7" name="Line 22"/>
              <p:cNvSpPr>
                <a:spLocks noChangeShapeType="1"/>
              </p:cNvSpPr>
              <p:nvPr/>
            </p:nvSpPr>
            <p:spPr bwMode="auto">
              <a:xfrm>
                <a:off x="2854" y="1824"/>
                <a:ext cx="651"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8" name="Line 23"/>
              <p:cNvSpPr>
                <a:spLocks noChangeShapeType="1"/>
              </p:cNvSpPr>
              <p:nvPr/>
            </p:nvSpPr>
            <p:spPr bwMode="auto">
              <a:xfrm>
                <a:off x="2854" y="1824"/>
                <a:ext cx="314"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99" name="Line 24"/>
              <p:cNvSpPr>
                <a:spLocks noChangeShapeType="1"/>
              </p:cNvSpPr>
              <p:nvPr/>
            </p:nvSpPr>
            <p:spPr bwMode="auto">
              <a:xfrm>
                <a:off x="2854" y="1824"/>
                <a:ext cx="0"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0" name="Line 25"/>
              <p:cNvSpPr>
                <a:spLocks noChangeShapeType="1"/>
              </p:cNvSpPr>
              <p:nvPr/>
            </p:nvSpPr>
            <p:spPr bwMode="auto">
              <a:xfrm>
                <a:off x="2854" y="1824"/>
                <a:ext cx="2622" cy="1239"/>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1" name="Line 26"/>
              <p:cNvSpPr>
                <a:spLocks noChangeShapeType="1"/>
              </p:cNvSpPr>
              <p:nvPr/>
            </p:nvSpPr>
            <p:spPr bwMode="auto">
              <a:xfrm>
                <a:off x="2854" y="1824"/>
                <a:ext cx="2622" cy="1067"/>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2" name="Line 27"/>
              <p:cNvSpPr>
                <a:spLocks noChangeShapeType="1"/>
              </p:cNvSpPr>
              <p:nvPr/>
            </p:nvSpPr>
            <p:spPr bwMode="auto">
              <a:xfrm>
                <a:off x="2854" y="1824"/>
                <a:ext cx="2622" cy="919"/>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3" name="Line 28"/>
              <p:cNvSpPr>
                <a:spLocks noChangeShapeType="1"/>
              </p:cNvSpPr>
              <p:nvPr/>
            </p:nvSpPr>
            <p:spPr bwMode="auto">
              <a:xfrm>
                <a:off x="2854" y="1824"/>
                <a:ext cx="2622" cy="77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4" name="Line 29"/>
              <p:cNvSpPr>
                <a:spLocks noChangeShapeType="1"/>
              </p:cNvSpPr>
              <p:nvPr/>
            </p:nvSpPr>
            <p:spPr bwMode="auto">
              <a:xfrm>
                <a:off x="2877" y="1824"/>
                <a:ext cx="2599" cy="64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5" name="Line 30"/>
              <p:cNvSpPr>
                <a:spLocks noChangeShapeType="1"/>
              </p:cNvSpPr>
              <p:nvPr/>
            </p:nvSpPr>
            <p:spPr bwMode="auto">
              <a:xfrm>
                <a:off x="2854" y="1824"/>
                <a:ext cx="2622" cy="514"/>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6" name="Line 31"/>
              <p:cNvSpPr>
                <a:spLocks noChangeShapeType="1"/>
              </p:cNvSpPr>
              <p:nvPr/>
            </p:nvSpPr>
            <p:spPr bwMode="auto">
              <a:xfrm>
                <a:off x="2854" y="1824"/>
                <a:ext cx="2622" cy="405"/>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7" name="Line 32"/>
              <p:cNvSpPr>
                <a:spLocks noChangeShapeType="1"/>
              </p:cNvSpPr>
              <p:nvPr/>
            </p:nvSpPr>
            <p:spPr bwMode="auto">
              <a:xfrm>
                <a:off x="2854" y="1824"/>
                <a:ext cx="2622" cy="298"/>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8" name="Line 33"/>
              <p:cNvSpPr>
                <a:spLocks noChangeShapeType="1"/>
              </p:cNvSpPr>
              <p:nvPr/>
            </p:nvSpPr>
            <p:spPr bwMode="auto">
              <a:xfrm>
                <a:off x="2854" y="1824"/>
                <a:ext cx="2622" cy="213"/>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09" name="Line 34"/>
              <p:cNvSpPr>
                <a:spLocks noChangeShapeType="1"/>
              </p:cNvSpPr>
              <p:nvPr/>
            </p:nvSpPr>
            <p:spPr bwMode="auto">
              <a:xfrm>
                <a:off x="2854" y="1824"/>
                <a:ext cx="2622" cy="126"/>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510" name="Line 35"/>
              <p:cNvSpPr>
                <a:spLocks noChangeShapeType="1"/>
              </p:cNvSpPr>
              <p:nvPr/>
            </p:nvSpPr>
            <p:spPr bwMode="auto">
              <a:xfrm>
                <a:off x="2854" y="1824"/>
                <a:ext cx="2622" cy="63"/>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grpSp>
        <p:grpSp>
          <p:nvGrpSpPr>
            <p:cNvPr id="18452" name="Group 36"/>
            <p:cNvGrpSpPr>
              <a:grpSpLocks/>
            </p:cNvGrpSpPr>
            <p:nvPr/>
          </p:nvGrpSpPr>
          <p:grpSpPr bwMode="auto">
            <a:xfrm>
              <a:off x="247" y="4566"/>
              <a:ext cx="1914" cy="1431"/>
              <a:chOff x="235" y="1824"/>
              <a:chExt cx="2619" cy="1882"/>
            </a:xfrm>
          </p:grpSpPr>
          <p:sp>
            <p:nvSpPr>
              <p:cNvPr id="18469" name="Line 37"/>
              <p:cNvSpPr>
                <a:spLocks noChangeShapeType="1"/>
              </p:cNvSpPr>
              <p:nvPr/>
            </p:nvSpPr>
            <p:spPr bwMode="auto">
              <a:xfrm flipH="1">
                <a:off x="235" y="1824"/>
                <a:ext cx="2619"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0" name="Line 38"/>
              <p:cNvSpPr>
                <a:spLocks noChangeShapeType="1"/>
              </p:cNvSpPr>
              <p:nvPr/>
            </p:nvSpPr>
            <p:spPr bwMode="auto">
              <a:xfrm flipH="1">
                <a:off x="235" y="1824"/>
                <a:ext cx="2619" cy="143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1" name="Line 39"/>
              <p:cNvSpPr>
                <a:spLocks noChangeShapeType="1"/>
              </p:cNvSpPr>
              <p:nvPr/>
            </p:nvSpPr>
            <p:spPr bwMode="auto">
              <a:xfrm flipH="1">
                <a:off x="235" y="1824"/>
                <a:ext cx="2619" cy="1687"/>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2" name="Line 40"/>
              <p:cNvSpPr>
                <a:spLocks noChangeShapeType="1"/>
              </p:cNvSpPr>
              <p:nvPr/>
            </p:nvSpPr>
            <p:spPr bwMode="auto">
              <a:xfrm flipH="1">
                <a:off x="371" y="1824"/>
                <a:ext cx="2483"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3" name="Line 41"/>
              <p:cNvSpPr>
                <a:spLocks noChangeShapeType="1"/>
              </p:cNvSpPr>
              <p:nvPr/>
            </p:nvSpPr>
            <p:spPr bwMode="auto">
              <a:xfrm flipH="1">
                <a:off x="774" y="1824"/>
                <a:ext cx="2080"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4" name="Line 42"/>
              <p:cNvSpPr>
                <a:spLocks noChangeShapeType="1"/>
              </p:cNvSpPr>
              <p:nvPr/>
            </p:nvSpPr>
            <p:spPr bwMode="auto">
              <a:xfrm flipH="1">
                <a:off x="1153" y="1824"/>
                <a:ext cx="1701"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5" name="Line 43"/>
              <p:cNvSpPr>
                <a:spLocks noChangeShapeType="1"/>
              </p:cNvSpPr>
              <p:nvPr/>
            </p:nvSpPr>
            <p:spPr bwMode="auto">
              <a:xfrm flipH="1">
                <a:off x="1534" y="1824"/>
                <a:ext cx="1320"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6" name="Line 44"/>
              <p:cNvSpPr>
                <a:spLocks noChangeShapeType="1"/>
              </p:cNvSpPr>
              <p:nvPr/>
            </p:nvSpPr>
            <p:spPr bwMode="auto">
              <a:xfrm flipH="1">
                <a:off x="1872" y="1824"/>
                <a:ext cx="982"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7" name="Line 45"/>
              <p:cNvSpPr>
                <a:spLocks noChangeShapeType="1"/>
              </p:cNvSpPr>
              <p:nvPr/>
            </p:nvSpPr>
            <p:spPr bwMode="auto">
              <a:xfrm flipH="1">
                <a:off x="2206" y="1824"/>
                <a:ext cx="648"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8" name="Line 46"/>
              <p:cNvSpPr>
                <a:spLocks noChangeShapeType="1"/>
              </p:cNvSpPr>
              <p:nvPr/>
            </p:nvSpPr>
            <p:spPr bwMode="auto">
              <a:xfrm flipH="1">
                <a:off x="2543" y="1824"/>
                <a:ext cx="311" cy="188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79" name="Line 47"/>
              <p:cNvSpPr>
                <a:spLocks noChangeShapeType="1"/>
              </p:cNvSpPr>
              <p:nvPr/>
            </p:nvSpPr>
            <p:spPr bwMode="auto">
              <a:xfrm flipH="1">
                <a:off x="235" y="1824"/>
                <a:ext cx="2619" cy="1239"/>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0" name="Line 48"/>
              <p:cNvSpPr>
                <a:spLocks noChangeShapeType="1"/>
              </p:cNvSpPr>
              <p:nvPr/>
            </p:nvSpPr>
            <p:spPr bwMode="auto">
              <a:xfrm flipH="1">
                <a:off x="235" y="1824"/>
                <a:ext cx="2619" cy="1067"/>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1" name="Line 49"/>
              <p:cNvSpPr>
                <a:spLocks noChangeShapeType="1"/>
              </p:cNvSpPr>
              <p:nvPr/>
            </p:nvSpPr>
            <p:spPr bwMode="auto">
              <a:xfrm flipH="1">
                <a:off x="235" y="1824"/>
                <a:ext cx="2619" cy="919"/>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2" name="Line 50"/>
              <p:cNvSpPr>
                <a:spLocks noChangeShapeType="1"/>
              </p:cNvSpPr>
              <p:nvPr/>
            </p:nvSpPr>
            <p:spPr bwMode="auto">
              <a:xfrm flipH="1">
                <a:off x="235" y="1824"/>
                <a:ext cx="2619" cy="77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3" name="Line 51"/>
              <p:cNvSpPr>
                <a:spLocks noChangeShapeType="1"/>
              </p:cNvSpPr>
              <p:nvPr/>
            </p:nvSpPr>
            <p:spPr bwMode="auto">
              <a:xfrm flipH="1">
                <a:off x="235" y="1824"/>
                <a:ext cx="2597" cy="642"/>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4" name="Line 52"/>
              <p:cNvSpPr>
                <a:spLocks noChangeShapeType="1"/>
              </p:cNvSpPr>
              <p:nvPr/>
            </p:nvSpPr>
            <p:spPr bwMode="auto">
              <a:xfrm flipH="1">
                <a:off x="235" y="1824"/>
                <a:ext cx="2619" cy="514"/>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5" name="Line 53"/>
              <p:cNvSpPr>
                <a:spLocks noChangeShapeType="1"/>
              </p:cNvSpPr>
              <p:nvPr/>
            </p:nvSpPr>
            <p:spPr bwMode="auto">
              <a:xfrm flipH="1">
                <a:off x="235" y="1824"/>
                <a:ext cx="2619" cy="405"/>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6" name="Line 54"/>
              <p:cNvSpPr>
                <a:spLocks noChangeShapeType="1"/>
              </p:cNvSpPr>
              <p:nvPr/>
            </p:nvSpPr>
            <p:spPr bwMode="auto">
              <a:xfrm flipH="1">
                <a:off x="235" y="1824"/>
                <a:ext cx="2619" cy="298"/>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7" name="Line 55"/>
              <p:cNvSpPr>
                <a:spLocks noChangeShapeType="1"/>
              </p:cNvSpPr>
              <p:nvPr/>
            </p:nvSpPr>
            <p:spPr bwMode="auto">
              <a:xfrm flipH="1">
                <a:off x="235" y="1824"/>
                <a:ext cx="2619" cy="213"/>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8" name="Line 56"/>
              <p:cNvSpPr>
                <a:spLocks noChangeShapeType="1"/>
              </p:cNvSpPr>
              <p:nvPr/>
            </p:nvSpPr>
            <p:spPr bwMode="auto">
              <a:xfrm flipH="1">
                <a:off x="235" y="1824"/>
                <a:ext cx="2619" cy="126"/>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89" name="Line 57"/>
              <p:cNvSpPr>
                <a:spLocks noChangeShapeType="1"/>
              </p:cNvSpPr>
              <p:nvPr/>
            </p:nvSpPr>
            <p:spPr bwMode="auto">
              <a:xfrm flipH="1">
                <a:off x="235" y="1824"/>
                <a:ext cx="2619" cy="63"/>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grpSp>
        <p:grpSp>
          <p:nvGrpSpPr>
            <p:cNvPr id="18453" name="Group 58"/>
            <p:cNvGrpSpPr>
              <a:grpSpLocks/>
            </p:cNvGrpSpPr>
            <p:nvPr/>
          </p:nvGrpSpPr>
          <p:grpSpPr bwMode="auto">
            <a:xfrm>
              <a:off x="247" y="4581"/>
              <a:ext cx="3829" cy="1220"/>
              <a:chOff x="235" y="1844"/>
              <a:chExt cx="5241" cy="1605"/>
            </a:xfrm>
          </p:grpSpPr>
          <p:grpSp>
            <p:nvGrpSpPr>
              <p:cNvPr id="18454" name="Group 59"/>
              <p:cNvGrpSpPr>
                <a:grpSpLocks/>
              </p:cNvGrpSpPr>
              <p:nvPr/>
            </p:nvGrpSpPr>
            <p:grpSpPr bwMode="auto">
              <a:xfrm>
                <a:off x="235" y="2750"/>
                <a:ext cx="5241" cy="699"/>
                <a:chOff x="235" y="2750"/>
                <a:chExt cx="5241" cy="699"/>
              </a:xfrm>
            </p:grpSpPr>
            <p:sp>
              <p:nvSpPr>
                <p:cNvPr id="18465" name="Line 60"/>
                <p:cNvSpPr>
                  <a:spLocks noChangeShapeType="1"/>
                </p:cNvSpPr>
                <p:nvPr/>
              </p:nvSpPr>
              <p:spPr bwMode="auto">
                <a:xfrm>
                  <a:off x="235" y="3449"/>
                  <a:ext cx="5241"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6" name="Line 61"/>
                <p:cNvSpPr>
                  <a:spLocks noChangeShapeType="1"/>
                </p:cNvSpPr>
                <p:nvPr/>
              </p:nvSpPr>
              <p:spPr bwMode="auto">
                <a:xfrm>
                  <a:off x="235" y="3191"/>
                  <a:ext cx="5241"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7" name="Line 62"/>
                <p:cNvSpPr>
                  <a:spLocks noChangeShapeType="1"/>
                </p:cNvSpPr>
                <p:nvPr/>
              </p:nvSpPr>
              <p:spPr bwMode="auto">
                <a:xfrm>
                  <a:off x="235" y="2958"/>
                  <a:ext cx="5239"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8" name="Line 63"/>
                <p:cNvSpPr>
                  <a:spLocks noChangeShapeType="1"/>
                </p:cNvSpPr>
                <p:nvPr/>
              </p:nvSpPr>
              <p:spPr bwMode="auto">
                <a:xfrm>
                  <a:off x="235" y="2750"/>
                  <a:ext cx="5239"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grpSp>
          <p:grpSp>
            <p:nvGrpSpPr>
              <p:cNvPr id="18455" name="Group 64"/>
              <p:cNvGrpSpPr>
                <a:grpSpLocks/>
              </p:cNvGrpSpPr>
              <p:nvPr/>
            </p:nvGrpSpPr>
            <p:grpSpPr bwMode="auto">
              <a:xfrm>
                <a:off x="235" y="1844"/>
                <a:ext cx="5241" cy="728"/>
                <a:chOff x="235" y="1844"/>
                <a:chExt cx="5241" cy="728"/>
              </a:xfrm>
            </p:grpSpPr>
            <p:sp>
              <p:nvSpPr>
                <p:cNvPr id="18456" name="Line 65"/>
                <p:cNvSpPr>
                  <a:spLocks noChangeShapeType="1"/>
                </p:cNvSpPr>
                <p:nvPr/>
              </p:nvSpPr>
              <p:spPr bwMode="auto">
                <a:xfrm>
                  <a:off x="235" y="2572"/>
                  <a:ext cx="5241"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57" name="Line 66"/>
                <p:cNvSpPr>
                  <a:spLocks noChangeShapeType="1"/>
                </p:cNvSpPr>
                <p:nvPr/>
              </p:nvSpPr>
              <p:spPr bwMode="auto">
                <a:xfrm flipV="1">
                  <a:off x="235" y="2401"/>
                  <a:ext cx="5241" cy="1"/>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58" name="Line 67"/>
                <p:cNvSpPr>
                  <a:spLocks noChangeShapeType="1"/>
                </p:cNvSpPr>
                <p:nvPr/>
              </p:nvSpPr>
              <p:spPr bwMode="auto">
                <a:xfrm>
                  <a:off x="235" y="2245"/>
                  <a:ext cx="5241" cy="5"/>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59" name="Line 68"/>
                <p:cNvSpPr>
                  <a:spLocks noChangeShapeType="1"/>
                </p:cNvSpPr>
                <p:nvPr/>
              </p:nvSpPr>
              <p:spPr bwMode="auto">
                <a:xfrm>
                  <a:off x="235" y="2121"/>
                  <a:ext cx="5217"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0" name="Line 69"/>
                <p:cNvSpPr>
                  <a:spLocks noChangeShapeType="1"/>
                </p:cNvSpPr>
                <p:nvPr/>
              </p:nvSpPr>
              <p:spPr bwMode="auto">
                <a:xfrm flipV="1">
                  <a:off x="235" y="2015"/>
                  <a:ext cx="5241" cy="6"/>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1" name="Line 70"/>
                <p:cNvSpPr>
                  <a:spLocks noChangeShapeType="1"/>
                </p:cNvSpPr>
                <p:nvPr/>
              </p:nvSpPr>
              <p:spPr bwMode="auto">
                <a:xfrm>
                  <a:off x="235" y="1946"/>
                  <a:ext cx="5241" cy="4"/>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2" name="Line 71"/>
                <p:cNvSpPr>
                  <a:spLocks noChangeShapeType="1"/>
                </p:cNvSpPr>
                <p:nvPr/>
              </p:nvSpPr>
              <p:spPr bwMode="auto">
                <a:xfrm flipV="1">
                  <a:off x="235" y="1908"/>
                  <a:ext cx="5241" cy="1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3" name="Line 72"/>
                <p:cNvSpPr>
                  <a:spLocks noChangeShapeType="1"/>
                </p:cNvSpPr>
                <p:nvPr/>
              </p:nvSpPr>
              <p:spPr bwMode="auto">
                <a:xfrm>
                  <a:off x="258" y="1866"/>
                  <a:ext cx="5218"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sp>
              <p:nvSpPr>
                <p:cNvPr id="18464" name="Line 73"/>
                <p:cNvSpPr>
                  <a:spLocks noChangeShapeType="1"/>
                </p:cNvSpPr>
                <p:nvPr/>
              </p:nvSpPr>
              <p:spPr bwMode="auto">
                <a:xfrm>
                  <a:off x="235" y="1844"/>
                  <a:ext cx="5241" cy="0"/>
                </a:xfrm>
                <a:prstGeom prst="line">
                  <a:avLst/>
                </a:prstGeom>
                <a:noFill/>
                <a:ln w="3175">
                  <a:solidFill>
                    <a:srgbClr val="3366CC">
                      <a:alpha val="54901"/>
                    </a:srgbClr>
                  </a:solidFill>
                  <a:round/>
                  <a:headEnd type="none" w="sm" len="sm"/>
                  <a:tailEnd type="none" w="sm" len="sm"/>
                </a:ln>
              </p:spPr>
              <p:txBody>
                <a:bodyPr wrap="none" anchor="ctr"/>
                <a:lstStyle/>
                <a:p>
                  <a:endParaRPr lang="zh-TW" altLang="en-US"/>
                </a:p>
              </p:txBody>
            </p:sp>
          </p:grpSp>
        </p:grpSp>
      </p:grpSp>
      <p:sp>
        <p:nvSpPr>
          <p:cNvPr id="18435" name="WordArt 74"/>
          <p:cNvSpPr>
            <a:spLocks noChangeArrowheads="1" noChangeShapeType="1" noTextEdit="1"/>
          </p:cNvSpPr>
          <p:nvPr/>
        </p:nvSpPr>
        <p:spPr bwMode="auto">
          <a:xfrm rot="9851429">
            <a:off x="3516313" y="4197350"/>
            <a:ext cx="2608262" cy="1427163"/>
          </a:xfrm>
          <a:prstGeom prst="rect">
            <a:avLst/>
          </a:prstGeom>
        </p:spPr>
        <p:txBody>
          <a:bodyPr spcFirstLastPara="1" wrap="none" fromWordArt="1">
            <a:prstTxWarp prst="textArchUp">
              <a:avLst>
                <a:gd name="adj" fmla="val 12077765"/>
              </a:avLst>
            </a:prstTxWarp>
          </a:bodyPr>
          <a:lstStyle/>
          <a:p>
            <a:pPr algn="ctr"/>
            <a:r>
              <a:rPr lang="en-US" altLang="zh-TW" sz="3600" kern="10">
                <a:ln w="9525">
                  <a:noFill/>
                  <a:round/>
                  <a:headEnd/>
                  <a:tailEnd/>
                </a:ln>
                <a:solidFill>
                  <a:srgbClr val="FFFFFF"/>
                </a:solidFill>
                <a:effectLst>
                  <a:outerShdw dist="40161" dir="4293903" algn="ctr" rotWithShape="0">
                    <a:schemeClr val="tx1">
                      <a:alpha val="50000"/>
                    </a:schemeClr>
                  </a:outerShdw>
                </a:effectLst>
                <a:latin typeface="Arial Black"/>
              </a:rPr>
              <a:t>Web Solution</a:t>
            </a:r>
            <a:endParaRPr lang="zh-TW" altLang="en-US" sz="3600" kern="10">
              <a:ln w="9525">
                <a:noFill/>
                <a:round/>
                <a:headEnd/>
                <a:tailEnd/>
              </a:ln>
              <a:solidFill>
                <a:srgbClr val="FFFFFF"/>
              </a:solidFill>
              <a:effectLst>
                <a:outerShdw dist="40161" dir="4293903" algn="ctr" rotWithShape="0">
                  <a:schemeClr val="tx1">
                    <a:alpha val="50000"/>
                  </a:schemeClr>
                </a:outerShdw>
              </a:effectLst>
              <a:latin typeface="Arial Black"/>
            </a:endParaRPr>
          </a:p>
        </p:txBody>
      </p:sp>
      <p:sp>
        <p:nvSpPr>
          <p:cNvPr id="139266" name="Rectangle 2"/>
          <p:cNvSpPr>
            <a:spLocks noGrp="1" noChangeArrowheads="1"/>
          </p:cNvSpPr>
          <p:nvPr>
            <p:ph type="title"/>
          </p:nvPr>
        </p:nvSpPr>
        <p:spPr>
          <a:xfrm>
            <a:off x="1257947" y="879475"/>
            <a:ext cx="6324600" cy="604838"/>
          </a:xfrm>
        </p:spPr>
        <p:txBody>
          <a:bodyPr>
            <a:normAutofit fontScale="90000"/>
          </a:bodyPr>
          <a:lstStyle/>
          <a:p>
            <a:pPr eaLnBrk="1" hangingPunct="1"/>
            <a:r>
              <a:rPr lang="en-US" altLang="zh-TW" sz="4000" smtClean="0">
                <a:solidFill>
                  <a:srgbClr val="E41D35"/>
                </a:solidFill>
                <a:ea typeface="新細明體" pitchFamily="18" charset="-120"/>
              </a:rPr>
              <a:t>Three Business Groups</a:t>
            </a:r>
          </a:p>
        </p:txBody>
      </p:sp>
      <p:grpSp>
        <p:nvGrpSpPr>
          <p:cNvPr id="18437" name="Group 4"/>
          <p:cNvGrpSpPr>
            <a:grpSpLocks/>
          </p:cNvGrpSpPr>
          <p:nvPr/>
        </p:nvGrpSpPr>
        <p:grpSpPr bwMode="auto">
          <a:xfrm>
            <a:off x="2325688" y="1666875"/>
            <a:ext cx="4864100" cy="5053013"/>
            <a:chOff x="1315" y="613"/>
            <a:chExt cx="3064" cy="3183"/>
          </a:xfrm>
        </p:grpSpPr>
        <p:sp>
          <p:nvSpPr>
            <p:cNvPr id="18448" name="Freeform 5"/>
            <p:cNvSpPr>
              <a:spLocks/>
            </p:cNvSpPr>
            <p:nvPr/>
          </p:nvSpPr>
          <p:spPr bwMode="auto">
            <a:xfrm>
              <a:off x="1765" y="2421"/>
              <a:ext cx="2614" cy="1375"/>
            </a:xfrm>
            <a:custGeom>
              <a:avLst/>
              <a:gdLst>
                <a:gd name="T0" fmla="*/ 1341 w 2351"/>
                <a:gd name="T1" fmla="*/ 1354 h 1237"/>
                <a:gd name="T2" fmla="*/ 1413 w 2351"/>
                <a:gd name="T3" fmla="*/ 1341 h 1237"/>
                <a:gd name="T4" fmla="*/ 1469 w 2351"/>
                <a:gd name="T5" fmla="*/ 1327 h 1237"/>
                <a:gd name="T6" fmla="*/ 1529 w 2351"/>
                <a:gd name="T7" fmla="*/ 1311 h 1237"/>
                <a:gd name="T8" fmla="*/ 1586 w 2351"/>
                <a:gd name="T9" fmla="*/ 1289 h 1237"/>
                <a:gd name="T10" fmla="*/ 1654 w 2351"/>
                <a:gd name="T11" fmla="*/ 1263 h 1237"/>
                <a:gd name="T12" fmla="*/ 1719 w 2351"/>
                <a:gd name="T13" fmla="*/ 1234 h 1237"/>
                <a:gd name="T14" fmla="*/ 1781 w 2351"/>
                <a:gd name="T15" fmla="*/ 1203 h 1237"/>
                <a:gd name="T16" fmla="*/ 1833 w 2351"/>
                <a:gd name="T17" fmla="*/ 1169 h 1237"/>
                <a:gd name="T18" fmla="*/ 1888 w 2351"/>
                <a:gd name="T19" fmla="*/ 1135 h 1237"/>
                <a:gd name="T20" fmla="*/ 1948 w 2351"/>
                <a:gd name="T21" fmla="*/ 1093 h 1237"/>
                <a:gd name="T22" fmla="*/ 1999 w 2351"/>
                <a:gd name="T23" fmla="*/ 1054 h 1237"/>
                <a:gd name="T24" fmla="*/ 2078 w 2351"/>
                <a:gd name="T25" fmla="*/ 988 h 1237"/>
                <a:gd name="T26" fmla="*/ 2155 w 2351"/>
                <a:gd name="T27" fmla="*/ 907 h 1237"/>
                <a:gd name="T28" fmla="*/ 2212 w 2351"/>
                <a:gd name="T29" fmla="*/ 840 h 1237"/>
                <a:gd name="T30" fmla="*/ 2273 w 2351"/>
                <a:gd name="T31" fmla="*/ 763 h 1237"/>
                <a:gd name="T32" fmla="*/ 2333 w 2351"/>
                <a:gd name="T33" fmla="*/ 672 h 1237"/>
                <a:gd name="T34" fmla="*/ 2338 w 2351"/>
                <a:gd name="T35" fmla="*/ 0 h 1237"/>
                <a:gd name="T36" fmla="*/ 1746 w 2351"/>
                <a:gd name="T37" fmla="*/ 329 h 1237"/>
                <a:gd name="T38" fmla="*/ 1693 w 2351"/>
                <a:gd name="T39" fmla="*/ 397 h 1237"/>
                <a:gd name="T40" fmla="*/ 1639 w 2351"/>
                <a:gd name="T41" fmla="*/ 458 h 1237"/>
                <a:gd name="T42" fmla="*/ 1592 w 2351"/>
                <a:gd name="T43" fmla="*/ 506 h 1237"/>
                <a:gd name="T44" fmla="*/ 1535 w 2351"/>
                <a:gd name="T45" fmla="*/ 549 h 1237"/>
                <a:gd name="T46" fmla="*/ 1470 w 2351"/>
                <a:gd name="T47" fmla="*/ 594 h 1237"/>
                <a:gd name="T48" fmla="*/ 1407 w 2351"/>
                <a:gd name="T49" fmla="*/ 629 h 1237"/>
                <a:gd name="T50" fmla="*/ 1345 w 2351"/>
                <a:gd name="T51" fmla="*/ 651 h 1237"/>
                <a:gd name="T52" fmla="*/ 1272 w 2351"/>
                <a:gd name="T53" fmla="*/ 674 h 1237"/>
                <a:gd name="T54" fmla="*/ 1185 w 2351"/>
                <a:gd name="T55" fmla="*/ 685 h 1237"/>
                <a:gd name="T56" fmla="*/ 1037 w 2351"/>
                <a:gd name="T57" fmla="*/ 689 h 1237"/>
                <a:gd name="T58" fmla="*/ 914 w 2351"/>
                <a:gd name="T59" fmla="*/ 667 h 1237"/>
                <a:gd name="T60" fmla="*/ 787 w 2351"/>
                <a:gd name="T61" fmla="*/ 621 h 1237"/>
                <a:gd name="T62" fmla="*/ 673 w 2351"/>
                <a:gd name="T63" fmla="*/ 557 h 1237"/>
                <a:gd name="T64" fmla="*/ 0 w 2351"/>
                <a:gd name="T65" fmla="*/ 868 h 1237"/>
                <a:gd name="T66" fmla="*/ 61 w 2351"/>
                <a:gd name="T67" fmla="*/ 933 h 1237"/>
                <a:gd name="T68" fmla="*/ 121 w 2351"/>
                <a:gd name="T69" fmla="*/ 992 h 1237"/>
                <a:gd name="T70" fmla="*/ 188 w 2351"/>
                <a:gd name="T71" fmla="*/ 1049 h 1237"/>
                <a:gd name="T72" fmla="*/ 254 w 2351"/>
                <a:gd name="T73" fmla="*/ 1099 h 1237"/>
                <a:gd name="T74" fmla="*/ 327 w 2351"/>
                <a:gd name="T75" fmla="*/ 1148 h 1237"/>
                <a:gd name="T76" fmla="*/ 399 w 2351"/>
                <a:gd name="T77" fmla="*/ 1192 h 1237"/>
                <a:gd name="T78" fmla="*/ 466 w 2351"/>
                <a:gd name="T79" fmla="*/ 1228 h 1237"/>
                <a:gd name="T80" fmla="*/ 553 w 2351"/>
                <a:gd name="T81" fmla="*/ 1267 h 1237"/>
                <a:gd name="T82" fmla="*/ 637 w 2351"/>
                <a:gd name="T83" fmla="*/ 1298 h 1237"/>
                <a:gd name="T84" fmla="*/ 712 w 2351"/>
                <a:gd name="T85" fmla="*/ 1324 h 1237"/>
                <a:gd name="T86" fmla="*/ 789 w 2351"/>
                <a:gd name="T87" fmla="*/ 1343 h 1237"/>
                <a:gd name="T88" fmla="*/ 879 w 2351"/>
                <a:gd name="T89" fmla="*/ 1359 h 1237"/>
                <a:gd name="T90" fmla="*/ 974 w 2351"/>
                <a:gd name="T91" fmla="*/ 1371 h 1237"/>
                <a:gd name="T92" fmla="*/ 1060 w 2351"/>
                <a:gd name="T93" fmla="*/ 1375 h 1237"/>
                <a:gd name="T94" fmla="*/ 1147 w 2351"/>
                <a:gd name="T95" fmla="*/ 1373 h 1237"/>
                <a:gd name="T96" fmla="*/ 1236 w 2351"/>
                <a:gd name="T97" fmla="*/ 1368 h 1237"/>
                <a:gd name="T98" fmla="*/ 1314 w 2351"/>
                <a:gd name="T99" fmla="*/ 1358 h 1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1"/>
                <a:gd name="T151" fmla="*/ 0 h 1237"/>
                <a:gd name="T152" fmla="*/ 2351 w 2351"/>
                <a:gd name="T153" fmla="*/ 1237 h 1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474776"/>
                </a:gs>
                <a:gs pos="100000">
                  <a:srgbClr val="9999FF"/>
                </a:gs>
              </a:gsLst>
              <a:lin ang="18900000" scaled="1"/>
            </a:gradFill>
            <a:ln w="9525">
              <a:round/>
              <a:headEnd/>
              <a:tailEnd/>
            </a:ln>
            <a:scene3d>
              <a:camera prst="legacyObliqueTopRight"/>
              <a:lightRig rig="legacyFlat3" dir="t"/>
            </a:scene3d>
            <a:sp3d extrusionH="227000" prstMaterial="legacyMatte">
              <a:bevelT w="13500" h="13500" prst="angle"/>
              <a:bevelB w="13500" h="13500" prst="angle"/>
              <a:extrusionClr>
                <a:srgbClr val="3366CC"/>
              </a:extrusionClr>
            </a:sp3d>
          </p:spPr>
          <p:txBody>
            <a:bodyPr>
              <a:flatTx/>
            </a:bodyPr>
            <a:lstStyle/>
            <a:p>
              <a:endParaRPr lang="zh-TW" altLang="en-US"/>
            </a:p>
          </p:txBody>
        </p:sp>
        <p:sp>
          <p:nvSpPr>
            <p:cNvPr id="18449" name="Freeform 6"/>
            <p:cNvSpPr>
              <a:spLocks/>
            </p:cNvSpPr>
            <p:nvPr/>
          </p:nvSpPr>
          <p:spPr bwMode="auto">
            <a:xfrm>
              <a:off x="1315" y="932"/>
              <a:ext cx="1325" cy="2452"/>
            </a:xfrm>
            <a:custGeom>
              <a:avLst/>
              <a:gdLst>
                <a:gd name="T0" fmla="*/ 1296 w 1192"/>
                <a:gd name="T1" fmla="*/ 4 h 2205"/>
                <a:gd name="T2" fmla="*/ 1229 w 1192"/>
                <a:gd name="T3" fmla="*/ 18 h 2205"/>
                <a:gd name="T4" fmla="*/ 1170 w 1192"/>
                <a:gd name="T5" fmla="*/ 33 h 2205"/>
                <a:gd name="T6" fmla="*/ 1113 w 1192"/>
                <a:gd name="T7" fmla="*/ 50 h 2205"/>
                <a:gd name="T8" fmla="*/ 1054 w 1192"/>
                <a:gd name="T9" fmla="*/ 71 h 2205"/>
                <a:gd name="T10" fmla="*/ 988 w 1192"/>
                <a:gd name="T11" fmla="*/ 98 h 2205"/>
                <a:gd name="T12" fmla="*/ 924 w 1192"/>
                <a:gd name="T13" fmla="*/ 126 h 2205"/>
                <a:gd name="T14" fmla="*/ 860 w 1192"/>
                <a:gd name="T15" fmla="*/ 158 h 2205"/>
                <a:gd name="T16" fmla="*/ 807 w 1192"/>
                <a:gd name="T17" fmla="*/ 190 h 2205"/>
                <a:gd name="T18" fmla="*/ 753 w 1192"/>
                <a:gd name="T19" fmla="*/ 225 h 2205"/>
                <a:gd name="T20" fmla="*/ 693 w 1192"/>
                <a:gd name="T21" fmla="*/ 268 h 2205"/>
                <a:gd name="T22" fmla="*/ 640 w 1192"/>
                <a:gd name="T23" fmla="*/ 307 h 2205"/>
                <a:gd name="T24" fmla="*/ 557 w 1192"/>
                <a:gd name="T25" fmla="*/ 383 h 2205"/>
                <a:gd name="T26" fmla="*/ 485 w 1192"/>
                <a:gd name="T27" fmla="*/ 456 h 2205"/>
                <a:gd name="T28" fmla="*/ 428 w 1192"/>
                <a:gd name="T29" fmla="*/ 523 h 2205"/>
                <a:gd name="T30" fmla="*/ 368 w 1192"/>
                <a:gd name="T31" fmla="*/ 600 h 2205"/>
                <a:gd name="T32" fmla="*/ 315 w 1192"/>
                <a:gd name="T33" fmla="*/ 686 h 2205"/>
                <a:gd name="T34" fmla="*/ 265 w 1192"/>
                <a:gd name="T35" fmla="*/ 771 h 2205"/>
                <a:gd name="T36" fmla="*/ 222 w 1192"/>
                <a:gd name="T37" fmla="*/ 864 h 2205"/>
                <a:gd name="T38" fmla="*/ 187 w 1192"/>
                <a:gd name="T39" fmla="*/ 965 h 2205"/>
                <a:gd name="T40" fmla="*/ 149 w 1192"/>
                <a:gd name="T41" fmla="*/ 1090 h 2205"/>
                <a:gd name="T42" fmla="*/ 127 w 1192"/>
                <a:gd name="T43" fmla="*/ 1211 h 2205"/>
                <a:gd name="T44" fmla="*/ 109 w 1192"/>
                <a:gd name="T45" fmla="*/ 1368 h 2205"/>
                <a:gd name="T46" fmla="*/ 109 w 1192"/>
                <a:gd name="T47" fmla="*/ 1505 h 2205"/>
                <a:gd name="T48" fmla="*/ 122 w 1192"/>
                <a:gd name="T49" fmla="*/ 1628 h 2205"/>
                <a:gd name="T50" fmla="*/ 143 w 1192"/>
                <a:gd name="T51" fmla="*/ 1756 h 2205"/>
                <a:gd name="T52" fmla="*/ 183 w 1192"/>
                <a:gd name="T53" fmla="*/ 1895 h 2205"/>
                <a:gd name="T54" fmla="*/ 231 w 1192"/>
                <a:gd name="T55" fmla="*/ 2025 h 2205"/>
                <a:gd name="T56" fmla="*/ 298 w 1192"/>
                <a:gd name="T57" fmla="*/ 2148 h 2205"/>
                <a:gd name="T58" fmla="*/ 908 w 1192"/>
                <a:gd name="T59" fmla="*/ 2452 h 2205"/>
                <a:gd name="T60" fmla="*/ 894 w 1192"/>
                <a:gd name="T61" fmla="*/ 1804 h 2205"/>
                <a:gd name="T62" fmla="*/ 838 w 1192"/>
                <a:gd name="T63" fmla="*/ 1701 h 2205"/>
                <a:gd name="T64" fmla="*/ 806 w 1192"/>
                <a:gd name="T65" fmla="*/ 1604 h 2205"/>
                <a:gd name="T66" fmla="*/ 794 w 1192"/>
                <a:gd name="T67" fmla="*/ 1509 h 2205"/>
                <a:gd name="T68" fmla="*/ 789 w 1192"/>
                <a:gd name="T69" fmla="*/ 1416 h 2205"/>
                <a:gd name="T70" fmla="*/ 798 w 1192"/>
                <a:gd name="T71" fmla="*/ 1307 h 2205"/>
                <a:gd name="T72" fmla="*/ 824 w 1192"/>
                <a:gd name="T73" fmla="*/ 1199 h 2205"/>
                <a:gd name="T74" fmla="*/ 863 w 1192"/>
                <a:gd name="T75" fmla="*/ 1099 h 2205"/>
                <a:gd name="T76" fmla="*/ 908 w 1192"/>
                <a:gd name="T77" fmla="*/ 1019 h 2205"/>
                <a:gd name="T78" fmla="*/ 950 w 1192"/>
                <a:gd name="T79" fmla="*/ 962 h 2205"/>
                <a:gd name="T80" fmla="*/ 1000 w 1192"/>
                <a:gd name="T81" fmla="*/ 904 h 2205"/>
                <a:gd name="T82" fmla="*/ 1048 w 1192"/>
                <a:gd name="T83" fmla="*/ 855 h 2205"/>
                <a:gd name="T84" fmla="*/ 1104 w 1192"/>
                <a:gd name="T85" fmla="*/ 812 h 2205"/>
                <a:gd name="T86" fmla="*/ 1169 w 1192"/>
                <a:gd name="T87" fmla="*/ 768 h 2205"/>
                <a:gd name="T88" fmla="*/ 1233 w 1192"/>
                <a:gd name="T89" fmla="*/ 733 h 2205"/>
                <a:gd name="T90" fmla="*/ 1325 w 1192"/>
                <a:gd name="T91" fmla="*/ 702 h 2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2"/>
                <a:gd name="T139" fmla="*/ 0 h 2205"/>
                <a:gd name="T140" fmla="*/ 1192 w 1192"/>
                <a:gd name="T141" fmla="*/ 2205 h 2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gs>
                <a:gs pos="100000">
                  <a:srgbClr val="005E76"/>
                </a:gs>
              </a:gsLst>
              <a:lin ang="18900000" scaled="1"/>
            </a:gradFill>
            <a:ln w="9525">
              <a:round/>
              <a:headEnd/>
              <a:tailEnd/>
            </a:ln>
            <a:scene3d>
              <a:camera prst="legacyObliqueTopRight"/>
              <a:lightRig rig="legacyFlat3" dir="t"/>
            </a:scene3d>
            <a:sp3d extrusionH="227000" prstMaterial="legacyMatte">
              <a:bevelT w="13500" h="13500" prst="angle"/>
              <a:bevelB w="13500" h="13500" prst="angle"/>
              <a:extrusionClr>
                <a:srgbClr val="3366CC"/>
              </a:extrusionClr>
            </a:sp3d>
          </p:spPr>
          <p:txBody>
            <a:bodyPr>
              <a:flatTx/>
            </a:bodyPr>
            <a:lstStyle/>
            <a:p>
              <a:endParaRPr lang="zh-TW" altLang="en-US"/>
            </a:p>
          </p:txBody>
        </p:sp>
        <p:sp>
          <p:nvSpPr>
            <p:cNvPr id="18450" name="Freeform 7"/>
            <p:cNvSpPr>
              <a:spLocks/>
            </p:cNvSpPr>
            <p:nvPr/>
          </p:nvSpPr>
          <p:spPr bwMode="auto">
            <a:xfrm>
              <a:off x="2331" y="613"/>
              <a:ext cx="1970" cy="2219"/>
            </a:xfrm>
            <a:custGeom>
              <a:avLst/>
              <a:gdLst>
                <a:gd name="T0" fmla="*/ 777 w 1772"/>
                <a:gd name="T1" fmla="*/ 330 h 1996"/>
                <a:gd name="T2" fmla="*/ 849 w 1772"/>
                <a:gd name="T3" fmla="*/ 345 h 1996"/>
                <a:gd name="T4" fmla="*/ 905 w 1772"/>
                <a:gd name="T5" fmla="*/ 358 h 1996"/>
                <a:gd name="T6" fmla="*/ 963 w 1772"/>
                <a:gd name="T7" fmla="*/ 376 h 1996"/>
                <a:gd name="T8" fmla="*/ 1022 w 1772"/>
                <a:gd name="T9" fmla="*/ 396 h 1996"/>
                <a:gd name="T10" fmla="*/ 1088 w 1772"/>
                <a:gd name="T11" fmla="*/ 422 h 1996"/>
                <a:gd name="T12" fmla="*/ 1153 w 1772"/>
                <a:gd name="T13" fmla="*/ 451 h 1996"/>
                <a:gd name="T14" fmla="*/ 1216 w 1772"/>
                <a:gd name="T15" fmla="*/ 482 h 1996"/>
                <a:gd name="T16" fmla="*/ 1270 w 1772"/>
                <a:gd name="T17" fmla="*/ 516 h 1996"/>
                <a:gd name="T18" fmla="*/ 1324 w 1772"/>
                <a:gd name="T19" fmla="*/ 550 h 1996"/>
                <a:gd name="T20" fmla="*/ 1384 w 1772"/>
                <a:gd name="T21" fmla="*/ 591 h 1996"/>
                <a:gd name="T22" fmla="*/ 1436 w 1772"/>
                <a:gd name="T23" fmla="*/ 633 h 1996"/>
                <a:gd name="T24" fmla="*/ 1519 w 1772"/>
                <a:gd name="T25" fmla="*/ 706 h 1996"/>
                <a:gd name="T26" fmla="*/ 1591 w 1772"/>
                <a:gd name="T27" fmla="*/ 779 h 1996"/>
                <a:gd name="T28" fmla="*/ 1648 w 1772"/>
                <a:gd name="T29" fmla="*/ 846 h 1996"/>
                <a:gd name="T30" fmla="*/ 1708 w 1772"/>
                <a:gd name="T31" fmla="*/ 926 h 1996"/>
                <a:gd name="T32" fmla="*/ 1763 w 1772"/>
                <a:gd name="T33" fmla="*/ 1011 h 1996"/>
                <a:gd name="T34" fmla="*/ 1811 w 1772"/>
                <a:gd name="T35" fmla="*/ 1095 h 1996"/>
                <a:gd name="T36" fmla="*/ 1854 w 1772"/>
                <a:gd name="T37" fmla="*/ 1190 h 1996"/>
                <a:gd name="T38" fmla="*/ 1890 w 1772"/>
                <a:gd name="T39" fmla="*/ 1290 h 1996"/>
                <a:gd name="T40" fmla="*/ 1928 w 1772"/>
                <a:gd name="T41" fmla="*/ 1414 h 1996"/>
                <a:gd name="T42" fmla="*/ 1950 w 1772"/>
                <a:gd name="T43" fmla="*/ 1535 h 1996"/>
                <a:gd name="T44" fmla="*/ 1968 w 1772"/>
                <a:gd name="T45" fmla="*/ 1692 h 1996"/>
                <a:gd name="T46" fmla="*/ 1968 w 1772"/>
                <a:gd name="T47" fmla="*/ 1828 h 1996"/>
                <a:gd name="T48" fmla="*/ 1954 w 1772"/>
                <a:gd name="T49" fmla="*/ 1951 h 1996"/>
                <a:gd name="T50" fmla="*/ 1933 w 1772"/>
                <a:gd name="T51" fmla="*/ 2079 h 1996"/>
                <a:gd name="T52" fmla="*/ 1893 w 1772"/>
                <a:gd name="T53" fmla="*/ 2219 h 1996"/>
                <a:gd name="T54" fmla="*/ 1273 w 1772"/>
                <a:gd name="T55" fmla="*/ 1902 h 1996"/>
                <a:gd name="T56" fmla="*/ 1289 w 1772"/>
                <a:gd name="T57" fmla="*/ 1787 h 1996"/>
                <a:gd name="T58" fmla="*/ 1285 w 1772"/>
                <a:gd name="T59" fmla="*/ 1683 h 1996"/>
                <a:gd name="T60" fmla="*/ 1267 w 1772"/>
                <a:gd name="T61" fmla="*/ 1571 h 1996"/>
                <a:gd name="T62" fmla="*/ 1233 w 1772"/>
                <a:gd name="T63" fmla="*/ 1470 h 1996"/>
                <a:gd name="T64" fmla="*/ 1190 w 1772"/>
                <a:gd name="T65" fmla="*/ 1377 h 1996"/>
                <a:gd name="T66" fmla="*/ 1147 w 1772"/>
                <a:gd name="T67" fmla="*/ 1315 h 1996"/>
                <a:gd name="T68" fmla="*/ 1103 w 1772"/>
                <a:gd name="T69" fmla="*/ 1258 h 1996"/>
                <a:gd name="T70" fmla="*/ 1053 w 1772"/>
                <a:gd name="T71" fmla="*/ 1207 h 1996"/>
                <a:gd name="T72" fmla="*/ 1002 w 1772"/>
                <a:gd name="T73" fmla="*/ 1160 h 1996"/>
                <a:gd name="T74" fmla="*/ 936 w 1772"/>
                <a:gd name="T75" fmla="*/ 1114 h 1996"/>
                <a:gd name="T76" fmla="*/ 880 w 1772"/>
                <a:gd name="T77" fmla="*/ 1079 h 1996"/>
                <a:gd name="T78" fmla="*/ 810 w 1772"/>
                <a:gd name="T79" fmla="*/ 1045 h 1996"/>
                <a:gd name="T80" fmla="*/ 752 w 1772"/>
                <a:gd name="T81" fmla="*/ 1025 h 1996"/>
                <a:gd name="T82" fmla="*/ 665 w 1772"/>
                <a:gd name="T83" fmla="*/ 1006 h 1996"/>
                <a:gd name="T84" fmla="*/ 578 w 1772"/>
                <a:gd name="T85" fmla="*/ 999 h 1996"/>
                <a:gd name="T86" fmla="*/ 554 w 1772"/>
                <a:gd name="T87" fmla="*/ 1359 h 1996"/>
                <a:gd name="T88" fmla="*/ 553 w 1772"/>
                <a:gd name="T89" fmla="*/ 0 h 1996"/>
                <a:gd name="T90" fmla="*/ 583 w 1772"/>
                <a:gd name="T91" fmla="*/ 311 h 1996"/>
                <a:gd name="T92" fmla="*/ 671 w 1772"/>
                <a:gd name="T93" fmla="*/ 317 h 1996"/>
                <a:gd name="T94" fmla="*/ 750 w 1772"/>
                <a:gd name="T95" fmla="*/ 326 h 1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72"/>
                <a:gd name="T145" fmla="*/ 0 h 1996"/>
                <a:gd name="T146" fmla="*/ 1772 w 1772"/>
                <a:gd name="T147" fmla="*/ 1996 h 19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gs>
                <a:gs pos="100000">
                  <a:srgbClr val="415800"/>
                </a:gs>
              </a:gsLst>
              <a:lin ang="2700000" scaled="1"/>
            </a:gradFill>
            <a:ln w="9525">
              <a:round/>
              <a:headEnd/>
              <a:tailEnd/>
            </a:ln>
            <a:scene3d>
              <a:camera prst="legacyObliqueTopRight"/>
              <a:lightRig rig="legacyFlat3" dir="t"/>
            </a:scene3d>
            <a:sp3d extrusionH="227000" prstMaterial="legacyMatte">
              <a:bevelT w="13500" h="13500" prst="angle"/>
              <a:bevelB w="13500" h="13500" prst="angle"/>
              <a:extrusionClr>
                <a:srgbClr val="3366CC"/>
              </a:extrusionClr>
            </a:sp3d>
          </p:spPr>
          <p:txBody>
            <a:bodyPr>
              <a:flatTx/>
            </a:bodyPr>
            <a:lstStyle/>
            <a:p>
              <a:endParaRPr lang="zh-TW" altLang="en-US"/>
            </a:p>
          </p:txBody>
        </p:sp>
      </p:grpSp>
      <p:sp>
        <p:nvSpPr>
          <p:cNvPr id="18438" name="WordArt 8"/>
          <p:cNvSpPr>
            <a:spLocks noChangeArrowheads="1" noChangeShapeType="1" noTextEdit="1"/>
          </p:cNvSpPr>
          <p:nvPr/>
        </p:nvSpPr>
        <p:spPr bwMode="auto">
          <a:xfrm rot="2811262">
            <a:off x="4734718" y="3237707"/>
            <a:ext cx="1941513" cy="514350"/>
          </a:xfrm>
          <a:prstGeom prst="rect">
            <a:avLst/>
          </a:prstGeom>
        </p:spPr>
        <p:txBody>
          <a:bodyPr spcFirstLastPara="1" wrap="none" fromWordArt="1">
            <a:prstTxWarp prst="textArchUp">
              <a:avLst>
                <a:gd name="adj" fmla="val 11019620"/>
              </a:avLst>
            </a:prstTxWarp>
          </a:bodyPr>
          <a:lstStyle/>
          <a:p>
            <a:pPr algn="ctr"/>
            <a:r>
              <a:rPr lang="en-US" altLang="zh-TW" sz="3600" kern="10">
                <a:ln w="9525">
                  <a:noFill/>
                  <a:round/>
                  <a:headEnd/>
                  <a:tailEnd/>
                </a:ln>
                <a:solidFill>
                  <a:srgbClr val="FFFFFF"/>
                </a:solidFill>
                <a:effectLst>
                  <a:outerShdw dist="40161" dir="4293903" algn="ctr" rotWithShape="0">
                    <a:schemeClr val="tx1">
                      <a:alpha val="50000"/>
                    </a:schemeClr>
                  </a:outerShdw>
                </a:effectLst>
                <a:latin typeface="Arial Black"/>
              </a:rPr>
              <a:t>DRAM</a:t>
            </a:r>
            <a:endParaRPr lang="zh-TW" altLang="en-US" sz="3600" kern="10">
              <a:ln w="9525">
                <a:noFill/>
                <a:round/>
                <a:headEnd/>
                <a:tailEnd/>
              </a:ln>
              <a:solidFill>
                <a:srgbClr val="FFFFFF"/>
              </a:solidFill>
              <a:effectLst>
                <a:outerShdw dist="40161" dir="4293903" algn="ctr" rotWithShape="0">
                  <a:schemeClr val="tx1">
                    <a:alpha val="50000"/>
                  </a:schemeClr>
                </a:outerShdw>
              </a:effectLst>
              <a:latin typeface="Arial Black"/>
            </a:endParaRPr>
          </a:p>
        </p:txBody>
      </p:sp>
      <p:sp>
        <p:nvSpPr>
          <p:cNvPr id="18439" name="WordArt 9"/>
          <p:cNvSpPr>
            <a:spLocks noChangeArrowheads="1" noChangeShapeType="1" noTextEdit="1"/>
          </p:cNvSpPr>
          <p:nvPr/>
        </p:nvSpPr>
        <p:spPr bwMode="auto">
          <a:xfrm rot="-4470877">
            <a:off x="2597943" y="3577432"/>
            <a:ext cx="2608263" cy="1327150"/>
          </a:xfrm>
          <a:prstGeom prst="rect">
            <a:avLst/>
          </a:prstGeom>
        </p:spPr>
        <p:txBody>
          <a:bodyPr spcFirstLastPara="1" wrap="none" fromWordArt="1">
            <a:prstTxWarp prst="textArchUp">
              <a:avLst>
                <a:gd name="adj" fmla="val 11995499"/>
              </a:avLst>
            </a:prstTxWarp>
          </a:bodyPr>
          <a:lstStyle/>
          <a:p>
            <a:pPr algn="ctr"/>
            <a:r>
              <a:rPr lang="en-US" altLang="zh-TW" sz="3600" kern="10">
                <a:ln w="9525">
                  <a:noFill/>
                  <a:round/>
                  <a:headEnd/>
                  <a:tailEnd/>
                </a:ln>
                <a:solidFill>
                  <a:srgbClr val="FFFFFF"/>
                </a:solidFill>
                <a:effectLst>
                  <a:outerShdw dist="40161" dir="4293903" algn="ctr" rotWithShape="0">
                    <a:schemeClr val="tx1">
                      <a:alpha val="50000"/>
                    </a:schemeClr>
                  </a:outerShdw>
                </a:effectLst>
                <a:latin typeface="Arial Black"/>
              </a:rPr>
              <a:t>Flash</a:t>
            </a:r>
            <a:endParaRPr lang="zh-TW" altLang="en-US" sz="3600" kern="10">
              <a:ln w="9525">
                <a:noFill/>
                <a:round/>
                <a:headEnd/>
                <a:tailEnd/>
              </a:ln>
              <a:solidFill>
                <a:srgbClr val="FFFFFF"/>
              </a:solidFill>
              <a:effectLst>
                <a:outerShdw dist="40161" dir="4293903" algn="ctr" rotWithShape="0">
                  <a:schemeClr val="tx1">
                    <a:alpha val="50000"/>
                  </a:schemeClr>
                </a:outerShdw>
              </a:effectLst>
              <a:latin typeface="Arial Black"/>
            </a:endParaRPr>
          </a:p>
        </p:txBody>
      </p:sp>
      <p:sp>
        <p:nvSpPr>
          <p:cNvPr id="18440" name="WordArt 10"/>
          <p:cNvSpPr>
            <a:spLocks noChangeArrowheads="1" noChangeShapeType="1" noTextEdit="1"/>
          </p:cNvSpPr>
          <p:nvPr/>
        </p:nvSpPr>
        <p:spPr bwMode="auto">
          <a:xfrm>
            <a:off x="3773488" y="5815013"/>
            <a:ext cx="2524125" cy="571500"/>
          </a:xfrm>
          <a:prstGeom prst="rect">
            <a:avLst/>
          </a:prstGeom>
        </p:spPr>
        <p:txBody>
          <a:bodyPr spcFirstLastPara="1" wrap="none" fromWordArt="1">
            <a:prstTxWarp prst="textArchUp">
              <a:avLst>
                <a:gd name="adj" fmla="val 11067964"/>
              </a:avLst>
            </a:prstTxWarp>
          </a:bodyPr>
          <a:lstStyle/>
          <a:p>
            <a:pPr algn="ctr"/>
            <a:r>
              <a:rPr lang="en-US" altLang="zh-TW" sz="3200" kern="10">
                <a:ln w="9525">
                  <a:noFill/>
                  <a:round/>
                  <a:headEnd/>
                  <a:tailEnd/>
                </a:ln>
                <a:solidFill>
                  <a:srgbClr val="FFFFFF"/>
                </a:solidFill>
                <a:effectLst>
                  <a:outerShdw dist="40161" dir="4293903" algn="ctr" rotWithShape="0">
                    <a:schemeClr val="tx1">
                      <a:alpha val="50000"/>
                    </a:schemeClr>
                  </a:outerShdw>
                </a:effectLst>
                <a:latin typeface="Arial Black"/>
              </a:rPr>
              <a:t>Memory IC </a:t>
            </a:r>
            <a:endParaRPr lang="zh-TW" altLang="en-US" sz="3200" kern="10">
              <a:ln w="9525">
                <a:noFill/>
                <a:round/>
                <a:headEnd/>
                <a:tailEnd/>
              </a:ln>
              <a:solidFill>
                <a:srgbClr val="FFFFFF"/>
              </a:solidFill>
              <a:effectLst>
                <a:outerShdw dist="40161" dir="4293903" algn="ctr" rotWithShape="0">
                  <a:schemeClr val="tx1">
                    <a:alpha val="50000"/>
                  </a:schemeClr>
                </a:outerShdw>
              </a:effectLst>
              <a:latin typeface="Arial Black"/>
            </a:endParaRPr>
          </a:p>
        </p:txBody>
      </p:sp>
      <p:sp>
        <p:nvSpPr>
          <p:cNvPr id="18441" name="Text Box 11"/>
          <p:cNvSpPr txBox="1">
            <a:spLocks noChangeArrowheads="1"/>
          </p:cNvSpPr>
          <p:nvPr/>
        </p:nvSpPr>
        <p:spPr bwMode="auto">
          <a:xfrm>
            <a:off x="6829425" y="2352675"/>
            <a:ext cx="1781175" cy="531813"/>
          </a:xfrm>
          <a:prstGeom prst="rect">
            <a:avLst/>
          </a:prstGeom>
          <a:noFill/>
          <a:ln w="12700">
            <a:noFill/>
            <a:miter lim="800000"/>
            <a:headEnd/>
            <a:tailEnd/>
          </a:ln>
        </p:spPr>
        <p:txBody>
          <a:bodyPr wrap="none" lIns="99745" tIns="49873" rIns="99745" bIns="49873">
            <a:spAutoFit/>
          </a:bodyPr>
          <a:lstStyle/>
          <a:p>
            <a:pPr marL="85725" indent="-85725" eaLnBrk="0" hangingPunct="0"/>
            <a:r>
              <a:rPr kumimoji="0" lang="en-US" altLang="ko-KR" b="1" dirty="0">
                <a:latin typeface="Verdana" pitchFamily="34" charset="0"/>
                <a:ea typeface="Gulim" pitchFamily="34" charset="-127"/>
              </a:rPr>
              <a:t>Specialty DRAM</a:t>
            </a:r>
          </a:p>
          <a:p>
            <a:pPr marL="85725" indent="-85725" eaLnBrk="0" hangingPunct="0"/>
            <a:r>
              <a:rPr kumimoji="0" lang="en-US" altLang="ko-KR" b="1" dirty="0">
                <a:latin typeface="Verdana" pitchFamily="34" charset="0"/>
                <a:ea typeface="Gulim" pitchFamily="34" charset="-127"/>
              </a:rPr>
              <a:t>Mobile RAM</a:t>
            </a:r>
          </a:p>
        </p:txBody>
      </p:sp>
      <p:sp>
        <p:nvSpPr>
          <p:cNvPr id="18442" name="Line 12"/>
          <p:cNvSpPr>
            <a:spLocks noChangeShapeType="1"/>
          </p:cNvSpPr>
          <p:nvPr/>
        </p:nvSpPr>
        <p:spPr bwMode="auto">
          <a:xfrm>
            <a:off x="6821488" y="3629025"/>
            <a:ext cx="2276475" cy="0"/>
          </a:xfrm>
          <a:prstGeom prst="line">
            <a:avLst/>
          </a:prstGeom>
          <a:noFill/>
          <a:ln w="9525">
            <a:solidFill>
              <a:schemeClr val="tx1"/>
            </a:solidFill>
            <a:round/>
            <a:headEnd/>
            <a:tailEnd/>
          </a:ln>
        </p:spPr>
        <p:txBody>
          <a:bodyPr wrap="none" anchor="ctr"/>
          <a:lstStyle/>
          <a:p>
            <a:endParaRPr lang="zh-TW" altLang="en-US"/>
          </a:p>
        </p:txBody>
      </p:sp>
      <p:sp>
        <p:nvSpPr>
          <p:cNvPr id="18443" name="WordArt 75"/>
          <p:cNvSpPr>
            <a:spLocks noChangeArrowheads="1" noChangeShapeType="1" noTextEdit="1"/>
          </p:cNvSpPr>
          <p:nvPr/>
        </p:nvSpPr>
        <p:spPr bwMode="auto">
          <a:xfrm>
            <a:off x="3384550" y="6265863"/>
            <a:ext cx="3257550" cy="571500"/>
          </a:xfrm>
          <a:prstGeom prst="rect">
            <a:avLst/>
          </a:prstGeom>
        </p:spPr>
        <p:txBody>
          <a:bodyPr spcFirstLastPara="1" wrap="none" fromWordArt="1">
            <a:prstTxWarp prst="textArchUp">
              <a:avLst>
                <a:gd name="adj" fmla="val 11007804"/>
              </a:avLst>
            </a:prstTxWarp>
          </a:bodyPr>
          <a:lstStyle/>
          <a:p>
            <a:pPr algn="ctr"/>
            <a:r>
              <a:rPr lang="en-US" altLang="zh-TW" sz="3200" kern="10">
                <a:ln w="9525">
                  <a:noFill/>
                  <a:round/>
                  <a:headEnd/>
                  <a:tailEnd/>
                </a:ln>
                <a:solidFill>
                  <a:srgbClr val="FFFFFF"/>
                </a:solidFill>
                <a:effectLst>
                  <a:outerShdw dist="40161" dir="4293903" algn="ctr" rotWithShape="0">
                    <a:schemeClr val="tx1">
                      <a:alpha val="50000"/>
                    </a:schemeClr>
                  </a:outerShdw>
                </a:effectLst>
                <a:latin typeface="Arial Black"/>
              </a:rPr>
              <a:t>Manufacturing</a:t>
            </a:r>
            <a:endParaRPr lang="zh-TW" altLang="en-US" sz="3200" kern="10">
              <a:ln w="9525">
                <a:noFill/>
                <a:round/>
                <a:headEnd/>
                <a:tailEnd/>
              </a:ln>
              <a:solidFill>
                <a:srgbClr val="FFFFFF"/>
              </a:solidFill>
              <a:effectLst>
                <a:outerShdw dist="40161" dir="4293903" algn="ctr" rotWithShape="0">
                  <a:schemeClr val="tx1">
                    <a:alpha val="50000"/>
                  </a:schemeClr>
                </a:outerShdw>
              </a:effectLst>
              <a:latin typeface="Arial Black"/>
            </a:endParaRPr>
          </a:p>
        </p:txBody>
      </p:sp>
      <p:sp>
        <p:nvSpPr>
          <p:cNvPr id="18444" name="Line 76"/>
          <p:cNvSpPr>
            <a:spLocks noChangeShapeType="1"/>
          </p:cNvSpPr>
          <p:nvPr/>
        </p:nvSpPr>
        <p:spPr bwMode="auto">
          <a:xfrm>
            <a:off x="506413" y="4206875"/>
            <a:ext cx="2276475" cy="0"/>
          </a:xfrm>
          <a:prstGeom prst="line">
            <a:avLst/>
          </a:prstGeom>
          <a:noFill/>
          <a:ln w="9525">
            <a:solidFill>
              <a:schemeClr val="tx1"/>
            </a:solidFill>
            <a:round/>
            <a:headEnd/>
            <a:tailEnd/>
          </a:ln>
        </p:spPr>
        <p:txBody>
          <a:bodyPr wrap="none" anchor="ctr"/>
          <a:lstStyle/>
          <a:p>
            <a:endParaRPr lang="zh-TW" altLang="en-US"/>
          </a:p>
        </p:txBody>
      </p:sp>
      <p:sp>
        <p:nvSpPr>
          <p:cNvPr id="18445" name="Text Box 79"/>
          <p:cNvSpPr txBox="1">
            <a:spLocks noChangeArrowheads="1"/>
          </p:cNvSpPr>
          <p:nvPr/>
        </p:nvSpPr>
        <p:spPr bwMode="auto">
          <a:xfrm>
            <a:off x="1152525" y="3167856"/>
            <a:ext cx="1887538" cy="922337"/>
          </a:xfrm>
          <a:prstGeom prst="rect">
            <a:avLst/>
          </a:prstGeom>
          <a:noFill/>
          <a:ln w="12700">
            <a:noFill/>
            <a:miter lim="800000"/>
            <a:headEnd/>
            <a:tailEnd/>
          </a:ln>
        </p:spPr>
        <p:txBody>
          <a:bodyPr wrap="none" lIns="99745" tIns="49873" rIns="99745" bIns="49873">
            <a:spAutoFit/>
          </a:bodyPr>
          <a:lstStyle/>
          <a:p>
            <a:pPr marL="85725" indent="-85725" eaLnBrk="0" hangingPunct="0"/>
            <a:r>
              <a:rPr kumimoji="0" lang="en-US" altLang="ko-KR" b="1" dirty="0">
                <a:latin typeface="Verdana" pitchFamily="34" charset="0"/>
                <a:ea typeface="Gulim" pitchFamily="34" charset="-127"/>
              </a:rPr>
              <a:t>Low-Density </a:t>
            </a:r>
          </a:p>
          <a:p>
            <a:pPr marL="85725" indent="-85725" eaLnBrk="0" hangingPunct="0"/>
            <a:r>
              <a:rPr kumimoji="0" lang="en-US" altLang="ko-KR" b="1" dirty="0">
                <a:latin typeface="Verdana" pitchFamily="34" charset="0"/>
                <a:ea typeface="Gulim" pitchFamily="34" charset="-127"/>
              </a:rPr>
              <a:t>NOR Flash</a:t>
            </a:r>
          </a:p>
          <a:p>
            <a:pPr marL="85725" indent="-85725" eaLnBrk="0" hangingPunct="0"/>
            <a:endParaRPr kumimoji="0" lang="ko-KR" altLang="en-US" b="1" dirty="0">
              <a:latin typeface="Verdana" pitchFamily="34" charset="0"/>
              <a:ea typeface="Gulim" pitchFamily="34" charset="-127"/>
            </a:endParaRPr>
          </a:p>
        </p:txBody>
      </p:sp>
      <p:sp>
        <p:nvSpPr>
          <p:cNvPr id="18446" name="Text Box 80"/>
          <p:cNvSpPr txBox="1">
            <a:spLocks noChangeArrowheads="1"/>
          </p:cNvSpPr>
          <p:nvPr/>
        </p:nvSpPr>
        <p:spPr bwMode="auto">
          <a:xfrm>
            <a:off x="724028" y="5280573"/>
            <a:ext cx="3165475" cy="647700"/>
          </a:xfrm>
          <a:prstGeom prst="rect">
            <a:avLst/>
          </a:prstGeom>
          <a:noFill/>
          <a:ln w="12700">
            <a:noFill/>
            <a:miter lim="800000"/>
            <a:headEnd/>
            <a:tailEnd/>
          </a:ln>
        </p:spPr>
        <p:txBody>
          <a:bodyPr wrap="none" lIns="99745" tIns="49873" rIns="99745" bIns="49873">
            <a:spAutoFit/>
          </a:bodyPr>
          <a:lstStyle/>
          <a:p>
            <a:pPr marL="85725" indent="-85725" eaLnBrk="0" hangingPunct="0"/>
            <a:r>
              <a:rPr kumimoji="0" lang="en-US" altLang="ko-KR" b="1" dirty="0">
                <a:latin typeface="Verdana" pitchFamily="34" charset="0"/>
                <a:ea typeface="Gulim" pitchFamily="34" charset="-127"/>
              </a:rPr>
              <a:t>Memory IC </a:t>
            </a:r>
          </a:p>
          <a:p>
            <a:pPr marL="85725" indent="-85725" eaLnBrk="0" hangingPunct="0"/>
            <a:r>
              <a:rPr kumimoji="0" lang="en-US" altLang="ko-KR" b="1" dirty="0">
                <a:latin typeface="Verdana" pitchFamily="34" charset="0"/>
                <a:ea typeface="Gulim" pitchFamily="34" charset="-127"/>
              </a:rPr>
              <a:t>Manufacturing Service</a:t>
            </a:r>
            <a:r>
              <a:rPr kumimoji="0" lang="en-US" altLang="ko-KR" dirty="0">
                <a:latin typeface="Verdana" pitchFamily="34" charset="0"/>
                <a:ea typeface="Gulim" pitchFamily="34" charset="-127"/>
              </a:rPr>
              <a:t> </a:t>
            </a:r>
          </a:p>
        </p:txBody>
      </p:sp>
      <p:sp>
        <p:nvSpPr>
          <p:cNvPr id="18447" name="Line 81"/>
          <p:cNvSpPr>
            <a:spLocks noChangeShapeType="1"/>
          </p:cNvSpPr>
          <p:nvPr/>
        </p:nvSpPr>
        <p:spPr bwMode="auto">
          <a:xfrm flipV="1">
            <a:off x="244475" y="6338888"/>
            <a:ext cx="3160713" cy="14287"/>
          </a:xfrm>
          <a:prstGeom prst="line">
            <a:avLst/>
          </a:prstGeom>
          <a:noFill/>
          <a:ln w="9525">
            <a:solidFill>
              <a:schemeClr val="tx1"/>
            </a:solidFill>
            <a:round/>
            <a:headEnd/>
            <a:tailEnd/>
          </a:ln>
        </p:spPr>
        <p:txBody>
          <a:bodyPr wrap="none" anchor="ctr"/>
          <a:lstStyle/>
          <a:p>
            <a:endParaRPr lang="zh-TW" altLang="en-US"/>
          </a:p>
        </p:txBody>
      </p:sp>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39266"/>
                                        </p:tgtEl>
                                        <p:attrNameLst>
                                          <p:attrName>style.visibility</p:attrName>
                                        </p:attrNameLst>
                                      </p:cBhvr>
                                      <p:to>
                                        <p:strVal val="visible"/>
                                      </p:to>
                                    </p:set>
                                    <p:animEffect transition="in" filter="fade">
                                      <p:cBhvr>
                                        <p:cTn id="7" dur="1000"/>
                                        <p:tgtEl>
                                          <p:spTgt spid="139266"/>
                                        </p:tgtEl>
                                      </p:cBhvr>
                                    </p:animEffect>
                                    <p:anim calcmode="lin" valueType="num">
                                      <p:cBhvr>
                                        <p:cTn id="8" dur="1000" fill="hold"/>
                                        <p:tgtEl>
                                          <p:spTgt spid="139266"/>
                                        </p:tgtEl>
                                        <p:attrNameLst>
                                          <p:attrName>ppt_w</p:attrName>
                                        </p:attrNameLst>
                                      </p:cBhvr>
                                      <p:tavLst>
                                        <p:tav tm="0" fmla="#ppt_w*sin(2.5*pi*$)">
                                          <p:val>
                                            <p:fltVal val="0"/>
                                          </p:val>
                                        </p:tav>
                                        <p:tav tm="100000">
                                          <p:val>
                                            <p:fltVal val="1"/>
                                          </p:val>
                                        </p:tav>
                                      </p:tavLst>
                                    </p:anim>
                                    <p:anim calcmode="lin" valueType="num">
                                      <p:cBhvr>
                                        <p:cTn id="9" dur="1000" fill="hold"/>
                                        <p:tgtEl>
                                          <p:spTgt spid="139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1109_18"/>
          <p:cNvPicPr>
            <a:picLocks noGrp="1" noChangeAspect="1" noChangeArrowheads="1"/>
          </p:cNvPicPr>
          <p:nvPr>
            <p:ph/>
          </p:nvPr>
        </p:nvPicPr>
        <p:blipFill>
          <a:blip r:embed="rId3" cstate="print"/>
          <a:stretch>
            <a:fillRect/>
          </a:stretch>
        </p:blipFill>
        <p:spPr>
          <a:xfrm>
            <a:off x="1233821" y="800100"/>
            <a:ext cx="7452978" cy="4965732"/>
          </a:xfrm>
          <a:noFill/>
        </p:spPr>
      </p:pic>
      <p:sp>
        <p:nvSpPr>
          <p:cNvPr id="59400" name="Text Box 8"/>
          <p:cNvSpPr txBox="1">
            <a:spLocks noChangeArrowheads="1"/>
          </p:cNvSpPr>
          <p:nvPr/>
        </p:nvSpPr>
        <p:spPr bwMode="auto">
          <a:xfrm>
            <a:off x="555625" y="800100"/>
            <a:ext cx="8955088" cy="708025"/>
          </a:xfrm>
          <a:prstGeom prst="rect">
            <a:avLst/>
          </a:prstGeom>
          <a:noFill/>
          <a:ln w="9525">
            <a:noFill/>
            <a:miter lim="800000"/>
            <a:headEnd/>
            <a:tailEnd/>
          </a:ln>
        </p:spPr>
        <p:txBody>
          <a:bodyPr anchor="ctr">
            <a:spAutoFit/>
          </a:bodyPr>
          <a:lstStyle/>
          <a:p>
            <a:pPr algn="ctr">
              <a:spcBef>
                <a:spcPct val="50000"/>
              </a:spcBef>
            </a:pPr>
            <a:r>
              <a:rPr lang="en-US" altLang="zh-TW" sz="4000" b="1">
                <a:solidFill>
                  <a:srgbClr val="E41D35"/>
                </a:solidFill>
                <a:latin typeface="Verdana" pitchFamily="34" charset="0"/>
              </a:rPr>
              <a:t>300mm Wafer Fab</a:t>
            </a:r>
          </a:p>
        </p:txBody>
      </p:sp>
      <p:sp>
        <p:nvSpPr>
          <p:cNvPr id="19460" name="Text Box 9"/>
          <p:cNvSpPr txBox="1">
            <a:spLocks noChangeArrowheads="1"/>
          </p:cNvSpPr>
          <p:nvPr/>
        </p:nvSpPr>
        <p:spPr bwMode="auto">
          <a:xfrm>
            <a:off x="1176291" y="5072085"/>
            <a:ext cx="3894672" cy="2031325"/>
          </a:xfrm>
          <a:prstGeom prst="rect">
            <a:avLst/>
          </a:prstGeom>
          <a:noFill/>
          <a:ln w="9525">
            <a:noFill/>
            <a:prstDash val="sysDot"/>
            <a:miter lim="800000"/>
            <a:headEnd/>
            <a:tailEnd/>
          </a:ln>
        </p:spPr>
        <p:txBody>
          <a:bodyPr wrap="square">
            <a:spAutoFit/>
          </a:bodyPr>
          <a:lstStyle/>
          <a:p>
            <a:pPr>
              <a:spcBef>
                <a:spcPct val="50000"/>
              </a:spcBef>
            </a:pPr>
            <a:r>
              <a:rPr kumimoji="0" lang="en-US" altLang="zh-TW" sz="2400" b="1" dirty="0">
                <a:solidFill>
                  <a:srgbClr val="C00000"/>
                </a:solidFill>
                <a:latin typeface="Verdana" pitchFamily="34" charset="0"/>
              </a:rPr>
              <a:t>Process Technology:</a:t>
            </a:r>
            <a:endParaRPr kumimoji="0" lang="zh-TW" altLang="en-US" sz="2400" b="1" dirty="0">
              <a:solidFill>
                <a:srgbClr val="C00000"/>
              </a:solidFill>
              <a:latin typeface="Verdana" pitchFamily="34" charset="0"/>
            </a:endParaRPr>
          </a:p>
          <a:p>
            <a:pPr>
              <a:spcBef>
                <a:spcPct val="50000"/>
              </a:spcBef>
            </a:pPr>
            <a:r>
              <a:rPr kumimoji="0" lang="en-US" altLang="zh-TW" sz="2400" b="1" dirty="0">
                <a:latin typeface="Verdana" pitchFamily="34" charset="0"/>
              </a:rPr>
              <a:t> Dram </a:t>
            </a:r>
            <a:r>
              <a:rPr lang="en-US" altLang="zh-TW" sz="2400" b="1" dirty="0">
                <a:latin typeface="Verdana" pitchFamily="34" charset="0"/>
              </a:rPr>
              <a:t>: 46nm-65nm</a:t>
            </a:r>
          </a:p>
          <a:p>
            <a:pPr>
              <a:spcBef>
                <a:spcPct val="50000"/>
              </a:spcBef>
            </a:pPr>
            <a:r>
              <a:rPr kumimoji="0" lang="en-US" altLang="zh-TW" sz="2400" b="1" dirty="0">
                <a:latin typeface="Verdana" pitchFamily="34" charset="0"/>
              </a:rPr>
              <a:t> Flash </a:t>
            </a:r>
            <a:r>
              <a:rPr lang="en-US" altLang="zh-TW" sz="2400" b="1" dirty="0">
                <a:latin typeface="Verdana" pitchFamily="34" charset="0"/>
              </a:rPr>
              <a:t>: 58nm-90nm</a:t>
            </a:r>
          </a:p>
          <a:p>
            <a:pPr>
              <a:spcBef>
                <a:spcPct val="50000"/>
              </a:spcBef>
            </a:pPr>
            <a:endParaRPr lang="en-US" altLang="zh-TW" sz="2000" b="1" dirty="0">
              <a:solidFill>
                <a:srgbClr val="FFFF66"/>
              </a:solidFill>
              <a:latin typeface="Verdana" pitchFamily="34" charset="0"/>
            </a:endParaRPr>
          </a:p>
        </p:txBody>
      </p:sp>
      <p:sp>
        <p:nvSpPr>
          <p:cNvPr id="19461" name="矩形 5"/>
          <p:cNvSpPr>
            <a:spLocks noChangeArrowheads="1"/>
          </p:cNvSpPr>
          <p:nvPr/>
        </p:nvSpPr>
        <p:spPr bwMode="auto">
          <a:xfrm>
            <a:off x="5594364" y="4749800"/>
            <a:ext cx="3249678" cy="210820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C00000"/>
                </a:solidFill>
                <a:latin typeface="Verdana" pitchFamily="34" charset="0"/>
              </a:rPr>
              <a:t>Main Products</a:t>
            </a:r>
            <a:r>
              <a:rPr lang="zh-TW" altLang="en-US" sz="2000" b="1" dirty="0">
                <a:solidFill>
                  <a:srgbClr val="C00000"/>
                </a:solidFill>
                <a:latin typeface="Verdana" pitchFamily="34" charset="0"/>
              </a:rPr>
              <a:t>：</a:t>
            </a:r>
          </a:p>
          <a:p>
            <a:pPr>
              <a:spcBef>
                <a:spcPct val="50000"/>
              </a:spcBef>
              <a:buFont typeface="Arial" charset="0"/>
              <a:buChar char="•"/>
            </a:pPr>
            <a:r>
              <a:rPr lang="en-US" altLang="zh-TW" sz="2000" b="1" dirty="0">
                <a:latin typeface="Verdana" pitchFamily="34" charset="0"/>
              </a:rPr>
              <a:t>Specialty DRAM</a:t>
            </a:r>
          </a:p>
          <a:p>
            <a:pPr>
              <a:spcBef>
                <a:spcPct val="50000"/>
              </a:spcBef>
              <a:buFont typeface="Arial" charset="0"/>
              <a:buChar char="•"/>
            </a:pPr>
            <a:r>
              <a:rPr lang="en-US" altLang="zh-TW" sz="2000" b="1" dirty="0">
                <a:latin typeface="Verdana" pitchFamily="34" charset="0"/>
              </a:rPr>
              <a:t>Mobile RAM</a:t>
            </a:r>
          </a:p>
          <a:p>
            <a:pPr>
              <a:spcBef>
                <a:spcPct val="50000"/>
              </a:spcBef>
              <a:buFont typeface="Arial" charset="0"/>
              <a:buChar char="•"/>
            </a:pPr>
            <a:r>
              <a:rPr lang="en-US" altLang="zh-TW" sz="2000" b="1" dirty="0">
                <a:latin typeface="Verdana" pitchFamily="34" charset="0"/>
              </a:rPr>
              <a:t>NOR Flash</a:t>
            </a:r>
          </a:p>
          <a:p>
            <a:pPr>
              <a:spcBef>
                <a:spcPct val="50000"/>
              </a:spcBef>
            </a:pPr>
            <a:endParaRPr lang="en-US" altLang="zh-TW" b="1" dirty="0">
              <a:latin typeface="Verdana" pitchFamily="34" charset="0"/>
            </a:endParaRPr>
          </a:p>
        </p:txBody>
      </p:sp>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p:cTn id="7" dur="500" fill="hold"/>
                                        <p:tgtEl>
                                          <p:spTgt spid="59400"/>
                                        </p:tgtEl>
                                        <p:attrNameLst>
                                          <p:attrName>ppt_w</p:attrName>
                                        </p:attrNameLst>
                                      </p:cBhvr>
                                      <p:tavLst>
                                        <p:tav tm="0">
                                          <p:val>
                                            <p:fltVal val="0"/>
                                          </p:val>
                                        </p:tav>
                                        <p:tav tm="100000">
                                          <p:val>
                                            <p:strVal val="#ppt_w"/>
                                          </p:val>
                                        </p:tav>
                                      </p:tavLst>
                                    </p:anim>
                                    <p:anim calcmode="lin" valueType="num">
                                      <p:cBhvr>
                                        <p:cTn id="8" dur="500" fill="hold"/>
                                        <p:tgtEl>
                                          <p:spTgt spid="59400"/>
                                        </p:tgtEl>
                                        <p:attrNameLst>
                                          <p:attrName>ppt_h</p:attrName>
                                        </p:attrNameLst>
                                      </p:cBhvr>
                                      <p:tavLst>
                                        <p:tav tm="0">
                                          <p:val>
                                            <p:fltVal val="0"/>
                                          </p:val>
                                        </p:tav>
                                        <p:tav tm="100000">
                                          <p:val>
                                            <p:strVal val="#ppt_h"/>
                                          </p:val>
                                        </p:tav>
                                      </p:tavLst>
                                    </p:anim>
                                    <p:animEffect transition="in" filter="fade">
                                      <p:cBhvr>
                                        <p:cTn id="9"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7"/>
          <p:cNvSpPr>
            <a:spLocks noChangeArrowheads="1"/>
          </p:cNvSpPr>
          <p:nvPr/>
        </p:nvSpPr>
        <p:spPr bwMode="auto">
          <a:xfrm>
            <a:off x="1212803" y="1665288"/>
            <a:ext cx="7408909" cy="4864100"/>
          </a:xfrm>
          <a:prstGeom prst="rect">
            <a:avLst/>
          </a:prstGeom>
          <a:solidFill>
            <a:schemeClr val="bg1"/>
          </a:solidFill>
          <a:ln w="9525" algn="ctr">
            <a:solidFill>
              <a:srgbClr val="666699"/>
            </a:solidFill>
            <a:miter lim="800000"/>
            <a:headEnd/>
            <a:tailEnd/>
          </a:ln>
          <a:effectLst>
            <a:prstShdw prst="shdw17" dist="17961" dir="2700000">
              <a:srgbClr val="3D3D5C"/>
            </a:prstShdw>
          </a:effectLst>
        </p:spPr>
        <p:txBody>
          <a:bodyPr wrap="none" anchor="ctr"/>
          <a:lstStyle/>
          <a:p>
            <a:endParaRPr lang="zh-TW" altLang="en-US" sz="2800">
              <a:ea typeface="標楷體" pitchFamily="65" charset="-120"/>
            </a:endParaRPr>
          </a:p>
        </p:txBody>
      </p:sp>
      <p:sp>
        <p:nvSpPr>
          <p:cNvPr id="165930" name="Oval 42"/>
          <p:cNvSpPr>
            <a:spLocks noChangeArrowheads="1"/>
          </p:cNvSpPr>
          <p:nvPr/>
        </p:nvSpPr>
        <p:spPr bwMode="auto">
          <a:xfrm>
            <a:off x="3390900" y="2286000"/>
            <a:ext cx="2792413" cy="2736850"/>
          </a:xfrm>
          <a:prstGeom prst="ellipse">
            <a:avLst/>
          </a:prstGeom>
          <a:solidFill>
            <a:srgbClr val="66CCFF"/>
          </a:solidFill>
          <a:ln w="9525" algn="ctr">
            <a:noFill/>
            <a:round/>
            <a:headEnd/>
            <a:tailEnd/>
          </a:ln>
          <a:effectLst>
            <a:prstShdw prst="shdw17" dist="17961" dir="2700000">
              <a:srgbClr val="5C997A"/>
            </a:prstShdw>
          </a:effectLst>
        </p:spPr>
        <p:txBody>
          <a:bodyPr wrap="none" anchor="ctr"/>
          <a:lstStyle/>
          <a:p>
            <a:pPr algn="ctr">
              <a:defRPr/>
            </a:pPr>
            <a:r>
              <a:rPr lang="en-US" altLang="zh-TW" b="1">
                <a:solidFill>
                  <a:srgbClr val="3333FF"/>
                </a:solidFill>
                <a:latin typeface="Verdana" pitchFamily="34" charset="0"/>
                <a:ea typeface="標楷體" pitchFamily="65" charset="-120"/>
              </a:rPr>
              <a:t>Core Business</a:t>
            </a:r>
          </a:p>
          <a:p>
            <a:pPr algn="ctr">
              <a:defRPr/>
            </a:pPr>
            <a:endParaRPr lang="en-US" altLang="zh-TW" b="1">
              <a:solidFill>
                <a:srgbClr val="EAEAEA"/>
              </a:solidFill>
              <a:effectLst>
                <a:outerShdw blurRad="38100" dist="38100" dir="2700000" algn="tl">
                  <a:srgbClr val="000000"/>
                </a:outerShdw>
              </a:effectLst>
              <a:latin typeface="Verdana" pitchFamily="34" charset="0"/>
              <a:ea typeface="標楷體" pitchFamily="65" charset="-120"/>
            </a:endParaRPr>
          </a:p>
        </p:txBody>
      </p:sp>
      <p:sp>
        <p:nvSpPr>
          <p:cNvPr id="27652" name="Rectangle 3"/>
          <p:cNvSpPr>
            <a:spLocks noGrp="1" noChangeArrowheads="1"/>
          </p:cNvSpPr>
          <p:nvPr>
            <p:ph type="title" idx="4294967295"/>
          </p:nvPr>
        </p:nvSpPr>
        <p:spPr>
          <a:xfrm>
            <a:off x="0" y="0"/>
            <a:ext cx="9144000" cy="908050"/>
          </a:xfrm>
          <a:prstGeom prst="rect">
            <a:avLst/>
          </a:prstGeom>
        </p:spPr>
        <p:txBody>
          <a:bodyPr/>
          <a:lstStyle/>
          <a:p>
            <a:r>
              <a:rPr lang="en-US" altLang="zh-TW" smtClean="0">
                <a:ea typeface="新細明體" pitchFamily="18" charset="-120"/>
              </a:rPr>
              <a:t>  </a:t>
            </a:r>
          </a:p>
        </p:txBody>
      </p:sp>
      <p:sp>
        <p:nvSpPr>
          <p:cNvPr id="27653" name="AutoShape 8"/>
          <p:cNvSpPr>
            <a:spLocks noChangeArrowheads="1"/>
          </p:cNvSpPr>
          <p:nvPr/>
        </p:nvSpPr>
        <p:spPr bwMode="auto">
          <a:xfrm>
            <a:off x="4500563" y="4076700"/>
            <a:ext cx="2232025" cy="1152525"/>
          </a:xfrm>
          <a:prstGeom prst="roundRect">
            <a:avLst>
              <a:gd name="adj" fmla="val 16667"/>
            </a:avLst>
          </a:prstGeom>
          <a:noFill/>
          <a:ln w="9525" algn="ctr">
            <a:noFill/>
            <a:round/>
            <a:headEnd/>
            <a:tailEnd/>
          </a:ln>
        </p:spPr>
        <p:txBody>
          <a:bodyPr anchor="ctr"/>
          <a:lstStyle/>
          <a:p>
            <a:pPr algn="ctr" eaLnBrk="0" hangingPunct="0">
              <a:lnSpc>
                <a:spcPct val="80000"/>
              </a:lnSpc>
              <a:spcBef>
                <a:spcPct val="55000"/>
              </a:spcBef>
              <a:buClr>
                <a:srgbClr val="FF6600"/>
              </a:buClr>
              <a:buFont typeface="Wingdings" pitchFamily="2" charset="2"/>
              <a:buNone/>
              <a:tabLst>
                <a:tab pos="2692400" algn="r"/>
                <a:tab pos="3314700" algn="l"/>
                <a:tab pos="3543300" algn="r"/>
                <a:tab pos="4635500" algn="r"/>
                <a:tab pos="5549900" algn="r"/>
                <a:tab pos="6578600" algn="r"/>
                <a:tab pos="7378700" algn="r"/>
              </a:tabLst>
            </a:pPr>
            <a:r>
              <a:rPr kumimoji="0" lang="en-US" altLang="zh-TW" sz="1800" b="1">
                <a:ea typeface="標楷體" pitchFamily="65" charset="-120"/>
              </a:rPr>
              <a:t>               </a:t>
            </a:r>
            <a:r>
              <a:rPr kumimoji="0" lang="en-US" altLang="zh-TW" sz="1800" b="1">
                <a:solidFill>
                  <a:srgbClr val="003366"/>
                </a:solidFill>
                <a:ea typeface="標楷體" pitchFamily="65" charset="-120"/>
              </a:rPr>
              <a:t>     </a:t>
            </a:r>
            <a:r>
              <a:rPr kumimoji="0" lang="en-US" altLang="zh-TW" sz="1800" b="1">
                <a:solidFill>
                  <a:schemeClr val="accent2"/>
                </a:solidFill>
                <a:ea typeface="標楷體" pitchFamily="65" charset="-120"/>
              </a:rPr>
              <a:t>                       </a:t>
            </a:r>
          </a:p>
          <a:p>
            <a:pPr algn="ctr" eaLnBrk="0" hangingPunct="0">
              <a:lnSpc>
                <a:spcPct val="80000"/>
              </a:lnSpc>
              <a:spcBef>
                <a:spcPct val="55000"/>
              </a:spcBef>
              <a:buClr>
                <a:srgbClr val="FF6600"/>
              </a:buClr>
              <a:buFont typeface="Wingdings" pitchFamily="2" charset="2"/>
              <a:buNone/>
              <a:tabLst>
                <a:tab pos="2692400" algn="r"/>
                <a:tab pos="3314700" algn="l"/>
                <a:tab pos="3543300" algn="r"/>
                <a:tab pos="4635500" algn="r"/>
                <a:tab pos="5549900" algn="r"/>
                <a:tab pos="6578600" algn="r"/>
                <a:tab pos="7378700" algn="r"/>
              </a:tabLst>
            </a:pPr>
            <a:endParaRPr kumimoji="0" lang="en-US" altLang="zh-TW" sz="1800" b="1">
              <a:solidFill>
                <a:schemeClr val="accent2"/>
              </a:solidFill>
              <a:ea typeface="標楷體" pitchFamily="65" charset="-120"/>
            </a:endParaRPr>
          </a:p>
        </p:txBody>
      </p:sp>
      <p:sp>
        <p:nvSpPr>
          <p:cNvPr id="27654" name="AutoShape 8"/>
          <p:cNvSpPr>
            <a:spLocks noChangeArrowheads="1"/>
          </p:cNvSpPr>
          <p:nvPr/>
        </p:nvSpPr>
        <p:spPr bwMode="auto">
          <a:xfrm>
            <a:off x="3203575" y="2997200"/>
            <a:ext cx="2374900" cy="1150938"/>
          </a:xfrm>
          <a:prstGeom prst="roundRect">
            <a:avLst>
              <a:gd name="adj" fmla="val 16667"/>
            </a:avLst>
          </a:prstGeom>
          <a:noFill/>
          <a:ln w="9525" algn="ctr">
            <a:noFill/>
            <a:round/>
            <a:headEnd/>
            <a:tailEnd/>
          </a:ln>
        </p:spPr>
        <p:txBody>
          <a:bodyPr anchor="ctr"/>
          <a:lstStyle/>
          <a:p>
            <a:pPr algn="ctr" eaLnBrk="0" hangingPunct="0">
              <a:lnSpc>
                <a:spcPct val="80000"/>
              </a:lnSpc>
              <a:spcBef>
                <a:spcPct val="55000"/>
              </a:spcBef>
              <a:spcAft>
                <a:spcPct val="25000"/>
              </a:spcAft>
              <a:buClr>
                <a:srgbClr val="FF6600"/>
              </a:buClr>
              <a:buFont typeface="Wingdings" pitchFamily="2" charset="2"/>
              <a:buNone/>
              <a:tabLst>
                <a:tab pos="2692400" algn="r"/>
                <a:tab pos="3314700" algn="l"/>
                <a:tab pos="3543300" algn="r"/>
                <a:tab pos="4635500" algn="r"/>
                <a:tab pos="5549900" algn="r"/>
                <a:tab pos="6578600" algn="r"/>
                <a:tab pos="7378700" algn="r"/>
              </a:tabLst>
            </a:pPr>
            <a:endParaRPr kumimoji="0" lang="en-US" altLang="zh-TW" sz="1200" b="1">
              <a:ea typeface="標楷體" pitchFamily="65" charset="-120"/>
            </a:endParaRPr>
          </a:p>
        </p:txBody>
      </p:sp>
      <p:sp>
        <p:nvSpPr>
          <p:cNvPr id="27655" name="AutoShape 7"/>
          <p:cNvSpPr>
            <a:spLocks noChangeArrowheads="1"/>
          </p:cNvSpPr>
          <p:nvPr/>
        </p:nvSpPr>
        <p:spPr bwMode="auto">
          <a:xfrm>
            <a:off x="2987675" y="4221163"/>
            <a:ext cx="2374900" cy="1152525"/>
          </a:xfrm>
          <a:prstGeom prst="roundRect">
            <a:avLst>
              <a:gd name="adj" fmla="val 16667"/>
            </a:avLst>
          </a:prstGeom>
          <a:noFill/>
          <a:ln w="9525" algn="ctr">
            <a:noFill/>
            <a:round/>
            <a:headEnd/>
            <a:tailEnd/>
          </a:ln>
        </p:spPr>
        <p:txBody>
          <a:bodyPr anchor="ctr"/>
          <a:lstStyle/>
          <a:p>
            <a:pPr algn="ctr" eaLnBrk="0" hangingPunct="0">
              <a:lnSpc>
                <a:spcPct val="80000"/>
              </a:lnSpc>
              <a:spcBef>
                <a:spcPct val="55000"/>
              </a:spcBef>
              <a:buClr>
                <a:srgbClr val="FF6600"/>
              </a:buClr>
              <a:buFont typeface="Wingdings" pitchFamily="2" charset="2"/>
              <a:buNone/>
              <a:tabLst>
                <a:tab pos="2692400" algn="r"/>
                <a:tab pos="3314700" algn="l"/>
                <a:tab pos="3543300" algn="r"/>
                <a:tab pos="4635500" algn="r"/>
                <a:tab pos="5549900" algn="r"/>
                <a:tab pos="6578600" algn="r"/>
                <a:tab pos="7378700" algn="r"/>
              </a:tabLst>
            </a:pPr>
            <a:r>
              <a:rPr kumimoji="0" lang="en-US" altLang="zh-TW" sz="1600" b="1">
                <a:ea typeface="標楷體" pitchFamily="65" charset="-120"/>
              </a:rPr>
              <a:t>           </a:t>
            </a:r>
          </a:p>
          <a:p>
            <a:pPr algn="ctr" eaLnBrk="0" hangingPunct="0">
              <a:lnSpc>
                <a:spcPct val="80000"/>
              </a:lnSpc>
              <a:spcBef>
                <a:spcPct val="55000"/>
              </a:spcBef>
              <a:buClr>
                <a:srgbClr val="FF6600"/>
              </a:buClr>
              <a:buFont typeface="Wingdings" pitchFamily="2" charset="2"/>
              <a:buNone/>
              <a:tabLst>
                <a:tab pos="2692400" algn="r"/>
                <a:tab pos="3314700" algn="l"/>
                <a:tab pos="3543300" algn="r"/>
                <a:tab pos="4635500" algn="r"/>
                <a:tab pos="5549900" algn="r"/>
                <a:tab pos="6578600" algn="r"/>
                <a:tab pos="7378700" algn="r"/>
              </a:tabLst>
            </a:pPr>
            <a:r>
              <a:rPr kumimoji="0" lang="en-US" altLang="zh-TW" b="1">
                <a:solidFill>
                  <a:schemeClr val="accent2"/>
                </a:solidFill>
                <a:ea typeface="標楷體" pitchFamily="65" charset="-120"/>
              </a:rPr>
              <a:t>       </a:t>
            </a:r>
          </a:p>
          <a:p>
            <a:pPr algn="ctr" eaLnBrk="0" hangingPunct="0">
              <a:lnSpc>
                <a:spcPct val="80000"/>
              </a:lnSpc>
              <a:spcBef>
                <a:spcPct val="55000"/>
              </a:spcBef>
              <a:buClr>
                <a:srgbClr val="FF6600"/>
              </a:buClr>
              <a:buFont typeface="Wingdings" pitchFamily="2" charset="2"/>
              <a:buNone/>
              <a:tabLst>
                <a:tab pos="2692400" algn="r"/>
                <a:tab pos="3314700" algn="l"/>
                <a:tab pos="3543300" algn="r"/>
                <a:tab pos="4635500" algn="r"/>
                <a:tab pos="5549900" algn="r"/>
                <a:tab pos="6578600" algn="r"/>
                <a:tab pos="7378700" algn="r"/>
              </a:tabLst>
            </a:pPr>
            <a:endParaRPr kumimoji="0" lang="en-US" altLang="zh-TW" b="1">
              <a:solidFill>
                <a:schemeClr val="accent2"/>
              </a:solidFill>
              <a:ea typeface="標楷體" pitchFamily="65" charset="-120"/>
            </a:endParaRPr>
          </a:p>
        </p:txBody>
      </p:sp>
      <p:sp>
        <p:nvSpPr>
          <p:cNvPr id="27656" name="Text Box 23"/>
          <p:cNvSpPr txBox="1">
            <a:spLocks noChangeArrowheads="1"/>
          </p:cNvSpPr>
          <p:nvPr/>
        </p:nvSpPr>
        <p:spPr bwMode="auto">
          <a:xfrm>
            <a:off x="3862388" y="1593850"/>
            <a:ext cx="884237" cy="307975"/>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HDD</a:t>
            </a:r>
          </a:p>
        </p:txBody>
      </p:sp>
      <p:pic>
        <p:nvPicPr>
          <p:cNvPr id="27657" name="Picture 33" descr="psc2110"/>
          <p:cNvPicPr>
            <a:picLocks noChangeAspect="1" noChangeArrowheads="1"/>
          </p:cNvPicPr>
          <p:nvPr/>
        </p:nvPicPr>
        <p:blipFill>
          <a:blip r:embed="rId3" cstate="print"/>
          <a:srcRect/>
          <a:stretch>
            <a:fillRect/>
          </a:stretch>
        </p:blipFill>
        <p:spPr bwMode="auto">
          <a:xfrm>
            <a:off x="2243138" y="3478213"/>
            <a:ext cx="744537" cy="479425"/>
          </a:xfrm>
          <a:prstGeom prst="rect">
            <a:avLst/>
          </a:prstGeom>
          <a:solidFill>
            <a:srgbClr val="00FFFF"/>
          </a:solidFill>
          <a:ln w="38100">
            <a:noFill/>
            <a:miter lim="800000"/>
            <a:headEnd/>
            <a:tailEnd/>
          </a:ln>
        </p:spPr>
      </p:pic>
      <p:sp>
        <p:nvSpPr>
          <p:cNvPr id="14363" name="AutoShape 39"/>
          <p:cNvSpPr>
            <a:spLocks noChangeArrowheads="1"/>
          </p:cNvSpPr>
          <p:nvPr/>
        </p:nvSpPr>
        <p:spPr bwMode="auto">
          <a:xfrm>
            <a:off x="6677025" y="5972175"/>
            <a:ext cx="1871663" cy="407988"/>
          </a:xfrm>
          <a:prstGeom prst="flowChartAlternateProcess">
            <a:avLst/>
          </a:prstGeom>
          <a:solidFill>
            <a:srgbClr val="0047B0"/>
          </a:solidFill>
          <a:ln>
            <a:solidFill>
              <a:schemeClr val="bg1">
                <a:lumMod val="50000"/>
                <a:alpha val="35000"/>
              </a:schemeClr>
            </a:solidFill>
          </a:ln>
        </p:spPr>
        <p:txBody>
          <a:bodyPr anchor="ctr">
            <a:spAutoFit/>
          </a:bodyPr>
          <a:lstStyle/>
          <a:p>
            <a:pPr algn="ctr">
              <a:defRPr/>
            </a:pPr>
            <a:r>
              <a:rPr lang="en-US" altLang="zh-TW" sz="1800" b="1" dirty="0">
                <a:solidFill>
                  <a:schemeClr val="bg1"/>
                </a:solidFill>
                <a:latin typeface="Verdana" pitchFamily="34" charset="0"/>
                <a:ea typeface="Verdana" pitchFamily="34" charset="0"/>
                <a:cs typeface="Verdana" pitchFamily="34" charset="0"/>
              </a:rPr>
              <a:t>Consumers</a:t>
            </a:r>
          </a:p>
        </p:txBody>
      </p:sp>
      <p:sp>
        <p:nvSpPr>
          <p:cNvPr id="14364" name="AutoShape 40"/>
          <p:cNvSpPr>
            <a:spLocks noChangeArrowheads="1"/>
          </p:cNvSpPr>
          <p:nvPr/>
        </p:nvSpPr>
        <p:spPr bwMode="auto">
          <a:xfrm>
            <a:off x="1212850" y="6011863"/>
            <a:ext cx="2546350" cy="407987"/>
          </a:xfrm>
          <a:prstGeom prst="flowChartAlternateProcess">
            <a:avLst/>
          </a:prstGeom>
          <a:solidFill>
            <a:srgbClr val="0047B0"/>
          </a:solidFill>
          <a:ln>
            <a:solidFill>
              <a:schemeClr val="bg1">
                <a:lumMod val="50000"/>
                <a:alpha val="35000"/>
              </a:schemeClr>
            </a:solidFill>
          </a:ln>
        </p:spPr>
        <p:txBody>
          <a:bodyPr anchor="ctr">
            <a:spAutoFit/>
          </a:bodyPr>
          <a:lstStyle/>
          <a:p>
            <a:pPr algn="ctr">
              <a:defRPr/>
            </a:pPr>
            <a:r>
              <a:rPr lang="en-US" altLang="zh-TW" sz="1800" b="1" dirty="0">
                <a:solidFill>
                  <a:schemeClr val="bg1"/>
                </a:solidFill>
                <a:latin typeface="Verdana" pitchFamily="34" charset="0"/>
                <a:ea typeface="Verdana" pitchFamily="34" charset="0"/>
                <a:cs typeface="Verdana" pitchFamily="34" charset="0"/>
              </a:rPr>
              <a:t>Communications</a:t>
            </a:r>
          </a:p>
        </p:txBody>
      </p:sp>
      <p:sp>
        <p:nvSpPr>
          <p:cNvPr id="14365" name="AutoShape 41"/>
          <p:cNvSpPr>
            <a:spLocks noChangeArrowheads="1"/>
          </p:cNvSpPr>
          <p:nvPr/>
        </p:nvSpPr>
        <p:spPr bwMode="auto">
          <a:xfrm>
            <a:off x="1309688" y="1640686"/>
            <a:ext cx="1800225" cy="407987"/>
          </a:xfrm>
          <a:prstGeom prst="flowChartAlternateProcess">
            <a:avLst/>
          </a:prstGeom>
          <a:solidFill>
            <a:srgbClr val="0047B0"/>
          </a:solidFill>
          <a:ln>
            <a:solidFill>
              <a:schemeClr val="bg1">
                <a:lumMod val="50000"/>
                <a:alpha val="35000"/>
              </a:schemeClr>
            </a:solidFill>
          </a:ln>
        </p:spPr>
        <p:txBody>
          <a:bodyPr anchor="ctr">
            <a:spAutoFit/>
          </a:bodyPr>
          <a:lstStyle/>
          <a:p>
            <a:pPr algn="ctr">
              <a:defRPr/>
            </a:pPr>
            <a:r>
              <a:rPr lang="en-US" altLang="zh-TW" sz="1800" b="1" dirty="0">
                <a:solidFill>
                  <a:schemeClr val="bg1"/>
                </a:solidFill>
                <a:latin typeface="Verdana" pitchFamily="34" charset="0"/>
                <a:ea typeface="Verdana" pitchFamily="34" charset="0"/>
                <a:cs typeface="Verdana" pitchFamily="34" charset="0"/>
              </a:rPr>
              <a:t>Computers</a:t>
            </a:r>
          </a:p>
        </p:txBody>
      </p:sp>
      <p:sp>
        <p:nvSpPr>
          <p:cNvPr id="27661" name="Oval 35"/>
          <p:cNvSpPr>
            <a:spLocks noChangeArrowheads="1"/>
          </p:cNvSpPr>
          <p:nvPr/>
        </p:nvSpPr>
        <p:spPr bwMode="auto">
          <a:xfrm>
            <a:off x="4806950" y="3754438"/>
            <a:ext cx="990600" cy="933450"/>
          </a:xfrm>
          <a:prstGeom prst="ellipse">
            <a:avLst/>
          </a:prstGeom>
          <a:solidFill>
            <a:srgbClr val="E1F4FF"/>
          </a:solidFill>
          <a:ln w="9525" algn="ctr">
            <a:noFill/>
            <a:round/>
            <a:headEnd/>
            <a:tailEnd/>
          </a:ln>
          <a:effectLst>
            <a:prstShdw prst="shdw17" dist="17961" dir="2700000">
              <a:srgbClr val="99995C"/>
            </a:prstShdw>
          </a:effectLst>
        </p:spPr>
        <p:txBody>
          <a:bodyPr wrap="none" anchor="ctr"/>
          <a:lstStyle/>
          <a:p>
            <a:pPr algn="ctr"/>
            <a:r>
              <a:rPr kumimoji="0" lang="en-US" altLang="zh-TW" b="1">
                <a:ea typeface="標楷體" pitchFamily="65" charset="-120"/>
              </a:rPr>
              <a:t>Specialty </a:t>
            </a:r>
          </a:p>
          <a:p>
            <a:pPr algn="ctr"/>
            <a:r>
              <a:rPr kumimoji="0" lang="en-US" altLang="zh-TW" b="1">
                <a:ea typeface="標楷體" pitchFamily="65" charset="-120"/>
              </a:rPr>
              <a:t>DRAM</a:t>
            </a:r>
            <a:endParaRPr kumimoji="0" lang="zh-TW" altLang="en-US" b="1">
              <a:ea typeface="標楷體" pitchFamily="65" charset="-120"/>
            </a:endParaRPr>
          </a:p>
        </p:txBody>
      </p:sp>
      <p:sp>
        <p:nvSpPr>
          <p:cNvPr id="13348" name="Oval 36"/>
          <p:cNvSpPr>
            <a:spLocks noChangeArrowheads="1"/>
          </p:cNvSpPr>
          <p:nvPr/>
        </p:nvSpPr>
        <p:spPr bwMode="auto">
          <a:xfrm>
            <a:off x="3665538" y="3717925"/>
            <a:ext cx="1081087" cy="963613"/>
          </a:xfrm>
          <a:prstGeom prst="ellipse">
            <a:avLst/>
          </a:prstGeom>
          <a:solidFill>
            <a:srgbClr val="E5E5FF"/>
          </a:solidFill>
          <a:ln w="9525" algn="ctr">
            <a:noFill/>
            <a:round/>
            <a:headEnd/>
            <a:tailEnd/>
          </a:ln>
          <a:effectLst>
            <a:prstShdw prst="shdw17" dist="17961" dir="2700000">
              <a:srgbClr val="CCFFCC">
                <a:gamma/>
                <a:shade val="60000"/>
                <a:invGamma/>
              </a:srgbClr>
            </a:prstShdw>
          </a:effectLst>
        </p:spPr>
        <p:txBody>
          <a:bodyPr wrap="none" anchor="ctr"/>
          <a:lstStyle/>
          <a:p>
            <a:pPr algn="ctr">
              <a:defRPr/>
            </a:pPr>
            <a:r>
              <a:rPr kumimoji="0" lang="en-US" altLang="zh-TW" b="1" dirty="0">
                <a:effectLst>
                  <a:outerShdw blurRad="38100" dist="38100" dir="2700000" algn="tl">
                    <a:srgbClr val="FFFFFF"/>
                  </a:outerShdw>
                </a:effectLst>
                <a:latin typeface="Verdana" pitchFamily="34" charset="0"/>
                <a:ea typeface="標楷體" pitchFamily="65" charset="-120"/>
              </a:rPr>
              <a:t> </a:t>
            </a:r>
            <a:r>
              <a:rPr kumimoji="0" lang="en-US" altLang="zh-TW" b="1" dirty="0">
                <a:effectLst>
                  <a:outerShdw blurRad="38100" dist="38100" dir="2700000" algn="tl">
                    <a:srgbClr val="FFFFFF"/>
                  </a:outerShdw>
                </a:effectLst>
                <a:ea typeface="標楷體" pitchFamily="65" charset="-120"/>
              </a:rPr>
              <a:t>Mobile </a:t>
            </a:r>
          </a:p>
          <a:p>
            <a:pPr algn="ctr">
              <a:defRPr/>
            </a:pPr>
            <a:r>
              <a:rPr kumimoji="0" lang="en-US" altLang="zh-TW" b="1" dirty="0">
                <a:effectLst>
                  <a:outerShdw blurRad="38100" dist="38100" dir="2700000" algn="tl">
                    <a:srgbClr val="FFFFFF"/>
                  </a:outerShdw>
                </a:effectLst>
                <a:ea typeface="標楷體" pitchFamily="65" charset="-120"/>
              </a:rPr>
              <a:t>DRAM</a:t>
            </a:r>
            <a:endParaRPr kumimoji="0" lang="zh-TW" altLang="en-US" b="1" dirty="0">
              <a:effectLst>
                <a:outerShdw blurRad="38100" dist="38100" dir="2700000" algn="tl">
                  <a:srgbClr val="FFFFFF"/>
                </a:outerShdw>
              </a:effectLst>
              <a:ea typeface="標楷體" pitchFamily="65" charset="-120"/>
            </a:endParaRPr>
          </a:p>
        </p:txBody>
      </p:sp>
      <p:sp>
        <p:nvSpPr>
          <p:cNvPr id="39" name="AutoShape 41"/>
          <p:cNvSpPr>
            <a:spLocks noChangeArrowheads="1"/>
          </p:cNvSpPr>
          <p:nvPr/>
        </p:nvSpPr>
        <p:spPr bwMode="auto">
          <a:xfrm>
            <a:off x="6732588" y="1625600"/>
            <a:ext cx="1800225" cy="407988"/>
          </a:xfrm>
          <a:prstGeom prst="flowChartAlternateProcess">
            <a:avLst/>
          </a:prstGeom>
          <a:solidFill>
            <a:srgbClr val="0047B0"/>
          </a:solidFill>
          <a:ln>
            <a:solidFill>
              <a:schemeClr val="bg1">
                <a:lumMod val="50000"/>
                <a:alpha val="35000"/>
              </a:schemeClr>
            </a:solidFill>
          </a:ln>
        </p:spPr>
        <p:txBody>
          <a:bodyPr anchor="ctr">
            <a:spAutoFit/>
          </a:bodyPr>
          <a:lstStyle/>
          <a:p>
            <a:pPr algn="ctr">
              <a:defRPr/>
            </a:pPr>
            <a:r>
              <a:rPr lang="en-US" altLang="zh-TW" sz="1800" b="1" dirty="0">
                <a:solidFill>
                  <a:schemeClr val="bg1"/>
                </a:solidFill>
                <a:latin typeface="Verdana" pitchFamily="34" charset="0"/>
                <a:ea typeface="Verdana" pitchFamily="34" charset="0"/>
                <a:cs typeface="Verdana" pitchFamily="34" charset="0"/>
              </a:rPr>
              <a:t>Cars</a:t>
            </a:r>
          </a:p>
        </p:txBody>
      </p:sp>
      <p:grpSp>
        <p:nvGrpSpPr>
          <p:cNvPr id="2" name="群組 40"/>
          <p:cNvGrpSpPr>
            <a:grpSpLocks/>
          </p:cNvGrpSpPr>
          <p:nvPr/>
        </p:nvGrpSpPr>
        <p:grpSpPr bwMode="auto">
          <a:xfrm>
            <a:off x="0" y="908050"/>
            <a:ext cx="9144000" cy="5064125"/>
            <a:chOff x="0" y="538162"/>
            <a:chExt cx="9144000" cy="5064126"/>
          </a:xfrm>
        </p:grpSpPr>
        <p:pic>
          <p:nvPicPr>
            <p:cNvPr id="27666" name="Picture 39" descr="xb_360_dvd_drive"/>
            <p:cNvPicPr>
              <a:picLocks noChangeAspect="1" noChangeArrowheads="1"/>
            </p:cNvPicPr>
            <p:nvPr/>
          </p:nvPicPr>
          <p:blipFill>
            <a:blip r:embed="rId4" cstate="print"/>
            <a:srcRect/>
            <a:stretch>
              <a:fillRect/>
            </a:stretch>
          </p:blipFill>
          <p:spPr bwMode="auto">
            <a:xfrm>
              <a:off x="2641600" y="2246313"/>
              <a:ext cx="733425" cy="576262"/>
            </a:xfrm>
            <a:prstGeom prst="rect">
              <a:avLst/>
            </a:prstGeom>
            <a:noFill/>
            <a:ln w="9525">
              <a:noFill/>
              <a:miter lim="800000"/>
              <a:headEnd/>
              <a:tailEnd/>
            </a:ln>
          </p:spPr>
        </p:pic>
        <p:sp>
          <p:nvSpPr>
            <p:cNvPr id="27667" name="Text Box 23"/>
            <p:cNvSpPr txBox="1">
              <a:spLocks noChangeArrowheads="1"/>
            </p:cNvSpPr>
            <p:nvPr/>
          </p:nvSpPr>
          <p:spPr bwMode="auto">
            <a:xfrm>
              <a:off x="2759075" y="1890713"/>
              <a:ext cx="615950" cy="296862"/>
            </a:xfrm>
            <a:prstGeom prst="rect">
              <a:avLst/>
            </a:prstGeom>
            <a:noFill/>
            <a:ln w="9525">
              <a:noFill/>
              <a:miter lim="800000"/>
              <a:headEnd/>
              <a:tailEnd/>
            </a:ln>
          </p:spPr>
          <p:txBody>
            <a:bodyPr wrap="none">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ODD</a:t>
              </a:r>
            </a:p>
          </p:txBody>
        </p:sp>
        <p:pic>
          <p:nvPicPr>
            <p:cNvPr id="27668" name="Picture 2"/>
            <p:cNvPicPr>
              <a:picLocks noChangeAspect="1" noChangeArrowheads="1"/>
            </p:cNvPicPr>
            <p:nvPr/>
          </p:nvPicPr>
          <p:blipFill>
            <a:blip r:embed="rId5" cstate="print"/>
            <a:srcRect/>
            <a:stretch>
              <a:fillRect/>
            </a:stretch>
          </p:blipFill>
          <p:spPr bwMode="auto">
            <a:xfrm>
              <a:off x="3862388" y="5267325"/>
              <a:ext cx="1041400" cy="334963"/>
            </a:xfrm>
            <a:prstGeom prst="rect">
              <a:avLst/>
            </a:prstGeom>
            <a:noFill/>
            <a:ln w="9525">
              <a:noFill/>
              <a:miter lim="800000"/>
              <a:headEnd/>
              <a:tailEnd/>
            </a:ln>
          </p:spPr>
        </p:pic>
        <p:grpSp>
          <p:nvGrpSpPr>
            <p:cNvPr id="3" name="Group 39"/>
            <p:cNvGrpSpPr>
              <a:grpSpLocks/>
            </p:cNvGrpSpPr>
            <p:nvPr/>
          </p:nvGrpSpPr>
          <p:grpSpPr bwMode="auto">
            <a:xfrm>
              <a:off x="5302251" y="1201742"/>
              <a:ext cx="792163" cy="776288"/>
              <a:chOff x="3721" y="2982"/>
              <a:chExt cx="499" cy="489"/>
            </a:xfrm>
          </p:grpSpPr>
          <p:pic>
            <p:nvPicPr>
              <p:cNvPr id="27687" name="Picture 38" descr="M670_top_NB"/>
              <p:cNvPicPr>
                <a:picLocks noChangeAspect="1" noChangeArrowheads="1"/>
              </p:cNvPicPr>
              <p:nvPr/>
            </p:nvPicPr>
            <p:blipFill>
              <a:blip r:embed="rId6" cstate="print"/>
              <a:srcRect/>
              <a:stretch>
                <a:fillRect/>
              </a:stretch>
            </p:blipFill>
            <p:spPr bwMode="auto">
              <a:xfrm>
                <a:off x="3721" y="3154"/>
                <a:ext cx="499" cy="317"/>
              </a:xfrm>
              <a:prstGeom prst="rect">
                <a:avLst/>
              </a:prstGeom>
              <a:noFill/>
              <a:ln w="9525">
                <a:noFill/>
                <a:miter lim="800000"/>
                <a:headEnd/>
                <a:tailEnd/>
              </a:ln>
            </p:spPr>
          </p:pic>
          <p:sp>
            <p:nvSpPr>
              <p:cNvPr id="27688" name="Text Box 45"/>
              <p:cNvSpPr txBox="1">
                <a:spLocks noChangeArrowheads="1"/>
              </p:cNvSpPr>
              <p:nvPr/>
            </p:nvSpPr>
            <p:spPr bwMode="auto">
              <a:xfrm>
                <a:off x="3804" y="2982"/>
                <a:ext cx="311" cy="192"/>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NB</a:t>
                </a:r>
              </a:p>
            </p:txBody>
          </p:sp>
        </p:grpSp>
        <p:pic>
          <p:nvPicPr>
            <p:cNvPr id="27670" name="Picture 26" descr="Sony-Cyber-shot-DSC-S800-camera">
              <a:hlinkClick r:id="rId7"/>
            </p:cNvPr>
            <p:cNvPicPr>
              <a:picLocks noChangeAspect="1" noChangeArrowheads="1"/>
            </p:cNvPicPr>
            <p:nvPr/>
          </p:nvPicPr>
          <p:blipFill>
            <a:blip r:embed="rId8" cstate="print"/>
            <a:srcRect/>
            <a:stretch>
              <a:fillRect/>
            </a:stretch>
          </p:blipFill>
          <p:spPr bwMode="auto">
            <a:xfrm>
              <a:off x="6448425" y="4502150"/>
              <a:ext cx="647700" cy="523875"/>
            </a:xfrm>
            <a:prstGeom prst="rect">
              <a:avLst/>
            </a:prstGeom>
            <a:noFill/>
            <a:ln w="9525">
              <a:noFill/>
              <a:miter lim="800000"/>
              <a:headEnd/>
              <a:tailEnd/>
            </a:ln>
          </p:spPr>
        </p:pic>
        <p:sp>
          <p:nvSpPr>
            <p:cNvPr id="27671" name="Text Box 12"/>
            <p:cNvSpPr txBox="1">
              <a:spLocks noChangeArrowheads="1"/>
            </p:cNvSpPr>
            <p:nvPr/>
          </p:nvSpPr>
          <p:spPr bwMode="auto">
            <a:xfrm>
              <a:off x="3089172" y="4581525"/>
              <a:ext cx="976313" cy="296863"/>
            </a:xfrm>
            <a:prstGeom prst="rect">
              <a:avLst/>
            </a:prstGeom>
            <a:noFill/>
            <a:ln w="9525">
              <a:noFill/>
              <a:miter lim="800000"/>
              <a:headEnd/>
              <a:tailEnd/>
            </a:ln>
          </p:spPr>
          <p:txBody>
            <a:bodyPr wrap="none">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Handset</a:t>
              </a:r>
            </a:p>
          </p:txBody>
        </p:sp>
        <p:sp>
          <p:nvSpPr>
            <p:cNvPr id="27672" name="Text Box 12"/>
            <p:cNvSpPr txBox="1">
              <a:spLocks noChangeArrowheads="1"/>
            </p:cNvSpPr>
            <p:nvPr/>
          </p:nvSpPr>
          <p:spPr bwMode="auto">
            <a:xfrm>
              <a:off x="6546850" y="4116388"/>
              <a:ext cx="935038" cy="296862"/>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DSC</a:t>
              </a:r>
            </a:p>
          </p:txBody>
        </p:sp>
        <p:pic>
          <p:nvPicPr>
            <p:cNvPr id="27673" name="Picture 20" descr="DVP-S7700 Photo"/>
            <p:cNvPicPr>
              <a:picLocks noChangeAspect="1" noChangeArrowheads="1"/>
            </p:cNvPicPr>
            <p:nvPr/>
          </p:nvPicPr>
          <p:blipFill>
            <a:blip r:embed="rId9" cstate="print">
              <a:clrChange>
                <a:clrFrom>
                  <a:srgbClr val="FFFFFF"/>
                </a:clrFrom>
                <a:clrTo>
                  <a:srgbClr val="FFFFFF">
                    <a:alpha val="0"/>
                  </a:srgbClr>
                </a:clrTo>
              </a:clrChange>
            </a:blip>
            <a:srcRect l="16882" t="38118"/>
            <a:stretch>
              <a:fillRect/>
            </a:stretch>
          </p:blipFill>
          <p:spPr bwMode="auto">
            <a:xfrm>
              <a:off x="5148263" y="5324475"/>
              <a:ext cx="1174750" cy="204788"/>
            </a:xfrm>
            <a:prstGeom prst="rect">
              <a:avLst/>
            </a:prstGeom>
            <a:noFill/>
            <a:ln w="38100">
              <a:noFill/>
              <a:miter lim="800000"/>
              <a:headEnd/>
              <a:tailEnd/>
            </a:ln>
          </p:spPr>
        </p:pic>
        <p:sp>
          <p:nvSpPr>
            <p:cNvPr id="27674" name="Text Box 23"/>
            <p:cNvSpPr txBox="1">
              <a:spLocks noChangeArrowheads="1"/>
            </p:cNvSpPr>
            <p:nvPr/>
          </p:nvSpPr>
          <p:spPr bwMode="auto">
            <a:xfrm>
              <a:off x="5302250" y="4879975"/>
              <a:ext cx="990600" cy="296863"/>
            </a:xfrm>
            <a:prstGeom prst="rect">
              <a:avLst/>
            </a:prstGeom>
            <a:noFill/>
            <a:ln w="9525">
              <a:noFill/>
              <a:miter lim="800000"/>
              <a:headEnd/>
              <a:tailEnd/>
            </a:ln>
          </p:spPr>
          <p:txBody>
            <a:bodyPr wrap="none">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BD/DVD</a:t>
              </a:r>
            </a:p>
          </p:txBody>
        </p:sp>
        <p:pic>
          <p:nvPicPr>
            <p:cNvPr id="27675" name="Picture 19" descr="hard-drive"/>
            <p:cNvPicPr>
              <a:picLocks noChangeAspect="1" noChangeArrowheads="1"/>
            </p:cNvPicPr>
            <p:nvPr/>
          </p:nvPicPr>
          <p:blipFill>
            <a:blip r:embed="rId10" cstate="print"/>
            <a:srcRect l="1892" t="1495" r="946" b="2991"/>
            <a:stretch>
              <a:fillRect/>
            </a:stretch>
          </p:blipFill>
          <p:spPr bwMode="auto">
            <a:xfrm>
              <a:off x="3727450" y="1475581"/>
              <a:ext cx="709613" cy="504825"/>
            </a:xfrm>
            <a:prstGeom prst="rect">
              <a:avLst/>
            </a:prstGeom>
            <a:noFill/>
            <a:ln w="9525">
              <a:noFill/>
              <a:miter lim="800000"/>
              <a:headEnd/>
              <a:tailEnd/>
            </a:ln>
          </p:spPr>
        </p:pic>
        <p:pic>
          <p:nvPicPr>
            <p:cNvPr id="27676" name="Picture 18" descr="CZO00070"/>
            <p:cNvPicPr>
              <a:picLocks noChangeAspect="1" noChangeArrowheads="1"/>
            </p:cNvPicPr>
            <p:nvPr/>
          </p:nvPicPr>
          <p:blipFill>
            <a:blip r:embed="rId11" cstate="print"/>
            <a:srcRect t="10057" b="17372"/>
            <a:stretch>
              <a:fillRect/>
            </a:stretch>
          </p:blipFill>
          <p:spPr bwMode="auto">
            <a:xfrm rot="199334">
              <a:off x="2133600" y="4124325"/>
              <a:ext cx="936625" cy="681038"/>
            </a:xfrm>
            <a:prstGeom prst="rect">
              <a:avLst/>
            </a:prstGeom>
            <a:solidFill>
              <a:schemeClr val="bg1"/>
            </a:solidFill>
            <a:ln w="9525">
              <a:solidFill>
                <a:schemeClr val="bg1"/>
              </a:solidFill>
              <a:miter lim="800000"/>
              <a:headEnd/>
              <a:tailEnd/>
            </a:ln>
          </p:spPr>
        </p:pic>
        <p:sp>
          <p:nvSpPr>
            <p:cNvPr id="27677" name="Text Box 24"/>
            <p:cNvSpPr txBox="1">
              <a:spLocks noChangeArrowheads="1"/>
            </p:cNvSpPr>
            <p:nvPr/>
          </p:nvSpPr>
          <p:spPr bwMode="auto">
            <a:xfrm>
              <a:off x="1804988" y="3836988"/>
              <a:ext cx="1304925" cy="296862"/>
            </a:xfrm>
            <a:prstGeom prst="rect">
              <a:avLst/>
            </a:prstGeom>
            <a:noFill/>
            <a:ln w="9525">
              <a:noFill/>
              <a:miter lim="800000"/>
              <a:headEnd/>
              <a:tailEnd/>
            </a:ln>
          </p:spPr>
          <p:txBody>
            <a:bodyPr wrap="none">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Networking</a:t>
              </a:r>
            </a:p>
          </p:txBody>
        </p:sp>
        <p:pic>
          <p:nvPicPr>
            <p:cNvPr id="27678" name="Picture 40" descr="ln-s8281d-82--lcd-tv"/>
            <p:cNvPicPr>
              <a:picLocks noChangeAspect="1" noChangeArrowheads="1"/>
            </p:cNvPicPr>
            <p:nvPr/>
          </p:nvPicPr>
          <p:blipFill>
            <a:blip r:embed="rId12" cstate="print"/>
            <a:srcRect/>
            <a:stretch>
              <a:fillRect/>
            </a:stretch>
          </p:blipFill>
          <p:spPr bwMode="auto">
            <a:xfrm>
              <a:off x="6442075" y="3443288"/>
              <a:ext cx="722313" cy="574675"/>
            </a:xfrm>
            <a:prstGeom prst="rect">
              <a:avLst/>
            </a:prstGeom>
            <a:noFill/>
            <a:ln w="9525">
              <a:noFill/>
              <a:miter lim="800000"/>
              <a:headEnd/>
              <a:tailEnd/>
            </a:ln>
          </p:spPr>
        </p:pic>
        <p:sp>
          <p:nvSpPr>
            <p:cNvPr id="27679" name="Text Box 27"/>
            <p:cNvSpPr txBox="1">
              <a:spLocks noChangeArrowheads="1"/>
            </p:cNvSpPr>
            <p:nvPr/>
          </p:nvSpPr>
          <p:spPr bwMode="auto">
            <a:xfrm>
              <a:off x="6430963" y="3051175"/>
              <a:ext cx="1079500" cy="296863"/>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TV &amp; LCM</a:t>
              </a:r>
            </a:p>
          </p:txBody>
        </p:sp>
        <p:sp>
          <p:nvSpPr>
            <p:cNvPr id="27680" name="Text Box 15"/>
            <p:cNvSpPr txBox="1">
              <a:spLocks noChangeArrowheads="1"/>
            </p:cNvSpPr>
            <p:nvPr/>
          </p:nvSpPr>
          <p:spPr bwMode="auto">
            <a:xfrm>
              <a:off x="1976438" y="2851150"/>
              <a:ext cx="1524000" cy="296863"/>
            </a:xfrm>
            <a:prstGeom prst="rect">
              <a:avLst/>
            </a:prstGeom>
            <a:noFill/>
            <a:ln w="19050" algn="ctr">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Printer</a:t>
              </a:r>
            </a:p>
          </p:txBody>
        </p:sp>
        <p:grpSp>
          <p:nvGrpSpPr>
            <p:cNvPr id="4" name="Group 38"/>
            <p:cNvGrpSpPr>
              <a:grpSpLocks/>
            </p:cNvGrpSpPr>
            <p:nvPr/>
          </p:nvGrpSpPr>
          <p:grpSpPr bwMode="auto">
            <a:xfrm>
              <a:off x="6143625" y="1882775"/>
              <a:ext cx="792163" cy="952500"/>
              <a:chOff x="4014" y="2513"/>
              <a:chExt cx="499" cy="600"/>
            </a:xfrm>
          </p:grpSpPr>
          <p:pic>
            <p:nvPicPr>
              <p:cNvPr id="27685" name="Picture 14" descr="compaq-desktop-computers">
                <a:hlinkClick r:id="rId13"/>
              </p:cNvPr>
              <p:cNvPicPr>
                <a:picLocks noChangeAspect="1" noChangeArrowheads="1"/>
              </p:cNvPicPr>
              <p:nvPr/>
            </p:nvPicPr>
            <p:blipFill>
              <a:blip r:embed="rId14" cstate="print"/>
              <a:srcRect/>
              <a:stretch>
                <a:fillRect/>
              </a:stretch>
            </p:blipFill>
            <p:spPr bwMode="auto">
              <a:xfrm>
                <a:off x="4014" y="2750"/>
                <a:ext cx="499" cy="363"/>
              </a:xfrm>
              <a:prstGeom prst="rect">
                <a:avLst/>
              </a:prstGeom>
              <a:noFill/>
              <a:ln w="9525">
                <a:noFill/>
                <a:miter lim="800000"/>
                <a:headEnd/>
                <a:tailEnd/>
              </a:ln>
            </p:spPr>
          </p:pic>
          <p:sp>
            <p:nvSpPr>
              <p:cNvPr id="27686" name="Text Box 45"/>
              <p:cNvSpPr txBox="1">
                <a:spLocks noChangeArrowheads="1"/>
              </p:cNvSpPr>
              <p:nvPr/>
            </p:nvSpPr>
            <p:spPr bwMode="auto">
              <a:xfrm>
                <a:off x="4168" y="2513"/>
                <a:ext cx="310" cy="192"/>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DT</a:t>
                </a:r>
              </a:p>
            </p:txBody>
          </p:sp>
        </p:grpSp>
        <p:sp>
          <p:nvSpPr>
            <p:cNvPr id="13349" name="Oval 37"/>
            <p:cNvSpPr>
              <a:spLocks noChangeArrowheads="1"/>
            </p:cNvSpPr>
            <p:nvPr/>
          </p:nvSpPr>
          <p:spPr bwMode="auto">
            <a:xfrm>
              <a:off x="4276725" y="2093912"/>
              <a:ext cx="1020763" cy="957263"/>
            </a:xfrm>
            <a:prstGeom prst="ellipse">
              <a:avLst/>
            </a:prstGeom>
            <a:solidFill>
              <a:srgbClr val="BDDEFF"/>
            </a:solidFill>
            <a:ln w="9525" algn="ctr">
              <a:noFill/>
              <a:round/>
              <a:headEnd/>
              <a:tailEnd/>
            </a:ln>
            <a:effectLst>
              <a:prstShdw prst="shdw17" dist="17961" dir="2700000">
                <a:srgbClr val="FFE1FF">
                  <a:gamma/>
                  <a:shade val="60000"/>
                  <a:invGamma/>
                </a:srgbClr>
              </a:prstShdw>
            </a:effectLst>
          </p:spPr>
          <p:txBody>
            <a:bodyPr wrap="none" anchor="ctr"/>
            <a:lstStyle/>
            <a:p>
              <a:pPr algn="ctr">
                <a:defRPr/>
              </a:pPr>
              <a:r>
                <a:rPr kumimoji="0" lang="en-US" altLang="zh-TW" b="1" dirty="0">
                  <a:effectLst>
                    <a:outerShdw blurRad="38100" dist="38100" dir="2700000" algn="tl">
                      <a:srgbClr val="C0C0C0"/>
                    </a:outerShdw>
                  </a:effectLst>
                  <a:latin typeface="Arial" charset="0"/>
                  <a:ea typeface="新細明體" charset="-120"/>
                </a:rPr>
                <a:t>Code Storage </a:t>
              </a:r>
            </a:p>
            <a:p>
              <a:pPr algn="ctr">
                <a:defRPr/>
              </a:pPr>
              <a:r>
                <a:rPr kumimoji="0" lang="en-US" altLang="zh-TW" b="1" dirty="0">
                  <a:effectLst>
                    <a:outerShdw blurRad="38100" dist="38100" dir="2700000" algn="tl">
                      <a:srgbClr val="C0C0C0"/>
                    </a:outerShdw>
                  </a:effectLst>
                  <a:latin typeface="Arial" charset="0"/>
                  <a:ea typeface="新細明體" charset="-120"/>
                </a:rPr>
                <a:t>Flash</a:t>
              </a:r>
            </a:p>
          </p:txBody>
        </p:sp>
        <p:sp>
          <p:nvSpPr>
            <p:cNvPr id="27683" name="Text Box 12"/>
            <p:cNvSpPr txBox="1">
              <a:spLocks noChangeArrowheads="1"/>
            </p:cNvSpPr>
            <p:nvPr/>
          </p:nvSpPr>
          <p:spPr bwMode="auto">
            <a:xfrm>
              <a:off x="3954463" y="4922838"/>
              <a:ext cx="935037" cy="296862"/>
            </a:xfrm>
            <a:prstGeom prst="rect">
              <a:avLst/>
            </a:prstGeom>
            <a:noFill/>
            <a:ln w="9525">
              <a:noFill/>
              <a:miter lim="800000"/>
              <a:headEnd/>
              <a:tailEnd/>
            </a:ln>
          </p:spPr>
          <p:txBody>
            <a:bodyPr>
              <a:spAutoFit/>
            </a:bodyPr>
            <a:lstStyle/>
            <a:p>
              <a:pPr marL="457200" indent="-457200" algn="ctr">
                <a:spcBef>
                  <a:spcPct val="20000"/>
                </a:spcBef>
              </a:pPr>
              <a:r>
                <a:rPr kumimoji="0" lang="en-US" altLang="zh-TW" b="1">
                  <a:solidFill>
                    <a:srgbClr val="000000"/>
                  </a:solidFill>
                  <a:latin typeface="Verdana" pitchFamily="34" charset="0"/>
                  <a:ea typeface="標楷體" pitchFamily="65" charset="-120"/>
                </a:rPr>
                <a:t>STB</a:t>
              </a:r>
            </a:p>
          </p:txBody>
        </p:sp>
        <p:sp>
          <p:nvSpPr>
            <p:cNvPr id="40" name="Rectangle 64"/>
            <p:cNvSpPr txBox="1">
              <a:spLocks noChangeArrowheads="1"/>
            </p:cNvSpPr>
            <p:nvPr/>
          </p:nvSpPr>
          <p:spPr>
            <a:xfrm>
              <a:off x="0" y="538162"/>
              <a:ext cx="9144000" cy="600075"/>
            </a:xfrm>
            <a:prstGeom prst="rect">
              <a:avLst/>
            </a:prstGeom>
          </p:spPr>
          <p:txBody>
            <a:bodyPr/>
            <a:lstStyle/>
            <a:p>
              <a:pPr algn="ctr" eaLnBrk="0" hangingPunct="0">
                <a:defRPr/>
              </a:pPr>
              <a:r>
                <a:rPr lang="en-US" altLang="zh-TW" sz="3200" b="1" dirty="0">
                  <a:solidFill>
                    <a:srgbClr val="5F5F5F"/>
                  </a:solidFill>
                  <a:latin typeface="Verdana" pitchFamily="34" charset="0"/>
                  <a:ea typeface="Verdana" pitchFamily="34" charset="0"/>
                  <a:cs typeface="Verdana" pitchFamily="34" charset="0"/>
                </a:rPr>
                <a:t>Solutions to 4C Applications</a:t>
              </a:r>
            </a:p>
            <a:p>
              <a:pPr algn="ctr" eaLnBrk="0" hangingPunct="0">
                <a:defRPr/>
              </a:pPr>
              <a:endParaRPr lang="en-US" altLang="zh-TW" sz="3200" b="1" kern="0" dirty="0">
                <a:latin typeface="+mj-lt"/>
                <a:ea typeface="+mj-ea"/>
                <a:cs typeface="+mj-cs"/>
              </a:endParaRPr>
            </a:p>
          </p:txBody>
        </p:sp>
      </p:grpSp>
      <p:pic>
        <p:nvPicPr>
          <p:cNvPr id="27665" name="Picture 1"/>
          <p:cNvPicPr>
            <a:picLocks noChangeAspect="1" noChangeArrowheads="1"/>
          </p:cNvPicPr>
          <p:nvPr/>
        </p:nvPicPr>
        <p:blipFill>
          <a:blip r:embed="rId15" cstate="print"/>
          <a:srcRect/>
          <a:stretch>
            <a:fillRect/>
          </a:stretch>
        </p:blipFill>
        <p:spPr bwMode="auto">
          <a:xfrm>
            <a:off x="2486025" y="5348288"/>
            <a:ext cx="862013" cy="623887"/>
          </a:xfrm>
          <a:prstGeom prst="rect">
            <a:avLst/>
          </a:prstGeom>
          <a:noFill/>
          <a:ln w="9525">
            <a:noFill/>
            <a:miter lim="800000"/>
            <a:headEnd/>
            <a:tailEnd/>
          </a:ln>
        </p:spPr>
      </p:pic>
    </p:spTree>
  </p:cSld>
  <p:clrMapOvr>
    <a:masterClrMapping/>
  </p:clrMapOvr>
  <p:transition advTm="10000">
    <p:wedge/>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Winbond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inbon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nbond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nbond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nbond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nbond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nbond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nbond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nbond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nbond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nbond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nbond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nbond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inbond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nbond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nbond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nbond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nbond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nbond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nbond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nbond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nbond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nbond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nbond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nbond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and Content 1">
  <a:themeElements>
    <a:clrScheme name="Winbond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nbond 2">
      <a:majorFont>
        <a:latin typeface="Arial"/>
        <a:ea typeface="標楷體"/>
        <a:cs typeface="標楷體"/>
      </a:majorFont>
      <a:minorFont>
        <a:latin typeface="Arial"/>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inbond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nbond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nbond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nbond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nbond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nbond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nbond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nbond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nbond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nbond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nbond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nbond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CC9B4288CD94FBB93A1150299D194" ma:contentTypeVersion="1" ma:contentTypeDescription="Create a new document." ma:contentTypeScope="" ma:versionID="2f6777a9eb76da2b6f11d87156ba55fb">
  <xsd:schema xmlns:xsd="http://www.w3.org/2001/XMLSchema" xmlns:xs="http://www.w3.org/2001/XMLSchema" xmlns:p="http://schemas.microsoft.com/office/2006/metadata/properties" xmlns:ns2="06d431ed-866c-43d6-a976-c6e64aec27a3" targetNamespace="http://schemas.microsoft.com/office/2006/metadata/properties" ma:root="true" ma:fieldsID="890aa4e921e1218adf62f8370c8bfc78" ns2:_="">
    <xsd:import namespace="06d431ed-866c-43d6-a976-c6e64aec27a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431ed-866c-43d6-a976-c6e64aec27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F56673E1-D34E-4019-9D08-37E6B5444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431ed-866c-43d6-a976-c6e64aec2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A8F287-3890-452B-AFE4-910B7E3C69FF}">
  <ds:schemaRefs>
    <ds:schemaRef ds:uri="http://schemas.microsoft.com/sharepoint/events"/>
  </ds:schemaRefs>
</ds:datastoreItem>
</file>

<file path=customXml/itemProps3.xml><?xml version="1.0" encoding="utf-8"?>
<ds:datastoreItem xmlns:ds="http://schemas.openxmlformats.org/officeDocument/2006/customXml" ds:itemID="{E363C179-5E14-464B-B97E-9AC4FC4566E9}">
  <ds:schemaRefs>
    <ds:schemaRef ds:uri="http://schemas.microsoft.com/sharepoint/v3/contenttype/forms"/>
  </ds:schemaRefs>
</ds:datastoreItem>
</file>

<file path=customXml/itemProps4.xml><?xml version="1.0" encoding="utf-8"?>
<ds:datastoreItem xmlns:ds="http://schemas.openxmlformats.org/officeDocument/2006/customXml" ds:itemID="{6B07B84D-BD38-4DED-BB92-3F801C7B987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06d431ed-866c-43d6-a976-c6e64aec27a3"/>
    <ds:schemaRef ds:uri="http://schemas.openxmlformats.org/package/2006/metadata/core-properties"/>
    <ds:schemaRef ds:uri="http://schemas.microsoft.com/office/infopath/2007/PartnerControls"/>
  </ds:schemaRefs>
</ds:datastoreItem>
</file>

<file path=customXml/itemProps5.xml><?xml version="1.0" encoding="utf-8"?>
<ds:datastoreItem xmlns:ds="http://schemas.openxmlformats.org/officeDocument/2006/customXml" ds:itemID="{7AE9C9E5-D2F7-43D5-991C-5F497BF6CD4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winbond_ppt_template A</Template>
  <TotalTime>54773</TotalTime>
  <Words>1538</Words>
  <Application>Microsoft Office PowerPoint</Application>
  <PresentationFormat>如螢幕大小 (4:3)</PresentationFormat>
  <Paragraphs>304</Paragraphs>
  <Slides>30</Slides>
  <Notes>7</Notes>
  <HiddenSlides>0</HiddenSlides>
  <MMClips>0</MMClips>
  <ScaleCrop>false</ScaleCrop>
  <HeadingPairs>
    <vt:vector size="4" baseType="variant">
      <vt:variant>
        <vt:lpstr>佈景主題</vt:lpstr>
      </vt:variant>
      <vt:variant>
        <vt:i4>4</vt:i4>
      </vt:variant>
      <vt:variant>
        <vt:lpstr>投影片標題</vt:lpstr>
      </vt:variant>
      <vt:variant>
        <vt:i4>30</vt:i4>
      </vt:variant>
    </vt:vector>
  </HeadingPairs>
  <TitlesOfParts>
    <vt:vector size="34" baseType="lpstr">
      <vt:lpstr>Winbond Title Slide</vt:lpstr>
      <vt:lpstr>Title and Content 1</vt:lpstr>
      <vt:lpstr>1_Title and Content 1</vt:lpstr>
      <vt:lpstr>夏至</vt:lpstr>
      <vt:lpstr>投影片 1</vt:lpstr>
      <vt:lpstr> 1.公司簡介 2.組織結構、優缺點分析 3.組織發展過程 4.公司經營策略 5.產業的SWOT分析 6.創新組織  </vt:lpstr>
      <vt:lpstr>投影片 3</vt:lpstr>
      <vt:lpstr>投影片 4</vt:lpstr>
      <vt:lpstr>Corporate Overview</vt:lpstr>
      <vt:lpstr>投影片 6</vt:lpstr>
      <vt:lpstr>Three Business Groups</vt:lpstr>
      <vt:lpstr>投影片 8</vt:lpstr>
      <vt:lpstr>  </vt:lpstr>
      <vt:lpstr>投影片 10</vt:lpstr>
      <vt:lpstr>投影片 11</vt:lpstr>
      <vt:lpstr>投影片 12</vt:lpstr>
      <vt:lpstr>事業部結構組織-大型企業適用</vt:lpstr>
      <vt:lpstr>事業部結構組織-大型企業適用</vt:lpstr>
      <vt:lpstr>事業部組織結構優缺點</vt:lpstr>
      <vt:lpstr>事業部組織結構優缺點</vt:lpstr>
      <vt:lpstr>功能性組織-小公司適用</vt:lpstr>
      <vt:lpstr>功能性組織優缺點</vt:lpstr>
      <vt:lpstr>功能性組織優缺點</vt:lpstr>
      <vt:lpstr>組織發展過程</vt:lpstr>
      <vt:lpstr>投影片 21</vt:lpstr>
      <vt:lpstr>SWOT分析</vt:lpstr>
      <vt:lpstr>SWOT分析</vt:lpstr>
      <vt:lpstr>經營策略方向-製程</vt:lpstr>
      <vt:lpstr>經營策略方向-產品線</vt:lpstr>
      <vt:lpstr>經營策略方向-營收表現</vt:lpstr>
      <vt:lpstr>投影片 27</vt:lpstr>
      <vt:lpstr>創新組織的特質</vt:lpstr>
      <vt:lpstr>創新組織的成功案例</vt:lpstr>
      <vt:lpstr>Q &amp; A</vt:lpstr>
    </vt:vector>
  </TitlesOfParts>
  <Company>&lt;Default&gt;Winbond Electronics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Serial Flash</dc:title>
  <dc:creator>Robin Jigour</dc:creator>
  <cp:lastModifiedBy>mhtsai7</cp:lastModifiedBy>
  <cp:revision>2383</cp:revision>
  <dcterms:created xsi:type="dcterms:W3CDTF">2004-11-15T04:27:38Z</dcterms:created>
  <dcterms:modified xsi:type="dcterms:W3CDTF">2014-04-11T09:33:49Z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5W5RCEPMVHN4-9-33</vt:lpwstr>
  </property>
  <property fmtid="{D5CDD505-2E9C-101B-9397-08002B2CF9AE}" pid="3" name="_dlc_DocIdItemGuid">
    <vt:lpwstr>094de35d-b43b-42ee-b8f5-d7a0d7452405</vt:lpwstr>
  </property>
  <property fmtid="{D5CDD505-2E9C-101B-9397-08002B2CF9AE}" pid="4" name="_dlc_DocIdUrl">
    <vt:lpwstr>http://dept/sites/G000/_layouts/DocIdRedir.aspx?ID=5W5RCEPMVHN4-9-33, 5W5RCEPMVHN4-9-33</vt:lpwstr>
  </property>
</Properties>
</file>