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89" r:id="rId3"/>
    <p:sldId id="297" r:id="rId4"/>
    <p:sldId id="298" r:id="rId5"/>
    <p:sldId id="264" r:id="rId6"/>
    <p:sldId id="299" r:id="rId7"/>
    <p:sldId id="308" r:id="rId8"/>
    <p:sldId id="309" r:id="rId9"/>
    <p:sldId id="306" r:id="rId10"/>
    <p:sldId id="304" r:id="rId11"/>
    <p:sldId id="301" r:id="rId12"/>
    <p:sldId id="310" r:id="rId13"/>
    <p:sldId id="302" r:id="rId14"/>
    <p:sldId id="258" r:id="rId15"/>
    <p:sldId id="259" r:id="rId16"/>
    <p:sldId id="263" r:id="rId17"/>
    <p:sldId id="307" r:id="rId18"/>
    <p:sldId id="260" r:id="rId19"/>
    <p:sldId id="261" r:id="rId20"/>
    <p:sldId id="295" r:id="rId21"/>
    <p:sldId id="262" r:id="rId22"/>
    <p:sldId id="265" r:id="rId23"/>
    <p:sldId id="294" r:id="rId24"/>
    <p:sldId id="266" r:id="rId25"/>
    <p:sldId id="267" r:id="rId26"/>
    <p:sldId id="268" r:id="rId27"/>
    <p:sldId id="269" r:id="rId28"/>
    <p:sldId id="270" r:id="rId29"/>
    <p:sldId id="292" r:id="rId30"/>
    <p:sldId id="312" r:id="rId31"/>
    <p:sldId id="313" r:id="rId32"/>
    <p:sldId id="314" r:id="rId33"/>
    <p:sldId id="311" r:id="rId34"/>
    <p:sldId id="273" r:id="rId35"/>
    <p:sldId id="274" r:id="rId36"/>
    <p:sldId id="275" r:id="rId37"/>
    <p:sldId id="276" r:id="rId38"/>
    <p:sldId id="277" r:id="rId39"/>
    <p:sldId id="282" r:id="rId40"/>
    <p:sldId id="283" r:id="rId41"/>
    <p:sldId id="279" r:id="rId42"/>
    <p:sldId id="280" r:id="rId43"/>
    <p:sldId id="281" r:id="rId44"/>
    <p:sldId id="287" r:id="rId45"/>
    <p:sldId id="288" r:id="rId46"/>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87" d="100"/>
          <a:sy n="87" d="100"/>
        </p:scale>
        <p:origin x="150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2019/9/6</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2019/9/6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ncl.edu.t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a:latin typeface="標楷體" pitchFamily="65" charset="-120"/>
                <a:ea typeface="標楷體" pitchFamily="65" charset="-120"/>
              </a:rPr>
              <a:t>物流與供應鏈管理 </a:t>
            </a: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58578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9036496" cy="554461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352928" cy="5949280"/>
          </a:xfrm>
        </p:spPr>
      </p:pic>
    </p:spTree>
    <p:extLst>
      <p:ext uri="{BB962C8B-B14F-4D97-AF65-F5344CB8AC3E}">
        <p14:creationId xmlns:p14="http://schemas.microsoft.com/office/powerpoint/2010/main" val="95988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物流與供應鏈管理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供應鏈</a:t>
            </a:r>
            <a:r>
              <a:rPr lang="zh-TW" altLang="en-US" sz="2000" dirty="0" smtClean="0">
                <a:latin typeface="標楷體" pitchFamily="65" charset="-120"/>
                <a:ea typeface="標楷體" pitchFamily="65" charset="-120"/>
              </a:rPr>
              <a:t>管理個案應用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供應鏈</a:t>
            </a:r>
            <a:r>
              <a:rPr lang="zh-TW" altLang="en-US" sz="2400" dirty="0" smtClean="0">
                <a:latin typeface="標楷體" pitchFamily="65" charset="-120"/>
                <a:ea typeface="標楷體" pitchFamily="65" charset="-120"/>
              </a:rPr>
              <a:t>管理實務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物流</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流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鏈管理 在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a:t>
            </a:r>
            <a:r>
              <a:rPr lang="zh-TW" altLang="en-US" sz="2400" dirty="0" smtClean="0">
                <a:solidFill>
                  <a:srgbClr val="FF0000"/>
                </a:solidFill>
                <a:latin typeface="標楷體" panose="03000509000000000000" pitchFamily="65" charset="-120"/>
                <a:ea typeface="標楷體" panose="03000509000000000000" pitchFamily="65" charset="-120"/>
              </a:rPr>
              <a:t>流可分為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物流</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物流</a:t>
            </a:r>
            <a:r>
              <a:rPr lang="zh-TW" altLang="en-US" sz="2000" dirty="0" smtClean="0">
                <a:latin typeface="標楷體" pitchFamily="65" charset="-120"/>
                <a:ea typeface="標楷體" pitchFamily="65" charset="-120"/>
              </a:rPr>
              <a:t>管理個案應用</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 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1200329"/>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801314"/>
          </a:xfrm>
          <a:prstGeom prst="rect">
            <a:avLst/>
          </a:prstGeom>
          <a:noFill/>
        </p:spPr>
        <p:txBody>
          <a:bodyPr wrap="square" rtlCol="0">
            <a:spAutoFit/>
          </a:bodyPr>
          <a:lstStyle/>
          <a:p>
            <a:r>
              <a:rPr lang="en-US" altLang="zh-TW" dirty="0" smtClean="0"/>
              <a:t>4/8</a:t>
            </a:r>
            <a:r>
              <a:rPr lang="zh-TW" altLang="en-US" dirty="0" smtClean="0"/>
              <a:t> </a:t>
            </a:r>
            <a:r>
              <a:rPr lang="en-US" altLang="zh-TW" dirty="0" smtClean="0"/>
              <a:t>KML-HDMI . Data-&gt;IS-KM-AI</a:t>
            </a:r>
          </a:p>
          <a:p>
            <a:r>
              <a:rPr lang="zh-TW" altLang="en-US" dirty="0" smtClean="0"/>
              <a:t>          </a:t>
            </a:r>
            <a:r>
              <a:rPr lang="en-US" altLang="zh-TW" dirty="0" smtClean="0"/>
              <a:t>99 </a:t>
            </a:r>
            <a:r>
              <a:rPr lang="zh-TW" altLang="en-US" dirty="0" smtClean="0"/>
              <a:t>捷運</a:t>
            </a:r>
            <a:r>
              <a:rPr lang="zh-TW" altLang="en-US" dirty="0"/>
              <a:t>公車 </a:t>
            </a:r>
            <a:r>
              <a:rPr lang="en-US" altLang="zh-TW" dirty="0"/>
              <a:t>52-54-56</a:t>
            </a:r>
          </a:p>
          <a:p>
            <a:r>
              <a:rPr lang="zh-TW" altLang="en-US" dirty="0"/>
              <a:t>              </a:t>
            </a:r>
            <a:r>
              <a:rPr lang="zh-TW" altLang="en-US" dirty="0" smtClean="0"/>
              <a:t>                    </a:t>
            </a:r>
            <a:r>
              <a:rPr lang="en-US" altLang="zh-TW" dirty="0" smtClean="0"/>
              <a:t>50-58-59 </a:t>
            </a:r>
          </a:p>
          <a:p>
            <a:r>
              <a:rPr lang="en-US" altLang="zh-TW" dirty="0" smtClean="0"/>
              <a:t>                                  </a:t>
            </a:r>
            <a:r>
              <a:rPr lang="en-US" altLang="zh-TW" dirty="0"/>
              <a:t>500-700-900-200</a:t>
            </a:r>
          </a:p>
          <a:p>
            <a:r>
              <a:rPr lang="en-US" altLang="zh-TW" dirty="0" smtClean="0"/>
              <a:t>4/15</a:t>
            </a:r>
            <a:r>
              <a:rPr lang="zh-TW" altLang="en-US" dirty="0" smtClean="0"/>
              <a:t> 捷運</a:t>
            </a:r>
            <a:r>
              <a:rPr lang="zh-TW" altLang="en-US" dirty="0"/>
              <a:t>公車 </a:t>
            </a:r>
            <a:r>
              <a:rPr lang="en-US" altLang="zh-TW" dirty="0" smtClean="0"/>
              <a:t>301-302-303-6.307-8.309</a:t>
            </a:r>
          </a:p>
          <a:p>
            <a:r>
              <a:rPr lang="en-US" altLang="zh-TW" dirty="0" smtClean="0"/>
              <a:t>4/22</a:t>
            </a:r>
            <a:r>
              <a:rPr lang="zh-TW" altLang="en-US" dirty="0" smtClean="0"/>
              <a:t> </a:t>
            </a:r>
            <a:r>
              <a:rPr lang="en-US" altLang="zh-TW" dirty="0" smtClean="0"/>
              <a:t>LBS -&gt; </a:t>
            </a:r>
            <a:r>
              <a:rPr lang="zh-TW" altLang="en-US" dirty="0" smtClean="0"/>
              <a:t>公車 </a:t>
            </a:r>
            <a:r>
              <a:rPr lang="en-US" altLang="zh-TW" dirty="0" smtClean="0"/>
              <a:t>281-</a:t>
            </a:r>
          </a:p>
          <a:p>
            <a:r>
              <a:rPr lang="en-US" altLang="zh-TW" dirty="0"/>
              <a:t> </a:t>
            </a:r>
            <a:r>
              <a:rPr lang="en-US" altLang="zh-TW" dirty="0" smtClean="0"/>
              <a:t>                              280-286-288                             </a:t>
            </a:r>
          </a:p>
          <a:p>
            <a:r>
              <a:rPr lang="en-US" altLang="zh-TW" dirty="0" smtClean="0"/>
              <a:t>-------------------------------------------------</a:t>
            </a:r>
          </a:p>
          <a:p>
            <a:r>
              <a:rPr lang="en-US" altLang="zh-TW" dirty="0" smtClean="0"/>
              <a:t>4/29</a:t>
            </a:r>
            <a:r>
              <a:rPr lang="zh-TW" altLang="en-US" dirty="0" smtClean="0"/>
              <a:t> 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smtClean="0"/>
              <a:t>紀念 </a:t>
            </a:r>
            <a:r>
              <a:rPr lang="en-US" altLang="zh-TW" dirty="0" smtClean="0"/>
              <a:t>1</a:t>
            </a:r>
          </a:p>
          <a:p>
            <a:r>
              <a:rPr lang="en-US" altLang="zh-TW" dirty="0"/>
              <a:t> </a:t>
            </a:r>
            <a:r>
              <a:rPr lang="en-US" altLang="zh-TW" dirty="0" smtClean="0"/>
              <a:t>        </a:t>
            </a:r>
            <a:r>
              <a:rPr lang="en-US" altLang="zh-TW" dirty="0">
                <a:hlinkClick r:id="rId2"/>
              </a:rPr>
              <a:t>www.ncl.edu.tw</a:t>
            </a:r>
            <a:r>
              <a:rPr lang="en-US" altLang="zh-TW" dirty="0"/>
              <a:t>  -&gt; *.pdf</a:t>
            </a:r>
          </a:p>
          <a:p>
            <a:r>
              <a:rPr lang="en-US" altLang="zh-TW" dirty="0" smtClean="0"/>
              <a:t>5/6 </a:t>
            </a:r>
            <a:r>
              <a:rPr lang="en-US" altLang="zh-TW" dirty="0"/>
              <a:t>Case 2 </a:t>
            </a:r>
            <a:r>
              <a:rPr lang="en-US" altLang="zh-TW" dirty="0" smtClean="0"/>
              <a:t>-&gt; 1974-1988 </a:t>
            </a:r>
            <a:r>
              <a:rPr lang="en-US" altLang="zh-TW" dirty="0" err="1" smtClean="0"/>
              <a:t>Samp</a:t>
            </a:r>
            <a:r>
              <a:rPr lang="en-US" altLang="zh-TW" dirty="0" smtClean="0"/>
              <a:t> </a:t>
            </a:r>
          </a:p>
          <a:p>
            <a:r>
              <a:rPr lang="en-US" altLang="zh-TW" dirty="0"/>
              <a:t> </a:t>
            </a:r>
            <a:r>
              <a:rPr lang="en-US" altLang="zh-TW" dirty="0" smtClean="0"/>
              <a:t>       </a:t>
            </a:r>
            <a:r>
              <a:rPr lang="zh-TW" altLang="en-US" dirty="0" smtClean="0"/>
              <a:t>啟程</a:t>
            </a:r>
            <a:r>
              <a:rPr lang="en-US" altLang="zh-TW" dirty="0" smtClean="0"/>
              <a:t>-</a:t>
            </a:r>
            <a:r>
              <a:rPr lang="zh-TW" altLang="en-US" dirty="0" smtClean="0"/>
              <a:t>轉折</a:t>
            </a:r>
            <a:r>
              <a:rPr lang="en-US" altLang="zh-TW" dirty="0" smtClean="0"/>
              <a:t>-</a:t>
            </a:r>
            <a:r>
              <a:rPr lang="zh-TW" altLang="en-US" dirty="0" smtClean="0"/>
              <a:t>安定</a:t>
            </a:r>
            <a:r>
              <a:rPr lang="en-US" altLang="zh-TW" dirty="0" smtClean="0"/>
              <a:t>-</a:t>
            </a:r>
            <a:r>
              <a:rPr lang="zh-TW" altLang="en-US" dirty="0" smtClean="0"/>
              <a:t>紀念 </a:t>
            </a:r>
            <a:r>
              <a:rPr lang="en-US" altLang="zh-TW" dirty="0" smtClean="0"/>
              <a:t>2 : 57-68-83</a:t>
            </a:r>
          </a:p>
          <a:p>
            <a:r>
              <a:rPr lang="en-US" altLang="zh-TW" dirty="0" smtClean="0"/>
              <a:t>5/13 Case 2 -&gt;</a:t>
            </a:r>
            <a:r>
              <a:rPr lang="zh-TW" altLang="en-US" dirty="0" smtClean="0"/>
              <a:t> 遠雄空儲 </a:t>
            </a:r>
            <a:r>
              <a:rPr lang="en-US" altLang="zh-TW" dirty="0" smtClean="0"/>
              <a:t>1991-2003</a:t>
            </a:r>
          </a:p>
          <a:p>
            <a:r>
              <a:rPr lang="zh-TW" altLang="en-US" dirty="0"/>
              <a:t> </a:t>
            </a:r>
            <a:r>
              <a:rPr lang="zh-TW" altLang="en-US" dirty="0" smtClean="0"/>
              <a:t>        </a:t>
            </a:r>
            <a:r>
              <a:rPr lang="en-US" altLang="zh-TW" dirty="0" smtClean="0">
                <a:hlinkClick r:id="rId2"/>
              </a:rPr>
              <a:t>www.ncl.edu.tw</a:t>
            </a:r>
            <a:r>
              <a:rPr lang="en-US" altLang="zh-TW" dirty="0" smtClean="0"/>
              <a:t>  -&gt; *.pdf .</a:t>
            </a:r>
            <a:r>
              <a:rPr lang="en-US" altLang="zh-TW" dirty="0"/>
              <a:t> MRP-ERP</a:t>
            </a:r>
          </a:p>
          <a:p>
            <a:r>
              <a:rPr lang="en-US" altLang="zh-TW" dirty="0" smtClean="0"/>
              <a:t>5/20 </a:t>
            </a:r>
            <a:r>
              <a:rPr lang="zh-TW" altLang="en-US" dirty="0" smtClean="0"/>
              <a:t>烏日</a:t>
            </a:r>
            <a:r>
              <a:rPr lang="en-US" altLang="zh-TW" dirty="0" smtClean="0"/>
              <a:t>.</a:t>
            </a:r>
            <a:r>
              <a:rPr lang="zh-TW" altLang="en-US" dirty="0" smtClean="0"/>
              <a:t>高鐵</a:t>
            </a:r>
            <a:r>
              <a:rPr lang="en-US" altLang="zh-TW" dirty="0" smtClean="0"/>
              <a:t>.</a:t>
            </a:r>
            <a:r>
              <a:rPr lang="zh-TW" altLang="en-US" dirty="0" smtClean="0"/>
              <a:t> 物流 </a:t>
            </a:r>
            <a:r>
              <a:rPr lang="en-US" altLang="zh-TW" dirty="0" smtClean="0"/>
              <a:t>-&gt;</a:t>
            </a:r>
            <a:r>
              <a:rPr lang="zh-TW" altLang="en-US" dirty="0" smtClean="0"/>
              <a:t>  台中港物流 </a:t>
            </a:r>
            <a:r>
              <a:rPr lang="en-US" altLang="zh-TW" dirty="0" smtClean="0"/>
              <a:t>(</a:t>
            </a:r>
            <a:r>
              <a:rPr lang="zh-TW" altLang="en-US" dirty="0" smtClean="0"/>
              <a:t>腳踏車 </a:t>
            </a:r>
            <a:r>
              <a:rPr lang="en-US" altLang="zh-TW" dirty="0" smtClean="0"/>
              <a:t>Giant)</a:t>
            </a:r>
          </a:p>
          <a:p>
            <a:r>
              <a:rPr lang="en-US" altLang="zh-TW" dirty="0"/>
              <a:t> </a:t>
            </a:r>
            <a:r>
              <a:rPr lang="en-US" altLang="zh-TW" dirty="0" smtClean="0"/>
              <a:t>        Fortune – SM</a:t>
            </a:r>
            <a:r>
              <a:rPr lang="zh-TW" altLang="en-US" dirty="0" smtClean="0"/>
              <a:t> </a:t>
            </a:r>
            <a:r>
              <a:rPr lang="en-US" altLang="zh-TW" dirty="0" smtClean="0"/>
              <a:t>:</a:t>
            </a:r>
            <a:r>
              <a:rPr lang="zh-TW" altLang="en-US" dirty="0" smtClean="0"/>
              <a:t> </a:t>
            </a:r>
            <a:r>
              <a:rPr lang="en-US" altLang="zh-TW" dirty="0" smtClean="0"/>
              <a:t>Supermarket -Food and Drugstore</a:t>
            </a:r>
          </a:p>
          <a:p>
            <a:r>
              <a:rPr lang="en-US" altLang="zh-TW" dirty="0"/>
              <a:t> </a:t>
            </a:r>
            <a:r>
              <a:rPr lang="en-US" altLang="zh-TW" dirty="0" smtClean="0"/>
              <a:t>        </a:t>
            </a:r>
            <a:r>
              <a:rPr lang="en-US" altLang="zh-TW" dirty="0"/>
              <a:t>.</a:t>
            </a:r>
            <a:r>
              <a:rPr lang="zh-TW" altLang="en-US" dirty="0"/>
              <a:t> </a:t>
            </a:r>
            <a:r>
              <a:rPr lang="en-US" altLang="zh-TW" dirty="0" smtClean="0"/>
              <a:t>Resume</a:t>
            </a:r>
            <a:endParaRPr lang="zh-TW" altLang="en-US" dirty="0"/>
          </a:p>
        </p:txBody>
      </p:sp>
    </p:spTree>
    <p:extLst>
      <p:ext uri="{BB962C8B-B14F-4D97-AF65-F5344CB8AC3E}">
        <p14:creationId xmlns:p14="http://schemas.microsoft.com/office/powerpoint/2010/main" val="379245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a:t>
            </a:r>
            <a:r>
              <a:rPr lang="en-US" altLang="zh-TW" sz="2400" b="1" dirty="0" smtClean="0">
                <a:latin typeface="標楷體" pitchFamily="65" charset="-120"/>
                <a:ea typeface="標楷體" pitchFamily="65" charset="-120"/>
              </a:rPr>
              <a:t>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524315"/>
          </a:xfrm>
          <a:prstGeom prst="rect">
            <a:avLst/>
          </a:prstGeom>
          <a:noFill/>
        </p:spPr>
        <p:txBody>
          <a:bodyPr wrap="square" rtlCol="0">
            <a:spAutoFit/>
          </a:bodyPr>
          <a:lstStyle/>
          <a:p>
            <a:r>
              <a:rPr lang="en-US" altLang="zh-TW" dirty="0"/>
              <a:t>4/29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1</a:t>
            </a:r>
          </a:p>
          <a:p>
            <a:r>
              <a:rPr lang="en-US" altLang="zh-TW" dirty="0"/>
              <a:t>         www.ncl.edu.tw  -&gt; *.</a:t>
            </a:r>
            <a:r>
              <a:rPr lang="en-US" altLang="zh-TW" dirty="0" smtClean="0"/>
              <a:t>pdf</a:t>
            </a:r>
            <a:r>
              <a:rPr lang="zh-TW" altLang="en-US" dirty="0" smtClean="0"/>
              <a:t> </a:t>
            </a:r>
            <a:r>
              <a:rPr lang="en-US" altLang="zh-TW" dirty="0" smtClean="0"/>
              <a:t>.</a:t>
            </a:r>
            <a:r>
              <a:rPr lang="zh-TW" altLang="en-US" dirty="0" smtClean="0"/>
              <a:t> </a:t>
            </a:r>
            <a:r>
              <a:rPr lang="en-US" altLang="zh-TW" dirty="0" smtClean="0"/>
              <a:t>4P-&gt;3</a:t>
            </a:r>
          </a:p>
          <a:p>
            <a:r>
              <a:rPr lang="zh-TW" altLang="en-US" dirty="0"/>
              <a:t> </a:t>
            </a:r>
            <a:r>
              <a:rPr lang="zh-TW" altLang="en-US" dirty="0" smtClean="0"/>
              <a:t>         </a:t>
            </a:r>
            <a:r>
              <a:rPr lang="en-US" altLang="zh-TW" dirty="0" smtClean="0">
                <a:solidFill>
                  <a:srgbClr val="FF0000"/>
                </a:solidFill>
              </a:rPr>
              <a:t>57-68-83</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82-106(14%)-115</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44-57-62-73</a:t>
            </a:r>
            <a:endParaRPr lang="en-US" altLang="zh-TW" dirty="0">
              <a:solidFill>
                <a:srgbClr val="FF0000"/>
              </a:solidFill>
            </a:endParaRPr>
          </a:p>
          <a:p>
            <a:endParaRPr lang="en-US" altLang="zh-TW" dirty="0"/>
          </a:p>
          <a:p>
            <a:r>
              <a:rPr lang="en-US" altLang="zh-TW" dirty="0"/>
              <a:t>5/6 Case 2 -&gt; 1974-1988 </a:t>
            </a:r>
            <a:r>
              <a:rPr lang="en-US" altLang="zh-TW" dirty="0" err="1" smtClean="0"/>
              <a:t>Sampo</a:t>
            </a:r>
            <a:r>
              <a:rPr lang="en-US" altLang="zh-TW" dirty="0" smtClean="0"/>
              <a:t> </a:t>
            </a:r>
            <a:endParaRPr lang="en-US" altLang="zh-TW" dirty="0"/>
          </a:p>
          <a:p>
            <a:r>
              <a:rPr lang="en-US" altLang="zh-TW" dirty="0"/>
              <a:t>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2 : </a:t>
            </a:r>
            <a:r>
              <a:rPr lang="en-US" altLang="zh-TW" dirty="0" smtClean="0">
                <a:solidFill>
                  <a:srgbClr val="FF0000"/>
                </a:solidFill>
              </a:rPr>
              <a:t>57-68-83</a:t>
            </a:r>
          </a:p>
          <a:p>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B.A.T</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EC</a:t>
            </a:r>
            <a:r>
              <a:rPr lang="zh-TW" altLang="en-US" dirty="0" smtClean="0">
                <a:solidFill>
                  <a:srgbClr val="FF0000"/>
                </a:solidFill>
              </a:rPr>
              <a:t> </a:t>
            </a:r>
            <a:r>
              <a:rPr lang="en-US" altLang="zh-TW" dirty="0" smtClean="0">
                <a:solidFill>
                  <a:srgbClr val="FF0000"/>
                </a:solidFill>
              </a:rPr>
              <a:t>–IB (5NB)</a:t>
            </a:r>
            <a:endParaRPr lang="en-US" altLang="zh-TW" dirty="0">
              <a:solidFill>
                <a:srgbClr val="FF0000"/>
              </a:solidFill>
            </a:endParaRPr>
          </a:p>
          <a:p>
            <a:endParaRPr lang="en-US" altLang="zh-TW" dirty="0"/>
          </a:p>
          <a:p>
            <a:r>
              <a:rPr lang="en-US" altLang="zh-TW" dirty="0"/>
              <a:t>5/13 </a:t>
            </a:r>
            <a:r>
              <a:rPr lang="en-US" altLang="zh-TW" dirty="0" smtClean="0"/>
              <a:t>Resume  </a:t>
            </a:r>
            <a:r>
              <a:rPr lang="en-US" altLang="zh-TW" dirty="0"/>
              <a:t>-&gt; </a:t>
            </a:r>
            <a:r>
              <a:rPr lang="zh-TW" altLang="en-US" dirty="0"/>
              <a:t>遠雄空儲 </a:t>
            </a:r>
            <a:r>
              <a:rPr lang="en-US" altLang="zh-TW" dirty="0" smtClean="0"/>
              <a:t>1991-2003 -&gt;Opera-CRM</a:t>
            </a:r>
            <a:endParaRPr lang="en-US" altLang="zh-TW" dirty="0"/>
          </a:p>
          <a:p>
            <a:r>
              <a:rPr lang="en-US" altLang="zh-TW" dirty="0"/>
              <a:t>         </a:t>
            </a:r>
            <a:r>
              <a:rPr lang="en-US" altLang="zh-TW" dirty="0">
                <a:solidFill>
                  <a:srgbClr val="FF0000"/>
                </a:solidFill>
              </a:rPr>
              <a:t>www.ncl.edu.tw  -&gt; *.pdf </a:t>
            </a:r>
            <a:r>
              <a:rPr lang="en-US" altLang="zh-TW" dirty="0"/>
              <a:t>. MRP-ERP</a:t>
            </a:r>
          </a:p>
          <a:p>
            <a:endParaRPr lang="en-US" altLang="zh-TW" dirty="0"/>
          </a:p>
          <a:p>
            <a:r>
              <a:rPr lang="en-US" altLang="zh-TW" dirty="0"/>
              <a:t>5/20 </a:t>
            </a:r>
            <a:r>
              <a:rPr lang="zh-TW" altLang="en-US" dirty="0"/>
              <a:t>烏日</a:t>
            </a:r>
            <a:r>
              <a:rPr lang="en-US" altLang="zh-TW" dirty="0"/>
              <a:t>.</a:t>
            </a:r>
            <a:r>
              <a:rPr lang="zh-TW" altLang="en-US" dirty="0"/>
              <a:t>高鐵</a:t>
            </a:r>
            <a:r>
              <a:rPr lang="en-US" altLang="zh-TW" dirty="0"/>
              <a:t>. </a:t>
            </a:r>
            <a:r>
              <a:rPr lang="zh-TW" altLang="en-US" dirty="0"/>
              <a:t>物流 </a:t>
            </a:r>
            <a:r>
              <a:rPr lang="en-US" altLang="zh-TW" dirty="0"/>
              <a:t>-&gt;  </a:t>
            </a:r>
            <a:r>
              <a:rPr lang="zh-TW" altLang="en-US" dirty="0"/>
              <a:t>台中港物流 </a:t>
            </a:r>
            <a:r>
              <a:rPr lang="en-US" altLang="zh-TW" dirty="0"/>
              <a:t>(</a:t>
            </a:r>
            <a:r>
              <a:rPr lang="zh-TW" altLang="en-US" dirty="0"/>
              <a:t>腳踏車 </a:t>
            </a:r>
            <a:r>
              <a:rPr lang="en-US" altLang="zh-TW" dirty="0"/>
              <a:t>Giant)</a:t>
            </a:r>
          </a:p>
          <a:p>
            <a:r>
              <a:rPr lang="en-US" altLang="zh-TW" dirty="0"/>
              <a:t>         Fortune – SM : Supermarket -</a:t>
            </a:r>
            <a:r>
              <a:rPr lang="en-US" altLang="zh-TW" dirty="0">
                <a:solidFill>
                  <a:srgbClr val="FF0000"/>
                </a:solidFill>
              </a:rPr>
              <a:t>Food and Drugstore</a:t>
            </a:r>
          </a:p>
          <a:p>
            <a:r>
              <a:rPr lang="en-US" altLang="zh-TW" dirty="0"/>
              <a:t>         </a:t>
            </a:r>
            <a:r>
              <a:rPr lang="en-US" altLang="zh-TW" dirty="0" smtClean="0"/>
              <a:t>Resume</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22460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3657" y="1373678"/>
            <a:ext cx="8229600" cy="604664"/>
          </a:xfrm>
        </p:spPr>
        <p:txBody>
          <a:bodyPr>
            <a:normAutofit fontScale="55000" lnSpcReduction="20000"/>
          </a:bodyPr>
          <a:lstStyle/>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413657" y="350454"/>
            <a:ext cx="8229600" cy="860715"/>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17.6/17-18.6/24</a:t>
            </a:r>
            <a:r>
              <a:rPr lang="zh-TW" altLang="en-US" sz="4000" dirty="0" smtClean="0">
                <a:solidFill>
                  <a:srgbClr val="0000FF"/>
                </a:solidFill>
                <a:latin typeface="標楷體" pitchFamily="65" charset="-120"/>
                <a:ea typeface="標楷體" pitchFamily="65" charset="-120"/>
              </a:rPr>
              <a:t>期末考</a:t>
            </a:r>
            <a:r>
              <a:rPr lang="en-US" altLang="zh-TW" sz="4000" dirty="0" smtClean="0">
                <a:solidFill>
                  <a:srgbClr val="0000FF"/>
                </a:solidFill>
                <a:latin typeface="標楷體" pitchFamily="65" charset="-120"/>
                <a:ea typeface="標楷體" pitchFamily="65" charset="-120"/>
              </a:rPr>
              <a:t/>
            </a:r>
            <a:br>
              <a:rPr lang="en-US" altLang="zh-TW" sz="4000" dirty="0" smtClean="0">
                <a:solidFill>
                  <a:srgbClr val="0000FF"/>
                </a:solidFill>
                <a:latin typeface="標楷體" pitchFamily="65" charset="-120"/>
                <a:ea typeface="標楷體" pitchFamily="65" charset="-120"/>
              </a:rPr>
            </a:br>
            <a:r>
              <a:rPr lang="en-US" altLang="zh-TW" sz="4000" dirty="0">
                <a:hlinkClick r:id="rId2"/>
              </a:rPr>
              <a:t>www.internetworldstats.com</a:t>
            </a:r>
            <a:r>
              <a:rPr lang="en-US" altLang="zh-TW" sz="4000" dirty="0"/>
              <a:t/>
            </a:r>
            <a:br>
              <a:rPr lang="en-US" altLang="zh-TW" sz="4000" dirty="0"/>
            </a:br>
            <a:endParaRPr lang="zh-TW" altLang="en-US" sz="4000" dirty="0" smtClean="0">
              <a:solidFill>
                <a:srgbClr val="0000FF"/>
              </a:solidFill>
              <a:latin typeface="標楷體" pitchFamily="65" charset="-120"/>
              <a:ea typeface="標楷體" pitchFamily="65" charset="-120"/>
            </a:endParaRP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664130" y="2405075"/>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696692" y="2761566"/>
            <a:ext cx="1813462"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4414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1639661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1068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endParaRPr lang="en-US" altLang="zh-TW" dirty="0" smtClean="0"/>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99821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252477" y="1124744"/>
            <a:ext cx="8856984" cy="5040560"/>
          </a:xfrm>
        </p:spPr>
        <p:txBody>
          <a:bodyPr>
            <a:normAutofit fontScale="85000" lnSpcReduction="1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smtClean="0"/>
              <a:t>?</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latin typeface="標楷體" panose="03000509000000000000" pitchFamily="65" charset="-120"/>
                <a:ea typeface="標楷體" panose="03000509000000000000" pitchFamily="65" charset="-120"/>
              </a:rPr>
              <a:t>物流與供應鏈管理 在 本系的 </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大發展階段</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舊台中市人口最多前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t>7.</a:t>
            </a:r>
            <a:r>
              <a:rPr lang="zh-TW" altLang="en-US" dirty="0" smtClean="0"/>
              <a:t> </a:t>
            </a:r>
            <a:r>
              <a:rPr lang="zh-TW" altLang="en-US" dirty="0"/>
              <a:t>行銷管理 中 之 </a:t>
            </a:r>
            <a:r>
              <a:rPr lang="en-US" altLang="zh-TW" dirty="0"/>
              <a:t>4 P</a:t>
            </a:r>
            <a:r>
              <a:rPr lang="zh-TW" altLang="en-US" dirty="0"/>
              <a:t>為何 </a:t>
            </a:r>
            <a:r>
              <a:rPr lang="en-US" altLang="zh-TW" dirty="0" smtClean="0"/>
              <a:t>?</a:t>
            </a:r>
          </a:p>
          <a:p>
            <a:r>
              <a:rPr lang="en-US" altLang="zh-TW" dirty="0" smtClean="0">
                <a:latin typeface="標楷體" panose="03000509000000000000" pitchFamily="65" charset="-120"/>
                <a:ea typeface="標楷體" panose="03000509000000000000" pitchFamily="65" charset="-120"/>
              </a:rPr>
              <a:t>8.MK-IS </a:t>
            </a:r>
            <a:r>
              <a:rPr lang="en-US" altLang="zh-TW" dirty="0">
                <a:latin typeface="標楷體" panose="03000509000000000000" pitchFamily="65" charset="-120"/>
                <a:ea typeface="標楷體" panose="03000509000000000000" pitchFamily="65" charset="-120"/>
              </a:rPr>
              <a:t>and SCM-IS</a:t>
            </a:r>
            <a:r>
              <a:rPr lang="zh-TW" altLang="en-US" dirty="0">
                <a:latin typeface="標楷體" pitchFamily="65" charset="-120"/>
                <a:ea typeface="標楷體" pitchFamily="65" charset="-120"/>
              </a:rPr>
              <a:t> </a:t>
            </a:r>
            <a:r>
              <a:rPr lang="zh-TW" altLang="en-US" dirty="0"/>
              <a:t>為何 </a:t>
            </a:r>
            <a:r>
              <a:rPr lang="en-US" altLang="zh-TW" dirty="0" smtClean="0"/>
              <a:t>?</a:t>
            </a:r>
            <a:endParaRPr lang="en-US" altLang="zh-TW" dirty="0" smtClean="0">
              <a:latin typeface="標楷體" panose="03000509000000000000" pitchFamily="65" charset="-120"/>
              <a:ea typeface="標楷體" panose="03000509000000000000" pitchFamily="65" charset="-120"/>
            </a:endParaRPr>
          </a:p>
          <a:p>
            <a:r>
              <a:rPr lang="en-US" altLang="zh-TW" dirty="0" smtClean="0"/>
              <a:t>9.</a:t>
            </a:r>
            <a:r>
              <a:rPr lang="zh-TW" altLang="en-US" dirty="0"/>
              <a:t>查詢全球 </a:t>
            </a:r>
            <a:r>
              <a:rPr lang="en-US" altLang="zh-TW" dirty="0"/>
              <a:t>500</a:t>
            </a:r>
            <a:r>
              <a:rPr lang="zh-TW" altLang="en-US" dirty="0"/>
              <a:t>大企業營收的 雜誌</a:t>
            </a:r>
            <a:r>
              <a:rPr lang="en-US" altLang="zh-TW" dirty="0"/>
              <a:t>(</a:t>
            </a:r>
            <a:r>
              <a:rPr lang="zh-TW" altLang="en-US" dirty="0"/>
              <a:t>年資料庫</a:t>
            </a:r>
            <a:r>
              <a:rPr lang="en-US" altLang="zh-TW" dirty="0"/>
              <a:t>) </a:t>
            </a:r>
            <a:r>
              <a:rPr lang="zh-TW" altLang="en-US" dirty="0"/>
              <a:t>為何 </a:t>
            </a:r>
            <a:r>
              <a:rPr lang="en-US" altLang="zh-TW" dirty="0"/>
              <a:t>? </a:t>
            </a:r>
            <a:r>
              <a:rPr lang="zh-TW" altLang="en-US" dirty="0"/>
              <a:t>查詢全球最富有人排行的 雜誌</a:t>
            </a:r>
            <a:r>
              <a:rPr lang="en-US" altLang="zh-TW" dirty="0"/>
              <a:t>(</a:t>
            </a:r>
            <a:r>
              <a:rPr lang="zh-TW" altLang="en-US" dirty="0"/>
              <a:t>年資料庫</a:t>
            </a:r>
            <a:r>
              <a:rPr lang="en-US" altLang="zh-TW" dirty="0"/>
              <a:t>) </a:t>
            </a:r>
            <a:r>
              <a:rPr lang="zh-TW" altLang="en-US" dirty="0"/>
              <a:t>為何 </a:t>
            </a:r>
            <a:r>
              <a:rPr lang="en-US" altLang="zh-TW" dirty="0"/>
              <a:t>?</a:t>
            </a:r>
          </a:p>
          <a:p>
            <a:r>
              <a:rPr lang="en-US" altLang="zh-TW" dirty="0" smtClean="0">
                <a:latin typeface="標楷體" panose="03000509000000000000" pitchFamily="65" charset="-120"/>
                <a:ea typeface="標楷體" panose="03000509000000000000" pitchFamily="65" charset="-120"/>
              </a:rPr>
              <a:t>10</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endParaRPr lang="en-US" altLang="zh-TW" dirty="0" smtClean="0"/>
          </a:p>
          <a:p>
            <a:endParaRPr lang="zh-TW" altLang="en-US" dirty="0"/>
          </a:p>
        </p:txBody>
      </p:sp>
    </p:spTree>
    <p:extLst>
      <p:ext uri="{BB962C8B-B14F-4D97-AF65-F5344CB8AC3E}">
        <p14:creationId xmlns:p14="http://schemas.microsoft.com/office/powerpoint/2010/main" val="249463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 </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1.CRM -&gt; </a:t>
            </a:r>
            <a:r>
              <a:rPr lang="zh-TW" altLang="en-US" dirty="0" smtClean="0"/>
              <a:t>英國 </a:t>
            </a:r>
            <a:r>
              <a:rPr lang="en-US" altLang="zh-TW" smtClean="0"/>
              <a:t>Tesco</a:t>
            </a:r>
            <a:endParaRPr lang="en-US" altLang="zh-TW" dirty="0" smtClean="0"/>
          </a:p>
          <a:p>
            <a:endParaRPr lang="en-US" altLang="zh-TW" dirty="0" smtClean="0"/>
          </a:p>
          <a:p>
            <a:r>
              <a:rPr lang="en-US" altLang="zh-TW" dirty="0" smtClean="0"/>
              <a:t>2</a:t>
            </a:r>
            <a:r>
              <a:rPr lang="en-US" altLang="zh-TW" dirty="0"/>
              <a:t>. </a:t>
            </a:r>
            <a:r>
              <a:rPr lang="zh-TW" altLang="en-US" dirty="0" smtClean="0"/>
              <a:t>行銷 </a:t>
            </a:r>
            <a:r>
              <a:rPr lang="en-US" altLang="zh-TW" dirty="0" smtClean="0"/>
              <a:t>-&gt;</a:t>
            </a:r>
            <a:r>
              <a:rPr lang="zh-TW" altLang="en-US" dirty="0" smtClean="0"/>
              <a:t> 中興</a:t>
            </a:r>
            <a:r>
              <a:rPr lang="en-US" altLang="zh-TW" dirty="0" smtClean="0"/>
              <a:t>.</a:t>
            </a:r>
            <a:r>
              <a:rPr lang="zh-TW" altLang="en-US" dirty="0" smtClean="0"/>
              <a:t>中正</a:t>
            </a:r>
            <a:endParaRPr lang="en-US" altLang="zh-TW" dirty="0"/>
          </a:p>
          <a:p>
            <a:endParaRPr lang="en-US" altLang="zh-TW" dirty="0" smtClean="0"/>
          </a:p>
          <a:p>
            <a:r>
              <a:rPr lang="en-US" altLang="zh-TW" dirty="0" smtClean="0"/>
              <a:t>3.</a:t>
            </a:r>
            <a:r>
              <a:rPr lang="zh-TW" altLang="en-US" dirty="0" smtClean="0"/>
              <a:t> *</a:t>
            </a:r>
            <a:r>
              <a:rPr lang="en-US" altLang="zh-TW" dirty="0" smtClean="0"/>
              <a:t>.html  -&gt; *.</a:t>
            </a:r>
            <a:r>
              <a:rPr lang="en-US" altLang="zh-TW" dirty="0" err="1" smtClean="0"/>
              <a:t>kml</a:t>
            </a:r>
            <a:endParaRPr lang="en-US" altLang="zh-TW" dirty="0" smtClean="0"/>
          </a:p>
          <a:p>
            <a:endParaRPr lang="en-US" altLang="zh-TW" dirty="0" smtClean="0"/>
          </a:p>
          <a:p>
            <a:r>
              <a:rPr lang="en-US" altLang="zh-TW" dirty="0" smtClean="0"/>
              <a:t>4. </a:t>
            </a:r>
            <a:r>
              <a:rPr lang="zh-TW" altLang="en-US" dirty="0" smtClean="0"/>
              <a:t>果菜</a:t>
            </a:r>
            <a:r>
              <a:rPr lang="en-US" altLang="zh-TW" dirty="0" smtClean="0"/>
              <a:t>.</a:t>
            </a:r>
            <a:r>
              <a:rPr lang="zh-TW" altLang="en-US" dirty="0" smtClean="0"/>
              <a:t> 魚 肉品批發市場</a:t>
            </a:r>
            <a:endParaRPr lang="en-US" altLang="zh-TW" dirty="0" smtClean="0"/>
          </a:p>
          <a:p>
            <a:endParaRPr lang="en-US" altLang="zh-TW" dirty="0"/>
          </a:p>
          <a:p>
            <a:r>
              <a:rPr lang="en-US" altLang="zh-TW" dirty="0" smtClean="0"/>
              <a:t>5.fortune . </a:t>
            </a:r>
            <a:r>
              <a:rPr lang="en-US" altLang="zh-TW" dirty="0" err="1" smtClean="0"/>
              <a:t>forbe</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50096739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4228</Words>
  <Application>Microsoft Office PowerPoint</Application>
  <PresentationFormat>如螢幕大小 (4:3)</PresentationFormat>
  <Paragraphs>719</Paragraphs>
  <Slides>45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45</vt:i4>
      </vt:variant>
    </vt:vector>
  </HeadingPairs>
  <TitlesOfParts>
    <vt:vector size="51" baseType="lpstr">
      <vt:lpstr>新細明體</vt:lpstr>
      <vt:lpstr>標楷體</vt:lpstr>
      <vt:lpstr>Arial</vt:lpstr>
      <vt:lpstr>Calibri</vt:lpstr>
      <vt:lpstr>Wingdings</vt:lpstr>
      <vt:lpstr>Office 佈景主題</vt:lpstr>
      <vt:lpstr>物流與供應鏈管理 </vt:lpstr>
      <vt:lpstr>PowerPoint 簡報</vt:lpstr>
      <vt:lpstr>PowerPoint 簡報</vt:lpstr>
      <vt:lpstr>PowerPoint 簡報</vt:lpstr>
      <vt:lpstr>2.3/4 農產運銷超市</vt:lpstr>
      <vt:lpstr>農產運銷超市 2007.12.23</vt:lpstr>
      <vt:lpstr>小考1</vt:lpstr>
      <vt:lpstr>小考2</vt:lpstr>
      <vt:lpstr>小考 </vt:lpstr>
      <vt:lpstr>小考</vt:lpstr>
      <vt:lpstr>小考</vt:lpstr>
      <vt:lpstr>小考1</vt:lpstr>
      <vt:lpstr>供應鏈管理網路 </vt:lpstr>
      <vt:lpstr>PowerPoint 簡報</vt:lpstr>
      <vt:lpstr>PowerPoint 簡報</vt:lpstr>
      <vt:lpstr>供應鏈管理網路 </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17.6/17-18.6/24期末考 www.internetworldstats.com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Win7_64</cp:lastModifiedBy>
  <cp:revision>104</cp:revision>
  <dcterms:created xsi:type="dcterms:W3CDTF">2014-09-23T05:01:35Z</dcterms:created>
  <dcterms:modified xsi:type="dcterms:W3CDTF">2019-09-06T10:36:52Z</dcterms:modified>
</cp:coreProperties>
</file>