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56" r:id="rId2"/>
    <p:sldId id="262" r:id="rId3"/>
    <p:sldId id="257" r:id="rId4"/>
    <p:sldId id="259" r:id="rId5"/>
    <p:sldId id="260" r:id="rId6"/>
    <p:sldId id="261" r:id="rId7"/>
    <p:sldId id="263" r:id="rId8"/>
    <p:sldId id="267" r:id="rId9"/>
    <p:sldId id="268" r:id="rId10"/>
    <p:sldId id="269" r:id="rId11"/>
    <p:sldId id="270" r:id="rId12"/>
    <p:sldId id="265" r:id="rId13"/>
    <p:sldId id="266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5" autoAdjust="0"/>
    <p:restoredTop sz="94685" autoAdjust="0"/>
  </p:normalViewPr>
  <p:slideViewPr>
    <p:cSldViewPr>
      <p:cViewPr varScale="1">
        <p:scale>
          <a:sx n="84" d="100"/>
          <a:sy n="84" d="100"/>
        </p:scale>
        <p:origin x="-1320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3D0955-1064-4814-B5EA-5C9BC2C265B3}" type="datetimeFigureOut">
              <a:rPr lang="zh-TW" altLang="en-US" smtClean="0"/>
              <a:t>2012/6/20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TW" smtClean="0"/>
              <a:t>Click to edit Master text styles</a:t>
            </a:r>
          </a:p>
          <a:p>
            <a:pPr lvl="1"/>
            <a:r>
              <a:rPr lang="en-US" altLang="zh-TW" smtClean="0"/>
              <a:t>Second level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F95159-B3ED-475B-90C8-622041FA93B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95159-B3ED-475B-90C8-622041FA93B8}" type="slidenum">
              <a:rPr lang="zh-TW" altLang="en-US" smtClean="0"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95159-B3ED-475B-90C8-622041FA93B8}" type="slidenum">
              <a:rPr lang="zh-TW" altLang="en-US" smtClean="0"/>
              <a:t>10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95159-B3ED-475B-90C8-622041FA93B8}" type="slidenum">
              <a:rPr lang="zh-TW" altLang="en-US" smtClean="0"/>
              <a:t>11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95159-B3ED-475B-90C8-622041FA93B8}" type="slidenum">
              <a:rPr lang="zh-TW" altLang="en-US" smtClean="0"/>
              <a:t>12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95159-B3ED-475B-90C8-622041FA93B8}" type="slidenum">
              <a:rPr lang="zh-TW" altLang="en-US" smtClean="0"/>
              <a:t>13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95159-B3ED-475B-90C8-622041FA93B8}" type="slidenum">
              <a:rPr lang="zh-TW" altLang="en-US" smtClean="0"/>
              <a:t>14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95159-B3ED-475B-90C8-622041FA93B8}" type="slidenum">
              <a:rPr lang="zh-TW" altLang="en-US" smtClean="0"/>
              <a:t>15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95159-B3ED-475B-90C8-622041FA93B8}" type="slidenum">
              <a:rPr lang="zh-TW" altLang="en-US" smtClean="0"/>
              <a:t>16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95159-B3ED-475B-90C8-622041FA93B8}" type="slidenum">
              <a:rPr lang="zh-TW" altLang="en-US" smtClean="0"/>
              <a:t>17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95159-B3ED-475B-90C8-622041FA93B8}" type="slidenum">
              <a:rPr lang="zh-TW" altLang="en-US" smtClean="0"/>
              <a:t>2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95159-B3ED-475B-90C8-622041FA93B8}" type="slidenum">
              <a:rPr lang="zh-TW" altLang="en-US" smtClean="0"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95159-B3ED-475B-90C8-622041FA93B8}" type="slidenum">
              <a:rPr lang="zh-TW" altLang="en-US" smtClean="0"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95159-B3ED-475B-90C8-622041FA93B8}" type="slidenum">
              <a:rPr lang="zh-TW" altLang="en-US" smtClean="0"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95159-B3ED-475B-90C8-622041FA93B8}" type="slidenum">
              <a:rPr lang="zh-TW" altLang="en-US" smtClean="0"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95159-B3ED-475B-90C8-622041FA93B8}" type="slidenum">
              <a:rPr lang="zh-TW" altLang="en-US" smtClean="0"/>
              <a:t>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95159-B3ED-475B-90C8-622041FA93B8}" type="slidenum">
              <a:rPr lang="zh-TW" altLang="en-US" smtClean="0"/>
              <a:t>8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95159-B3ED-475B-90C8-622041FA93B8}" type="slidenum">
              <a:rPr lang="zh-TW" altLang="en-US" smtClean="0"/>
              <a:t>9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altLang="zh-TW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2012/6/20</a:t>
            </a:fld>
            <a:endParaRPr lang="zh-CN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altLang="zh-TW" smtClean="0"/>
              <a:t>Click to edit Master text styles</a:t>
            </a:r>
          </a:p>
          <a:p>
            <a:pPr lvl="1" eaLnBrk="1" latinLnBrk="0" hangingPunct="1"/>
            <a:r>
              <a:rPr lang="en-US" altLang="zh-TW" smtClean="0"/>
              <a:t>Second level</a:t>
            </a:r>
          </a:p>
          <a:p>
            <a:pPr lvl="2" eaLnBrk="1" latinLnBrk="0" hangingPunct="1"/>
            <a:r>
              <a:rPr lang="en-US" altLang="zh-TW" smtClean="0"/>
              <a:t>Third level</a:t>
            </a:r>
          </a:p>
          <a:p>
            <a:pPr lvl="3" eaLnBrk="1" latinLnBrk="0" hangingPunct="1"/>
            <a:r>
              <a:rPr lang="en-US" altLang="zh-TW" smtClean="0"/>
              <a:t>Fourth level</a:t>
            </a:r>
          </a:p>
          <a:p>
            <a:pPr lvl="4" eaLnBrk="1" latinLnBrk="0" hangingPunct="1"/>
            <a:r>
              <a:rPr lang="en-US" altLang="zh-TW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2012/6/20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altLang="zh-TW" smtClean="0"/>
              <a:t>Click to edit Master text styles</a:t>
            </a:r>
          </a:p>
          <a:p>
            <a:pPr lvl="1" eaLnBrk="1" latinLnBrk="0" hangingPunct="1"/>
            <a:r>
              <a:rPr lang="en-US" altLang="zh-TW" smtClean="0"/>
              <a:t>Second level</a:t>
            </a:r>
          </a:p>
          <a:p>
            <a:pPr lvl="2" eaLnBrk="1" latinLnBrk="0" hangingPunct="1"/>
            <a:r>
              <a:rPr lang="en-US" altLang="zh-TW" smtClean="0"/>
              <a:t>Third level</a:t>
            </a:r>
          </a:p>
          <a:p>
            <a:pPr lvl="3" eaLnBrk="1" latinLnBrk="0" hangingPunct="1"/>
            <a:r>
              <a:rPr lang="en-US" altLang="zh-TW" smtClean="0"/>
              <a:t>Fourth level</a:t>
            </a:r>
          </a:p>
          <a:p>
            <a:pPr lvl="4" eaLnBrk="1" latinLnBrk="0" hangingPunct="1"/>
            <a:r>
              <a:rPr lang="en-US" altLang="zh-TW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2012/6/20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altLang="zh-TW" smtClean="0"/>
              <a:t>Click to edit Master text styles</a:t>
            </a:r>
          </a:p>
          <a:p>
            <a:pPr lvl="1" eaLnBrk="1" latinLnBrk="0" hangingPunct="1"/>
            <a:r>
              <a:rPr lang="en-US" altLang="zh-TW" smtClean="0"/>
              <a:t>Second level</a:t>
            </a:r>
          </a:p>
          <a:p>
            <a:pPr lvl="2" eaLnBrk="1" latinLnBrk="0" hangingPunct="1"/>
            <a:r>
              <a:rPr lang="en-US" altLang="zh-TW" smtClean="0"/>
              <a:t>Third level</a:t>
            </a:r>
          </a:p>
          <a:p>
            <a:pPr lvl="3" eaLnBrk="1" latinLnBrk="0" hangingPunct="1"/>
            <a:r>
              <a:rPr lang="en-US" altLang="zh-TW" smtClean="0"/>
              <a:t>Fourth level</a:t>
            </a:r>
          </a:p>
          <a:p>
            <a:pPr lvl="4" eaLnBrk="1" latinLnBrk="0" hangingPunct="1"/>
            <a:r>
              <a:rPr lang="en-US" altLang="zh-TW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2012/6/20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altLang="zh-TW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2012/6/20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altLang="zh-TW" smtClean="0"/>
              <a:t>Click to edit Master text styles</a:t>
            </a:r>
          </a:p>
          <a:p>
            <a:pPr lvl="1" eaLnBrk="1" latinLnBrk="0" hangingPunct="1"/>
            <a:r>
              <a:rPr lang="en-US" altLang="zh-TW" smtClean="0"/>
              <a:t>Second level</a:t>
            </a:r>
          </a:p>
          <a:p>
            <a:pPr lvl="2" eaLnBrk="1" latinLnBrk="0" hangingPunct="1"/>
            <a:r>
              <a:rPr lang="en-US" altLang="zh-TW" smtClean="0"/>
              <a:t>Third level</a:t>
            </a:r>
          </a:p>
          <a:p>
            <a:pPr lvl="3" eaLnBrk="1" latinLnBrk="0" hangingPunct="1"/>
            <a:r>
              <a:rPr lang="en-US" altLang="zh-TW" smtClean="0"/>
              <a:t>Fourth level</a:t>
            </a:r>
          </a:p>
          <a:p>
            <a:pPr lvl="4" eaLnBrk="1" latinLnBrk="0" hangingPunct="1"/>
            <a:r>
              <a:rPr lang="en-US" altLang="zh-TW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altLang="zh-TW" smtClean="0"/>
              <a:t>Click to edit Master text styles</a:t>
            </a:r>
          </a:p>
          <a:p>
            <a:pPr lvl="1" eaLnBrk="1" latinLnBrk="0" hangingPunct="1"/>
            <a:r>
              <a:rPr lang="en-US" altLang="zh-TW" smtClean="0"/>
              <a:t>Second level</a:t>
            </a:r>
          </a:p>
          <a:p>
            <a:pPr lvl="2" eaLnBrk="1" latinLnBrk="0" hangingPunct="1"/>
            <a:r>
              <a:rPr lang="en-US" altLang="zh-TW" smtClean="0"/>
              <a:t>Third level</a:t>
            </a:r>
          </a:p>
          <a:p>
            <a:pPr lvl="3" eaLnBrk="1" latinLnBrk="0" hangingPunct="1"/>
            <a:r>
              <a:rPr lang="en-US" altLang="zh-TW" smtClean="0"/>
              <a:t>Fourth level</a:t>
            </a:r>
          </a:p>
          <a:p>
            <a:pPr lvl="4" eaLnBrk="1" latinLnBrk="0" hangingPunct="1"/>
            <a:r>
              <a:rPr lang="en-US" altLang="zh-TW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2012/6/20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altLang="zh-TW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altLang="zh-TW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altLang="zh-TW" smtClean="0"/>
              <a:t>Click to edit Master text styles</a:t>
            </a:r>
          </a:p>
          <a:p>
            <a:pPr lvl="1" eaLnBrk="1" latinLnBrk="0" hangingPunct="1"/>
            <a:r>
              <a:rPr lang="en-US" altLang="zh-TW" smtClean="0"/>
              <a:t>Second level</a:t>
            </a:r>
          </a:p>
          <a:p>
            <a:pPr lvl="2" eaLnBrk="1" latinLnBrk="0" hangingPunct="1"/>
            <a:r>
              <a:rPr lang="en-US" altLang="zh-TW" smtClean="0"/>
              <a:t>Third level</a:t>
            </a:r>
          </a:p>
          <a:p>
            <a:pPr lvl="3" eaLnBrk="1" latinLnBrk="0" hangingPunct="1"/>
            <a:r>
              <a:rPr lang="en-US" altLang="zh-TW" smtClean="0"/>
              <a:t>Fourth level</a:t>
            </a:r>
          </a:p>
          <a:p>
            <a:pPr lvl="4" eaLnBrk="1" latinLnBrk="0" hangingPunct="1"/>
            <a:r>
              <a:rPr lang="en-US" altLang="zh-TW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altLang="zh-TW" smtClean="0"/>
              <a:t>Click to edit Master text styles</a:t>
            </a:r>
          </a:p>
          <a:p>
            <a:pPr lvl="1" eaLnBrk="1" latinLnBrk="0" hangingPunct="1"/>
            <a:r>
              <a:rPr lang="en-US" altLang="zh-TW" smtClean="0"/>
              <a:t>Second level</a:t>
            </a:r>
          </a:p>
          <a:p>
            <a:pPr lvl="2" eaLnBrk="1" latinLnBrk="0" hangingPunct="1"/>
            <a:r>
              <a:rPr lang="en-US" altLang="zh-TW" smtClean="0"/>
              <a:t>Third level</a:t>
            </a:r>
          </a:p>
          <a:p>
            <a:pPr lvl="3" eaLnBrk="1" latinLnBrk="0" hangingPunct="1"/>
            <a:r>
              <a:rPr lang="en-US" altLang="zh-TW" smtClean="0"/>
              <a:t>Fourth level</a:t>
            </a:r>
          </a:p>
          <a:p>
            <a:pPr lvl="4" eaLnBrk="1" latinLnBrk="0" hangingPunct="1"/>
            <a:r>
              <a:rPr lang="en-US" altLang="zh-TW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2012/6/20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2012/6/20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2012/6/20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altLang="zh-TW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altLang="zh-TW" smtClean="0"/>
              <a:t>Click to edit Master text styles</a:t>
            </a:r>
          </a:p>
          <a:p>
            <a:pPr lvl="1" eaLnBrk="1" latinLnBrk="0" hangingPunct="1"/>
            <a:r>
              <a:rPr lang="en-US" altLang="zh-TW" smtClean="0"/>
              <a:t>Second level</a:t>
            </a:r>
          </a:p>
          <a:p>
            <a:pPr lvl="2" eaLnBrk="1" latinLnBrk="0" hangingPunct="1"/>
            <a:r>
              <a:rPr lang="en-US" altLang="zh-TW" smtClean="0"/>
              <a:t>Third level</a:t>
            </a:r>
          </a:p>
          <a:p>
            <a:pPr lvl="3" eaLnBrk="1" latinLnBrk="0" hangingPunct="1"/>
            <a:r>
              <a:rPr lang="en-US" altLang="zh-TW" smtClean="0"/>
              <a:t>Fourth level</a:t>
            </a:r>
          </a:p>
          <a:p>
            <a:pPr lvl="4" eaLnBrk="1" latinLnBrk="0" hangingPunct="1"/>
            <a:r>
              <a:rPr lang="en-US" altLang="zh-TW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2012/6/20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altLang="zh-TW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2012/6/20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altLang="zh-TW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altLang="zh-TW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altLang="zh-TW" smtClean="0"/>
              <a:t>Click to edit Master text styles</a:t>
            </a:r>
          </a:p>
          <a:p>
            <a:pPr lvl="1" eaLnBrk="1" latinLnBrk="0" hangingPunct="1"/>
            <a:r>
              <a:rPr kumimoji="0" lang="en-US" altLang="zh-TW" smtClean="0"/>
              <a:t>Second level</a:t>
            </a:r>
          </a:p>
          <a:p>
            <a:pPr lvl="2" eaLnBrk="1" latinLnBrk="0" hangingPunct="1"/>
            <a:r>
              <a:rPr kumimoji="0" lang="en-US" altLang="zh-TW" smtClean="0"/>
              <a:t>Third level</a:t>
            </a:r>
          </a:p>
          <a:p>
            <a:pPr lvl="3" eaLnBrk="1" latinLnBrk="0" hangingPunct="1"/>
            <a:r>
              <a:rPr kumimoji="0" lang="en-US" altLang="zh-TW" smtClean="0"/>
              <a:t>Fourth level</a:t>
            </a:r>
          </a:p>
          <a:p>
            <a:pPr lvl="4" eaLnBrk="1" latinLnBrk="0" hangingPunct="1"/>
            <a:r>
              <a:rPr kumimoji="0" lang="en-US" altLang="zh-TW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2012/6/20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2043658"/>
          </a:xfrm>
        </p:spPr>
        <p:txBody>
          <a:bodyPr>
            <a:noAutofit/>
          </a:bodyPr>
          <a:lstStyle/>
          <a:p>
            <a:pPr algn="ctr"/>
            <a:r>
              <a:rPr lang="en-US" altLang="zh-TW" sz="6000" dirty="0" smtClean="0">
                <a:latin typeface="標楷體" pitchFamily="65" charset="-120"/>
                <a:ea typeface="標楷體" pitchFamily="65" charset="-120"/>
                <a:cs typeface="+mn-cs"/>
              </a:rPr>
              <a:t>ANDROID</a:t>
            </a:r>
            <a:r>
              <a:rPr lang="zh-TW" altLang="en-US" sz="6000" dirty="0" smtClean="0">
                <a:latin typeface="標楷體" pitchFamily="65" charset="-120"/>
                <a:ea typeface="標楷體" pitchFamily="65" charset="-120"/>
                <a:cs typeface="+mn-cs"/>
              </a:rPr>
              <a:t>期末報告</a:t>
            </a:r>
            <a:r>
              <a:rPr lang="en-US" altLang="zh-TW" sz="6000" dirty="0" smtClean="0">
                <a:latin typeface="標楷體" pitchFamily="65" charset="-120"/>
                <a:ea typeface="標楷體" pitchFamily="65" charset="-120"/>
                <a:cs typeface="+mn-cs"/>
              </a:rPr>
              <a:t/>
            </a:r>
            <a:br>
              <a:rPr lang="en-US" altLang="zh-TW" sz="6000" dirty="0" smtClean="0">
                <a:latin typeface="標楷體" pitchFamily="65" charset="-120"/>
                <a:ea typeface="標楷體" pitchFamily="65" charset="-120"/>
                <a:cs typeface="+mn-cs"/>
              </a:rPr>
            </a:br>
            <a:r>
              <a:rPr lang="en-US" altLang="zh-TW" sz="6000" dirty="0" smtClean="0">
                <a:latin typeface="標楷體" pitchFamily="65" charset="-120"/>
                <a:ea typeface="標楷體" pitchFamily="65" charset="-120"/>
                <a:cs typeface="+mn-cs"/>
              </a:rPr>
              <a:t>POS</a:t>
            </a:r>
            <a:r>
              <a:rPr lang="zh-TW" altLang="en-US" sz="6000" dirty="0" smtClean="0">
                <a:latin typeface="標楷體" pitchFamily="65" charset="-120"/>
                <a:ea typeface="標楷體" pitchFamily="65" charset="-120"/>
                <a:cs typeface="+mn-cs"/>
              </a:rPr>
              <a:t>點餐系統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4005064"/>
            <a:ext cx="7854696" cy="1752600"/>
          </a:xfrm>
        </p:spPr>
        <p:txBody>
          <a:bodyPr/>
          <a:lstStyle/>
          <a:p>
            <a:pPr algn="ctr"/>
            <a:r>
              <a:rPr lang="zh-TW" altLang="en-US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組長：陳柏佑</a:t>
            </a:r>
            <a:r>
              <a:rPr lang="en-US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-BN98108</a:t>
            </a:r>
            <a:br>
              <a:rPr lang="en-US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</a:br>
            <a:r>
              <a:rPr lang="zh-TW" altLang="en-US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組員：許淳祐</a:t>
            </a:r>
            <a:r>
              <a:rPr lang="en-US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-BN98107</a:t>
            </a:r>
            <a:endParaRPr lang="zh-TW" altLang="en-US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1143000"/>
          </a:xfrm>
        </p:spPr>
        <p:txBody>
          <a:bodyPr/>
          <a:lstStyle/>
          <a:p>
            <a:pPr algn="ctr"/>
            <a:r>
              <a:rPr lang="zh-TW" altLang="en-US" dirty="0" smtClean="0"/>
              <a:t>下拉式判斷方面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Autofit/>
          </a:bodyPr>
          <a:lstStyle/>
          <a:p>
            <a:r>
              <a:rPr lang="en-US" altLang="zh-TW" sz="900" b="1" dirty="0" smtClean="0"/>
              <a:t>public void </a:t>
            </a:r>
            <a:r>
              <a:rPr lang="en-US" altLang="zh-TW" sz="900" b="1" dirty="0" err="1" smtClean="0"/>
              <a:t>onClick</a:t>
            </a:r>
            <a:r>
              <a:rPr lang="en-US" altLang="zh-TW" sz="900" b="1" dirty="0" smtClean="0"/>
              <a:t>(View v) {</a:t>
            </a:r>
          </a:p>
          <a:p>
            <a:r>
              <a:rPr lang="en-US" altLang="zh-TW" sz="900" dirty="0" smtClean="0"/>
              <a:t>// </a:t>
            </a:r>
            <a:r>
              <a:rPr lang="en-US" altLang="zh-TW" sz="900" b="1" dirty="0" smtClean="0"/>
              <a:t>TODO Auto-generated method stub</a:t>
            </a:r>
          </a:p>
          <a:p>
            <a:r>
              <a:rPr lang="en-US" altLang="zh-TW" sz="900" dirty="0" smtClean="0"/>
              <a:t>String mm0 = "", mem0 = "";</a:t>
            </a:r>
          </a:p>
          <a:p>
            <a:r>
              <a:rPr lang="en-US" altLang="zh-TW" sz="900" dirty="0" smtClean="0"/>
              <a:t>mm0 = editText1.getText().</a:t>
            </a:r>
            <a:r>
              <a:rPr lang="en-US" altLang="zh-TW" sz="900" dirty="0" err="1" smtClean="0"/>
              <a:t>toString</a:t>
            </a:r>
            <a:r>
              <a:rPr lang="en-US" altLang="zh-TW" sz="900" dirty="0" smtClean="0"/>
              <a:t>();</a:t>
            </a:r>
          </a:p>
          <a:p>
            <a:r>
              <a:rPr lang="en-US" altLang="zh-TW" sz="900" dirty="0" smtClean="0"/>
              <a:t>mem0 = editText1.getText().</a:t>
            </a:r>
            <a:r>
              <a:rPr lang="en-US" altLang="zh-TW" sz="900" dirty="0" err="1" smtClean="0"/>
              <a:t>toString</a:t>
            </a:r>
            <a:r>
              <a:rPr lang="en-US" altLang="zh-TW" sz="900" dirty="0" smtClean="0"/>
              <a:t>();</a:t>
            </a:r>
          </a:p>
          <a:p>
            <a:r>
              <a:rPr lang="en-US" altLang="zh-TW" sz="900" dirty="0" smtClean="0"/>
              <a:t>mm = </a:t>
            </a:r>
            <a:r>
              <a:rPr lang="en-US" altLang="zh-TW" sz="900" dirty="0" err="1" smtClean="0"/>
              <a:t>Integer.</a:t>
            </a:r>
            <a:r>
              <a:rPr lang="en-US" altLang="zh-TW" sz="900" i="1" dirty="0" err="1" smtClean="0"/>
              <a:t>parseInt</a:t>
            </a:r>
            <a:r>
              <a:rPr lang="en-US" altLang="zh-TW" sz="900" i="1" dirty="0" smtClean="0"/>
              <a:t>(mm0);</a:t>
            </a:r>
          </a:p>
          <a:p>
            <a:r>
              <a:rPr lang="en-US" altLang="zh-TW" sz="900" dirty="0" err="1" smtClean="0"/>
              <a:t>mem</a:t>
            </a:r>
            <a:r>
              <a:rPr lang="en-US" altLang="zh-TW" sz="900" dirty="0" smtClean="0"/>
              <a:t> = </a:t>
            </a:r>
            <a:r>
              <a:rPr lang="en-US" altLang="zh-TW" sz="900" dirty="0" err="1" smtClean="0"/>
              <a:t>Integer.</a:t>
            </a:r>
            <a:r>
              <a:rPr lang="en-US" altLang="zh-TW" sz="900" i="1" dirty="0" err="1" smtClean="0"/>
              <a:t>parseInt</a:t>
            </a:r>
            <a:r>
              <a:rPr lang="en-US" altLang="zh-TW" sz="900" i="1" dirty="0" smtClean="0"/>
              <a:t>(mem0);</a:t>
            </a:r>
          </a:p>
          <a:p>
            <a:r>
              <a:rPr lang="en-US" altLang="zh-TW" sz="900" b="1" dirty="0" smtClean="0"/>
              <a:t>switch (</a:t>
            </a:r>
            <a:r>
              <a:rPr lang="en-US" altLang="zh-TW" sz="900" b="1" dirty="0" err="1" smtClean="0"/>
              <a:t>spinner_items.getSelectedItemPosition</a:t>
            </a:r>
            <a:r>
              <a:rPr lang="en-US" altLang="zh-TW" sz="900" b="1" dirty="0" smtClean="0"/>
              <a:t>()) {</a:t>
            </a:r>
          </a:p>
          <a:p>
            <a:r>
              <a:rPr lang="en-US" altLang="zh-TW" sz="900" b="1" dirty="0" smtClean="0"/>
              <a:t>case 0:</a:t>
            </a:r>
          </a:p>
          <a:p>
            <a:r>
              <a:rPr lang="en-US" altLang="zh-TW" sz="900" dirty="0" err="1" smtClean="0"/>
              <a:t>mem</a:t>
            </a:r>
            <a:r>
              <a:rPr lang="en-US" altLang="zh-TW" sz="900" dirty="0" smtClean="0"/>
              <a:t> = 60;</a:t>
            </a:r>
          </a:p>
          <a:p>
            <a:r>
              <a:rPr lang="en-US" altLang="zh-TW" sz="900" b="1" dirty="0" smtClean="0"/>
              <a:t>break;</a:t>
            </a:r>
          </a:p>
          <a:p>
            <a:r>
              <a:rPr lang="en-US" altLang="zh-TW" sz="900" b="1" dirty="0" smtClean="0"/>
              <a:t>case 1:</a:t>
            </a:r>
          </a:p>
          <a:p>
            <a:r>
              <a:rPr lang="en-US" altLang="zh-TW" sz="900" dirty="0" err="1" smtClean="0"/>
              <a:t>mem</a:t>
            </a:r>
            <a:r>
              <a:rPr lang="en-US" altLang="zh-TW" sz="900" dirty="0" smtClean="0"/>
              <a:t> = 50;</a:t>
            </a:r>
          </a:p>
          <a:p>
            <a:r>
              <a:rPr lang="en-US" altLang="zh-TW" sz="900" b="1" dirty="0" smtClean="0"/>
              <a:t>break;</a:t>
            </a:r>
          </a:p>
          <a:p>
            <a:r>
              <a:rPr lang="en-US" altLang="zh-TW" sz="900" b="1" dirty="0" smtClean="0"/>
              <a:t>case 2:</a:t>
            </a:r>
          </a:p>
          <a:p>
            <a:r>
              <a:rPr lang="en-US" altLang="zh-TW" sz="900" dirty="0" err="1" smtClean="0"/>
              <a:t>mem</a:t>
            </a:r>
            <a:r>
              <a:rPr lang="en-US" altLang="zh-TW" sz="900" dirty="0" smtClean="0"/>
              <a:t> = 55;</a:t>
            </a:r>
          </a:p>
          <a:p>
            <a:r>
              <a:rPr lang="en-US" altLang="zh-TW" sz="900" b="1" dirty="0" smtClean="0"/>
              <a:t>break;</a:t>
            </a:r>
          </a:p>
          <a:p>
            <a:r>
              <a:rPr lang="en-US" altLang="zh-TW" sz="900" b="1" dirty="0" smtClean="0"/>
              <a:t>case 3:</a:t>
            </a:r>
          </a:p>
          <a:p>
            <a:r>
              <a:rPr lang="en-US" altLang="zh-TW" sz="900" dirty="0" err="1" smtClean="0"/>
              <a:t>mem</a:t>
            </a:r>
            <a:r>
              <a:rPr lang="en-US" altLang="zh-TW" sz="900" dirty="0" smtClean="0"/>
              <a:t> = 55;</a:t>
            </a:r>
          </a:p>
          <a:p>
            <a:r>
              <a:rPr lang="en-US" altLang="zh-TW" sz="900" b="1" dirty="0" smtClean="0"/>
              <a:t>break;</a:t>
            </a:r>
          </a:p>
          <a:p>
            <a:r>
              <a:rPr lang="en-US" altLang="zh-TW" sz="900" b="1" dirty="0" smtClean="0"/>
              <a:t>case 4:</a:t>
            </a:r>
          </a:p>
          <a:p>
            <a:r>
              <a:rPr lang="en-US" altLang="zh-TW" sz="900" dirty="0" err="1" smtClean="0"/>
              <a:t>mem</a:t>
            </a:r>
            <a:r>
              <a:rPr lang="en-US" altLang="zh-TW" sz="900" dirty="0" smtClean="0"/>
              <a:t> = 55;</a:t>
            </a:r>
          </a:p>
          <a:p>
            <a:r>
              <a:rPr lang="en-US" altLang="zh-TW" sz="900" b="1" dirty="0" smtClean="0"/>
              <a:t>break;</a:t>
            </a:r>
          </a:p>
          <a:p>
            <a:r>
              <a:rPr lang="en-US" altLang="zh-TW" sz="900" b="1" dirty="0" smtClean="0"/>
              <a:t>case 5:</a:t>
            </a:r>
          </a:p>
          <a:p>
            <a:r>
              <a:rPr lang="en-US" altLang="zh-TW" sz="900" dirty="0" err="1" smtClean="0"/>
              <a:t>mem</a:t>
            </a:r>
            <a:r>
              <a:rPr lang="en-US" altLang="zh-TW" sz="900" dirty="0" smtClean="0"/>
              <a:t> = 55;</a:t>
            </a:r>
          </a:p>
          <a:p>
            <a:r>
              <a:rPr lang="en-US" altLang="zh-TW" sz="900" b="1" dirty="0" smtClean="0"/>
              <a:t>break;</a:t>
            </a:r>
          </a:p>
          <a:p>
            <a:r>
              <a:rPr lang="en-US" altLang="zh-TW" sz="900" dirty="0" smtClean="0"/>
              <a:t>}</a:t>
            </a:r>
            <a:endParaRPr lang="zh-TW" altLang="en-US" sz="900" dirty="0" smtClean="0"/>
          </a:p>
          <a:p>
            <a:r>
              <a:rPr lang="en-US" altLang="zh-TW" sz="900" dirty="0" smtClean="0"/>
              <a:t>ttt2.setText(</a:t>
            </a:r>
            <a:r>
              <a:rPr lang="en-US" altLang="zh-TW" sz="900" dirty="0" err="1" smtClean="0"/>
              <a:t>spinner_items.getSelectedItem</a:t>
            </a:r>
            <a:r>
              <a:rPr lang="en-US" altLang="zh-TW" sz="900" dirty="0" smtClean="0"/>
              <a:t>() + "   </a:t>
            </a:r>
            <a:r>
              <a:rPr lang="zh-TW" altLang="en-US" sz="900" dirty="0" smtClean="0"/>
              <a:t>數量</a:t>
            </a:r>
            <a:r>
              <a:rPr lang="en-US" altLang="zh-TW" sz="900" dirty="0" smtClean="0"/>
              <a:t>:"</a:t>
            </a:r>
            <a:r>
              <a:rPr lang="zh-TW" altLang="en-US" sz="900" dirty="0" smtClean="0"/>
              <a:t> </a:t>
            </a:r>
            <a:r>
              <a:rPr lang="en-US" altLang="zh-TW" sz="900" dirty="0" smtClean="0"/>
              <a:t>+ mm</a:t>
            </a:r>
          </a:p>
          <a:p>
            <a:r>
              <a:rPr lang="en-US" altLang="zh-TW" sz="900" dirty="0" smtClean="0"/>
              <a:t>+ "  </a:t>
            </a:r>
            <a:r>
              <a:rPr lang="zh-TW" altLang="en-US" sz="900" dirty="0" smtClean="0"/>
              <a:t>價錢</a:t>
            </a:r>
            <a:r>
              <a:rPr lang="en-US" altLang="zh-TW" sz="900" dirty="0" smtClean="0"/>
              <a:t>:"</a:t>
            </a:r>
            <a:r>
              <a:rPr lang="zh-TW" altLang="en-US" sz="900" dirty="0" smtClean="0"/>
              <a:t> </a:t>
            </a:r>
            <a:r>
              <a:rPr lang="en-US" altLang="zh-TW" sz="900" dirty="0" smtClean="0"/>
              <a:t>+ (mm * </a:t>
            </a:r>
            <a:r>
              <a:rPr lang="en-US" altLang="zh-TW" sz="900" dirty="0" err="1" smtClean="0"/>
              <a:t>mem</a:t>
            </a:r>
            <a:r>
              <a:rPr lang="en-US" altLang="zh-TW" sz="900" dirty="0" smtClean="0"/>
              <a:t>));</a:t>
            </a:r>
            <a:endParaRPr lang="zh-TW" altLang="en-US" sz="900" dirty="0" smtClean="0"/>
          </a:p>
          <a:p>
            <a:r>
              <a:rPr lang="en-US" altLang="zh-TW" sz="900" dirty="0" smtClean="0"/>
              <a:t>x = 1;</a:t>
            </a:r>
          </a:p>
          <a:p>
            <a:r>
              <a:rPr lang="en-US" altLang="zh-TW" sz="900" dirty="0" smtClean="0"/>
              <a:t>}</a:t>
            </a:r>
            <a:endParaRPr lang="zh-TW" altLang="en-US" sz="900" dirty="0"/>
          </a:p>
        </p:txBody>
      </p:sp>
      <p:pic>
        <p:nvPicPr>
          <p:cNvPr id="4" name="Picture 3" descr="C:\Users\user\Desktop\專案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556792"/>
            <a:ext cx="4901394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輸入判斷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3394720" cy="4389120"/>
          </a:xfrm>
        </p:spPr>
        <p:txBody>
          <a:bodyPr/>
          <a:lstStyle/>
          <a:p>
            <a:r>
              <a:rPr lang="zh-TW" altLang="en-US" dirty="0" smtClean="0"/>
              <a:t>依使用者選擇產品在輸入不同數量來判定金額再加以顯示</a:t>
            </a:r>
            <a:r>
              <a:rPr lang="en-US" altLang="zh-TW" dirty="0" smtClean="0"/>
              <a:t>!!</a:t>
            </a:r>
            <a:endParaRPr lang="zh-TW" altLang="en-US" dirty="0"/>
          </a:p>
        </p:txBody>
      </p:sp>
      <p:pic>
        <p:nvPicPr>
          <p:cNvPr id="5" name="Picture 2" descr="C:\Users\user\Desktop\專案\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988840"/>
            <a:ext cx="4829488" cy="43258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Oder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確定處理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3970784" cy="4517856"/>
          </a:xfrm>
        </p:spPr>
        <p:txBody>
          <a:bodyPr>
            <a:normAutofit fontScale="55000" lnSpcReduction="20000"/>
          </a:bodyPr>
          <a:lstStyle/>
          <a:p>
            <a:r>
              <a:rPr lang="en-US" altLang="zh-TW" b="1" dirty="0" smtClean="0"/>
              <a:t>if (y &lt; 13) {</a:t>
            </a:r>
          </a:p>
          <a:p>
            <a:r>
              <a:rPr lang="en-US" altLang="zh-TW" b="1" dirty="0" smtClean="0"/>
              <a:t>if (x == 1) {</a:t>
            </a:r>
          </a:p>
          <a:p>
            <a:r>
              <a:rPr lang="en-US" altLang="zh-TW" dirty="0" smtClean="0"/>
              <a:t>money = (mm * </a:t>
            </a:r>
            <a:r>
              <a:rPr lang="en-US" altLang="zh-TW" dirty="0" err="1" smtClean="0"/>
              <a:t>mem</a:t>
            </a:r>
            <a:r>
              <a:rPr lang="en-US" altLang="zh-TW" dirty="0" smtClean="0"/>
              <a:t>) + money;</a:t>
            </a:r>
          </a:p>
          <a:p>
            <a:r>
              <a:rPr lang="en-US" altLang="zh-TW" b="1" dirty="0" smtClean="0"/>
              <a:t>if (</a:t>
            </a:r>
            <a:r>
              <a:rPr lang="en-US" altLang="zh-TW" b="1" dirty="0" err="1" smtClean="0"/>
              <a:t>add.equals</a:t>
            </a:r>
            <a:r>
              <a:rPr lang="en-US" altLang="zh-TW" b="1" dirty="0" smtClean="0"/>
              <a:t>("")) {</a:t>
            </a:r>
          </a:p>
          <a:p>
            <a:r>
              <a:rPr lang="en-US" altLang="zh-TW" dirty="0" smtClean="0"/>
              <a:t>add = ttt2.getText().</a:t>
            </a:r>
            <a:r>
              <a:rPr lang="en-US" altLang="zh-TW" dirty="0" err="1" smtClean="0"/>
              <a:t>toString</a:t>
            </a:r>
            <a:r>
              <a:rPr lang="en-US" altLang="zh-TW" dirty="0" smtClean="0"/>
              <a:t>();</a:t>
            </a:r>
          </a:p>
          <a:p>
            <a:r>
              <a:rPr lang="en-US" altLang="zh-TW" dirty="0" smtClean="0"/>
              <a:t>textView4.setText(add);</a:t>
            </a:r>
          </a:p>
          <a:p>
            <a:r>
              <a:rPr lang="en-US" altLang="zh-TW" dirty="0" smtClean="0"/>
              <a:t>ttt2.setText("</a:t>
            </a:r>
            <a:r>
              <a:rPr lang="zh-TW" altLang="en-US" dirty="0" smtClean="0"/>
              <a:t>選擇數量後按輸入</a:t>
            </a:r>
            <a:r>
              <a:rPr lang="en-US" altLang="zh-TW" dirty="0" smtClean="0"/>
              <a:t>");</a:t>
            </a:r>
          </a:p>
          <a:p>
            <a:endParaRPr lang="zh-TW" altLang="en-US" dirty="0" smtClean="0"/>
          </a:p>
          <a:p>
            <a:r>
              <a:rPr lang="en-US" altLang="zh-TW" dirty="0" smtClean="0"/>
              <a:t>} </a:t>
            </a:r>
            <a:r>
              <a:rPr lang="en-US" altLang="zh-TW" b="1" dirty="0" smtClean="0"/>
              <a:t>else {</a:t>
            </a:r>
          </a:p>
          <a:p>
            <a:r>
              <a:rPr lang="en-US" altLang="zh-TW" dirty="0" smtClean="0"/>
              <a:t>add = add + "\n" + ttt2.getText().</a:t>
            </a:r>
            <a:r>
              <a:rPr lang="en-US" altLang="zh-TW" dirty="0" err="1" smtClean="0"/>
              <a:t>toString</a:t>
            </a:r>
            <a:r>
              <a:rPr lang="en-US" altLang="zh-TW" dirty="0" smtClean="0"/>
              <a:t>();</a:t>
            </a:r>
          </a:p>
          <a:p>
            <a:r>
              <a:rPr lang="en-US" altLang="zh-TW" dirty="0" smtClean="0"/>
              <a:t>textView4.setText(add);</a:t>
            </a:r>
          </a:p>
          <a:p>
            <a:r>
              <a:rPr lang="en-US" altLang="zh-TW" dirty="0" smtClean="0"/>
              <a:t>ttt2.setText("</a:t>
            </a:r>
            <a:r>
              <a:rPr lang="zh-TW" altLang="en-US" dirty="0" smtClean="0"/>
              <a:t>選擇數量後按輸入</a:t>
            </a:r>
            <a:r>
              <a:rPr lang="en-US" altLang="zh-TW" dirty="0" smtClean="0"/>
              <a:t>");</a:t>
            </a:r>
          </a:p>
          <a:p>
            <a:r>
              <a:rPr lang="en-US" altLang="zh-TW" dirty="0" smtClean="0"/>
              <a:t>x = 0;</a:t>
            </a:r>
          </a:p>
          <a:p>
            <a:r>
              <a:rPr lang="en-US" altLang="zh-TW" dirty="0" smtClean="0"/>
              <a:t>}</a:t>
            </a:r>
          </a:p>
          <a:p>
            <a:r>
              <a:rPr lang="en-US" altLang="zh-TW" dirty="0" smtClean="0"/>
              <a:t>textView7.setText("</a:t>
            </a:r>
            <a:r>
              <a:rPr lang="zh-TW" altLang="en-US" dirty="0" smtClean="0"/>
              <a:t>您購買的總價格</a:t>
            </a:r>
            <a:r>
              <a:rPr lang="en-US" altLang="zh-TW" dirty="0" smtClean="0"/>
              <a:t>"</a:t>
            </a:r>
            <a:r>
              <a:rPr lang="zh-TW" altLang="en-US" dirty="0" smtClean="0"/>
              <a:t> </a:t>
            </a:r>
            <a:r>
              <a:rPr lang="en-US" altLang="zh-TW" dirty="0" smtClean="0"/>
              <a:t>+ money);</a:t>
            </a:r>
          </a:p>
          <a:p>
            <a:r>
              <a:rPr lang="en-US" altLang="zh-TW" dirty="0" smtClean="0"/>
              <a:t>y++;</a:t>
            </a:r>
          </a:p>
          <a:p>
            <a:r>
              <a:rPr lang="en-US" altLang="zh-TW" dirty="0" smtClean="0"/>
              <a:t>}</a:t>
            </a:r>
          </a:p>
          <a:p>
            <a:r>
              <a:rPr lang="en-US" altLang="zh-TW" dirty="0" smtClean="0"/>
              <a:t>}</a:t>
            </a:r>
          </a:p>
          <a:p>
            <a:r>
              <a:rPr lang="zh-TW" altLang="en-US" dirty="0" smtClean="0"/>
              <a:t>這邊我們用單純的  </a:t>
            </a:r>
            <a:r>
              <a:rPr lang="en-US" altLang="zh-TW" dirty="0" smtClean="0"/>
              <a:t>IF   ELSE  </a:t>
            </a:r>
            <a:r>
              <a:rPr lang="zh-TW" altLang="en-US" dirty="0" smtClean="0"/>
              <a:t>來做確定輸出</a:t>
            </a:r>
            <a:endParaRPr lang="zh-TW" altLang="en-US" dirty="0"/>
          </a:p>
        </p:txBody>
      </p:sp>
      <p:pic>
        <p:nvPicPr>
          <p:cNvPr id="9218" name="Picture 2" descr="C:\Users\user\Desktop\專案\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916832"/>
            <a:ext cx="4142682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結帳判斷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3610744" cy="4389120"/>
          </a:xfrm>
        </p:spPr>
        <p:txBody>
          <a:bodyPr/>
          <a:lstStyle/>
          <a:p>
            <a:r>
              <a:rPr lang="zh-TW" altLang="en-US" dirty="0" smtClean="0"/>
              <a:t>再使用者輸入完想用的餐點時可按下結帳</a:t>
            </a:r>
            <a:endParaRPr lang="en-US" altLang="zh-TW" dirty="0" smtClean="0"/>
          </a:p>
          <a:p>
            <a:r>
              <a:rPr lang="zh-TW" altLang="en-US" dirty="0" smtClean="0"/>
              <a:t>會出現結帳頁</a:t>
            </a:r>
            <a:r>
              <a:rPr lang="zh-TW" altLang="en-US" dirty="0" smtClean="0"/>
              <a:t>面</a:t>
            </a:r>
            <a:endParaRPr lang="en-US" altLang="zh-TW" dirty="0" smtClean="0"/>
          </a:p>
          <a:p>
            <a:r>
              <a:rPr lang="zh-TW" altLang="en-US" dirty="0" smtClean="0"/>
              <a:t>此頁面會出現</a:t>
            </a:r>
            <a:r>
              <a:rPr lang="en-US" altLang="zh-TW" dirty="0" smtClean="0"/>
              <a:t>:”</a:t>
            </a:r>
            <a:r>
              <a:rPr lang="zh-TW" altLang="en-US" dirty="0" smtClean="0"/>
              <a:t>確定</a:t>
            </a:r>
            <a:r>
              <a:rPr lang="en-US" altLang="zh-TW" dirty="0" smtClean="0"/>
              <a:t>”</a:t>
            </a:r>
          </a:p>
          <a:p>
            <a:r>
              <a:rPr lang="en-US" altLang="zh-TW" dirty="0" smtClean="0"/>
              <a:t>“</a:t>
            </a:r>
            <a:r>
              <a:rPr lang="zh-TW" altLang="en-US" dirty="0" smtClean="0"/>
              <a:t>取消</a:t>
            </a:r>
            <a:r>
              <a:rPr lang="en-US" altLang="zh-TW" dirty="0" smtClean="0"/>
              <a:t>””</a:t>
            </a:r>
            <a:r>
              <a:rPr lang="zh-TW" altLang="en-US" dirty="0" smtClean="0"/>
              <a:t>返回</a:t>
            </a:r>
            <a:r>
              <a:rPr lang="en-US" altLang="zh-TW" dirty="0" smtClean="0"/>
              <a:t>”</a:t>
            </a:r>
          </a:p>
          <a:p>
            <a:endParaRPr lang="zh-TW" altLang="en-US" dirty="0"/>
          </a:p>
        </p:txBody>
      </p:sp>
      <p:pic>
        <p:nvPicPr>
          <p:cNvPr id="10243" name="Picture 3" descr="C:\Users\user\Desktop\專案\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988840"/>
            <a:ext cx="4612358" cy="41688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TW" altLang="en-US" dirty="0" smtClean="0"/>
              <a:t/>
            </a:r>
            <a:br>
              <a:rPr lang="zh-TW" altLang="en-US" dirty="0" smtClean="0"/>
            </a:br>
            <a:r>
              <a:rPr lang="zh-TW" altLang="en-US" dirty="0" smtClean="0"/>
              <a:t>確定處理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3178696" cy="4389120"/>
          </a:xfrm>
        </p:spPr>
        <p:txBody>
          <a:bodyPr/>
          <a:lstStyle/>
          <a:p>
            <a:r>
              <a:rPr lang="zh-TW" altLang="en-US" dirty="0" smtClean="0"/>
              <a:t>當使用者按下</a:t>
            </a:r>
            <a:r>
              <a:rPr lang="en-US" altLang="zh-TW" dirty="0" smtClean="0"/>
              <a:t>”</a:t>
            </a:r>
            <a:r>
              <a:rPr lang="zh-TW" altLang="en-US" dirty="0" smtClean="0"/>
              <a:t>確定</a:t>
            </a:r>
            <a:r>
              <a:rPr lang="en-US" altLang="zh-TW" dirty="0" smtClean="0"/>
              <a:t>”</a:t>
            </a:r>
            <a:r>
              <a:rPr lang="zh-TW" altLang="en-US" dirty="0" smtClean="0"/>
              <a:t>會出現結帳畫面</a:t>
            </a:r>
            <a:r>
              <a:rPr lang="en-US" altLang="zh-TW" dirty="0" smtClean="0"/>
              <a:t>!!</a:t>
            </a:r>
          </a:p>
          <a:p>
            <a:r>
              <a:rPr lang="zh-TW" altLang="en-US" dirty="0" smtClean="0"/>
              <a:t>如果還想點菜或加菜可直接在點</a:t>
            </a:r>
            <a:endParaRPr lang="zh-TW" altLang="en-US" dirty="0"/>
          </a:p>
        </p:txBody>
      </p:sp>
      <p:pic>
        <p:nvPicPr>
          <p:cNvPr id="11267" name="Picture 3" descr="C:\Users\user\Desktop\專案\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772816"/>
            <a:ext cx="5292080" cy="47736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取消與返回處理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3610744" cy="4389120"/>
          </a:xfrm>
        </p:spPr>
        <p:txBody>
          <a:bodyPr/>
          <a:lstStyle/>
          <a:p>
            <a:r>
              <a:rPr lang="zh-TW" altLang="en-US" dirty="0" smtClean="0"/>
              <a:t>當使用者點選</a:t>
            </a:r>
            <a:r>
              <a:rPr lang="en-US" altLang="zh-TW" dirty="0" smtClean="0"/>
              <a:t>”</a:t>
            </a:r>
            <a:r>
              <a:rPr lang="zh-TW" altLang="en-US" dirty="0" smtClean="0"/>
              <a:t>取消</a:t>
            </a:r>
            <a:r>
              <a:rPr lang="en-US" altLang="zh-TW" dirty="0" smtClean="0"/>
              <a:t>”</a:t>
            </a:r>
            <a:r>
              <a:rPr lang="zh-TW" altLang="en-US" dirty="0" smtClean="0"/>
              <a:t>會幫你取消你的餐點讓你重新選菜</a:t>
            </a:r>
            <a:endParaRPr lang="en-US" altLang="zh-TW" dirty="0" smtClean="0"/>
          </a:p>
          <a:p>
            <a:endParaRPr lang="en-US" altLang="zh-TW" dirty="0" smtClean="0"/>
          </a:p>
          <a:p>
            <a:r>
              <a:rPr lang="zh-TW" altLang="en-US" dirty="0" smtClean="0"/>
              <a:t>返回處來則返回到原先畫面</a:t>
            </a:r>
            <a:r>
              <a:rPr lang="en-US" altLang="zh-TW" dirty="0" smtClean="0"/>
              <a:t>!!</a:t>
            </a:r>
          </a:p>
          <a:p>
            <a:endParaRPr lang="en-US" altLang="zh-TW" dirty="0" smtClean="0"/>
          </a:p>
        </p:txBody>
      </p:sp>
      <p:pic>
        <p:nvPicPr>
          <p:cNvPr id="12290" name="Picture 2" descr="C:\Users\user\Desktop\專案\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988840"/>
            <a:ext cx="4566268" cy="40804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menu</a:t>
            </a:r>
            <a:r>
              <a:rPr lang="zh-TW" altLang="en-US" dirty="0" smtClean="0"/>
              <a:t>版本以及說明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72816"/>
            <a:ext cx="8136904" cy="2088232"/>
          </a:xfrm>
        </p:spPr>
        <p:txBody>
          <a:bodyPr/>
          <a:lstStyle/>
          <a:p>
            <a:r>
              <a:rPr lang="zh-TW" altLang="en-US" dirty="0" smtClean="0"/>
              <a:t>在每個頁面會出現每頁的說明來讓使用者觀看</a:t>
            </a:r>
            <a:endParaRPr lang="zh-TW" altLang="en-US" dirty="0"/>
          </a:p>
        </p:txBody>
      </p:sp>
      <p:pic>
        <p:nvPicPr>
          <p:cNvPr id="13314" name="Picture 2" descr="C:\Users\user\Desktop\專案\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492896"/>
            <a:ext cx="4331249" cy="3863881"/>
          </a:xfrm>
          <a:prstGeom prst="rect">
            <a:avLst/>
          </a:prstGeom>
          <a:noFill/>
        </p:spPr>
      </p:pic>
      <p:pic>
        <p:nvPicPr>
          <p:cNvPr id="13315" name="Picture 3" descr="C:\Users\user\Desktop\專案\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492896"/>
            <a:ext cx="4320480" cy="3872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229600" cy="2016224"/>
          </a:xfrm>
        </p:spPr>
        <p:txBody>
          <a:bodyPr>
            <a:normAutofit/>
          </a:bodyPr>
          <a:lstStyle/>
          <a:p>
            <a:pPr algn="ctr"/>
            <a:r>
              <a:rPr lang="zh-TW" altLang="en-US" sz="5400" dirty="0" smtClean="0"/>
              <a:t/>
            </a:r>
            <a:br>
              <a:rPr lang="zh-TW" altLang="en-US" sz="5400" dirty="0" smtClean="0"/>
            </a:br>
            <a:r>
              <a:rPr lang="zh-TW" altLang="en-US" sz="7000" dirty="0" smtClean="0"/>
              <a:t>報 告 完 畢</a:t>
            </a:r>
            <a:endParaRPr lang="zh-TW" altLang="en-US" sz="7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5500" dirty="0" smtClean="0">
                <a:latin typeface="標楷體" pitchFamily="65" charset="-120"/>
                <a:ea typeface="標楷體" pitchFamily="65" charset="-120"/>
                <a:cs typeface="+mn-cs"/>
              </a:rPr>
              <a:t>目錄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 fontScale="55000" lnSpcReduction="20000"/>
          </a:bodyPr>
          <a:lstStyle/>
          <a:p>
            <a:r>
              <a:rPr lang="zh-TW" altLang="en-US" sz="4500" dirty="0" smtClean="0">
                <a:latin typeface="標楷體" pitchFamily="65" charset="-120"/>
                <a:ea typeface="標楷體" pitchFamily="65" charset="-120"/>
              </a:rPr>
              <a:t>系統架構</a:t>
            </a:r>
            <a:endParaRPr lang="en-US" altLang="zh-TW" sz="4500" dirty="0" smtClean="0">
              <a:latin typeface="標楷體" pitchFamily="65" charset="-120"/>
              <a:ea typeface="標楷體" pitchFamily="65" charset="-120"/>
            </a:endParaRPr>
          </a:p>
          <a:p>
            <a:pPr>
              <a:buNone/>
            </a:pPr>
            <a:endParaRPr lang="en-US" altLang="zh-TW" sz="4500" dirty="0" smtClean="0"/>
          </a:p>
          <a:p>
            <a:r>
              <a:rPr lang="zh-TW" altLang="en-US" sz="4500" dirty="0" smtClean="0">
                <a:latin typeface="標楷體" pitchFamily="65" charset="-120"/>
                <a:ea typeface="標楷體" pitchFamily="65" charset="-120"/>
              </a:rPr>
              <a:t>操作使用</a:t>
            </a:r>
            <a:endParaRPr lang="en-US" altLang="zh-TW" sz="4500" dirty="0" smtClean="0">
              <a:latin typeface="標楷體" pitchFamily="65" charset="-120"/>
              <a:ea typeface="標楷體" pitchFamily="65" charset="-120"/>
            </a:endParaRPr>
          </a:p>
          <a:p>
            <a:endParaRPr lang="en-US" altLang="zh-TW" sz="45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4500" dirty="0" smtClean="0">
                <a:latin typeface="標楷體" pitchFamily="65" charset="-120"/>
                <a:ea typeface="標楷體" pitchFamily="65" charset="-120"/>
              </a:rPr>
              <a:t>程式碼</a:t>
            </a:r>
            <a:r>
              <a:rPr lang="zh-TW" altLang="en-US" sz="4500" dirty="0" smtClean="0">
                <a:latin typeface="標楷體" pitchFamily="65" charset="-120"/>
                <a:ea typeface="標楷體" pitchFamily="65" charset="-120"/>
              </a:rPr>
              <a:t>說明</a:t>
            </a:r>
            <a:endParaRPr lang="en-US" altLang="zh-TW" sz="4500" dirty="0" smtClean="0">
              <a:latin typeface="標楷體" pitchFamily="65" charset="-120"/>
              <a:ea typeface="標楷體" pitchFamily="65" charset="-120"/>
            </a:endParaRPr>
          </a:p>
          <a:p>
            <a:pPr>
              <a:buNone/>
            </a:pPr>
            <a:r>
              <a:rPr lang="en-US" altLang="zh-TW" sz="4500" dirty="0" smtClean="0">
                <a:latin typeface="標楷體" pitchFamily="65" charset="-120"/>
                <a:ea typeface="標楷體" pitchFamily="65" charset="-120"/>
              </a:rPr>
              <a:t>	1.login</a:t>
            </a:r>
            <a:r>
              <a:rPr lang="zh-TW" altLang="en-US" sz="4500" dirty="0" smtClean="0">
                <a:latin typeface="標楷體" pitchFamily="65" charset="-120"/>
                <a:ea typeface="標楷體" pitchFamily="65" charset="-120"/>
              </a:rPr>
              <a:t>系統</a:t>
            </a:r>
            <a:endParaRPr lang="en-US" altLang="zh-TW" sz="4500" dirty="0" smtClean="0">
              <a:latin typeface="標楷體" pitchFamily="65" charset="-120"/>
              <a:ea typeface="標楷體" pitchFamily="65" charset="-120"/>
            </a:endParaRPr>
          </a:p>
          <a:p>
            <a:pPr>
              <a:buNone/>
            </a:pPr>
            <a:r>
              <a:rPr lang="en-US" altLang="zh-TW" sz="4500" dirty="0" smtClean="0">
                <a:latin typeface="標楷體" pitchFamily="65" charset="-120"/>
                <a:ea typeface="標楷體" pitchFamily="65" charset="-120"/>
              </a:rPr>
              <a:t>	2.</a:t>
            </a:r>
            <a:r>
              <a:rPr lang="zh-TW" altLang="en-US" sz="4500" dirty="0" smtClean="0">
                <a:latin typeface="標楷體" pitchFamily="65" charset="-120"/>
                <a:ea typeface="標楷體" pitchFamily="65" charset="-120"/>
              </a:rPr>
              <a:t>桌號設定</a:t>
            </a:r>
            <a:endParaRPr lang="en-US" altLang="zh-TW" sz="4500" dirty="0" smtClean="0">
              <a:latin typeface="標楷體" pitchFamily="65" charset="-120"/>
              <a:ea typeface="標楷體" pitchFamily="65" charset="-120"/>
            </a:endParaRPr>
          </a:p>
          <a:p>
            <a:pPr>
              <a:buNone/>
            </a:pPr>
            <a:r>
              <a:rPr lang="zh-TW" altLang="en-US" sz="4500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4500" dirty="0" smtClean="0">
                <a:latin typeface="標楷體" pitchFamily="65" charset="-120"/>
                <a:ea typeface="標楷體" pitchFamily="65" charset="-120"/>
              </a:rPr>
              <a:t>	3.odermenu</a:t>
            </a:r>
            <a:r>
              <a:rPr lang="zh-TW" altLang="en-US" sz="4500" dirty="0" smtClean="0">
                <a:latin typeface="標楷體" pitchFamily="65" charset="-120"/>
                <a:ea typeface="標楷體" pitchFamily="65" charset="-120"/>
              </a:rPr>
              <a:t>與</a:t>
            </a:r>
            <a:r>
              <a:rPr lang="zh-TW" altLang="en-US" sz="4500" dirty="0" smtClean="0">
                <a:latin typeface="標楷體" pitchFamily="65" charset="-120"/>
                <a:ea typeface="標楷體" pitchFamily="65" charset="-120"/>
              </a:rPr>
              <a:t>結帳</a:t>
            </a:r>
            <a:endParaRPr lang="en-US" altLang="zh-TW" sz="4500" dirty="0" smtClean="0">
              <a:latin typeface="標楷體" pitchFamily="65" charset="-120"/>
              <a:ea typeface="標楷體" pitchFamily="65" charset="-120"/>
            </a:endParaRPr>
          </a:p>
          <a:p>
            <a:pPr>
              <a:buNone/>
            </a:pPr>
            <a:endParaRPr lang="en-US" altLang="zh-TW" sz="45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4500" dirty="0" smtClean="0">
                <a:latin typeface="標楷體" pitchFamily="65" charset="-120"/>
                <a:ea typeface="標楷體" pitchFamily="65" charset="-120"/>
              </a:rPr>
              <a:t>版本以及說明</a:t>
            </a:r>
            <a:endParaRPr lang="en-US" altLang="zh-TW" sz="4500" dirty="0" smtClean="0">
              <a:latin typeface="標楷體" pitchFamily="65" charset="-120"/>
              <a:ea typeface="標楷體" pitchFamily="65" charset="-120"/>
            </a:endParaRPr>
          </a:p>
          <a:p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>
              <a:buNone/>
            </a:pPr>
            <a:r>
              <a:rPr lang="en-US" altLang="zh-TW" dirty="0" smtClean="0">
                <a:latin typeface="標楷體" pitchFamily="65" charset="-120"/>
                <a:ea typeface="標楷體" pitchFamily="65" charset="-120"/>
              </a:rPr>
              <a:t>	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endParaRPr lang="zh-TW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txBody>
          <a:bodyPr/>
          <a:lstStyle/>
          <a:p>
            <a:pPr algn="ctr"/>
            <a:r>
              <a:rPr lang="zh-TW" altLang="en-US" dirty="0" smtClean="0"/>
              <a:t>系統架構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2050" name="Picture 2" descr="C:\Users\user\Desktop\1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484784"/>
            <a:ext cx="7200800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/>
          <a:lstStyle/>
          <a:p>
            <a:pPr algn="ctr"/>
            <a:r>
              <a:rPr lang="en-US" altLang="zh-TW" dirty="0" smtClean="0"/>
              <a:t>Login</a:t>
            </a:r>
            <a:r>
              <a:rPr lang="zh-TW" altLang="en-US" dirty="0" smtClean="0"/>
              <a:t>系統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3888432" cy="4968552"/>
          </a:xfrm>
        </p:spPr>
        <p:txBody>
          <a:bodyPr>
            <a:normAutofit fontScale="40000" lnSpcReduction="20000"/>
          </a:bodyPr>
          <a:lstStyle/>
          <a:p>
            <a:r>
              <a:rPr lang="zh-TW" altLang="en-US" sz="4500" dirty="0" smtClean="0"/>
              <a:t>登入畫面</a:t>
            </a:r>
            <a:r>
              <a:rPr lang="en-US" altLang="zh-TW" sz="4500" dirty="0" smtClean="0"/>
              <a:t>:</a:t>
            </a:r>
          </a:p>
          <a:p>
            <a:r>
              <a:rPr lang="zh-TW" altLang="en-US" sz="4500" dirty="0" smtClean="0"/>
              <a:t>使用者可一提供</a:t>
            </a:r>
            <a:r>
              <a:rPr lang="zh-TW" altLang="en-US" sz="4500" dirty="0" smtClean="0"/>
              <a:t>帳密登入</a:t>
            </a:r>
            <a:r>
              <a:rPr lang="zh-TW" altLang="en-US" sz="4500" dirty="0" smtClean="0"/>
              <a:t>本系統</a:t>
            </a:r>
            <a:r>
              <a:rPr lang="zh-TW" altLang="en-US" sz="4500" dirty="0" smtClean="0"/>
              <a:t>使用我們用簡易的判斷來登入系統</a:t>
            </a:r>
            <a:endParaRPr lang="en-US" altLang="zh-TW" sz="4500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button2 .</a:t>
            </a:r>
            <a:r>
              <a:rPr lang="en-US" altLang="zh-TW" dirty="0" err="1" smtClean="0"/>
              <a:t>setOnClickListener</a:t>
            </a:r>
            <a:r>
              <a:rPr lang="en-US" altLang="zh-TW" dirty="0" smtClean="0"/>
              <a:t>( </a:t>
            </a:r>
            <a:r>
              <a:rPr lang="en-US" altLang="zh-TW" b="1" dirty="0" smtClean="0"/>
              <a:t>new </a:t>
            </a:r>
            <a:r>
              <a:rPr lang="en-US" altLang="zh-TW" b="1" dirty="0" err="1" smtClean="0"/>
              <a:t>Button.OnClickListener</a:t>
            </a:r>
            <a:r>
              <a:rPr lang="en-US" altLang="zh-TW" b="1" dirty="0" smtClean="0"/>
              <a:t>(){@Override</a:t>
            </a:r>
          </a:p>
          <a:p>
            <a:r>
              <a:rPr lang="en-US" altLang="zh-TW" dirty="0" smtClean="0"/>
              <a:t>            </a:t>
            </a:r>
            <a:r>
              <a:rPr lang="en-US" altLang="zh-TW" b="1" dirty="0" smtClean="0"/>
              <a:t>public void </a:t>
            </a:r>
            <a:r>
              <a:rPr lang="en-US" altLang="zh-TW" b="1" dirty="0" err="1" smtClean="0"/>
              <a:t>onClick</a:t>
            </a:r>
            <a:r>
              <a:rPr lang="en-US" altLang="zh-TW" b="1" dirty="0" smtClean="0"/>
              <a:t>(View v) {</a:t>
            </a:r>
          </a:p>
          <a:p>
            <a:r>
              <a:rPr lang="en-US" altLang="zh-TW" dirty="0" smtClean="0"/>
              <a:t>            // </a:t>
            </a:r>
            <a:r>
              <a:rPr lang="en-US" altLang="zh-TW" b="1" dirty="0" smtClean="0"/>
              <a:t>TODO Auto-generated method stub</a:t>
            </a:r>
          </a:p>
          <a:p>
            <a:r>
              <a:rPr lang="zh-TW" altLang="en-US" dirty="0" smtClean="0"/>
              <a:t>        </a:t>
            </a:r>
          </a:p>
          <a:p>
            <a:r>
              <a:rPr lang="en-US" altLang="zh-TW" dirty="0" smtClean="0"/>
              <a:t>        String a=editText1.getText().</a:t>
            </a:r>
            <a:r>
              <a:rPr lang="en-US" altLang="zh-TW" dirty="0" err="1" smtClean="0"/>
              <a:t>toString</a:t>
            </a:r>
            <a:r>
              <a:rPr lang="en-US" altLang="zh-TW" dirty="0" smtClean="0"/>
              <a:t>();</a:t>
            </a:r>
          </a:p>
          <a:p>
            <a:r>
              <a:rPr lang="en-US" altLang="zh-TW" dirty="0" smtClean="0"/>
              <a:t>        String b=editText2.getText().</a:t>
            </a:r>
            <a:r>
              <a:rPr lang="en-US" altLang="zh-TW" dirty="0" err="1" smtClean="0"/>
              <a:t>toString</a:t>
            </a:r>
            <a:r>
              <a:rPr lang="en-US" altLang="zh-TW" dirty="0" smtClean="0"/>
              <a:t>();</a:t>
            </a:r>
          </a:p>
          <a:p>
            <a:r>
              <a:rPr lang="en-US" altLang="zh-TW" dirty="0" smtClean="0"/>
              <a:t>        </a:t>
            </a:r>
            <a:r>
              <a:rPr lang="en-US" altLang="zh-TW" b="1" dirty="0" smtClean="0"/>
              <a:t>if(</a:t>
            </a:r>
            <a:r>
              <a:rPr lang="en-US" altLang="zh-TW" b="1" dirty="0" err="1" smtClean="0"/>
              <a:t>a.equals</a:t>
            </a:r>
            <a:r>
              <a:rPr lang="en-US" altLang="zh-TW" b="1" dirty="0" smtClean="0"/>
              <a:t>("ROOT")&amp;&amp; </a:t>
            </a:r>
            <a:r>
              <a:rPr lang="en-US" altLang="zh-TW" b="1" dirty="0" err="1" smtClean="0"/>
              <a:t>b.equals</a:t>
            </a:r>
            <a:r>
              <a:rPr lang="en-US" altLang="zh-TW" b="1" dirty="0" smtClean="0"/>
              <a:t>("123"))</a:t>
            </a:r>
          </a:p>
          <a:p>
            <a:r>
              <a:rPr lang="zh-TW" altLang="en-US" dirty="0" smtClean="0"/>
              <a:t>        </a:t>
            </a:r>
            <a:r>
              <a:rPr lang="en-US" altLang="zh-TW" dirty="0" smtClean="0"/>
              <a:t>{</a:t>
            </a:r>
          </a:p>
          <a:p>
            <a:r>
              <a:rPr lang="en-US" altLang="zh-TW" dirty="0" smtClean="0"/>
              <a:t>            Bundle data = </a:t>
            </a:r>
            <a:r>
              <a:rPr lang="en-US" altLang="zh-TW" b="1" dirty="0" smtClean="0"/>
              <a:t>new Bundle();</a:t>
            </a:r>
          </a:p>
          <a:p>
            <a:r>
              <a:rPr lang="en-US" altLang="zh-TW" dirty="0" smtClean="0"/>
              <a:t>            </a:t>
            </a:r>
            <a:r>
              <a:rPr lang="en-US" altLang="zh-TW" dirty="0" err="1" smtClean="0"/>
              <a:t>data.putString</a:t>
            </a:r>
            <a:r>
              <a:rPr lang="en-US" altLang="zh-TW" dirty="0" smtClean="0"/>
              <a:t>("</a:t>
            </a:r>
            <a:r>
              <a:rPr lang="zh-TW" altLang="en-US" dirty="0" smtClean="0"/>
              <a:t>帳號</a:t>
            </a:r>
            <a:r>
              <a:rPr lang="en-US" altLang="zh-TW" dirty="0" smtClean="0"/>
              <a:t>", editText1.getText().</a:t>
            </a:r>
            <a:r>
              <a:rPr lang="en-US" altLang="zh-TW" dirty="0" err="1" smtClean="0"/>
              <a:t>toString</a:t>
            </a:r>
            <a:r>
              <a:rPr lang="en-US" altLang="zh-TW" dirty="0" smtClean="0"/>
              <a:t>());           </a:t>
            </a:r>
          </a:p>
          <a:p>
            <a:r>
              <a:rPr lang="zh-TW" altLang="en-US" dirty="0" smtClean="0"/>
              <a:t>            </a:t>
            </a:r>
            <a:r>
              <a:rPr lang="en-US" altLang="zh-TW" dirty="0" smtClean="0"/>
              <a:t>//</a:t>
            </a:r>
          </a:p>
          <a:p>
            <a:r>
              <a:rPr lang="en-US" altLang="zh-TW" dirty="0" smtClean="0"/>
              <a:t>            Intent it = </a:t>
            </a:r>
            <a:r>
              <a:rPr lang="en-US" altLang="zh-TW" b="1" dirty="0" smtClean="0"/>
              <a:t>new Intent(</a:t>
            </a:r>
            <a:r>
              <a:rPr lang="en-US" altLang="zh-TW" b="1" dirty="0" err="1" smtClean="0"/>
              <a:t>login_main.this,table_Activity.class</a:t>
            </a:r>
            <a:r>
              <a:rPr lang="en-US" altLang="zh-TW" b="1" dirty="0" smtClean="0"/>
              <a:t>);</a:t>
            </a:r>
          </a:p>
          <a:p>
            <a:r>
              <a:rPr lang="en-US" altLang="zh-TW" dirty="0" smtClean="0"/>
              <a:t>            </a:t>
            </a:r>
            <a:r>
              <a:rPr lang="en-US" altLang="zh-TW" dirty="0" err="1" smtClean="0"/>
              <a:t>it.putExtras</a:t>
            </a:r>
            <a:r>
              <a:rPr lang="en-US" altLang="zh-TW" dirty="0" smtClean="0"/>
              <a:t>(data);</a:t>
            </a:r>
          </a:p>
          <a:p>
            <a:r>
              <a:rPr lang="en-US" altLang="zh-TW" dirty="0" smtClean="0"/>
              <a:t>            </a:t>
            </a:r>
            <a:r>
              <a:rPr lang="en-US" altLang="zh-TW" dirty="0" err="1" smtClean="0"/>
              <a:t>startActivity</a:t>
            </a:r>
            <a:r>
              <a:rPr lang="en-US" altLang="zh-TW" dirty="0" smtClean="0"/>
              <a:t>(it);</a:t>
            </a:r>
          </a:p>
          <a:p>
            <a:r>
              <a:rPr lang="en-US" altLang="zh-TW" dirty="0" smtClean="0"/>
              <a:t>            finish();</a:t>
            </a:r>
          </a:p>
          <a:p>
            <a:r>
              <a:rPr lang="en-US" altLang="zh-TW" dirty="0" smtClean="0"/>
              <a:t>        }</a:t>
            </a:r>
            <a:r>
              <a:rPr lang="en-US" altLang="zh-TW" b="1" dirty="0" smtClean="0"/>
              <a:t>else {</a:t>
            </a:r>
          </a:p>
          <a:p>
            <a:r>
              <a:rPr lang="en-US" altLang="zh-TW" dirty="0" smtClean="0"/>
              <a:t>        </a:t>
            </a:r>
            <a:r>
              <a:rPr lang="en-US" altLang="zh-TW" b="1" dirty="0" smtClean="0"/>
              <a:t>new </a:t>
            </a:r>
            <a:r>
              <a:rPr lang="en-US" altLang="zh-TW" b="1" dirty="0" err="1" smtClean="0"/>
              <a:t>AlertDialog.Builder</a:t>
            </a:r>
            <a:r>
              <a:rPr lang="en-US" altLang="zh-TW" b="1" dirty="0" smtClean="0"/>
              <a:t>(</a:t>
            </a:r>
            <a:r>
              <a:rPr lang="en-US" altLang="zh-TW" b="1" dirty="0" err="1" smtClean="0"/>
              <a:t>login_main.this</a:t>
            </a:r>
            <a:r>
              <a:rPr lang="en-US" altLang="zh-TW" b="1" dirty="0" smtClean="0"/>
              <a:t>)</a:t>
            </a:r>
          </a:p>
          <a:p>
            <a:r>
              <a:rPr lang="en-US" altLang="zh-TW" dirty="0" smtClean="0"/>
              <a:t>        .</a:t>
            </a:r>
            <a:r>
              <a:rPr lang="en-US" altLang="zh-TW" dirty="0" err="1" smtClean="0"/>
              <a:t>setTitle</a:t>
            </a:r>
            <a:r>
              <a:rPr lang="en-US" altLang="zh-TW" dirty="0" smtClean="0"/>
              <a:t>("</a:t>
            </a:r>
            <a:r>
              <a:rPr lang="zh-TW" altLang="en-US" dirty="0" smtClean="0"/>
              <a:t>錯誤資訊</a:t>
            </a:r>
            <a:r>
              <a:rPr lang="en-US" altLang="zh-TW" dirty="0" smtClean="0"/>
              <a:t>")</a:t>
            </a:r>
          </a:p>
          <a:p>
            <a:r>
              <a:rPr lang="zh-TW" altLang="en-US" dirty="0" smtClean="0"/>
              <a:t>            </a:t>
            </a:r>
            <a:r>
              <a:rPr lang="en-US" altLang="zh-TW" dirty="0" smtClean="0"/>
              <a:t>.</a:t>
            </a:r>
            <a:r>
              <a:rPr lang="en-US" altLang="zh-TW" dirty="0" err="1" smtClean="0"/>
              <a:t>setMessage</a:t>
            </a:r>
            <a:r>
              <a:rPr lang="en-US" altLang="zh-TW" dirty="0" smtClean="0"/>
              <a:t>("</a:t>
            </a:r>
            <a:r>
              <a:rPr lang="zh-TW" altLang="en-US" dirty="0" smtClean="0"/>
              <a:t>輸入錯誤  帳號</a:t>
            </a:r>
            <a:r>
              <a:rPr lang="en-US" altLang="zh-TW" dirty="0" smtClean="0"/>
              <a:t>ROOT </a:t>
            </a:r>
            <a:r>
              <a:rPr lang="zh-TW" altLang="en-US" dirty="0" smtClean="0"/>
              <a:t>密碼</a:t>
            </a:r>
            <a:r>
              <a:rPr lang="en-US" altLang="zh-TW" dirty="0" smtClean="0"/>
              <a:t>123")</a:t>
            </a:r>
          </a:p>
          <a:p>
            <a:r>
              <a:rPr lang="en-US" altLang="zh-TW" dirty="0" smtClean="0"/>
              <a:t>        .</a:t>
            </a:r>
            <a:r>
              <a:rPr lang="en-US" altLang="zh-TW" dirty="0" err="1" smtClean="0"/>
              <a:t>setNeutralButton</a:t>
            </a:r>
            <a:r>
              <a:rPr lang="en-US" altLang="zh-TW" dirty="0" smtClean="0"/>
              <a:t>("</a:t>
            </a:r>
            <a:r>
              <a:rPr lang="zh-TW" altLang="en-US" dirty="0" smtClean="0"/>
              <a:t>回到輸入畫面</a:t>
            </a:r>
            <a:r>
              <a:rPr lang="en-US" altLang="zh-TW" dirty="0" smtClean="0"/>
              <a:t>",</a:t>
            </a:r>
          </a:p>
          <a:p>
            <a:r>
              <a:rPr lang="en-US" altLang="zh-TW" dirty="0" smtClean="0"/>
              <a:t>        </a:t>
            </a:r>
            <a:r>
              <a:rPr lang="en-US" altLang="zh-TW" b="1" dirty="0" smtClean="0"/>
              <a:t>new </a:t>
            </a:r>
            <a:r>
              <a:rPr lang="en-US" altLang="zh-TW" b="1" dirty="0" err="1" smtClean="0"/>
              <a:t>DialogInterface.OnClickListener</a:t>
            </a:r>
            <a:r>
              <a:rPr lang="en-US" altLang="zh-TW" b="1" dirty="0" smtClean="0"/>
              <a:t>() {</a:t>
            </a:r>
          </a:p>
          <a:p>
            <a:r>
              <a:rPr lang="en-US" altLang="zh-TW" dirty="0" smtClean="0"/>
              <a:t>                       </a:t>
            </a:r>
            <a:r>
              <a:rPr lang="en-US" altLang="zh-TW" b="1" dirty="0" smtClean="0"/>
              <a:t>public void </a:t>
            </a:r>
            <a:r>
              <a:rPr lang="en-US" altLang="zh-TW" b="1" dirty="0" err="1" smtClean="0"/>
              <a:t>onClick</a:t>
            </a:r>
            <a:r>
              <a:rPr lang="en-US" altLang="zh-TW" b="1" dirty="0" smtClean="0"/>
              <a:t>(</a:t>
            </a:r>
            <a:r>
              <a:rPr lang="en-US" altLang="zh-TW" b="1" dirty="0" err="1" smtClean="0"/>
              <a:t>DialogInterface</a:t>
            </a:r>
            <a:r>
              <a:rPr lang="en-US" altLang="zh-TW" b="1" dirty="0" smtClean="0"/>
              <a:t> </a:t>
            </a:r>
            <a:r>
              <a:rPr lang="en-US" altLang="zh-TW" b="1" dirty="0" err="1" smtClean="0"/>
              <a:t>dialog,int</a:t>
            </a:r>
            <a:r>
              <a:rPr lang="en-US" altLang="zh-TW" b="1" dirty="0" smtClean="0"/>
              <a:t> which) {</a:t>
            </a:r>
          </a:p>
          <a:p>
            <a:r>
              <a:rPr lang="zh-TW" altLang="en-US" dirty="0" smtClean="0"/>
              <a:t>        </a:t>
            </a:r>
            <a:r>
              <a:rPr lang="en-US" altLang="zh-TW" dirty="0" smtClean="0"/>
              <a:t>}   </a:t>
            </a:r>
            <a:r>
              <a:rPr lang="en-US" altLang="zh-TW" dirty="0" smtClean="0"/>
              <a:t>}).show</a:t>
            </a:r>
            <a:r>
              <a:rPr lang="en-US" altLang="zh-TW" dirty="0" smtClean="0"/>
              <a:t>();</a:t>
            </a:r>
            <a:r>
              <a:rPr lang="zh-TW" altLang="en-US" dirty="0" smtClean="0"/>
              <a:t> </a:t>
            </a:r>
            <a:r>
              <a:rPr lang="en-US" altLang="zh-TW" dirty="0" smtClean="0"/>
              <a:t>}}});</a:t>
            </a:r>
            <a:endParaRPr lang="zh-TW" altLang="en-US" dirty="0"/>
          </a:p>
        </p:txBody>
      </p:sp>
      <p:pic>
        <p:nvPicPr>
          <p:cNvPr id="3074" name="Picture 2" descr="C:\Users\user\Desktop\專案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6949" y="1628800"/>
            <a:ext cx="4557051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926976"/>
          </a:xfrm>
        </p:spPr>
        <p:txBody>
          <a:bodyPr/>
          <a:lstStyle/>
          <a:p>
            <a:pPr algn="ctr"/>
            <a:r>
              <a:rPr lang="zh-TW" altLang="en-US" dirty="0" smtClean="0"/>
              <a:t>登入判斷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394720" cy="4525963"/>
          </a:xfrm>
        </p:spPr>
        <p:txBody>
          <a:bodyPr>
            <a:normAutofit fontScale="70000" lnSpcReduction="20000"/>
          </a:bodyPr>
          <a:lstStyle/>
          <a:p>
            <a:r>
              <a:rPr lang="zh-TW" altLang="en-US" dirty="0" smtClean="0"/>
              <a:t>本系統現為測試用如打錯帳密會提供正確</a:t>
            </a:r>
            <a:r>
              <a:rPr lang="zh-TW" altLang="en-US" dirty="0" smtClean="0"/>
              <a:t>資訊</a:t>
            </a:r>
          </a:p>
          <a:p>
            <a:endParaRPr lang="en-US" altLang="zh-TW" dirty="0" smtClean="0"/>
          </a:p>
          <a:p>
            <a:r>
              <a:rPr lang="en-US" altLang="zh-TW" b="1" dirty="0" smtClean="0"/>
              <a:t>new </a:t>
            </a:r>
            <a:r>
              <a:rPr lang="en-US" altLang="zh-TW" b="1" dirty="0" err="1" smtClean="0"/>
              <a:t>AlertDialog.Builder</a:t>
            </a:r>
            <a:r>
              <a:rPr lang="en-US" altLang="zh-TW" b="1" dirty="0" smtClean="0"/>
              <a:t>(</a:t>
            </a:r>
            <a:r>
              <a:rPr lang="en-US" altLang="zh-TW" b="1" dirty="0" err="1" smtClean="0"/>
              <a:t>login_main.this</a:t>
            </a:r>
            <a:r>
              <a:rPr lang="en-US" altLang="zh-TW" b="1" dirty="0" smtClean="0"/>
              <a:t>)</a:t>
            </a:r>
          </a:p>
          <a:p>
            <a:r>
              <a:rPr lang="en-US" altLang="zh-TW" dirty="0" smtClean="0"/>
              <a:t>        .</a:t>
            </a:r>
            <a:r>
              <a:rPr lang="en-US" altLang="zh-TW" dirty="0" err="1" smtClean="0"/>
              <a:t>setTitle</a:t>
            </a:r>
            <a:r>
              <a:rPr lang="en-US" altLang="zh-TW" dirty="0" smtClean="0"/>
              <a:t>("</a:t>
            </a:r>
            <a:r>
              <a:rPr lang="zh-TW" altLang="en-US" dirty="0" smtClean="0"/>
              <a:t>錯誤資訊</a:t>
            </a:r>
            <a:r>
              <a:rPr lang="en-US" altLang="zh-TW" dirty="0" smtClean="0"/>
              <a:t>")</a:t>
            </a:r>
          </a:p>
          <a:p>
            <a:r>
              <a:rPr lang="zh-TW" altLang="en-US" dirty="0" smtClean="0"/>
              <a:t>            </a:t>
            </a:r>
            <a:r>
              <a:rPr lang="en-US" altLang="zh-TW" dirty="0" smtClean="0"/>
              <a:t>.</a:t>
            </a:r>
            <a:r>
              <a:rPr lang="en-US" altLang="zh-TW" dirty="0" err="1" smtClean="0"/>
              <a:t>setMessage</a:t>
            </a:r>
            <a:r>
              <a:rPr lang="en-US" altLang="zh-TW" dirty="0" smtClean="0"/>
              <a:t>("</a:t>
            </a:r>
            <a:r>
              <a:rPr lang="zh-TW" altLang="en-US" dirty="0" smtClean="0"/>
              <a:t>輸入錯誤  帳號</a:t>
            </a:r>
            <a:r>
              <a:rPr lang="en-US" altLang="zh-TW" dirty="0" smtClean="0"/>
              <a:t>ROOT </a:t>
            </a:r>
            <a:r>
              <a:rPr lang="zh-TW" altLang="en-US" dirty="0" smtClean="0"/>
              <a:t>密碼</a:t>
            </a:r>
            <a:r>
              <a:rPr lang="en-US" altLang="zh-TW" dirty="0" smtClean="0"/>
              <a:t>123")</a:t>
            </a:r>
          </a:p>
          <a:p>
            <a:r>
              <a:rPr lang="en-US" altLang="zh-TW" dirty="0" smtClean="0"/>
              <a:t>        .</a:t>
            </a:r>
            <a:r>
              <a:rPr lang="en-US" altLang="zh-TW" dirty="0" err="1" smtClean="0"/>
              <a:t>setNeutralButton</a:t>
            </a:r>
            <a:r>
              <a:rPr lang="en-US" altLang="zh-TW" dirty="0" smtClean="0"/>
              <a:t>("</a:t>
            </a:r>
            <a:r>
              <a:rPr lang="zh-TW" altLang="en-US" dirty="0" smtClean="0"/>
              <a:t>回到輸入畫面</a:t>
            </a:r>
            <a:r>
              <a:rPr lang="en-US" altLang="zh-TW" dirty="0" smtClean="0"/>
              <a:t>",</a:t>
            </a:r>
          </a:p>
          <a:p>
            <a:r>
              <a:rPr lang="en-US" altLang="zh-TW" dirty="0" smtClean="0"/>
              <a:t>        </a:t>
            </a:r>
            <a:r>
              <a:rPr lang="en-US" altLang="zh-TW" b="1" dirty="0" smtClean="0"/>
              <a:t>new </a:t>
            </a:r>
            <a:r>
              <a:rPr lang="en-US" altLang="zh-TW" b="1" dirty="0" err="1" smtClean="0"/>
              <a:t>DialogInterface.OnClickListener</a:t>
            </a:r>
            <a:r>
              <a:rPr lang="en-US" altLang="zh-TW" b="1" dirty="0" smtClean="0"/>
              <a:t>() {</a:t>
            </a:r>
          </a:p>
          <a:p>
            <a:r>
              <a:rPr lang="en-US" altLang="zh-TW" dirty="0" smtClean="0"/>
              <a:t>                       </a:t>
            </a:r>
            <a:r>
              <a:rPr lang="en-US" altLang="zh-TW" b="1" dirty="0" smtClean="0"/>
              <a:t>public void </a:t>
            </a:r>
            <a:r>
              <a:rPr lang="en-US" altLang="zh-TW" b="1" dirty="0" err="1" smtClean="0"/>
              <a:t>onClick</a:t>
            </a:r>
            <a:r>
              <a:rPr lang="en-US" altLang="zh-TW" b="1" dirty="0" smtClean="0"/>
              <a:t>(</a:t>
            </a:r>
            <a:r>
              <a:rPr lang="en-US" altLang="zh-TW" b="1" dirty="0" err="1" smtClean="0"/>
              <a:t>DialogInterface</a:t>
            </a:r>
            <a:r>
              <a:rPr lang="en-US" altLang="zh-TW" b="1" dirty="0" smtClean="0"/>
              <a:t> </a:t>
            </a:r>
            <a:r>
              <a:rPr lang="en-US" altLang="zh-TW" b="1" dirty="0" err="1" smtClean="0"/>
              <a:t>dialog,int</a:t>
            </a:r>
            <a:r>
              <a:rPr lang="en-US" altLang="zh-TW" b="1" dirty="0" smtClean="0"/>
              <a:t> which) {}</a:t>
            </a:r>
          </a:p>
          <a:p>
            <a:r>
              <a:rPr lang="en-US" altLang="zh-TW" dirty="0" smtClean="0"/>
              <a:t>        }).show</a:t>
            </a:r>
            <a:r>
              <a:rPr lang="en-US" altLang="zh-TW" dirty="0" smtClean="0"/>
              <a:t>();</a:t>
            </a:r>
            <a:endParaRPr lang="en-US" altLang="zh-TW" dirty="0" smtClean="0"/>
          </a:p>
        </p:txBody>
      </p:sp>
      <p:pic>
        <p:nvPicPr>
          <p:cNvPr id="4098" name="Picture 2" descr="C:\Users\user\Desktop\專案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6393" y="1628800"/>
            <a:ext cx="4890014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866360"/>
          </a:xfrm>
        </p:spPr>
        <p:txBody>
          <a:bodyPr/>
          <a:lstStyle/>
          <a:p>
            <a:pPr algn="ctr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桌號設定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3394720" cy="4389120"/>
          </a:xfrm>
        </p:spPr>
        <p:txBody>
          <a:bodyPr/>
          <a:lstStyle/>
          <a:p>
            <a:r>
              <a:rPr lang="zh-TW" altLang="en-US" dirty="0" smtClean="0"/>
              <a:t>使用者可以依照人數</a:t>
            </a:r>
            <a:r>
              <a:rPr lang="en-US" altLang="zh-TW" dirty="0" smtClean="0"/>
              <a:t>,</a:t>
            </a:r>
            <a:r>
              <a:rPr lang="zh-TW" altLang="en-US" dirty="0" smtClean="0"/>
              <a:t>座位來安排此畫面</a:t>
            </a:r>
            <a:r>
              <a:rPr lang="en-US" altLang="zh-TW" dirty="0" smtClean="0"/>
              <a:t>!!</a:t>
            </a:r>
            <a:endParaRPr lang="zh-TW" altLang="en-US" dirty="0"/>
          </a:p>
        </p:txBody>
      </p:sp>
      <p:pic>
        <p:nvPicPr>
          <p:cNvPr id="5122" name="Picture 2" descr="C:\Users\user\Desktop\專案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916832"/>
            <a:ext cx="4946070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78296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TW" dirty="0" err="1" smtClean="0">
                <a:latin typeface="標楷體" pitchFamily="65" charset="-120"/>
                <a:ea typeface="標楷體" pitchFamily="65" charset="-120"/>
              </a:rPr>
              <a:t>odermenu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與結帳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988840"/>
            <a:ext cx="3610744" cy="4389120"/>
          </a:xfrm>
        </p:spPr>
        <p:txBody>
          <a:bodyPr/>
          <a:lstStyle/>
          <a:p>
            <a:r>
              <a:rPr lang="zh-TW" altLang="en-US" dirty="0" smtClean="0"/>
              <a:t>此畫面我們提供選菜方面以下拉式來選擇</a:t>
            </a:r>
            <a:endParaRPr lang="en-US" altLang="zh-TW" dirty="0" smtClean="0"/>
          </a:p>
          <a:p>
            <a:endParaRPr lang="en-US" altLang="zh-TW" dirty="0" smtClean="0"/>
          </a:p>
          <a:p>
            <a:r>
              <a:rPr lang="zh-TW" altLang="en-US" dirty="0" smtClean="0"/>
              <a:t>可</a:t>
            </a:r>
            <a:r>
              <a:rPr lang="zh-TW" altLang="en-US" dirty="0" smtClean="0"/>
              <a:t>依想要的數量</a:t>
            </a:r>
            <a:r>
              <a:rPr lang="zh-TW" altLang="en-US" dirty="0" smtClean="0"/>
              <a:t>來</a:t>
            </a:r>
            <a:r>
              <a:rPr lang="zh-TW" altLang="en-US" dirty="0" smtClean="0"/>
              <a:t>調整</a:t>
            </a:r>
            <a:r>
              <a:rPr lang="en-US" altLang="zh-TW" dirty="0" smtClean="0"/>
              <a:t>!!</a:t>
            </a:r>
          </a:p>
          <a:p>
            <a:r>
              <a:rPr lang="zh-TW" altLang="en-US" dirty="0" smtClean="0"/>
              <a:t>再以輸入來確認想要的</a:t>
            </a:r>
            <a:r>
              <a:rPr lang="zh-TW" altLang="en-US" dirty="0" smtClean="0"/>
              <a:t>餐點</a:t>
            </a:r>
            <a:r>
              <a:rPr lang="en-US" altLang="zh-TW" dirty="0" smtClean="0"/>
              <a:t>!!</a:t>
            </a:r>
            <a:endParaRPr lang="zh-TW" altLang="en-US" dirty="0"/>
          </a:p>
        </p:txBody>
      </p:sp>
      <p:pic>
        <p:nvPicPr>
          <p:cNvPr id="6146" name="Picture 2" descr="C:\Users\user\Desktop\專案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916832"/>
            <a:ext cx="5181228" cy="4643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下拉式選單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3178696" cy="4389120"/>
          </a:xfrm>
        </p:spPr>
        <p:txBody>
          <a:bodyPr/>
          <a:lstStyle/>
          <a:p>
            <a:r>
              <a:rPr lang="zh-TW" altLang="en-US" dirty="0" smtClean="0"/>
              <a:t>此處為下拉選單點選頁面</a:t>
            </a:r>
            <a:endParaRPr lang="en-US" altLang="zh-TW" dirty="0" smtClean="0"/>
          </a:p>
          <a:p>
            <a:r>
              <a:rPr lang="zh-TW" altLang="en-US" dirty="0" smtClean="0"/>
              <a:t>可選擇要選</a:t>
            </a:r>
            <a:r>
              <a:rPr lang="zh-TW" altLang="en-US" dirty="0" smtClean="0"/>
              <a:t>產品</a:t>
            </a:r>
            <a:endParaRPr lang="zh-TW" altLang="en-US" dirty="0"/>
          </a:p>
        </p:txBody>
      </p:sp>
      <p:pic>
        <p:nvPicPr>
          <p:cNvPr id="8194" name="Picture 2" descr="C:\Users\user\Desktop\專案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844824"/>
            <a:ext cx="5241814" cy="46952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下拉選單程式解說</a:t>
            </a:r>
            <a:r>
              <a:rPr lang="en-US" altLang="zh-TW" dirty="0" smtClean="0"/>
              <a:t>(</a:t>
            </a:r>
            <a:r>
              <a:rPr lang="en-US" altLang="zh-TW" dirty="0" smtClean="0"/>
              <a:t>Spinner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>
            <a:normAutofit/>
          </a:bodyPr>
          <a:lstStyle/>
          <a:p>
            <a:r>
              <a:rPr lang="zh-TW" altLang="en-US" sz="1500" dirty="0" smtClean="0"/>
              <a:t>先做出下拉式宣告</a:t>
            </a:r>
            <a:r>
              <a:rPr lang="en-US" altLang="zh-TW" sz="1500" dirty="0" smtClean="0"/>
              <a:t>:</a:t>
            </a:r>
            <a:endParaRPr lang="en-US" altLang="zh-TW" sz="1500" dirty="0" smtClean="0"/>
          </a:p>
          <a:p>
            <a:r>
              <a:rPr lang="en-US" altLang="zh-TW" sz="1500" dirty="0" err="1" smtClean="0"/>
              <a:t>ArrayAdapter</a:t>
            </a:r>
            <a:r>
              <a:rPr lang="en-US" altLang="zh-TW" sz="1500" dirty="0" smtClean="0"/>
              <a:t>&lt;</a:t>
            </a:r>
            <a:r>
              <a:rPr lang="en-US" altLang="zh-TW" sz="1500" dirty="0" err="1" smtClean="0"/>
              <a:t>CharSequence</a:t>
            </a:r>
            <a:r>
              <a:rPr lang="en-US" altLang="zh-TW" sz="1500" dirty="0" smtClean="0"/>
              <a:t>&gt; adapter = </a:t>
            </a:r>
            <a:r>
              <a:rPr lang="en-US" altLang="zh-TW" sz="1500" dirty="0" err="1" smtClean="0"/>
              <a:t>ArrayAdapter.</a:t>
            </a:r>
            <a:r>
              <a:rPr lang="en-US" altLang="zh-TW" sz="1500" i="1" dirty="0" err="1" smtClean="0"/>
              <a:t>createFromResource</a:t>
            </a:r>
            <a:r>
              <a:rPr lang="en-US" altLang="zh-TW" sz="1500" i="1" dirty="0" smtClean="0"/>
              <a:t>(</a:t>
            </a:r>
          </a:p>
          <a:p>
            <a:r>
              <a:rPr lang="en-US" altLang="zh-TW" sz="1500" b="1" dirty="0" smtClean="0"/>
              <a:t>this, </a:t>
            </a:r>
            <a:r>
              <a:rPr lang="en-US" altLang="zh-TW" sz="1500" b="1" dirty="0" err="1" smtClean="0"/>
              <a:t>R.array.</a:t>
            </a:r>
            <a:r>
              <a:rPr lang="en-US" altLang="zh-TW" sz="1500" b="1" i="1" dirty="0" err="1" smtClean="0"/>
              <a:t>items</a:t>
            </a:r>
            <a:r>
              <a:rPr lang="en-US" altLang="zh-TW" sz="1500" b="1" i="1" dirty="0" smtClean="0"/>
              <a:t>, </a:t>
            </a:r>
            <a:r>
              <a:rPr lang="en-US" altLang="zh-TW" sz="1500" b="1" i="1" dirty="0" err="1" smtClean="0"/>
              <a:t>android.R.layout.simple_spinner_item</a:t>
            </a:r>
            <a:r>
              <a:rPr lang="en-US" altLang="zh-TW" sz="1500" b="1" i="1" dirty="0" smtClean="0"/>
              <a:t>);</a:t>
            </a:r>
          </a:p>
          <a:p>
            <a:r>
              <a:rPr lang="en-US" altLang="zh-TW" sz="1500" dirty="0" err="1" smtClean="0"/>
              <a:t>adapter.setDropDownViewResource</a:t>
            </a:r>
            <a:r>
              <a:rPr lang="en-US" altLang="zh-TW" sz="1500" dirty="0" smtClean="0"/>
              <a:t>(</a:t>
            </a:r>
            <a:r>
              <a:rPr lang="en-US" altLang="zh-TW" sz="1500" dirty="0" err="1" smtClean="0"/>
              <a:t>android.R.layout.</a:t>
            </a:r>
            <a:r>
              <a:rPr lang="en-US" altLang="zh-TW" sz="1500" i="1" dirty="0" err="1" smtClean="0"/>
              <a:t>simple_spinner_dropdown_item</a:t>
            </a:r>
            <a:r>
              <a:rPr lang="en-US" altLang="zh-TW" sz="1500" i="1" dirty="0" smtClean="0"/>
              <a:t>);</a:t>
            </a:r>
          </a:p>
          <a:p>
            <a:r>
              <a:rPr lang="en-US" altLang="zh-TW" sz="1500" dirty="0" err="1" smtClean="0"/>
              <a:t>spinner_items.setAdapter</a:t>
            </a:r>
            <a:r>
              <a:rPr lang="en-US" altLang="zh-TW" sz="1500" dirty="0" smtClean="0"/>
              <a:t>(adapter);</a:t>
            </a:r>
          </a:p>
          <a:p>
            <a:r>
              <a:rPr lang="en-US" altLang="zh-TW" sz="1500" dirty="0" smtClean="0"/>
              <a:t>-------------------------------------</a:t>
            </a:r>
          </a:p>
          <a:p>
            <a:r>
              <a:rPr lang="zh-TW" altLang="en-US" sz="1500" dirty="0" smtClean="0"/>
              <a:t>下面為輸路</a:t>
            </a:r>
            <a:r>
              <a:rPr lang="zh-TW" altLang="en-US" sz="1500" dirty="0" smtClean="0"/>
              <a:t>選單內容物</a:t>
            </a:r>
            <a:r>
              <a:rPr lang="en-US" altLang="zh-TW" sz="1500" dirty="0" smtClean="0"/>
              <a:t>:</a:t>
            </a:r>
          </a:p>
          <a:p>
            <a:r>
              <a:rPr lang="en-US" altLang="zh-TW" sz="1600" dirty="0" smtClean="0"/>
              <a:t>&lt;string-array name=</a:t>
            </a:r>
            <a:r>
              <a:rPr lang="en-US" altLang="zh-TW" sz="1600" i="1" dirty="0" smtClean="0"/>
              <a:t>"items"&gt;</a:t>
            </a:r>
          </a:p>
          <a:p>
            <a:r>
              <a:rPr lang="en-US" altLang="zh-TW" sz="1600" dirty="0" smtClean="0"/>
              <a:t>    &lt;item&gt;</a:t>
            </a:r>
            <a:r>
              <a:rPr lang="zh-TW" altLang="en-US" sz="1600" dirty="0" smtClean="0"/>
              <a:t>紅</a:t>
            </a:r>
            <a:r>
              <a:rPr lang="en-US" altLang="zh-TW" sz="1600" dirty="0" smtClean="0"/>
              <a:t>(60)&lt;/item&gt;</a:t>
            </a:r>
          </a:p>
          <a:p>
            <a:r>
              <a:rPr lang="en-US" altLang="zh-TW" sz="1600" dirty="0" smtClean="0"/>
              <a:t>    &lt;item&gt;</a:t>
            </a:r>
            <a:r>
              <a:rPr lang="zh-TW" altLang="en-US" sz="1600" dirty="0" smtClean="0"/>
              <a:t>橙</a:t>
            </a:r>
            <a:r>
              <a:rPr lang="en-US" altLang="zh-TW" sz="1600" dirty="0" smtClean="0"/>
              <a:t>(50)&lt;/item&gt;</a:t>
            </a:r>
          </a:p>
          <a:p>
            <a:r>
              <a:rPr lang="en-US" altLang="zh-TW" sz="1600" dirty="0" smtClean="0"/>
              <a:t>    &lt;item&gt;</a:t>
            </a:r>
            <a:r>
              <a:rPr lang="zh-TW" altLang="en-US" sz="1600" dirty="0" smtClean="0"/>
              <a:t>黃</a:t>
            </a:r>
            <a:r>
              <a:rPr lang="en-US" altLang="zh-TW" sz="1600" dirty="0" smtClean="0"/>
              <a:t>(55)&lt;/item&gt;</a:t>
            </a:r>
          </a:p>
          <a:p>
            <a:r>
              <a:rPr lang="en-US" altLang="zh-TW" sz="1600" dirty="0" smtClean="0"/>
              <a:t>    &lt;item&gt;</a:t>
            </a:r>
            <a:r>
              <a:rPr lang="zh-TW" altLang="en-US" sz="1600" dirty="0" smtClean="0"/>
              <a:t>綠</a:t>
            </a:r>
            <a:r>
              <a:rPr lang="en-US" altLang="zh-TW" sz="1600" dirty="0" smtClean="0"/>
              <a:t>(55)&lt;/item&gt;</a:t>
            </a:r>
          </a:p>
          <a:p>
            <a:r>
              <a:rPr lang="en-US" altLang="zh-TW" sz="1600" dirty="0" smtClean="0"/>
              <a:t>    &lt;item&gt;</a:t>
            </a:r>
            <a:r>
              <a:rPr lang="zh-TW" altLang="en-US" sz="1600" dirty="0" smtClean="0"/>
              <a:t>黑</a:t>
            </a:r>
            <a:r>
              <a:rPr lang="en-US" altLang="zh-TW" sz="1600" dirty="0" smtClean="0"/>
              <a:t>(55)&lt;/item&gt;</a:t>
            </a:r>
          </a:p>
          <a:p>
            <a:r>
              <a:rPr lang="en-US" altLang="zh-TW" sz="1600" dirty="0" smtClean="0"/>
              <a:t>    &lt;item&gt;</a:t>
            </a:r>
            <a:r>
              <a:rPr lang="zh-TW" altLang="en-US" sz="1600" dirty="0" smtClean="0"/>
              <a:t>白</a:t>
            </a:r>
            <a:r>
              <a:rPr lang="en-US" altLang="zh-TW" sz="1600" dirty="0" smtClean="0"/>
              <a:t>(55)&lt;/item&gt;</a:t>
            </a:r>
          </a:p>
          <a:p>
            <a:r>
              <a:rPr lang="en-US" altLang="zh-TW" sz="1600" dirty="0" smtClean="0"/>
              <a:t>    &lt;/string-array&gt;</a:t>
            </a:r>
            <a:endParaRPr lang="zh-TW" altLang="en-US" sz="15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382</TotalTime>
  <Words>776</Words>
  <Application>Microsoft Office PowerPoint</Application>
  <PresentationFormat>On-screen Show (4:3)</PresentationFormat>
  <Paragraphs>167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Flow</vt:lpstr>
      <vt:lpstr>ANDROID期末報告 POS點餐系統</vt:lpstr>
      <vt:lpstr>目錄</vt:lpstr>
      <vt:lpstr>系統架構</vt:lpstr>
      <vt:lpstr>Login系統</vt:lpstr>
      <vt:lpstr>登入判斷</vt:lpstr>
      <vt:lpstr>桌號設定</vt:lpstr>
      <vt:lpstr>odermenu與結帳</vt:lpstr>
      <vt:lpstr>下拉式選單</vt:lpstr>
      <vt:lpstr>下拉選單程式解說(Spinner)</vt:lpstr>
      <vt:lpstr>下拉式判斷方面</vt:lpstr>
      <vt:lpstr>輸入判斷</vt:lpstr>
      <vt:lpstr>Oder確定處理</vt:lpstr>
      <vt:lpstr>結帳判斷</vt:lpstr>
      <vt:lpstr> 確定處理</vt:lpstr>
      <vt:lpstr>取消與返回處理</vt:lpstr>
      <vt:lpstr>menu版本以及說明</vt:lpstr>
      <vt:lpstr> 報 告 完 畢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POS點餐系統</dc:title>
  <dc:creator>NK</dc:creator>
  <cp:lastModifiedBy>user</cp:lastModifiedBy>
  <cp:revision>41</cp:revision>
  <dcterms:created xsi:type="dcterms:W3CDTF">2012-06-20T09:13:58Z</dcterms:created>
  <dcterms:modified xsi:type="dcterms:W3CDTF">2012-06-20T15:47:06Z</dcterms:modified>
</cp:coreProperties>
</file>