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54"/>
  </p:notesMasterIdLst>
  <p:sldIdLst>
    <p:sldId id="256" r:id="rId3"/>
    <p:sldId id="257" r:id="rId4"/>
    <p:sldId id="258" r:id="rId5"/>
    <p:sldId id="259" r:id="rId6"/>
    <p:sldId id="273" r:id="rId7"/>
    <p:sldId id="269" r:id="rId8"/>
    <p:sldId id="301" r:id="rId9"/>
    <p:sldId id="265" r:id="rId10"/>
    <p:sldId id="260" r:id="rId11"/>
    <p:sldId id="274" r:id="rId12"/>
    <p:sldId id="276" r:id="rId13"/>
    <p:sldId id="300" r:id="rId14"/>
    <p:sldId id="275" r:id="rId15"/>
    <p:sldId id="278" r:id="rId16"/>
    <p:sldId id="279" r:id="rId17"/>
    <p:sldId id="277" r:id="rId18"/>
    <p:sldId id="280" r:id="rId19"/>
    <p:sldId id="281" r:id="rId20"/>
    <p:sldId id="282" r:id="rId21"/>
    <p:sldId id="283" r:id="rId22"/>
    <p:sldId id="284" r:id="rId23"/>
    <p:sldId id="285" r:id="rId24"/>
    <p:sldId id="286" r:id="rId25"/>
    <p:sldId id="287" r:id="rId26"/>
    <p:sldId id="288" r:id="rId27"/>
    <p:sldId id="289" r:id="rId28"/>
    <p:sldId id="290" r:id="rId29"/>
    <p:sldId id="293" r:id="rId30"/>
    <p:sldId id="291" r:id="rId31"/>
    <p:sldId id="292" r:id="rId32"/>
    <p:sldId id="294" r:id="rId33"/>
    <p:sldId id="295" r:id="rId34"/>
    <p:sldId id="296" r:id="rId35"/>
    <p:sldId id="297" r:id="rId36"/>
    <p:sldId id="266" r:id="rId37"/>
    <p:sldId id="268" r:id="rId38"/>
    <p:sldId id="267" r:id="rId39"/>
    <p:sldId id="270" r:id="rId40"/>
    <p:sldId id="271" r:id="rId41"/>
    <p:sldId id="272" r:id="rId42"/>
    <p:sldId id="304" r:id="rId43"/>
    <p:sldId id="305" r:id="rId44"/>
    <p:sldId id="306" r:id="rId45"/>
    <p:sldId id="307" r:id="rId46"/>
    <p:sldId id="308" r:id="rId47"/>
    <p:sldId id="309" r:id="rId48"/>
    <p:sldId id="310" r:id="rId49"/>
    <p:sldId id="311" r:id="rId50"/>
    <p:sldId id="312" r:id="rId51"/>
    <p:sldId id="313" r:id="rId52"/>
    <p:sldId id="302" r:id="rId5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46" autoAdjust="0"/>
  </p:normalViewPr>
  <p:slideViewPr>
    <p:cSldViewPr>
      <p:cViewPr>
        <p:scale>
          <a:sx n="75" d="100"/>
          <a:sy n="75" d="100"/>
        </p:scale>
        <p:origin x="-475" y="658"/>
      </p:cViewPr>
      <p:guideLst>
        <p:guide orient="horz" pos="2160"/>
        <p:guide pos="2880"/>
      </p:guideLst>
    </p:cSldViewPr>
  </p:slideViewPr>
  <p:outlineViewPr>
    <p:cViewPr>
      <p:scale>
        <a:sx n="33" d="100"/>
        <a:sy n="33" d="100"/>
      </p:scale>
      <p:origin x="0" y="13037"/>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71800" cy="457200"/>
          </a:xfrm>
          <a:prstGeom prst="rect">
            <a:avLst/>
          </a:prstGeom>
        </p:spPr>
        <p:txBody>
          <a:bodyPr vert="horz" rtlCol="0"/>
          <a:lstStyle>
            <a:lvl1pPr algn="l" latinLnBrk="0">
              <a:defRPr lang="zh-TW" sz="1200"/>
            </a:lvl1pPr>
          </a:lstStyle>
          <a:p>
            <a:endParaRPr lang="zh-TW"/>
          </a:p>
        </p:txBody>
      </p:sp>
      <p:sp>
        <p:nvSpPr>
          <p:cNvPr id="3" name="Rectangle 2"/>
          <p:cNvSpPr>
            <a:spLocks noGrp="1"/>
          </p:cNvSpPr>
          <p:nvPr>
            <p:ph type="dt" idx="1"/>
          </p:nvPr>
        </p:nvSpPr>
        <p:spPr>
          <a:xfrm>
            <a:off x="3884613" y="0"/>
            <a:ext cx="2971800" cy="457200"/>
          </a:xfrm>
          <a:prstGeom prst="rect">
            <a:avLst/>
          </a:prstGeom>
        </p:spPr>
        <p:txBody>
          <a:bodyPr vert="horz" rtlCol="0"/>
          <a:lstStyle>
            <a:lvl1pPr algn="r" latinLnBrk="0">
              <a:defRPr lang="zh-TW" sz="1200"/>
            </a:lvl1pPr>
          </a:lstStyle>
          <a:p>
            <a:fld id="{2447E72A-D913-4DC2-9E0A-E520CE8FCC86}" type="datetimeFigureOut">
              <a:rPr/>
              <a:pPr/>
              <a:t>12.09.06</a:t>
            </a:fld>
            <a:endParaRPr lang="zh-TW"/>
          </a:p>
        </p:txBody>
      </p:sp>
      <p:sp>
        <p:nvSpPr>
          <p:cNvPr id="4" name="Rectangl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zh-TW"/>
          </a:p>
        </p:txBody>
      </p:sp>
      <p:sp>
        <p:nvSpPr>
          <p:cNvPr id="5" name="Rectangle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Rectangle 5"/>
          <p:cNvSpPr>
            <a:spLocks noGrp="1"/>
          </p:cNvSpPr>
          <p:nvPr>
            <p:ph type="ftr" sz="quarter" idx="4"/>
          </p:nvPr>
        </p:nvSpPr>
        <p:spPr>
          <a:xfrm>
            <a:off x="0" y="8685213"/>
            <a:ext cx="2971800" cy="457200"/>
          </a:xfrm>
          <a:prstGeom prst="rect">
            <a:avLst/>
          </a:prstGeom>
        </p:spPr>
        <p:txBody>
          <a:bodyPr vert="horz" rtlCol="0" anchor="b"/>
          <a:lstStyle>
            <a:lvl1pPr algn="l" latinLnBrk="0">
              <a:defRPr lang="zh-TW" sz="1200"/>
            </a:lvl1pPr>
          </a:lstStyle>
          <a:p>
            <a:endParaRPr lang="zh-TW"/>
          </a:p>
        </p:txBody>
      </p:sp>
      <p:sp>
        <p:nvSpPr>
          <p:cNvPr id="7" name="Rectangle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zh-TW" sz="1200"/>
            </a:lvl1pPr>
          </a:lstStyle>
          <a:p>
            <a:fld id="{A5D78FC6-CE17-4259-A63C-DDFC12E048FC}" type="slidenum">
              <a:rPr/>
              <a:pPr/>
              <a:t>‹#›</a:t>
            </a:fld>
            <a:endParaRPr lang="zh-TW"/>
          </a:p>
        </p:txBody>
      </p:sp>
    </p:spTree>
  </p:cSld>
  <p:clrMap bg1="lt1" tx1="dk1" bg2="lt2" tx2="dk2" accent1="accent1" accent2="accent2" accent3="accent3" accent4="accent4" accent5="accent5" accent6="accent6" hlink="hlink" folHlink="folHlink"/>
  <p:notesStyle>
    <a:lvl1pPr marL="0" algn="l" rtl="0" latinLnBrk="0">
      <a:defRPr lang="zh-TW" sz="1200" kern="1200">
        <a:solidFill>
          <a:schemeClr val="tx1"/>
        </a:solidFill>
        <a:latin typeface="+mn-lt"/>
        <a:ea typeface="+mn-ea"/>
        <a:cs typeface="+mn-cs"/>
      </a:defRPr>
    </a:lvl1pPr>
    <a:lvl2pPr marL="457200" algn="l" rtl="0">
      <a:defRPr lang="zh-TW" sz="1200" kern="1200">
        <a:solidFill>
          <a:schemeClr val="tx1"/>
        </a:solidFill>
        <a:latin typeface="+mn-lt"/>
        <a:ea typeface="+mn-ea"/>
        <a:cs typeface="+mn-cs"/>
      </a:defRPr>
    </a:lvl2pPr>
    <a:lvl3pPr marL="914400" algn="l" rtl="0">
      <a:defRPr lang="zh-TW" sz="1200" kern="1200">
        <a:solidFill>
          <a:schemeClr val="tx1"/>
        </a:solidFill>
        <a:latin typeface="+mn-lt"/>
        <a:ea typeface="+mn-ea"/>
        <a:cs typeface="+mn-cs"/>
      </a:defRPr>
    </a:lvl3pPr>
    <a:lvl4pPr marL="1371600" algn="l" rtl="0">
      <a:defRPr lang="zh-TW" sz="1200" kern="1200">
        <a:solidFill>
          <a:schemeClr val="tx1"/>
        </a:solidFill>
        <a:latin typeface="+mn-lt"/>
        <a:ea typeface="+mn-ea"/>
        <a:cs typeface="+mn-cs"/>
      </a:defRPr>
    </a:lvl4pPr>
    <a:lvl5pPr marL="1828800" algn="l" rtl="0">
      <a:defRPr lang="zh-TW" sz="1200" kern="1200">
        <a:solidFill>
          <a:schemeClr val="tx1"/>
        </a:solidFill>
        <a:latin typeface="+mn-lt"/>
        <a:ea typeface="+mn-ea"/>
        <a:cs typeface="+mn-cs"/>
      </a:defRPr>
    </a:lvl5pPr>
    <a:lvl6pPr marL="2286000" algn="l" rtl="0">
      <a:defRPr lang="zh-TW" sz="1200" kern="1200">
        <a:solidFill>
          <a:schemeClr val="tx1"/>
        </a:solidFill>
        <a:latin typeface="+mn-lt"/>
        <a:ea typeface="+mn-ea"/>
        <a:cs typeface="+mn-cs"/>
      </a:defRPr>
    </a:lvl6pPr>
    <a:lvl7pPr marL="2743200" algn="l" rtl="0">
      <a:defRPr lang="zh-TW" sz="1200" kern="1200">
        <a:solidFill>
          <a:schemeClr val="tx1"/>
        </a:solidFill>
        <a:latin typeface="+mn-lt"/>
        <a:ea typeface="+mn-ea"/>
        <a:cs typeface="+mn-cs"/>
      </a:defRPr>
    </a:lvl7pPr>
    <a:lvl8pPr marL="3200400" algn="l" rtl="0">
      <a:defRPr lang="zh-TW" sz="1200" kern="1200">
        <a:solidFill>
          <a:schemeClr val="tx1"/>
        </a:solidFill>
        <a:latin typeface="+mn-lt"/>
        <a:ea typeface="+mn-ea"/>
        <a:cs typeface="+mn-cs"/>
      </a:defRPr>
    </a:lvl8pPr>
    <a:lvl9pPr marL="3657600" algn="l" rtl="0">
      <a:defRPr lang="zh-TW"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zh-TW" smtClean="0"/>
              <a:pPr/>
              <a:t>1</a:t>
            </a:fld>
            <a:endParaRPr 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10</a:t>
            </a:fld>
            <a:endParaRPr 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11</a:t>
            </a:fld>
            <a:endParaRPr 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12</a:t>
            </a:fld>
            <a:endParaRPr 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13</a:t>
            </a:fld>
            <a:endParaRPr 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14</a:t>
            </a:fld>
            <a:endParaRPr 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15</a:t>
            </a:fld>
            <a:endParaRPr 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16</a:t>
            </a:fld>
            <a:endParaRPr 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17</a:t>
            </a:fld>
            <a:endParaRPr 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18</a:t>
            </a:fld>
            <a:endParaRPr 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19</a:t>
            </a:fld>
            <a:endParaRPr 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zh-TW" smtClean="0"/>
              <a:pPr/>
              <a:t>2</a:t>
            </a:fld>
            <a:endParaRPr 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20</a:t>
            </a:fld>
            <a:endParaRPr 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21</a:t>
            </a:fld>
            <a:endParaRPr 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22</a:t>
            </a:fld>
            <a:endParaRPr 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23</a:t>
            </a:fld>
            <a:endParaRPr 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24</a:t>
            </a:fld>
            <a:endParaRPr 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25</a:t>
            </a:fld>
            <a:endParaRPr 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26</a:t>
            </a:fld>
            <a:endParaRPr 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27</a:t>
            </a:fld>
            <a:endParaRPr 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28</a:t>
            </a:fld>
            <a:endParaRPr 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29</a:t>
            </a:fld>
            <a:endParaRPr 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zh-TW" smtClean="0"/>
              <a:pPr/>
              <a:t>3</a:t>
            </a:fld>
            <a:endParaRPr lang="zh-TW"/>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30</a:t>
            </a:fld>
            <a:endParaRPr 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31</a:t>
            </a:fld>
            <a:endParaRPr lang="zh-TW"/>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32</a:t>
            </a:fld>
            <a:endParaRPr 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33</a:t>
            </a:fld>
            <a:endParaRPr lang="zh-TW"/>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34</a:t>
            </a:fld>
            <a:endParaRPr lang="zh-TW"/>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35</a:t>
            </a:fld>
            <a:endParaRPr lang="zh-TW"/>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36</a:t>
            </a:fld>
            <a:endParaRPr lang="zh-TW"/>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37</a:t>
            </a:fld>
            <a:endParaRPr lang="zh-TW"/>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38</a:t>
            </a:fld>
            <a:endParaRPr lang="zh-TW"/>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dirty="0"/>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39</a:t>
            </a:fld>
            <a:endParaRPr 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zh-TW" smtClean="0"/>
              <a:pPr/>
              <a:t>4</a:t>
            </a:fld>
            <a:endParaRPr lang="zh-TW"/>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40</a:t>
            </a:fld>
            <a:endParaRPr lang="zh-TW"/>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41</a:t>
            </a:fld>
            <a:endParaRPr lang="zh-TW"/>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42</a:t>
            </a:fld>
            <a:endParaRPr lang="zh-TW"/>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43</a:t>
            </a:fld>
            <a:endParaRPr lang="zh-TW"/>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44</a:t>
            </a:fld>
            <a:endParaRPr lang="zh-TW"/>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45</a:t>
            </a:fld>
            <a:endParaRPr lang="zh-TW"/>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46</a:t>
            </a:fld>
            <a:endParaRPr lang="zh-TW"/>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47</a:t>
            </a:fld>
            <a:endParaRPr lang="zh-TW"/>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48</a:t>
            </a:fld>
            <a:endParaRPr lang="zh-TW"/>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49</a:t>
            </a:fld>
            <a:endParaRPr 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5</a:t>
            </a:fld>
            <a:endParaRPr lang="zh-TW"/>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50</a:t>
            </a:fld>
            <a:endParaRPr lang="zh-TW"/>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51</a:t>
            </a:fld>
            <a:endParaRPr 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6</a:t>
            </a:fld>
            <a:endParaRPr 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7</a:t>
            </a:fld>
            <a:endParaRPr 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8</a:t>
            </a:fld>
            <a:endParaRPr 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A5D78FC6-CE17-4259-A63C-DDFC12E048FC}" type="slidenum">
              <a:rPr lang="en-US" altLang="zh-TW" smtClean="0"/>
              <a:pPr/>
              <a:t>9</a:t>
            </a:fld>
            <a:endParaRPr 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zh-TW"/>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zh-TW"/>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zh-TW"/>
          </a:p>
        </p:txBody>
      </p:sp>
      <p:sp>
        <p:nvSpPr>
          <p:cNvPr id="8" name="Shape 7"/>
          <p:cNvSpPr>
            <a:spLocks noGrp="1"/>
          </p:cNvSpPr>
          <p:nvPr>
            <p:ph type="ctrTitle"/>
          </p:nvPr>
        </p:nvSpPr>
        <p:spPr>
          <a:xfrm>
            <a:off x="2362200" y="4038600"/>
            <a:ext cx="6477000" cy="1828800"/>
          </a:xfrm>
        </p:spPr>
        <p:txBody>
          <a:bodyPr anchor="b"/>
          <a:lstStyle>
            <a:lvl1pPr latinLnBrk="0">
              <a:defRPr lang="zh-TW" cap="all" baseline="0"/>
            </a:lvl1pPr>
          </a:lstStyle>
          <a:p>
            <a:r>
              <a:rPr lang="zh-TW" altLang="en-US" smtClean="0"/>
              <a:t>按一下以編輯母片標題樣式</a:t>
            </a:r>
            <a:endParaRPr lang="zh-TW"/>
          </a:p>
        </p:txBody>
      </p:sp>
      <p:sp>
        <p:nvSpPr>
          <p:cNvPr id="9" name="Shape 8"/>
          <p:cNvSpPr>
            <a:spLocks noGrp="1"/>
          </p:cNvSpPr>
          <p:nvPr>
            <p:ph type="subTitle" idx="1"/>
          </p:nvPr>
        </p:nvSpPr>
        <p:spPr>
          <a:xfrm>
            <a:off x="2362200" y="6050037"/>
            <a:ext cx="6705600" cy="685800"/>
          </a:xfrm>
        </p:spPr>
        <p:txBody>
          <a:bodyPr anchor="ctr">
            <a:normAutofit/>
          </a:bodyPr>
          <a:lstStyle>
            <a:lvl1pPr marL="0" indent="0" algn="l" latinLnBrk="0">
              <a:buNone/>
              <a:defRPr lang="zh-TW"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zh-TW"/>
          </a:p>
        </p:txBody>
      </p:sp>
      <p:sp>
        <p:nvSpPr>
          <p:cNvPr id="28" name="Shape 27"/>
          <p:cNvSpPr>
            <a:spLocks noGrp="1"/>
          </p:cNvSpPr>
          <p:nvPr>
            <p:ph type="dt" sz="half" idx="10"/>
          </p:nvPr>
        </p:nvSpPr>
        <p:spPr>
          <a:xfrm>
            <a:off x="76200" y="6068699"/>
            <a:ext cx="2057400" cy="685800"/>
          </a:xfrm>
        </p:spPr>
        <p:txBody>
          <a:bodyPr>
            <a:noAutofit/>
          </a:bodyPr>
          <a:lstStyle>
            <a:lvl1pPr algn="ctr" latinLnBrk="0">
              <a:defRPr lang="zh-TW" sz="2000">
                <a:solidFill>
                  <a:srgbClr val="FFFFFF"/>
                </a:solidFill>
              </a:defRPr>
            </a:lvl1pPr>
          </a:lstStyle>
          <a:p>
            <a:pPr algn="ctr"/>
            <a:r>
              <a:rPr lang="en-US" altLang="zh-TW" smtClean="0"/>
              <a:t>9/12/2006 8:40 AM</a:t>
            </a:r>
            <a:endParaRPr lang="zh-TW" sz="2000">
              <a:solidFill>
                <a:srgbClr val="FFFFFF"/>
              </a:solidFill>
            </a:endParaRPr>
          </a:p>
        </p:txBody>
      </p:sp>
      <p:sp>
        <p:nvSpPr>
          <p:cNvPr id="17" name="Shape 16"/>
          <p:cNvSpPr>
            <a:spLocks noGrp="1"/>
          </p:cNvSpPr>
          <p:nvPr>
            <p:ph type="ftr" sz="quarter" idx="11"/>
          </p:nvPr>
        </p:nvSpPr>
        <p:spPr>
          <a:xfrm>
            <a:off x="2085393" y="236538"/>
            <a:ext cx="5867400" cy="365125"/>
          </a:xfrm>
        </p:spPr>
        <p:txBody>
          <a:bodyPr/>
          <a:lstStyle>
            <a:lvl1pPr algn="r" latinLnBrk="0">
              <a:defRPr lang="zh-TW">
                <a:solidFill>
                  <a:schemeClr val="tx2"/>
                </a:solidFill>
              </a:defRPr>
            </a:lvl1pPr>
          </a:lstStyle>
          <a:p>
            <a:pPr algn="r"/>
            <a:endParaRPr lang="zh-TW">
              <a:solidFill>
                <a:schemeClr val="tx2"/>
              </a:solidFill>
            </a:endParaRPr>
          </a:p>
        </p:txBody>
      </p:sp>
      <p:sp>
        <p:nvSpPr>
          <p:cNvPr id="29" name="Shape 28"/>
          <p:cNvSpPr>
            <a:spLocks noGrp="1"/>
          </p:cNvSpPr>
          <p:nvPr>
            <p:ph type="sldNum" sz="quarter" idx="12"/>
          </p:nvPr>
        </p:nvSpPr>
        <p:spPr>
          <a:xfrm>
            <a:off x="8001000" y="228600"/>
            <a:ext cx="838200" cy="381000"/>
          </a:xfrm>
        </p:spPr>
        <p:txBody>
          <a:bodyPr/>
          <a:lstStyle>
            <a:lvl1pPr latinLnBrk="0">
              <a:defRPr lang="zh-TW">
                <a:solidFill>
                  <a:schemeClr val="tx2"/>
                </a:solidFill>
              </a:defRPr>
            </a:lvl1pPr>
          </a:lstStyle>
          <a:p>
            <a:fld id="{72AC53DF-4216-466D-99A7-94400E6C2A25}" type="slidenum">
              <a:rPr/>
              <a:pPr/>
              <a:t>‹#›</a:t>
            </a:fld>
            <a:endParaRPr lang="zh-TW">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zh-TW" altLang="en-US" smtClean="0"/>
              <a:t>按一下以編輯母片標題樣式</a:t>
            </a:r>
            <a:endParaRPr lang="zh-TW"/>
          </a:p>
        </p:txBody>
      </p:sp>
      <p:sp>
        <p:nvSpPr>
          <p:cNvPr id="3" name="Shape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Shape 3"/>
          <p:cNvSpPr>
            <a:spLocks noGrp="1"/>
          </p:cNvSpPr>
          <p:nvPr>
            <p:ph type="dt" sz="half" idx="10"/>
          </p:nvPr>
        </p:nvSpPr>
        <p:spPr/>
        <p:txBody>
          <a:bodyPr/>
          <a:lstStyle/>
          <a:p>
            <a:r>
              <a:rPr lang="en-US" altLang="zh-TW" smtClean="0">
                <a:solidFill>
                  <a:schemeClr val="tx2"/>
                </a:solidFill>
              </a:rPr>
              <a:t>9/12/2006 8:40 AM</a:t>
            </a:r>
            <a:endParaRPr lang="zh-TW"/>
          </a:p>
        </p:txBody>
      </p:sp>
      <p:sp>
        <p:nvSpPr>
          <p:cNvPr id="5" name="Shape 4"/>
          <p:cNvSpPr>
            <a:spLocks noGrp="1"/>
          </p:cNvSpPr>
          <p:nvPr>
            <p:ph type="ftr" sz="quarter" idx="11"/>
          </p:nvPr>
        </p:nvSpPr>
        <p:spPr/>
        <p:txBody>
          <a:bodyPr/>
          <a:lstStyle/>
          <a:p>
            <a:endParaRPr lang="zh-TW"/>
          </a:p>
        </p:txBody>
      </p:sp>
      <p:sp>
        <p:nvSpPr>
          <p:cNvPr id="6" name="Shape 5"/>
          <p:cNvSpPr>
            <a:spLocks noGrp="1"/>
          </p:cNvSpPr>
          <p:nvPr>
            <p:ph type="sldNum" sz="quarter" idx="12"/>
          </p:nvPr>
        </p:nvSpPr>
        <p:spPr/>
        <p:txBody>
          <a:bodyPr/>
          <a:lstStyle/>
          <a:p>
            <a:fld id="{72AC53DF-4216-466D-99A7-94400E6C2A25}" type="slidenum">
              <a:rPr lang="zh-TW" sz="1200">
                <a:solidFill>
                  <a:schemeClr val="tx2"/>
                </a:solidFill>
              </a:rPr>
              <a:pPr/>
              <a:t>‹#›</a:t>
            </a:fld>
            <a:endParaRPr 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Shape 1"/>
          <p:cNvSpPr>
            <a:spLocks noGrp="1"/>
          </p:cNvSpPr>
          <p:nvPr>
            <p:ph type="title" orient="vert"/>
          </p:nvPr>
        </p:nvSpPr>
        <p:spPr>
          <a:xfrm>
            <a:off x="6553200" y="609600"/>
            <a:ext cx="2057400" cy="5516563"/>
          </a:xfrm>
        </p:spPr>
        <p:txBody>
          <a:bodyPr vert="eaVert"/>
          <a:lstStyle/>
          <a:p>
            <a:r>
              <a:rPr lang="zh-TW" altLang="en-US" smtClean="0"/>
              <a:t>按一下以編輯母片標題樣式</a:t>
            </a:r>
            <a:endParaRPr lang="zh-TW"/>
          </a:p>
        </p:txBody>
      </p:sp>
      <p:sp>
        <p:nvSpPr>
          <p:cNvPr id="3" name="Shape 2"/>
          <p:cNvSpPr>
            <a:spLocks noGrp="1"/>
          </p:cNvSpPr>
          <p:nvPr>
            <p:ph type="body" orient="vert" idx="1"/>
          </p:nvPr>
        </p:nvSpPr>
        <p:spPr>
          <a:xfrm>
            <a:off x="457200" y="609600"/>
            <a:ext cx="5562600" cy="551656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Shape 3"/>
          <p:cNvSpPr>
            <a:spLocks noGrp="1"/>
          </p:cNvSpPr>
          <p:nvPr>
            <p:ph type="dt" sz="half" idx="10"/>
          </p:nvPr>
        </p:nvSpPr>
        <p:spPr>
          <a:xfrm>
            <a:off x="6553200" y="6248402"/>
            <a:ext cx="2209800" cy="365125"/>
          </a:xfrm>
        </p:spPr>
        <p:txBody>
          <a:bodyPr/>
          <a:lstStyle/>
          <a:p>
            <a:r>
              <a:rPr lang="en-US" altLang="zh-TW" smtClean="0">
                <a:solidFill>
                  <a:schemeClr val="tx2"/>
                </a:solidFill>
              </a:rPr>
              <a:t>9/12/2006 8:40 AM</a:t>
            </a:r>
            <a:endParaRPr lang="zh-TW"/>
          </a:p>
        </p:txBody>
      </p:sp>
      <p:sp>
        <p:nvSpPr>
          <p:cNvPr id="5" name="Shape 4"/>
          <p:cNvSpPr>
            <a:spLocks noGrp="1"/>
          </p:cNvSpPr>
          <p:nvPr>
            <p:ph type="ftr" sz="quarter" idx="11"/>
          </p:nvPr>
        </p:nvSpPr>
        <p:spPr>
          <a:xfrm>
            <a:off x="457201" y="6248207"/>
            <a:ext cx="5573483" cy="365125"/>
          </a:xfrm>
        </p:spPr>
        <p:txBody>
          <a:bodyPr/>
          <a:lstStyle/>
          <a:p>
            <a:endParaRPr lang="zh-TW"/>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TW"/>
          </a:p>
        </p:txBody>
      </p:sp>
      <p:sp>
        <p:nvSpPr>
          <p:cNvPr id="6" name="Shape 5"/>
          <p:cNvSpPr>
            <a:spLocks noGrp="1"/>
          </p:cNvSpPr>
          <p:nvPr>
            <p:ph type="sldNum" sz="quarter" idx="12"/>
          </p:nvPr>
        </p:nvSpPr>
        <p:spPr>
          <a:xfrm rot="5400000">
            <a:off x="5989638" y="144462"/>
            <a:ext cx="533400" cy="244476"/>
          </a:xfrm>
        </p:spPr>
        <p:txBody>
          <a:bodyPr/>
          <a:lstStyle/>
          <a:p>
            <a:fld id="{72AC53DF-4216-466D-99A7-94400E6C2A25}" type="slidenum">
              <a:rPr lang="zh-TW" sz="1200">
                <a:solidFill>
                  <a:schemeClr val="tx2"/>
                </a:solidFill>
              </a:rPr>
              <a:pPr/>
              <a:t>‹#›</a:t>
            </a:fld>
            <a:endParaRPr lang="zh-TW"/>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Shape 1"/>
          <p:cNvSpPr>
            <a:spLocks noGrp="1"/>
          </p:cNvSpPr>
          <p:nvPr>
            <p:ph type="title"/>
          </p:nvPr>
        </p:nvSpPr>
        <p:spPr>
          <a:xfrm>
            <a:off x="612648" y="228600"/>
            <a:ext cx="8153400" cy="990600"/>
          </a:xfrm>
        </p:spPr>
        <p:txBody>
          <a:bodyPr/>
          <a:lstStyle/>
          <a:p>
            <a:r>
              <a:rPr lang="zh-TW" altLang="en-US" smtClean="0"/>
              <a:t>按一下以編輯母片標題樣式</a:t>
            </a:r>
            <a:endParaRPr lang="zh-TW"/>
          </a:p>
        </p:txBody>
      </p:sp>
      <p:sp>
        <p:nvSpPr>
          <p:cNvPr id="4" name="Shape 3"/>
          <p:cNvSpPr>
            <a:spLocks noGrp="1"/>
          </p:cNvSpPr>
          <p:nvPr>
            <p:ph type="dt" sz="half" idx="10"/>
          </p:nvPr>
        </p:nvSpPr>
        <p:spPr/>
        <p:txBody>
          <a:bodyPr/>
          <a:lstStyle/>
          <a:p>
            <a:r>
              <a:rPr lang="en-US" altLang="zh-TW" smtClean="0"/>
              <a:t>9/12/2006 8:40 AM</a:t>
            </a:r>
            <a:endParaRPr lang="zh-TW"/>
          </a:p>
        </p:txBody>
      </p:sp>
      <p:sp>
        <p:nvSpPr>
          <p:cNvPr id="5" name="Shape 4"/>
          <p:cNvSpPr>
            <a:spLocks noGrp="1"/>
          </p:cNvSpPr>
          <p:nvPr>
            <p:ph type="ftr" sz="quarter" idx="11"/>
          </p:nvPr>
        </p:nvSpPr>
        <p:spPr/>
        <p:txBody>
          <a:bodyPr/>
          <a:lstStyle/>
          <a:p>
            <a:endParaRPr lang="zh-TW"/>
          </a:p>
        </p:txBody>
      </p:sp>
      <p:sp>
        <p:nvSpPr>
          <p:cNvPr id="6" name="Shape 5"/>
          <p:cNvSpPr>
            <a:spLocks noGrp="1"/>
          </p:cNvSpPr>
          <p:nvPr>
            <p:ph type="sldNum" sz="quarter" idx="12"/>
          </p:nvPr>
        </p:nvSpPr>
        <p:spPr/>
        <p:txBody>
          <a:bodyPr/>
          <a:lstStyle>
            <a:lvl1pPr latinLnBrk="0">
              <a:defRPr lang="zh-TW">
                <a:solidFill>
                  <a:srgbClr val="FFFFFF"/>
                </a:solidFill>
              </a:defRPr>
            </a:lvl1pPr>
          </a:lstStyle>
          <a:p>
            <a:fld id="{1AD93096-5B34-4342-9326-69289CEAE4C2}" type="slidenum">
              <a:rPr/>
              <a:pPr/>
              <a:t>‹#›</a:t>
            </a:fld>
            <a:endParaRPr lang="zh-TW">
              <a:solidFill>
                <a:srgbClr val="FFFFFF"/>
              </a:solidFill>
            </a:endParaRPr>
          </a:p>
        </p:txBody>
      </p:sp>
      <p:sp>
        <p:nvSpPr>
          <p:cNvPr id="8" name="Shape 7"/>
          <p:cNvSpPr>
            <a:spLocks noGrp="1"/>
          </p:cNvSpPr>
          <p:nvPr>
            <p:ph sz="quarter" idx="1"/>
          </p:nvPr>
        </p:nvSpPr>
        <p:spPr>
          <a:xfrm>
            <a:off x="612648" y="1600200"/>
            <a:ext cx="81534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首">
    <p:bg>
      <p:bgRef idx="1003">
        <a:schemeClr val="bg1"/>
      </p:bgRef>
    </p:bg>
    <p:spTree>
      <p:nvGrpSpPr>
        <p:cNvPr id="1" name=""/>
        <p:cNvGrpSpPr/>
        <p:nvPr/>
      </p:nvGrpSpPr>
      <p:grpSpPr>
        <a:xfrm>
          <a:off x="0" y="0"/>
          <a:ext cx="0" cy="0"/>
          <a:chOff x="0" y="0"/>
          <a:chExt cx="0" cy="0"/>
        </a:xfrm>
      </p:grpSpPr>
      <p:sp>
        <p:nvSpPr>
          <p:cNvPr id="3" name="Shape 2"/>
          <p:cNvSpPr>
            <a:spLocks noGrp="1"/>
          </p:cNvSpPr>
          <p:nvPr>
            <p:ph type="body" idx="1"/>
          </p:nvPr>
        </p:nvSpPr>
        <p:spPr>
          <a:xfrm>
            <a:off x="1371600" y="2743200"/>
            <a:ext cx="7123113" cy="1673225"/>
          </a:xfrm>
        </p:spPr>
        <p:txBody>
          <a:bodyPr anchor="t"/>
          <a:lstStyle>
            <a:lvl1pPr latinLnBrk="0">
              <a:buNone/>
              <a:defRPr lang="zh-TW" sz="2800">
                <a:solidFill>
                  <a:schemeClr val="tx2"/>
                </a:solidFill>
              </a:defRPr>
            </a:lvl1pPr>
            <a:lvl2pPr>
              <a:buNone/>
              <a:defRPr lang="zh-TW" sz="1800">
                <a:solidFill>
                  <a:schemeClr val="tx1">
                    <a:tint val="75000"/>
                  </a:schemeClr>
                </a:solidFill>
              </a:defRPr>
            </a:lvl2pPr>
            <a:lvl3pPr>
              <a:buNone/>
              <a:defRPr lang="zh-TW" sz="1600">
                <a:solidFill>
                  <a:schemeClr val="tx1">
                    <a:tint val="75000"/>
                  </a:schemeClr>
                </a:solidFill>
              </a:defRPr>
            </a:lvl3pPr>
            <a:lvl4pPr>
              <a:buNone/>
              <a:defRPr lang="zh-TW" sz="1400">
                <a:solidFill>
                  <a:schemeClr val="tx1">
                    <a:tint val="75000"/>
                  </a:schemeClr>
                </a:solidFill>
              </a:defRPr>
            </a:lvl4pPr>
            <a:lvl5pPr>
              <a:buNone/>
              <a:defRPr lang="zh-TW" sz="1400">
                <a:solidFill>
                  <a:schemeClr val="tx1">
                    <a:tint val="75000"/>
                  </a:schemeClr>
                </a:solidFill>
              </a:defRPr>
            </a:lvl5pPr>
          </a:lstStyle>
          <a:p>
            <a:pPr lvl="0"/>
            <a:r>
              <a:rPr lang="zh-TW" altLang="en-US" smtClean="0"/>
              <a:t>按一下以編輯母片文字樣式</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zh-TW"/>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zh-TW"/>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zh-TW"/>
          </a:p>
        </p:txBody>
      </p:sp>
      <p:sp>
        <p:nvSpPr>
          <p:cNvPr id="2" name="Shape 1"/>
          <p:cNvSpPr>
            <a:spLocks noGrp="1"/>
          </p:cNvSpPr>
          <p:nvPr>
            <p:ph type="title"/>
          </p:nvPr>
        </p:nvSpPr>
        <p:spPr>
          <a:xfrm>
            <a:off x="1371600" y="1600200"/>
            <a:ext cx="7620000" cy="990600"/>
          </a:xfrm>
        </p:spPr>
        <p:txBody>
          <a:bodyPr/>
          <a:lstStyle>
            <a:lvl1pPr algn="l" latinLnBrk="0">
              <a:buNone/>
              <a:defRPr lang="zh-TW" sz="4400" b="0" cap="none">
                <a:solidFill>
                  <a:srgbClr val="FFFFFF"/>
                </a:solidFill>
              </a:defRPr>
            </a:lvl1pPr>
          </a:lstStyle>
          <a:p>
            <a:r>
              <a:rPr lang="zh-TW" altLang="en-US" smtClean="0"/>
              <a:t>按一下以編輯母片標題樣式</a:t>
            </a:r>
            <a:endParaRPr lang="zh-TW"/>
          </a:p>
        </p:txBody>
      </p:sp>
      <p:sp>
        <p:nvSpPr>
          <p:cNvPr id="12" name="Shape 11"/>
          <p:cNvSpPr>
            <a:spLocks noGrp="1"/>
          </p:cNvSpPr>
          <p:nvPr>
            <p:ph type="dt" sz="half" idx="10"/>
          </p:nvPr>
        </p:nvSpPr>
        <p:spPr/>
        <p:txBody>
          <a:bodyPr/>
          <a:lstStyle/>
          <a:p>
            <a:r>
              <a:rPr lang="en-US" altLang="zh-TW" smtClean="0"/>
              <a:t>9/12/2006 8:40 AM</a:t>
            </a:r>
            <a:endParaRPr lang="zh-TW"/>
          </a:p>
        </p:txBody>
      </p:sp>
      <p:sp>
        <p:nvSpPr>
          <p:cNvPr id="13" name="Shape 12"/>
          <p:cNvSpPr>
            <a:spLocks noGrp="1"/>
          </p:cNvSpPr>
          <p:nvPr>
            <p:ph type="sldNum" sz="quarter" idx="11"/>
          </p:nvPr>
        </p:nvSpPr>
        <p:spPr>
          <a:xfrm>
            <a:off x="0" y="1752600"/>
            <a:ext cx="1295400" cy="701676"/>
          </a:xfrm>
        </p:spPr>
        <p:txBody>
          <a:bodyPr>
            <a:noAutofit/>
          </a:bodyPr>
          <a:lstStyle>
            <a:lvl1pPr latinLnBrk="0">
              <a:defRPr lang="zh-TW" sz="2400">
                <a:solidFill>
                  <a:srgbClr val="FFFFFF"/>
                </a:solidFill>
              </a:defRPr>
            </a:lvl1pPr>
          </a:lstStyle>
          <a:p>
            <a:pPr algn="ctr"/>
            <a:fld id="{1AD93096-5B34-4342-9326-69289CEAE4C2}" type="slidenum">
              <a:rPr/>
              <a:pPr algn="ctr"/>
              <a:t>‹#›</a:t>
            </a:fld>
            <a:endParaRPr lang="zh-TW" sz="2400">
              <a:solidFill>
                <a:srgbClr val="FFFFFF"/>
              </a:solidFill>
            </a:endParaRPr>
          </a:p>
        </p:txBody>
      </p:sp>
      <p:sp>
        <p:nvSpPr>
          <p:cNvPr id="14" name="Shape 13"/>
          <p:cNvSpPr>
            <a:spLocks noGrp="1"/>
          </p:cNvSpPr>
          <p:nvPr>
            <p:ph type="ftr" sz="quarter" idx="12"/>
          </p:nvPr>
        </p:nvSpPr>
        <p:spPr/>
        <p:txBody>
          <a:bodyPr/>
          <a:lstStyle/>
          <a:p>
            <a:endParaRPr lang="zh-TW"/>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zh-TW" altLang="en-US" smtClean="0"/>
              <a:t>按一下以編輯母片標題樣式</a:t>
            </a:r>
            <a:endParaRPr lang="zh-TW"/>
          </a:p>
        </p:txBody>
      </p:sp>
      <p:sp>
        <p:nvSpPr>
          <p:cNvPr id="9" name="Shape 8"/>
          <p:cNvSpPr>
            <a:spLocks noGrp="1"/>
          </p:cNvSpPr>
          <p:nvPr>
            <p:ph sz="quarter" idx="1"/>
          </p:nvPr>
        </p:nvSpPr>
        <p:spPr>
          <a:xfrm>
            <a:off x="609600" y="1589567"/>
            <a:ext cx="38862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11" name="Shape 10"/>
          <p:cNvSpPr>
            <a:spLocks noGrp="1"/>
          </p:cNvSpPr>
          <p:nvPr>
            <p:ph sz="quarter" idx="2"/>
          </p:nvPr>
        </p:nvSpPr>
        <p:spPr>
          <a:xfrm>
            <a:off x="4844901" y="1589567"/>
            <a:ext cx="38862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8" name="Shape 7"/>
          <p:cNvSpPr>
            <a:spLocks noGrp="1"/>
          </p:cNvSpPr>
          <p:nvPr>
            <p:ph type="dt" sz="half" idx="15"/>
          </p:nvPr>
        </p:nvSpPr>
        <p:spPr/>
        <p:txBody>
          <a:bodyPr rtlCol="0"/>
          <a:lstStyle/>
          <a:p>
            <a:r>
              <a:rPr lang="en-US" altLang="zh-TW" smtClean="0"/>
              <a:t>9/12/2006 8:40 AM</a:t>
            </a:r>
            <a:endParaRPr lang="zh-TW"/>
          </a:p>
        </p:txBody>
      </p:sp>
      <p:sp>
        <p:nvSpPr>
          <p:cNvPr id="10" name="Shape 9"/>
          <p:cNvSpPr>
            <a:spLocks noGrp="1"/>
          </p:cNvSpPr>
          <p:nvPr>
            <p:ph type="sldNum" sz="quarter" idx="16"/>
          </p:nvPr>
        </p:nvSpPr>
        <p:spPr/>
        <p:txBody>
          <a:bodyPr rtlCol="0"/>
          <a:lstStyle/>
          <a:p>
            <a:pPr algn="ctr"/>
            <a:fld id="{1AD93096-5B34-4342-9326-69289CEAE4C2}" type="slidenum">
              <a:rPr/>
              <a:pPr algn="ctr"/>
              <a:t>‹#›</a:t>
            </a:fld>
            <a:endParaRPr lang="zh-TW"/>
          </a:p>
        </p:txBody>
      </p:sp>
      <p:sp>
        <p:nvSpPr>
          <p:cNvPr id="12" name="Shape 11"/>
          <p:cNvSpPr>
            <a:spLocks noGrp="1"/>
          </p:cNvSpPr>
          <p:nvPr>
            <p:ph type="ftr" sz="quarter" idx="17"/>
          </p:nvPr>
        </p:nvSpPr>
        <p:spPr/>
        <p:txBody>
          <a:bodyPr rtlCol="0"/>
          <a:lstStyle/>
          <a:p>
            <a:endParaRPr 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Shape 1"/>
          <p:cNvSpPr>
            <a:spLocks noGrp="1"/>
          </p:cNvSpPr>
          <p:nvPr>
            <p:ph type="title"/>
          </p:nvPr>
        </p:nvSpPr>
        <p:spPr>
          <a:xfrm>
            <a:off x="533400" y="273050"/>
            <a:ext cx="8153400" cy="869950"/>
          </a:xfrm>
        </p:spPr>
        <p:txBody>
          <a:bodyPr anchor="ctr"/>
          <a:lstStyle>
            <a:lvl1pPr latinLnBrk="0">
              <a:defRPr lang="zh-TW"/>
            </a:lvl1pPr>
          </a:lstStyle>
          <a:p>
            <a:r>
              <a:rPr lang="zh-TW" altLang="en-US" smtClean="0"/>
              <a:t>按一下以編輯母片標題樣式</a:t>
            </a:r>
            <a:endParaRPr lang="zh-TW"/>
          </a:p>
        </p:txBody>
      </p:sp>
      <p:sp>
        <p:nvSpPr>
          <p:cNvPr id="11" name="Shape 10"/>
          <p:cNvSpPr>
            <a:spLocks noGrp="1"/>
          </p:cNvSpPr>
          <p:nvPr>
            <p:ph sz="quarter" idx="2"/>
          </p:nvPr>
        </p:nvSpPr>
        <p:spPr>
          <a:xfrm>
            <a:off x="609600" y="2438400"/>
            <a:ext cx="3886200" cy="3581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13" name="Shape 12"/>
          <p:cNvSpPr>
            <a:spLocks noGrp="1"/>
          </p:cNvSpPr>
          <p:nvPr>
            <p:ph sz="quarter" idx="4"/>
          </p:nvPr>
        </p:nvSpPr>
        <p:spPr>
          <a:xfrm>
            <a:off x="4800600" y="2438400"/>
            <a:ext cx="3886200" cy="3581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10" name="Shape 9"/>
          <p:cNvSpPr>
            <a:spLocks noGrp="1"/>
          </p:cNvSpPr>
          <p:nvPr>
            <p:ph type="dt" sz="half" idx="15"/>
          </p:nvPr>
        </p:nvSpPr>
        <p:spPr/>
        <p:txBody>
          <a:bodyPr rtlCol="0"/>
          <a:lstStyle/>
          <a:p>
            <a:r>
              <a:rPr lang="en-US" altLang="zh-TW" smtClean="0"/>
              <a:t>9/12/2006 8:40 AM</a:t>
            </a:r>
            <a:endParaRPr lang="zh-TW"/>
          </a:p>
        </p:txBody>
      </p:sp>
      <p:sp>
        <p:nvSpPr>
          <p:cNvPr id="12" name="Shape 11"/>
          <p:cNvSpPr>
            <a:spLocks noGrp="1"/>
          </p:cNvSpPr>
          <p:nvPr>
            <p:ph type="sldNum" sz="quarter" idx="16"/>
          </p:nvPr>
        </p:nvSpPr>
        <p:spPr/>
        <p:txBody>
          <a:bodyPr rtlCol="0"/>
          <a:lstStyle/>
          <a:p>
            <a:pPr algn="ctr"/>
            <a:fld id="{1AD93096-5B34-4342-9326-69289CEAE4C2}" type="slidenum">
              <a:rPr/>
              <a:pPr algn="ctr"/>
              <a:t>‹#›</a:t>
            </a:fld>
            <a:endParaRPr lang="zh-TW"/>
          </a:p>
        </p:txBody>
      </p:sp>
      <p:sp>
        <p:nvSpPr>
          <p:cNvPr id="14" name="Shape 13"/>
          <p:cNvSpPr>
            <a:spLocks noGrp="1"/>
          </p:cNvSpPr>
          <p:nvPr>
            <p:ph type="ftr" sz="quarter" idx="17"/>
          </p:nvPr>
        </p:nvSpPr>
        <p:spPr/>
        <p:txBody>
          <a:bodyPr rtlCol="0"/>
          <a:lstStyle/>
          <a:p>
            <a:endParaRPr lang="zh-TW"/>
          </a:p>
        </p:txBody>
      </p:sp>
      <p:sp>
        <p:nvSpPr>
          <p:cNvPr id="16" name="Shape 15"/>
          <p:cNvSpPr>
            <a:spLocks noGrp="1"/>
          </p:cNvSpPr>
          <p:nvPr>
            <p:ph type="body" sz="quarter" idx="1"/>
          </p:nvPr>
        </p:nvSpPr>
        <p:spPr>
          <a:xfrm>
            <a:off x="609600" y="1752600"/>
            <a:ext cx="3886200" cy="640080"/>
          </a:xfrm>
          <a:solidFill>
            <a:schemeClr val="accent2"/>
          </a:solidFill>
        </p:spPr>
        <p:txBody>
          <a:bodyPr rtlCol="0" anchor="ctr"/>
          <a:lstStyle>
            <a:lvl1pPr marL="0" indent="0" latinLnBrk="0">
              <a:buFontTx/>
              <a:buNone/>
              <a:defRPr lang="zh-TW" sz="2000" b="1">
                <a:solidFill>
                  <a:srgbClr val="FFFFFF"/>
                </a:solidFill>
              </a:defRPr>
            </a:lvl1pPr>
          </a:lstStyle>
          <a:p>
            <a:pPr lvl="0"/>
            <a:r>
              <a:rPr lang="zh-TW" altLang="en-US" smtClean="0"/>
              <a:t>按一下以編輯母片文字樣式</a:t>
            </a:r>
          </a:p>
        </p:txBody>
      </p:sp>
      <p:sp>
        <p:nvSpPr>
          <p:cNvPr id="15" name="Shape 14"/>
          <p:cNvSpPr>
            <a:spLocks noGrp="1"/>
          </p:cNvSpPr>
          <p:nvPr>
            <p:ph type="body" sz="quarter" idx="3"/>
          </p:nvPr>
        </p:nvSpPr>
        <p:spPr>
          <a:xfrm>
            <a:off x="4800600" y="1752600"/>
            <a:ext cx="3886200" cy="640080"/>
          </a:xfrm>
          <a:solidFill>
            <a:schemeClr val="accent4"/>
          </a:solidFill>
        </p:spPr>
        <p:txBody>
          <a:bodyPr rtlCol="0" anchor="ctr"/>
          <a:lstStyle>
            <a:lvl1pPr marL="0" indent="0" latinLnBrk="0">
              <a:buFontTx/>
              <a:buNone/>
              <a:defRPr lang="zh-TW" sz="2000" b="1">
                <a:solidFill>
                  <a:srgbClr val="FFFFFF"/>
                </a:solidFill>
              </a:defRPr>
            </a:lvl1pPr>
          </a:lstStyle>
          <a:p>
            <a:pPr lvl="0"/>
            <a:r>
              <a:rPr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zh-TW" altLang="en-US" smtClean="0"/>
              <a:t>按一下以編輯母片標題樣式</a:t>
            </a:r>
            <a:endParaRPr lang="zh-TW"/>
          </a:p>
        </p:txBody>
      </p:sp>
      <p:sp>
        <p:nvSpPr>
          <p:cNvPr id="3" name="Shape 2"/>
          <p:cNvSpPr>
            <a:spLocks noGrp="1"/>
          </p:cNvSpPr>
          <p:nvPr>
            <p:ph type="dt" sz="half" idx="10"/>
          </p:nvPr>
        </p:nvSpPr>
        <p:spPr/>
        <p:txBody>
          <a:bodyPr/>
          <a:lstStyle/>
          <a:p>
            <a:r>
              <a:rPr lang="en-US" altLang="zh-TW" smtClean="0"/>
              <a:t>9/12/2006 8:40 AM</a:t>
            </a:r>
            <a:endParaRPr lang="zh-TW"/>
          </a:p>
        </p:txBody>
      </p:sp>
      <p:sp>
        <p:nvSpPr>
          <p:cNvPr id="4" name="Shape 3"/>
          <p:cNvSpPr>
            <a:spLocks noGrp="1"/>
          </p:cNvSpPr>
          <p:nvPr>
            <p:ph type="ftr" sz="quarter" idx="11"/>
          </p:nvPr>
        </p:nvSpPr>
        <p:spPr/>
        <p:txBody>
          <a:bodyPr/>
          <a:lstStyle/>
          <a:p>
            <a:endParaRPr lang="zh-TW"/>
          </a:p>
        </p:txBody>
      </p:sp>
      <p:sp>
        <p:nvSpPr>
          <p:cNvPr id="5" name="Shape 4"/>
          <p:cNvSpPr>
            <a:spLocks noGrp="1"/>
          </p:cNvSpPr>
          <p:nvPr>
            <p:ph type="sldNum" sz="quarter" idx="12"/>
          </p:nvPr>
        </p:nvSpPr>
        <p:spPr/>
        <p:txBody>
          <a:bodyPr/>
          <a:lstStyle>
            <a:lvl1pPr latinLnBrk="0">
              <a:defRPr lang="zh-TW">
                <a:solidFill>
                  <a:srgbClr val="FFFFFF"/>
                </a:solidFill>
              </a:defRPr>
            </a:lvl1pPr>
          </a:lstStyle>
          <a:p>
            <a:fld id="{1AD93096-5B34-4342-9326-69289CEAE4C2}" type="slidenum">
              <a:rPr/>
              <a:pPr/>
              <a:t>‹#›</a:t>
            </a:fld>
            <a:endParaRPr lang="zh-TW">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r>
              <a:rPr lang="en-US" altLang="zh-TW" smtClean="0"/>
              <a:t>9/12/2006 8:40 AM</a:t>
            </a:r>
            <a:endParaRPr lang="zh-TW"/>
          </a:p>
        </p:txBody>
      </p:sp>
      <p:sp>
        <p:nvSpPr>
          <p:cNvPr id="3" name="Shape 2"/>
          <p:cNvSpPr>
            <a:spLocks noGrp="1"/>
          </p:cNvSpPr>
          <p:nvPr>
            <p:ph type="ftr" sz="quarter" idx="11"/>
          </p:nvPr>
        </p:nvSpPr>
        <p:spPr/>
        <p:txBody>
          <a:bodyPr/>
          <a:lstStyle/>
          <a:p>
            <a:endParaRPr lang="zh-TW"/>
          </a:p>
        </p:txBody>
      </p:sp>
      <p:sp>
        <p:nvSpPr>
          <p:cNvPr id="4" name="Shape 3"/>
          <p:cNvSpPr>
            <a:spLocks noGrp="1"/>
          </p:cNvSpPr>
          <p:nvPr>
            <p:ph type="sldNum" sz="quarter" idx="12"/>
          </p:nvPr>
        </p:nvSpPr>
        <p:spPr>
          <a:xfrm>
            <a:off x="0" y="6248400"/>
            <a:ext cx="533400" cy="381000"/>
          </a:xfrm>
        </p:spPr>
        <p:txBody>
          <a:bodyPr/>
          <a:lstStyle>
            <a:lvl1pPr latinLnBrk="0">
              <a:defRPr lang="zh-TW">
                <a:solidFill>
                  <a:schemeClr val="tx2"/>
                </a:solidFill>
              </a:defRPr>
            </a:lvl1pPr>
          </a:lstStyle>
          <a:p>
            <a:fld id="{1AD93096-5B34-4342-9326-69289CEAE4C2}" type="slidenum">
              <a:rPr/>
              <a:pPr/>
              <a:t>‹#›</a:t>
            </a:fld>
            <a:endParaRPr lang="zh-TW">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Shape 1"/>
          <p:cNvSpPr>
            <a:spLocks noGrp="1"/>
          </p:cNvSpPr>
          <p:nvPr>
            <p:ph type="title"/>
          </p:nvPr>
        </p:nvSpPr>
        <p:spPr>
          <a:xfrm>
            <a:off x="609600" y="273050"/>
            <a:ext cx="8077200" cy="869950"/>
          </a:xfrm>
        </p:spPr>
        <p:txBody>
          <a:bodyPr anchor="ctr"/>
          <a:lstStyle>
            <a:lvl1pPr algn="l" latinLnBrk="0">
              <a:buNone/>
              <a:defRPr lang="zh-TW" sz="4400" b="0"/>
            </a:lvl1pPr>
          </a:lstStyle>
          <a:p>
            <a:r>
              <a:rPr lang="zh-TW" altLang="en-US" smtClean="0"/>
              <a:t>按一下以編輯母片標題樣式</a:t>
            </a:r>
            <a:endParaRPr lang="zh-TW"/>
          </a:p>
        </p:txBody>
      </p:sp>
      <p:sp>
        <p:nvSpPr>
          <p:cNvPr id="5" name="Shape 4"/>
          <p:cNvSpPr>
            <a:spLocks noGrp="1"/>
          </p:cNvSpPr>
          <p:nvPr>
            <p:ph type="dt" sz="half" idx="10"/>
          </p:nvPr>
        </p:nvSpPr>
        <p:spPr/>
        <p:txBody>
          <a:bodyPr/>
          <a:lstStyle/>
          <a:p>
            <a:r>
              <a:rPr lang="en-US" altLang="zh-TW" smtClean="0"/>
              <a:t>9/12/2006 8:40 AM</a:t>
            </a:r>
            <a:endParaRPr lang="zh-TW"/>
          </a:p>
        </p:txBody>
      </p:sp>
      <p:sp>
        <p:nvSpPr>
          <p:cNvPr id="6" name="Shape 5"/>
          <p:cNvSpPr>
            <a:spLocks noGrp="1"/>
          </p:cNvSpPr>
          <p:nvPr>
            <p:ph type="ftr" sz="quarter" idx="11"/>
          </p:nvPr>
        </p:nvSpPr>
        <p:spPr/>
        <p:txBody>
          <a:bodyPr/>
          <a:lstStyle/>
          <a:p>
            <a:endParaRPr lang="zh-TW"/>
          </a:p>
        </p:txBody>
      </p:sp>
      <p:sp>
        <p:nvSpPr>
          <p:cNvPr id="7" name="Shape 6"/>
          <p:cNvSpPr>
            <a:spLocks noGrp="1"/>
          </p:cNvSpPr>
          <p:nvPr>
            <p:ph type="sldNum" sz="quarter" idx="12"/>
          </p:nvPr>
        </p:nvSpPr>
        <p:spPr/>
        <p:txBody>
          <a:bodyPr/>
          <a:lstStyle>
            <a:lvl1pPr latinLnBrk="0">
              <a:defRPr lang="zh-TW">
                <a:solidFill>
                  <a:srgbClr val="FFFFFF"/>
                </a:solidFill>
              </a:defRPr>
            </a:lvl1pPr>
          </a:lstStyle>
          <a:p>
            <a:fld id="{1AD93096-5B34-4342-9326-69289CEAE4C2}" type="slidenum">
              <a:rPr/>
              <a:pPr/>
              <a:t>‹#›</a:t>
            </a:fld>
            <a:endParaRPr lang="zh-TW">
              <a:solidFill>
                <a:srgbClr val="FFFFFF"/>
              </a:solidFill>
            </a:endParaRPr>
          </a:p>
        </p:txBody>
      </p:sp>
      <p:sp>
        <p:nvSpPr>
          <p:cNvPr id="3" name="Shap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latinLnBrk="0">
              <a:spcAft>
                <a:spcPts val="1000"/>
              </a:spcAft>
              <a:buNone/>
              <a:defRPr lang="zh-TW" sz="1800"/>
            </a:lvl1pPr>
            <a:lvl2pPr>
              <a:buNone/>
              <a:defRPr lang="zh-TW" sz="1200"/>
            </a:lvl2pPr>
            <a:lvl3pPr>
              <a:buNone/>
              <a:defRPr lang="zh-TW" sz="1000"/>
            </a:lvl3pPr>
            <a:lvl4pPr>
              <a:buNone/>
              <a:defRPr lang="zh-TW" sz="900"/>
            </a:lvl4pPr>
            <a:lvl5pPr>
              <a:buNone/>
              <a:defRPr lang="zh-TW" sz="900"/>
            </a:lvl5pPr>
          </a:lstStyle>
          <a:p>
            <a:pPr lvl="0"/>
            <a:r>
              <a:rPr lang="zh-TW" altLang="en-US" smtClean="0"/>
              <a:t>按一下以編輯母片文字樣式</a:t>
            </a:r>
          </a:p>
        </p:txBody>
      </p:sp>
      <p:sp>
        <p:nvSpPr>
          <p:cNvPr id="9" name="Shape 8"/>
          <p:cNvSpPr>
            <a:spLocks noGrp="1"/>
          </p:cNvSpPr>
          <p:nvPr>
            <p:ph sz="quarter" idx="1"/>
          </p:nvPr>
        </p:nvSpPr>
        <p:spPr>
          <a:xfrm>
            <a:off x="2362200" y="1752600"/>
            <a:ext cx="6400800" cy="4419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Shape 3"/>
          <p:cNvSpPr>
            <a:spLocks noGrp="1"/>
          </p:cNvSpPr>
          <p:nvPr>
            <p:ph type="body" sz="half" idx="2"/>
          </p:nvPr>
        </p:nvSpPr>
        <p:spPr>
          <a:xfrm>
            <a:off x="1600200" y="5486400"/>
            <a:ext cx="7315200" cy="685800"/>
          </a:xfrm>
        </p:spPr>
        <p:txBody>
          <a:bodyPr/>
          <a:lstStyle>
            <a:lvl1pPr marL="0" indent="0" latinLnBrk="0">
              <a:buFontTx/>
              <a:buNone/>
              <a:defRPr lang="zh-TW" sz="1700"/>
            </a:lvl1pPr>
            <a:lvl2pPr>
              <a:buFontTx/>
              <a:buNone/>
              <a:defRPr lang="zh-TW" sz="1200"/>
            </a:lvl2pPr>
            <a:lvl3pPr>
              <a:buFontTx/>
              <a:buNone/>
              <a:defRPr lang="zh-TW" sz="1000"/>
            </a:lvl3pPr>
            <a:lvl4pPr>
              <a:buFontTx/>
              <a:buNone/>
              <a:defRPr lang="zh-TW" sz="900"/>
            </a:lvl4pPr>
            <a:lvl5pPr>
              <a:buFontTx/>
              <a:buNone/>
              <a:defRPr lang="zh-TW" sz="900"/>
            </a:lvl5pPr>
          </a:lstStyle>
          <a:p>
            <a:pPr lvl="0"/>
            <a:r>
              <a:rPr lang="zh-TW" altLang="en-US" smtClean="0"/>
              <a:t>按一下以編輯母片文字樣式</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zh-TW"/>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zh-TW"/>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zh-TW"/>
          </a:p>
        </p:txBody>
      </p:sp>
      <p:sp>
        <p:nvSpPr>
          <p:cNvPr id="2" name="Shape 1"/>
          <p:cNvSpPr>
            <a:spLocks noGrp="1"/>
          </p:cNvSpPr>
          <p:nvPr>
            <p:ph type="title"/>
          </p:nvPr>
        </p:nvSpPr>
        <p:spPr>
          <a:xfrm>
            <a:off x="1600200" y="4648200"/>
            <a:ext cx="7315200" cy="685800"/>
          </a:xfrm>
        </p:spPr>
        <p:txBody>
          <a:bodyPr anchor="ctr"/>
          <a:lstStyle>
            <a:lvl1pPr algn="l" latinLnBrk="0">
              <a:buNone/>
              <a:defRPr lang="zh-TW" sz="2800" b="0">
                <a:solidFill>
                  <a:srgbClr val="FFFFFF"/>
                </a:solidFill>
              </a:defRPr>
            </a:lvl1pPr>
          </a:lstStyle>
          <a:p>
            <a:r>
              <a:rPr lang="zh-TW" altLang="en-US" smtClean="0"/>
              <a:t>按一下以編輯母片標題樣式</a:t>
            </a:r>
            <a:endParaRPr lang="zh-TW"/>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zh-TW"/>
          </a:p>
        </p:txBody>
      </p:sp>
      <p:sp>
        <p:nvSpPr>
          <p:cNvPr id="12" name="Shape 11"/>
          <p:cNvSpPr>
            <a:spLocks noGrp="1"/>
          </p:cNvSpPr>
          <p:nvPr>
            <p:ph type="dt" sz="half" idx="10"/>
          </p:nvPr>
        </p:nvSpPr>
        <p:spPr>
          <a:xfrm>
            <a:off x="6248400" y="6248400"/>
            <a:ext cx="2667000" cy="365125"/>
          </a:xfrm>
        </p:spPr>
        <p:txBody>
          <a:bodyPr rtlCol="0"/>
          <a:lstStyle/>
          <a:p>
            <a:r>
              <a:rPr lang="en-US" altLang="zh-TW" smtClean="0"/>
              <a:t>9/12/2006 8:40 AM</a:t>
            </a:r>
            <a:endParaRPr lang="zh-TW"/>
          </a:p>
        </p:txBody>
      </p:sp>
      <p:sp>
        <p:nvSpPr>
          <p:cNvPr id="13" name="Shape 12"/>
          <p:cNvSpPr>
            <a:spLocks noGrp="1"/>
          </p:cNvSpPr>
          <p:nvPr>
            <p:ph type="sldNum" sz="quarter" idx="11"/>
          </p:nvPr>
        </p:nvSpPr>
        <p:spPr>
          <a:xfrm>
            <a:off x="0" y="4667249"/>
            <a:ext cx="1447800" cy="663578"/>
          </a:xfrm>
        </p:spPr>
        <p:txBody>
          <a:bodyPr rtlCol="0"/>
          <a:lstStyle>
            <a:lvl1pPr latinLnBrk="0">
              <a:defRPr lang="zh-TW" sz="2800"/>
            </a:lvl1pPr>
          </a:lstStyle>
          <a:p>
            <a:pPr algn="ctr"/>
            <a:fld id="{1AD93096-5B34-4342-9326-69289CEAE4C2}" type="slidenum">
              <a:rPr/>
              <a:pPr algn="ctr"/>
              <a:t>‹#›</a:t>
            </a:fld>
            <a:endParaRPr lang="zh-TW" sz="2800"/>
          </a:p>
        </p:txBody>
      </p:sp>
      <p:sp>
        <p:nvSpPr>
          <p:cNvPr id="14" name="Shape 13"/>
          <p:cNvSpPr>
            <a:spLocks noGrp="1"/>
          </p:cNvSpPr>
          <p:nvPr>
            <p:ph type="ftr" sz="quarter" idx="12"/>
          </p:nvPr>
        </p:nvSpPr>
        <p:spPr>
          <a:xfrm>
            <a:off x="1600200" y="6248206"/>
            <a:ext cx="4572000" cy="365125"/>
          </a:xfrm>
        </p:spPr>
        <p:txBody>
          <a:bodyPr rtlCol="0"/>
          <a:lstStyle/>
          <a:p>
            <a:endParaRPr lang="zh-TW"/>
          </a:p>
        </p:txBody>
      </p:sp>
      <p:sp>
        <p:nvSpPr>
          <p:cNvPr id="3" name="Shape 2"/>
          <p:cNvSpPr>
            <a:spLocks noGrp="1"/>
          </p:cNvSpPr>
          <p:nvPr>
            <p:ph type="pic" idx="1"/>
          </p:nvPr>
        </p:nvSpPr>
        <p:spPr>
          <a:xfrm>
            <a:off x="1560576" y="0"/>
            <a:ext cx="7583424" cy="4568952"/>
          </a:xfrm>
          <a:solidFill>
            <a:schemeClr val="accent1">
              <a:tint val="40000"/>
            </a:schemeClr>
          </a:solidFill>
          <a:ln>
            <a:noFill/>
          </a:ln>
        </p:spPr>
        <p:txBody>
          <a:bodyPr/>
          <a:lstStyle>
            <a:lvl1pPr marL="0" indent="0" latinLnBrk="0">
              <a:buNone/>
              <a:defRPr lang="zh-TW" sz="3200"/>
            </a:lvl1pPr>
          </a:lstStyle>
          <a:p>
            <a:r>
              <a:rPr lang="zh-TW" altLang="en-US" smtClean="0"/>
              <a:t>按一下圖示以新增圖片</a:t>
            </a:r>
            <a:endParaRPr lang="zh-TW"/>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a:spLocks noGrp="1"/>
          </p:cNvSpPr>
          <p:nvPr>
            <p:ph type="title"/>
          </p:nvPr>
        </p:nvSpPr>
        <p:spPr>
          <a:xfrm>
            <a:off x="609600" y="228600"/>
            <a:ext cx="8153400" cy="990600"/>
          </a:xfrm>
          <a:prstGeom prst="rect">
            <a:avLst/>
          </a:prstGeom>
        </p:spPr>
        <p:txBody>
          <a:bodyPr vert="horz" anchor="ctr">
            <a:normAutofit/>
          </a:bodyPr>
          <a:lstStyle/>
          <a:p>
            <a:r>
              <a:rPr lang="zh-TW"/>
              <a:t>按一下以編輯母片標題樣式</a:t>
            </a:r>
          </a:p>
        </p:txBody>
      </p:sp>
      <p:sp>
        <p:nvSpPr>
          <p:cNvPr id="13" name="Rectangle 12"/>
          <p:cNvSpPr>
            <a:spLocks noGrp="1"/>
          </p:cNvSpPr>
          <p:nvPr>
            <p:ph type="body" idx="1"/>
          </p:nvPr>
        </p:nvSpPr>
        <p:spPr>
          <a:xfrm>
            <a:off x="612648" y="1600200"/>
            <a:ext cx="8153400" cy="4526280"/>
          </a:xfrm>
          <a:prstGeom prst="rect">
            <a:avLst/>
          </a:prstGeom>
        </p:spPr>
        <p:txBody>
          <a:bodyPr vert="horz">
            <a:norm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a:p>
            <a:pPr lvl="5"/>
            <a:r>
              <a:rPr lang="zh-TW"/>
              <a:t>第六層</a:t>
            </a:r>
          </a:p>
          <a:p>
            <a:pPr lvl="6"/>
            <a:r>
              <a:rPr lang="zh-TW"/>
              <a:t>第七層</a:t>
            </a:r>
          </a:p>
          <a:p>
            <a:pPr lvl="7"/>
            <a:r>
              <a:rPr lang="zh-TW"/>
              <a:t>第八層</a:t>
            </a:r>
          </a:p>
          <a:p>
            <a:pPr lvl="8"/>
            <a:r>
              <a:rPr lang="zh-TW"/>
              <a:t>第九層</a:t>
            </a:r>
          </a:p>
        </p:txBody>
      </p:sp>
      <p:sp>
        <p:nvSpPr>
          <p:cNvPr id="14" name="Rectangle 13"/>
          <p:cNvSpPr>
            <a:spLocks noGrp="1"/>
          </p:cNvSpPr>
          <p:nvPr>
            <p:ph type="dt" sz="half" idx="2"/>
          </p:nvPr>
        </p:nvSpPr>
        <p:spPr>
          <a:xfrm>
            <a:off x="6096000" y="6248400"/>
            <a:ext cx="2667000" cy="365125"/>
          </a:xfrm>
          <a:prstGeom prst="rect">
            <a:avLst/>
          </a:prstGeom>
        </p:spPr>
        <p:txBody>
          <a:bodyPr vert="horz" anchor="ctr" anchorCtr="0"/>
          <a:lstStyle>
            <a:lvl1pPr algn="l" latinLnBrk="0">
              <a:defRPr lang="zh-TW" sz="1400">
                <a:solidFill>
                  <a:schemeClr val="tx2"/>
                </a:solidFill>
              </a:defRPr>
            </a:lvl1pPr>
          </a:lstStyle>
          <a:p>
            <a:r>
              <a:rPr lang="en-US" altLang="zh-TW" smtClean="0">
                <a:solidFill>
                  <a:schemeClr val="tx2"/>
                </a:solidFill>
              </a:rPr>
              <a:t>9/12/2006 8:40 AM</a:t>
            </a:r>
            <a:endParaRPr lang="zh-TW" sz="1400">
              <a:solidFill>
                <a:schemeClr val="tx2"/>
              </a:solidFill>
            </a:endParaRPr>
          </a:p>
        </p:txBody>
      </p:sp>
      <p:sp>
        <p:nvSpPr>
          <p:cNvPr id="3" name="Rectangle 2"/>
          <p:cNvSpPr>
            <a:spLocks noGrp="1"/>
          </p:cNvSpPr>
          <p:nvPr>
            <p:ph type="ftr" sz="quarter" idx="3"/>
          </p:nvPr>
        </p:nvSpPr>
        <p:spPr>
          <a:xfrm>
            <a:off x="609600" y="6248206"/>
            <a:ext cx="5421083" cy="365125"/>
          </a:xfrm>
          <a:prstGeom prst="rect">
            <a:avLst/>
          </a:prstGeom>
        </p:spPr>
        <p:txBody>
          <a:bodyPr vert="horz" anchor="ctr"/>
          <a:lstStyle>
            <a:lvl1pPr algn="r" latinLnBrk="0">
              <a:defRPr lang="zh-TW" sz="1400">
                <a:solidFill>
                  <a:schemeClr val="tx2"/>
                </a:solidFill>
              </a:defRPr>
            </a:lvl1pPr>
          </a:lstStyle>
          <a:p>
            <a:pPr algn="r"/>
            <a:endParaRPr lang="zh-TW" sz="140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zh-TW"/>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zh-TW"/>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zh-TW"/>
          </a:p>
        </p:txBody>
      </p:sp>
      <p:sp>
        <p:nvSpPr>
          <p:cNvPr id="23" name="Rectangl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latinLnBrk="0">
              <a:defRPr lang="zh-TW" sz="1400" b="1">
                <a:solidFill>
                  <a:srgbClr val="FFFFFF"/>
                </a:solidFill>
              </a:defRPr>
            </a:lvl1pPr>
          </a:lstStyle>
          <a:p>
            <a:pPr algn="ctr"/>
            <a:fld id="{72AC53DF-4216-466D-99A7-94400E6C2A25}" type="slidenum">
              <a:rPr lang="zh-TW" sz="1200">
                <a:solidFill>
                  <a:schemeClr val="tx2"/>
                </a:solidFill>
              </a:rPr>
              <a:pPr algn="ctr"/>
              <a:t>‹#›</a:t>
            </a:fld>
            <a:endParaRPr lang="zh-TW" sz="1400" b="1">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rtl="0" eaLnBrk="1" latinLnBrk="0" hangingPunct="1">
        <a:spcBef>
          <a:spcPct val="0"/>
        </a:spcBef>
        <a:buNone/>
        <a:defRPr lang="zh-TW"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lang="zh-TW"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lang="zh-TW"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lang="zh-TW"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lang="zh-TW"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lang="zh-TW"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lang="zh-TW"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lang="zh-TW"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lang="zh-TW"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lang="zh-TW" sz="1800" kern="1200" baseline="0">
          <a:solidFill>
            <a:schemeClr val="tx1"/>
          </a:solidFill>
          <a:latin typeface="+mn-lt"/>
          <a:ea typeface="+mn-ea"/>
          <a:cs typeface="+mn-cs"/>
        </a:defRPr>
      </a:lvl9pPr>
    </p:bodyStyle>
    <p:otherStyle>
      <a:lvl1pPr marL="0" algn="l" rtl="0" eaLnBrk="1" latinLnBrk="0" hangingPunct="1">
        <a:defRPr lang="zh-TW" kern="1200">
          <a:solidFill>
            <a:schemeClr val="tx1"/>
          </a:solidFill>
          <a:latin typeface="+mn-lt"/>
          <a:ea typeface="+mn-ea"/>
          <a:cs typeface="+mn-cs"/>
        </a:defRPr>
      </a:lvl1pPr>
      <a:lvl2pPr marL="457200" algn="l" rtl="0" eaLnBrk="1" hangingPunct="1">
        <a:defRPr lang="zh-TW" kern="1200">
          <a:solidFill>
            <a:schemeClr val="tx1"/>
          </a:solidFill>
          <a:latin typeface="+mn-lt"/>
          <a:ea typeface="+mn-ea"/>
          <a:cs typeface="+mn-cs"/>
        </a:defRPr>
      </a:lvl2pPr>
      <a:lvl3pPr marL="914400" algn="l" rtl="0" eaLnBrk="1" hangingPunct="1">
        <a:defRPr lang="zh-TW" kern="1200">
          <a:solidFill>
            <a:schemeClr val="tx1"/>
          </a:solidFill>
          <a:latin typeface="+mn-lt"/>
          <a:ea typeface="+mn-ea"/>
          <a:cs typeface="+mn-cs"/>
        </a:defRPr>
      </a:lvl3pPr>
      <a:lvl4pPr marL="1371600" algn="l" rtl="0" eaLnBrk="1" hangingPunct="1">
        <a:defRPr lang="zh-TW" kern="1200">
          <a:solidFill>
            <a:schemeClr val="tx1"/>
          </a:solidFill>
          <a:latin typeface="+mn-lt"/>
          <a:ea typeface="+mn-ea"/>
          <a:cs typeface="+mn-cs"/>
        </a:defRPr>
      </a:lvl4pPr>
      <a:lvl5pPr marL="1828800" algn="l" rtl="0" eaLnBrk="1" hangingPunct="1">
        <a:defRPr lang="zh-TW" kern="1200">
          <a:solidFill>
            <a:schemeClr val="tx1"/>
          </a:solidFill>
          <a:latin typeface="+mn-lt"/>
          <a:ea typeface="+mn-ea"/>
          <a:cs typeface="+mn-cs"/>
        </a:defRPr>
      </a:lvl5pPr>
      <a:lvl6pPr marL="2286000" algn="l" rtl="0" eaLnBrk="1" hangingPunct="1">
        <a:defRPr lang="zh-TW" kern="1200">
          <a:solidFill>
            <a:schemeClr val="tx1"/>
          </a:solidFill>
          <a:latin typeface="+mn-lt"/>
          <a:ea typeface="+mn-ea"/>
          <a:cs typeface="+mn-cs"/>
        </a:defRPr>
      </a:lvl6pPr>
      <a:lvl7pPr marL="2743200" algn="l" rtl="0" eaLnBrk="1" hangingPunct="1">
        <a:defRPr lang="zh-TW" kern="1200">
          <a:solidFill>
            <a:schemeClr val="tx1"/>
          </a:solidFill>
          <a:latin typeface="+mn-lt"/>
          <a:ea typeface="+mn-ea"/>
          <a:cs typeface="+mn-cs"/>
        </a:defRPr>
      </a:lvl7pPr>
      <a:lvl8pPr marL="3200400" algn="l" rtl="0" eaLnBrk="1" hangingPunct="1">
        <a:defRPr lang="zh-TW" kern="1200">
          <a:solidFill>
            <a:schemeClr val="tx1"/>
          </a:solidFill>
          <a:latin typeface="+mn-lt"/>
          <a:ea typeface="+mn-ea"/>
          <a:cs typeface="+mn-cs"/>
        </a:defRPr>
      </a:lvl8pPr>
      <a:lvl9pPr marL="3657600" algn="l" rtl="0" eaLnBrk="1" hangingPunct="1">
        <a:defRPr lang="zh-TW"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2362200" y="3328392"/>
            <a:ext cx="6477000" cy="1828800"/>
          </a:xfrm>
        </p:spPr>
        <p:txBody>
          <a:bodyPr>
            <a:normAutofit fontScale="90000"/>
          </a:bodyPr>
          <a:lstStyle/>
          <a:p>
            <a:r>
              <a:rPr lang="zh-TW" altLang="en-US" b="1" dirty="0" smtClean="0"/>
              <a:t>可程式邏輯控制器</a:t>
            </a:r>
            <a:r>
              <a:rPr lang="en-US" altLang="zh-TW" dirty="0" smtClean="0"/>
              <a:t>Programmable Logic Controller</a:t>
            </a:r>
            <a:r>
              <a:rPr lang="zh-TW" altLang="en-US" dirty="0" smtClean="0"/>
              <a:t>，</a:t>
            </a:r>
            <a:r>
              <a:rPr lang="en-US" altLang="zh-TW" b="1" dirty="0" smtClean="0"/>
              <a:t>PLC</a:t>
            </a:r>
            <a:r>
              <a:rPr lang="zh-TW" altLang="en-US" dirty="0" smtClean="0"/>
              <a:t>簡介 </a:t>
            </a:r>
            <a:r>
              <a:rPr lang="zh-TW" sz="3600" dirty="0"/>
              <a:t/>
            </a:r>
            <a:br>
              <a:rPr lang="zh-TW" sz="3600" dirty="0"/>
            </a:br>
            <a:endParaRPr lang="zh-TW" dirty="0"/>
          </a:p>
        </p:txBody>
      </p:sp>
      <p:sp>
        <p:nvSpPr>
          <p:cNvPr id="3" name="Rectangle 2"/>
          <p:cNvSpPr>
            <a:spLocks noGrp="1"/>
          </p:cNvSpPr>
          <p:nvPr>
            <p:ph type="subTitle" idx="1"/>
          </p:nvPr>
        </p:nvSpPr>
        <p:spPr/>
        <p:txBody>
          <a:bodyPr>
            <a:normAutofit/>
          </a:bodyPr>
          <a:lstStyle/>
          <a:p>
            <a:r>
              <a:rPr lang="en-US" altLang="zh-TW" dirty="0" smtClean="0"/>
              <a:t>By GX</a:t>
            </a:r>
            <a:endParaRPr lang="zh-TW" dirty="0"/>
          </a:p>
        </p:txBody>
      </p:sp>
      <p:sp>
        <p:nvSpPr>
          <p:cNvPr id="4" name="投影片編號版面配置區 3"/>
          <p:cNvSpPr>
            <a:spLocks noGrp="1"/>
          </p:cNvSpPr>
          <p:nvPr>
            <p:ph type="sldNum" sz="quarter" idx="12"/>
          </p:nvPr>
        </p:nvSpPr>
        <p:spPr/>
        <p:txBody>
          <a:bodyPr/>
          <a:lstStyle/>
          <a:p>
            <a:fld id="{72AC53DF-4216-466D-99A7-94400E6C2A25}" type="slidenum">
              <a:rPr lang="en-US" altLang="zh-TW" smtClean="0"/>
              <a:pPr/>
              <a:t>1</a:t>
            </a:fld>
            <a:endParaRPr lang="zh-TW" altLang="en-US">
              <a:solidFill>
                <a:schemeClr val="tx2"/>
              </a:solidFill>
            </a:endParaRPr>
          </a:p>
        </p:txBody>
      </p:sp>
      <p:sp>
        <p:nvSpPr>
          <p:cNvPr id="7" name="日期版面配置區 6"/>
          <p:cNvSpPr>
            <a:spLocks noGrp="1"/>
          </p:cNvSpPr>
          <p:nvPr>
            <p:ph type="dt" sz="half" idx="10"/>
          </p:nvPr>
        </p:nvSpPr>
        <p:spPr/>
        <p:txBody>
          <a:bodyPr/>
          <a:lstStyle/>
          <a:p>
            <a:pPr algn="ctr"/>
            <a:fld id="{0FEAD514-7668-4F7E-83AF-CCEE6674BF55}" type="datetime1">
              <a:rPr lang="zh-TW" altLang="en-US" sz="2000" smtClean="0">
                <a:solidFill>
                  <a:srgbClr val="FFFFFF"/>
                </a:solidFill>
              </a:rPr>
              <a:pPr algn="ctr"/>
              <a:t>2013/12/29</a:t>
            </a:fld>
            <a:endParaRPr lang="zh-TW" sz="200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結構說明</a:t>
            </a:r>
            <a:r>
              <a:rPr lang="en-US" altLang="zh-TW" dirty="0" smtClean="0"/>
              <a:t>-3</a:t>
            </a:r>
            <a:endParaRPr lang="zh-TW" dirty="0"/>
          </a:p>
        </p:txBody>
      </p:sp>
      <p:sp>
        <p:nvSpPr>
          <p:cNvPr id="3" name="Content Placeholder 2"/>
          <p:cNvSpPr>
            <a:spLocks noGrp="1"/>
          </p:cNvSpPr>
          <p:nvPr>
            <p:ph sz="quarter" idx="1"/>
          </p:nvPr>
        </p:nvSpPr>
        <p:spPr/>
        <p:txBody>
          <a:bodyPr>
            <a:normAutofit fontScale="70000" lnSpcReduction="20000"/>
          </a:bodyPr>
          <a:lstStyle/>
          <a:p>
            <a:r>
              <a:rPr lang="zh-TW" altLang="en-US" b="1" dirty="0" smtClean="0"/>
              <a:t>電源模組</a:t>
            </a:r>
          </a:p>
          <a:p>
            <a:pPr>
              <a:buNone/>
            </a:pPr>
            <a:r>
              <a:rPr lang="en-US" altLang="zh-TW" dirty="0" smtClean="0"/>
              <a:t>		</a:t>
            </a:r>
            <a:r>
              <a:rPr lang="zh-TW" altLang="en-US" dirty="0" smtClean="0"/>
              <a:t>依</a:t>
            </a:r>
            <a:r>
              <a:rPr lang="en-US" altLang="zh-TW" dirty="0" smtClean="0"/>
              <a:t>PLC</a:t>
            </a:r>
            <a:r>
              <a:rPr lang="zh-TW" altLang="en-US" dirty="0" smtClean="0"/>
              <a:t>型式箱體式是</a:t>
            </a:r>
            <a:r>
              <a:rPr lang="en-US" altLang="zh-TW" dirty="0" smtClean="0"/>
              <a:t>CPU</a:t>
            </a:r>
            <a:r>
              <a:rPr lang="zh-TW" altLang="en-US" dirty="0" smtClean="0"/>
              <a:t>模組合二為一及模組式是分開的，其主要用途是為</a:t>
            </a:r>
            <a:r>
              <a:rPr lang="en-US" altLang="zh-TW" dirty="0" smtClean="0"/>
              <a:t>PLC</a:t>
            </a:r>
            <a:r>
              <a:rPr lang="zh-TW" altLang="en-US" dirty="0" smtClean="0"/>
              <a:t>各模組的積體電路提供工作電源。同時，有的還為輸入電路提供</a:t>
            </a:r>
            <a:r>
              <a:rPr lang="en-US" altLang="zh-TW" dirty="0" smtClean="0"/>
              <a:t>24V</a:t>
            </a:r>
            <a:r>
              <a:rPr lang="zh-TW" altLang="en-US" dirty="0" smtClean="0"/>
              <a:t>的工作電源。電源如果為交流電源通常為</a:t>
            </a:r>
            <a:r>
              <a:rPr lang="en-US" altLang="zh-TW" dirty="0" smtClean="0"/>
              <a:t>220VAC</a:t>
            </a:r>
            <a:r>
              <a:rPr lang="zh-TW" altLang="en-US" dirty="0" smtClean="0"/>
              <a:t>或</a:t>
            </a:r>
            <a:r>
              <a:rPr lang="en-US" altLang="zh-TW" dirty="0" smtClean="0"/>
              <a:t>110VAC</a:t>
            </a:r>
            <a:r>
              <a:rPr lang="zh-TW" altLang="en-US" dirty="0" smtClean="0"/>
              <a:t>，若為直流電源常用的為</a:t>
            </a:r>
            <a:r>
              <a:rPr lang="en-US" altLang="zh-TW" dirty="0" smtClean="0"/>
              <a:t>24V</a:t>
            </a:r>
            <a:r>
              <a:rPr lang="zh-TW" altLang="en-US" dirty="0" smtClean="0"/>
              <a:t>。</a:t>
            </a:r>
            <a:endParaRPr lang="en-US" altLang="zh-TW" dirty="0" smtClean="0"/>
          </a:p>
          <a:p>
            <a:pPr>
              <a:buNone/>
            </a:pPr>
            <a:endParaRPr lang="zh-TW" altLang="en-US" dirty="0" smtClean="0"/>
          </a:p>
          <a:p>
            <a:r>
              <a:rPr lang="zh-TW" altLang="en-US" b="1" dirty="0" smtClean="0"/>
              <a:t>中央處理單元</a:t>
            </a:r>
          </a:p>
          <a:p>
            <a:pPr>
              <a:buNone/>
            </a:pPr>
            <a:r>
              <a:rPr lang="en-US" altLang="zh-TW" dirty="0" smtClean="0"/>
              <a:t>		PLC</a:t>
            </a:r>
            <a:r>
              <a:rPr lang="zh-TW" altLang="en-US" dirty="0" smtClean="0"/>
              <a:t>中的</a:t>
            </a:r>
            <a:r>
              <a:rPr lang="en-US" altLang="zh-TW" dirty="0" smtClean="0"/>
              <a:t>CPU</a:t>
            </a:r>
            <a:r>
              <a:rPr lang="zh-TW" altLang="en-US" dirty="0" smtClean="0"/>
              <a:t>是</a:t>
            </a:r>
            <a:r>
              <a:rPr lang="en-US" altLang="zh-TW" dirty="0" smtClean="0"/>
              <a:t>PLC</a:t>
            </a:r>
            <a:r>
              <a:rPr lang="zh-TW" altLang="en-US" dirty="0" smtClean="0"/>
              <a:t>的核心，它按</a:t>
            </a:r>
            <a:r>
              <a:rPr lang="en-US" altLang="zh-TW" dirty="0" smtClean="0"/>
              <a:t>PLC</a:t>
            </a:r>
            <a:r>
              <a:rPr lang="zh-TW" altLang="en-US" dirty="0" smtClean="0"/>
              <a:t>的系統程式賦予的功能接收並存貯用戶程式和資料，用掃描的方式採集由現場輸入裝置送來的狀態或資料，並存入規劃的暫存器中，同時診斷電源和</a:t>
            </a:r>
            <a:r>
              <a:rPr lang="en-US" altLang="zh-TW" dirty="0" smtClean="0"/>
              <a:t>PLC</a:t>
            </a:r>
            <a:r>
              <a:rPr lang="zh-TW" altLang="en-US" dirty="0" smtClean="0"/>
              <a:t>內部電路的工作狀態和編程過程中的語法錯誤等。進入運行後，從用戶程式存貯器中逐條讀取指令，經分析後再按指令規定的任務產生相應的控制信號，去指揮有關的控制電路，與個人電腦一樣，主要由運算器、控制器、暫存器及實現它們之間聯繫的資料、控制及狀態匯流排構成，還有週邊晶片、匯流排界面及有關電路。</a:t>
            </a:r>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10</a:t>
            </a:fld>
            <a:endParaRPr lang="zh-TW" altLang="en-US">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結構說明</a:t>
            </a:r>
            <a:r>
              <a:rPr lang="en-US" altLang="zh-TW" dirty="0" smtClean="0"/>
              <a:t>-4</a:t>
            </a:r>
            <a:endParaRPr lang="zh-TW" dirty="0"/>
          </a:p>
        </p:txBody>
      </p:sp>
      <p:sp>
        <p:nvSpPr>
          <p:cNvPr id="3" name="Content Placeholder 2"/>
          <p:cNvSpPr>
            <a:spLocks noGrp="1"/>
          </p:cNvSpPr>
          <p:nvPr>
            <p:ph sz="quarter" idx="1"/>
          </p:nvPr>
        </p:nvSpPr>
        <p:spPr/>
        <p:txBody>
          <a:bodyPr>
            <a:normAutofit fontScale="62500" lnSpcReduction="20000"/>
          </a:bodyPr>
          <a:lstStyle/>
          <a:p>
            <a:r>
              <a:rPr lang="zh-TW" altLang="en-US" b="1" dirty="0" smtClean="0"/>
              <a:t>記憶體</a:t>
            </a:r>
          </a:p>
          <a:p>
            <a:pPr>
              <a:buNone/>
            </a:pPr>
            <a:r>
              <a:rPr lang="en-US" altLang="zh-TW" dirty="0" smtClean="0"/>
              <a:t>		</a:t>
            </a:r>
            <a:r>
              <a:rPr lang="zh-TW" altLang="en-US" dirty="0" smtClean="0"/>
              <a:t>記憶體主要用於存儲程式及資料。</a:t>
            </a:r>
            <a:r>
              <a:rPr lang="en-US" altLang="zh-TW" dirty="0" smtClean="0"/>
              <a:t>PLC</a:t>
            </a:r>
            <a:r>
              <a:rPr lang="zh-TW" altLang="en-US" dirty="0" smtClean="0"/>
              <a:t>內部會存放撰寫完成編輯的程式指令及資料，通常也可使用</a:t>
            </a:r>
            <a:r>
              <a:rPr lang="en-US" altLang="zh-TW" dirty="0" smtClean="0"/>
              <a:t>RAM</a:t>
            </a:r>
            <a:r>
              <a:rPr lang="zh-TW" altLang="en-US" dirty="0" smtClean="0"/>
              <a:t>或</a:t>
            </a:r>
            <a:r>
              <a:rPr lang="en-US" altLang="zh-TW" dirty="0" smtClean="0"/>
              <a:t>EEPROM</a:t>
            </a:r>
            <a:r>
              <a:rPr lang="zh-TW" altLang="en-US" dirty="0" smtClean="0"/>
              <a:t>等專用記憶體卡片方式擴充，但擴充能力得依各廠牌與型號有所不同。</a:t>
            </a:r>
            <a:endParaRPr lang="en-US" altLang="zh-TW" dirty="0" smtClean="0"/>
          </a:p>
          <a:p>
            <a:pPr>
              <a:buNone/>
            </a:pPr>
            <a:endParaRPr lang="zh-TW" altLang="en-US" dirty="0" smtClean="0"/>
          </a:p>
          <a:p>
            <a:r>
              <a:rPr lang="zh-TW" altLang="en-US" b="1" dirty="0" smtClean="0"/>
              <a:t>通訊</a:t>
            </a:r>
          </a:p>
          <a:p>
            <a:pPr>
              <a:buNone/>
            </a:pPr>
            <a:r>
              <a:rPr lang="en-US" altLang="zh-TW" dirty="0" smtClean="0"/>
              <a:t>		</a:t>
            </a:r>
            <a:r>
              <a:rPr lang="zh-TW" altLang="en-US" dirty="0" smtClean="0"/>
              <a:t>現在</a:t>
            </a:r>
            <a:r>
              <a:rPr lang="en-US" altLang="zh-TW" dirty="0" smtClean="0"/>
              <a:t>PLC</a:t>
            </a:r>
            <a:r>
              <a:rPr lang="zh-TW" altLang="en-US" dirty="0" smtClean="0"/>
              <a:t>大多具有可擴充通信網路模組的功能，它使</a:t>
            </a:r>
            <a:r>
              <a:rPr lang="en-US" altLang="zh-TW" dirty="0" smtClean="0"/>
              <a:t>PLC</a:t>
            </a:r>
            <a:r>
              <a:rPr lang="zh-TW" altLang="en-US" dirty="0" smtClean="0"/>
              <a:t>與</a:t>
            </a:r>
            <a:r>
              <a:rPr lang="en-US" altLang="zh-TW" dirty="0" smtClean="0"/>
              <a:t>PLC </a:t>
            </a:r>
            <a:r>
              <a:rPr lang="zh-TW" altLang="en-US" dirty="0" smtClean="0"/>
              <a:t>之間、</a:t>
            </a:r>
            <a:r>
              <a:rPr lang="en-US" altLang="zh-TW" dirty="0" smtClean="0"/>
              <a:t>PLC</a:t>
            </a:r>
            <a:r>
              <a:rPr lang="zh-TW" altLang="en-US" dirty="0" smtClean="0"/>
              <a:t>與</a:t>
            </a:r>
            <a:r>
              <a:rPr lang="en-US" altLang="zh-TW" dirty="0" smtClean="0"/>
              <a:t>PC</a:t>
            </a:r>
            <a:r>
              <a:rPr lang="zh-TW" altLang="en-US" dirty="0" smtClean="0"/>
              <a:t>以及其他智慧設備之間能夠交換資訊，實現分散集中控制。現在幾乎所有的</a:t>
            </a:r>
            <a:r>
              <a:rPr lang="en-US" altLang="zh-TW" dirty="0" smtClean="0"/>
              <a:t>PLC</a:t>
            </a:r>
            <a:r>
              <a:rPr lang="zh-TW" altLang="en-US" dirty="0" smtClean="0"/>
              <a:t>新產品都有通信網路功能，通過雙絞線、同軸電纜或光纜，可以在幾公里甚至幾十公里的範圍內交換資訊。一些生產廠家採用工業標準匯流排，使用標準通訊協定，這將使不同機型的</a:t>
            </a:r>
            <a:r>
              <a:rPr lang="en-US" altLang="zh-TW" dirty="0" smtClean="0"/>
              <a:t>PLC</a:t>
            </a:r>
            <a:r>
              <a:rPr lang="zh-TW" altLang="en-US" dirty="0" smtClean="0"/>
              <a:t>之間設備之間可以方便地進行通訊與網路。</a:t>
            </a:r>
          </a:p>
          <a:p>
            <a:pPr>
              <a:buNone/>
            </a:pPr>
            <a:r>
              <a:rPr lang="en-US" altLang="zh-TW" dirty="0" smtClean="0"/>
              <a:t>		PLC</a:t>
            </a:r>
            <a:r>
              <a:rPr lang="zh-TW" altLang="en-US" dirty="0" smtClean="0"/>
              <a:t>通訊協定規格可分為</a:t>
            </a:r>
            <a:r>
              <a:rPr lang="en-US" altLang="zh-TW" dirty="0" smtClean="0"/>
              <a:t>RS-232</a:t>
            </a:r>
            <a:r>
              <a:rPr lang="zh-TW" altLang="en-US" dirty="0" smtClean="0"/>
              <a:t>、</a:t>
            </a:r>
            <a:r>
              <a:rPr lang="en-US" altLang="zh-TW" dirty="0" smtClean="0"/>
              <a:t>RS-422</a:t>
            </a:r>
            <a:r>
              <a:rPr lang="zh-TW" altLang="en-US" dirty="0" smtClean="0"/>
              <a:t>、</a:t>
            </a:r>
            <a:r>
              <a:rPr lang="en-US" altLang="zh-TW" dirty="0" smtClean="0"/>
              <a:t>RS-432</a:t>
            </a:r>
            <a:r>
              <a:rPr lang="zh-TW" altLang="en-US" dirty="0" smtClean="0"/>
              <a:t>、</a:t>
            </a:r>
            <a:r>
              <a:rPr lang="en-US" altLang="zh-TW" dirty="0" smtClean="0"/>
              <a:t>RS-485</a:t>
            </a:r>
            <a:r>
              <a:rPr lang="zh-TW" altLang="en-US" dirty="0" smtClean="0"/>
              <a:t>、</a:t>
            </a:r>
            <a:r>
              <a:rPr lang="en-US" altLang="zh-TW" dirty="0" smtClean="0"/>
              <a:t>IEEE 1394</a:t>
            </a:r>
            <a:r>
              <a:rPr lang="zh-TW" altLang="en-US" dirty="0" smtClean="0"/>
              <a:t>、</a:t>
            </a:r>
            <a:r>
              <a:rPr lang="en-US" altLang="zh-TW" dirty="0" smtClean="0"/>
              <a:t>IEEE-488</a:t>
            </a:r>
            <a:r>
              <a:rPr lang="zh-TW" altLang="en-US" dirty="0" smtClean="0"/>
              <a:t>（</a:t>
            </a:r>
            <a:r>
              <a:rPr lang="en-US" altLang="zh-TW" dirty="0" smtClean="0"/>
              <a:t>GPIB</a:t>
            </a:r>
            <a:r>
              <a:rPr lang="zh-TW" altLang="en-US" dirty="0" smtClean="0"/>
              <a:t>），其中</a:t>
            </a:r>
            <a:r>
              <a:rPr lang="en-US" altLang="zh-TW" dirty="0" smtClean="0"/>
              <a:t>RS-432</a:t>
            </a:r>
            <a:r>
              <a:rPr lang="zh-TW" altLang="en-US" dirty="0" smtClean="0"/>
              <a:t>最為少見。目前國際中最常用的通信協定為</a:t>
            </a:r>
            <a:r>
              <a:rPr lang="en-US" altLang="zh-TW" dirty="0" smtClean="0"/>
              <a:t>MODBUS-ASII</a:t>
            </a:r>
            <a:r>
              <a:rPr lang="zh-TW" altLang="en-US" dirty="0" smtClean="0"/>
              <a:t>模式及</a:t>
            </a:r>
            <a:r>
              <a:rPr lang="en-US" altLang="zh-TW" dirty="0" smtClean="0"/>
              <a:t>MODBUS-RTU</a:t>
            </a:r>
            <a:r>
              <a:rPr lang="zh-TW" altLang="en-US" dirty="0" smtClean="0"/>
              <a:t>模式，此為</a:t>
            </a:r>
            <a:r>
              <a:rPr lang="en-US" altLang="zh-TW" dirty="0" err="1" smtClean="0"/>
              <a:t>Modicon</a:t>
            </a:r>
            <a:r>
              <a:rPr lang="zh-TW" altLang="en-US" dirty="0" smtClean="0"/>
              <a:t>公司所制定的通訊協定。</a:t>
            </a:r>
            <a:r>
              <a:rPr lang="en-US" altLang="zh-TW" dirty="0" smtClean="0"/>
              <a:t>PROFIBUS</a:t>
            </a:r>
            <a:r>
              <a:rPr lang="zh-TW" altLang="en-US" dirty="0" smtClean="0"/>
              <a:t>則為西門子公司所制定。洛克威爾是</a:t>
            </a:r>
            <a:r>
              <a:rPr lang="en-US" altLang="zh-TW" dirty="0" smtClean="0"/>
              <a:t> CONTROLNET</a:t>
            </a:r>
            <a:r>
              <a:rPr lang="zh-TW" altLang="en-US" dirty="0" smtClean="0"/>
              <a:t>，日本三菱公司則推出</a:t>
            </a:r>
            <a:r>
              <a:rPr lang="en-US" altLang="zh-TW" dirty="0" smtClean="0"/>
              <a:t>CC-LINK</a:t>
            </a:r>
            <a:r>
              <a:rPr lang="zh-TW" altLang="en-US" dirty="0" smtClean="0"/>
              <a:t>通信協定。洛克威爾是</a:t>
            </a:r>
            <a:r>
              <a:rPr lang="en-US" altLang="zh-TW" dirty="0" smtClean="0"/>
              <a:t> CONTROLNET</a:t>
            </a:r>
            <a:endParaRPr lang="zh-TW" altLang="en-US" dirty="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11</a:t>
            </a:fld>
            <a:endParaRPr lang="zh-TW" altLang="en-US">
              <a:solidFill>
                <a:srgbClr val="FFFF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結構說明</a:t>
            </a:r>
            <a:r>
              <a:rPr lang="en-US" altLang="zh-TW" dirty="0" smtClean="0"/>
              <a:t>-5</a:t>
            </a:r>
            <a:endParaRPr lang="zh-TW" dirty="0"/>
          </a:p>
        </p:txBody>
      </p:sp>
      <p:sp>
        <p:nvSpPr>
          <p:cNvPr id="3" name="Content Placeholder 2"/>
          <p:cNvSpPr>
            <a:spLocks noGrp="1"/>
          </p:cNvSpPr>
          <p:nvPr>
            <p:ph sz="quarter" idx="1"/>
          </p:nvPr>
        </p:nvSpPr>
        <p:spPr/>
        <p:txBody>
          <a:bodyPr>
            <a:normAutofit/>
          </a:bodyPr>
          <a:lstStyle/>
          <a:p>
            <a:r>
              <a:rPr lang="zh-TW" altLang="zh-TW" sz="2800" b="1" dirty="0" smtClean="0"/>
              <a:t>編程設備</a:t>
            </a:r>
            <a:r>
              <a:rPr lang="en-US" altLang="zh-TW" sz="2800" b="1" dirty="0" smtClean="0"/>
              <a:t> </a:t>
            </a:r>
            <a:endParaRPr lang="zh-TW" altLang="zh-TW" sz="2800" b="1" dirty="0" smtClean="0"/>
          </a:p>
          <a:p>
            <a:pPr>
              <a:buNone/>
            </a:pPr>
            <a:r>
              <a:rPr lang="en-US" altLang="zh-TW" dirty="0" smtClean="0"/>
              <a:t>		</a:t>
            </a:r>
            <a:r>
              <a:rPr lang="zh-TW" altLang="zh-TW" sz="2400" dirty="0" smtClean="0"/>
              <a:t>常見的編程設備有簡易手持編程器、智慧圖形編程器和基於</a:t>
            </a:r>
            <a:r>
              <a:rPr lang="en-US" altLang="zh-TW" sz="2400" dirty="0" smtClean="0"/>
              <a:t> PC </a:t>
            </a:r>
            <a:r>
              <a:rPr lang="zh-TW" altLang="zh-TW" sz="2400" dirty="0" smtClean="0"/>
              <a:t>的專用編程軟體。</a:t>
            </a:r>
          </a:p>
          <a:p>
            <a:pPr>
              <a:buNone/>
            </a:pPr>
            <a:r>
              <a:rPr lang="en-US" altLang="zh-TW" sz="2400" dirty="0" smtClean="0"/>
              <a:t>		</a:t>
            </a:r>
          </a:p>
          <a:p>
            <a:pPr>
              <a:buNone/>
            </a:pPr>
            <a:r>
              <a:rPr lang="en-US" altLang="zh-TW" sz="2400" dirty="0" smtClean="0"/>
              <a:t>		</a:t>
            </a:r>
            <a:r>
              <a:rPr lang="zh-TW" altLang="zh-TW" sz="2400" dirty="0" smtClean="0"/>
              <a:t>編程設備用於輸入和編輯用戶程式，對系統作些設定，監控</a:t>
            </a:r>
            <a:r>
              <a:rPr lang="en-US" altLang="zh-TW" sz="2400" dirty="0" smtClean="0"/>
              <a:t> PLC </a:t>
            </a:r>
            <a:r>
              <a:rPr lang="zh-TW" altLang="zh-TW" sz="2400" dirty="0" smtClean="0"/>
              <a:t>及</a:t>
            </a:r>
            <a:r>
              <a:rPr lang="en-US" altLang="zh-TW" sz="2400" dirty="0" smtClean="0"/>
              <a:t> PLC </a:t>
            </a:r>
            <a:r>
              <a:rPr lang="zh-TW" altLang="zh-TW" sz="2400" dirty="0" smtClean="0"/>
              <a:t>所控制的系統的工作狀況。編程設備在</a:t>
            </a:r>
            <a:r>
              <a:rPr lang="en-US" altLang="zh-TW" sz="2400" dirty="0" smtClean="0"/>
              <a:t> PLC </a:t>
            </a:r>
            <a:r>
              <a:rPr lang="zh-TW" altLang="zh-TW" sz="2400" dirty="0" smtClean="0"/>
              <a:t>的應用系統設計與調試、監控運行和檢查維護中是不可缺少的部件。</a:t>
            </a:r>
            <a:endParaRPr lang="zh-TW" altLang="en-US" sz="2400" dirty="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12</a:t>
            </a:fld>
            <a:endParaRPr lang="zh-TW" altLang="en-US">
              <a:solidFill>
                <a:srgbClr val="FFFF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結構說明</a:t>
            </a:r>
            <a:r>
              <a:rPr lang="en-US" altLang="zh-TW" dirty="0" smtClean="0"/>
              <a:t>-6</a:t>
            </a:r>
            <a:endParaRPr lang="zh-TW" dirty="0"/>
          </a:p>
        </p:txBody>
      </p:sp>
      <p:sp>
        <p:nvSpPr>
          <p:cNvPr id="4" name="Rectangle 2"/>
          <p:cNvSpPr txBox="1">
            <a:spLocks/>
          </p:cNvSpPr>
          <p:nvPr/>
        </p:nvSpPr>
        <p:spPr>
          <a:xfrm>
            <a:off x="539552" y="1700808"/>
            <a:ext cx="8153400" cy="4495800"/>
          </a:xfrm>
          <a:prstGeom prst="rect">
            <a:avLst/>
          </a:prstGeom>
        </p:spPr>
        <p:txBody>
          <a:bodyPr vert="horz">
            <a:normAutofit lnSpcReduction="10000"/>
          </a:bodyPr>
          <a:lstStyle/>
          <a:p>
            <a:pPr marL="320040" indent="-320040">
              <a:spcBef>
                <a:spcPts val="700"/>
              </a:spcBef>
              <a:buClr>
                <a:schemeClr val="accent2"/>
              </a:buClr>
              <a:buSzPct val="60000"/>
              <a:buFont typeface="Wingdings"/>
              <a:buChar char=""/>
            </a:pPr>
            <a:r>
              <a:rPr lang="zh-TW" altLang="en-US" sz="2100" b="1" dirty="0" smtClean="0"/>
              <a:t>輸入</a:t>
            </a:r>
            <a:r>
              <a:rPr lang="en-US" altLang="zh-TW" sz="2100" b="1" dirty="0" smtClean="0"/>
              <a:t>/</a:t>
            </a:r>
            <a:r>
              <a:rPr lang="zh-TW" altLang="en-US" sz="2100" b="1" dirty="0" smtClean="0"/>
              <a:t>輸出單元</a:t>
            </a:r>
            <a:r>
              <a:rPr lang="en-US" altLang="zh-TW" sz="2100" b="1" dirty="0" smtClean="0"/>
              <a:t>-1</a:t>
            </a:r>
            <a:endParaRPr lang="zh-TW" altLang="en-US" sz="2100" b="1" dirty="0" smtClean="0"/>
          </a:p>
          <a:p>
            <a:pPr marL="640080" lvl="1" indent="-274320">
              <a:spcBef>
                <a:spcPts val="550"/>
              </a:spcBef>
              <a:buClr>
                <a:schemeClr val="accent1"/>
              </a:buClr>
              <a:buSzPct val="70000"/>
            </a:pPr>
            <a:r>
              <a:rPr lang="en-US" altLang="zh-TW" sz="2900" dirty="0" smtClean="0"/>
              <a:t>		</a:t>
            </a:r>
            <a:r>
              <a:rPr lang="zh-TW" altLang="en-US" sz="2900" dirty="0" smtClean="0"/>
              <a:t>    </a:t>
            </a:r>
            <a:r>
              <a:rPr lang="en-US" altLang="zh-TW" sz="2100" dirty="0" smtClean="0"/>
              <a:t>PLC</a:t>
            </a:r>
            <a:r>
              <a:rPr lang="zh-TW" altLang="en-US" sz="2100" dirty="0" smtClean="0"/>
              <a:t>的對外功能，主要是通過各種輸入</a:t>
            </a:r>
            <a:r>
              <a:rPr lang="en-US" altLang="zh-TW" sz="2100" dirty="0" smtClean="0"/>
              <a:t>/</a:t>
            </a:r>
            <a:r>
              <a:rPr lang="zh-TW" altLang="en-US" sz="2100" dirty="0" smtClean="0"/>
              <a:t>輸出模組與外界聯繫的，按</a:t>
            </a:r>
            <a:r>
              <a:rPr lang="en-US" altLang="zh-TW" sz="2100" dirty="0" smtClean="0"/>
              <a:t>I/O</a:t>
            </a:r>
            <a:r>
              <a:rPr lang="zh-TW" altLang="en-US" sz="2100" dirty="0" smtClean="0"/>
              <a:t>點數確定模組規格及數量，</a:t>
            </a:r>
            <a:r>
              <a:rPr lang="en-US" altLang="zh-TW" sz="2100" dirty="0" smtClean="0"/>
              <a:t>I/O</a:t>
            </a:r>
            <a:r>
              <a:rPr lang="zh-TW" altLang="en-US" sz="2100" dirty="0" smtClean="0"/>
              <a:t>模組可多可少，但其最大數受</a:t>
            </a:r>
            <a:r>
              <a:rPr lang="en-US" altLang="zh-TW" sz="2100" dirty="0" smtClean="0"/>
              <a:t>CPU</a:t>
            </a:r>
            <a:r>
              <a:rPr lang="zh-TW" altLang="en-US" sz="2100" dirty="0" smtClean="0"/>
              <a:t>所能管理的基本配置的能力，即受最大的底板或機架槽數限制。</a:t>
            </a:r>
            <a:r>
              <a:rPr lang="en-US" altLang="zh-TW" sz="2100" dirty="0" smtClean="0"/>
              <a:t>I/O</a:t>
            </a:r>
            <a:r>
              <a:rPr lang="zh-TW" altLang="en-US" sz="2100" dirty="0" smtClean="0"/>
              <a:t>模組集成了</a:t>
            </a:r>
            <a:r>
              <a:rPr lang="en-US" altLang="zh-TW" sz="2100" dirty="0" smtClean="0"/>
              <a:t>PLC</a:t>
            </a:r>
            <a:r>
              <a:rPr lang="zh-TW" altLang="en-US" sz="2100" dirty="0" smtClean="0"/>
              <a:t>的</a:t>
            </a:r>
            <a:r>
              <a:rPr lang="en-US" altLang="zh-TW" sz="2100" dirty="0" smtClean="0"/>
              <a:t>I/O</a:t>
            </a:r>
            <a:r>
              <a:rPr lang="zh-TW" altLang="en-US" sz="2100" dirty="0" smtClean="0"/>
              <a:t>電路，其輸入暫存器反映輸入信號狀態，輸出點反映輸出閂鎖狀態。</a:t>
            </a:r>
            <a:endParaRPr lang="en-US" altLang="zh-TW" sz="2100" dirty="0" smtClean="0"/>
          </a:p>
          <a:p>
            <a:pPr marL="640080" lvl="1" indent="-274320">
              <a:spcBef>
                <a:spcPts val="550"/>
              </a:spcBef>
              <a:buClr>
                <a:schemeClr val="accent1"/>
              </a:buClr>
              <a:buSzPct val="70000"/>
              <a:buFont typeface="Wingdings 2"/>
              <a:buChar char=""/>
            </a:pPr>
            <a:endParaRPr lang="zh-TW" altLang="en-US" sz="2100" dirty="0" smtClean="0"/>
          </a:p>
          <a:p>
            <a:pPr marL="640080" lvl="1" indent="-274320">
              <a:spcBef>
                <a:spcPts val="550"/>
              </a:spcBef>
              <a:buClr>
                <a:schemeClr val="accent1"/>
              </a:buClr>
              <a:buSzPct val="70000"/>
              <a:buFont typeface="Wingdings 2"/>
              <a:buChar char=""/>
            </a:pPr>
            <a:r>
              <a:rPr lang="zh-TW" altLang="en-US" sz="2100" dirty="0" smtClean="0"/>
              <a:t>輸入單元是用來連結擷取輸入元件的信號動作並透過內部匯流排將資料送進記憶體由</a:t>
            </a:r>
            <a:r>
              <a:rPr lang="en-US" altLang="zh-TW" sz="2100" dirty="0" smtClean="0"/>
              <a:t>CPU</a:t>
            </a:r>
            <a:r>
              <a:rPr lang="zh-TW" altLang="en-US" sz="2100" dirty="0" smtClean="0"/>
              <a:t>處理驅動程式指令部分。</a:t>
            </a:r>
            <a:endParaRPr lang="en-US" altLang="zh-TW" sz="2100" dirty="0" smtClean="0"/>
          </a:p>
          <a:p>
            <a:pPr marL="640080" lvl="1" indent="-274320">
              <a:spcBef>
                <a:spcPts val="550"/>
              </a:spcBef>
              <a:buClr>
                <a:schemeClr val="accent1"/>
              </a:buClr>
              <a:buSzPct val="70000"/>
              <a:buFont typeface="Wingdings 2"/>
              <a:buChar char=""/>
            </a:pPr>
            <a:endParaRPr lang="en-US" altLang="zh-TW" sz="2100" dirty="0" smtClean="0"/>
          </a:p>
          <a:p>
            <a:pPr marL="640080" lvl="1" indent="-274320">
              <a:spcBef>
                <a:spcPts val="550"/>
              </a:spcBef>
              <a:buClr>
                <a:schemeClr val="accent1"/>
              </a:buClr>
              <a:buSzPct val="70000"/>
              <a:buFont typeface="Wingdings 2"/>
              <a:buChar char=""/>
            </a:pPr>
            <a:r>
              <a:rPr lang="zh-TW" altLang="en-US" sz="2100" dirty="0" smtClean="0"/>
              <a:t>輸出單元是用來驅動外部負載的介面，主要原理是由</a:t>
            </a:r>
            <a:r>
              <a:rPr lang="en-US" altLang="zh-TW" sz="2100" dirty="0" smtClean="0"/>
              <a:t>CPU</a:t>
            </a:r>
            <a:r>
              <a:rPr lang="zh-TW" altLang="en-US" sz="2100" dirty="0" smtClean="0"/>
              <a:t>處理以書寫在</a:t>
            </a:r>
            <a:r>
              <a:rPr lang="en-US" altLang="zh-TW" sz="2100" dirty="0" smtClean="0"/>
              <a:t>PLC</a:t>
            </a:r>
            <a:r>
              <a:rPr lang="zh-TW" altLang="en-US" sz="2100" dirty="0" smtClean="0"/>
              <a:t>裡的程式指令，判斷驅動輸出單元在進而控制外部負載，如指示燈、電磁接觸器、繼電器、氣（油）壓閥等。</a:t>
            </a:r>
            <a:endParaRPr lang="en-US" altLang="zh-TW" sz="2100" dirty="0" smtClean="0"/>
          </a:p>
          <a:p>
            <a:pPr marL="640080" lvl="1" indent="-274320">
              <a:spcBef>
                <a:spcPts val="550"/>
              </a:spcBef>
              <a:buClr>
                <a:schemeClr val="accent1"/>
              </a:buClr>
              <a:buSzPct val="70000"/>
              <a:buFont typeface="Wingdings 2"/>
              <a:buChar char=""/>
            </a:pPr>
            <a:endParaRPr lang="zh-TW" altLang="en-US" sz="2100" dirty="0" smtClean="0"/>
          </a:p>
          <a:p>
            <a:pPr marL="640080" lvl="1" indent="-274320">
              <a:spcBef>
                <a:spcPts val="550"/>
              </a:spcBef>
              <a:buClr>
                <a:schemeClr val="accent1"/>
              </a:buClr>
              <a:buSzPct val="70000"/>
              <a:buFont typeface="Wingdings 2"/>
              <a:buChar char=""/>
            </a:pPr>
            <a:endParaRPr lang="en-US" altLang="zh-TW" sz="2400" dirty="0" smtClean="0"/>
          </a:p>
          <a:p>
            <a:pPr marL="640080" lvl="1" indent="-274320">
              <a:spcBef>
                <a:spcPts val="550"/>
              </a:spcBef>
              <a:buClr>
                <a:schemeClr val="accent1"/>
              </a:buClr>
              <a:buSzPct val="70000"/>
              <a:buFont typeface="Wingdings 2"/>
              <a:buChar char=""/>
            </a:pPr>
            <a:endParaRPr lang="zh-TW" altLang="en-US" sz="2400" dirty="0" smtClean="0"/>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endParaRPr kumimoji="0" lang="en-US" altLang="zh-TW" sz="2600" b="0" i="0" u="none" strike="noStrike" kern="1200" cap="none" spc="0" normalizeH="0" baseline="0" noProof="0" dirty="0" smtClean="0">
              <a:ln>
                <a:noFill/>
              </a:ln>
              <a:solidFill>
                <a:schemeClr val="tx1"/>
              </a:solidFill>
              <a:effectLst/>
              <a:uLnTx/>
              <a:uFillTx/>
              <a:latin typeface="+mn-lt"/>
              <a:ea typeface="+mn-ea"/>
              <a:cs typeface="+mn-cs"/>
            </a:endParaRPr>
          </a:p>
          <a:p>
            <a:pPr>
              <a:buNone/>
            </a:pPr>
            <a:endParaRPr lang="zh-TW" altLang="en-US" dirty="0" smtClean="0"/>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endParaRPr kumimoji="0" lang="zh-TW"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投影片編號版面配置區 5"/>
          <p:cNvSpPr>
            <a:spLocks noGrp="1"/>
          </p:cNvSpPr>
          <p:nvPr>
            <p:ph type="sldNum" sz="quarter" idx="12"/>
          </p:nvPr>
        </p:nvSpPr>
        <p:spPr/>
        <p:txBody>
          <a:bodyPr>
            <a:normAutofit fontScale="85000" lnSpcReduction="20000"/>
          </a:bodyPr>
          <a:lstStyle/>
          <a:p>
            <a:fld id="{1AD93096-5B34-4342-9326-69289CEAE4C2}" type="slidenum">
              <a:rPr lang="en-US" altLang="zh-TW" smtClean="0"/>
              <a:pPr/>
              <a:t>13</a:t>
            </a:fld>
            <a:endParaRPr lang="zh-TW" altLang="en-US">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結構說明</a:t>
            </a:r>
            <a:r>
              <a:rPr lang="en-US" altLang="zh-TW" dirty="0" smtClean="0"/>
              <a:t>-</a:t>
            </a:r>
            <a:r>
              <a:rPr lang="zh-TW" altLang="en-US" dirty="0" smtClean="0"/>
              <a:t>補充說明</a:t>
            </a:r>
            <a:endParaRPr lang="zh-TW" dirty="0"/>
          </a:p>
        </p:txBody>
      </p:sp>
      <p:sp>
        <p:nvSpPr>
          <p:cNvPr id="3" name="Content Placeholder 2"/>
          <p:cNvSpPr>
            <a:spLocks noGrp="1"/>
          </p:cNvSpPr>
          <p:nvPr>
            <p:ph sz="quarter" idx="1"/>
          </p:nvPr>
        </p:nvSpPr>
        <p:spPr/>
        <p:txBody>
          <a:bodyPr>
            <a:normAutofit/>
          </a:bodyPr>
          <a:lstStyle/>
          <a:p>
            <a:r>
              <a:rPr lang="zh-TW" altLang="en-US" sz="2000" b="1" dirty="0" smtClean="0"/>
              <a:t>數位訊號（</a:t>
            </a:r>
            <a:r>
              <a:rPr lang="en-US" altLang="zh-TW" sz="2000" b="1" dirty="0" smtClean="0"/>
              <a:t>discrete signal</a:t>
            </a:r>
            <a:r>
              <a:rPr lang="zh-TW" altLang="en-US" sz="2000" b="1" dirty="0" smtClean="0"/>
              <a:t>） </a:t>
            </a:r>
            <a:endParaRPr lang="en-US" altLang="zh-TW" sz="2000" b="1" dirty="0" smtClean="0"/>
          </a:p>
          <a:p>
            <a:pPr>
              <a:buNone/>
            </a:pPr>
            <a:r>
              <a:rPr lang="en-US" altLang="zh-TW" sz="2000" dirty="0" smtClean="0"/>
              <a:t>  		</a:t>
            </a:r>
            <a:r>
              <a:rPr lang="zh-TW" altLang="en-US" sz="2000" dirty="0" smtClean="0"/>
              <a:t>它使用離散（即不連續的）信號變化，只有高準位</a:t>
            </a:r>
            <a:r>
              <a:rPr lang="en-US" altLang="zh-TW" sz="2000" dirty="0" smtClean="0"/>
              <a:t>high</a:t>
            </a:r>
            <a:r>
              <a:rPr lang="zh-TW" altLang="en-US" sz="2000" dirty="0" smtClean="0"/>
              <a:t>與低準位</a:t>
            </a:r>
            <a:r>
              <a:rPr lang="en-US" altLang="zh-TW" sz="2000" dirty="0" smtClean="0"/>
              <a:t>low</a:t>
            </a:r>
            <a:r>
              <a:rPr lang="zh-TW" altLang="en-US" sz="2000" dirty="0" smtClean="0"/>
              <a:t>電壓代表訊息，用以輸入，處理，傳輸、貯存等。習慣上都以</a:t>
            </a:r>
            <a:r>
              <a:rPr lang="en-US" altLang="zh-TW" sz="2000" dirty="0" smtClean="0"/>
              <a:t>H=1</a:t>
            </a:r>
            <a:r>
              <a:rPr lang="zh-TW" altLang="en-US" sz="2000" dirty="0" smtClean="0"/>
              <a:t>、</a:t>
            </a:r>
            <a:r>
              <a:rPr lang="en-US" altLang="zh-TW" sz="2000" dirty="0" smtClean="0"/>
              <a:t>L=0</a:t>
            </a:r>
            <a:r>
              <a:rPr lang="zh-TW" altLang="en-US" sz="2000" dirty="0" smtClean="0"/>
              <a:t>。換句話說，在數位訊號中，訊號變化只有</a:t>
            </a:r>
            <a:r>
              <a:rPr lang="en-US" altLang="zh-TW" sz="2000" dirty="0" smtClean="0"/>
              <a:t>0</a:t>
            </a:r>
            <a:r>
              <a:rPr lang="zh-TW" altLang="en-US" sz="2000" dirty="0" smtClean="0"/>
              <a:t>及</a:t>
            </a:r>
            <a:r>
              <a:rPr lang="en-US" altLang="zh-TW" sz="2000" dirty="0" smtClean="0"/>
              <a:t>1</a:t>
            </a:r>
            <a:r>
              <a:rPr lang="zh-TW" altLang="en-US" sz="2000" dirty="0" smtClean="0"/>
              <a:t>而已。</a:t>
            </a:r>
          </a:p>
          <a:p>
            <a:pPr>
              <a:buNone/>
            </a:pPr>
            <a:r>
              <a:rPr lang="en-US" altLang="zh-TW" sz="2000" dirty="0" smtClean="0"/>
              <a:t>	</a:t>
            </a:r>
            <a:endParaRPr lang="zh-TW" altLang="en-US" sz="2000" dirty="0" smtClean="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14</a:t>
            </a:fld>
            <a:endParaRPr lang="zh-TW" altLang="en-US">
              <a:solidFill>
                <a:srgbClr val="FFFFFF"/>
              </a:solidFill>
            </a:endParaRPr>
          </a:p>
        </p:txBody>
      </p:sp>
      <p:pic>
        <p:nvPicPr>
          <p:cNvPr id="2050" name="Picture 2"/>
          <p:cNvPicPr>
            <a:picLocks noChangeAspect="1" noChangeArrowheads="1"/>
          </p:cNvPicPr>
          <p:nvPr/>
        </p:nvPicPr>
        <p:blipFill>
          <a:blip r:embed="rId3" cstate="print"/>
          <a:srcRect/>
          <a:stretch>
            <a:fillRect/>
          </a:stretch>
        </p:blipFill>
        <p:spPr bwMode="auto">
          <a:xfrm>
            <a:off x="3995936" y="3645024"/>
            <a:ext cx="4521860"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結構說明</a:t>
            </a:r>
            <a:r>
              <a:rPr lang="en-US" altLang="zh-TW" dirty="0" smtClean="0"/>
              <a:t>-</a:t>
            </a:r>
            <a:r>
              <a:rPr lang="zh-TW" altLang="en-US" dirty="0" smtClean="0"/>
              <a:t>補充說明</a:t>
            </a:r>
            <a:endParaRPr lang="zh-TW" dirty="0"/>
          </a:p>
        </p:txBody>
      </p:sp>
      <p:sp>
        <p:nvSpPr>
          <p:cNvPr id="3" name="Content Placeholder 2"/>
          <p:cNvSpPr>
            <a:spLocks noGrp="1"/>
          </p:cNvSpPr>
          <p:nvPr>
            <p:ph sz="quarter" idx="1"/>
          </p:nvPr>
        </p:nvSpPr>
        <p:spPr/>
        <p:txBody>
          <a:bodyPr>
            <a:normAutofit/>
          </a:bodyPr>
          <a:lstStyle/>
          <a:p>
            <a:r>
              <a:rPr lang="zh-TW" altLang="en-US" sz="2000" b="1" dirty="0" smtClean="0"/>
              <a:t>類比訊號</a:t>
            </a:r>
            <a:r>
              <a:rPr lang="zh-TW" altLang="en-US" sz="2000" dirty="0" smtClean="0"/>
              <a:t>（英語：</a:t>
            </a:r>
            <a:r>
              <a:rPr lang="en-US" altLang="zh-TW" sz="2000" b="1" dirty="0" smtClean="0"/>
              <a:t>analog signal</a:t>
            </a:r>
            <a:r>
              <a:rPr lang="zh-TW" altLang="en-US" sz="2000" dirty="0" smtClean="0"/>
              <a:t>）</a:t>
            </a:r>
            <a:endParaRPr lang="en-US" altLang="zh-TW" sz="2000" dirty="0" smtClean="0"/>
          </a:p>
          <a:p>
            <a:pPr>
              <a:buNone/>
            </a:pPr>
            <a:r>
              <a:rPr lang="en-US" altLang="zh-TW" sz="2000" dirty="0" smtClean="0"/>
              <a:t>		</a:t>
            </a:r>
            <a:r>
              <a:rPr lang="zh-TW" altLang="en-US" sz="2000" dirty="0" smtClean="0"/>
              <a:t>指在時域上數學形式為連續數量函式的訊號。使用一個連續的範圍代表訊息。類比訊號的概念常常在涉及電的領域中被使用。任何的訊息都可以用類比訊號來表達。</a:t>
            </a:r>
            <a:endParaRPr lang="en-US" altLang="zh-TW" sz="2000" dirty="0" smtClean="0"/>
          </a:p>
          <a:p>
            <a:pPr>
              <a:buNone/>
            </a:pPr>
            <a:endParaRPr lang="en-US" altLang="zh-TW" sz="2000" dirty="0" smtClean="0"/>
          </a:p>
          <a:p>
            <a:pPr>
              <a:buNone/>
            </a:pPr>
            <a:r>
              <a:rPr lang="en-US" altLang="zh-TW" sz="2000" dirty="0" smtClean="0"/>
              <a:t>		</a:t>
            </a:r>
            <a:r>
              <a:rPr lang="zh-TW" altLang="en-US" sz="2000" dirty="0" smtClean="0"/>
              <a:t>這裡的訊號常常指物理現象中被測</a:t>
            </a:r>
            <a:endParaRPr lang="en-US" altLang="zh-TW" sz="2000" dirty="0" smtClean="0"/>
          </a:p>
          <a:p>
            <a:pPr>
              <a:buNone/>
            </a:pPr>
            <a:r>
              <a:rPr lang="en-US" altLang="zh-TW" sz="2000" dirty="0" smtClean="0"/>
              <a:t>	</a:t>
            </a:r>
            <a:r>
              <a:rPr lang="zh-TW" altLang="en-US" sz="2000" dirty="0" smtClean="0"/>
              <a:t>量對</a:t>
            </a:r>
            <a:r>
              <a:rPr lang="en-US" altLang="zh-TW" sz="2000" dirty="0" smtClean="0"/>
              <a:t>	</a:t>
            </a:r>
            <a:r>
              <a:rPr lang="zh-TW" altLang="en-US" sz="2000" dirty="0" smtClean="0"/>
              <a:t>變化的響應，例如聲音、光、溫度</a:t>
            </a:r>
            <a:endParaRPr lang="en-US" altLang="zh-TW" sz="2000" dirty="0" smtClean="0"/>
          </a:p>
          <a:p>
            <a:pPr>
              <a:buNone/>
            </a:pPr>
            <a:r>
              <a:rPr lang="en-US" altLang="zh-TW" sz="2000" dirty="0" smtClean="0"/>
              <a:t>	</a:t>
            </a:r>
            <a:r>
              <a:rPr lang="zh-TW" altLang="en-US" sz="2000" dirty="0" smtClean="0"/>
              <a:t>、位移、壓強，這些物理量可以使用感</a:t>
            </a:r>
            <a:endParaRPr lang="en-US" altLang="zh-TW" sz="2000" dirty="0" smtClean="0"/>
          </a:p>
          <a:p>
            <a:pPr>
              <a:buNone/>
            </a:pPr>
            <a:r>
              <a:rPr lang="en-US" altLang="zh-TW" sz="2000" dirty="0" smtClean="0"/>
              <a:t>	</a:t>
            </a:r>
            <a:r>
              <a:rPr lang="zh-TW" altLang="en-US" sz="2000" dirty="0" smtClean="0"/>
              <a:t>測器測量。類比訊號中，不同的時間點</a:t>
            </a:r>
            <a:endParaRPr lang="en-US" altLang="zh-TW" sz="2000" dirty="0" smtClean="0"/>
          </a:p>
          <a:p>
            <a:pPr>
              <a:buNone/>
            </a:pPr>
            <a:r>
              <a:rPr lang="en-US" altLang="zh-TW" sz="2000" dirty="0" smtClean="0"/>
              <a:t>	</a:t>
            </a:r>
            <a:r>
              <a:rPr lang="zh-TW" altLang="en-US" sz="2000" dirty="0" smtClean="0"/>
              <a:t>位置的訊號值可以是連續變化的。</a:t>
            </a:r>
            <a:endParaRPr lang="zh-TW" sz="2000" dirty="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15</a:t>
            </a:fld>
            <a:endParaRPr lang="zh-TW" altLang="en-US">
              <a:solidFill>
                <a:srgbClr val="FFFFFF"/>
              </a:solidFill>
            </a:endParaRPr>
          </a:p>
        </p:txBody>
      </p:sp>
      <p:pic>
        <p:nvPicPr>
          <p:cNvPr id="5" name="Picture 3"/>
          <p:cNvPicPr>
            <a:picLocks noChangeAspect="1" noChangeArrowheads="1"/>
          </p:cNvPicPr>
          <p:nvPr/>
        </p:nvPicPr>
        <p:blipFill>
          <a:blip r:embed="rId3" cstate="print"/>
          <a:srcRect/>
          <a:stretch>
            <a:fillRect/>
          </a:stretch>
        </p:blipFill>
        <p:spPr bwMode="auto">
          <a:xfrm>
            <a:off x="5580112" y="2852936"/>
            <a:ext cx="3311525" cy="34324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結構說明</a:t>
            </a:r>
            <a:r>
              <a:rPr lang="en-US" altLang="zh-TW" dirty="0" smtClean="0"/>
              <a:t>-7</a:t>
            </a:r>
            <a:endParaRPr lang="zh-TW" dirty="0"/>
          </a:p>
        </p:txBody>
      </p:sp>
      <p:sp>
        <p:nvSpPr>
          <p:cNvPr id="3" name="Content Placeholder 2"/>
          <p:cNvSpPr>
            <a:spLocks noGrp="1"/>
          </p:cNvSpPr>
          <p:nvPr>
            <p:ph sz="quarter" idx="1"/>
          </p:nvPr>
        </p:nvSpPr>
        <p:spPr>
          <a:xfrm>
            <a:off x="612648" y="1600200"/>
            <a:ext cx="8153400" cy="5069160"/>
          </a:xfrm>
        </p:spPr>
        <p:txBody>
          <a:bodyPr>
            <a:normAutofit fontScale="92500" lnSpcReduction="10000"/>
          </a:bodyPr>
          <a:lstStyle/>
          <a:p>
            <a:r>
              <a:rPr lang="zh-TW" altLang="en-US" sz="3200" b="1" dirty="0" smtClean="0"/>
              <a:t>輸入</a:t>
            </a:r>
            <a:r>
              <a:rPr lang="en-US" altLang="zh-TW" sz="3200" b="1" dirty="0" smtClean="0"/>
              <a:t>/</a:t>
            </a:r>
            <a:r>
              <a:rPr lang="zh-TW" altLang="en-US" sz="3200" b="1" dirty="0" smtClean="0"/>
              <a:t>輸出單元</a:t>
            </a:r>
            <a:r>
              <a:rPr lang="en-US" altLang="zh-TW" sz="3200" b="1" dirty="0" smtClean="0"/>
              <a:t>-2</a:t>
            </a:r>
          </a:p>
          <a:p>
            <a:pPr>
              <a:buNone/>
            </a:pPr>
            <a:r>
              <a:rPr lang="zh-TW" altLang="en-US" sz="3200" b="1" dirty="0" smtClean="0"/>
              <a:t>      </a:t>
            </a:r>
            <a:endParaRPr lang="en-US" altLang="zh-TW" sz="3200" b="1" dirty="0" smtClean="0"/>
          </a:p>
          <a:p>
            <a:pPr>
              <a:lnSpc>
                <a:spcPct val="90000"/>
              </a:lnSpc>
              <a:buNone/>
            </a:pPr>
            <a:r>
              <a:rPr lang="zh-TW" altLang="en-US" sz="3200" dirty="0" smtClean="0"/>
              <a:t>   </a:t>
            </a:r>
            <a:r>
              <a:rPr lang="de-DE" altLang="zh-CN" sz="3200" dirty="0" smtClean="0"/>
              <a:t>•</a:t>
            </a:r>
            <a:r>
              <a:rPr lang="zh-TW" altLang="en-US" sz="2400" dirty="0" smtClean="0">
                <a:solidFill>
                  <a:srgbClr val="FF0000"/>
                </a:solidFill>
              </a:rPr>
              <a:t>數位輸入模組：</a:t>
            </a:r>
            <a:r>
              <a:rPr lang="zh-TW" altLang="en-US" sz="2400" dirty="0" smtClean="0"/>
              <a:t>監控外部訊號</a:t>
            </a:r>
            <a:r>
              <a:rPr lang="en-US" altLang="zh-TW" sz="2400" dirty="0" smtClean="0"/>
              <a:t>ON/OFF(1/0)</a:t>
            </a:r>
            <a:r>
              <a:rPr lang="zh-TW" altLang="en-US" sz="2400" dirty="0" smtClean="0"/>
              <a:t>狀態輸入。</a:t>
            </a:r>
            <a:endParaRPr lang="de-DE" altLang="zh-CN" sz="2400" dirty="0" smtClean="0"/>
          </a:p>
          <a:p>
            <a:pPr>
              <a:lnSpc>
                <a:spcPct val="90000"/>
              </a:lnSpc>
              <a:buNone/>
            </a:pPr>
            <a:r>
              <a:rPr lang="de-DE" altLang="zh-CN" sz="2400" b="1" dirty="0" smtClean="0"/>
              <a:t>	</a:t>
            </a:r>
            <a:r>
              <a:rPr lang="de-DE" altLang="zh-CN" sz="3200" dirty="0" smtClean="0"/>
              <a:t>•</a:t>
            </a:r>
            <a:r>
              <a:rPr lang="zh-TW" altLang="en-US" sz="2400" dirty="0" smtClean="0">
                <a:solidFill>
                  <a:srgbClr val="FF0000"/>
                </a:solidFill>
              </a:rPr>
              <a:t>數位輸出模組：</a:t>
            </a:r>
            <a:r>
              <a:rPr lang="en-US" altLang="zh-TW" sz="2400" dirty="0" smtClean="0"/>
              <a:t>ON/OFF</a:t>
            </a:r>
            <a:r>
              <a:rPr lang="zh-TW" altLang="en-US" sz="2400" dirty="0" smtClean="0"/>
              <a:t>狀態輸出控制</a:t>
            </a:r>
            <a:r>
              <a:rPr lang="en-US" altLang="zh-TW" sz="2400" dirty="0" smtClean="0"/>
              <a:t>(</a:t>
            </a:r>
            <a:r>
              <a:rPr lang="zh-TW" altLang="en-US" sz="2400" dirty="0" smtClean="0"/>
              <a:t>輸出</a:t>
            </a:r>
            <a:r>
              <a:rPr lang="en-US" altLang="zh-TW" sz="2400" dirty="0" smtClean="0"/>
              <a:t>DC24V</a:t>
            </a:r>
            <a:r>
              <a:rPr lang="zh-TW" altLang="en-US" sz="2400" dirty="0" smtClean="0"/>
              <a:t>或乾接點導通</a:t>
            </a:r>
            <a:r>
              <a:rPr lang="en-US" altLang="zh-TW" sz="2400" dirty="0" smtClean="0"/>
              <a:t>)</a:t>
            </a:r>
            <a:r>
              <a:rPr lang="zh-TW" altLang="en-US" sz="2400" dirty="0" smtClean="0"/>
              <a:t>，通常會搭配</a:t>
            </a:r>
            <a:r>
              <a:rPr lang="zh-CN" altLang="en-US" sz="2400" dirty="0" smtClean="0"/>
              <a:t>繼電器</a:t>
            </a:r>
            <a:r>
              <a:rPr lang="zh-TW" altLang="en-US" sz="2400" dirty="0" smtClean="0"/>
              <a:t>來控制其他設備。</a:t>
            </a:r>
            <a:endParaRPr lang="zh-CN" altLang="zh-CN" sz="2400" dirty="0" smtClean="0"/>
          </a:p>
          <a:p>
            <a:pPr>
              <a:lnSpc>
                <a:spcPct val="90000"/>
              </a:lnSpc>
              <a:buNone/>
            </a:pPr>
            <a:r>
              <a:rPr lang="zh-CN" altLang="zh-CN" sz="2400" dirty="0" smtClean="0"/>
              <a:t>	</a:t>
            </a:r>
            <a:r>
              <a:rPr lang="zh-CN" altLang="zh-CN" sz="3500" dirty="0" smtClean="0"/>
              <a:t>•</a:t>
            </a:r>
            <a:r>
              <a:rPr lang="zh-TW" altLang="en-US" sz="2400" dirty="0" smtClean="0">
                <a:solidFill>
                  <a:srgbClr val="FF0000"/>
                </a:solidFill>
              </a:rPr>
              <a:t>類比輸入模組：</a:t>
            </a:r>
            <a:r>
              <a:rPr lang="zh-TW" altLang="en-US" sz="2400" dirty="0" smtClean="0"/>
              <a:t>監控外部設備或儀表電壓、電流、電阻、熱電偶等類比訊號輸入。</a:t>
            </a:r>
            <a:endParaRPr lang="zh-CN" altLang="zh-CN" sz="2400" dirty="0" smtClean="0"/>
          </a:p>
          <a:p>
            <a:pPr>
              <a:lnSpc>
                <a:spcPct val="90000"/>
              </a:lnSpc>
              <a:buNone/>
            </a:pPr>
            <a:r>
              <a:rPr lang="zh-CN" altLang="zh-CN" sz="2400" dirty="0" smtClean="0"/>
              <a:t>	</a:t>
            </a:r>
            <a:r>
              <a:rPr lang="zh-CN" altLang="zh-CN" sz="3500" dirty="0" smtClean="0"/>
              <a:t>•</a:t>
            </a:r>
            <a:r>
              <a:rPr lang="zh-TW" altLang="en-US" sz="2400" dirty="0" smtClean="0">
                <a:solidFill>
                  <a:srgbClr val="FF0000"/>
                </a:solidFill>
              </a:rPr>
              <a:t>類比輸出模組：</a:t>
            </a:r>
            <a:r>
              <a:rPr lang="zh-TW" altLang="en-US" sz="2400" dirty="0" smtClean="0"/>
              <a:t>輸出類比訊號給外部設備，通常有電</a:t>
            </a:r>
            <a:endParaRPr lang="en-US" altLang="zh-TW" sz="2400" dirty="0" smtClean="0"/>
          </a:p>
          <a:p>
            <a:pPr>
              <a:lnSpc>
                <a:spcPct val="90000"/>
              </a:lnSpc>
              <a:buNone/>
            </a:pPr>
            <a:r>
              <a:rPr lang="en-US" altLang="zh-TW" sz="2400" dirty="0" smtClean="0"/>
              <a:t>	</a:t>
            </a:r>
            <a:r>
              <a:rPr lang="zh-TW" altLang="en-US" sz="2400" dirty="0" smtClean="0"/>
              <a:t>壓、電流等模式輸出，在工業環境中常用來控制氣閥及馬達變頻器。</a:t>
            </a:r>
            <a:endParaRPr lang="en-US" altLang="zh-TW" sz="2400" dirty="0" smtClean="0"/>
          </a:p>
          <a:p>
            <a:pPr>
              <a:lnSpc>
                <a:spcPct val="90000"/>
              </a:lnSpc>
              <a:buNone/>
            </a:pPr>
            <a:endParaRPr lang="en-US" altLang="zh-TW" sz="2400" dirty="0" smtClean="0"/>
          </a:p>
          <a:p>
            <a:pPr>
              <a:lnSpc>
                <a:spcPct val="90000"/>
              </a:lnSpc>
              <a:buNone/>
            </a:pPr>
            <a:r>
              <a:rPr lang="en-US" altLang="zh-CN" sz="2400" dirty="0" smtClean="0"/>
              <a:t>※</a:t>
            </a:r>
            <a:r>
              <a:rPr lang="en-US" altLang="zh-TW" sz="2400" dirty="0" smtClean="0"/>
              <a:t>PLC</a:t>
            </a:r>
            <a:r>
              <a:rPr lang="zh-TW" altLang="en-US" sz="2400" dirty="0" smtClean="0"/>
              <a:t>系統類比輸出入範圍包括</a:t>
            </a:r>
            <a:r>
              <a:rPr lang="en-US" altLang="zh-TW" sz="2400" dirty="0" smtClean="0"/>
              <a:t>±5V</a:t>
            </a:r>
            <a:r>
              <a:rPr lang="zh-TW" altLang="en-US" sz="2400" dirty="0" smtClean="0"/>
              <a:t>、</a:t>
            </a:r>
            <a:r>
              <a:rPr lang="en-US" altLang="zh-TW" sz="2400" dirty="0" smtClean="0"/>
              <a:t>±10V</a:t>
            </a:r>
            <a:r>
              <a:rPr lang="zh-TW" altLang="en-US" sz="2400" dirty="0" smtClean="0"/>
              <a:t>、</a:t>
            </a:r>
            <a:r>
              <a:rPr lang="en-US" altLang="zh-TW" sz="2400" dirty="0" smtClean="0"/>
              <a:t>0V~5V</a:t>
            </a:r>
            <a:r>
              <a:rPr lang="zh-TW" altLang="en-US" sz="2400" dirty="0" smtClean="0"/>
              <a:t>、</a:t>
            </a:r>
            <a:r>
              <a:rPr lang="en-US" altLang="zh-TW" sz="2400" dirty="0" smtClean="0"/>
              <a:t>0V~10V</a:t>
            </a:r>
            <a:r>
              <a:rPr lang="zh-TW" altLang="en-US" sz="2400" dirty="0" smtClean="0"/>
              <a:t>、</a:t>
            </a:r>
            <a:r>
              <a:rPr lang="en-US" altLang="zh-TW" sz="2400" dirty="0" smtClean="0"/>
              <a:t>4</a:t>
            </a:r>
            <a:r>
              <a:rPr lang="zh-TW" altLang="en-US" sz="2400" dirty="0" smtClean="0"/>
              <a:t>到</a:t>
            </a:r>
            <a:r>
              <a:rPr lang="en-US" altLang="zh-TW" sz="2400" dirty="0" smtClean="0"/>
              <a:t>20mA</a:t>
            </a:r>
            <a:r>
              <a:rPr lang="zh-TW" altLang="en-US" sz="2400" dirty="0" smtClean="0"/>
              <a:t>、或</a:t>
            </a:r>
            <a:r>
              <a:rPr lang="en-US" altLang="zh-TW" sz="2400" dirty="0" smtClean="0"/>
              <a:t>0</a:t>
            </a:r>
            <a:r>
              <a:rPr lang="zh-TW" altLang="en-US" sz="2400" dirty="0" smtClean="0"/>
              <a:t>到</a:t>
            </a:r>
            <a:r>
              <a:rPr lang="en-US" altLang="zh-TW" sz="2400" dirty="0" smtClean="0"/>
              <a:t>20mA</a:t>
            </a:r>
            <a:r>
              <a:rPr lang="zh-TW" altLang="en-US" sz="2400" dirty="0" smtClean="0"/>
              <a:t>等。</a:t>
            </a:r>
          </a:p>
          <a:p>
            <a:pPr>
              <a:lnSpc>
                <a:spcPct val="90000"/>
              </a:lnSpc>
              <a:buNone/>
            </a:pPr>
            <a:endParaRPr lang="en-US" altLang="zh-CN" sz="2400" dirty="0" smtClean="0"/>
          </a:p>
        </p:txBody>
      </p:sp>
      <p:sp>
        <p:nvSpPr>
          <p:cNvPr id="6" name="投影片編號版面配置區 5"/>
          <p:cNvSpPr>
            <a:spLocks noGrp="1"/>
          </p:cNvSpPr>
          <p:nvPr>
            <p:ph type="sldNum" sz="quarter" idx="12"/>
          </p:nvPr>
        </p:nvSpPr>
        <p:spPr/>
        <p:txBody>
          <a:bodyPr>
            <a:normAutofit fontScale="85000" lnSpcReduction="20000"/>
          </a:bodyPr>
          <a:lstStyle/>
          <a:p>
            <a:fld id="{1AD93096-5B34-4342-9326-69289CEAE4C2}" type="slidenum">
              <a:rPr lang="en-US" altLang="zh-TW" smtClean="0"/>
              <a:pPr/>
              <a:t>16</a:t>
            </a:fld>
            <a:endParaRPr lang="zh-TW" altLang="en-US">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西門子</a:t>
            </a:r>
            <a:r>
              <a:rPr lang="en-US" altLang="zh-TW" dirty="0" smtClean="0"/>
              <a:t>PLC</a:t>
            </a:r>
            <a:r>
              <a:rPr lang="zh-TW" altLang="en-US" dirty="0" smtClean="0"/>
              <a:t>介紹</a:t>
            </a:r>
            <a:r>
              <a:rPr lang="en-US" altLang="zh-TW" dirty="0" smtClean="0"/>
              <a:t>-1</a:t>
            </a:r>
            <a:endParaRPr lang="zh-TW" dirty="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17</a:t>
            </a:fld>
            <a:endParaRPr lang="zh-TW" altLang="en-US">
              <a:solidFill>
                <a:srgbClr val="FFFFFF"/>
              </a:solidFill>
            </a:endParaRPr>
          </a:p>
        </p:txBody>
      </p:sp>
      <p:sp>
        <p:nvSpPr>
          <p:cNvPr id="7" name="Rectangle 2"/>
          <p:cNvSpPr txBox="1">
            <a:spLocks noChangeArrowheads="1"/>
          </p:cNvSpPr>
          <p:nvPr/>
        </p:nvSpPr>
        <p:spPr>
          <a:xfrm>
            <a:off x="3059832" y="1556792"/>
            <a:ext cx="3672408" cy="648072"/>
          </a:xfrm>
          <a:prstGeom prst="rect">
            <a:avLst/>
          </a:prstGeom>
          <a:noFill/>
          <a:ln/>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2800" dirty="0" smtClean="0">
                <a:solidFill>
                  <a:schemeClr val="tx2"/>
                </a:solidFill>
                <a:latin typeface="+mj-lt"/>
                <a:ea typeface="+mj-ea"/>
                <a:cs typeface="+mj-cs"/>
              </a:rPr>
              <a:t>SIMATIC S7</a:t>
            </a:r>
            <a:r>
              <a:rPr lang="zh-CN" altLang="en-US" sz="2800" dirty="0" smtClean="0">
                <a:solidFill>
                  <a:schemeClr val="tx2"/>
                </a:solidFill>
                <a:latin typeface="+mj-lt"/>
                <a:ea typeface="+mj-ea"/>
                <a:cs typeface="+mj-cs"/>
              </a:rPr>
              <a:t>系統概述</a:t>
            </a:r>
            <a:endParaRPr lang="zh-CN" altLang="en-US" sz="2800" dirty="0">
              <a:solidFill>
                <a:schemeClr val="tx2"/>
              </a:solidFill>
              <a:latin typeface="+mj-lt"/>
              <a:ea typeface="+mj-ea"/>
              <a:cs typeface="+mj-cs"/>
            </a:endParaRPr>
          </a:p>
        </p:txBody>
      </p:sp>
      <p:graphicFrame>
        <p:nvGraphicFramePr>
          <p:cNvPr id="9" name="Object 4">
            <a:hlinkClick r:id="" action="ppaction://ole?verb=0"/>
          </p:cNvPr>
          <p:cNvGraphicFramePr>
            <a:graphicFrameLocks/>
          </p:cNvGraphicFramePr>
          <p:nvPr/>
        </p:nvGraphicFramePr>
        <p:xfrm>
          <a:off x="2821732" y="3317701"/>
          <a:ext cx="2533650" cy="1366838"/>
        </p:xfrm>
        <a:graphic>
          <a:graphicData uri="http://schemas.openxmlformats.org/presentationml/2006/ole">
            <p:oleObj spid="_x0000_s1027" name="Designer 3.1 Zeichnung" r:id="rId4" imgW="2533320" imgH="1366560" progId="">
              <p:embed/>
            </p:oleObj>
          </a:graphicData>
        </a:graphic>
      </p:graphicFrame>
      <p:graphicFrame>
        <p:nvGraphicFramePr>
          <p:cNvPr id="10" name="Object 5">
            <a:hlinkClick r:id="" action="ppaction://ole?verb=0"/>
          </p:cNvPr>
          <p:cNvGraphicFramePr>
            <a:graphicFrameLocks/>
          </p:cNvGraphicFramePr>
          <p:nvPr/>
        </p:nvGraphicFramePr>
        <p:xfrm>
          <a:off x="5376415" y="4869160"/>
          <a:ext cx="2441575" cy="1811338"/>
        </p:xfrm>
        <a:graphic>
          <a:graphicData uri="http://schemas.openxmlformats.org/presentationml/2006/ole">
            <p:oleObj spid="_x0000_s1028" name="Designer 3.1 Zeichnung" r:id="rId5" imgW="2441520" imgH="1811160" progId="">
              <p:embed/>
            </p:oleObj>
          </a:graphicData>
        </a:graphic>
      </p:graphicFrame>
      <p:graphicFrame>
        <p:nvGraphicFramePr>
          <p:cNvPr id="11" name="Object 6">
            <a:hlinkClick r:id="" action="ppaction://ole?verb=0"/>
          </p:cNvPr>
          <p:cNvGraphicFramePr>
            <a:graphicFrameLocks/>
          </p:cNvGraphicFramePr>
          <p:nvPr/>
        </p:nvGraphicFramePr>
        <p:xfrm>
          <a:off x="1259632" y="2204864"/>
          <a:ext cx="1493837" cy="908050"/>
        </p:xfrm>
        <a:graphic>
          <a:graphicData uri="http://schemas.openxmlformats.org/presentationml/2006/ole">
            <p:oleObj spid="_x0000_s1029" name="Designer 3.1 Zeichnung" r:id="rId6" imgW="1493640" imgH="907920" progId="">
              <p:embed/>
            </p:oleObj>
          </a:graphicData>
        </a:graphic>
      </p:graphicFrame>
      <p:sp>
        <p:nvSpPr>
          <p:cNvPr id="12" name="Rectangle 7"/>
          <p:cNvSpPr>
            <a:spLocks noChangeArrowheads="1"/>
          </p:cNvSpPr>
          <p:nvPr/>
        </p:nvSpPr>
        <p:spPr bwMode="auto">
          <a:xfrm>
            <a:off x="2809032" y="2489026"/>
            <a:ext cx="917575" cy="363538"/>
          </a:xfrm>
          <a:prstGeom prst="rect">
            <a:avLst/>
          </a:prstGeom>
          <a:noFill/>
          <a:ln w="9525">
            <a:noFill/>
            <a:miter lim="800000"/>
            <a:headEnd/>
            <a:tailEnd/>
          </a:ln>
          <a:effectLst/>
        </p:spPr>
        <p:txBody>
          <a:bodyPr wrap="none" lIns="90488" tIns="44450" rIns="90488" bIns="44450">
            <a:spAutoFit/>
          </a:bodyPr>
          <a:lstStyle/>
          <a:p>
            <a:pPr>
              <a:lnSpc>
                <a:spcPct val="100000"/>
              </a:lnSpc>
            </a:pPr>
            <a:r>
              <a:rPr kumimoji="1" lang="en-US" altLang="zh-CN" sz="1800"/>
              <a:t>S7-200</a:t>
            </a:r>
          </a:p>
        </p:txBody>
      </p:sp>
      <p:sp>
        <p:nvSpPr>
          <p:cNvPr id="13" name="Rectangle 8"/>
          <p:cNvSpPr>
            <a:spLocks noChangeArrowheads="1"/>
          </p:cNvSpPr>
          <p:nvPr/>
        </p:nvSpPr>
        <p:spPr bwMode="auto">
          <a:xfrm>
            <a:off x="5553819" y="3841576"/>
            <a:ext cx="917575" cy="363538"/>
          </a:xfrm>
          <a:prstGeom prst="rect">
            <a:avLst/>
          </a:prstGeom>
          <a:noFill/>
          <a:ln w="9525">
            <a:noFill/>
            <a:miter lim="800000"/>
            <a:headEnd/>
            <a:tailEnd/>
          </a:ln>
          <a:effectLst/>
        </p:spPr>
        <p:txBody>
          <a:bodyPr wrap="none" lIns="90488" tIns="44450" rIns="90488" bIns="44450">
            <a:spAutoFit/>
          </a:bodyPr>
          <a:lstStyle/>
          <a:p>
            <a:pPr>
              <a:lnSpc>
                <a:spcPct val="100000"/>
              </a:lnSpc>
            </a:pPr>
            <a:r>
              <a:rPr kumimoji="1" lang="en-US" altLang="zh-CN" sz="1800"/>
              <a:t>S7-300</a:t>
            </a:r>
          </a:p>
        </p:txBody>
      </p:sp>
      <p:sp>
        <p:nvSpPr>
          <p:cNvPr id="14" name="Rectangle 9"/>
          <p:cNvSpPr>
            <a:spLocks noChangeArrowheads="1"/>
          </p:cNvSpPr>
          <p:nvPr/>
        </p:nvSpPr>
        <p:spPr bwMode="auto">
          <a:xfrm>
            <a:off x="8005315" y="5488285"/>
            <a:ext cx="917575" cy="363538"/>
          </a:xfrm>
          <a:prstGeom prst="rect">
            <a:avLst/>
          </a:prstGeom>
          <a:noFill/>
          <a:ln w="9525">
            <a:noFill/>
            <a:miter lim="800000"/>
            <a:headEnd/>
            <a:tailEnd/>
          </a:ln>
          <a:effectLst/>
        </p:spPr>
        <p:txBody>
          <a:bodyPr wrap="none" lIns="90488" tIns="44450" rIns="90488" bIns="44450">
            <a:spAutoFit/>
          </a:bodyPr>
          <a:lstStyle/>
          <a:p>
            <a:pPr>
              <a:lnSpc>
                <a:spcPct val="100000"/>
              </a:lnSpc>
            </a:pPr>
            <a:r>
              <a:rPr kumimoji="1" lang="en-US" altLang="zh-CN" sz="1800"/>
              <a:t>S7-400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西門子</a:t>
            </a:r>
            <a:r>
              <a:rPr lang="en-US" altLang="zh-TW" dirty="0" smtClean="0"/>
              <a:t>PLC</a:t>
            </a:r>
            <a:r>
              <a:rPr lang="zh-TW" altLang="en-US" dirty="0" smtClean="0"/>
              <a:t>介紹</a:t>
            </a:r>
            <a:r>
              <a:rPr lang="en-US" altLang="zh-TW" dirty="0" smtClean="0"/>
              <a:t>-2</a:t>
            </a:r>
            <a:endParaRPr lang="zh-TW" dirty="0"/>
          </a:p>
        </p:txBody>
      </p:sp>
      <p:sp>
        <p:nvSpPr>
          <p:cNvPr id="3" name="Content Placeholder 2"/>
          <p:cNvSpPr>
            <a:spLocks noGrp="1"/>
          </p:cNvSpPr>
          <p:nvPr>
            <p:ph sz="quarter" idx="1"/>
          </p:nvPr>
        </p:nvSpPr>
        <p:spPr/>
        <p:txBody>
          <a:bodyPr>
            <a:normAutofit/>
          </a:bodyPr>
          <a:lstStyle/>
          <a:p>
            <a:endParaRPr lang="zh-TW" altLang="en-US" sz="2000" dirty="0" smtClean="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18</a:t>
            </a:fld>
            <a:endParaRPr lang="zh-TW" altLang="en-US">
              <a:solidFill>
                <a:srgbClr val="FFFFFF"/>
              </a:solidFill>
            </a:endParaRPr>
          </a:p>
        </p:txBody>
      </p:sp>
      <p:grpSp>
        <p:nvGrpSpPr>
          <p:cNvPr id="3558" name="Group 3"/>
          <p:cNvGrpSpPr>
            <a:grpSpLocks/>
          </p:cNvGrpSpPr>
          <p:nvPr/>
        </p:nvGrpSpPr>
        <p:grpSpPr bwMode="auto">
          <a:xfrm>
            <a:off x="2483866" y="4170188"/>
            <a:ext cx="6096000" cy="1219200"/>
            <a:chOff x="1680" y="2304"/>
            <a:chExt cx="3840" cy="768"/>
          </a:xfrm>
        </p:grpSpPr>
        <p:sp>
          <p:nvSpPr>
            <p:cNvPr id="3559" name="Rectangle 4"/>
            <p:cNvSpPr>
              <a:spLocks noChangeArrowheads="1"/>
            </p:cNvSpPr>
            <p:nvPr/>
          </p:nvSpPr>
          <p:spPr bwMode="auto">
            <a:xfrm>
              <a:off x="1680" y="2304"/>
              <a:ext cx="3840" cy="768"/>
            </a:xfrm>
            <a:prstGeom prst="rect">
              <a:avLst/>
            </a:prstGeom>
            <a:gradFill rotWithShape="0">
              <a:gsLst>
                <a:gs pos="0">
                  <a:srgbClr val="73FFE4"/>
                </a:gs>
                <a:gs pos="50000">
                  <a:srgbClr val="73FFE4">
                    <a:gamma/>
                    <a:tint val="40000"/>
                    <a:invGamma/>
                  </a:srgbClr>
                </a:gs>
                <a:gs pos="100000">
                  <a:srgbClr val="73FFE4"/>
                </a:gs>
              </a:gsLst>
              <a:lin ang="5400000" scaled="1"/>
            </a:gradFill>
            <a:ln w="12700">
              <a:solidFill>
                <a:schemeClr val="tx1"/>
              </a:solidFill>
              <a:miter lim="800000"/>
              <a:headEnd/>
              <a:tailEnd/>
            </a:ln>
            <a:effectLst/>
          </p:spPr>
          <p:txBody>
            <a:bodyPr wrap="none" anchor="ctr"/>
            <a:lstStyle/>
            <a:p>
              <a:endParaRPr lang="zh-TW" altLang="en-US"/>
            </a:p>
          </p:txBody>
        </p:sp>
        <p:sp>
          <p:nvSpPr>
            <p:cNvPr id="3560" name="Rectangle 5"/>
            <p:cNvSpPr>
              <a:spLocks noChangeArrowheads="1"/>
            </p:cNvSpPr>
            <p:nvPr/>
          </p:nvSpPr>
          <p:spPr bwMode="auto">
            <a:xfrm>
              <a:off x="1728" y="2352"/>
              <a:ext cx="599" cy="298"/>
            </a:xfrm>
            <a:prstGeom prst="rect">
              <a:avLst/>
            </a:prstGeom>
            <a:noFill/>
            <a:ln w="12700">
              <a:noFill/>
              <a:miter lim="800000"/>
              <a:headEnd/>
              <a:tailEnd/>
            </a:ln>
            <a:effectLst/>
          </p:spPr>
          <p:txBody>
            <a:bodyPr wrap="none" lIns="90488" tIns="44450" rIns="90488" bIns="44450">
              <a:spAutoFit/>
            </a:bodyPr>
            <a:lstStyle/>
            <a:p>
              <a:pPr defTabSz="762000"/>
              <a:r>
                <a:rPr lang="de-DE" altLang="zh-CN" b="0"/>
                <a:t>SIMATIC </a:t>
              </a:r>
            </a:p>
            <a:p>
              <a:pPr defTabSz="762000"/>
              <a:r>
                <a:rPr lang="zh-CN" altLang="de-DE" b="0"/>
                <a:t>控制器</a:t>
              </a:r>
              <a:endParaRPr lang="zh-CN" altLang="de-DE" sz="1200" b="0"/>
            </a:p>
          </p:txBody>
        </p:sp>
        <p:graphicFrame>
          <p:nvGraphicFramePr>
            <p:cNvPr id="3561" name="Object 6">
              <a:hlinkClick r:id="" action="ppaction://ole?verb=0"/>
            </p:cNvPr>
            <p:cNvGraphicFramePr>
              <a:graphicFrameLocks/>
            </p:cNvGraphicFramePr>
            <p:nvPr/>
          </p:nvGraphicFramePr>
          <p:xfrm>
            <a:off x="2208" y="2736"/>
            <a:ext cx="432" cy="237"/>
          </p:xfrm>
          <a:graphic>
            <a:graphicData uri="http://schemas.openxmlformats.org/presentationml/2006/ole">
              <p:oleObj spid="_x0000_s2056" name="Microsoft Drawing" r:id="rId4" imgW="3210701" imgH="2166351" progId="">
                <p:embed/>
              </p:oleObj>
            </a:graphicData>
          </a:graphic>
        </p:graphicFrame>
        <p:grpSp>
          <p:nvGrpSpPr>
            <p:cNvPr id="3562" name="Group 7"/>
            <p:cNvGrpSpPr>
              <a:grpSpLocks/>
            </p:cNvGrpSpPr>
            <p:nvPr/>
          </p:nvGrpSpPr>
          <p:grpSpPr bwMode="auto">
            <a:xfrm>
              <a:off x="2784" y="2626"/>
              <a:ext cx="1296" cy="336"/>
              <a:chOff x="576" y="1008"/>
              <a:chExt cx="4801" cy="1249"/>
            </a:xfrm>
          </p:grpSpPr>
          <p:sp>
            <p:nvSpPr>
              <p:cNvPr id="4018" name="Rectangle 8"/>
              <p:cNvSpPr>
                <a:spLocks noChangeArrowheads="1"/>
              </p:cNvSpPr>
              <p:nvPr/>
            </p:nvSpPr>
            <p:spPr bwMode="auto">
              <a:xfrm>
                <a:off x="580" y="1204"/>
                <a:ext cx="376" cy="1048"/>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4019" name="Rectangle 9"/>
              <p:cNvSpPr>
                <a:spLocks noChangeArrowheads="1"/>
              </p:cNvSpPr>
              <p:nvPr/>
            </p:nvSpPr>
            <p:spPr bwMode="auto">
              <a:xfrm>
                <a:off x="580" y="1828"/>
                <a:ext cx="376" cy="424"/>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grpSp>
            <p:nvGrpSpPr>
              <p:cNvPr id="4020" name="Group 10"/>
              <p:cNvGrpSpPr>
                <a:grpSpLocks/>
              </p:cNvGrpSpPr>
              <p:nvPr/>
            </p:nvGrpSpPr>
            <p:grpSpPr bwMode="auto">
              <a:xfrm>
                <a:off x="628" y="1252"/>
                <a:ext cx="40" cy="136"/>
                <a:chOff x="628" y="1252"/>
                <a:chExt cx="40" cy="136"/>
              </a:xfrm>
            </p:grpSpPr>
            <p:sp>
              <p:nvSpPr>
                <p:cNvPr id="4336" name="Rectangle 11"/>
                <p:cNvSpPr>
                  <a:spLocks noChangeArrowheads="1"/>
                </p:cNvSpPr>
                <p:nvPr/>
              </p:nvSpPr>
              <p:spPr bwMode="auto">
                <a:xfrm>
                  <a:off x="628" y="1252"/>
                  <a:ext cx="40" cy="4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337" name="Rectangle 12"/>
                <p:cNvSpPr>
                  <a:spLocks noChangeArrowheads="1"/>
                </p:cNvSpPr>
                <p:nvPr/>
              </p:nvSpPr>
              <p:spPr bwMode="auto">
                <a:xfrm>
                  <a:off x="628" y="1300"/>
                  <a:ext cx="40" cy="4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338" name="Rectangle 13"/>
                <p:cNvSpPr>
                  <a:spLocks noChangeArrowheads="1"/>
                </p:cNvSpPr>
                <p:nvPr/>
              </p:nvSpPr>
              <p:spPr bwMode="auto">
                <a:xfrm>
                  <a:off x="628" y="1348"/>
                  <a:ext cx="40" cy="4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grpSp>
          <p:sp>
            <p:nvSpPr>
              <p:cNvPr id="4021" name="Rectangle 14"/>
              <p:cNvSpPr>
                <a:spLocks noChangeArrowheads="1"/>
              </p:cNvSpPr>
              <p:nvPr/>
            </p:nvSpPr>
            <p:spPr bwMode="auto">
              <a:xfrm>
                <a:off x="628" y="1684"/>
                <a:ext cx="40" cy="88"/>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022" name="Rectangle 15"/>
              <p:cNvSpPr>
                <a:spLocks noChangeArrowheads="1"/>
              </p:cNvSpPr>
              <p:nvPr/>
            </p:nvSpPr>
            <p:spPr bwMode="auto">
              <a:xfrm>
                <a:off x="628" y="1444"/>
                <a:ext cx="136" cy="184"/>
              </a:xfrm>
              <a:prstGeom prst="rect">
                <a:avLst/>
              </a:prstGeom>
              <a:solidFill>
                <a:srgbClr val="FDE3BA"/>
              </a:solidFill>
              <a:ln w="12700">
                <a:solidFill>
                  <a:schemeClr val="tx1"/>
                </a:solidFill>
                <a:miter lim="800000"/>
                <a:headEnd/>
                <a:tailEnd/>
              </a:ln>
              <a:effectLst/>
            </p:spPr>
            <p:txBody>
              <a:bodyPr wrap="none" anchor="ctr"/>
              <a:lstStyle/>
              <a:p>
                <a:endParaRPr lang="zh-TW" altLang="en-US"/>
              </a:p>
            </p:txBody>
          </p:sp>
          <p:sp>
            <p:nvSpPr>
              <p:cNvPr id="4023" name="Freeform 16"/>
              <p:cNvSpPr>
                <a:spLocks/>
              </p:cNvSpPr>
              <p:nvPr/>
            </p:nvSpPr>
            <p:spPr bwMode="auto">
              <a:xfrm>
                <a:off x="960" y="1008"/>
                <a:ext cx="193" cy="1249"/>
              </a:xfrm>
              <a:custGeom>
                <a:avLst/>
                <a:gdLst/>
                <a:ahLst/>
                <a:cxnLst>
                  <a:cxn ang="0">
                    <a:pos x="0" y="1248"/>
                  </a:cxn>
                  <a:cxn ang="0">
                    <a:pos x="192" y="1056"/>
                  </a:cxn>
                  <a:cxn ang="0">
                    <a:pos x="192" y="0"/>
                  </a:cxn>
                  <a:cxn ang="0">
                    <a:pos x="0" y="192"/>
                  </a:cxn>
                  <a:cxn ang="0">
                    <a:pos x="0" y="1248"/>
                  </a:cxn>
                </a:cxnLst>
                <a:rect l="0" t="0" r="r" b="b"/>
                <a:pathLst>
                  <a:path w="193" h="1249">
                    <a:moveTo>
                      <a:pt x="0" y="1248"/>
                    </a:moveTo>
                    <a:lnTo>
                      <a:pt x="192" y="1056"/>
                    </a:lnTo>
                    <a:lnTo>
                      <a:pt x="192" y="0"/>
                    </a:lnTo>
                    <a:lnTo>
                      <a:pt x="0" y="192"/>
                    </a:lnTo>
                    <a:lnTo>
                      <a:pt x="0" y="124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024" name="Rectangle 17"/>
              <p:cNvSpPr>
                <a:spLocks noChangeArrowheads="1"/>
              </p:cNvSpPr>
              <p:nvPr/>
            </p:nvSpPr>
            <p:spPr bwMode="auto">
              <a:xfrm>
                <a:off x="1012" y="1204"/>
                <a:ext cx="760" cy="1048"/>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4025" name="Rectangle 18"/>
              <p:cNvSpPr>
                <a:spLocks noChangeArrowheads="1"/>
              </p:cNvSpPr>
              <p:nvPr/>
            </p:nvSpPr>
            <p:spPr bwMode="auto">
              <a:xfrm>
                <a:off x="1012" y="1828"/>
                <a:ext cx="760" cy="424"/>
              </a:xfrm>
              <a:prstGeom prst="rect">
                <a:avLst/>
              </a:prstGeom>
              <a:solidFill>
                <a:srgbClr val="CECECE"/>
              </a:solidFill>
              <a:ln w="12700">
                <a:solidFill>
                  <a:schemeClr val="tx1"/>
                </a:solidFill>
                <a:miter lim="800000"/>
                <a:headEnd/>
                <a:tailEnd/>
              </a:ln>
              <a:effectLst/>
            </p:spPr>
            <p:txBody>
              <a:bodyPr wrap="none" anchor="ctr"/>
              <a:lstStyle/>
              <a:p>
                <a:endParaRPr lang="zh-TW" altLang="en-US"/>
              </a:p>
            </p:txBody>
          </p:sp>
          <p:sp>
            <p:nvSpPr>
              <p:cNvPr id="4026" name="Rectangle 19"/>
              <p:cNvSpPr>
                <a:spLocks noChangeArrowheads="1"/>
              </p:cNvSpPr>
              <p:nvPr/>
            </p:nvSpPr>
            <p:spPr bwMode="auto">
              <a:xfrm>
                <a:off x="1060" y="1252"/>
                <a:ext cx="184" cy="40"/>
              </a:xfrm>
              <a:prstGeom prst="rect">
                <a:avLst/>
              </a:prstGeom>
              <a:solidFill>
                <a:srgbClr val="00DFCA"/>
              </a:solidFill>
              <a:ln w="12700">
                <a:solidFill>
                  <a:schemeClr val="tx1"/>
                </a:solidFill>
                <a:miter lim="800000"/>
                <a:headEnd/>
                <a:tailEnd/>
              </a:ln>
              <a:effectLst/>
            </p:spPr>
            <p:txBody>
              <a:bodyPr wrap="none" anchor="ctr"/>
              <a:lstStyle/>
              <a:p>
                <a:endParaRPr lang="zh-TW" altLang="en-US"/>
              </a:p>
            </p:txBody>
          </p:sp>
          <p:grpSp>
            <p:nvGrpSpPr>
              <p:cNvPr id="4027" name="Group 20"/>
              <p:cNvGrpSpPr>
                <a:grpSpLocks/>
              </p:cNvGrpSpPr>
              <p:nvPr/>
            </p:nvGrpSpPr>
            <p:grpSpPr bwMode="auto">
              <a:xfrm>
                <a:off x="1348" y="1252"/>
                <a:ext cx="40" cy="280"/>
                <a:chOff x="1348" y="1252"/>
                <a:chExt cx="40" cy="280"/>
              </a:xfrm>
            </p:grpSpPr>
            <p:sp>
              <p:nvSpPr>
                <p:cNvPr id="4330" name="Rectangle 21"/>
                <p:cNvSpPr>
                  <a:spLocks noChangeArrowheads="1"/>
                </p:cNvSpPr>
                <p:nvPr/>
              </p:nvSpPr>
              <p:spPr bwMode="auto">
                <a:xfrm>
                  <a:off x="1348" y="1252"/>
                  <a:ext cx="40" cy="40"/>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4331" name="Rectangle 22"/>
                <p:cNvSpPr>
                  <a:spLocks noChangeArrowheads="1"/>
                </p:cNvSpPr>
                <p:nvPr/>
              </p:nvSpPr>
              <p:spPr bwMode="auto">
                <a:xfrm>
                  <a:off x="1348" y="1300"/>
                  <a:ext cx="40" cy="40"/>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4332" name="Rectangle 23"/>
                <p:cNvSpPr>
                  <a:spLocks noChangeArrowheads="1"/>
                </p:cNvSpPr>
                <p:nvPr/>
              </p:nvSpPr>
              <p:spPr bwMode="auto">
                <a:xfrm>
                  <a:off x="1348" y="1348"/>
                  <a:ext cx="40" cy="40"/>
                </a:xfrm>
                <a:prstGeom prst="rect">
                  <a:avLst/>
                </a:prstGeom>
                <a:solidFill>
                  <a:srgbClr val="51DC00"/>
                </a:solidFill>
                <a:ln w="12700">
                  <a:solidFill>
                    <a:schemeClr val="tx1"/>
                  </a:solidFill>
                  <a:miter lim="800000"/>
                  <a:headEnd/>
                  <a:tailEnd/>
                </a:ln>
                <a:effectLst/>
              </p:spPr>
              <p:txBody>
                <a:bodyPr wrap="none" anchor="ctr"/>
                <a:lstStyle/>
                <a:p>
                  <a:endParaRPr lang="zh-TW" altLang="en-US"/>
                </a:p>
              </p:txBody>
            </p:sp>
            <p:sp>
              <p:nvSpPr>
                <p:cNvPr id="4333" name="Rectangle 24"/>
                <p:cNvSpPr>
                  <a:spLocks noChangeArrowheads="1"/>
                </p:cNvSpPr>
                <p:nvPr/>
              </p:nvSpPr>
              <p:spPr bwMode="auto">
                <a:xfrm>
                  <a:off x="1348" y="1396"/>
                  <a:ext cx="40" cy="40"/>
                </a:xfrm>
                <a:prstGeom prst="rect">
                  <a:avLst/>
                </a:prstGeom>
                <a:solidFill>
                  <a:srgbClr val="FAFD00"/>
                </a:solidFill>
                <a:ln w="12700">
                  <a:solidFill>
                    <a:schemeClr val="tx1"/>
                  </a:solidFill>
                  <a:miter lim="800000"/>
                  <a:headEnd/>
                  <a:tailEnd/>
                </a:ln>
                <a:effectLst/>
              </p:spPr>
              <p:txBody>
                <a:bodyPr wrap="none" anchor="ctr"/>
                <a:lstStyle/>
                <a:p>
                  <a:endParaRPr lang="zh-TW" altLang="en-US"/>
                </a:p>
              </p:txBody>
            </p:sp>
            <p:sp>
              <p:nvSpPr>
                <p:cNvPr id="4334" name="Rectangle 25"/>
                <p:cNvSpPr>
                  <a:spLocks noChangeArrowheads="1"/>
                </p:cNvSpPr>
                <p:nvPr/>
              </p:nvSpPr>
              <p:spPr bwMode="auto">
                <a:xfrm>
                  <a:off x="1348" y="1444"/>
                  <a:ext cx="40" cy="40"/>
                </a:xfrm>
                <a:prstGeom prst="rect">
                  <a:avLst/>
                </a:prstGeom>
                <a:solidFill>
                  <a:srgbClr val="51DC00"/>
                </a:solidFill>
                <a:ln w="12700">
                  <a:solidFill>
                    <a:schemeClr val="tx1"/>
                  </a:solidFill>
                  <a:miter lim="800000"/>
                  <a:headEnd/>
                  <a:tailEnd/>
                </a:ln>
                <a:effectLst/>
              </p:spPr>
              <p:txBody>
                <a:bodyPr wrap="none" anchor="ctr"/>
                <a:lstStyle/>
                <a:p>
                  <a:endParaRPr lang="zh-TW" altLang="en-US"/>
                </a:p>
              </p:txBody>
            </p:sp>
            <p:sp>
              <p:nvSpPr>
                <p:cNvPr id="4335" name="Rectangle 26"/>
                <p:cNvSpPr>
                  <a:spLocks noChangeArrowheads="1"/>
                </p:cNvSpPr>
                <p:nvPr/>
              </p:nvSpPr>
              <p:spPr bwMode="auto">
                <a:xfrm>
                  <a:off x="1348" y="1492"/>
                  <a:ext cx="40" cy="40"/>
                </a:xfrm>
                <a:prstGeom prst="rect">
                  <a:avLst/>
                </a:prstGeom>
                <a:solidFill>
                  <a:srgbClr val="F6BF69"/>
                </a:solidFill>
                <a:ln w="12700">
                  <a:solidFill>
                    <a:schemeClr val="tx1"/>
                  </a:solidFill>
                  <a:miter lim="800000"/>
                  <a:headEnd/>
                  <a:tailEnd/>
                </a:ln>
                <a:effectLst/>
              </p:spPr>
              <p:txBody>
                <a:bodyPr wrap="none" anchor="ctr"/>
                <a:lstStyle/>
                <a:p>
                  <a:endParaRPr lang="zh-TW" altLang="en-US"/>
                </a:p>
              </p:txBody>
            </p:sp>
          </p:grpSp>
          <p:sp>
            <p:nvSpPr>
              <p:cNvPr id="4028" name="Rectangle 27"/>
              <p:cNvSpPr>
                <a:spLocks noChangeArrowheads="1"/>
              </p:cNvSpPr>
              <p:nvPr/>
            </p:nvSpPr>
            <p:spPr bwMode="auto">
              <a:xfrm>
                <a:off x="1492" y="1252"/>
                <a:ext cx="40" cy="40"/>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4029" name="Rectangle 28"/>
              <p:cNvSpPr>
                <a:spLocks noChangeArrowheads="1"/>
              </p:cNvSpPr>
              <p:nvPr/>
            </p:nvSpPr>
            <p:spPr bwMode="auto">
              <a:xfrm>
                <a:off x="1492" y="1300"/>
                <a:ext cx="40" cy="40"/>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4030" name="Rectangle 29"/>
              <p:cNvSpPr>
                <a:spLocks noChangeArrowheads="1"/>
              </p:cNvSpPr>
              <p:nvPr/>
            </p:nvSpPr>
            <p:spPr bwMode="auto">
              <a:xfrm>
                <a:off x="1492" y="1348"/>
                <a:ext cx="40"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031" name="Rectangle 30"/>
              <p:cNvSpPr>
                <a:spLocks noChangeArrowheads="1"/>
              </p:cNvSpPr>
              <p:nvPr/>
            </p:nvSpPr>
            <p:spPr bwMode="auto">
              <a:xfrm>
                <a:off x="1492" y="1396"/>
                <a:ext cx="40"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032" name="Rectangle 31"/>
              <p:cNvSpPr>
                <a:spLocks noChangeArrowheads="1"/>
              </p:cNvSpPr>
              <p:nvPr/>
            </p:nvSpPr>
            <p:spPr bwMode="auto">
              <a:xfrm>
                <a:off x="1492" y="1444"/>
                <a:ext cx="40"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033" name="Rectangle 32"/>
              <p:cNvSpPr>
                <a:spLocks noChangeArrowheads="1"/>
              </p:cNvSpPr>
              <p:nvPr/>
            </p:nvSpPr>
            <p:spPr bwMode="auto">
              <a:xfrm>
                <a:off x="1492" y="1492"/>
                <a:ext cx="40"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034" name="Rectangle 33"/>
              <p:cNvSpPr>
                <a:spLocks noChangeArrowheads="1"/>
              </p:cNvSpPr>
              <p:nvPr/>
            </p:nvSpPr>
            <p:spPr bwMode="auto">
              <a:xfrm>
                <a:off x="1636" y="1252"/>
                <a:ext cx="88" cy="52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035" name="Rectangle 34"/>
              <p:cNvSpPr>
                <a:spLocks noChangeArrowheads="1"/>
              </p:cNvSpPr>
              <p:nvPr/>
            </p:nvSpPr>
            <p:spPr bwMode="auto">
              <a:xfrm rot="18060000">
                <a:off x="1444" y="1636"/>
                <a:ext cx="40" cy="136"/>
              </a:xfrm>
              <a:prstGeom prst="rect">
                <a:avLst/>
              </a:prstGeom>
              <a:solidFill>
                <a:srgbClr val="8CF4EA"/>
              </a:solidFill>
              <a:ln w="12700">
                <a:solidFill>
                  <a:schemeClr val="tx1"/>
                </a:solidFill>
                <a:miter lim="800000"/>
                <a:headEnd/>
                <a:tailEnd/>
              </a:ln>
              <a:effectLst/>
            </p:spPr>
            <p:txBody>
              <a:bodyPr wrap="none" anchor="ctr"/>
              <a:lstStyle/>
              <a:p>
                <a:endParaRPr lang="zh-TW" altLang="en-US"/>
              </a:p>
            </p:txBody>
          </p:sp>
          <p:sp>
            <p:nvSpPr>
              <p:cNvPr id="4036" name="Freeform 35"/>
              <p:cNvSpPr>
                <a:spLocks/>
              </p:cNvSpPr>
              <p:nvPr/>
            </p:nvSpPr>
            <p:spPr bwMode="auto">
              <a:xfrm>
                <a:off x="1248" y="1584"/>
                <a:ext cx="193" cy="49"/>
              </a:xfrm>
              <a:custGeom>
                <a:avLst/>
                <a:gdLst/>
                <a:ahLst/>
                <a:cxnLst>
                  <a:cxn ang="0">
                    <a:pos x="0" y="0"/>
                  </a:cxn>
                  <a:cxn ang="0">
                    <a:pos x="144" y="0"/>
                  </a:cxn>
                  <a:cxn ang="0">
                    <a:pos x="192" y="48"/>
                  </a:cxn>
                </a:cxnLst>
                <a:rect l="0" t="0" r="r" b="b"/>
                <a:pathLst>
                  <a:path w="193" h="49">
                    <a:moveTo>
                      <a:pt x="0" y="0"/>
                    </a:moveTo>
                    <a:lnTo>
                      <a:pt x="144" y="0"/>
                    </a:lnTo>
                    <a:lnTo>
                      <a:pt x="192" y="48"/>
                    </a:lnTo>
                  </a:path>
                </a:pathLst>
              </a:custGeom>
              <a:noFill/>
              <a:ln w="12700" cap="rnd" cmpd="sng">
                <a:solidFill>
                  <a:schemeClr val="tx1"/>
                </a:solidFill>
                <a:prstDash val="solid"/>
                <a:round/>
                <a:headEnd type="none" w="med" len="med"/>
                <a:tailEnd type="none" w="med" len="med"/>
              </a:ln>
              <a:effectLst>
                <a:outerShdw dist="143684" dir="2700000" algn="ctr" rotWithShape="0">
                  <a:schemeClr val="bg2"/>
                </a:outerShdw>
              </a:effectLst>
            </p:spPr>
            <p:txBody>
              <a:bodyPr/>
              <a:lstStyle/>
              <a:p>
                <a:endParaRPr lang="zh-TW" altLang="en-US"/>
              </a:p>
            </p:txBody>
          </p:sp>
          <p:sp>
            <p:nvSpPr>
              <p:cNvPr id="4037" name="Freeform 36"/>
              <p:cNvSpPr>
                <a:spLocks/>
              </p:cNvSpPr>
              <p:nvPr/>
            </p:nvSpPr>
            <p:spPr bwMode="auto">
              <a:xfrm>
                <a:off x="1248" y="1728"/>
                <a:ext cx="193" cy="49"/>
              </a:xfrm>
              <a:custGeom>
                <a:avLst/>
                <a:gdLst/>
                <a:ahLst/>
                <a:cxnLst>
                  <a:cxn ang="0">
                    <a:pos x="0" y="48"/>
                  </a:cxn>
                  <a:cxn ang="0">
                    <a:pos x="144" y="48"/>
                  </a:cxn>
                  <a:cxn ang="0">
                    <a:pos x="192" y="0"/>
                  </a:cxn>
                </a:cxnLst>
                <a:rect l="0" t="0" r="r" b="b"/>
                <a:pathLst>
                  <a:path w="193" h="49">
                    <a:moveTo>
                      <a:pt x="0" y="48"/>
                    </a:moveTo>
                    <a:lnTo>
                      <a:pt x="144" y="48"/>
                    </a:lnTo>
                    <a:lnTo>
                      <a:pt x="192" y="0"/>
                    </a:lnTo>
                  </a:path>
                </a:pathLst>
              </a:custGeom>
              <a:noFill/>
              <a:ln w="12700" cap="rnd" cmpd="sng">
                <a:solidFill>
                  <a:schemeClr val="tx1"/>
                </a:solidFill>
                <a:prstDash val="solid"/>
                <a:round/>
                <a:headEnd type="none" w="med" len="med"/>
                <a:tailEnd type="none" w="med" len="med"/>
              </a:ln>
              <a:effectLst/>
            </p:spPr>
            <p:txBody>
              <a:bodyPr/>
              <a:lstStyle/>
              <a:p>
                <a:endParaRPr lang="zh-TW" altLang="en-US"/>
              </a:p>
            </p:txBody>
          </p:sp>
          <p:sp>
            <p:nvSpPr>
              <p:cNvPr id="4038" name="Line 37"/>
              <p:cNvSpPr>
                <a:spLocks noChangeShapeType="1"/>
              </p:cNvSpPr>
              <p:nvPr/>
            </p:nvSpPr>
            <p:spPr bwMode="auto">
              <a:xfrm>
                <a:off x="1252" y="1650"/>
                <a:ext cx="136" cy="0"/>
              </a:xfrm>
              <a:prstGeom prst="line">
                <a:avLst/>
              </a:prstGeom>
              <a:noFill/>
              <a:ln w="12700">
                <a:solidFill>
                  <a:schemeClr val="tx1"/>
                </a:solidFill>
                <a:round/>
                <a:headEnd/>
                <a:tailEnd/>
              </a:ln>
              <a:effectLst/>
            </p:spPr>
            <p:txBody>
              <a:bodyPr wrap="none" anchor="ctr"/>
              <a:lstStyle/>
              <a:p>
                <a:endParaRPr lang="zh-TW" altLang="en-US"/>
              </a:p>
            </p:txBody>
          </p:sp>
          <p:sp>
            <p:nvSpPr>
              <p:cNvPr id="4039" name="Line 38"/>
              <p:cNvSpPr>
                <a:spLocks noChangeShapeType="1"/>
              </p:cNvSpPr>
              <p:nvPr/>
            </p:nvSpPr>
            <p:spPr bwMode="auto">
              <a:xfrm>
                <a:off x="1252" y="1716"/>
                <a:ext cx="136" cy="0"/>
              </a:xfrm>
              <a:prstGeom prst="line">
                <a:avLst/>
              </a:prstGeom>
              <a:noFill/>
              <a:ln w="12700">
                <a:solidFill>
                  <a:schemeClr val="tx1"/>
                </a:solidFill>
                <a:round/>
                <a:headEnd/>
                <a:tailEnd/>
              </a:ln>
              <a:effectLst/>
            </p:spPr>
            <p:txBody>
              <a:bodyPr wrap="none" anchor="ctr"/>
              <a:lstStyle/>
              <a:p>
                <a:endParaRPr lang="zh-TW" altLang="en-US"/>
              </a:p>
            </p:txBody>
          </p:sp>
          <p:sp>
            <p:nvSpPr>
              <p:cNvPr id="4040" name="Freeform 39"/>
              <p:cNvSpPr>
                <a:spLocks/>
              </p:cNvSpPr>
              <p:nvPr/>
            </p:nvSpPr>
            <p:spPr bwMode="auto">
              <a:xfrm>
                <a:off x="1776" y="1008"/>
                <a:ext cx="193" cy="1249"/>
              </a:xfrm>
              <a:custGeom>
                <a:avLst/>
                <a:gdLst/>
                <a:ahLst/>
                <a:cxnLst>
                  <a:cxn ang="0">
                    <a:pos x="0" y="1248"/>
                  </a:cxn>
                  <a:cxn ang="0">
                    <a:pos x="192" y="1056"/>
                  </a:cxn>
                  <a:cxn ang="0">
                    <a:pos x="192" y="0"/>
                  </a:cxn>
                  <a:cxn ang="0">
                    <a:pos x="0" y="192"/>
                  </a:cxn>
                  <a:cxn ang="0">
                    <a:pos x="0" y="1248"/>
                  </a:cxn>
                </a:cxnLst>
                <a:rect l="0" t="0" r="r" b="b"/>
                <a:pathLst>
                  <a:path w="193" h="1249">
                    <a:moveTo>
                      <a:pt x="0" y="1248"/>
                    </a:moveTo>
                    <a:lnTo>
                      <a:pt x="192" y="1056"/>
                    </a:lnTo>
                    <a:lnTo>
                      <a:pt x="192" y="0"/>
                    </a:lnTo>
                    <a:lnTo>
                      <a:pt x="0" y="192"/>
                    </a:lnTo>
                    <a:lnTo>
                      <a:pt x="0" y="124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041" name="Oval 40"/>
              <p:cNvSpPr>
                <a:spLocks noChangeArrowheads="1"/>
              </p:cNvSpPr>
              <p:nvPr/>
            </p:nvSpPr>
            <p:spPr bwMode="auto">
              <a:xfrm>
                <a:off x="1444" y="1684"/>
                <a:ext cx="40" cy="40"/>
              </a:xfrm>
              <a:prstGeom prst="ellipse">
                <a:avLst/>
              </a:prstGeom>
              <a:solidFill>
                <a:srgbClr val="00DFCA"/>
              </a:solidFill>
              <a:ln w="12700">
                <a:solidFill>
                  <a:schemeClr val="tx1"/>
                </a:solidFill>
                <a:round/>
                <a:headEnd/>
                <a:tailEnd/>
              </a:ln>
              <a:effectLst/>
            </p:spPr>
            <p:txBody>
              <a:bodyPr wrap="none" anchor="ctr"/>
              <a:lstStyle/>
              <a:p>
                <a:endParaRPr lang="zh-TW" altLang="en-US"/>
              </a:p>
            </p:txBody>
          </p:sp>
          <p:sp>
            <p:nvSpPr>
              <p:cNvPr id="4042" name="Rectangle 41"/>
              <p:cNvSpPr>
                <a:spLocks noChangeArrowheads="1"/>
              </p:cNvSpPr>
              <p:nvPr/>
            </p:nvSpPr>
            <p:spPr bwMode="auto">
              <a:xfrm>
                <a:off x="1828" y="1204"/>
                <a:ext cx="376" cy="1048"/>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4043" name="Rectangle 42"/>
              <p:cNvSpPr>
                <a:spLocks noChangeArrowheads="1"/>
              </p:cNvSpPr>
              <p:nvPr/>
            </p:nvSpPr>
            <p:spPr bwMode="auto">
              <a:xfrm>
                <a:off x="1828" y="1828"/>
                <a:ext cx="376" cy="424"/>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4044" name="Rectangle 43"/>
              <p:cNvSpPr>
                <a:spLocks noChangeArrowheads="1"/>
              </p:cNvSpPr>
              <p:nvPr/>
            </p:nvSpPr>
            <p:spPr bwMode="auto">
              <a:xfrm>
                <a:off x="1540" y="1828"/>
                <a:ext cx="232" cy="424"/>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grpSp>
            <p:nvGrpSpPr>
              <p:cNvPr id="4045" name="Group 44"/>
              <p:cNvGrpSpPr>
                <a:grpSpLocks/>
              </p:cNvGrpSpPr>
              <p:nvPr/>
            </p:nvGrpSpPr>
            <p:grpSpPr bwMode="auto">
              <a:xfrm>
                <a:off x="1609" y="1918"/>
                <a:ext cx="88" cy="226"/>
                <a:chOff x="1609" y="1918"/>
                <a:chExt cx="88" cy="226"/>
              </a:xfrm>
            </p:grpSpPr>
            <p:sp>
              <p:nvSpPr>
                <p:cNvPr id="4326" name="AutoShape 45"/>
                <p:cNvSpPr>
                  <a:spLocks noChangeArrowheads="1"/>
                </p:cNvSpPr>
                <p:nvPr/>
              </p:nvSpPr>
              <p:spPr bwMode="auto">
                <a:xfrm>
                  <a:off x="1609" y="1918"/>
                  <a:ext cx="88" cy="226"/>
                </a:xfrm>
                <a:prstGeom prst="roundRect">
                  <a:avLst>
                    <a:gd name="adj" fmla="val 12495"/>
                  </a:avLst>
                </a:prstGeom>
                <a:solidFill>
                  <a:schemeClr val="bg2"/>
                </a:solidFill>
                <a:ln w="12700">
                  <a:solidFill>
                    <a:schemeClr val="tx1"/>
                  </a:solidFill>
                  <a:round/>
                  <a:headEnd/>
                  <a:tailEnd/>
                </a:ln>
                <a:effectLst/>
              </p:spPr>
              <p:txBody>
                <a:bodyPr wrap="none" anchor="ctr"/>
                <a:lstStyle/>
                <a:p>
                  <a:endParaRPr lang="zh-TW" altLang="en-US"/>
                </a:p>
              </p:txBody>
            </p:sp>
            <p:grpSp>
              <p:nvGrpSpPr>
                <p:cNvPr id="4327" name="Group 46"/>
                <p:cNvGrpSpPr>
                  <a:grpSpLocks/>
                </p:cNvGrpSpPr>
                <p:nvPr/>
              </p:nvGrpSpPr>
              <p:grpSpPr bwMode="auto">
                <a:xfrm>
                  <a:off x="1626" y="1947"/>
                  <a:ext cx="52" cy="169"/>
                  <a:chOff x="1626" y="1947"/>
                  <a:chExt cx="52" cy="169"/>
                </a:xfrm>
              </p:grpSpPr>
              <p:sp>
                <p:nvSpPr>
                  <p:cNvPr id="4328" name="Freeform 47"/>
                  <p:cNvSpPr>
                    <a:spLocks/>
                  </p:cNvSpPr>
                  <p:nvPr/>
                </p:nvSpPr>
                <p:spPr bwMode="auto">
                  <a:xfrm>
                    <a:off x="1627" y="1947"/>
                    <a:ext cx="51" cy="151"/>
                  </a:xfrm>
                  <a:custGeom>
                    <a:avLst/>
                    <a:gdLst/>
                    <a:ahLst/>
                    <a:cxnLst>
                      <a:cxn ang="0">
                        <a:pos x="0" y="0"/>
                      </a:cxn>
                      <a:cxn ang="0">
                        <a:pos x="50" y="14"/>
                      </a:cxn>
                      <a:cxn ang="0">
                        <a:pos x="50" y="150"/>
                      </a:cxn>
                    </a:cxnLst>
                    <a:rect l="0" t="0" r="r" b="b"/>
                    <a:pathLst>
                      <a:path w="51" h="151">
                        <a:moveTo>
                          <a:pt x="0" y="0"/>
                        </a:moveTo>
                        <a:lnTo>
                          <a:pt x="50" y="14"/>
                        </a:lnTo>
                        <a:lnTo>
                          <a:pt x="50" y="150"/>
                        </a:lnTo>
                      </a:path>
                    </a:pathLst>
                  </a:custGeom>
                  <a:noFill/>
                  <a:ln w="12700" cap="rnd" cmpd="sng">
                    <a:solidFill>
                      <a:schemeClr val="tx1"/>
                    </a:solidFill>
                    <a:prstDash val="solid"/>
                    <a:round/>
                    <a:headEnd type="none" w="med" len="med"/>
                    <a:tailEnd type="none" w="med" len="med"/>
                  </a:ln>
                  <a:effectLst/>
                </p:spPr>
                <p:txBody>
                  <a:bodyPr/>
                  <a:lstStyle/>
                  <a:p>
                    <a:endParaRPr lang="zh-TW" altLang="en-US"/>
                  </a:p>
                </p:txBody>
              </p:sp>
              <p:sp>
                <p:nvSpPr>
                  <p:cNvPr id="4329" name="Freeform 48"/>
                  <p:cNvSpPr>
                    <a:spLocks/>
                  </p:cNvSpPr>
                  <p:nvPr/>
                </p:nvSpPr>
                <p:spPr bwMode="auto">
                  <a:xfrm>
                    <a:off x="1626" y="1948"/>
                    <a:ext cx="51" cy="168"/>
                  </a:xfrm>
                  <a:custGeom>
                    <a:avLst/>
                    <a:gdLst/>
                    <a:ahLst/>
                    <a:cxnLst>
                      <a:cxn ang="0">
                        <a:pos x="50" y="150"/>
                      </a:cxn>
                      <a:cxn ang="0">
                        <a:pos x="0" y="167"/>
                      </a:cxn>
                      <a:cxn ang="0">
                        <a:pos x="0" y="0"/>
                      </a:cxn>
                    </a:cxnLst>
                    <a:rect l="0" t="0" r="r" b="b"/>
                    <a:pathLst>
                      <a:path w="51" h="168">
                        <a:moveTo>
                          <a:pt x="50" y="150"/>
                        </a:moveTo>
                        <a:lnTo>
                          <a:pt x="0" y="167"/>
                        </a:lnTo>
                        <a:lnTo>
                          <a:pt x="0" y="0"/>
                        </a:lnTo>
                      </a:path>
                    </a:pathLst>
                  </a:custGeom>
                  <a:noFill/>
                  <a:ln w="12700" cap="rnd" cmpd="sng">
                    <a:solidFill>
                      <a:schemeClr val="tx1"/>
                    </a:solidFill>
                    <a:prstDash val="solid"/>
                    <a:round/>
                    <a:headEnd type="none" w="med" len="med"/>
                    <a:tailEnd type="none" w="med" len="med"/>
                  </a:ln>
                  <a:effectLst/>
                </p:spPr>
                <p:txBody>
                  <a:bodyPr/>
                  <a:lstStyle/>
                  <a:p>
                    <a:endParaRPr lang="zh-TW" altLang="en-US"/>
                  </a:p>
                </p:txBody>
              </p:sp>
            </p:grpSp>
          </p:grpSp>
          <p:sp>
            <p:nvSpPr>
              <p:cNvPr id="4046" name="Rectangle 49"/>
              <p:cNvSpPr>
                <a:spLocks noChangeArrowheads="1"/>
              </p:cNvSpPr>
              <p:nvPr/>
            </p:nvSpPr>
            <p:spPr bwMode="auto">
              <a:xfrm>
                <a:off x="1156" y="1876"/>
                <a:ext cx="232" cy="88"/>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047" name="Rectangle 50"/>
              <p:cNvSpPr>
                <a:spLocks noChangeArrowheads="1"/>
              </p:cNvSpPr>
              <p:nvPr/>
            </p:nvSpPr>
            <p:spPr bwMode="auto">
              <a:xfrm>
                <a:off x="1156" y="2020"/>
                <a:ext cx="232" cy="232"/>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grpSp>
            <p:nvGrpSpPr>
              <p:cNvPr id="4048" name="Group 51"/>
              <p:cNvGrpSpPr>
                <a:grpSpLocks/>
              </p:cNvGrpSpPr>
              <p:nvPr/>
            </p:nvGrpSpPr>
            <p:grpSpPr bwMode="auto">
              <a:xfrm>
                <a:off x="1204" y="2068"/>
                <a:ext cx="40" cy="136"/>
                <a:chOff x="1204" y="2068"/>
                <a:chExt cx="40" cy="136"/>
              </a:xfrm>
            </p:grpSpPr>
            <p:sp>
              <p:nvSpPr>
                <p:cNvPr id="4323" name="Rectangle 52"/>
                <p:cNvSpPr>
                  <a:spLocks noChangeArrowheads="1"/>
                </p:cNvSpPr>
                <p:nvPr/>
              </p:nvSpPr>
              <p:spPr bwMode="auto">
                <a:xfrm>
                  <a:off x="1204" y="2068"/>
                  <a:ext cx="40"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324" name="Rectangle 53"/>
                <p:cNvSpPr>
                  <a:spLocks noChangeArrowheads="1"/>
                </p:cNvSpPr>
                <p:nvPr/>
              </p:nvSpPr>
              <p:spPr bwMode="auto">
                <a:xfrm>
                  <a:off x="1204" y="2116"/>
                  <a:ext cx="40"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325" name="Rectangle 54"/>
                <p:cNvSpPr>
                  <a:spLocks noChangeArrowheads="1"/>
                </p:cNvSpPr>
                <p:nvPr/>
              </p:nvSpPr>
              <p:spPr bwMode="auto">
                <a:xfrm>
                  <a:off x="1204" y="2164"/>
                  <a:ext cx="40"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grpSp>
          <p:sp>
            <p:nvSpPr>
              <p:cNvPr id="4049" name="Freeform 55"/>
              <p:cNvSpPr>
                <a:spLocks/>
              </p:cNvSpPr>
              <p:nvPr/>
            </p:nvSpPr>
            <p:spPr bwMode="auto">
              <a:xfrm>
                <a:off x="3072" y="1008"/>
                <a:ext cx="193" cy="1249"/>
              </a:xfrm>
              <a:custGeom>
                <a:avLst/>
                <a:gdLst/>
                <a:ahLst/>
                <a:cxnLst>
                  <a:cxn ang="0">
                    <a:pos x="0" y="1248"/>
                  </a:cxn>
                  <a:cxn ang="0">
                    <a:pos x="192" y="1056"/>
                  </a:cxn>
                  <a:cxn ang="0">
                    <a:pos x="192" y="0"/>
                  </a:cxn>
                  <a:cxn ang="0">
                    <a:pos x="0" y="192"/>
                  </a:cxn>
                  <a:cxn ang="0">
                    <a:pos x="0" y="1248"/>
                  </a:cxn>
                </a:cxnLst>
                <a:rect l="0" t="0" r="r" b="b"/>
                <a:pathLst>
                  <a:path w="193" h="1249">
                    <a:moveTo>
                      <a:pt x="0" y="1248"/>
                    </a:moveTo>
                    <a:lnTo>
                      <a:pt x="192" y="1056"/>
                    </a:lnTo>
                    <a:lnTo>
                      <a:pt x="192" y="0"/>
                    </a:lnTo>
                    <a:lnTo>
                      <a:pt x="0" y="192"/>
                    </a:lnTo>
                    <a:lnTo>
                      <a:pt x="0" y="124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050" name="Freeform 56"/>
              <p:cNvSpPr>
                <a:spLocks/>
              </p:cNvSpPr>
              <p:nvPr/>
            </p:nvSpPr>
            <p:spPr bwMode="auto">
              <a:xfrm>
                <a:off x="2208" y="1008"/>
                <a:ext cx="193" cy="1249"/>
              </a:xfrm>
              <a:custGeom>
                <a:avLst/>
                <a:gdLst/>
                <a:ahLst/>
                <a:cxnLst>
                  <a:cxn ang="0">
                    <a:pos x="0" y="1248"/>
                  </a:cxn>
                  <a:cxn ang="0">
                    <a:pos x="192" y="1056"/>
                  </a:cxn>
                  <a:cxn ang="0">
                    <a:pos x="192" y="0"/>
                  </a:cxn>
                  <a:cxn ang="0">
                    <a:pos x="0" y="192"/>
                  </a:cxn>
                  <a:cxn ang="0">
                    <a:pos x="0" y="1248"/>
                  </a:cxn>
                </a:cxnLst>
                <a:rect l="0" t="0" r="r" b="b"/>
                <a:pathLst>
                  <a:path w="193" h="1249">
                    <a:moveTo>
                      <a:pt x="0" y="1248"/>
                    </a:moveTo>
                    <a:lnTo>
                      <a:pt x="192" y="1056"/>
                    </a:lnTo>
                    <a:lnTo>
                      <a:pt x="192" y="0"/>
                    </a:lnTo>
                    <a:lnTo>
                      <a:pt x="0" y="192"/>
                    </a:lnTo>
                    <a:lnTo>
                      <a:pt x="0" y="124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051" name="Freeform 57"/>
              <p:cNvSpPr>
                <a:spLocks/>
              </p:cNvSpPr>
              <p:nvPr/>
            </p:nvSpPr>
            <p:spPr bwMode="auto">
              <a:xfrm>
                <a:off x="2640" y="1008"/>
                <a:ext cx="193" cy="1249"/>
              </a:xfrm>
              <a:custGeom>
                <a:avLst/>
                <a:gdLst/>
                <a:ahLst/>
                <a:cxnLst>
                  <a:cxn ang="0">
                    <a:pos x="0" y="1248"/>
                  </a:cxn>
                  <a:cxn ang="0">
                    <a:pos x="192" y="1056"/>
                  </a:cxn>
                  <a:cxn ang="0">
                    <a:pos x="192" y="0"/>
                  </a:cxn>
                  <a:cxn ang="0">
                    <a:pos x="0" y="192"/>
                  </a:cxn>
                  <a:cxn ang="0">
                    <a:pos x="0" y="1248"/>
                  </a:cxn>
                </a:cxnLst>
                <a:rect l="0" t="0" r="r" b="b"/>
                <a:pathLst>
                  <a:path w="193" h="1249">
                    <a:moveTo>
                      <a:pt x="0" y="1248"/>
                    </a:moveTo>
                    <a:lnTo>
                      <a:pt x="192" y="1056"/>
                    </a:lnTo>
                    <a:lnTo>
                      <a:pt x="192" y="0"/>
                    </a:lnTo>
                    <a:lnTo>
                      <a:pt x="0" y="192"/>
                    </a:lnTo>
                    <a:lnTo>
                      <a:pt x="0" y="124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nvGrpSpPr>
              <p:cNvPr id="4052" name="Group 58"/>
              <p:cNvGrpSpPr>
                <a:grpSpLocks/>
              </p:cNvGrpSpPr>
              <p:nvPr/>
            </p:nvGrpSpPr>
            <p:grpSpPr bwMode="auto">
              <a:xfrm>
                <a:off x="2260" y="1204"/>
                <a:ext cx="376" cy="1048"/>
                <a:chOff x="2260" y="1204"/>
                <a:chExt cx="376" cy="1048"/>
              </a:xfrm>
            </p:grpSpPr>
            <p:sp>
              <p:nvSpPr>
                <p:cNvPr id="4283" name="Rectangle 59"/>
                <p:cNvSpPr>
                  <a:spLocks noChangeArrowheads="1"/>
                </p:cNvSpPr>
                <p:nvPr/>
              </p:nvSpPr>
              <p:spPr bwMode="auto">
                <a:xfrm>
                  <a:off x="2260" y="1204"/>
                  <a:ext cx="376" cy="1048"/>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grpSp>
              <p:nvGrpSpPr>
                <p:cNvPr id="4284" name="Group 60"/>
                <p:cNvGrpSpPr>
                  <a:grpSpLocks/>
                </p:cNvGrpSpPr>
                <p:nvPr/>
              </p:nvGrpSpPr>
              <p:grpSpPr bwMode="auto">
                <a:xfrm>
                  <a:off x="2548" y="1252"/>
                  <a:ext cx="40" cy="952"/>
                  <a:chOff x="2548" y="1252"/>
                  <a:chExt cx="40" cy="952"/>
                </a:xfrm>
              </p:grpSpPr>
              <p:grpSp>
                <p:nvGrpSpPr>
                  <p:cNvPr id="4305" name="Group 61"/>
                  <p:cNvGrpSpPr>
                    <a:grpSpLocks/>
                  </p:cNvGrpSpPr>
                  <p:nvPr/>
                </p:nvGrpSpPr>
                <p:grpSpPr bwMode="auto">
                  <a:xfrm>
                    <a:off x="2548" y="1252"/>
                    <a:ext cx="40" cy="424"/>
                    <a:chOff x="2548" y="1252"/>
                    <a:chExt cx="40" cy="424"/>
                  </a:xfrm>
                </p:grpSpPr>
                <p:sp>
                  <p:nvSpPr>
                    <p:cNvPr id="4315" name="Rectangle 62"/>
                    <p:cNvSpPr>
                      <a:spLocks noChangeArrowheads="1"/>
                    </p:cNvSpPr>
                    <p:nvPr/>
                  </p:nvSpPr>
                  <p:spPr bwMode="auto">
                    <a:xfrm>
                      <a:off x="2548" y="1252"/>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316" name="Rectangle 63"/>
                    <p:cNvSpPr>
                      <a:spLocks noChangeArrowheads="1"/>
                    </p:cNvSpPr>
                    <p:nvPr/>
                  </p:nvSpPr>
                  <p:spPr bwMode="auto">
                    <a:xfrm>
                      <a:off x="2548" y="1310"/>
                      <a:ext cx="40" cy="20"/>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317" name="Rectangle 64"/>
                    <p:cNvSpPr>
                      <a:spLocks noChangeArrowheads="1"/>
                    </p:cNvSpPr>
                    <p:nvPr/>
                  </p:nvSpPr>
                  <p:spPr bwMode="auto">
                    <a:xfrm>
                      <a:off x="2548" y="1367"/>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318" name="Rectangle 65"/>
                    <p:cNvSpPr>
                      <a:spLocks noChangeArrowheads="1"/>
                    </p:cNvSpPr>
                    <p:nvPr/>
                  </p:nvSpPr>
                  <p:spPr bwMode="auto">
                    <a:xfrm>
                      <a:off x="2548" y="1425"/>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319" name="Rectangle 66"/>
                    <p:cNvSpPr>
                      <a:spLocks noChangeArrowheads="1"/>
                    </p:cNvSpPr>
                    <p:nvPr/>
                  </p:nvSpPr>
                  <p:spPr bwMode="auto">
                    <a:xfrm>
                      <a:off x="2548" y="1482"/>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320" name="Rectangle 67"/>
                    <p:cNvSpPr>
                      <a:spLocks noChangeArrowheads="1"/>
                    </p:cNvSpPr>
                    <p:nvPr/>
                  </p:nvSpPr>
                  <p:spPr bwMode="auto">
                    <a:xfrm>
                      <a:off x="2548" y="1540"/>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321" name="Rectangle 68"/>
                    <p:cNvSpPr>
                      <a:spLocks noChangeArrowheads="1"/>
                    </p:cNvSpPr>
                    <p:nvPr/>
                  </p:nvSpPr>
                  <p:spPr bwMode="auto">
                    <a:xfrm>
                      <a:off x="2548" y="1598"/>
                      <a:ext cx="40" cy="20"/>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322" name="Rectangle 69"/>
                    <p:cNvSpPr>
                      <a:spLocks noChangeArrowheads="1"/>
                    </p:cNvSpPr>
                    <p:nvPr/>
                  </p:nvSpPr>
                  <p:spPr bwMode="auto">
                    <a:xfrm>
                      <a:off x="2548" y="1655"/>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grpSp>
              <p:grpSp>
                <p:nvGrpSpPr>
                  <p:cNvPr id="4306" name="Group 70"/>
                  <p:cNvGrpSpPr>
                    <a:grpSpLocks/>
                  </p:cNvGrpSpPr>
                  <p:nvPr/>
                </p:nvGrpSpPr>
                <p:grpSpPr bwMode="auto">
                  <a:xfrm>
                    <a:off x="2548" y="1780"/>
                    <a:ext cx="40" cy="424"/>
                    <a:chOff x="2548" y="1780"/>
                    <a:chExt cx="40" cy="424"/>
                  </a:xfrm>
                </p:grpSpPr>
                <p:sp>
                  <p:nvSpPr>
                    <p:cNvPr id="4307" name="Rectangle 71"/>
                    <p:cNvSpPr>
                      <a:spLocks noChangeArrowheads="1"/>
                    </p:cNvSpPr>
                    <p:nvPr/>
                  </p:nvSpPr>
                  <p:spPr bwMode="auto">
                    <a:xfrm>
                      <a:off x="2548" y="1780"/>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308" name="Rectangle 72"/>
                    <p:cNvSpPr>
                      <a:spLocks noChangeArrowheads="1"/>
                    </p:cNvSpPr>
                    <p:nvPr/>
                  </p:nvSpPr>
                  <p:spPr bwMode="auto">
                    <a:xfrm>
                      <a:off x="2548" y="1838"/>
                      <a:ext cx="40" cy="20"/>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309" name="Rectangle 73"/>
                    <p:cNvSpPr>
                      <a:spLocks noChangeArrowheads="1"/>
                    </p:cNvSpPr>
                    <p:nvPr/>
                  </p:nvSpPr>
                  <p:spPr bwMode="auto">
                    <a:xfrm>
                      <a:off x="2548" y="1895"/>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310" name="Rectangle 74"/>
                    <p:cNvSpPr>
                      <a:spLocks noChangeArrowheads="1"/>
                    </p:cNvSpPr>
                    <p:nvPr/>
                  </p:nvSpPr>
                  <p:spPr bwMode="auto">
                    <a:xfrm>
                      <a:off x="2548" y="1953"/>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311" name="Rectangle 75"/>
                    <p:cNvSpPr>
                      <a:spLocks noChangeArrowheads="1"/>
                    </p:cNvSpPr>
                    <p:nvPr/>
                  </p:nvSpPr>
                  <p:spPr bwMode="auto">
                    <a:xfrm>
                      <a:off x="2548" y="2010"/>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312" name="Rectangle 76"/>
                    <p:cNvSpPr>
                      <a:spLocks noChangeArrowheads="1"/>
                    </p:cNvSpPr>
                    <p:nvPr/>
                  </p:nvSpPr>
                  <p:spPr bwMode="auto">
                    <a:xfrm>
                      <a:off x="2548" y="2068"/>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313" name="Rectangle 77"/>
                    <p:cNvSpPr>
                      <a:spLocks noChangeArrowheads="1"/>
                    </p:cNvSpPr>
                    <p:nvPr/>
                  </p:nvSpPr>
                  <p:spPr bwMode="auto">
                    <a:xfrm>
                      <a:off x="2548" y="2126"/>
                      <a:ext cx="40" cy="20"/>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314" name="Rectangle 78"/>
                    <p:cNvSpPr>
                      <a:spLocks noChangeArrowheads="1"/>
                    </p:cNvSpPr>
                    <p:nvPr/>
                  </p:nvSpPr>
                  <p:spPr bwMode="auto">
                    <a:xfrm>
                      <a:off x="2548" y="2183"/>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grpSp>
            </p:grpSp>
            <p:grpSp>
              <p:nvGrpSpPr>
                <p:cNvPr id="4285" name="Group 79"/>
                <p:cNvGrpSpPr>
                  <a:grpSpLocks/>
                </p:cNvGrpSpPr>
                <p:nvPr/>
              </p:nvGrpSpPr>
              <p:grpSpPr bwMode="auto">
                <a:xfrm>
                  <a:off x="2308" y="1252"/>
                  <a:ext cx="184" cy="952"/>
                  <a:chOff x="2308" y="1252"/>
                  <a:chExt cx="184" cy="952"/>
                </a:xfrm>
              </p:grpSpPr>
              <p:sp>
                <p:nvSpPr>
                  <p:cNvPr id="4286" name="Rectangle 80"/>
                  <p:cNvSpPr>
                    <a:spLocks noChangeArrowheads="1"/>
                  </p:cNvSpPr>
                  <p:nvPr/>
                </p:nvSpPr>
                <p:spPr bwMode="auto">
                  <a:xfrm>
                    <a:off x="2308" y="125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87" name="Rectangle 81"/>
                  <p:cNvSpPr>
                    <a:spLocks noChangeArrowheads="1"/>
                  </p:cNvSpPr>
                  <p:nvPr/>
                </p:nvSpPr>
                <p:spPr bwMode="auto">
                  <a:xfrm>
                    <a:off x="2308" y="130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88" name="Rectangle 82"/>
                  <p:cNvSpPr>
                    <a:spLocks noChangeArrowheads="1"/>
                  </p:cNvSpPr>
                  <p:nvPr/>
                </p:nvSpPr>
                <p:spPr bwMode="auto">
                  <a:xfrm>
                    <a:off x="2308" y="134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89" name="Rectangle 83"/>
                  <p:cNvSpPr>
                    <a:spLocks noChangeArrowheads="1"/>
                  </p:cNvSpPr>
                  <p:nvPr/>
                </p:nvSpPr>
                <p:spPr bwMode="auto">
                  <a:xfrm>
                    <a:off x="2308" y="139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90" name="Rectangle 84"/>
                  <p:cNvSpPr>
                    <a:spLocks noChangeArrowheads="1"/>
                  </p:cNvSpPr>
                  <p:nvPr/>
                </p:nvSpPr>
                <p:spPr bwMode="auto">
                  <a:xfrm>
                    <a:off x="2308" y="144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91" name="Rectangle 85"/>
                  <p:cNvSpPr>
                    <a:spLocks noChangeArrowheads="1"/>
                  </p:cNvSpPr>
                  <p:nvPr/>
                </p:nvSpPr>
                <p:spPr bwMode="auto">
                  <a:xfrm>
                    <a:off x="2308" y="149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92" name="Rectangle 86"/>
                  <p:cNvSpPr>
                    <a:spLocks noChangeArrowheads="1"/>
                  </p:cNvSpPr>
                  <p:nvPr/>
                </p:nvSpPr>
                <p:spPr bwMode="auto">
                  <a:xfrm>
                    <a:off x="2308" y="154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93" name="Rectangle 87"/>
                  <p:cNvSpPr>
                    <a:spLocks noChangeArrowheads="1"/>
                  </p:cNvSpPr>
                  <p:nvPr/>
                </p:nvSpPr>
                <p:spPr bwMode="auto">
                  <a:xfrm>
                    <a:off x="2308" y="158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94" name="Rectangle 88"/>
                  <p:cNvSpPr>
                    <a:spLocks noChangeArrowheads="1"/>
                  </p:cNvSpPr>
                  <p:nvPr/>
                </p:nvSpPr>
                <p:spPr bwMode="auto">
                  <a:xfrm>
                    <a:off x="2308" y="163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95" name="Rectangle 89"/>
                  <p:cNvSpPr>
                    <a:spLocks noChangeArrowheads="1"/>
                  </p:cNvSpPr>
                  <p:nvPr/>
                </p:nvSpPr>
                <p:spPr bwMode="auto">
                  <a:xfrm>
                    <a:off x="2308" y="178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96" name="Rectangle 90"/>
                  <p:cNvSpPr>
                    <a:spLocks noChangeArrowheads="1"/>
                  </p:cNvSpPr>
                  <p:nvPr/>
                </p:nvSpPr>
                <p:spPr bwMode="auto">
                  <a:xfrm>
                    <a:off x="2308" y="182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97" name="Rectangle 91"/>
                  <p:cNvSpPr>
                    <a:spLocks noChangeArrowheads="1"/>
                  </p:cNvSpPr>
                  <p:nvPr/>
                </p:nvSpPr>
                <p:spPr bwMode="auto">
                  <a:xfrm>
                    <a:off x="2308" y="187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98" name="Rectangle 92"/>
                  <p:cNvSpPr>
                    <a:spLocks noChangeArrowheads="1"/>
                  </p:cNvSpPr>
                  <p:nvPr/>
                </p:nvSpPr>
                <p:spPr bwMode="auto">
                  <a:xfrm>
                    <a:off x="2308" y="192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99" name="Rectangle 93"/>
                  <p:cNvSpPr>
                    <a:spLocks noChangeArrowheads="1"/>
                  </p:cNvSpPr>
                  <p:nvPr/>
                </p:nvSpPr>
                <p:spPr bwMode="auto">
                  <a:xfrm>
                    <a:off x="2308" y="197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300" name="Rectangle 94"/>
                  <p:cNvSpPr>
                    <a:spLocks noChangeArrowheads="1"/>
                  </p:cNvSpPr>
                  <p:nvPr/>
                </p:nvSpPr>
                <p:spPr bwMode="auto">
                  <a:xfrm>
                    <a:off x="2308" y="202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301" name="Rectangle 95"/>
                  <p:cNvSpPr>
                    <a:spLocks noChangeArrowheads="1"/>
                  </p:cNvSpPr>
                  <p:nvPr/>
                </p:nvSpPr>
                <p:spPr bwMode="auto">
                  <a:xfrm>
                    <a:off x="2308" y="206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302" name="Rectangle 96"/>
                  <p:cNvSpPr>
                    <a:spLocks noChangeArrowheads="1"/>
                  </p:cNvSpPr>
                  <p:nvPr/>
                </p:nvSpPr>
                <p:spPr bwMode="auto">
                  <a:xfrm>
                    <a:off x="2308" y="211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303" name="Rectangle 97"/>
                  <p:cNvSpPr>
                    <a:spLocks noChangeArrowheads="1"/>
                  </p:cNvSpPr>
                  <p:nvPr/>
                </p:nvSpPr>
                <p:spPr bwMode="auto">
                  <a:xfrm>
                    <a:off x="2308" y="216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304" name="Rectangle 98"/>
                  <p:cNvSpPr>
                    <a:spLocks noChangeArrowheads="1"/>
                  </p:cNvSpPr>
                  <p:nvPr/>
                </p:nvSpPr>
                <p:spPr bwMode="auto">
                  <a:xfrm>
                    <a:off x="2308" y="1684"/>
                    <a:ext cx="184" cy="88"/>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grpSp>
          </p:grpSp>
          <p:sp>
            <p:nvSpPr>
              <p:cNvPr id="4053" name="Freeform 99"/>
              <p:cNvSpPr>
                <a:spLocks/>
              </p:cNvSpPr>
              <p:nvPr/>
            </p:nvSpPr>
            <p:spPr bwMode="auto">
              <a:xfrm>
                <a:off x="3504" y="1008"/>
                <a:ext cx="193" cy="1249"/>
              </a:xfrm>
              <a:custGeom>
                <a:avLst/>
                <a:gdLst/>
                <a:ahLst/>
                <a:cxnLst>
                  <a:cxn ang="0">
                    <a:pos x="0" y="1248"/>
                  </a:cxn>
                  <a:cxn ang="0">
                    <a:pos x="192" y="1056"/>
                  </a:cxn>
                  <a:cxn ang="0">
                    <a:pos x="192" y="0"/>
                  </a:cxn>
                  <a:cxn ang="0">
                    <a:pos x="0" y="192"/>
                  </a:cxn>
                  <a:cxn ang="0">
                    <a:pos x="0" y="1248"/>
                  </a:cxn>
                </a:cxnLst>
                <a:rect l="0" t="0" r="r" b="b"/>
                <a:pathLst>
                  <a:path w="193" h="1249">
                    <a:moveTo>
                      <a:pt x="0" y="1248"/>
                    </a:moveTo>
                    <a:lnTo>
                      <a:pt x="192" y="1056"/>
                    </a:lnTo>
                    <a:lnTo>
                      <a:pt x="192" y="0"/>
                    </a:lnTo>
                    <a:lnTo>
                      <a:pt x="0" y="192"/>
                    </a:lnTo>
                    <a:lnTo>
                      <a:pt x="0" y="124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nvGrpSpPr>
              <p:cNvPr id="4054" name="Group 100"/>
              <p:cNvGrpSpPr>
                <a:grpSpLocks/>
              </p:cNvGrpSpPr>
              <p:nvPr/>
            </p:nvGrpSpPr>
            <p:grpSpPr bwMode="auto">
              <a:xfrm>
                <a:off x="3124" y="1204"/>
                <a:ext cx="376" cy="1048"/>
                <a:chOff x="3124" y="1204"/>
                <a:chExt cx="376" cy="1048"/>
              </a:xfrm>
            </p:grpSpPr>
            <p:sp>
              <p:nvSpPr>
                <p:cNvPr id="4243" name="Rectangle 101"/>
                <p:cNvSpPr>
                  <a:spLocks noChangeArrowheads="1"/>
                </p:cNvSpPr>
                <p:nvPr/>
              </p:nvSpPr>
              <p:spPr bwMode="auto">
                <a:xfrm>
                  <a:off x="3124" y="1204"/>
                  <a:ext cx="376" cy="1048"/>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grpSp>
              <p:nvGrpSpPr>
                <p:cNvPr id="4244" name="Group 102"/>
                <p:cNvGrpSpPr>
                  <a:grpSpLocks/>
                </p:cNvGrpSpPr>
                <p:nvPr/>
              </p:nvGrpSpPr>
              <p:grpSpPr bwMode="auto">
                <a:xfrm>
                  <a:off x="3412" y="1252"/>
                  <a:ext cx="40" cy="952"/>
                  <a:chOff x="3412" y="1252"/>
                  <a:chExt cx="40" cy="952"/>
                </a:xfrm>
              </p:grpSpPr>
              <p:grpSp>
                <p:nvGrpSpPr>
                  <p:cNvPr id="4265" name="Group 103"/>
                  <p:cNvGrpSpPr>
                    <a:grpSpLocks/>
                  </p:cNvGrpSpPr>
                  <p:nvPr/>
                </p:nvGrpSpPr>
                <p:grpSpPr bwMode="auto">
                  <a:xfrm>
                    <a:off x="3412" y="1252"/>
                    <a:ext cx="40" cy="424"/>
                    <a:chOff x="3412" y="1252"/>
                    <a:chExt cx="40" cy="424"/>
                  </a:xfrm>
                </p:grpSpPr>
                <p:sp>
                  <p:nvSpPr>
                    <p:cNvPr id="4275" name="Rectangle 104"/>
                    <p:cNvSpPr>
                      <a:spLocks noChangeArrowheads="1"/>
                    </p:cNvSpPr>
                    <p:nvPr/>
                  </p:nvSpPr>
                  <p:spPr bwMode="auto">
                    <a:xfrm>
                      <a:off x="3412" y="1252"/>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276" name="Rectangle 105"/>
                    <p:cNvSpPr>
                      <a:spLocks noChangeArrowheads="1"/>
                    </p:cNvSpPr>
                    <p:nvPr/>
                  </p:nvSpPr>
                  <p:spPr bwMode="auto">
                    <a:xfrm>
                      <a:off x="3412" y="1310"/>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277" name="Rectangle 106"/>
                    <p:cNvSpPr>
                      <a:spLocks noChangeArrowheads="1"/>
                    </p:cNvSpPr>
                    <p:nvPr/>
                  </p:nvSpPr>
                  <p:spPr bwMode="auto">
                    <a:xfrm>
                      <a:off x="3412" y="1367"/>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278" name="Rectangle 107"/>
                    <p:cNvSpPr>
                      <a:spLocks noChangeArrowheads="1"/>
                    </p:cNvSpPr>
                    <p:nvPr/>
                  </p:nvSpPr>
                  <p:spPr bwMode="auto">
                    <a:xfrm>
                      <a:off x="3412" y="1425"/>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279" name="Rectangle 108"/>
                    <p:cNvSpPr>
                      <a:spLocks noChangeArrowheads="1"/>
                    </p:cNvSpPr>
                    <p:nvPr/>
                  </p:nvSpPr>
                  <p:spPr bwMode="auto">
                    <a:xfrm>
                      <a:off x="3412" y="1482"/>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280" name="Rectangle 109"/>
                    <p:cNvSpPr>
                      <a:spLocks noChangeArrowheads="1"/>
                    </p:cNvSpPr>
                    <p:nvPr/>
                  </p:nvSpPr>
                  <p:spPr bwMode="auto">
                    <a:xfrm>
                      <a:off x="3412" y="1540"/>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281" name="Rectangle 110"/>
                    <p:cNvSpPr>
                      <a:spLocks noChangeArrowheads="1"/>
                    </p:cNvSpPr>
                    <p:nvPr/>
                  </p:nvSpPr>
                  <p:spPr bwMode="auto">
                    <a:xfrm>
                      <a:off x="3412" y="1598"/>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282" name="Rectangle 111"/>
                    <p:cNvSpPr>
                      <a:spLocks noChangeArrowheads="1"/>
                    </p:cNvSpPr>
                    <p:nvPr/>
                  </p:nvSpPr>
                  <p:spPr bwMode="auto">
                    <a:xfrm>
                      <a:off x="3412" y="1655"/>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grpSp>
              <p:grpSp>
                <p:nvGrpSpPr>
                  <p:cNvPr id="4266" name="Group 112"/>
                  <p:cNvGrpSpPr>
                    <a:grpSpLocks/>
                  </p:cNvGrpSpPr>
                  <p:nvPr/>
                </p:nvGrpSpPr>
                <p:grpSpPr bwMode="auto">
                  <a:xfrm>
                    <a:off x="3412" y="1780"/>
                    <a:ext cx="40" cy="424"/>
                    <a:chOff x="3412" y="1780"/>
                    <a:chExt cx="40" cy="424"/>
                  </a:xfrm>
                </p:grpSpPr>
                <p:sp>
                  <p:nvSpPr>
                    <p:cNvPr id="4267" name="Rectangle 113"/>
                    <p:cNvSpPr>
                      <a:spLocks noChangeArrowheads="1"/>
                    </p:cNvSpPr>
                    <p:nvPr/>
                  </p:nvSpPr>
                  <p:spPr bwMode="auto">
                    <a:xfrm>
                      <a:off x="3412" y="1780"/>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268" name="Rectangle 114"/>
                    <p:cNvSpPr>
                      <a:spLocks noChangeArrowheads="1"/>
                    </p:cNvSpPr>
                    <p:nvPr/>
                  </p:nvSpPr>
                  <p:spPr bwMode="auto">
                    <a:xfrm>
                      <a:off x="3412" y="1838"/>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269" name="Rectangle 115"/>
                    <p:cNvSpPr>
                      <a:spLocks noChangeArrowheads="1"/>
                    </p:cNvSpPr>
                    <p:nvPr/>
                  </p:nvSpPr>
                  <p:spPr bwMode="auto">
                    <a:xfrm>
                      <a:off x="3412" y="1895"/>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270" name="Rectangle 116"/>
                    <p:cNvSpPr>
                      <a:spLocks noChangeArrowheads="1"/>
                    </p:cNvSpPr>
                    <p:nvPr/>
                  </p:nvSpPr>
                  <p:spPr bwMode="auto">
                    <a:xfrm>
                      <a:off x="3412" y="1953"/>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271" name="Rectangle 117"/>
                    <p:cNvSpPr>
                      <a:spLocks noChangeArrowheads="1"/>
                    </p:cNvSpPr>
                    <p:nvPr/>
                  </p:nvSpPr>
                  <p:spPr bwMode="auto">
                    <a:xfrm>
                      <a:off x="3412" y="2010"/>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272" name="Rectangle 118"/>
                    <p:cNvSpPr>
                      <a:spLocks noChangeArrowheads="1"/>
                    </p:cNvSpPr>
                    <p:nvPr/>
                  </p:nvSpPr>
                  <p:spPr bwMode="auto">
                    <a:xfrm>
                      <a:off x="3412" y="2068"/>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273" name="Rectangle 119"/>
                    <p:cNvSpPr>
                      <a:spLocks noChangeArrowheads="1"/>
                    </p:cNvSpPr>
                    <p:nvPr/>
                  </p:nvSpPr>
                  <p:spPr bwMode="auto">
                    <a:xfrm>
                      <a:off x="3412" y="2126"/>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274" name="Rectangle 120"/>
                    <p:cNvSpPr>
                      <a:spLocks noChangeArrowheads="1"/>
                    </p:cNvSpPr>
                    <p:nvPr/>
                  </p:nvSpPr>
                  <p:spPr bwMode="auto">
                    <a:xfrm>
                      <a:off x="3412" y="2183"/>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grpSp>
            </p:grpSp>
            <p:grpSp>
              <p:nvGrpSpPr>
                <p:cNvPr id="4245" name="Group 121"/>
                <p:cNvGrpSpPr>
                  <a:grpSpLocks/>
                </p:cNvGrpSpPr>
                <p:nvPr/>
              </p:nvGrpSpPr>
              <p:grpSpPr bwMode="auto">
                <a:xfrm>
                  <a:off x="3172" y="1252"/>
                  <a:ext cx="184" cy="952"/>
                  <a:chOff x="3172" y="1252"/>
                  <a:chExt cx="184" cy="952"/>
                </a:xfrm>
              </p:grpSpPr>
              <p:sp>
                <p:nvSpPr>
                  <p:cNvPr id="4246" name="Rectangle 122"/>
                  <p:cNvSpPr>
                    <a:spLocks noChangeArrowheads="1"/>
                  </p:cNvSpPr>
                  <p:nvPr/>
                </p:nvSpPr>
                <p:spPr bwMode="auto">
                  <a:xfrm>
                    <a:off x="3172" y="125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47" name="Rectangle 123"/>
                  <p:cNvSpPr>
                    <a:spLocks noChangeArrowheads="1"/>
                  </p:cNvSpPr>
                  <p:nvPr/>
                </p:nvSpPr>
                <p:spPr bwMode="auto">
                  <a:xfrm>
                    <a:off x="3172" y="130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48" name="Rectangle 124"/>
                  <p:cNvSpPr>
                    <a:spLocks noChangeArrowheads="1"/>
                  </p:cNvSpPr>
                  <p:nvPr/>
                </p:nvSpPr>
                <p:spPr bwMode="auto">
                  <a:xfrm>
                    <a:off x="3172" y="134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49" name="Rectangle 125"/>
                  <p:cNvSpPr>
                    <a:spLocks noChangeArrowheads="1"/>
                  </p:cNvSpPr>
                  <p:nvPr/>
                </p:nvSpPr>
                <p:spPr bwMode="auto">
                  <a:xfrm>
                    <a:off x="3172" y="139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50" name="Rectangle 126"/>
                  <p:cNvSpPr>
                    <a:spLocks noChangeArrowheads="1"/>
                  </p:cNvSpPr>
                  <p:nvPr/>
                </p:nvSpPr>
                <p:spPr bwMode="auto">
                  <a:xfrm>
                    <a:off x="3172" y="144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51" name="Rectangle 127"/>
                  <p:cNvSpPr>
                    <a:spLocks noChangeArrowheads="1"/>
                  </p:cNvSpPr>
                  <p:nvPr/>
                </p:nvSpPr>
                <p:spPr bwMode="auto">
                  <a:xfrm>
                    <a:off x="3172" y="149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52" name="Rectangle 128"/>
                  <p:cNvSpPr>
                    <a:spLocks noChangeArrowheads="1"/>
                  </p:cNvSpPr>
                  <p:nvPr/>
                </p:nvSpPr>
                <p:spPr bwMode="auto">
                  <a:xfrm>
                    <a:off x="3172" y="154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53" name="Rectangle 129"/>
                  <p:cNvSpPr>
                    <a:spLocks noChangeArrowheads="1"/>
                  </p:cNvSpPr>
                  <p:nvPr/>
                </p:nvSpPr>
                <p:spPr bwMode="auto">
                  <a:xfrm>
                    <a:off x="3172" y="158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54" name="Rectangle 130"/>
                  <p:cNvSpPr>
                    <a:spLocks noChangeArrowheads="1"/>
                  </p:cNvSpPr>
                  <p:nvPr/>
                </p:nvSpPr>
                <p:spPr bwMode="auto">
                  <a:xfrm>
                    <a:off x="3172" y="163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55" name="Rectangle 131"/>
                  <p:cNvSpPr>
                    <a:spLocks noChangeArrowheads="1"/>
                  </p:cNvSpPr>
                  <p:nvPr/>
                </p:nvSpPr>
                <p:spPr bwMode="auto">
                  <a:xfrm>
                    <a:off x="3172" y="178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56" name="Rectangle 132"/>
                  <p:cNvSpPr>
                    <a:spLocks noChangeArrowheads="1"/>
                  </p:cNvSpPr>
                  <p:nvPr/>
                </p:nvSpPr>
                <p:spPr bwMode="auto">
                  <a:xfrm>
                    <a:off x="3172" y="182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57" name="Rectangle 133"/>
                  <p:cNvSpPr>
                    <a:spLocks noChangeArrowheads="1"/>
                  </p:cNvSpPr>
                  <p:nvPr/>
                </p:nvSpPr>
                <p:spPr bwMode="auto">
                  <a:xfrm>
                    <a:off x="3172" y="187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58" name="Rectangle 134"/>
                  <p:cNvSpPr>
                    <a:spLocks noChangeArrowheads="1"/>
                  </p:cNvSpPr>
                  <p:nvPr/>
                </p:nvSpPr>
                <p:spPr bwMode="auto">
                  <a:xfrm>
                    <a:off x="3172" y="192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59" name="Rectangle 135"/>
                  <p:cNvSpPr>
                    <a:spLocks noChangeArrowheads="1"/>
                  </p:cNvSpPr>
                  <p:nvPr/>
                </p:nvSpPr>
                <p:spPr bwMode="auto">
                  <a:xfrm>
                    <a:off x="3172" y="197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60" name="Rectangle 136"/>
                  <p:cNvSpPr>
                    <a:spLocks noChangeArrowheads="1"/>
                  </p:cNvSpPr>
                  <p:nvPr/>
                </p:nvSpPr>
                <p:spPr bwMode="auto">
                  <a:xfrm>
                    <a:off x="3172" y="202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61" name="Rectangle 137"/>
                  <p:cNvSpPr>
                    <a:spLocks noChangeArrowheads="1"/>
                  </p:cNvSpPr>
                  <p:nvPr/>
                </p:nvSpPr>
                <p:spPr bwMode="auto">
                  <a:xfrm>
                    <a:off x="3172" y="206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62" name="Rectangle 138"/>
                  <p:cNvSpPr>
                    <a:spLocks noChangeArrowheads="1"/>
                  </p:cNvSpPr>
                  <p:nvPr/>
                </p:nvSpPr>
                <p:spPr bwMode="auto">
                  <a:xfrm>
                    <a:off x="3172" y="211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63" name="Rectangle 139"/>
                  <p:cNvSpPr>
                    <a:spLocks noChangeArrowheads="1"/>
                  </p:cNvSpPr>
                  <p:nvPr/>
                </p:nvSpPr>
                <p:spPr bwMode="auto">
                  <a:xfrm>
                    <a:off x="3172" y="216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64" name="Rectangle 140"/>
                  <p:cNvSpPr>
                    <a:spLocks noChangeArrowheads="1"/>
                  </p:cNvSpPr>
                  <p:nvPr/>
                </p:nvSpPr>
                <p:spPr bwMode="auto">
                  <a:xfrm>
                    <a:off x="3172" y="1684"/>
                    <a:ext cx="184" cy="88"/>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grpSp>
          </p:grpSp>
          <p:grpSp>
            <p:nvGrpSpPr>
              <p:cNvPr id="4055" name="Group 141"/>
              <p:cNvGrpSpPr>
                <a:grpSpLocks/>
              </p:cNvGrpSpPr>
              <p:nvPr/>
            </p:nvGrpSpPr>
            <p:grpSpPr bwMode="auto">
              <a:xfrm>
                <a:off x="2692" y="1204"/>
                <a:ext cx="376" cy="1048"/>
                <a:chOff x="2692" y="1204"/>
                <a:chExt cx="376" cy="1048"/>
              </a:xfrm>
            </p:grpSpPr>
            <p:sp>
              <p:nvSpPr>
                <p:cNvPr id="4203" name="Rectangle 142"/>
                <p:cNvSpPr>
                  <a:spLocks noChangeArrowheads="1"/>
                </p:cNvSpPr>
                <p:nvPr/>
              </p:nvSpPr>
              <p:spPr bwMode="auto">
                <a:xfrm>
                  <a:off x="2692" y="1204"/>
                  <a:ext cx="376" cy="1048"/>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grpSp>
              <p:nvGrpSpPr>
                <p:cNvPr id="4204" name="Group 143"/>
                <p:cNvGrpSpPr>
                  <a:grpSpLocks/>
                </p:cNvGrpSpPr>
                <p:nvPr/>
              </p:nvGrpSpPr>
              <p:grpSpPr bwMode="auto">
                <a:xfrm>
                  <a:off x="2980" y="1252"/>
                  <a:ext cx="40" cy="952"/>
                  <a:chOff x="2980" y="1252"/>
                  <a:chExt cx="40" cy="952"/>
                </a:xfrm>
              </p:grpSpPr>
              <p:grpSp>
                <p:nvGrpSpPr>
                  <p:cNvPr id="4225" name="Group 144"/>
                  <p:cNvGrpSpPr>
                    <a:grpSpLocks/>
                  </p:cNvGrpSpPr>
                  <p:nvPr/>
                </p:nvGrpSpPr>
                <p:grpSpPr bwMode="auto">
                  <a:xfrm>
                    <a:off x="2980" y="1252"/>
                    <a:ext cx="40" cy="424"/>
                    <a:chOff x="2980" y="1252"/>
                    <a:chExt cx="40" cy="424"/>
                  </a:xfrm>
                </p:grpSpPr>
                <p:sp>
                  <p:nvSpPr>
                    <p:cNvPr id="4235" name="Rectangle 145"/>
                    <p:cNvSpPr>
                      <a:spLocks noChangeArrowheads="1"/>
                    </p:cNvSpPr>
                    <p:nvPr/>
                  </p:nvSpPr>
                  <p:spPr bwMode="auto">
                    <a:xfrm>
                      <a:off x="2980" y="1252"/>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236" name="Rectangle 146"/>
                    <p:cNvSpPr>
                      <a:spLocks noChangeArrowheads="1"/>
                    </p:cNvSpPr>
                    <p:nvPr/>
                  </p:nvSpPr>
                  <p:spPr bwMode="auto">
                    <a:xfrm>
                      <a:off x="2980" y="1310"/>
                      <a:ext cx="40" cy="20"/>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237" name="Rectangle 147"/>
                    <p:cNvSpPr>
                      <a:spLocks noChangeArrowheads="1"/>
                    </p:cNvSpPr>
                    <p:nvPr/>
                  </p:nvSpPr>
                  <p:spPr bwMode="auto">
                    <a:xfrm>
                      <a:off x="2980" y="1367"/>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238" name="Rectangle 148"/>
                    <p:cNvSpPr>
                      <a:spLocks noChangeArrowheads="1"/>
                    </p:cNvSpPr>
                    <p:nvPr/>
                  </p:nvSpPr>
                  <p:spPr bwMode="auto">
                    <a:xfrm>
                      <a:off x="2980" y="1425"/>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239" name="Rectangle 149"/>
                    <p:cNvSpPr>
                      <a:spLocks noChangeArrowheads="1"/>
                    </p:cNvSpPr>
                    <p:nvPr/>
                  </p:nvSpPr>
                  <p:spPr bwMode="auto">
                    <a:xfrm>
                      <a:off x="2980" y="1482"/>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240" name="Rectangle 150"/>
                    <p:cNvSpPr>
                      <a:spLocks noChangeArrowheads="1"/>
                    </p:cNvSpPr>
                    <p:nvPr/>
                  </p:nvSpPr>
                  <p:spPr bwMode="auto">
                    <a:xfrm>
                      <a:off x="2980" y="1540"/>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241" name="Rectangle 151"/>
                    <p:cNvSpPr>
                      <a:spLocks noChangeArrowheads="1"/>
                    </p:cNvSpPr>
                    <p:nvPr/>
                  </p:nvSpPr>
                  <p:spPr bwMode="auto">
                    <a:xfrm>
                      <a:off x="2980" y="1598"/>
                      <a:ext cx="40" cy="20"/>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242" name="Rectangle 152"/>
                    <p:cNvSpPr>
                      <a:spLocks noChangeArrowheads="1"/>
                    </p:cNvSpPr>
                    <p:nvPr/>
                  </p:nvSpPr>
                  <p:spPr bwMode="auto">
                    <a:xfrm>
                      <a:off x="2980" y="1655"/>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grpSp>
              <p:grpSp>
                <p:nvGrpSpPr>
                  <p:cNvPr id="4226" name="Group 153"/>
                  <p:cNvGrpSpPr>
                    <a:grpSpLocks/>
                  </p:cNvGrpSpPr>
                  <p:nvPr/>
                </p:nvGrpSpPr>
                <p:grpSpPr bwMode="auto">
                  <a:xfrm>
                    <a:off x="2980" y="1780"/>
                    <a:ext cx="40" cy="424"/>
                    <a:chOff x="2980" y="1780"/>
                    <a:chExt cx="40" cy="424"/>
                  </a:xfrm>
                </p:grpSpPr>
                <p:sp>
                  <p:nvSpPr>
                    <p:cNvPr id="4227" name="Rectangle 154"/>
                    <p:cNvSpPr>
                      <a:spLocks noChangeArrowheads="1"/>
                    </p:cNvSpPr>
                    <p:nvPr/>
                  </p:nvSpPr>
                  <p:spPr bwMode="auto">
                    <a:xfrm>
                      <a:off x="2980" y="1780"/>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228" name="Rectangle 155"/>
                    <p:cNvSpPr>
                      <a:spLocks noChangeArrowheads="1"/>
                    </p:cNvSpPr>
                    <p:nvPr/>
                  </p:nvSpPr>
                  <p:spPr bwMode="auto">
                    <a:xfrm>
                      <a:off x="2980" y="1838"/>
                      <a:ext cx="40" cy="20"/>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229" name="Rectangle 156"/>
                    <p:cNvSpPr>
                      <a:spLocks noChangeArrowheads="1"/>
                    </p:cNvSpPr>
                    <p:nvPr/>
                  </p:nvSpPr>
                  <p:spPr bwMode="auto">
                    <a:xfrm>
                      <a:off x="2980" y="1895"/>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230" name="Rectangle 157"/>
                    <p:cNvSpPr>
                      <a:spLocks noChangeArrowheads="1"/>
                    </p:cNvSpPr>
                    <p:nvPr/>
                  </p:nvSpPr>
                  <p:spPr bwMode="auto">
                    <a:xfrm>
                      <a:off x="2980" y="1953"/>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231" name="Rectangle 158"/>
                    <p:cNvSpPr>
                      <a:spLocks noChangeArrowheads="1"/>
                    </p:cNvSpPr>
                    <p:nvPr/>
                  </p:nvSpPr>
                  <p:spPr bwMode="auto">
                    <a:xfrm>
                      <a:off x="2980" y="2010"/>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232" name="Rectangle 159"/>
                    <p:cNvSpPr>
                      <a:spLocks noChangeArrowheads="1"/>
                    </p:cNvSpPr>
                    <p:nvPr/>
                  </p:nvSpPr>
                  <p:spPr bwMode="auto">
                    <a:xfrm>
                      <a:off x="2980" y="2068"/>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233" name="Rectangle 160"/>
                    <p:cNvSpPr>
                      <a:spLocks noChangeArrowheads="1"/>
                    </p:cNvSpPr>
                    <p:nvPr/>
                  </p:nvSpPr>
                  <p:spPr bwMode="auto">
                    <a:xfrm>
                      <a:off x="2980" y="2126"/>
                      <a:ext cx="40" cy="20"/>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4234" name="Rectangle 161"/>
                    <p:cNvSpPr>
                      <a:spLocks noChangeArrowheads="1"/>
                    </p:cNvSpPr>
                    <p:nvPr/>
                  </p:nvSpPr>
                  <p:spPr bwMode="auto">
                    <a:xfrm>
                      <a:off x="2980" y="2183"/>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grpSp>
            </p:grpSp>
            <p:grpSp>
              <p:nvGrpSpPr>
                <p:cNvPr id="4205" name="Group 162"/>
                <p:cNvGrpSpPr>
                  <a:grpSpLocks/>
                </p:cNvGrpSpPr>
                <p:nvPr/>
              </p:nvGrpSpPr>
              <p:grpSpPr bwMode="auto">
                <a:xfrm>
                  <a:off x="2740" y="1252"/>
                  <a:ext cx="184" cy="952"/>
                  <a:chOff x="2740" y="1252"/>
                  <a:chExt cx="184" cy="952"/>
                </a:xfrm>
              </p:grpSpPr>
              <p:sp>
                <p:nvSpPr>
                  <p:cNvPr id="4206" name="Rectangle 163"/>
                  <p:cNvSpPr>
                    <a:spLocks noChangeArrowheads="1"/>
                  </p:cNvSpPr>
                  <p:nvPr/>
                </p:nvSpPr>
                <p:spPr bwMode="auto">
                  <a:xfrm>
                    <a:off x="2740" y="125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07" name="Rectangle 164"/>
                  <p:cNvSpPr>
                    <a:spLocks noChangeArrowheads="1"/>
                  </p:cNvSpPr>
                  <p:nvPr/>
                </p:nvSpPr>
                <p:spPr bwMode="auto">
                  <a:xfrm>
                    <a:off x="2740" y="130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08" name="Rectangle 165"/>
                  <p:cNvSpPr>
                    <a:spLocks noChangeArrowheads="1"/>
                  </p:cNvSpPr>
                  <p:nvPr/>
                </p:nvSpPr>
                <p:spPr bwMode="auto">
                  <a:xfrm>
                    <a:off x="2740" y="134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09" name="Rectangle 166"/>
                  <p:cNvSpPr>
                    <a:spLocks noChangeArrowheads="1"/>
                  </p:cNvSpPr>
                  <p:nvPr/>
                </p:nvSpPr>
                <p:spPr bwMode="auto">
                  <a:xfrm>
                    <a:off x="2740" y="139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10" name="Rectangle 167"/>
                  <p:cNvSpPr>
                    <a:spLocks noChangeArrowheads="1"/>
                  </p:cNvSpPr>
                  <p:nvPr/>
                </p:nvSpPr>
                <p:spPr bwMode="auto">
                  <a:xfrm>
                    <a:off x="2740" y="144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11" name="Rectangle 168"/>
                  <p:cNvSpPr>
                    <a:spLocks noChangeArrowheads="1"/>
                  </p:cNvSpPr>
                  <p:nvPr/>
                </p:nvSpPr>
                <p:spPr bwMode="auto">
                  <a:xfrm>
                    <a:off x="2740" y="149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12" name="Rectangle 169"/>
                  <p:cNvSpPr>
                    <a:spLocks noChangeArrowheads="1"/>
                  </p:cNvSpPr>
                  <p:nvPr/>
                </p:nvSpPr>
                <p:spPr bwMode="auto">
                  <a:xfrm>
                    <a:off x="2740" y="154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13" name="Rectangle 170"/>
                  <p:cNvSpPr>
                    <a:spLocks noChangeArrowheads="1"/>
                  </p:cNvSpPr>
                  <p:nvPr/>
                </p:nvSpPr>
                <p:spPr bwMode="auto">
                  <a:xfrm>
                    <a:off x="2740" y="158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14" name="Rectangle 171"/>
                  <p:cNvSpPr>
                    <a:spLocks noChangeArrowheads="1"/>
                  </p:cNvSpPr>
                  <p:nvPr/>
                </p:nvSpPr>
                <p:spPr bwMode="auto">
                  <a:xfrm>
                    <a:off x="2740" y="163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15" name="Rectangle 172"/>
                  <p:cNvSpPr>
                    <a:spLocks noChangeArrowheads="1"/>
                  </p:cNvSpPr>
                  <p:nvPr/>
                </p:nvSpPr>
                <p:spPr bwMode="auto">
                  <a:xfrm>
                    <a:off x="2740" y="178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16" name="Rectangle 173"/>
                  <p:cNvSpPr>
                    <a:spLocks noChangeArrowheads="1"/>
                  </p:cNvSpPr>
                  <p:nvPr/>
                </p:nvSpPr>
                <p:spPr bwMode="auto">
                  <a:xfrm>
                    <a:off x="2740" y="182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17" name="Rectangle 174"/>
                  <p:cNvSpPr>
                    <a:spLocks noChangeArrowheads="1"/>
                  </p:cNvSpPr>
                  <p:nvPr/>
                </p:nvSpPr>
                <p:spPr bwMode="auto">
                  <a:xfrm>
                    <a:off x="2740" y="187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18" name="Rectangle 175"/>
                  <p:cNvSpPr>
                    <a:spLocks noChangeArrowheads="1"/>
                  </p:cNvSpPr>
                  <p:nvPr/>
                </p:nvSpPr>
                <p:spPr bwMode="auto">
                  <a:xfrm>
                    <a:off x="2740" y="192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19" name="Rectangle 176"/>
                  <p:cNvSpPr>
                    <a:spLocks noChangeArrowheads="1"/>
                  </p:cNvSpPr>
                  <p:nvPr/>
                </p:nvSpPr>
                <p:spPr bwMode="auto">
                  <a:xfrm>
                    <a:off x="2740" y="197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20" name="Rectangle 177"/>
                  <p:cNvSpPr>
                    <a:spLocks noChangeArrowheads="1"/>
                  </p:cNvSpPr>
                  <p:nvPr/>
                </p:nvSpPr>
                <p:spPr bwMode="auto">
                  <a:xfrm>
                    <a:off x="2740" y="202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21" name="Rectangle 178"/>
                  <p:cNvSpPr>
                    <a:spLocks noChangeArrowheads="1"/>
                  </p:cNvSpPr>
                  <p:nvPr/>
                </p:nvSpPr>
                <p:spPr bwMode="auto">
                  <a:xfrm>
                    <a:off x="2740" y="206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22" name="Rectangle 179"/>
                  <p:cNvSpPr>
                    <a:spLocks noChangeArrowheads="1"/>
                  </p:cNvSpPr>
                  <p:nvPr/>
                </p:nvSpPr>
                <p:spPr bwMode="auto">
                  <a:xfrm>
                    <a:off x="2740" y="211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23" name="Rectangle 180"/>
                  <p:cNvSpPr>
                    <a:spLocks noChangeArrowheads="1"/>
                  </p:cNvSpPr>
                  <p:nvPr/>
                </p:nvSpPr>
                <p:spPr bwMode="auto">
                  <a:xfrm>
                    <a:off x="2740" y="216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24" name="Rectangle 181"/>
                  <p:cNvSpPr>
                    <a:spLocks noChangeArrowheads="1"/>
                  </p:cNvSpPr>
                  <p:nvPr/>
                </p:nvSpPr>
                <p:spPr bwMode="auto">
                  <a:xfrm>
                    <a:off x="2740" y="1684"/>
                    <a:ext cx="184" cy="88"/>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grpSp>
          </p:grpSp>
          <p:grpSp>
            <p:nvGrpSpPr>
              <p:cNvPr id="4056" name="Group 182"/>
              <p:cNvGrpSpPr>
                <a:grpSpLocks/>
              </p:cNvGrpSpPr>
              <p:nvPr/>
            </p:nvGrpSpPr>
            <p:grpSpPr bwMode="auto">
              <a:xfrm>
                <a:off x="3556" y="1204"/>
                <a:ext cx="376" cy="1048"/>
                <a:chOff x="3556" y="1204"/>
                <a:chExt cx="376" cy="1048"/>
              </a:xfrm>
            </p:grpSpPr>
            <p:sp>
              <p:nvSpPr>
                <p:cNvPr id="4163" name="Rectangle 183"/>
                <p:cNvSpPr>
                  <a:spLocks noChangeArrowheads="1"/>
                </p:cNvSpPr>
                <p:nvPr/>
              </p:nvSpPr>
              <p:spPr bwMode="auto">
                <a:xfrm>
                  <a:off x="3556" y="1204"/>
                  <a:ext cx="376" cy="1048"/>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grpSp>
              <p:nvGrpSpPr>
                <p:cNvPr id="4164" name="Group 184"/>
                <p:cNvGrpSpPr>
                  <a:grpSpLocks/>
                </p:cNvGrpSpPr>
                <p:nvPr/>
              </p:nvGrpSpPr>
              <p:grpSpPr bwMode="auto">
                <a:xfrm>
                  <a:off x="3844" y="1252"/>
                  <a:ext cx="40" cy="952"/>
                  <a:chOff x="3844" y="1252"/>
                  <a:chExt cx="40" cy="952"/>
                </a:xfrm>
              </p:grpSpPr>
              <p:grpSp>
                <p:nvGrpSpPr>
                  <p:cNvPr id="4185" name="Group 185"/>
                  <p:cNvGrpSpPr>
                    <a:grpSpLocks/>
                  </p:cNvGrpSpPr>
                  <p:nvPr/>
                </p:nvGrpSpPr>
                <p:grpSpPr bwMode="auto">
                  <a:xfrm>
                    <a:off x="3844" y="1252"/>
                    <a:ext cx="40" cy="424"/>
                    <a:chOff x="3844" y="1252"/>
                    <a:chExt cx="40" cy="424"/>
                  </a:xfrm>
                </p:grpSpPr>
                <p:sp>
                  <p:nvSpPr>
                    <p:cNvPr id="4195" name="Rectangle 186"/>
                    <p:cNvSpPr>
                      <a:spLocks noChangeArrowheads="1"/>
                    </p:cNvSpPr>
                    <p:nvPr/>
                  </p:nvSpPr>
                  <p:spPr bwMode="auto">
                    <a:xfrm>
                      <a:off x="3844" y="1252"/>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96" name="Rectangle 187"/>
                    <p:cNvSpPr>
                      <a:spLocks noChangeArrowheads="1"/>
                    </p:cNvSpPr>
                    <p:nvPr/>
                  </p:nvSpPr>
                  <p:spPr bwMode="auto">
                    <a:xfrm>
                      <a:off x="3844" y="1310"/>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97" name="Rectangle 188"/>
                    <p:cNvSpPr>
                      <a:spLocks noChangeArrowheads="1"/>
                    </p:cNvSpPr>
                    <p:nvPr/>
                  </p:nvSpPr>
                  <p:spPr bwMode="auto">
                    <a:xfrm>
                      <a:off x="3844" y="1367"/>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98" name="Rectangle 189"/>
                    <p:cNvSpPr>
                      <a:spLocks noChangeArrowheads="1"/>
                    </p:cNvSpPr>
                    <p:nvPr/>
                  </p:nvSpPr>
                  <p:spPr bwMode="auto">
                    <a:xfrm>
                      <a:off x="3844" y="1425"/>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99" name="Rectangle 190"/>
                    <p:cNvSpPr>
                      <a:spLocks noChangeArrowheads="1"/>
                    </p:cNvSpPr>
                    <p:nvPr/>
                  </p:nvSpPr>
                  <p:spPr bwMode="auto">
                    <a:xfrm>
                      <a:off x="3844" y="1482"/>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200" name="Rectangle 191"/>
                    <p:cNvSpPr>
                      <a:spLocks noChangeArrowheads="1"/>
                    </p:cNvSpPr>
                    <p:nvPr/>
                  </p:nvSpPr>
                  <p:spPr bwMode="auto">
                    <a:xfrm>
                      <a:off x="3844" y="1540"/>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201" name="Rectangle 192"/>
                    <p:cNvSpPr>
                      <a:spLocks noChangeArrowheads="1"/>
                    </p:cNvSpPr>
                    <p:nvPr/>
                  </p:nvSpPr>
                  <p:spPr bwMode="auto">
                    <a:xfrm>
                      <a:off x="3844" y="1598"/>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202" name="Rectangle 193"/>
                    <p:cNvSpPr>
                      <a:spLocks noChangeArrowheads="1"/>
                    </p:cNvSpPr>
                    <p:nvPr/>
                  </p:nvSpPr>
                  <p:spPr bwMode="auto">
                    <a:xfrm>
                      <a:off x="3844" y="1655"/>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grpSp>
              <p:grpSp>
                <p:nvGrpSpPr>
                  <p:cNvPr id="4186" name="Group 194"/>
                  <p:cNvGrpSpPr>
                    <a:grpSpLocks/>
                  </p:cNvGrpSpPr>
                  <p:nvPr/>
                </p:nvGrpSpPr>
                <p:grpSpPr bwMode="auto">
                  <a:xfrm>
                    <a:off x="3844" y="1780"/>
                    <a:ext cx="40" cy="424"/>
                    <a:chOff x="3844" y="1780"/>
                    <a:chExt cx="40" cy="424"/>
                  </a:xfrm>
                </p:grpSpPr>
                <p:sp>
                  <p:nvSpPr>
                    <p:cNvPr id="4187" name="Rectangle 195"/>
                    <p:cNvSpPr>
                      <a:spLocks noChangeArrowheads="1"/>
                    </p:cNvSpPr>
                    <p:nvPr/>
                  </p:nvSpPr>
                  <p:spPr bwMode="auto">
                    <a:xfrm>
                      <a:off x="3844" y="1780"/>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88" name="Rectangle 196"/>
                    <p:cNvSpPr>
                      <a:spLocks noChangeArrowheads="1"/>
                    </p:cNvSpPr>
                    <p:nvPr/>
                  </p:nvSpPr>
                  <p:spPr bwMode="auto">
                    <a:xfrm>
                      <a:off x="3844" y="1838"/>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89" name="Rectangle 197"/>
                    <p:cNvSpPr>
                      <a:spLocks noChangeArrowheads="1"/>
                    </p:cNvSpPr>
                    <p:nvPr/>
                  </p:nvSpPr>
                  <p:spPr bwMode="auto">
                    <a:xfrm>
                      <a:off x="3844" y="1895"/>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90" name="Rectangle 198"/>
                    <p:cNvSpPr>
                      <a:spLocks noChangeArrowheads="1"/>
                    </p:cNvSpPr>
                    <p:nvPr/>
                  </p:nvSpPr>
                  <p:spPr bwMode="auto">
                    <a:xfrm>
                      <a:off x="3844" y="1953"/>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91" name="Rectangle 199"/>
                    <p:cNvSpPr>
                      <a:spLocks noChangeArrowheads="1"/>
                    </p:cNvSpPr>
                    <p:nvPr/>
                  </p:nvSpPr>
                  <p:spPr bwMode="auto">
                    <a:xfrm>
                      <a:off x="3844" y="2010"/>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92" name="Rectangle 200"/>
                    <p:cNvSpPr>
                      <a:spLocks noChangeArrowheads="1"/>
                    </p:cNvSpPr>
                    <p:nvPr/>
                  </p:nvSpPr>
                  <p:spPr bwMode="auto">
                    <a:xfrm>
                      <a:off x="3844" y="2068"/>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93" name="Rectangle 201"/>
                    <p:cNvSpPr>
                      <a:spLocks noChangeArrowheads="1"/>
                    </p:cNvSpPr>
                    <p:nvPr/>
                  </p:nvSpPr>
                  <p:spPr bwMode="auto">
                    <a:xfrm>
                      <a:off x="3844" y="2126"/>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94" name="Rectangle 202"/>
                    <p:cNvSpPr>
                      <a:spLocks noChangeArrowheads="1"/>
                    </p:cNvSpPr>
                    <p:nvPr/>
                  </p:nvSpPr>
                  <p:spPr bwMode="auto">
                    <a:xfrm>
                      <a:off x="3844" y="2183"/>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grpSp>
            </p:grpSp>
            <p:grpSp>
              <p:nvGrpSpPr>
                <p:cNvPr id="4165" name="Group 203"/>
                <p:cNvGrpSpPr>
                  <a:grpSpLocks/>
                </p:cNvGrpSpPr>
                <p:nvPr/>
              </p:nvGrpSpPr>
              <p:grpSpPr bwMode="auto">
                <a:xfrm>
                  <a:off x="3604" y="1252"/>
                  <a:ext cx="184" cy="952"/>
                  <a:chOff x="3604" y="1252"/>
                  <a:chExt cx="184" cy="952"/>
                </a:xfrm>
              </p:grpSpPr>
              <p:sp>
                <p:nvSpPr>
                  <p:cNvPr id="4166" name="Rectangle 204"/>
                  <p:cNvSpPr>
                    <a:spLocks noChangeArrowheads="1"/>
                  </p:cNvSpPr>
                  <p:nvPr/>
                </p:nvSpPr>
                <p:spPr bwMode="auto">
                  <a:xfrm>
                    <a:off x="3604" y="125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67" name="Rectangle 205"/>
                  <p:cNvSpPr>
                    <a:spLocks noChangeArrowheads="1"/>
                  </p:cNvSpPr>
                  <p:nvPr/>
                </p:nvSpPr>
                <p:spPr bwMode="auto">
                  <a:xfrm>
                    <a:off x="3604" y="130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68" name="Rectangle 206"/>
                  <p:cNvSpPr>
                    <a:spLocks noChangeArrowheads="1"/>
                  </p:cNvSpPr>
                  <p:nvPr/>
                </p:nvSpPr>
                <p:spPr bwMode="auto">
                  <a:xfrm>
                    <a:off x="3604" y="134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69" name="Rectangle 207"/>
                  <p:cNvSpPr>
                    <a:spLocks noChangeArrowheads="1"/>
                  </p:cNvSpPr>
                  <p:nvPr/>
                </p:nvSpPr>
                <p:spPr bwMode="auto">
                  <a:xfrm>
                    <a:off x="3604" y="139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70" name="Rectangle 208"/>
                  <p:cNvSpPr>
                    <a:spLocks noChangeArrowheads="1"/>
                  </p:cNvSpPr>
                  <p:nvPr/>
                </p:nvSpPr>
                <p:spPr bwMode="auto">
                  <a:xfrm>
                    <a:off x="3604" y="144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71" name="Rectangle 209"/>
                  <p:cNvSpPr>
                    <a:spLocks noChangeArrowheads="1"/>
                  </p:cNvSpPr>
                  <p:nvPr/>
                </p:nvSpPr>
                <p:spPr bwMode="auto">
                  <a:xfrm>
                    <a:off x="3604" y="149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72" name="Rectangle 210"/>
                  <p:cNvSpPr>
                    <a:spLocks noChangeArrowheads="1"/>
                  </p:cNvSpPr>
                  <p:nvPr/>
                </p:nvSpPr>
                <p:spPr bwMode="auto">
                  <a:xfrm>
                    <a:off x="3604" y="154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73" name="Rectangle 211"/>
                  <p:cNvSpPr>
                    <a:spLocks noChangeArrowheads="1"/>
                  </p:cNvSpPr>
                  <p:nvPr/>
                </p:nvSpPr>
                <p:spPr bwMode="auto">
                  <a:xfrm>
                    <a:off x="3604" y="158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74" name="Rectangle 212"/>
                  <p:cNvSpPr>
                    <a:spLocks noChangeArrowheads="1"/>
                  </p:cNvSpPr>
                  <p:nvPr/>
                </p:nvSpPr>
                <p:spPr bwMode="auto">
                  <a:xfrm>
                    <a:off x="3604" y="163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75" name="Rectangle 213"/>
                  <p:cNvSpPr>
                    <a:spLocks noChangeArrowheads="1"/>
                  </p:cNvSpPr>
                  <p:nvPr/>
                </p:nvSpPr>
                <p:spPr bwMode="auto">
                  <a:xfrm>
                    <a:off x="3604" y="178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76" name="Rectangle 214"/>
                  <p:cNvSpPr>
                    <a:spLocks noChangeArrowheads="1"/>
                  </p:cNvSpPr>
                  <p:nvPr/>
                </p:nvSpPr>
                <p:spPr bwMode="auto">
                  <a:xfrm>
                    <a:off x="3604" y="182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77" name="Rectangle 215"/>
                  <p:cNvSpPr>
                    <a:spLocks noChangeArrowheads="1"/>
                  </p:cNvSpPr>
                  <p:nvPr/>
                </p:nvSpPr>
                <p:spPr bwMode="auto">
                  <a:xfrm>
                    <a:off x="3604" y="187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78" name="Rectangle 216"/>
                  <p:cNvSpPr>
                    <a:spLocks noChangeArrowheads="1"/>
                  </p:cNvSpPr>
                  <p:nvPr/>
                </p:nvSpPr>
                <p:spPr bwMode="auto">
                  <a:xfrm>
                    <a:off x="3604" y="192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79" name="Rectangle 217"/>
                  <p:cNvSpPr>
                    <a:spLocks noChangeArrowheads="1"/>
                  </p:cNvSpPr>
                  <p:nvPr/>
                </p:nvSpPr>
                <p:spPr bwMode="auto">
                  <a:xfrm>
                    <a:off x="3604" y="197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80" name="Rectangle 218"/>
                  <p:cNvSpPr>
                    <a:spLocks noChangeArrowheads="1"/>
                  </p:cNvSpPr>
                  <p:nvPr/>
                </p:nvSpPr>
                <p:spPr bwMode="auto">
                  <a:xfrm>
                    <a:off x="3604" y="202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81" name="Rectangle 219"/>
                  <p:cNvSpPr>
                    <a:spLocks noChangeArrowheads="1"/>
                  </p:cNvSpPr>
                  <p:nvPr/>
                </p:nvSpPr>
                <p:spPr bwMode="auto">
                  <a:xfrm>
                    <a:off x="3604" y="206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82" name="Rectangle 220"/>
                  <p:cNvSpPr>
                    <a:spLocks noChangeArrowheads="1"/>
                  </p:cNvSpPr>
                  <p:nvPr/>
                </p:nvSpPr>
                <p:spPr bwMode="auto">
                  <a:xfrm>
                    <a:off x="3604" y="211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83" name="Rectangle 221"/>
                  <p:cNvSpPr>
                    <a:spLocks noChangeArrowheads="1"/>
                  </p:cNvSpPr>
                  <p:nvPr/>
                </p:nvSpPr>
                <p:spPr bwMode="auto">
                  <a:xfrm>
                    <a:off x="3604" y="216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84" name="Rectangle 222"/>
                  <p:cNvSpPr>
                    <a:spLocks noChangeArrowheads="1"/>
                  </p:cNvSpPr>
                  <p:nvPr/>
                </p:nvSpPr>
                <p:spPr bwMode="auto">
                  <a:xfrm>
                    <a:off x="3604" y="1684"/>
                    <a:ext cx="184" cy="88"/>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grpSp>
          </p:grpSp>
          <p:sp>
            <p:nvSpPr>
              <p:cNvPr id="4057" name="Rectangle 223"/>
              <p:cNvSpPr>
                <a:spLocks noChangeArrowheads="1"/>
              </p:cNvSpPr>
              <p:nvPr/>
            </p:nvSpPr>
            <p:spPr bwMode="auto">
              <a:xfrm>
                <a:off x="4372" y="1204"/>
                <a:ext cx="376" cy="1048"/>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grpSp>
            <p:nvGrpSpPr>
              <p:cNvPr id="4058" name="Group 224"/>
              <p:cNvGrpSpPr>
                <a:grpSpLocks/>
              </p:cNvGrpSpPr>
              <p:nvPr/>
            </p:nvGrpSpPr>
            <p:grpSpPr bwMode="auto">
              <a:xfrm>
                <a:off x="4660" y="1252"/>
                <a:ext cx="40" cy="952"/>
                <a:chOff x="4660" y="1252"/>
                <a:chExt cx="40" cy="952"/>
              </a:xfrm>
            </p:grpSpPr>
            <p:grpSp>
              <p:nvGrpSpPr>
                <p:cNvPr id="4145" name="Group 225"/>
                <p:cNvGrpSpPr>
                  <a:grpSpLocks/>
                </p:cNvGrpSpPr>
                <p:nvPr/>
              </p:nvGrpSpPr>
              <p:grpSpPr bwMode="auto">
                <a:xfrm>
                  <a:off x="4660" y="1252"/>
                  <a:ext cx="40" cy="424"/>
                  <a:chOff x="4660" y="1252"/>
                  <a:chExt cx="40" cy="424"/>
                </a:xfrm>
              </p:grpSpPr>
              <p:sp>
                <p:nvSpPr>
                  <p:cNvPr id="4155" name="Rectangle 226"/>
                  <p:cNvSpPr>
                    <a:spLocks noChangeArrowheads="1"/>
                  </p:cNvSpPr>
                  <p:nvPr/>
                </p:nvSpPr>
                <p:spPr bwMode="auto">
                  <a:xfrm>
                    <a:off x="4660" y="1252"/>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56" name="Rectangle 227"/>
                  <p:cNvSpPr>
                    <a:spLocks noChangeArrowheads="1"/>
                  </p:cNvSpPr>
                  <p:nvPr/>
                </p:nvSpPr>
                <p:spPr bwMode="auto">
                  <a:xfrm>
                    <a:off x="4660" y="1310"/>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57" name="Rectangle 228"/>
                  <p:cNvSpPr>
                    <a:spLocks noChangeArrowheads="1"/>
                  </p:cNvSpPr>
                  <p:nvPr/>
                </p:nvSpPr>
                <p:spPr bwMode="auto">
                  <a:xfrm>
                    <a:off x="4660" y="1367"/>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58" name="Rectangle 229"/>
                  <p:cNvSpPr>
                    <a:spLocks noChangeArrowheads="1"/>
                  </p:cNvSpPr>
                  <p:nvPr/>
                </p:nvSpPr>
                <p:spPr bwMode="auto">
                  <a:xfrm>
                    <a:off x="4660" y="1425"/>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59" name="Rectangle 230"/>
                  <p:cNvSpPr>
                    <a:spLocks noChangeArrowheads="1"/>
                  </p:cNvSpPr>
                  <p:nvPr/>
                </p:nvSpPr>
                <p:spPr bwMode="auto">
                  <a:xfrm>
                    <a:off x="4660" y="1482"/>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60" name="Rectangle 231"/>
                  <p:cNvSpPr>
                    <a:spLocks noChangeArrowheads="1"/>
                  </p:cNvSpPr>
                  <p:nvPr/>
                </p:nvSpPr>
                <p:spPr bwMode="auto">
                  <a:xfrm>
                    <a:off x="4660" y="1540"/>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61" name="Rectangle 232"/>
                  <p:cNvSpPr>
                    <a:spLocks noChangeArrowheads="1"/>
                  </p:cNvSpPr>
                  <p:nvPr/>
                </p:nvSpPr>
                <p:spPr bwMode="auto">
                  <a:xfrm>
                    <a:off x="4660" y="1598"/>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62" name="Rectangle 233"/>
                  <p:cNvSpPr>
                    <a:spLocks noChangeArrowheads="1"/>
                  </p:cNvSpPr>
                  <p:nvPr/>
                </p:nvSpPr>
                <p:spPr bwMode="auto">
                  <a:xfrm>
                    <a:off x="4660" y="1655"/>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grpSp>
            <p:grpSp>
              <p:nvGrpSpPr>
                <p:cNvPr id="4146" name="Group 234"/>
                <p:cNvGrpSpPr>
                  <a:grpSpLocks/>
                </p:cNvGrpSpPr>
                <p:nvPr/>
              </p:nvGrpSpPr>
              <p:grpSpPr bwMode="auto">
                <a:xfrm>
                  <a:off x="4660" y="1780"/>
                  <a:ext cx="40" cy="424"/>
                  <a:chOff x="4660" y="1780"/>
                  <a:chExt cx="40" cy="424"/>
                </a:xfrm>
              </p:grpSpPr>
              <p:sp>
                <p:nvSpPr>
                  <p:cNvPr id="4147" name="Rectangle 235"/>
                  <p:cNvSpPr>
                    <a:spLocks noChangeArrowheads="1"/>
                  </p:cNvSpPr>
                  <p:nvPr/>
                </p:nvSpPr>
                <p:spPr bwMode="auto">
                  <a:xfrm>
                    <a:off x="4660" y="1780"/>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48" name="Rectangle 236"/>
                  <p:cNvSpPr>
                    <a:spLocks noChangeArrowheads="1"/>
                  </p:cNvSpPr>
                  <p:nvPr/>
                </p:nvSpPr>
                <p:spPr bwMode="auto">
                  <a:xfrm>
                    <a:off x="4660" y="1838"/>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49" name="Rectangle 237"/>
                  <p:cNvSpPr>
                    <a:spLocks noChangeArrowheads="1"/>
                  </p:cNvSpPr>
                  <p:nvPr/>
                </p:nvSpPr>
                <p:spPr bwMode="auto">
                  <a:xfrm>
                    <a:off x="4660" y="1895"/>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50" name="Rectangle 238"/>
                  <p:cNvSpPr>
                    <a:spLocks noChangeArrowheads="1"/>
                  </p:cNvSpPr>
                  <p:nvPr/>
                </p:nvSpPr>
                <p:spPr bwMode="auto">
                  <a:xfrm>
                    <a:off x="4660" y="1953"/>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51" name="Rectangle 239"/>
                  <p:cNvSpPr>
                    <a:spLocks noChangeArrowheads="1"/>
                  </p:cNvSpPr>
                  <p:nvPr/>
                </p:nvSpPr>
                <p:spPr bwMode="auto">
                  <a:xfrm>
                    <a:off x="4660" y="2010"/>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52" name="Rectangle 240"/>
                  <p:cNvSpPr>
                    <a:spLocks noChangeArrowheads="1"/>
                  </p:cNvSpPr>
                  <p:nvPr/>
                </p:nvSpPr>
                <p:spPr bwMode="auto">
                  <a:xfrm>
                    <a:off x="4660" y="2068"/>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53" name="Rectangle 241"/>
                  <p:cNvSpPr>
                    <a:spLocks noChangeArrowheads="1"/>
                  </p:cNvSpPr>
                  <p:nvPr/>
                </p:nvSpPr>
                <p:spPr bwMode="auto">
                  <a:xfrm>
                    <a:off x="4660" y="2126"/>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4154" name="Rectangle 242"/>
                  <p:cNvSpPr>
                    <a:spLocks noChangeArrowheads="1"/>
                  </p:cNvSpPr>
                  <p:nvPr/>
                </p:nvSpPr>
                <p:spPr bwMode="auto">
                  <a:xfrm>
                    <a:off x="4660" y="2183"/>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grpSp>
          </p:grpSp>
          <p:sp>
            <p:nvSpPr>
              <p:cNvPr id="4059" name="Freeform 243"/>
              <p:cNvSpPr>
                <a:spLocks/>
              </p:cNvSpPr>
              <p:nvPr/>
            </p:nvSpPr>
            <p:spPr bwMode="auto">
              <a:xfrm>
                <a:off x="3936" y="1008"/>
                <a:ext cx="193" cy="1249"/>
              </a:xfrm>
              <a:custGeom>
                <a:avLst/>
                <a:gdLst/>
                <a:ahLst/>
                <a:cxnLst>
                  <a:cxn ang="0">
                    <a:pos x="0" y="1248"/>
                  </a:cxn>
                  <a:cxn ang="0">
                    <a:pos x="192" y="1056"/>
                  </a:cxn>
                  <a:cxn ang="0">
                    <a:pos x="192" y="0"/>
                  </a:cxn>
                  <a:cxn ang="0">
                    <a:pos x="0" y="192"/>
                  </a:cxn>
                  <a:cxn ang="0">
                    <a:pos x="0" y="1248"/>
                  </a:cxn>
                </a:cxnLst>
                <a:rect l="0" t="0" r="r" b="b"/>
                <a:pathLst>
                  <a:path w="193" h="1249">
                    <a:moveTo>
                      <a:pt x="0" y="1248"/>
                    </a:moveTo>
                    <a:lnTo>
                      <a:pt x="192" y="1056"/>
                    </a:lnTo>
                    <a:lnTo>
                      <a:pt x="192" y="0"/>
                    </a:lnTo>
                    <a:lnTo>
                      <a:pt x="0" y="192"/>
                    </a:lnTo>
                    <a:lnTo>
                      <a:pt x="0" y="124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nvGrpSpPr>
              <p:cNvPr id="4060" name="Group 244"/>
              <p:cNvGrpSpPr>
                <a:grpSpLocks/>
              </p:cNvGrpSpPr>
              <p:nvPr/>
            </p:nvGrpSpPr>
            <p:grpSpPr bwMode="auto">
              <a:xfrm>
                <a:off x="4420" y="1252"/>
                <a:ext cx="184" cy="952"/>
                <a:chOff x="4420" y="1252"/>
                <a:chExt cx="184" cy="952"/>
              </a:xfrm>
            </p:grpSpPr>
            <p:sp>
              <p:nvSpPr>
                <p:cNvPr id="4126" name="Rectangle 245"/>
                <p:cNvSpPr>
                  <a:spLocks noChangeArrowheads="1"/>
                </p:cNvSpPr>
                <p:nvPr/>
              </p:nvSpPr>
              <p:spPr bwMode="auto">
                <a:xfrm>
                  <a:off x="4420" y="125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27" name="Rectangle 246"/>
                <p:cNvSpPr>
                  <a:spLocks noChangeArrowheads="1"/>
                </p:cNvSpPr>
                <p:nvPr/>
              </p:nvSpPr>
              <p:spPr bwMode="auto">
                <a:xfrm>
                  <a:off x="4420" y="130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28" name="Rectangle 247"/>
                <p:cNvSpPr>
                  <a:spLocks noChangeArrowheads="1"/>
                </p:cNvSpPr>
                <p:nvPr/>
              </p:nvSpPr>
              <p:spPr bwMode="auto">
                <a:xfrm>
                  <a:off x="4420" y="134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29" name="Rectangle 248"/>
                <p:cNvSpPr>
                  <a:spLocks noChangeArrowheads="1"/>
                </p:cNvSpPr>
                <p:nvPr/>
              </p:nvSpPr>
              <p:spPr bwMode="auto">
                <a:xfrm>
                  <a:off x="4420" y="139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30" name="Rectangle 249"/>
                <p:cNvSpPr>
                  <a:spLocks noChangeArrowheads="1"/>
                </p:cNvSpPr>
                <p:nvPr/>
              </p:nvSpPr>
              <p:spPr bwMode="auto">
                <a:xfrm>
                  <a:off x="4420" y="144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31" name="Rectangle 250"/>
                <p:cNvSpPr>
                  <a:spLocks noChangeArrowheads="1"/>
                </p:cNvSpPr>
                <p:nvPr/>
              </p:nvSpPr>
              <p:spPr bwMode="auto">
                <a:xfrm>
                  <a:off x="4420" y="149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32" name="Rectangle 251"/>
                <p:cNvSpPr>
                  <a:spLocks noChangeArrowheads="1"/>
                </p:cNvSpPr>
                <p:nvPr/>
              </p:nvSpPr>
              <p:spPr bwMode="auto">
                <a:xfrm>
                  <a:off x="4420" y="154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33" name="Rectangle 252"/>
                <p:cNvSpPr>
                  <a:spLocks noChangeArrowheads="1"/>
                </p:cNvSpPr>
                <p:nvPr/>
              </p:nvSpPr>
              <p:spPr bwMode="auto">
                <a:xfrm>
                  <a:off x="4420" y="158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34" name="Rectangle 253"/>
                <p:cNvSpPr>
                  <a:spLocks noChangeArrowheads="1"/>
                </p:cNvSpPr>
                <p:nvPr/>
              </p:nvSpPr>
              <p:spPr bwMode="auto">
                <a:xfrm>
                  <a:off x="4420" y="163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35" name="Rectangle 254"/>
                <p:cNvSpPr>
                  <a:spLocks noChangeArrowheads="1"/>
                </p:cNvSpPr>
                <p:nvPr/>
              </p:nvSpPr>
              <p:spPr bwMode="auto">
                <a:xfrm>
                  <a:off x="4420" y="178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36" name="Rectangle 255"/>
                <p:cNvSpPr>
                  <a:spLocks noChangeArrowheads="1"/>
                </p:cNvSpPr>
                <p:nvPr/>
              </p:nvSpPr>
              <p:spPr bwMode="auto">
                <a:xfrm>
                  <a:off x="4420" y="182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37" name="Rectangle 256"/>
                <p:cNvSpPr>
                  <a:spLocks noChangeArrowheads="1"/>
                </p:cNvSpPr>
                <p:nvPr/>
              </p:nvSpPr>
              <p:spPr bwMode="auto">
                <a:xfrm>
                  <a:off x="4420" y="187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38" name="Rectangle 257"/>
                <p:cNvSpPr>
                  <a:spLocks noChangeArrowheads="1"/>
                </p:cNvSpPr>
                <p:nvPr/>
              </p:nvSpPr>
              <p:spPr bwMode="auto">
                <a:xfrm>
                  <a:off x="4420" y="192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39" name="Rectangle 258"/>
                <p:cNvSpPr>
                  <a:spLocks noChangeArrowheads="1"/>
                </p:cNvSpPr>
                <p:nvPr/>
              </p:nvSpPr>
              <p:spPr bwMode="auto">
                <a:xfrm>
                  <a:off x="4420" y="197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40" name="Rectangle 259"/>
                <p:cNvSpPr>
                  <a:spLocks noChangeArrowheads="1"/>
                </p:cNvSpPr>
                <p:nvPr/>
              </p:nvSpPr>
              <p:spPr bwMode="auto">
                <a:xfrm>
                  <a:off x="4420" y="202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41" name="Rectangle 260"/>
                <p:cNvSpPr>
                  <a:spLocks noChangeArrowheads="1"/>
                </p:cNvSpPr>
                <p:nvPr/>
              </p:nvSpPr>
              <p:spPr bwMode="auto">
                <a:xfrm>
                  <a:off x="4420" y="206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42" name="Rectangle 261"/>
                <p:cNvSpPr>
                  <a:spLocks noChangeArrowheads="1"/>
                </p:cNvSpPr>
                <p:nvPr/>
              </p:nvSpPr>
              <p:spPr bwMode="auto">
                <a:xfrm>
                  <a:off x="4420" y="211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43" name="Rectangle 262"/>
                <p:cNvSpPr>
                  <a:spLocks noChangeArrowheads="1"/>
                </p:cNvSpPr>
                <p:nvPr/>
              </p:nvSpPr>
              <p:spPr bwMode="auto">
                <a:xfrm>
                  <a:off x="4420" y="216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144" name="Rectangle 263"/>
                <p:cNvSpPr>
                  <a:spLocks noChangeArrowheads="1"/>
                </p:cNvSpPr>
                <p:nvPr/>
              </p:nvSpPr>
              <p:spPr bwMode="auto">
                <a:xfrm>
                  <a:off x="4420" y="1684"/>
                  <a:ext cx="184" cy="88"/>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grpSp>
          <p:grpSp>
            <p:nvGrpSpPr>
              <p:cNvPr id="4061" name="Group 264"/>
              <p:cNvGrpSpPr>
                <a:grpSpLocks/>
              </p:cNvGrpSpPr>
              <p:nvPr/>
            </p:nvGrpSpPr>
            <p:grpSpPr bwMode="auto">
              <a:xfrm>
                <a:off x="3988" y="1204"/>
                <a:ext cx="376" cy="1048"/>
                <a:chOff x="3988" y="1204"/>
                <a:chExt cx="376" cy="1048"/>
              </a:xfrm>
            </p:grpSpPr>
            <p:sp>
              <p:nvSpPr>
                <p:cNvPr id="4117" name="Rectangle 265"/>
                <p:cNvSpPr>
                  <a:spLocks noChangeArrowheads="1"/>
                </p:cNvSpPr>
                <p:nvPr/>
              </p:nvSpPr>
              <p:spPr bwMode="auto">
                <a:xfrm>
                  <a:off x="3988" y="1204"/>
                  <a:ext cx="376" cy="1048"/>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4118" name="Line 266"/>
                <p:cNvSpPr>
                  <a:spLocks noChangeShapeType="1"/>
                </p:cNvSpPr>
                <p:nvPr/>
              </p:nvSpPr>
              <p:spPr bwMode="auto">
                <a:xfrm>
                  <a:off x="4176" y="1204"/>
                  <a:ext cx="0" cy="1048"/>
                </a:xfrm>
                <a:prstGeom prst="line">
                  <a:avLst/>
                </a:prstGeom>
                <a:noFill/>
                <a:ln w="12700">
                  <a:solidFill>
                    <a:schemeClr val="tx1"/>
                  </a:solidFill>
                  <a:round/>
                  <a:headEnd/>
                  <a:tailEnd/>
                </a:ln>
                <a:effectLst/>
              </p:spPr>
              <p:txBody>
                <a:bodyPr wrap="none" anchor="ctr"/>
                <a:lstStyle/>
                <a:p>
                  <a:endParaRPr lang="zh-TW" altLang="en-US"/>
                </a:p>
              </p:txBody>
            </p:sp>
            <p:grpSp>
              <p:nvGrpSpPr>
                <p:cNvPr id="4119" name="Group 267"/>
                <p:cNvGrpSpPr>
                  <a:grpSpLocks/>
                </p:cNvGrpSpPr>
                <p:nvPr/>
              </p:nvGrpSpPr>
              <p:grpSpPr bwMode="auto">
                <a:xfrm>
                  <a:off x="4036" y="1252"/>
                  <a:ext cx="40" cy="280"/>
                  <a:chOff x="4036" y="1252"/>
                  <a:chExt cx="40" cy="280"/>
                </a:xfrm>
              </p:grpSpPr>
              <p:sp>
                <p:nvSpPr>
                  <p:cNvPr id="4120" name="Rectangle 268"/>
                  <p:cNvSpPr>
                    <a:spLocks noChangeArrowheads="1"/>
                  </p:cNvSpPr>
                  <p:nvPr/>
                </p:nvSpPr>
                <p:spPr bwMode="auto">
                  <a:xfrm>
                    <a:off x="4036" y="1252"/>
                    <a:ext cx="40" cy="40"/>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4121" name="Rectangle 269"/>
                  <p:cNvSpPr>
                    <a:spLocks noChangeArrowheads="1"/>
                  </p:cNvSpPr>
                  <p:nvPr/>
                </p:nvSpPr>
                <p:spPr bwMode="auto">
                  <a:xfrm>
                    <a:off x="4036" y="1300"/>
                    <a:ext cx="40" cy="40"/>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4122" name="Rectangle 270"/>
                  <p:cNvSpPr>
                    <a:spLocks noChangeArrowheads="1"/>
                  </p:cNvSpPr>
                  <p:nvPr/>
                </p:nvSpPr>
                <p:spPr bwMode="auto">
                  <a:xfrm>
                    <a:off x="4036" y="1348"/>
                    <a:ext cx="40" cy="40"/>
                  </a:xfrm>
                  <a:prstGeom prst="rect">
                    <a:avLst/>
                  </a:prstGeom>
                  <a:solidFill>
                    <a:srgbClr val="51DC00"/>
                  </a:solidFill>
                  <a:ln w="12700">
                    <a:solidFill>
                      <a:schemeClr val="tx1"/>
                    </a:solidFill>
                    <a:miter lim="800000"/>
                    <a:headEnd/>
                    <a:tailEnd/>
                  </a:ln>
                  <a:effectLst/>
                </p:spPr>
                <p:txBody>
                  <a:bodyPr wrap="none" anchor="ctr"/>
                  <a:lstStyle/>
                  <a:p>
                    <a:endParaRPr lang="zh-TW" altLang="en-US"/>
                  </a:p>
                </p:txBody>
              </p:sp>
              <p:sp>
                <p:nvSpPr>
                  <p:cNvPr id="4123" name="Rectangle 271"/>
                  <p:cNvSpPr>
                    <a:spLocks noChangeArrowheads="1"/>
                  </p:cNvSpPr>
                  <p:nvPr/>
                </p:nvSpPr>
                <p:spPr bwMode="auto">
                  <a:xfrm>
                    <a:off x="4036" y="1396"/>
                    <a:ext cx="40" cy="40"/>
                  </a:xfrm>
                  <a:prstGeom prst="rect">
                    <a:avLst/>
                  </a:prstGeom>
                  <a:solidFill>
                    <a:srgbClr val="FAFD00"/>
                  </a:solidFill>
                  <a:ln w="12700">
                    <a:solidFill>
                      <a:schemeClr val="tx1"/>
                    </a:solidFill>
                    <a:miter lim="800000"/>
                    <a:headEnd/>
                    <a:tailEnd/>
                  </a:ln>
                  <a:effectLst/>
                </p:spPr>
                <p:txBody>
                  <a:bodyPr wrap="none" anchor="ctr"/>
                  <a:lstStyle/>
                  <a:p>
                    <a:endParaRPr lang="zh-TW" altLang="en-US"/>
                  </a:p>
                </p:txBody>
              </p:sp>
              <p:sp>
                <p:nvSpPr>
                  <p:cNvPr id="4124" name="Rectangle 272"/>
                  <p:cNvSpPr>
                    <a:spLocks noChangeArrowheads="1"/>
                  </p:cNvSpPr>
                  <p:nvPr/>
                </p:nvSpPr>
                <p:spPr bwMode="auto">
                  <a:xfrm>
                    <a:off x="4036" y="1444"/>
                    <a:ext cx="40" cy="40"/>
                  </a:xfrm>
                  <a:prstGeom prst="rect">
                    <a:avLst/>
                  </a:prstGeom>
                  <a:solidFill>
                    <a:srgbClr val="51DC00"/>
                  </a:solidFill>
                  <a:ln w="12700">
                    <a:solidFill>
                      <a:schemeClr val="tx1"/>
                    </a:solidFill>
                    <a:miter lim="800000"/>
                    <a:headEnd/>
                    <a:tailEnd/>
                  </a:ln>
                  <a:effectLst/>
                </p:spPr>
                <p:txBody>
                  <a:bodyPr wrap="none" anchor="ctr"/>
                  <a:lstStyle/>
                  <a:p>
                    <a:endParaRPr lang="zh-TW" altLang="en-US"/>
                  </a:p>
                </p:txBody>
              </p:sp>
              <p:sp>
                <p:nvSpPr>
                  <p:cNvPr id="4125" name="Rectangle 273"/>
                  <p:cNvSpPr>
                    <a:spLocks noChangeArrowheads="1"/>
                  </p:cNvSpPr>
                  <p:nvPr/>
                </p:nvSpPr>
                <p:spPr bwMode="auto">
                  <a:xfrm>
                    <a:off x="4036" y="1492"/>
                    <a:ext cx="40" cy="40"/>
                  </a:xfrm>
                  <a:prstGeom prst="rect">
                    <a:avLst/>
                  </a:prstGeom>
                  <a:solidFill>
                    <a:srgbClr val="F6BF69"/>
                  </a:solidFill>
                  <a:ln w="12700">
                    <a:solidFill>
                      <a:schemeClr val="tx1"/>
                    </a:solidFill>
                    <a:miter lim="800000"/>
                    <a:headEnd/>
                    <a:tailEnd/>
                  </a:ln>
                  <a:effectLst/>
                </p:spPr>
                <p:txBody>
                  <a:bodyPr wrap="none" anchor="ctr"/>
                  <a:lstStyle/>
                  <a:p>
                    <a:endParaRPr lang="zh-TW" altLang="en-US"/>
                  </a:p>
                </p:txBody>
              </p:sp>
            </p:grpSp>
          </p:grpSp>
          <p:sp>
            <p:nvSpPr>
              <p:cNvPr id="4062" name="Freeform 274"/>
              <p:cNvSpPr>
                <a:spLocks/>
              </p:cNvSpPr>
              <p:nvPr/>
            </p:nvSpPr>
            <p:spPr bwMode="auto">
              <a:xfrm>
                <a:off x="4752" y="1008"/>
                <a:ext cx="193" cy="1249"/>
              </a:xfrm>
              <a:custGeom>
                <a:avLst/>
                <a:gdLst/>
                <a:ahLst/>
                <a:cxnLst>
                  <a:cxn ang="0">
                    <a:pos x="0" y="1248"/>
                  </a:cxn>
                  <a:cxn ang="0">
                    <a:pos x="192" y="1056"/>
                  </a:cxn>
                  <a:cxn ang="0">
                    <a:pos x="192" y="0"/>
                  </a:cxn>
                  <a:cxn ang="0">
                    <a:pos x="0" y="192"/>
                  </a:cxn>
                  <a:cxn ang="0">
                    <a:pos x="0" y="1248"/>
                  </a:cxn>
                </a:cxnLst>
                <a:rect l="0" t="0" r="r" b="b"/>
                <a:pathLst>
                  <a:path w="193" h="1249">
                    <a:moveTo>
                      <a:pt x="0" y="1248"/>
                    </a:moveTo>
                    <a:lnTo>
                      <a:pt x="192" y="1056"/>
                    </a:lnTo>
                    <a:lnTo>
                      <a:pt x="192" y="0"/>
                    </a:lnTo>
                    <a:lnTo>
                      <a:pt x="0" y="192"/>
                    </a:lnTo>
                    <a:lnTo>
                      <a:pt x="0" y="124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nvGrpSpPr>
              <p:cNvPr id="4063" name="Group 275"/>
              <p:cNvGrpSpPr>
                <a:grpSpLocks/>
              </p:cNvGrpSpPr>
              <p:nvPr/>
            </p:nvGrpSpPr>
            <p:grpSpPr bwMode="auto">
              <a:xfrm>
                <a:off x="4804" y="1204"/>
                <a:ext cx="376" cy="1048"/>
                <a:chOff x="4804" y="1204"/>
                <a:chExt cx="376" cy="1048"/>
              </a:xfrm>
            </p:grpSpPr>
            <p:sp>
              <p:nvSpPr>
                <p:cNvPr id="4108" name="Rectangle 276"/>
                <p:cNvSpPr>
                  <a:spLocks noChangeArrowheads="1"/>
                </p:cNvSpPr>
                <p:nvPr/>
              </p:nvSpPr>
              <p:spPr bwMode="auto">
                <a:xfrm>
                  <a:off x="4804" y="1204"/>
                  <a:ext cx="376" cy="1048"/>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4109" name="Line 277"/>
                <p:cNvSpPr>
                  <a:spLocks noChangeShapeType="1"/>
                </p:cNvSpPr>
                <p:nvPr/>
              </p:nvSpPr>
              <p:spPr bwMode="auto">
                <a:xfrm>
                  <a:off x="4992" y="1204"/>
                  <a:ext cx="0" cy="1048"/>
                </a:xfrm>
                <a:prstGeom prst="line">
                  <a:avLst/>
                </a:prstGeom>
                <a:noFill/>
                <a:ln w="12700">
                  <a:solidFill>
                    <a:schemeClr val="tx1"/>
                  </a:solidFill>
                  <a:round/>
                  <a:headEnd/>
                  <a:tailEnd/>
                </a:ln>
                <a:effectLst/>
              </p:spPr>
              <p:txBody>
                <a:bodyPr wrap="none" anchor="ctr"/>
                <a:lstStyle/>
                <a:p>
                  <a:endParaRPr lang="zh-TW" altLang="en-US"/>
                </a:p>
              </p:txBody>
            </p:sp>
            <p:grpSp>
              <p:nvGrpSpPr>
                <p:cNvPr id="4110" name="Group 278"/>
                <p:cNvGrpSpPr>
                  <a:grpSpLocks/>
                </p:cNvGrpSpPr>
                <p:nvPr/>
              </p:nvGrpSpPr>
              <p:grpSpPr bwMode="auto">
                <a:xfrm>
                  <a:off x="4852" y="1252"/>
                  <a:ext cx="40" cy="280"/>
                  <a:chOff x="4852" y="1252"/>
                  <a:chExt cx="40" cy="280"/>
                </a:xfrm>
              </p:grpSpPr>
              <p:sp>
                <p:nvSpPr>
                  <p:cNvPr id="4111" name="Rectangle 279"/>
                  <p:cNvSpPr>
                    <a:spLocks noChangeArrowheads="1"/>
                  </p:cNvSpPr>
                  <p:nvPr/>
                </p:nvSpPr>
                <p:spPr bwMode="auto">
                  <a:xfrm>
                    <a:off x="4852" y="1252"/>
                    <a:ext cx="40" cy="40"/>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4112" name="Rectangle 280"/>
                  <p:cNvSpPr>
                    <a:spLocks noChangeArrowheads="1"/>
                  </p:cNvSpPr>
                  <p:nvPr/>
                </p:nvSpPr>
                <p:spPr bwMode="auto">
                  <a:xfrm>
                    <a:off x="4852" y="1300"/>
                    <a:ext cx="40" cy="40"/>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4113" name="Rectangle 281"/>
                  <p:cNvSpPr>
                    <a:spLocks noChangeArrowheads="1"/>
                  </p:cNvSpPr>
                  <p:nvPr/>
                </p:nvSpPr>
                <p:spPr bwMode="auto">
                  <a:xfrm>
                    <a:off x="4852" y="1348"/>
                    <a:ext cx="40" cy="40"/>
                  </a:xfrm>
                  <a:prstGeom prst="rect">
                    <a:avLst/>
                  </a:prstGeom>
                  <a:solidFill>
                    <a:srgbClr val="51DC00"/>
                  </a:solidFill>
                  <a:ln w="12700">
                    <a:solidFill>
                      <a:schemeClr val="tx1"/>
                    </a:solidFill>
                    <a:miter lim="800000"/>
                    <a:headEnd/>
                    <a:tailEnd/>
                  </a:ln>
                  <a:effectLst/>
                </p:spPr>
                <p:txBody>
                  <a:bodyPr wrap="none" anchor="ctr"/>
                  <a:lstStyle/>
                  <a:p>
                    <a:endParaRPr lang="zh-TW" altLang="en-US"/>
                  </a:p>
                </p:txBody>
              </p:sp>
              <p:sp>
                <p:nvSpPr>
                  <p:cNvPr id="4114" name="Rectangle 282"/>
                  <p:cNvSpPr>
                    <a:spLocks noChangeArrowheads="1"/>
                  </p:cNvSpPr>
                  <p:nvPr/>
                </p:nvSpPr>
                <p:spPr bwMode="auto">
                  <a:xfrm>
                    <a:off x="4852" y="1396"/>
                    <a:ext cx="40" cy="40"/>
                  </a:xfrm>
                  <a:prstGeom prst="rect">
                    <a:avLst/>
                  </a:prstGeom>
                  <a:solidFill>
                    <a:srgbClr val="FAFD00"/>
                  </a:solidFill>
                  <a:ln w="12700">
                    <a:solidFill>
                      <a:schemeClr val="tx1"/>
                    </a:solidFill>
                    <a:miter lim="800000"/>
                    <a:headEnd/>
                    <a:tailEnd/>
                  </a:ln>
                  <a:effectLst/>
                </p:spPr>
                <p:txBody>
                  <a:bodyPr wrap="none" anchor="ctr"/>
                  <a:lstStyle/>
                  <a:p>
                    <a:endParaRPr lang="zh-TW" altLang="en-US"/>
                  </a:p>
                </p:txBody>
              </p:sp>
              <p:sp>
                <p:nvSpPr>
                  <p:cNvPr id="4115" name="Rectangle 283"/>
                  <p:cNvSpPr>
                    <a:spLocks noChangeArrowheads="1"/>
                  </p:cNvSpPr>
                  <p:nvPr/>
                </p:nvSpPr>
                <p:spPr bwMode="auto">
                  <a:xfrm>
                    <a:off x="4852" y="1444"/>
                    <a:ext cx="40" cy="40"/>
                  </a:xfrm>
                  <a:prstGeom prst="rect">
                    <a:avLst/>
                  </a:prstGeom>
                  <a:solidFill>
                    <a:srgbClr val="51DC00"/>
                  </a:solidFill>
                  <a:ln w="12700">
                    <a:solidFill>
                      <a:schemeClr val="tx1"/>
                    </a:solidFill>
                    <a:miter lim="800000"/>
                    <a:headEnd/>
                    <a:tailEnd/>
                  </a:ln>
                  <a:effectLst/>
                </p:spPr>
                <p:txBody>
                  <a:bodyPr wrap="none" anchor="ctr"/>
                  <a:lstStyle/>
                  <a:p>
                    <a:endParaRPr lang="zh-TW" altLang="en-US"/>
                  </a:p>
                </p:txBody>
              </p:sp>
              <p:sp>
                <p:nvSpPr>
                  <p:cNvPr id="4116" name="Rectangle 284"/>
                  <p:cNvSpPr>
                    <a:spLocks noChangeArrowheads="1"/>
                  </p:cNvSpPr>
                  <p:nvPr/>
                </p:nvSpPr>
                <p:spPr bwMode="auto">
                  <a:xfrm>
                    <a:off x="4852" y="1492"/>
                    <a:ext cx="40" cy="40"/>
                  </a:xfrm>
                  <a:prstGeom prst="rect">
                    <a:avLst/>
                  </a:prstGeom>
                  <a:solidFill>
                    <a:srgbClr val="F6BF69"/>
                  </a:solidFill>
                  <a:ln w="12700">
                    <a:solidFill>
                      <a:schemeClr val="tx1"/>
                    </a:solidFill>
                    <a:miter lim="800000"/>
                    <a:headEnd/>
                    <a:tailEnd/>
                  </a:ln>
                  <a:effectLst/>
                </p:spPr>
                <p:txBody>
                  <a:bodyPr wrap="none" anchor="ctr"/>
                  <a:lstStyle/>
                  <a:p>
                    <a:endParaRPr lang="zh-TW" altLang="en-US"/>
                  </a:p>
                </p:txBody>
              </p:sp>
            </p:grpSp>
          </p:grpSp>
          <p:grpSp>
            <p:nvGrpSpPr>
              <p:cNvPr id="4064" name="Group 285"/>
              <p:cNvGrpSpPr>
                <a:grpSpLocks/>
              </p:cNvGrpSpPr>
              <p:nvPr/>
            </p:nvGrpSpPr>
            <p:grpSpPr bwMode="auto">
              <a:xfrm>
                <a:off x="576" y="1008"/>
                <a:ext cx="577" cy="193"/>
                <a:chOff x="576" y="1008"/>
                <a:chExt cx="577" cy="193"/>
              </a:xfrm>
            </p:grpSpPr>
            <p:grpSp>
              <p:nvGrpSpPr>
                <p:cNvPr id="4104" name="Group 286"/>
                <p:cNvGrpSpPr>
                  <a:grpSpLocks/>
                </p:cNvGrpSpPr>
                <p:nvPr/>
              </p:nvGrpSpPr>
              <p:grpSpPr bwMode="auto">
                <a:xfrm>
                  <a:off x="576" y="1008"/>
                  <a:ext cx="577" cy="193"/>
                  <a:chOff x="576" y="1008"/>
                  <a:chExt cx="577" cy="193"/>
                </a:xfrm>
              </p:grpSpPr>
              <p:sp>
                <p:nvSpPr>
                  <p:cNvPr id="4106" name="Freeform 287"/>
                  <p:cNvSpPr>
                    <a:spLocks/>
                  </p:cNvSpPr>
                  <p:nvPr/>
                </p:nvSpPr>
                <p:spPr bwMode="auto">
                  <a:xfrm>
                    <a:off x="576" y="1008"/>
                    <a:ext cx="577" cy="193"/>
                  </a:xfrm>
                  <a:custGeom>
                    <a:avLst/>
                    <a:gdLst/>
                    <a:ahLst/>
                    <a:cxnLst>
                      <a:cxn ang="0">
                        <a:pos x="0" y="192"/>
                      </a:cxn>
                      <a:cxn ang="0">
                        <a:pos x="192" y="0"/>
                      </a:cxn>
                      <a:cxn ang="0">
                        <a:pos x="480" y="0"/>
                      </a:cxn>
                      <a:cxn ang="0">
                        <a:pos x="528" y="0"/>
                      </a:cxn>
                      <a:cxn ang="0">
                        <a:pos x="576" y="0"/>
                      </a:cxn>
                      <a:cxn ang="0">
                        <a:pos x="384" y="192"/>
                      </a:cxn>
                      <a:cxn ang="0">
                        <a:pos x="0" y="192"/>
                      </a:cxn>
                    </a:cxnLst>
                    <a:rect l="0" t="0" r="r" b="b"/>
                    <a:pathLst>
                      <a:path w="577" h="193">
                        <a:moveTo>
                          <a:pt x="0" y="192"/>
                        </a:moveTo>
                        <a:lnTo>
                          <a:pt x="192" y="0"/>
                        </a:lnTo>
                        <a:lnTo>
                          <a:pt x="480" y="0"/>
                        </a:lnTo>
                        <a:lnTo>
                          <a:pt x="528" y="0"/>
                        </a:lnTo>
                        <a:lnTo>
                          <a:pt x="576" y="0"/>
                        </a:lnTo>
                        <a:lnTo>
                          <a:pt x="384" y="192"/>
                        </a:lnTo>
                        <a:lnTo>
                          <a:pt x="0" y="192"/>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107" name="Freeform 288"/>
                  <p:cNvSpPr>
                    <a:spLocks/>
                  </p:cNvSpPr>
                  <p:nvPr/>
                </p:nvSpPr>
                <p:spPr bwMode="auto">
                  <a:xfrm>
                    <a:off x="672" y="1056"/>
                    <a:ext cx="385" cy="97"/>
                  </a:xfrm>
                  <a:custGeom>
                    <a:avLst/>
                    <a:gdLst/>
                    <a:ahLst/>
                    <a:cxnLst>
                      <a:cxn ang="0">
                        <a:pos x="0" y="96"/>
                      </a:cxn>
                      <a:cxn ang="0">
                        <a:pos x="96" y="0"/>
                      </a:cxn>
                      <a:cxn ang="0">
                        <a:pos x="384" y="0"/>
                      </a:cxn>
                      <a:cxn ang="0">
                        <a:pos x="288" y="96"/>
                      </a:cxn>
                      <a:cxn ang="0">
                        <a:pos x="0" y="96"/>
                      </a:cxn>
                    </a:cxnLst>
                    <a:rect l="0" t="0" r="r" b="b"/>
                    <a:pathLst>
                      <a:path w="385" h="97">
                        <a:moveTo>
                          <a:pt x="0" y="96"/>
                        </a:moveTo>
                        <a:lnTo>
                          <a:pt x="96" y="0"/>
                        </a:lnTo>
                        <a:lnTo>
                          <a:pt x="384" y="0"/>
                        </a:lnTo>
                        <a:lnTo>
                          <a:pt x="28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4105" name="Line 289"/>
                <p:cNvSpPr>
                  <a:spLocks noChangeShapeType="1"/>
                </p:cNvSpPr>
                <p:nvPr/>
              </p:nvSpPr>
              <p:spPr bwMode="auto">
                <a:xfrm>
                  <a:off x="1152" y="1012"/>
                  <a:ext cx="0" cy="40"/>
                </a:xfrm>
                <a:prstGeom prst="line">
                  <a:avLst/>
                </a:prstGeom>
                <a:noFill/>
                <a:ln w="12700">
                  <a:solidFill>
                    <a:schemeClr val="tx1"/>
                  </a:solidFill>
                  <a:round/>
                  <a:headEnd/>
                  <a:tailEnd/>
                </a:ln>
                <a:effectLst/>
              </p:spPr>
              <p:txBody>
                <a:bodyPr wrap="none" anchor="ctr"/>
                <a:lstStyle/>
                <a:p>
                  <a:endParaRPr lang="zh-TW" altLang="en-US"/>
                </a:p>
              </p:txBody>
            </p:sp>
          </p:grpSp>
          <p:grpSp>
            <p:nvGrpSpPr>
              <p:cNvPr id="4065" name="Group 290"/>
              <p:cNvGrpSpPr>
                <a:grpSpLocks/>
              </p:cNvGrpSpPr>
              <p:nvPr/>
            </p:nvGrpSpPr>
            <p:grpSpPr bwMode="auto">
              <a:xfrm>
                <a:off x="1008" y="1008"/>
                <a:ext cx="961" cy="193"/>
                <a:chOff x="1008" y="1008"/>
                <a:chExt cx="961" cy="193"/>
              </a:xfrm>
            </p:grpSpPr>
            <p:sp>
              <p:nvSpPr>
                <p:cNvPr id="4101" name="Freeform 291"/>
                <p:cNvSpPr>
                  <a:spLocks/>
                </p:cNvSpPr>
                <p:nvPr/>
              </p:nvSpPr>
              <p:spPr bwMode="auto">
                <a:xfrm>
                  <a:off x="1008" y="1008"/>
                  <a:ext cx="961" cy="193"/>
                </a:xfrm>
                <a:custGeom>
                  <a:avLst/>
                  <a:gdLst/>
                  <a:ahLst/>
                  <a:cxnLst>
                    <a:cxn ang="0">
                      <a:pos x="0" y="192"/>
                    </a:cxn>
                    <a:cxn ang="0">
                      <a:pos x="192" y="0"/>
                    </a:cxn>
                    <a:cxn ang="0">
                      <a:pos x="912" y="0"/>
                    </a:cxn>
                    <a:cxn ang="0">
                      <a:pos x="960" y="0"/>
                    </a:cxn>
                    <a:cxn ang="0">
                      <a:pos x="768" y="192"/>
                    </a:cxn>
                    <a:cxn ang="0">
                      <a:pos x="0" y="192"/>
                    </a:cxn>
                  </a:cxnLst>
                  <a:rect l="0" t="0" r="r" b="b"/>
                  <a:pathLst>
                    <a:path w="961" h="193">
                      <a:moveTo>
                        <a:pt x="0" y="192"/>
                      </a:moveTo>
                      <a:lnTo>
                        <a:pt x="192" y="0"/>
                      </a:lnTo>
                      <a:lnTo>
                        <a:pt x="912" y="0"/>
                      </a:lnTo>
                      <a:lnTo>
                        <a:pt x="960" y="0"/>
                      </a:lnTo>
                      <a:lnTo>
                        <a:pt x="768" y="192"/>
                      </a:lnTo>
                      <a:lnTo>
                        <a:pt x="0" y="192"/>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102" name="Freeform 292"/>
                <p:cNvSpPr>
                  <a:spLocks/>
                </p:cNvSpPr>
                <p:nvPr/>
              </p:nvSpPr>
              <p:spPr bwMode="auto">
                <a:xfrm>
                  <a:off x="1104" y="1056"/>
                  <a:ext cx="769" cy="97"/>
                </a:xfrm>
                <a:custGeom>
                  <a:avLst/>
                  <a:gdLst/>
                  <a:ahLst/>
                  <a:cxnLst>
                    <a:cxn ang="0">
                      <a:pos x="0" y="96"/>
                    </a:cxn>
                    <a:cxn ang="0">
                      <a:pos x="96" y="0"/>
                    </a:cxn>
                    <a:cxn ang="0">
                      <a:pos x="768" y="0"/>
                    </a:cxn>
                    <a:cxn ang="0">
                      <a:pos x="672" y="96"/>
                    </a:cxn>
                    <a:cxn ang="0">
                      <a:pos x="0" y="96"/>
                    </a:cxn>
                  </a:cxnLst>
                  <a:rect l="0" t="0" r="r" b="b"/>
                  <a:pathLst>
                    <a:path w="769" h="97">
                      <a:moveTo>
                        <a:pt x="0" y="96"/>
                      </a:moveTo>
                      <a:lnTo>
                        <a:pt x="96" y="0"/>
                      </a:lnTo>
                      <a:lnTo>
                        <a:pt x="768" y="0"/>
                      </a:lnTo>
                      <a:lnTo>
                        <a:pt x="672"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103" name="Line 293"/>
                <p:cNvSpPr>
                  <a:spLocks noChangeShapeType="1"/>
                </p:cNvSpPr>
                <p:nvPr/>
              </p:nvSpPr>
              <p:spPr bwMode="auto">
                <a:xfrm>
                  <a:off x="1968" y="1012"/>
                  <a:ext cx="0" cy="40"/>
                </a:xfrm>
                <a:prstGeom prst="line">
                  <a:avLst/>
                </a:prstGeom>
                <a:noFill/>
                <a:ln w="12700">
                  <a:solidFill>
                    <a:schemeClr val="tx1"/>
                  </a:solidFill>
                  <a:round/>
                  <a:headEnd/>
                  <a:tailEnd/>
                </a:ln>
                <a:effectLst/>
              </p:spPr>
              <p:txBody>
                <a:bodyPr wrap="none" anchor="ctr"/>
                <a:lstStyle/>
                <a:p>
                  <a:endParaRPr lang="zh-TW" altLang="en-US"/>
                </a:p>
              </p:txBody>
            </p:sp>
          </p:grpSp>
          <p:grpSp>
            <p:nvGrpSpPr>
              <p:cNvPr id="4066" name="Group 294"/>
              <p:cNvGrpSpPr>
                <a:grpSpLocks/>
              </p:cNvGrpSpPr>
              <p:nvPr/>
            </p:nvGrpSpPr>
            <p:grpSpPr bwMode="auto">
              <a:xfrm>
                <a:off x="1824" y="1008"/>
                <a:ext cx="577" cy="193"/>
                <a:chOff x="1824" y="1008"/>
                <a:chExt cx="577" cy="193"/>
              </a:xfrm>
            </p:grpSpPr>
            <p:grpSp>
              <p:nvGrpSpPr>
                <p:cNvPr id="4097" name="Group 295"/>
                <p:cNvGrpSpPr>
                  <a:grpSpLocks/>
                </p:cNvGrpSpPr>
                <p:nvPr/>
              </p:nvGrpSpPr>
              <p:grpSpPr bwMode="auto">
                <a:xfrm>
                  <a:off x="1824" y="1008"/>
                  <a:ext cx="577" cy="193"/>
                  <a:chOff x="1824" y="1008"/>
                  <a:chExt cx="577" cy="193"/>
                </a:xfrm>
              </p:grpSpPr>
              <p:sp>
                <p:nvSpPr>
                  <p:cNvPr id="4099" name="Freeform 296"/>
                  <p:cNvSpPr>
                    <a:spLocks/>
                  </p:cNvSpPr>
                  <p:nvPr/>
                </p:nvSpPr>
                <p:spPr bwMode="auto">
                  <a:xfrm>
                    <a:off x="1824" y="1008"/>
                    <a:ext cx="577" cy="193"/>
                  </a:xfrm>
                  <a:custGeom>
                    <a:avLst/>
                    <a:gdLst/>
                    <a:ahLst/>
                    <a:cxnLst>
                      <a:cxn ang="0">
                        <a:pos x="0" y="192"/>
                      </a:cxn>
                      <a:cxn ang="0">
                        <a:pos x="192" y="0"/>
                      </a:cxn>
                      <a:cxn ang="0">
                        <a:pos x="480" y="0"/>
                      </a:cxn>
                      <a:cxn ang="0">
                        <a:pos x="528" y="0"/>
                      </a:cxn>
                      <a:cxn ang="0">
                        <a:pos x="576" y="0"/>
                      </a:cxn>
                      <a:cxn ang="0">
                        <a:pos x="384" y="192"/>
                      </a:cxn>
                      <a:cxn ang="0">
                        <a:pos x="0" y="192"/>
                      </a:cxn>
                    </a:cxnLst>
                    <a:rect l="0" t="0" r="r" b="b"/>
                    <a:pathLst>
                      <a:path w="577" h="193">
                        <a:moveTo>
                          <a:pt x="0" y="192"/>
                        </a:moveTo>
                        <a:lnTo>
                          <a:pt x="192" y="0"/>
                        </a:lnTo>
                        <a:lnTo>
                          <a:pt x="480" y="0"/>
                        </a:lnTo>
                        <a:lnTo>
                          <a:pt x="528" y="0"/>
                        </a:lnTo>
                        <a:lnTo>
                          <a:pt x="576" y="0"/>
                        </a:lnTo>
                        <a:lnTo>
                          <a:pt x="384" y="192"/>
                        </a:lnTo>
                        <a:lnTo>
                          <a:pt x="0" y="192"/>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100" name="Freeform 297"/>
                  <p:cNvSpPr>
                    <a:spLocks/>
                  </p:cNvSpPr>
                  <p:nvPr/>
                </p:nvSpPr>
                <p:spPr bwMode="auto">
                  <a:xfrm>
                    <a:off x="1920" y="1056"/>
                    <a:ext cx="385" cy="97"/>
                  </a:xfrm>
                  <a:custGeom>
                    <a:avLst/>
                    <a:gdLst/>
                    <a:ahLst/>
                    <a:cxnLst>
                      <a:cxn ang="0">
                        <a:pos x="0" y="96"/>
                      </a:cxn>
                      <a:cxn ang="0">
                        <a:pos x="96" y="0"/>
                      </a:cxn>
                      <a:cxn ang="0">
                        <a:pos x="384" y="0"/>
                      </a:cxn>
                      <a:cxn ang="0">
                        <a:pos x="288" y="96"/>
                      </a:cxn>
                      <a:cxn ang="0">
                        <a:pos x="0" y="96"/>
                      </a:cxn>
                    </a:cxnLst>
                    <a:rect l="0" t="0" r="r" b="b"/>
                    <a:pathLst>
                      <a:path w="385" h="97">
                        <a:moveTo>
                          <a:pt x="0" y="96"/>
                        </a:moveTo>
                        <a:lnTo>
                          <a:pt x="96" y="0"/>
                        </a:lnTo>
                        <a:lnTo>
                          <a:pt x="384" y="0"/>
                        </a:lnTo>
                        <a:lnTo>
                          <a:pt x="28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4098" name="Line 298"/>
                <p:cNvSpPr>
                  <a:spLocks noChangeShapeType="1"/>
                </p:cNvSpPr>
                <p:nvPr/>
              </p:nvSpPr>
              <p:spPr bwMode="auto">
                <a:xfrm>
                  <a:off x="2400" y="1012"/>
                  <a:ext cx="0" cy="40"/>
                </a:xfrm>
                <a:prstGeom prst="line">
                  <a:avLst/>
                </a:prstGeom>
                <a:noFill/>
                <a:ln w="12700">
                  <a:solidFill>
                    <a:schemeClr val="tx1"/>
                  </a:solidFill>
                  <a:round/>
                  <a:headEnd/>
                  <a:tailEnd/>
                </a:ln>
                <a:effectLst/>
              </p:spPr>
              <p:txBody>
                <a:bodyPr wrap="none" anchor="ctr"/>
                <a:lstStyle/>
                <a:p>
                  <a:endParaRPr lang="zh-TW" altLang="en-US"/>
                </a:p>
              </p:txBody>
            </p:sp>
          </p:grpSp>
          <p:grpSp>
            <p:nvGrpSpPr>
              <p:cNvPr id="4067" name="Group 299"/>
              <p:cNvGrpSpPr>
                <a:grpSpLocks/>
              </p:cNvGrpSpPr>
              <p:nvPr/>
            </p:nvGrpSpPr>
            <p:grpSpPr bwMode="auto">
              <a:xfrm>
                <a:off x="2256" y="1008"/>
                <a:ext cx="577" cy="193"/>
                <a:chOff x="2256" y="1008"/>
                <a:chExt cx="577" cy="193"/>
              </a:xfrm>
            </p:grpSpPr>
            <p:grpSp>
              <p:nvGrpSpPr>
                <p:cNvPr id="4093" name="Group 300"/>
                <p:cNvGrpSpPr>
                  <a:grpSpLocks/>
                </p:cNvGrpSpPr>
                <p:nvPr/>
              </p:nvGrpSpPr>
              <p:grpSpPr bwMode="auto">
                <a:xfrm>
                  <a:off x="2256" y="1008"/>
                  <a:ext cx="577" cy="193"/>
                  <a:chOff x="2256" y="1008"/>
                  <a:chExt cx="577" cy="193"/>
                </a:xfrm>
              </p:grpSpPr>
              <p:sp>
                <p:nvSpPr>
                  <p:cNvPr id="4095" name="Freeform 301"/>
                  <p:cNvSpPr>
                    <a:spLocks/>
                  </p:cNvSpPr>
                  <p:nvPr/>
                </p:nvSpPr>
                <p:spPr bwMode="auto">
                  <a:xfrm>
                    <a:off x="2256" y="1008"/>
                    <a:ext cx="577" cy="193"/>
                  </a:xfrm>
                  <a:custGeom>
                    <a:avLst/>
                    <a:gdLst/>
                    <a:ahLst/>
                    <a:cxnLst>
                      <a:cxn ang="0">
                        <a:pos x="0" y="192"/>
                      </a:cxn>
                      <a:cxn ang="0">
                        <a:pos x="192" y="0"/>
                      </a:cxn>
                      <a:cxn ang="0">
                        <a:pos x="480" y="0"/>
                      </a:cxn>
                      <a:cxn ang="0">
                        <a:pos x="528" y="0"/>
                      </a:cxn>
                      <a:cxn ang="0">
                        <a:pos x="576" y="0"/>
                      </a:cxn>
                      <a:cxn ang="0">
                        <a:pos x="384" y="192"/>
                      </a:cxn>
                      <a:cxn ang="0">
                        <a:pos x="0" y="192"/>
                      </a:cxn>
                    </a:cxnLst>
                    <a:rect l="0" t="0" r="r" b="b"/>
                    <a:pathLst>
                      <a:path w="577" h="193">
                        <a:moveTo>
                          <a:pt x="0" y="192"/>
                        </a:moveTo>
                        <a:lnTo>
                          <a:pt x="192" y="0"/>
                        </a:lnTo>
                        <a:lnTo>
                          <a:pt x="480" y="0"/>
                        </a:lnTo>
                        <a:lnTo>
                          <a:pt x="528" y="0"/>
                        </a:lnTo>
                        <a:lnTo>
                          <a:pt x="576" y="0"/>
                        </a:lnTo>
                        <a:lnTo>
                          <a:pt x="384" y="192"/>
                        </a:lnTo>
                        <a:lnTo>
                          <a:pt x="0" y="192"/>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096" name="Freeform 302"/>
                  <p:cNvSpPr>
                    <a:spLocks/>
                  </p:cNvSpPr>
                  <p:nvPr/>
                </p:nvSpPr>
                <p:spPr bwMode="auto">
                  <a:xfrm>
                    <a:off x="2352" y="1056"/>
                    <a:ext cx="385" cy="97"/>
                  </a:xfrm>
                  <a:custGeom>
                    <a:avLst/>
                    <a:gdLst/>
                    <a:ahLst/>
                    <a:cxnLst>
                      <a:cxn ang="0">
                        <a:pos x="0" y="96"/>
                      </a:cxn>
                      <a:cxn ang="0">
                        <a:pos x="96" y="0"/>
                      </a:cxn>
                      <a:cxn ang="0">
                        <a:pos x="384" y="0"/>
                      </a:cxn>
                      <a:cxn ang="0">
                        <a:pos x="288" y="96"/>
                      </a:cxn>
                      <a:cxn ang="0">
                        <a:pos x="0" y="96"/>
                      </a:cxn>
                    </a:cxnLst>
                    <a:rect l="0" t="0" r="r" b="b"/>
                    <a:pathLst>
                      <a:path w="385" h="97">
                        <a:moveTo>
                          <a:pt x="0" y="96"/>
                        </a:moveTo>
                        <a:lnTo>
                          <a:pt x="96" y="0"/>
                        </a:lnTo>
                        <a:lnTo>
                          <a:pt x="384" y="0"/>
                        </a:lnTo>
                        <a:lnTo>
                          <a:pt x="28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4094" name="Line 303"/>
                <p:cNvSpPr>
                  <a:spLocks noChangeShapeType="1"/>
                </p:cNvSpPr>
                <p:nvPr/>
              </p:nvSpPr>
              <p:spPr bwMode="auto">
                <a:xfrm>
                  <a:off x="2832" y="1012"/>
                  <a:ext cx="0" cy="40"/>
                </a:xfrm>
                <a:prstGeom prst="line">
                  <a:avLst/>
                </a:prstGeom>
                <a:noFill/>
                <a:ln w="12700">
                  <a:solidFill>
                    <a:schemeClr val="tx1"/>
                  </a:solidFill>
                  <a:round/>
                  <a:headEnd/>
                  <a:tailEnd/>
                </a:ln>
                <a:effectLst/>
              </p:spPr>
              <p:txBody>
                <a:bodyPr wrap="none" anchor="ctr"/>
                <a:lstStyle/>
                <a:p>
                  <a:endParaRPr lang="zh-TW" altLang="en-US"/>
                </a:p>
              </p:txBody>
            </p:sp>
          </p:grpSp>
          <p:grpSp>
            <p:nvGrpSpPr>
              <p:cNvPr id="4068" name="Group 304"/>
              <p:cNvGrpSpPr>
                <a:grpSpLocks/>
              </p:cNvGrpSpPr>
              <p:nvPr/>
            </p:nvGrpSpPr>
            <p:grpSpPr bwMode="auto">
              <a:xfrm>
                <a:off x="2688" y="1008"/>
                <a:ext cx="577" cy="193"/>
                <a:chOff x="2688" y="1008"/>
                <a:chExt cx="577" cy="193"/>
              </a:xfrm>
            </p:grpSpPr>
            <p:grpSp>
              <p:nvGrpSpPr>
                <p:cNvPr id="4089" name="Group 305"/>
                <p:cNvGrpSpPr>
                  <a:grpSpLocks/>
                </p:cNvGrpSpPr>
                <p:nvPr/>
              </p:nvGrpSpPr>
              <p:grpSpPr bwMode="auto">
                <a:xfrm>
                  <a:off x="2688" y="1008"/>
                  <a:ext cx="577" cy="193"/>
                  <a:chOff x="2688" y="1008"/>
                  <a:chExt cx="577" cy="193"/>
                </a:xfrm>
              </p:grpSpPr>
              <p:sp>
                <p:nvSpPr>
                  <p:cNvPr id="4091" name="Freeform 306"/>
                  <p:cNvSpPr>
                    <a:spLocks/>
                  </p:cNvSpPr>
                  <p:nvPr/>
                </p:nvSpPr>
                <p:spPr bwMode="auto">
                  <a:xfrm>
                    <a:off x="2688" y="1008"/>
                    <a:ext cx="577" cy="193"/>
                  </a:xfrm>
                  <a:custGeom>
                    <a:avLst/>
                    <a:gdLst/>
                    <a:ahLst/>
                    <a:cxnLst>
                      <a:cxn ang="0">
                        <a:pos x="0" y="192"/>
                      </a:cxn>
                      <a:cxn ang="0">
                        <a:pos x="192" y="0"/>
                      </a:cxn>
                      <a:cxn ang="0">
                        <a:pos x="480" y="0"/>
                      </a:cxn>
                      <a:cxn ang="0">
                        <a:pos x="528" y="0"/>
                      </a:cxn>
                      <a:cxn ang="0">
                        <a:pos x="576" y="0"/>
                      </a:cxn>
                      <a:cxn ang="0">
                        <a:pos x="384" y="192"/>
                      </a:cxn>
                      <a:cxn ang="0">
                        <a:pos x="0" y="192"/>
                      </a:cxn>
                    </a:cxnLst>
                    <a:rect l="0" t="0" r="r" b="b"/>
                    <a:pathLst>
                      <a:path w="577" h="193">
                        <a:moveTo>
                          <a:pt x="0" y="192"/>
                        </a:moveTo>
                        <a:lnTo>
                          <a:pt x="192" y="0"/>
                        </a:lnTo>
                        <a:lnTo>
                          <a:pt x="480" y="0"/>
                        </a:lnTo>
                        <a:lnTo>
                          <a:pt x="528" y="0"/>
                        </a:lnTo>
                        <a:lnTo>
                          <a:pt x="576" y="0"/>
                        </a:lnTo>
                        <a:lnTo>
                          <a:pt x="384" y="192"/>
                        </a:lnTo>
                        <a:lnTo>
                          <a:pt x="0" y="192"/>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092" name="Freeform 307"/>
                  <p:cNvSpPr>
                    <a:spLocks/>
                  </p:cNvSpPr>
                  <p:nvPr/>
                </p:nvSpPr>
                <p:spPr bwMode="auto">
                  <a:xfrm>
                    <a:off x="2784" y="1056"/>
                    <a:ext cx="385" cy="97"/>
                  </a:xfrm>
                  <a:custGeom>
                    <a:avLst/>
                    <a:gdLst/>
                    <a:ahLst/>
                    <a:cxnLst>
                      <a:cxn ang="0">
                        <a:pos x="0" y="96"/>
                      </a:cxn>
                      <a:cxn ang="0">
                        <a:pos x="96" y="0"/>
                      </a:cxn>
                      <a:cxn ang="0">
                        <a:pos x="384" y="0"/>
                      </a:cxn>
                      <a:cxn ang="0">
                        <a:pos x="288" y="96"/>
                      </a:cxn>
                      <a:cxn ang="0">
                        <a:pos x="0" y="96"/>
                      </a:cxn>
                    </a:cxnLst>
                    <a:rect l="0" t="0" r="r" b="b"/>
                    <a:pathLst>
                      <a:path w="385" h="97">
                        <a:moveTo>
                          <a:pt x="0" y="96"/>
                        </a:moveTo>
                        <a:lnTo>
                          <a:pt x="96" y="0"/>
                        </a:lnTo>
                        <a:lnTo>
                          <a:pt x="384" y="0"/>
                        </a:lnTo>
                        <a:lnTo>
                          <a:pt x="28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4090" name="Line 308"/>
                <p:cNvSpPr>
                  <a:spLocks noChangeShapeType="1"/>
                </p:cNvSpPr>
                <p:nvPr/>
              </p:nvSpPr>
              <p:spPr bwMode="auto">
                <a:xfrm>
                  <a:off x="3264" y="1012"/>
                  <a:ext cx="0" cy="40"/>
                </a:xfrm>
                <a:prstGeom prst="line">
                  <a:avLst/>
                </a:prstGeom>
                <a:noFill/>
                <a:ln w="12700">
                  <a:solidFill>
                    <a:schemeClr val="tx1"/>
                  </a:solidFill>
                  <a:round/>
                  <a:headEnd/>
                  <a:tailEnd/>
                </a:ln>
                <a:effectLst/>
              </p:spPr>
              <p:txBody>
                <a:bodyPr wrap="none" anchor="ctr"/>
                <a:lstStyle/>
                <a:p>
                  <a:endParaRPr lang="zh-TW" altLang="en-US"/>
                </a:p>
              </p:txBody>
            </p:sp>
          </p:grpSp>
          <p:grpSp>
            <p:nvGrpSpPr>
              <p:cNvPr id="4069" name="Group 309"/>
              <p:cNvGrpSpPr>
                <a:grpSpLocks/>
              </p:cNvGrpSpPr>
              <p:nvPr/>
            </p:nvGrpSpPr>
            <p:grpSpPr bwMode="auto">
              <a:xfrm>
                <a:off x="3120" y="1008"/>
                <a:ext cx="577" cy="193"/>
                <a:chOff x="3120" y="1008"/>
                <a:chExt cx="577" cy="193"/>
              </a:xfrm>
            </p:grpSpPr>
            <p:grpSp>
              <p:nvGrpSpPr>
                <p:cNvPr id="4085" name="Group 310"/>
                <p:cNvGrpSpPr>
                  <a:grpSpLocks/>
                </p:cNvGrpSpPr>
                <p:nvPr/>
              </p:nvGrpSpPr>
              <p:grpSpPr bwMode="auto">
                <a:xfrm>
                  <a:off x="3120" y="1008"/>
                  <a:ext cx="577" cy="193"/>
                  <a:chOff x="3120" y="1008"/>
                  <a:chExt cx="577" cy="193"/>
                </a:xfrm>
              </p:grpSpPr>
              <p:sp>
                <p:nvSpPr>
                  <p:cNvPr id="4087" name="Freeform 311"/>
                  <p:cNvSpPr>
                    <a:spLocks/>
                  </p:cNvSpPr>
                  <p:nvPr/>
                </p:nvSpPr>
                <p:spPr bwMode="auto">
                  <a:xfrm>
                    <a:off x="3120" y="1008"/>
                    <a:ext cx="577" cy="193"/>
                  </a:xfrm>
                  <a:custGeom>
                    <a:avLst/>
                    <a:gdLst/>
                    <a:ahLst/>
                    <a:cxnLst>
                      <a:cxn ang="0">
                        <a:pos x="0" y="192"/>
                      </a:cxn>
                      <a:cxn ang="0">
                        <a:pos x="192" y="0"/>
                      </a:cxn>
                      <a:cxn ang="0">
                        <a:pos x="480" y="0"/>
                      </a:cxn>
                      <a:cxn ang="0">
                        <a:pos x="528" y="0"/>
                      </a:cxn>
                      <a:cxn ang="0">
                        <a:pos x="576" y="0"/>
                      </a:cxn>
                      <a:cxn ang="0">
                        <a:pos x="384" y="192"/>
                      </a:cxn>
                      <a:cxn ang="0">
                        <a:pos x="0" y="192"/>
                      </a:cxn>
                    </a:cxnLst>
                    <a:rect l="0" t="0" r="r" b="b"/>
                    <a:pathLst>
                      <a:path w="577" h="193">
                        <a:moveTo>
                          <a:pt x="0" y="192"/>
                        </a:moveTo>
                        <a:lnTo>
                          <a:pt x="192" y="0"/>
                        </a:lnTo>
                        <a:lnTo>
                          <a:pt x="480" y="0"/>
                        </a:lnTo>
                        <a:lnTo>
                          <a:pt x="528" y="0"/>
                        </a:lnTo>
                        <a:lnTo>
                          <a:pt x="576" y="0"/>
                        </a:lnTo>
                        <a:lnTo>
                          <a:pt x="384" y="192"/>
                        </a:lnTo>
                        <a:lnTo>
                          <a:pt x="0" y="192"/>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088" name="Freeform 312"/>
                  <p:cNvSpPr>
                    <a:spLocks/>
                  </p:cNvSpPr>
                  <p:nvPr/>
                </p:nvSpPr>
                <p:spPr bwMode="auto">
                  <a:xfrm>
                    <a:off x="3216" y="1056"/>
                    <a:ext cx="385" cy="97"/>
                  </a:xfrm>
                  <a:custGeom>
                    <a:avLst/>
                    <a:gdLst/>
                    <a:ahLst/>
                    <a:cxnLst>
                      <a:cxn ang="0">
                        <a:pos x="0" y="96"/>
                      </a:cxn>
                      <a:cxn ang="0">
                        <a:pos x="96" y="0"/>
                      </a:cxn>
                      <a:cxn ang="0">
                        <a:pos x="384" y="0"/>
                      </a:cxn>
                      <a:cxn ang="0">
                        <a:pos x="288" y="96"/>
                      </a:cxn>
                      <a:cxn ang="0">
                        <a:pos x="0" y="96"/>
                      </a:cxn>
                    </a:cxnLst>
                    <a:rect l="0" t="0" r="r" b="b"/>
                    <a:pathLst>
                      <a:path w="385" h="97">
                        <a:moveTo>
                          <a:pt x="0" y="96"/>
                        </a:moveTo>
                        <a:lnTo>
                          <a:pt x="96" y="0"/>
                        </a:lnTo>
                        <a:lnTo>
                          <a:pt x="384" y="0"/>
                        </a:lnTo>
                        <a:lnTo>
                          <a:pt x="28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4086" name="Line 313"/>
                <p:cNvSpPr>
                  <a:spLocks noChangeShapeType="1"/>
                </p:cNvSpPr>
                <p:nvPr/>
              </p:nvSpPr>
              <p:spPr bwMode="auto">
                <a:xfrm>
                  <a:off x="3696" y="1012"/>
                  <a:ext cx="0" cy="40"/>
                </a:xfrm>
                <a:prstGeom prst="line">
                  <a:avLst/>
                </a:prstGeom>
                <a:noFill/>
                <a:ln w="12700">
                  <a:solidFill>
                    <a:schemeClr val="tx1"/>
                  </a:solidFill>
                  <a:round/>
                  <a:headEnd/>
                  <a:tailEnd/>
                </a:ln>
                <a:effectLst/>
              </p:spPr>
              <p:txBody>
                <a:bodyPr wrap="none" anchor="ctr"/>
                <a:lstStyle/>
                <a:p>
                  <a:endParaRPr lang="zh-TW" altLang="en-US"/>
                </a:p>
              </p:txBody>
            </p:sp>
          </p:grpSp>
          <p:grpSp>
            <p:nvGrpSpPr>
              <p:cNvPr id="4070" name="Group 314"/>
              <p:cNvGrpSpPr>
                <a:grpSpLocks/>
              </p:cNvGrpSpPr>
              <p:nvPr/>
            </p:nvGrpSpPr>
            <p:grpSpPr bwMode="auto">
              <a:xfrm>
                <a:off x="3552" y="1008"/>
                <a:ext cx="577" cy="193"/>
                <a:chOff x="3552" y="1008"/>
                <a:chExt cx="577" cy="193"/>
              </a:xfrm>
            </p:grpSpPr>
            <p:grpSp>
              <p:nvGrpSpPr>
                <p:cNvPr id="4081" name="Group 315"/>
                <p:cNvGrpSpPr>
                  <a:grpSpLocks/>
                </p:cNvGrpSpPr>
                <p:nvPr/>
              </p:nvGrpSpPr>
              <p:grpSpPr bwMode="auto">
                <a:xfrm>
                  <a:off x="3552" y="1008"/>
                  <a:ext cx="577" cy="193"/>
                  <a:chOff x="3552" y="1008"/>
                  <a:chExt cx="577" cy="193"/>
                </a:xfrm>
              </p:grpSpPr>
              <p:sp>
                <p:nvSpPr>
                  <p:cNvPr id="4083" name="Freeform 316"/>
                  <p:cNvSpPr>
                    <a:spLocks/>
                  </p:cNvSpPr>
                  <p:nvPr/>
                </p:nvSpPr>
                <p:spPr bwMode="auto">
                  <a:xfrm>
                    <a:off x="3552" y="1008"/>
                    <a:ext cx="577" cy="193"/>
                  </a:xfrm>
                  <a:custGeom>
                    <a:avLst/>
                    <a:gdLst/>
                    <a:ahLst/>
                    <a:cxnLst>
                      <a:cxn ang="0">
                        <a:pos x="0" y="192"/>
                      </a:cxn>
                      <a:cxn ang="0">
                        <a:pos x="192" y="0"/>
                      </a:cxn>
                      <a:cxn ang="0">
                        <a:pos x="480" y="0"/>
                      </a:cxn>
                      <a:cxn ang="0">
                        <a:pos x="528" y="0"/>
                      </a:cxn>
                      <a:cxn ang="0">
                        <a:pos x="576" y="0"/>
                      </a:cxn>
                      <a:cxn ang="0">
                        <a:pos x="384" y="192"/>
                      </a:cxn>
                      <a:cxn ang="0">
                        <a:pos x="0" y="192"/>
                      </a:cxn>
                    </a:cxnLst>
                    <a:rect l="0" t="0" r="r" b="b"/>
                    <a:pathLst>
                      <a:path w="577" h="193">
                        <a:moveTo>
                          <a:pt x="0" y="192"/>
                        </a:moveTo>
                        <a:lnTo>
                          <a:pt x="192" y="0"/>
                        </a:lnTo>
                        <a:lnTo>
                          <a:pt x="480" y="0"/>
                        </a:lnTo>
                        <a:lnTo>
                          <a:pt x="528" y="0"/>
                        </a:lnTo>
                        <a:lnTo>
                          <a:pt x="576" y="0"/>
                        </a:lnTo>
                        <a:lnTo>
                          <a:pt x="384" y="192"/>
                        </a:lnTo>
                        <a:lnTo>
                          <a:pt x="0" y="192"/>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084" name="Freeform 317"/>
                  <p:cNvSpPr>
                    <a:spLocks/>
                  </p:cNvSpPr>
                  <p:nvPr/>
                </p:nvSpPr>
                <p:spPr bwMode="auto">
                  <a:xfrm>
                    <a:off x="3648" y="1056"/>
                    <a:ext cx="385" cy="97"/>
                  </a:xfrm>
                  <a:custGeom>
                    <a:avLst/>
                    <a:gdLst/>
                    <a:ahLst/>
                    <a:cxnLst>
                      <a:cxn ang="0">
                        <a:pos x="0" y="96"/>
                      </a:cxn>
                      <a:cxn ang="0">
                        <a:pos x="96" y="0"/>
                      </a:cxn>
                      <a:cxn ang="0">
                        <a:pos x="384" y="0"/>
                      </a:cxn>
                      <a:cxn ang="0">
                        <a:pos x="288" y="96"/>
                      </a:cxn>
                      <a:cxn ang="0">
                        <a:pos x="0" y="96"/>
                      </a:cxn>
                    </a:cxnLst>
                    <a:rect l="0" t="0" r="r" b="b"/>
                    <a:pathLst>
                      <a:path w="385" h="97">
                        <a:moveTo>
                          <a:pt x="0" y="96"/>
                        </a:moveTo>
                        <a:lnTo>
                          <a:pt x="96" y="0"/>
                        </a:lnTo>
                        <a:lnTo>
                          <a:pt x="384" y="0"/>
                        </a:lnTo>
                        <a:lnTo>
                          <a:pt x="28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4082" name="Line 318"/>
                <p:cNvSpPr>
                  <a:spLocks noChangeShapeType="1"/>
                </p:cNvSpPr>
                <p:nvPr/>
              </p:nvSpPr>
              <p:spPr bwMode="auto">
                <a:xfrm>
                  <a:off x="4128" y="1012"/>
                  <a:ext cx="0" cy="40"/>
                </a:xfrm>
                <a:prstGeom prst="line">
                  <a:avLst/>
                </a:prstGeom>
                <a:noFill/>
                <a:ln w="12700">
                  <a:solidFill>
                    <a:schemeClr val="tx1"/>
                  </a:solidFill>
                  <a:round/>
                  <a:headEnd/>
                  <a:tailEnd/>
                </a:ln>
                <a:effectLst/>
              </p:spPr>
              <p:txBody>
                <a:bodyPr wrap="none" anchor="ctr"/>
                <a:lstStyle/>
                <a:p>
                  <a:endParaRPr lang="zh-TW" altLang="en-US"/>
                </a:p>
              </p:txBody>
            </p:sp>
          </p:grpSp>
          <p:grpSp>
            <p:nvGrpSpPr>
              <p:cNvPr id="4071" name="Group 319"/>
              <p:cNvGrpSpPr>
                <a:grpSpLocks/>
              </p:cNvGrpSpPr>
              <p:nvPr/>
            </p:nvGrpSpPr>
            <p:grpSpPr bwMode="auto">
              <a:xfrm>
                <a:off x="3984" y="1008"/>
                <a:ext cx="961" cy="193"/>
                <a:chOff x="3984" y="1008"/>
                <a:chExt cx="961" cy="193"/>
              </a:xfrm>
            </p:grpSpPr>
            <p:sp>
              <p:nvSpPr>
                <p:cNvPr id="4078" name="Freeform 320"/>
                <p:cNvSpPr>
                  <a:spLocks/>
                </p:cNvSpPr>
                <p:nvPr/>
              </p:nvSpPr>
              <p:spPr bwMode="auto">
                <a:xfrm>
                  <a:off x="3984" y="1008"/>
                  <a:ext cx="961" cy="193"/>
                </a:xfrm>
                <a:custGeom>
                  <a:avLst/>
                  <a:gdLst/>
                  <a:ahLst/>
                  <a:cxnLst>
                    <a:cxn ang="0">
                      <a:pos x="0" y="192"/>
                    </a:cxn>
                    <a:cxn ang="0">
                      <a:pos x="192" y="0"/>
                    </a:cxn>
                    <a:cxn ang="0">
                      <a:pos x="912" y="0"/>
                    </a:cxn>
                    <a:cxn ang="0">
                      <a:pos x="960" y="0"/>
                    </a:cxn>
                    <a:cxn ang="0">
                      <a:pos x="768" y="192"/>
                    </a:cxn>
                    <a:cxn ang="0">
                      <a:pos x="0" y="192"/>
                    </a:cxn>
                  </a:cxnLst>
                  <a:rect l="0" t="0" r="r" b="b"/>
                  <a:pathLst>
                    <a:path w="961" h="193">
                      <a:moveTo>
                        <a:pt x="0" y="192"/>
                      </a:moveTo>
                      <a:lnTo>
                        <a:pt x="192" y="0"/>
                      </a:lnTo>
                      <a:lnTo>
                        <a:pt x="912" y="0"/>
                      </a:lnTo>
                      <a:lnTo>
                        <a:pt x="960" y="0"/>
                      </a:lnTo>
                      <a:lnTo>
                        <a:pt x="768" y="192"/>
                      </a:lnTo>
                      <a:lnTo>
                        <a:pt x="0" y="192"/>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079" name="Freeform 321"/>
                <p:cNvSpPr>
                  <a:spLocks/>
                </p:cNvSpPr>
                <p:nvPr/>
              </p:nvSpPr>
              <p:spPr bwMode="auto">
                <a:xfrm>
                  <a:off x="4080" y="1056"/>
                  <a:ext cx="769" cy="97"/>
                </a:xfrm>
                <a:custGeom>
                  <a:avLst/>
                  <a:gdLst/>
                  <a:ahLst/>
                  <a:cxnLst>
                    <a:cxn ang="0">
                      <a:pos x="0" y="96"/>
                    </a:cxn>
                    <a:cxn ang="0">
                      <a:pos x="96" y="0"/>
                    </a:cxn>
                    <a:cxn ang="0">
                      <a:pos x="768" y="0"/>
                    </a:cxn>
                    <a:cxn ang="0">
                      <a:pos x="672" y="96"/>
                    </a:cxn>
                    <a:cxn ang="0">
                      <a:pos x="0" y="96"/>
                    </a:cxn>
                  </a:cxnLst>
                  <a:rect l="0" t="0" r="r" b="b"/>
                  <a:pathLst>
                    <a:path w="769" h="97">
                      <a:moveTo>
                        <a:pt x="0" y="96"/>
                      </a:moveTo>
                      <a:lnTo>
                        <a:pt x="96" y="0"/>
                      </a:lnTo>
                      <a:lnTo>
                        <a:pt x="768" y="0"/>
                      </a:lnTo>
                      <a:lnTo>
                        <a:pt x="672"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080" name="Line 322"/>
                <p:cNvSpPr>
                  <a:spLocks noChangeShapeType="1"/>
                </p:cNvSpPr>
                <p:nvPr/>
              </p:nvSpPr>
              <p:spPr bwMode="auto">
                <a:xfrm>
                  <a:off x="4944" y="1012"/>
                  <a:ext cx="0" cy="40"/>
                </a:xfrm>
                <a:prstGeom prst="line">
                  <a:avLst/>
                </a:prstGeom>
                <a:noFill/>
                <a:ln w="12700">
                  <a:solidFill>
                    <a:schemeClr val="tx1"/>
                  </a:solidFill>
                  <a:round/>
                  <a:headEnd/>
                  <a:tailEnd/>
                </a:ln>
                <a:effectLst/>
              </p:spPr>
              <p:txBody>
                <a:bodyPr wrap="none" anchor="ctr"/>
                <a:lstStyle/>
                <a:p>
                  <a:endParaRPr lang="zh-TW" altLang="en-US"/>
                </a:p>
              </p:txBody>
            </p:sp>
          </p:grpSp>
          <p:grpSp>
            <p:nvGrpSpPr>
              <p:cNvPr id="4072" name="Group 323"/>
              <p:cNvGrpSpPr>
                <a:grpSpLocks/>
              </p:cNvGrpSpPr>
              <p:nvPr/>
            </p:nvGrpSpPr>
            <p:grpSpPr bwMode="auto">
              <a:xfrm>
                <a:off x="4800" y="1008"/>
                <a:ext cx="577" cy="193"/>
                <a:chOff x="4800" y="1008"/>
                <a:chExt cx="577" cy="193"/>
              </a:xfrm>
            </p:grpSpPr>
            <p:grpSp>
              <p:nvGrpSpPr>
                <p:cNvPr id="4074" name="Group 324"/>
                <p:cNvGrpSpPr>
                  <a:grpSpLocks/>
                </p:cNvGrpSpPr>
                <p:nvPr/>
              </p:nvGrpSpPr>
              <p:grpSpPr bwMode="auto">
                <a:xfrm>
                  <a:off x="4800" y="1008"/>
                  <a:ext cx="577" cy="193"/>
                  <a:chOff x="4800" y="1008"/>
                  <a:chExt cx="577" cy="193"/>
                </a:xfrm>
              </p:grpSpPr>
              <p:sp>
                <p:nvSpPr>
                  <p:cNvPr id="4076" name="Freeform 325"/>
                  <p:cNvSpPr>
                    <a:spLocks/>
                  </p:cNvSpPr>
                  <p:nvPr/>
                </p:nvSpPr>
                <p:spPr bwMode="auto">
                  <a:xfrm>
                    <a:off x="4800" y="1008"/>
                    <a:ext cx="577" cy="193"/>
                  </a:xfrm>
                  <a:custGeom>
                    <a:avLst/>
                    <a:gdLst/>
                    <a:ahLst/>
                    <a:cxnLst>
                      <a:cxn ang="0">
                        <a:pos x="0" y="192"/>
                      </a:cxn>
                      <a:cxn ang="0">
                        <a:pos x="192" y="0"/>
                      </a:cxn>
                      <a:cxn ang="0">
                        <a:pos x="480" y="0"/>
                      </a:cxn>
                      <a:cxn ang="0">
                        <a:pos x="528" y="0"/>
                      </a:cxn>
                      <a:cxn ang="0">
                        <a:pos x="576" y="0"/>
                      </a:cxn>
                      <a:cxn ang="0">
                        <a:pos x="384" y="192"/>
                      </a:cxn>
                      <a:cxn ang="0">
                        <a:pos x="0" y="192"/>
                      </a:cxn>
                    </a:cxnLst>
                    <a:rect l="0" t="0" r="r" b="b"/>
                    <a:pathLst>
                      <a:path w="577" h="193">
                        <a:moveTo>
                          <a:pt x="0" y="192"/>
                        </a:moveTo>
                        <a:lnTo>
                          <a:pt x="192" y="0"/>
                        </a:lnTo>
                        <a:lnTo>
                          <a:pt x="480" y="0"/>
                        </a:lnTo>
                        <a:lnTo>
                          <a:pt x="528" y="0"/>
                        </a:lnTo>
                        <a:lnTo>
                          <a:pt x="576" y="0"/>
                        </a:lnTo>
                        <a:lnTo>
                          <a:pt x="384" y="192"/>
                        </a:lnTo>
                        <a:lnTo>
                          <a:pt x="0" y="192"/>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077" name="Freeform 326"/>
                  <p:cNvSpPr>
                    <a:spLocks/>
                  </p:cNvSpPr>
                  <p:nvPr/>
                </p:nvSpPr>
                <p:spPr bwMode="auto">
                  <a:xfrm>
                    <a:off x="4896" y="1056"/>
                    <a:ext cx="385" cy="97"/>
                  </a:xfrm>
                  <a:custGeom>
                    <a:avLst/>
                    <a:gdLst/>
                    <a:ahLst/>
                    <a:cxnLst>
                      <a:cxn ang="0">
                        <a:pos x="0" y="96"/>
                      </a:cxn>
                      <a:cxn ang="0">
                        <a:pos x="96" y="0"/>
                      </a:cxn>
                      <a:cxn ang="0">
                        <a:pos x="384" y="0"/>
                      </a:cxn>
                      <a:cxn ang="0">
                        <a:pos x="288" y="96"/>
                      </a:cxn>
                      <a:cxn ang="0">
                        <a:pos x="0" y="96"/>
                      </a:cxn>
                    </a:cxnLst>
                    <a:rect l="0" t="0" r="r" b="b"/>
                    <a:pathLst>
                      <a:path w="385" h="97">
                        <a:moveTo>
                          <a:pt x="0" y="96"/>
                        </a:moveTo>
                        <a:lnTo>
                          <a:pt x="96" y="0"/>
                        </a:lnTo>
                        <a:lnTo>
                          <a:pt x="384" y="0"/>
                        </a:lnTo>
                        <a:lnTo>
                          <a:pt x="28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4075" name="Line 327"/>
                <p:cNvSpPr>
                  <a:spLocks noChangeShapeType="1"/>
                </p:cNvSpPr>
                <p:nvPr/>
              </p:nvSpPr>
              <p:spPr bwMode="auto">
                <a:xfrm>
                  <a:off x="5376" y="1012"/>
                  <a:ext cx="0" cy="40"/>
                </a:xfrm>
                <a:prstGeom prst="line">
                  <a:avLst/>
                </a:prstGeom>
                <a:noFill/>
                <a:ln w="12700">
                  <a:solidFill>
                    <a:schemeClr val="tx1"/>
                  </a:solidFill>
                  <a:round/>
                  <a:headEnd/>
                  <a:tailEnd/>
                </a:ln>
                <a:effectLst/>
              </p:spPr>
              <p:txBody>
                <a:bodyPr wrap="none" anchor="ctr"/>
                <a:lstStyle/>
                <a:p>
                  <a:endParaRPr lang="zh-TW" altLang="en-US"/>
                </a:p>
              </p:txBody>
            </p:sp>
          </p:grpSp>
          <p:sp>
            <p:nvSpPr>
              <p:cNvPr id="4073" name="Freeform 328"/>
              <p:cNvSpPr>
                <a:spLocks/>
              </p:cNvSpPr>
              <p:nvPr/>
            </p:nvSpPr>
            <p:spPr bwMode="auto">
              <a:xfrm>
                <a:off x="5184" y="1008"/>
                <a:ext cx="193" cy="1249"/>
              </a:xfrm>
              <a:custGeom>
                <a:avLst/>
                <a:gdLst/>
                <a:ahLst/>
                <a:cxnLst>
                  <a:cxn ang="0">
                    <a:pos x="0" y="1248"/>
                  </a:cxn>
                  <a:cxn ang="0">
                    <a:pos x="192" y="1056"/>
                  </a:cxn>
                  <a:cxn ang="0">
                    <a:pos x="192" y="0"/>
                  </a:cxn>
                  <a:cxn ang="0">
                    <a:pos x="0" y="192"/>
                  </a:cxn>
                  <a:cxn ang="0">
                    <a:pos x="0" y="1248"/>
                  </a:cxn>
                </a:cxnLst>
                <a:rect l="0" t="0" r="r" b="b"/>
                <a:pathLst>
                  <a:path w="193" h="1249">
                    <a:moveTo>
                      <a:pt x="0" y="1248"/>
                    </a:moveTo>
                    <a:lnTo>
                      <a:pt x="192" y="1056"/>
                    </a:lnTo>
                    <a:lnTo>
                      <a:pt x="192" y="0"/>
                    </a:lnTo>
                    <a:lnTo>
                      <a:pt x="0" y="192"/>
                    </a:lnTo>
                    <a:lnTo>
                      <a:pt x="0" y="124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grpSp>
          <p:nvGrpSpPr>
            <p:cNvPr id="3563" name="Group 329"/>
            <p:cNvGrpSpPr>
              <a:grpSpLocks/>
            </p:cNvGrpSpPr>
            <p:nvPr/>
          </p:nvGrpSpPr>
          <p:grpSpPr bwMode="auto">
            <a:xfrm>
              <a:off x="4272" y="2448"/>
              <a:ext cx="1153" cy="553"/>
              <a:chOff x="624" y="768"/>
              <a:chExt cx="4609" cy="2209"/>
            </a:xfrm>
          </p:grpSpPr>
          <p:grpSp>
            <p:nvGrpSpPr>
              <p:cNvPr id="3564" name="Group 330"/>
              <p:cNvGrpSpPr>
                <a:grpSpLocks/>
              </p:cNvGrpSpPr>
              <p:nvPr/>
            </p:nvGrpSpPr>
            <p:grpSpPr bwMode="auto">
              <a:xfrm>
                <a:off x="624" y="768"/>
                <a:ext cx="1009" cy="2209"/>
                <a:chOff x="624" y="768"/>
                <a:chExt cx="1009" cy="2209"/>
              </a:xfrm>
            </p:grpSpPr>
            <p:sp>
              <p:nvSpPr>
                <p:cNvPr id="3981" name="Freeform 331"/>
                <p:cNvSpPr>
                  <a:spLocks/>
                </p:cNvSpPr>
                <p:nvPr/>
              </p:nvSpPr>
              <p:spPr bwMode="auto">
                <a:xfrm>
                  <a:off x="624" y="768"/>
                  <a:ext cx="1009" cy="289"/>
                </a:xfrm>
                <a:custGeom>
                  <a:avLst/>
                  <a:gdLst/>
                  <a:ahLst/>
                  <a:cxnLst>
                    <a:cxn ang="0">
                      <a:pos x="0" y="288"/>
                    </a:cxn>
                    <a:cxn ang="0">
                      <a:pos x="576" y="0"/>
                    </a:cxn>
                    <a:cxn ang="0">
                      <a:pos x="1008" y="0"/>
                    </a:cxn>
                    <a:cxn ang="0">
                      <a:pos x="432" y="288"/>
                    </a:cxn>
                    <a:cxn ang="0">
                      <a:pos x="0" y="288"/>
                    </a:cxn>
                  </a:cxnLst>
                  <a:rect l="0" t="0" r="r" b="b"/>
                  <a:pathLst>
                    <a:path w="1009" h="289">
                      <a:moveTo>
                        <a:pt x="0" y="288"/>
                      </a:moveTo>
                      <a:lnTo>
                        <a:pt x="576" y="0"/>
                      </a:lnTo>
                      <a:lnTo>
                        <a:pt x="1008" y="0"/>
                      </a:lnTo>
                      <a:lnTo>
                        <a:pt x="432" y="288"/>
                      </a:lnTo>
                      <a:lnTo>
                        <a:pt x="0" y="288"/>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982" name="Freeform 332"/>
                <p:cNvSpPr>
                  <a:spLocks/>
                </p:cNvSpPr>
                <p:nvPr/>
              </p:nvSpPr>
              <p:spPr bwMode="auto">
                <a:xfrm>
                  <a:off x="768"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983" name="Freeform 333"/>
                <p:cNvSpPr>
                  <a:spLocks/>
                </p:cNvSpPr>
                <p:nvPr/>
              </p:nvSpPr>
              <p:spPr bwMode="auto">
                <a:xfrm>
                  <a:off x="864"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984" name="Freeform 334"/>
                <p:cNvSpPr>
                  <a:spLocks/>
                </p:cNvSpPr>
                <p:nvPr/>
              </p:nvSpPr>
              <p:spPr bwMode="auto">
                <a:xfrm>
                  <a:off x="960"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985" name="Freeform 335"/>
                <p:cNvSpPr>
                  <a:spLocks/>
                </p:cNvSpPr>
                <p:nvPr/>
              </p:nvSpPr>
              <p:spPr bwMode="auto">
                <a:xfrm>
                  <a:off x="1056"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986" name="Freeform 336"/>
                <p:cNvSpPr>
                  <a:spLocks/>
                </p:cNvSpPr>
                <p:nvPr/>
              </p:nvSpPr>
              <p:spPr bwMode="auto">
                <a:xfrm>
                  <a:off x="960"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987" name="Freeform 337"/>
                <p:cNvSpPr>
                  <a:spLocks/>
                </p:cNvSpPr>
                <p:nvPr/>
              </p:nvSpPr>
              <p:spPr bwMode="auto">
                <a:xfrm>
                  <a:off x="1152"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988" name="Freeform 338"/>
                <p:cNvSpPr>
                  <a:spLocks/>
                </p:cNvSpPr>
                <p:nvPr/>
              </p:nvSpPr>
              <p:spPr bwMode="auto">
                <a:xfrm>
                  <a:off x="1056"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989" name="Freeform 339"/>
                <p:cNvSpPr>
                  <a:spLocks/>
                </p:cNvSpPr>
                <p:nvPr/>
              </p:nvSpPr>
              <p:spPr bwMode="auto">
                <a:xfrm>
                  <a:off x="1248"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990" name="Freeform 340"/>
                <p:cNvSpPr>
                  <a:spLocks/>
                </p:cNvSpPr>
                <p:nvPr/>
              </p:nvSpPr>
              <p:spPr bwMode="auto">
                <a:xfrm>
                  <a:off x="1056" y="768"/>
                  <a:ext cx="577" cy="2209"/>
                </a:xfrm>
                <a:custGeom>
                  <a:avLst/>
                  <a:gdLst/>
                  <a:ahLst/>
                  <a:cxnLst>
                    <a:cxn ang="0">
                      <a:pos x="0" y="288"/>
                    </a:cxn>
                    <a:cxn ang="0">
                      <a:pos x="576" y="0"/>
                    </a:cxn>
                    <a:cxn ang="0">
                      <a:pos x="576" y="1920"/>
                    </a:cxn>
                    <a:cxn ang="0">
                      <a:pos x="0" y="2208"/>
                    </a:cxn>
                    <a:cxn ang="0">
                      <a:pos x="0" y="288"/>
                    </a:cxn>
                  </a:cxnLst>
                  <a:rect l="0" t="0" r="r" b="b"/>
                  <a:pathLst>
                    <a:path w="577" h="2209">
                      <a:moveTo>
                        <a:pt x="0" y="288"/>
                      </a:moveTo>
                      <a:lnTo>
                        <a:pt x="576" y="0"/>
                      </a:lnTo>
                      <a:lnTo>
                        <a:pt x="576" y="1920"/>
                      </a:lnTo>
                      <a:lnTo>
                        <a:pt x="0" y="2208"/>
                      </a:lnTo>
                      <a:lnTo>
                        <a:pt x="0" y="28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991" name="Rectangle 341"/>
                <p:cNvSpPr>
                  <a:spLocks noChangeArrowheads="1"/>
                </p:cNvSpPr>
                <p:nvPr/>
              </p:nvSpPr>
              <p:spPr bwMode="auto">
                <a:xfrm>
                  <a:off x="628" y="1060"/>
                  <a:ext cx="424" cy="1912"/>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3992" name="Oval 342"/>
                <p:cNvSpPr>
                  <a:spLocks noChangeArrowheads="1"/>
                </p:cNvSpPr>
                <p:nvPr/>
              </p:nvSpPr>
              <p:spPr bwMode="auto">
                <a:xfrm>
                  <a:off x="682" y="1084"/>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sp>
              <p:nvSpPr>
                <p:cNvPr id="3993" name="Rectangle 343"/>
                <p:cNvSpPr>
                  <a:spLocks noChangeArrowheads="1"/>
                </p:cNvSpPr>
                <p:nvPr/>
              </p:nvSpPr>
              <p:spPr bwMode="auto">
                <a:xfrm>
                  <a:off x="676" y="1156"/>
                  <a:ext cx="328" cy="40"/>
                </a:xfrm>
                <a:prstGeom prst="rect">
                  <a:avLst/>
                </a:prstGeom>
                <a:solidFill>
                  <a:srgbClr val="00DFCA"/>
                </a:solidFill>
                <a:ln w="12700">
                  <a:solidFill>
                    <a:schemeClr val="tx1"/>
                  </a:solidFill>
                  <a:miter lim="800000"/>
                  <a:headEnd/>
                  <a:tailEnd/>
                </a:ln>
                <a:effectLst/>
              </p:spPr>
              <p:txBody>
                <a:bodyPr wrap="none" anchor="ctr"/>
                <a:lstStyle/>
                <a:p>
                  <a:endParaRPr lang="zh-TW" altLang="en-US"/>
                </a:p>
              </p:txBody>
            </p:sp>
            <p:grpSp>
              <p:nvGrpSpPr>
                <p:cNvPr id="3994" name="Group 344"/>
                <p:cNvGrpSpPr>
                  <a:grpSpLocks/>
                </p:cNvGrpSpPr>
                <p:nvPr/>
              </p:nvGrpSpPr>
              <p:grpSpPr bwMode="auto">
                <a:xfrm>
                  <a:off x="676" y="1732"/>
                  <a:ext cx="40" cy="136"/>
                  <a:chOff x="676" y="1732"/>
                  <a:chExt cx="40" cy="136"/>
                </a:xfrm>
              </p:grpSpPr>
              <p:sp>
                <p:nvSpPr>
                  <p:cNvPr id="4015" name="Rectangle 345"/>
                  <p:cNvSpPr>
                    <a:spLocks noChangeArrowheads="1"/>
                  </p:cNvSpPr>
                  <p:nvPr/>
                </p:nvSpPr>
                <p:spPr bwMode="auto">
                  <a:xfrm>
                    <a:off x="676" y="1732"/>
                    <a:ext cx="40" cy="40"/>
                  </a:xfrm>
                  <a:prstGeom prst="rect">
                    <a:avLst/>
                  </a:prstGeom>
                  <a:solidFill>
                    <a:srgbClr val="676767"/>
                  </a:solidFill>
                  <a:ln w="12700">
                    <a:solidFill>
                      <a:schemeClr val="tx1"/>
                    </a:solidFill>
                    <a:miter lim="800000"/>
                    <a:headEnd/>
                    <a:tailEnd/>
                  </a:ln>
                  <a:effectLst/>
                </p:spPr>
                <p:txBody>
                  <a:bodyPr wrap="none" anchor="ctr"/>
                  <a:lstStyle/>
                  <a:p>
                    <a:endParaRPr lang="zh-TW" altLang="en-US"/>
                  </a:p>
                </p:txBody>
              </p:sp>
              <p:sp>
                <p:nvSpPr>
                  <p:cNvPr id="4016" name="Rectangle 346"/>
                  <p:cNvSpPr>
                    <a:spLocks noChangeArrowheads="1"/>
                  </p:cNvSpPr>
                  <p:nvPr/>
                </p:nvSpPr>
                <p:spPr bwMode="auto">
                  <a:xfrm>
                    <a:off x="676" y="1780"/>
                    <a:ext cx="40" cy="40"/>
                  </a:xfrm>
                  <a:prstGeom prst="rect">
                    <a:avLst/>
                  </a:prstGeom>
                  <a:solidFill>
                    <a:srgbClr val="676767"/>
                  </a:solidFill>
                  <a:ln w="12700">
                    <a:solidFill>
                      <a:schemeClr val="tx1"/>
                    </a:solidFill>
                    <a:miter lim="800000"/>
                    <a:headEnd/>
                    <a:tailEnd/>
                  </a:ln>
                  <a:effectLst/>
                </p:spPr>
                <p:txBody>
                  <a:bodyPr wrap="none" anchor="ctr"/>
                  <a:lstStyle/>
                  <a:p>
                    <a:endParaRPr lang="zh-TW" altLang="en-US"/>
                  </a:p>
                </p:txBody>
              </p:sp>
              <p:sp>
                <p:nvSpPr>
                  <p:cNvPr id="4017" name="Rectangle 347"/>
                  <p:cNvSpPr>
                    <a:spLocks noChangeArrowheads="1"/>
                  </p:cNvSpPr>
                  <p:nvPr/>
                </p:nvSpPr>
                <p:spPr bwMode="auto">
                  <a:xfrm>
                    <a:off x="676" y="1828"/>
                    <a:ext cx="40" cy="40"/>
                  </a:xfrm>
                  <a:prstGeom prst="rect">
                    <a:avLst/>
                  </a:prstGeom>
                  <a:solidFill>
                    <a:srgbClr val="676767"/>
                  </a:solidFill>
                  <a:ln w="12700">
                    <a:solidFill>
                      <a:schemeClr val="tx1"/>
                    </a:solidFill>
                    <a:miter lim="800000"/>
                    <a:headEnd/>
                    <a:tailEnd/>
                  </a:ln>
                  <a:effectLst/>
                </p:spPr>
                <p:txBody>
                  <a:bodyPr wrap="none" anchor="ctr"/>
                  <a:lstStyle/>
                  <a:p>
                    <a:endParaRPr lang="zh-TW" altLang="en-US"/>
                  </a:p>
                </p:txBody>
              </p:sp>
            </p:grpSp>
            <p:grpSp>
              <p:nvGrpSpPr>
                <p:cNvPr id="3995" name="Group 348"/>
                <p:cNvGrpSpPr>
                  <a:grpSpLocks/>
                </p:cNvGrpSpPr>
                <p:nvPr/>
              </p:nvGrpSpPr>
              <p:grpSpPr bwMode="auto">
                <a:xfrm>
                  <a:off x="676" y="1540"/>
                  <a:ext cx="40" cy="136"/>
                  <a:chOff x="676" y="1540"/>
                  <a:chExt cx="40" cy="136"/>
                </a:xfrm>
              </p:grpSpPr>
              <p:sp>
                <p:nvSpPr>
                  <p:cNvPr id="4012" name="Rectangle 349"/>
                  <p:cNvSpPr>
                    <a:spLocks noChangeArrowheads="1"/>
                  </p:cNvSpPr>
                  <p:nvPr/>
                </p:nvSpPr>
                <p:spPr bwMode="auto">
                  <a:xfrm>
                    <a:off x="676" y="1540"/>
                    <a:ext cx="40" cy="40"/>
                  </a:xfrm>
                  <a:prstGeom prst="rect">
                    <a:avLst/>
                  </a:prstGeom>
                  <a:solidFill>
                    <a:srgbClr val="676767"/>
                  </a:solidFill>
                  <a:ln w="12700">
                    <a:solidFill>
                      <a:schemeClr val="tx1"/>
                    </a:solidFill>
                    <a:miter lim="800000"/>
                    <a:headEnd/>
                    <a:tailEnd/>
                  </a:ln>
                  <a:effectLst/>
                </p:spPr>
                <p:txBody>
                  <a:bodyPr wrap="none" anchor="ctr"/>
                  <a:lstStyle/>
                  <a:p>
                    <a:endParaRPr lang="zh-TW" altLang="en-US"/>
                  </a:p>
                </p:txBody>
              </p:sp>
              <p:sp>
                <p:nvSpPr>
                  <p:cNvPr id="4013" name="Rectangle 350"/>
                  <p:cNvSpPr>
                    <a:spLocks noChangeArrowheads="1"/>
                  </p:cNvSpPr>
                  <p:nvPr/>
                </p:nvSpPr>
                <p:spPr bwMode="auto">
                  <a:xfrm>
                    <a:off x="676" y="1588"/>
                    <a:ext cx="40" cy="40"/>
                  </a:xfrm>
                  <a:prstGeom prst="rect">
                    <a:avLst/>
                  </a:prstGeom>
                  <a:solidFill>
                    <a:srgbClr val="676767"/>
                  </a:solidFill>
                  <a:ln w="12700">
                    <a:solidFill>
                      <a:schemeClr val="tx1"/>
                    </a:solidFill>
                    <a:miter lim="800000"/>
                    <a:headEnd/>
                    <a:tailEnd/>
                  </a:ln>
                  <a:effectLst/>
                </p:spPr>
                <p:txBody>
                  <a:bodyPr wrap="none" anchor="ctr"/>
                  <a:lstStyle/>
                  <a:p>
                    <a:endParaRPr lang="zh-TW" altLang="en-US"/>
                  </a:p>
                </p:txBody>
              </p:sp>
              <p:sp>
                <p:nvSpPr>
                  <p:cNvPr id="4014" name="Rectangle 351"/>
                  <p:cNvSpPr>
                    <a:spLocks noChangeArrowheads="1"/>
                  </p:cNvSpPr>
                  <p:nvPr/>
                </p:nvSpPr>
                <p:spPr bwMode="auto">
                  <a:xfrm>
                    <a:off x="676" y="1636"/>
                    <a:ext cx="40" cy="40"/>
                  </a:xfrm>
                  <a:prstGeom prst="rect">
                    <a:avLst/>
                  </a:prstGeom>
                  <a:solidFill>
                    <a:srgbClr val="676767"/>
                  </a:solidFill>
                  <a:ln w="12700">
                    <a:solidFill>
                      <a:schemeClr val="tx1"/>
                    </a:solidFill>
                    <a:miter lim="800000"/>
                    <a:headEnd/>
                    <a:tailEnd/>
                  </a:ln>
                  <a:effectLst/>
                </p:spPr>
                <p:txBody>
                  <a:bodyPr wrap="none" anchor="ctr"/>
                  <a:lstStyle/>
                  <a:p>
                    <a:endParaRPr lang="zh-TW" altLang="en-US"/>
                  </a:p>
                </p:txBody>
              </p:sp>
            </p:grpSp>
            <p:sp>
              <p:nvSpPr>
                <p:cNvPr id="3996" name="Rectangle 352"/>
                <p:cNvSpPr>
                  <a:spLocks noChangeArrowheads="1"/>
                </p:cNvSpPr>
                <p:nvPr/>
              </p:nvSpPr>
              <p:spPr bwMode="auto">
                <a:xfrm>
                  <a:off x="676" y="1252"/>
                  <a:ext cx="40" cy="40"/>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3997" name="Rectangle 353"/>
                <p:cNvSpPr>
                  <a:spLocks noChangeArrowheads="1"/>
                </p:cNvSpPr>
                <p:nvPr/>
              </p:nvSpPr>
              <p:spPr bwMode="auto">
                <a:xfrm>
                  <a:off x="676" y="1348"/>
                  <a:ext cx="40" cy="40"/>
                </a:xfrm>
                <a:prstGeom prst="rect">
                  <a:avLst/>
                </a:prstGeom>
                <a:solidFill>
                  <a:srgbClr val="51DC00"/>
                </a:solidFill>
                <a:ln w="12700">
                  <a:solidFill>
                    <a:schemeClr val="tx1"/>
                  </a:solidFill>
                  <a:miter lim="800000"/>
                  <a:headEnd/>
                  <a:tailEnd/>
                </a:ln>
                <a:effectLst/>
              </p:spPr>
              <p:txBody>
                <a:bodyPr wrap="none" anchor="ctr"/>
                <a:lstStyle/>
                <a:p>
                  <a:endParaRPr lang="zh-TW" altLang="en-US"/>
                </a:p>
              </p:txBody>
            </p:sp>
            <p:sp>
              <p:nvSpPr>
                <p:cNvPr id="3998" name="Rectangle 354"/>
                <p:cNvSpPr>
                  <a:spLocks noChangeArrowheads="1"/>
                </p:cNvSpPr>
                <p:nvPr/>
              </p:nvSpPr>
              <p:spPr bwMode="auto">
                <a:xfrm>
                  <a:off x="676" y="1444"/>
                  <a:ext cx="40" cy="40"/>
                </a:xfrm>
                <a:prstGeom prst="rect">
                  <a:avLst/>
                </a:prstGeom>
                <a:solidFill>
                  <a:srgbClr val="FAFD00"/>
                </a:solidFill>
                <a:ln w="12700">
                  <a:solidFill>
                    <a:schemeClr val="tx1"/>
                  </a:solidFill>
                  <a:miter lim="800000"/>
                  <a:headEnd/>
                  <a:tailEnd/>
                </a:ln>
                <a:effectLst/>
              </p:spPr>
              <p:txBody>
                <a:bodyPr wrap="none" anchor="ctr"/>
                <a:lstStyle/>
                <a:p>
                  <a:endParaRPr lang="zh-TW" altLang="en-US"/>
                </a:p>
              </p:txBody>
            </p:sp>
            <p:sp>
              <p:nvSpPr>
                <p:cNvPr id="3999" name="Rectangle 355"/>
                <p:cNvSpPr>
                  <a:spLocks noChangeArrowheads="1"/>
                </p:cNvSpPr>
                <p:nvPr/>
              </p:nvSpPr>
              <p:spPr bwMode="auto">
                <a:xfrm>
                  <a:off x="676" y="2020"/>
                  <a:ext cx="328" cy="328"/>
                </a:xfrm>
                <a:prstGeom prst="rect">
                  <a:avLst/>
                </a:prstGeom>
                <a:solidFill>
                  <a:srgbClr val="676767"/>
                </a:solidFill>
                <a:ln w="12700">
                  <a:solidFill>
                    <a:schemeClr val="tx1"/>
                  </a:solidFill>
                  <a:miter lim="800000"/>
                  <a:headEnd/>
                  <a:tailEnd/>
                </a:ln>
                <a:effectLst/>
              </p:spPr>
              <p:txBody>
                <a:bodyPr wrap="none" anchor="ctr"/>
                <a:lstStyle/>
                <a:p>
                  <a:endParaRPr lang="zh-TW" altLang="en-US"/>
                </a:p>
              </p:txBody>
            </p:sp>
            <p:grpSp>
              <p:nvGrpSpPr>
                <p:cNvPr id="4000" name="Group 356"/>
                <p:cNvGrpSpPr>
                  <a:grpSpLocks/>
                </p:cNvGrpSpPr>
                <p:nvPr/>
              </p:nvGrpSpPr>
              <p:grpSpPr bwMode="auto">
                <a:xfrm>
                  <a:off x="720" y="2046"/>
                  <a:ext cx="96" cy="258"/>
                  <a:chOff x="720" y="2046"/>
                  <a:chExt cx="96" cy="258"/>
                </a:xfrm>
              </p:grpSpPr>
              <p:sp>
                <p:nvSpPr>
                  <p:cNvPr id="4010" name="Rectangle 357"/>
                  <p:cNvSpPr>
                    <a:spLocks noChangeArrowheads="1"/>
                  </p:cNvSpPr>
                  <p:nvPr/>
                </p:nvSpPr>
                <p:spPr bwMode="auto">
                  <a:xfrm>
                    <a:off x="720" y="2064"/>
                    <a:ext cx="96" cy="240"/>
                  </a:xfrm>
                  <a:prstGeom prst="rect">
                    <a:avLst/>
                  </a:prstGeom>
                  <a:solidFill>
                    <a:schemeClr val="bg2"/>
                  </a:solidFill>
                  <a:ln w="12700">
                    <a:noFill/>
                    <a:miter lim="800000"/>
                    <a:headEnd/>
                    <a:tailEnd/>
                  </a:ln>
                  <a:effectLst/>
                </p:spPr>
                <p:txBody>
                  <a:bodyPr wrap="none" anchor="ctr"/>
                  <a:lstStyle/>
                  <a:p>
                    <a:endParaRPr lang="zh-TW" altLang="en-US"/>
                  </a:p>
                </p:txBody>
              </p:sp>
              <p:sp>
                <p:nvSpPr>
                  <p:cNvPr id="4011" name="Rectangle 358"/>
                  <p:cNvSpPr>
                    <a:spLocks noChangeArrowheads="1"/>
                  </p:cNvSpPr>
                  <p:nvPr/>
                </p:nvSpPr>
                <p:spPr bwMode="auto">
                  <a:xfrm>
                    <a:off x="747" y="2046"/>
                    <a:ext cx="39" cy="51"/>
                  </a:xfrm>
                  <a:prstGeom prst="rect">
                    <a:avLst/>
                  </a:prstGeom>
                  <a:solidFill>
                    <a:schemeClr val="bg2"/>
                  </a:solidFill>
                  <a:ln w="12700">
                    <a:noFill/>
                    <a:miter lim="800000"/>
                    <a:headEnd/>
                    <a:tailEnd/>
                  </a:ln>
                  <a:effectLst/>
                </p:spPr>
                <p:txBody>
                  <a:bodyPr wrap="none" anchor="ctr"/>
                  <a:lstStyle/>
                  <a:p>
                    <a:endParaRPr lang="zh-TW" altLang="en-US"/>
                  </a:p>
                </p:txBody>
              </p:sp>
            </p:grpSp>
            <p:grpSp>
              <p:nvGrpSpPr>
                <p:cNvPr id="4001" name="Group 359"/>
                <p:cNvGrpSpPr>
                  <a:grpSpLocks/>
                </p:cNvGrpSpPr>
                <p:nvPr/>
              </p:nvGrpSpPr>
              <p:grpSpPr bwMode="auto">
                <a:xfrm>
                  <a:off x="864" y="2046"/>
                  <a:ext cx="96" cy="258"/>
                  <a:chOff x="864" y="2046"/>
                  <a:chExt cx="96" cy="258"/>
                </a:xfrm>
              </p:grpSpPr>
              <p:sp>
                <p:nvSpPr>
                  <p:cNvPr id="4008" name="Rectangle 360"/>
                  <p:cNvSpPr>
                    <a:spLocks noChangeArrowheads="1"/>
                  </p:cNvSpPr>
                  <p:nvPr/>
                </p:nvSpPr>
                <p:spPr bwMode="auto">
                  <a:xfrm>
                    <a:off x="864" y="2064"/>
                    <a:ext cx="96" cy="240"/>
                  </a:xfrm>
                  <a:prstGeom prst="rect">
                    <a:avLst/>
                  </a:prstGeom>
                  <a:solidFill>
                    <a:schemeClr val="bg2"/>
                  </a:solidFill>
                  <a:ln w="12700">
                    <a:noFill/>
                    <a:miter lim="800000"/>
                    <a:headEnd/>
                    <a:tailEnd/>
                  </a:ln>
                  <a:effectLst/>
                </p:spPr>
                <p:txBody>
                  <a:bodyPr wrap="none" anchor="ctr"/>
                  <a:lstStyle/>
                  <a:p>
                    <a:endParaRPr lang="zh-TW" altLang="en-US"/>
                  </a:p>
                </p:txBody>
              </p:sp>
              <p:sp>
                <p:nvSpPr>
                  <p:cNvPr id="4009" name="Rectangle 361"/>
                  <p:cNvSpPr>
                    <a:spLocks noChangeArrowheads="1"/>
                  </p:cNvSpPr>
                  <p:nvPr/>
                </p:nvSpPr>
                <p:spPr bwMode="auto">
                  <a:xfrm>
                    <a:off x="891" y="2046"/>
                    <a:ext cx="39" cy="51"/>
                  </a:xfrm>
                  <a:prstGeom prst="rect">
                    <a:avLst/>
                  </a:prstGeom>
                  <a:solidFill>
                    <a:schemeClr val="bg2"/>
                  </a:solidFill>
                  <a:ln w="12700">
                    <a:noFill/>
                    <a:miter lim="800000"/>
                    <a:headEnd/>
                    <a:tailEnd/>
                  </a:ln>
                  <a:effectLst/>
                </p:spPr>
                <p:txBody>
                  <a:bodyPr wrap="none" anchor="ctr"/>
                  <a:lstStyle/>
                  <a:p>
                    <a:endParaRPr lang="zh-TW" altLang="en-US"/>
                  </a:p>
                </p:txBody>
              </p:sp>
            </p:grpSp>
            <p:grpSp>
              <p:nvGrpSpPr>
                <p:cNvPr id="4002" name="Group 362"/>
                <p:cNvGrpSpPr>
                  <a:grpSpLocks/>
                </p:cNvGrpSpPr>
                <p:nvPr/>
              </p:nvGrpSpPr>
              <p:grpSpPr bwMode="auto">
                <a:xfrm>
                  <a:off x="676" y="2404"/>
                  <a:ext cx="40" cy="136"/>
                  <a:chOff x="676" y="2404"/>
                  <a:chExt cx="40" cy="136"/>
                </a:xfrm>
              </p:grpSpPr>
              <p:sp>
                <p:nvSpPr>
                  <p:cNvPr id="4005" name="Rectangle 363"/>
                  <p:cNvSpPr>
                    <a:spLocks noChangeArrowheads="1"/>
                  </p:cNvSpPr>
                  <p:nvPr/>
                </p:nvSpPr>
                <p:spPr bwMode="auto">
                  <a:xfrm>
                    <a:off x="676" y="2404"/>
                    <a:ext cx="40" cy="40"/>
                  </a:xfrm>
                  <a:prstGeom prst="rect">
                    <a:avLst/>
                  </a:prstGeom>
                  <a:solidFill>
                    <a:srgbClr val="676767"/>
                  </a:solidFill>
                  <a:ln w="12700">
                    <a:solidFill>
                      <a:schemeClr val="tx1"/>
                    </a:solidFill>
                    <a:miter lim="800000"/>
                    <a:headEnd/>
                    <a:tailEnd/>
                  </a:ln>
                  <a:effectLst/>
                </p:spPr>
                <p:txBody>
                  <a:bodyPr wrap="none" anchor="ctr"/>
                  <a:lstStyle/>
                  <a:p>
                    <a:endParaRPr lang="zh-TW" altLang="en-US"/>
                  </a:p>
                </p:txBody>
              </p:sp>
              <p:sp>
                <p:nvSpPr>
                  <p:cNvPr id="4006" name="Rectangle 364"/>
                  <p:cNvSpPr>
                    <a:spLocks noChangeArrowheads="1"/>
                  </p:cNvSpPr>
                  <p:nvPr/>
                </p:nvSpPr>
                <p:spPr bwMode="auto">
                  <a:xfrm>
                    <a:off x="676" y="2452"/>
                    <a:ext cx="40" cy="40"/>
                  </a:xfrm>
                  <a:prstGeom prst="rect">
                    <a:avLst/>
                  </a:prstGeom>
                  <a:solidFill>
                    <a:srgbClr val="676767"/>
                  </a:solidFill>
                  <a:ln w="12700">
                    <a:solidFill>
                      <a:schemeClr val="tx1"/>
                    </a:solidFill>
                    <a:miter lim="800000"/>
                    <a:headEnd/>
                    <a:tailEnd/>
                  </a:ln>
                  <a:effectLst/>
                </p:spPr>
                <p:txBody>
                  <a:bodyPr wrap="none" anchor="ctr"/>
                  <a:lstStyle/>
                  <a:p>
                    <a:endParaRPr lang="zh-TW" altLang="en-US"/>
                  </a:p>
                </p:txBody>
              </p:sp>
              <p:sp>
                <p:nvSpPr>
                  <p:cNvPr id="4007" name="Rectangle 365"/>
                  <p:cNvSpPr>
                    <a:spLocks noChangeArrowheads="1"/>
                  </p:cNvSpPr>
                  <p:nvPr/>
                </p:nvSpPr>
                <p:spPr bwMode="auto">
                  <a:xfrm>
                    <a:off x="676" y="2500"/>
                    <a:ext cx="40" cy="40"/>
                  </a:xfrm>
                  <a:prstGeom prst="rect">
                    <a:avLst/>
                  </a:prstGeom>
                  <a:solidFill>
                    <a:srgbClr val="676767"/>
                  </a:solidFill>
                  <a:ln w="12700">
                    <a:solidFill>
                      <a:schemeClr val="tx1"/>
                    </a:solidFill>
                    <a:miter lim="800000"/>
                    <a:headEnd/>
                    <a:tailEnd/>
                  </a:ln>
                  <a:effectLst/>
                </p:spPr>
                <p:txBody>
                  <a:bodyPr wrap="none" anchor="ctr"/>
                  <a:lstStyle/>
                  <a:p>
                    <a:endParaRPr lang="zh-TW" altLang="en-US"/>
                  </a:p>
                </p:txBody>
              </p:sp>
            </p:grpSp>
            <p:sp>
              <p:nvSpPr>
                <p:cNvPr id="4003" name="Rectangle 366"/>
                <p:cNvSpPr>
                  <a:spLocks noChangeArrowheads="1"/>
                </p:cNvSpPr>
                <p:nvPr/>
              </p:nvSpPr>
              <p:spPr bwMode="auto">
                <a:xfrm>
                  <a:off x="676" y="2596"/>
                  <a:ext cx="88" cy="136"/>
                </a:xfrm>
                <a:prstGeom prst="rect">
                  <a:avLst/>
                </a:prstGeom>
                <a:solidFill>
                  <a:srgbClr val="FDE3BA"/>
                </a:solidFill>
                <a:ln w="12700">
                  <a:solidFill>
                    <a:schemeClr val="tx1"/>
                  </a:solidFill>
                  <a:miter lim="800000"/>
                  <a:headEnd/>
                  <a:tailEnd/>
                </a:ln>
                <a:effectLst/>
              </p:spPr>
              <p:txBody>
                <a:bodyPr wrap="none" anchor="ctr"/>
                <a:lstStyle/>
                <a:p>
                  <a:endParaRPr lang="zh-TW" altLang="en-US"/>
                </a:p>
              </p:txBody>
            </p:sp>
            <p:sp>
              <p:nvSpPr>
                <p:cNvPr id="4004" name="Line 367"/>
                <p:cNvSpPr>
                  <a:spLocks noChangeShapeType="1"/>
                </p:cNvSpPr>
                <p:nvPr/>
              </p:nvSpPr>
              <p:spPr bwMode="auto">
                <a:xfrm>
                  <a:off x="628" y="1968"/>
                  <a:ext cx="424" cy="0"/>
                </a:xfrm>
                <a:prstGeom prst="line">
                  <a:avLst/>
                </a:prstGeom>
                <a:noFill/>
                <a:ln w="12700">
                  <a:solidFill>
                    <a:schemeClr val="tx1"/>
                  </a:solidFill>
                  <a:round/>
                  <a:headEnd/>
                  <a:tailEnd/>
                </a:ln>
                <a:effectLst/>
              </p:spPr>
              <p:txBody>
                <a:bodyPr wrap="none" anchor="ctr"/>
                <a:lstStyle/>
                <a:p>
                  <a:endParaRPr lang="zh-TW" altLang="en-US"/>
                </a:p>
              </p:txBody>
            </p:sp>
          </p:grpSp>
          <p:grpSp>
            <p:nvGrpSpPr>
              <p:cNvPr id="3565" name="Group 368"/>
              <p:cNvGrpSpPr>
                <a:grpSpLocks/>
              </p:cNvGrpSpPr>
              <p:nvPr/>
            </p:nvGrpSpPr>
            <p:grpSpPr bwMode="auto">
              <a:xfrm>
                <a:off x="1152" y="768"/>
                <a:ext cx="1009" cy="2164"/>
                <a:chOff x="1152" y="768"/>
                <a:chExt cx="1009" cy="2164"/>
              </a:xfrm>
            </p:grpSpPr>
            <p:sp>
              <p:nvSpPr>
                <p:cNvPr id="3921" name="Freeform 369"/>
                <p:cNvSpPr>
                  <a:spLocks/>
                </p:cNvSpPr>
                <p:nvPr/>
              </p:nvSpPr>
              <p:spPr bwMode="auto">
                <a:xfrm>
                  <a:off x="1152" y="768"/>
                  <a:ext cx="1009" cy="289"/>
                </a:xfrm>
                <a:custGeom>
                  <a:avLst/>
                  <a:gdLst/>
                  <a:ahLst/>
                  <a:cxnLst>
                    <a:cxn ang="0">
                      <a:pos x="0" y="288"/>
                    </a:cxn>
                    <a:cxn ang="0">
                      <a:pos x="576" y="0"/>
                    </a:cxn>
                    <a:cxn ang="0">
                      <a:pos x="1008" y="0"/>
                    </a:cxn>
                    <a:cxn ang="0">
                      <a:pos x="432" y="288"/>
                    </a:cxn>
                    <a:cxn ang="0">
                      <a:pos x="0" y="288"/>
                    </a:cxn>
                  </a:cxnLst>
                  <a:rect l="0" t="0" r="r" b="b"/>
                  <a:pathLst>
                    <a:path w="1009" h="289">
                      <a:moveTo>
                        <a:pt x="0" y="288"/>
                      </a:moveTo>
                      <a:lnTo>
                        <a:pt x="576" y="0"/>
                      </a:lnTo>
                      <a:lnTo>
                        <a:pt x="1008" y="0"/>
                      </a:lnTo>
                      <a:lnTo>
                        <a:pt x="432" y="288"/>
                      </a:lnTo>
                      <a:lnTo>
                        <a:pt x="0" y="288"/>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922" name="Freeform 370"/>
                <p:cNvSpPr>
                  <a:spLocks/>
                </p:cNvSpPr>
                <p:nvPr/>
              </p:nvSpPr>
              <p:spPr bwMode="auto">
                <a:xfrm>
                  <a:off x="1296"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923" name="Freeform 371"/>
                <p:cNvSpPr>
                  <a:spLocks/>
                </p:cNvSpPr>
                <p:nvPr/>
              </p:nvSpPr>
              <p:spPr bwMode="auto">
                <a:xfrm>
                  <a:off x="1392"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924" name="Freeform 372"/>
                <p:cNvSpPr>
                  <a:spLocks/>
                </p:cNvSpPr>
                <p:nvPr/>
              </p:nvSpPr>
              <p:spPr bwMode="auto">
                <a:xfrm>
                  <a:off x="1488"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925" name="Freeform 373"/>
                <p:cNvSpPr>
                  <a:spLocks/>
                </p:cNvSpPr>
                <p:nvPr/>
              </p:nvSpPr>
              <p:spPr bwMode="auto">
                <a:xfrm>
                  <a:off x="1584"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926" name="Freeform 374"/>
                <p:cNvSpPr>
                  <a:spLocks/>
                </p:cNvSpPr>
                <p:nvPr/>
              </p:nvSpPr>
              <p:spPr bwMode="auto">
                <a:xfrm>
                  <a:off x="1488"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927" name="Freeform 375"/>
                <p:cNvSpPr>
                  <a:spLocks/>
                </p:cNvSpPr>
                <p:nvPr/>
              </p:nvSpPr>
              <p:spPr bwMode="auto">
                <a:xfrm>
                  <a:off x="1680"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928" name="Freeform 376"/>
                <p:cNvSpPr>
                  <a:spLocks/>
                </p:cNvSpPr>
                <p:nvPr/>
              </p:nvSpPr>
              <p:spPr bwMode="auto">
                <a:xfrm>
                  <a:off x="1584"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929" name="Freeform 377"/>
                <p:cNvSpPr>
                  <a:spLocks/>
                </p:cNvSpPr>
                <p:nvPr/>
              </p:nvSpPr>
              <p:spPr bwMode="auto">
                <a:xfrm>
                  <a:off x="1776"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930" name="Freeform 378"/>
                <p:cNvSpPr>
                  <a:spLocks/>
                </p:cNvSpPr>
                <p:nvPr/>
              </p:nvSpPr>
              <p:spPr bwMode="auto">
                <a:xfrm>
                  <a:off x="1152" y="1056"/>
                  <a:ext cx="433" cy="1297"/>
                </a:xfrm>
                <a:custGeom>
                  <a:avLst/>
                  <a:gdLst/>
                  <a:ahLst/>
                  <a:cxnLst>
                    <a:cxn ang="0">
                      <a:pos x="0" y="0"/>
                    </a:cxn>
                    <a:cxn ang="0">
                      <a:pos x="0" y="1296"/>
                    </a:cxn>
                    <a:cxn ang="0">
                      <a:pos x="192" y="1296"/>
                    </a:cxn>
                    <a:cxn ang="0">
                      <a:pos x="192" y="864"/>
                    </a:cxn>
                    <a:cxn ang="0">
                      <a:pos x="432" y="864"/>
                    </a:cxn>
                    <a:cxn ang="0">
                      <a:pos x="432" y="0"/>
                    </a:cxn>
                    <a:cxn ang="0">
                      <a:pos x="0" y="0"/>
                    </a:cxn>
                  </a:cxnLst>
                  <a:rect l="0" t="0" r="r" b="b"/>
                  <a:pathLst>
                    <a:path w="433" h="1297">
                      <a:moveTo>
                        <a:pt x="0" y="0"/>
                      </a:moveTo>
                      <a:lnTo>
                        <a:pt x="0" y="1296"/>
                      </a:lnTo>
                      <a:lnTo>
                        <a:pt x="192" y="1296"/>
                      </a:lnTo>
                      <a:lnTo>
                        <a:pt x="192" y="864"/>
                      </a:lnTo>
                      <a:lnTo>
                        <a:pt x="432" y="864"/>
                      </a:lnTo>
                      <a:lnTo>
                        <a:pt x="432" y="0"/>
                      </a:lnTo>
                      <a:lnTo>
                        <a:pt x="0" y="0"/>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931" name="Oval 379"/>
                <p:cNvSpPr>
                  <a:spLocks noChangeArrowheads="1"/>
                </p:cNvSpPr>
                <p:nvPr/>
              </p:nvSpPr>
              <p:spPr bwMode="auto">
                <a:xfrm>
                  <a:off x="1210" y="1084"/>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sp>
              <p:nvSpPr>
                <p:cNvPr id="3932" name="Line 380"/>
                <p:cNvSpPr>
                  <a:spLocks noChangeShapeType="1"/>
                </p:cNvSpPr>
                <p:nvPr/>
              </p:nvSpPr>
              <p:spPr bwMode="auto">
                <a:xfrm flipV="1">
                  <a:off x="1348" y="2300"/>
                  <a:ext cx="88" cy="56"/>
                </a:xfrm>
                <a:prstGeom prst="line">
                  <a:avLst/>
                </a:prstGeom>
                <a:noFill/>
                <a:ln w="12700">
                  <a:solidFill>
                    <a:schemeClr val="tx1"/>
                  </a:solidFill>
                  <a:round/>
                  <a:headEnd/>
                  <a:tailEnd/>
                </a:ln>
                <a:effectLst/>
              </p:spPr>
              <p:txBody>
                <a:bodyPr wrap="none" anchor="ctr"/>
                <a:lstStyle/>
                <a:p>
                  <a:endParaRPr lang="zh-TW" altLang="en-US"/>
                </a:p>
              </p:txBody>
            </p:sp>
            <p:sp>
              <p:nvSpPr>
                <p:cNvPr id="3933" name="Line 381"/>
                <p:cNvSpPr>
                  <a:spLocks noChangeShapeType="1"/>
                </p:cNvSpPr>
                <p:nvPr/>
              </p:nvSpPr>
              <p:spPr bwMode="auto">
                <a:xfrm flipV="1">
                  <a:off x="1440" y="1916"/>
                  <a:ext cx="0" cy="392"/>
                </a:xfrm>
                <a:prstGeom prst="line">
                  <a:avLst/>
                </a:prstGeom>
                <a:noFill/>
                <a:ln w="12700">
                  <a:solidFill>
                    <a:schemeClr val="tx1"/>
                  </a:solidFill>
                  <a:round/>
                  <a:headEnd/>
                  <a:tailEnd/>
                </a:ln>
                <a:effectLst/>
              </p:spPr>
              <p:txBody>
                <a:bodyPr wrap="none" anchor="ctr"/>
                <a:lstStyle/>
                <a:p>
                  <a:endParaRPr lang="zh-TW" altLang="en-US"/>
                </a:p>
              </p:txBody>
            </p:sp>
            <p:sp>
              <p:nvSpPr>
                <p:cNvPr id="3934" name="Line 382"/>
                <p:cNvSpPr>
                  <a:spLocks noChangeShapeType="1"/>
                </p:cNvSpPr>
                <p:nvPr/>
              </p:nvSpPr>
              <p:spPr bwMode="auto">
                <a:xfrm flipV="1">
                  <a:off x="1588" y="1868"/>
                  <a:ext cx="88" cy="56"/>
                </a:xfrm>
                <a:prstGeom prst="line">
                  <a:avLst/>
                </a:prstGeom>
                <a:noFill/>
                <a:ln w="12700">
                  <a:solidFill>
                    <a:schemeClr val="tx1"/>
                  </a:solidFill>
                  <a:round/>
                  <a:headEnd/>
                  <a:tailEnd/>
                </a:ln>
                <a:effectLst/>
              </p:spPr>
              <p:txBody>
                <a:bodyPr wrap="none" anchor="ctr"/>
                <a:lstStyle/>
                <a:p>
                  <a:endParaRPr lang="zh-TW" altLang="en-US"/>
                </a:p>
              </p:txBody>
            </p:sp>
            <p:sp>
              <p:nvSpPr>
                <p:cNvPr id="3935" name="Line 383"/>
                <p:cNvSpPr>
                  <a:spLocks noChangeShapeType="1"/>
                </p:cNvSpPr>
                <p:nvPr/>
              </p:nvSpPr>
              <p:spPr bwMode="auto">
                <a:xfrm>
                  <a:off x="1680" y="1876"/>
                  <a:ext cx="0" cy="1048"/>
                </a:xfrm>
                <a:prstGeom prst="line">
                  <a:avLst/>
                </a:prstGeom>
                <a:noFill/>
                <a:ln w="12700">
                  <a:solidFill>
                    <a:schemeClr val="tx1"/>
                  </a:solidFill>
                  <a:round/>
                  <a:headEnd/>
                  <a:tailEnd/>
                </a:ln>
                <a:effectLst/>
              </p:spPr>
              <p:txBody>
                <a:bodyPr wrap="none" anchor="ctr"/>
                <a:lstStyle/>
                <a:p>
                  <a:endParaRPr lang="zh-TW" altLang="en-US"/>
                </a:p>
              </p:txBody>
            </p:sp>
            <p:sp>
              <p:nvSpPr>
                <p:cNvPr id="3936" name="Line 384"/>
                <p:cNvSpPr>
                  <a:spLocks noChangeShapeType="1"/>
                </p:cNvSpPr>
                <p:nvPr/>
              </p:nvSpPr>
              <p:spPr bwMode="auto">
                <a:xfrm flipV="1">
                  <a:off x="1248" y="2348"/>
                  <a:ext cx="0" cy="584"/>
                </a:xfrm>
                <a:prstGeom prst="line">
                  <a:avLst/>
                </a:prstGeom>
                <a:noFill/>
                <a:ln w="12700">
                  <a:solidFill>
                    <a:schemeClr val="tx1"/>
                  </a:solidFill>
                  <a:round/>
                  <a:headEnd/>
                  <a:tailEnd/>
                </a:ln>
                <a:effectLst/>
              </p:spPr>
              <p:txBody>
                <a:bodyPr wrap="none" anchor="ctr"/>
                <a:lstStyle/>
                <a:p>
                  <a:endParaRPr lang="zh-TW" altLang="en-US"/>
                </a:p>
              </p:txBody>
            </p:sp>
            <p:sp>
              <p:nvSpPr>
                <p:cNvPr id="3937" name="Freeform 385"/>
                <p:cNvSpPr>
                  <a:spLocks/>
                </p:cNvSpPr>
                <p:nvPr/>
              </p:nvSpPr>
              <p:spPr bwMode="auto">
                <a:xfrm>
                  <a:off x="1584" y="768"/>
                  <a:ext cx="577" cy="2161"/>
                </a:xfrm>
                <a:custGeom>
                  <a:avLst/>
                  <a:gdLst/>
                  <a:ahLst/>
                  <a:cxnLst>
                    <a:cxn ang="0">
                      <a:pos x="0" y="288"/>
                    </a:cxn>
                    <a:cxn ang="0">
                      <a:pos x="576" y="0"/>
                    </a:cxn>
                    <a:cxn ang="0">
                      <a:pos x="576" y="1920"/>
                    </a:cxn>
                    <a:cxn ang="0">
                      <a:pos x="96" y="2160"/>
                    </a:cxn>
                    <a:cxn ang="0">
                      <a:pos x="96" y="1104"/>
                    </a:cxn>
                    <a:cxn ang="0">
                      <a:pos x="0" y="1152"/>
                    </a:cxn>
                    <a:cxn ang="0">
                      <a:pos x="0" y="288"/>
                    </a:cxn>
                  </a:cxnLst>
                  <a:rect l="0" t="0" r="r" b="b"/>
                  <a:pathLst>
                    <a:path w="577" h="2161">
                      <a:moveTo>
                        <a:pt x="0" y="288"/>
                      </a:moveTo>
                      <a:lnTo>
                        <a:pt x="576" y="0"/>
                      </a:lnTo>
                      <a:lnTo>
                        <a:pt x="576" y="1920"/>
                      </a:lnTo>
                      <a:lnTo>
                        <a:pt x="96" y="2160"/>
                      </a:lnTo>
                      <a:lnTo>
                        <a:pt x="96" y="1104"/>
                      </a:lnTo>
                      <a:lnTo>
                        <a:pt x="0" y="1152"/>
                      </a:lnTo>
                      <a:lnTo>
                        <a:pt x="0" y="28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938" name="Freeform 386"/>
                <p:cNvSpPr>
                  <a:spLocks/>
                </p:cNvSpPr>
                <p:nvPr/>
              </p:nvSpPr>
              <p:spPr bwMode="auto">
                <a:xfrm>
                  <a:off x="1248" y="1872"/>
                  <a:ext cx="433" cy="1057"/>
                </a:xfrm>
                <a:custGeom>
                  <a:avLst/>
                  <a:gdLst/>
                  <a:ahLst/>
                  <a:cxnLst>
                    <a:cxn ang="0">
                      <a:pos x="0" y="480"/>
                    </a:cxn>
                    <a:cxn ang="0">
                      <a:pos x="0" y="1056"/>
                    </a:cxn>
                    <a:cxn ang="0">
                      <a:pos x="432" y="1056"/>
                    </a:cxn>
                    <a:cxn ang="0">
                      <a:pos x="432" y="0"/>
                    </a:cxn>
                    <a:cxn ang="0">
                      <a:pos x="336" y="48"/>
                    </a:cxn>
                    <a:cxn ang="0">
                      <a:pos x="192" y="48"/>
                    </a:cxn>
                    <a:cxn ang="0">
                      <a:pos x="192" y="432"/>
                    </a:cxn>
                    <a:cxn ang="0">
                      <a:pos x="96" y="480"/>
                    </a:cxn>
                    <a:cxn ang="0">
                      <a:pos x="0" y="480"/>
                    </a:cxn>
                  </a:cxnLst>
                  <a:rect l="0" t="0" r="r" b="b"/>
                  <a:pathLst>
                    <a:path w="433" h="1057">
                      <a:moveTo>
                        <a:pt x="0" y="480"/>
                      </a:moveTo>
                      <a:lnTo>
                        <a:pt x="0" y="1056"/>
                      </a:lnTo>
                      <a:lnTo>
                        <a:pt x="432" y="1056"/>
                      </a:lnTo>
                      <a:lnTo>
                        <a:pt x="432" y="0"/>
                      </a:lnTo>
                      <a:lnTo>
                        <a:pt x="336" y="48"/>
                      </a:lnTo>
                      <a:lnTo>
                        <a:pt x="192" y="48"/>
                      </a:lnTo>
                      <a:lnTo>
                        <a:pt x="192" y="432"/>
                      </a:lnTo>
                      <a:lnTo>
                        <a:pt x="96" y="480"/>
                      </a:lnTo>
                      <a:lnTo>
                        <a:pt x="0" y="480"/>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grpSp>
              <p:nvGrpSpPr>
                <p:cNvPr id="3939" name="Group 387"/>
                <p:cNvGrpSpPr>
                  <a:grpSpLocks/>
                </p:cNvGrpSpPr>
                <p:nvPr/>
              </p:nvGrpSpPr>
              <p:grpSpPr bwMode="auto">
                <a:xfrm>
                  <a:off x="1321" y="2398"/>
                  <a:ext cx="88" cy="226"/>
                  <a:chOff x="1321" y="2398"/>
                  <a:chExt cx="88" cy="226"/>
                </a:xfrm>
              </p:grpSpPr>
              <p:sp>
                <p:nvSpPr>
                  <p:cNvPr id="3977" name="AutoShape 388"/>
                  <p:cNvSpPr>
                    <a:spLocks noChangeArrowheads="1"/>
                  </p:cNvSpPr>
                  <p:nvPr/>
                </p:nvSpPr>
                <p:spPr bwMode="auto">
                  <a:xfrm>
                    <a:off x="1321" y="2398"/>
                    <a:ext cx="88" cy="226"/>
                  </a:xfrm>
                  <a:prstGeom prst="roundRect">
                    <a:avLst>
                      <a:gd name="adj" fmla="val 12495"/>
                    </a:avLst>
                  </a:prstGeom>
                  <a:solidFill>
                    <a:schemeClr val="bg2"/>
                  </a:solidFill>
                  <a:ln w="12700">
                    <a:solidFill>
                      <a:schemeClr val="tx1"/>
                    </a:solidFill>
                    <a:round/>
                    <a:headEnd/>
                    <a:tailEnd/>
                  </a:ln>
                  <a:effectLst/>
                </p:spPr>
                <p:txBody>
                  <a:bodyPr wrap="none" anchor="ctr"/>
                  <a:lstStyle/>
                  <a:p>
                    <a:endParaRPr lang="zh-TW" altLang="en-US"/>
                  </a:p>
                </p:txBody>
              </p:sp>
              <p:grpSp>
                <p:nvGrpSpPr>
                  <p:cNvPr id="3978" name="Group 389"/>
                  <p:cNvGrpSpPr>
                    <a:grpSpLocks/>
                  </p:cNvGrpSpPr>
                  <p:nvPr/>
                </p:nvGrpSpPr>
                <p:grpSpPr bwMode="auto">
                  <a:xfrm>
                    <a:off x="1338" y="2427"/>
                    <a:ext cx="52" cy="169"/>
                    <a:chOff x="1338" y="2427"/>
                    <a:chExt cx="52" cy="169"/>
                  </a:xfrm>
                </p:grpSpPr>
                <p:sp>
                  <p:nvSpPr>
                    <p:cNvPr id="3979" name="Freeform 390"/>
                    <p:cNvSpPr>
                      <a:spLocks/>
                    </p:cNvSpPr>
                    <p:nvPr/>
                  </p:nvSpPr>
                  <p:spPr bwMode="auto">
                    <a:xfrm>
                      <a:off x="1339" y="2427"/>
                      <a:ext cx="51" cy="151"/>
                    </a:xfrm>
                    <a:custGeom>
                      <a:avLst/>
                      <a:gdLst/>
                      <a:ahLst/>
                      <a:cxnLst>
                        <a:cxn ang="0">
                          <a:pos x="0" y="0"/>
                        </a:cxn>
                        <a:cxn ang="0">
                          <a:pos x="50" y="14"/>
                        </a:cxn>
                        <a:cxn ang="0">
                          <a:pos x="50" y="150"/>
                        </a:cxn>
                      </a:cxnLst>
                      <a:rect l="0" t="0" r="r" b="b"/>
                      <a:pathLst>
                        <a:path w="51" h="151">
                          <a:moveTo>
                            <a:pt x="0" y="0"/>
                          </a:moveTo>
                          <a:lnTo>
                            <a:pt x="50" y="14"/>
                          </a:lnTo>
                          <a:lnTo>
                            <a:pt x="50" y="150"/>
                          </a:lnTo>
                        </a:path>
                      </a:pathLst>
                    </a:custGeom>
                    <a:noFill/>
                    <a:ln w="12700" cap="rnd" cmpd="sng">
                      <a:solidFill>
                        <a:schemeClr val="tx1"/>
                      </a:solidFill>
                      <a:prstDash val="solid"/>
                      <a:round/>
                      <a:headEnd type="none" w="med" len="med"/>
                      <a:tailEnd type="none" w="med" len="med"/>
                    </a:ln>
                    <a:effectLst/>
                  </p:spPr>
                  <p:txBody>
                    <a:bodyPr/>
                    <a:lstStyle/>
                    <a:p>
                      <a:endParaRPr lang="zh-TW" altLang="en-US"/>
                    </a:p>
                  </p:txBody>
                </p:sp>
                <p:sp>
                  <p:nvSpPr>
                    <p:cNvPr id="3980" name="Freeform 391"/>
                    <p:cNvSpPr>
                      <a:spLocks/>
                    </p:cNvSpPr>
                    <p:nvPr/>
                  </p:nvSpPr>
                  <p:spPr bwMode="auto">
                    <a:xfrm>
                      <a:off x="1338" y="2428"/>
                      <a:ext cx="51" cy="168"/>
                    </a:xfrm>
                    <a:custGeom>
                      <a:avLst/>
                      <a:gdLst/>
                      <a:ahLst/>
                      <a:cxnLst>
                        <a:cxn ang="0">
                          <a:pos x="50" y="150"/>
                        </a:cxn>
                        <a:cxn ang="0">
                          <a:pos x="0" y="167"/>
                        </a:cxn>
                        <a:cxn ang="0">
                          <a:pos x="0" y="0"/>
                        </a:cxn>
                      </a:cxnLst>
                      <a:rect l="0" t="0" r="r" b="b"/>
                      <a:pathLst>
                        <a:path w="51" h="168">
                          <a:moveTo>
                            <a:pt x="50" y="150"/>
                          </a:moveTo>
                          <a:lnTo>
                            <a:pt x="0" y="167"/>
                          </a:lnTo>
                          <a:lnTo>
                            <a:pt x="0" y="0"/>
                          </a:lnTo>
                        </a:path>
                      </a:pathLst>
                    </a:custGeom>
                    <a:noFill/>
                    <a:ln w="12700" cap="rnd" cmpd="sng">
                      <a:solidFill>
                        <a:schemeClr val="tx1"/>
                      </a:solidFill>
                      <a:prstDash val="solid"/>
                      <a:round/>
                      <a:headEnd type="none" w="med" len="med"/>
                      <a:tailEnd type="none" w="med" len="med"/>
                    </a:ln>
                    <a:effectLst/>
                  </p:spPr>
                  <p:txBody>
                    <a:bodyPr/>
                    <a:lstStyle/>
                    <a:p>
                      <a:endParaRPr lang="zh-TW" altLang="en-US"/>
                    </a:p>
                  </p:txBody>
                </p:sp>
              </p:grpSp>
            </p:grpSp>
            <p:sp>
              <p:nvSpPr>
                <p:cNvPr id="3940" name="Rectangle 392"/>
                <p:cNvSpPr>
                  <a:spLocks noChangeArrowheads="1"/>
                </p:cNvSpPr>
                <p:nvPr/>
              </p:nvSpPr>
              <p:spPr bwMode="auto">
                <a:xfrm>
                  <a:off x="1204" y="1924"/>
                  <a:ext cx="40" cy="376"/>
                </a:xfrm>
                <a:prstGeom prst="rect">
                  <a:avLst/>
                </a:prstGeom>
                <a:solidFill>
                  <a:srgbClr val="00DFCA"/>
                </a:solidFill>
                <a:ln w="12700">
                  <a:solidFill>
                    <a:schemeClr val="tx1"/>
                  </a:solidFill>
                  <a:miter lim="800000"/>
                  <a:headEnd/>
                  <a:tailEnd/>
                </a:ln>
                <a:effectLst/>
              </p:spPr>
              <p:txBody>
                <a:bodyPr wrap="none" anchor="ctr"/>
                <a:lstStyle/>
                <a:p>
                  <a:endParaRPr lang="zh-TW" altLang="en-US"/>
                </a:p>
              </p:txBody>
            </p:sp>
            <p:sp>
              <p:nvSpPr>
                <p:cNvPr id="3941" name="AutoShape 393"/>
                <p:cNvSpPr>
                  <a:spLocks noChangeArrowheads="1"/>
                </p:cNvSpPr>
                <p:nvPr/>
              </p:nvSpPr>
              <p:spPr bwMode="auto">
                <a:xfrm>
                  <a:off x="1300" y="2692"/>
                  <a:ext cx="88" cy="88"/>
                </a:xfrm>
                <a:prstGeom prst="octagon">
                  <a:avLst>
                    <a:gd name="adj" fmla="val 29282"/>
                  </a:avLst>
                </a:prstGeom>
                <a:solidFill>
                  <a:srgbClr val="676767"/>
                </a:solidFill>
                <a:ln w="12700">
                  <a:solidFill>
                    <a:schemeClr val="tx1"/>
                  </a:solidFill>
                  <a:miter lim="800000"/>
                  <a:headEnd/>
                  <a:tailEnd/>
                </a:ln>
                <a:effectLst/>
              </p:spPr>
              <p:txBody>
                <a:bodyPr wrap="none" anchor="ctr"/>
                <a:lstStyle/>
                <a:p>
                  <a:endParaRPr lang="zh-TW" altLang="en-US"/>
                </a:p>
              </p:txBody>
            </p:sp>
            <p:grpSp>
              <p:nvGrpSpPr>
                <p:cNvPr id="3942" name="Group 394"/>
                <p:cNvGrpSpPr>
                  <a:grpSpLocks/>
                </p:cNvGrpSpPr>
                <p:nvPr/>
              </p:nvGrpSpPr>
              <p:grpSpPr bwMode="auto">
                <a:xfrm>
                  <a:off x="1513" y="1966"/>
                  <a:ext cx="88" cy="226"/>
                  <a:chOff x="1513" y="1966"/>
                  <a:chExt cx="88" cy="226"/>
                </a:xfrm>
              </p:grpSpPr>
              <p:sp>
                <p:nvSpPr>
                  <p:cNvPr id="3973" name="AutoShape 395"/>
                  <p:cNvSpPr>
                    <a:spLocks noChangeArrowheads="1"/>
                  </p:cNvSpPr>
                  <p:nvPr/>
                </p:nvSpPr>
                <p:spPr bwMode="auto">
                  <a:xfrm>
                    <a:off x="1513" y="1966"/>
                    <a:ext cx="88" cy="226"/>
                  </a:xfrm>
                  <a:prstGeom prst="roundRect">
                    <a:avLst>
                      <a:gd name="adj" fmla="val 12495"/>
                    </a:avLst>
                  </a:prstGeom>
                  <a:solidFill>
                    <a:schemeClr val="bg2"/>
                  </a:solidFill>
                  <a:ln w="12700">
                    <a:solidFill>
                      <a:schemeClr val="tx1"/>
                    </a:solidFill>
                    <a:round/>
                    <a:headEnd/>
                    <a:tailEnd/>
                  </a:ln>
                  <a:effectLst/>
                </p:spPr>
                <p:txBody>
                  <a:bodyPr wrap="none" anchor="ctr"/>
                  <a:lstStyle/>
                  <a:p>
                    <a:endParaRPr lang="zh-TW" altLang="en-US"/>
                  </a:p>
                </p:txBody>
              </p:sp>
              <p:grpSp>
                <p:nvGrpSpPr>
                  <p:cNvPr id="3974" name="Group 396"/>
                  <p:cNvGrpSpPr>
                    <a:grpSpLocks/>
                  </p:cNvGrpSpPr>
                  <p:nvPr/>
                </p:nvGrpSpPr>
                <p:grpSpPr bwMode="auto">
                  <a:xfrm>
                    <a:off x="1530" y="1995"/>
                    <a:ext cx="52" cy="169"/>
                    <a:chOff x="1530" y="1995"/>
                    <a:chExt cx="52" cy="169"/>
                  </a:xfrm>
                </p:grpSpPr>
                <p:sp>
                  <p:nvSpPr>
                    <p:cNvPr id="3975" name="Freeform 397"/>
                    <p:cNvSpPr>
                      <a:spLocks/>
                    </p:cNvSpPr>
                    <p:nvPr/>
                  </p:nvSpPr>
                  <p:spPr bwMode="auto">
                    <a:xfrm>
                      <a:off x="1531" y="1995"/>
                      <a:ext cx="51" cy="151"/>
                    </a:xfrm>
                    <a:custGeom>
                      <a:avLst/>
                      <a:gdLst/>
                      <a:ahLst/>
                      <a:cxnLst>
                        <a:cxn ang="0">
                          <a:pos x="0" y="0"/>
                        </a:cxn>
                        <a:cxn ang="0">
                          <a:pos x="50" y="14"/>
                        </a:cxn>
                        <a:cxn ang="0">
                          <a:pos x="50" y="150"/>
                        </a:cxn>
                      </a:cxnLst>
                      <a:rect l="0" t="0" r="r" b="b"/>
                      <a:pathLst>
                        <a:path w="51" h="151">
                          <a:moveTo>
                            <a:pt x="0" y="0"/>
                          </a:moveTo>
                          <a:lnTo>
                            <a:pt x="50" y="14"/>
                          </a:lnTo>
                          <a:lnTo>
                            <a:pt x="50" y="150"/>
                          </a:lnTo>
                        </a:path>
                      </a:pathLst>
                    </a:custGeom>
                    <a:noFill/>
                    <a:ln w="12700" cap="rnd" cmpd="sng">
                      <a:solidFill>
                        <a:schemeClr val="tx1"/>
                      </a:solidFill>
                      <a:prstDash val="solid"/>
                      <a:round/>
                      <a:headEnd type="none" w="med" len="med"/>
                      <a:tailEnd type="none" w="med" len="med"/>
                    </a:ln>
                    <a:effectLst/>
                  </p:spPr>
                  <p:txBody>
                    <a:bodyPr/>
                    <a:lstStyle/>
                    <a:p>
                      <a:endParaRPr lang="zh-TW" altLang="en-US"/>
                    </a:p>
                  </p:txBody>
                </p:sp>
                <p:sp>
                  <p:nvSpPr>
                    <p:cNvPr id="3976" name="Freeform 398"/>
                    <p:cNvSpPr>
                      <a:spLocks/>
                    </p:cNvSpPr>
                    <p:nvPr/>
                  </p:nvSpPr>
                  <p:spPr bwMode="auto">
                    <a:xfrm>
                      <a:off x="1530" y="1996"/>
                      <a:ext cx="51" cy="168"/>
                    </a:xfrm>
                    <a:custGeom>
                      <a:avLst/>
                      <a:gdLst/>
                      <a:ahLst/>
                      <a:cxnLst>
                        <a:cxn ang="0">
                          <a:pos x="50" y="150"/>
                        </a:cxn>
                        <a:cxn ang="0">
                          <a:pos x="0" y="167"/>
                        </a:cxn>
                        <a:cxn ang="0">
                          <a:pos x="0" y="0"/>
                        </a:cxn>
                      </a:cxnLst>
                      <a:rect l="0" t="0" r="r" b="b"/>
                      <a:pathLst>
                        <a:path w="51" h="168">
                          <a:moveTo>
                            <a:pt x="50" y="150"/>
                          </a:moveTo>
                          <a:lnTo>
                            <a:pt x="0" y="167"/>
                          </a:lnTo>
                          <a:lnTo>
                            <a:pt x="0" y="0"/>
                          </a:lnTo>
                        </a:path>
                      </a:pathLst>
                    </a:custGeom>
                    <a:noFill/>
                    <a:ln w="12700" cap="rnd" cmpd="sng">
                      <a:solidFill>
                        <a:schemeClr val="tx1"/>
                      </a:solidFill>
                      <a:prstDash val="solid"/>
                      <a:round/>
                      <a:headEnd type="none" w="med" len="med"/>
                      <a:tailEnd type="none" w="med" len="med"/>
                    </a:ln>
                    <a:effectLst/>
                  </p:spPr>
                  <p:txBody>
                    <a:bodyPr/>
                    <a:lstStyle/>
                    <a:p>
                      <a:endParaRPr lang="zh-TW" altLang="en-US"/>
                    </a:p>
                  </p:txBody>
                </p:sp>
              </p:grpSp>
            </p:grpSp>
            <p:grpSp>
              <p:nvGrpSpPr>
                <p:cNvPr id="3943" name="Group 399"/>
                <p:cNvGrpSpPr>
                  <a:grpSpLocks/>
                </p:cNvGrpSpPr>
                <p:nvPr/>
              </p:nvGrpSpPr>
              <p:grpSpPr bwMode="auto">
                <a:xfrm>
                  <a:off x="1444" y="1204"/>
                  <a:ext cx="40" cy="376"/>
                  <a:chOff x="1444" y="1204"/>
                  <a:chExt cx="40" cy="376"/>
                </a:xfrm>
              </p:grpSpPr>
              <p:sp>
                <p:nvSpPr>
                  <p:cNvPr id="3962" name="Rectangle 400"/>
                  <p:cNvSpPr>
                    <a:spLocks noChangeArrowheads="1"/>
                  </p:cNvSpPr>
                  <p:nvPr/>
                </p:nvSpPr>
                <p:spPr bwMode="auto">
                  <a:xfrm>
                    <a:off x="1444" y="1204"/>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963" name="Rectangle 401"/>
                  <p:cNvSpPr>
                    <a:spLocks noChangeArrowheads="1"/>
                  </p:cNvSpPr>
                  <p:nvPr/>
                </p:nvSpPr>
                <p:spPr bwMode="auto">
                  <a:xfrm>
                    <a:off x="1444" y="1239"/>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964" name="Rectangle 402"/>
                  <p:cNvSpPr>
                    <a:spLocks noChangeArrowheads="1"/>
                  </p:cNvSpPr>
                  <p:nvPr/>
                </p:nvSpPr>
                <p:spPr bwMode="auto">
                  <a:xfrm>
                    <a:off x="1444" y="1274"/>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965" name="Rectangle 403"/>
                  <p:cNvSpPr>
                    <a:spLocks noChangeArrowheads="1"/>
                  </p:cNvSpPr>
                  <p:nvPr/>
                </p:nvSpPr>
                <p:spPr bwMode="auto">
                  <a:xfrm>
                    <a:off x="1444" y="1309"/>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966" name="Rectangle 404"/>
                  <p:cNvSpPr>
                    <a:spLocks noChangeArrowheads="1"/>
                  </p:cNvSpPr>
                  <p:nvPr/>
                </p:nvSpPr>
                <p:spPr bwMode="auto">
                  <a:xfrm>
                    <a:off x="1444" y="1344"/>
                    <a:ext cx="40" cy="2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967" name="Rectangle 405"/>
                  <p:cNvSpPr>
                    <a:spLocks noChangeArrowheads="1"/>
                  </p:cNvSpPr>
                  <p:nvPr/>
                </p:nvSpPr>
                <p:spPr bwMode="auto">
                  <a:xfrm>
                    <a:off x="1444" y="1378"/>
                    <a:ext cx="40" cy="28"/>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968" name="Rectangle 406"/>
                  <p:cNvSpPr>
                    <a:spLocks noChangeArrowheads="1"/>
                  </p:cNvSpPr>
                  <p:nvPr/>
                </p:nvSpPr>
                <p:spPr bwMode="auto">
                  <a:xfrm>
                    <a:off x="1444" y="1414"/>
                    <a:ext cx="40" cy="2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969" name="Rectangle 407"/>
                  <p:cNvSpPr>
                    <a:spLocks noChangeArrowheads="1"/>
                  </p:cNvSpPr>
                  <p:nvPr/>
                </p:nvSpPr>
                <p:spPr bwMode="auto">
                  <a:xfrm>
                    <a:off x="1444" y="1448"/>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970" name="Rectangle 408"/>
                  <p:cNvSpPr>
                    <a:spLocks noChangeArrowheads="1"/>
                  </p:cNvSpPr>
                  <p:nvPr/>
                </p:nvSpPr>
                <p:spPr bwMode="auto">
                  <a:xfrm>
                    <a:off x="1444" y="1483"/>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971" name="Rectangle 409"/>
                  <p:cNvSpPr>
                    <a:spLocks noChangeArrowheads="1"/>
                  </p:cNvSpPr>
                  <p:nvPr/>
                </p:nvSpPr>
                <p:spPr bwMode="auto">
                  <a:xfrm>
                    <a:off x="1444" y="1518"/>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972" name="Rectangle 410"/>
                  <p:cNvSpPr>
                    <a:spLocks noChangeArrowheads="1"/>
                  </p:cNvSpPr>
                  <p:nvPr/>
                </p:nvSpPr>
                <p:spPr bwMode="auto">
                  <a:xfrm>
                    <a:off x="1444" y="1553"/>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grpSp>
            <p:grpSp>
              <p:nvGrpSpPr>
                <p:cNvPr id="3944" name="Group 411"/>
                <p:cNvGrpSpPr>
                  <a:grpSpLocks/>
                </p:cNvGrpSpPr>
                <p:nvPr/>
              </p:nvGrpSpPr>
              <p:grpSpPr bwMode="auto">
                <a:xfrm>
                  <a:off x="1204" y="1204"/>
                  <a:ext cx="40" cy="376"/>
                  <a:chOff x="1204" y="1204"/>
                  <a:chExt cx="40" cy="376"/>
                </a:xfrm>
              </p:grpSpPr>
              <p:sp>
                <p:nvSpPr>
                  <p:cNvPr id="3951" name="Rectangle 412"/>
                  <p:cNvSpPr>
                    <a:spLocks noChangeArrowheads="1"/>
                  </p:cNvSpPr>
                  <p:nvPr/>
                </p:nvSpPr>
                <p:spPr bwMode="auto">
                  <a:xfrm>
                    <a:off x="1204" y="1204"/>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952" name="Rectangle 413"/>
                  <p:cNvSpPr>
                    <a:spLocks noChangeArrowheads="1"/>
                  </p:cNvSpPr>
                  <p:nvPr/>
                </p:nvSpPr>
                <p:spPr bwMode="auto">
                  <a:xfrm>
                    <a:off x="1204" y="1239"/>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953" name="Rectangle 414"/>
                  <p:cNvSpPr>
                    <a:spLocks noChangeArrowheads="1"/>
                  </p:cNvSpPr>
                  <p:nvPr/>
                </p:nvSpPr>
                <p:spPr bwMode="auto">
                  <a:xfrm>
                    <a:off x="1204" y="1274"/>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954" name="Rectangle 415"/>
                  <p:cNvSpPr>
                    <a:spLocks noChangeArrowheads="1"/>
                  </p:cNvSpPr>
                  <p:nvPr/>
                </p:nvSpPr>
                <p:spPr bwMode="auto">
                  <a:xfrm>
                    <a:off x="1204" y="1309"/>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955" name="Rectangle 416"/>
                  <p:cNvSpPr>
                    <a:spLocks noChangeArrowheads="1"/>
                  </p:cNvSpPr>
                  <p:nvPr/>
                </p:nvSpPr>
                <p:spPr bwMode="auto">
                  <a:xfrm>
                    <a:off x="1204" y="1344"/>
                    <a:ext cx="40" cy="2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956" name="Rectangle 417"/>
                  <p:cNvSpPr>
                    <a:spLocks noChangeArrowheads="1"/>
                  </p:cNvSpPr>
                  <p:nvPr/>
                </p:nvSpPr>
                <p:spPr bwMode="auto">
                  <a:xfrm>
                    <a:off x="1204" y="1378"/>
                    <a:ext cx="40" cy="28"/>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957" name="Rectangle 418"/>
                  <p:cNvSpPr>
                    <a:spLocks noChangeArrowheads="1"/>
                  </p:cNvSpPr>
                  <p:nvPr/>
                </p:nvSpPr>
                <p:spPr bwMode="auto">
                  <a:xfrm>
                    <a:off x="1204" y="1414"/>
                    <a:ext cx="40" cy="2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958" name="Rectangle 419"/>
                  <p:cNvSpPr>
                    <a:spLocks noChangeArrowheads="1"/>
                  </p:cNvSpPr>
                  <p:nvPr/>
                </p:nvSpPr>
                <p:spPr bwMode="auto">
                  <a:xfrm>
                    <a:off x="1204" y="1448"/>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959" name="Rectangle 420"/>
                  <p:cNvSpPr>
                    <a:spLocks noChangeArrowheads="1"/>
                  </p:cNvSpPr>
                  <p:nvPr/>
                </p:nvSpPr>
                <p:spPr bwMode="auto">
                  <a:xfrm>
                    <a:off x="1204" y="1483"/>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960" name="Rectangle 421"/>
                  <p:cNvSpPr>
                    <a:spLocks noChangeArrowheads="1"/>
                  </p:cNvSpPr>
                  <p:nvPr/>
                </p:nvSpPr>
                <p:spPr bwMode="auto">
                  <a:xfrm>
                    <a:off x="1204" y="1518"/>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961" name="Rectangle 422"/>
                  <p:cNvSpPr>
                    <a:spLocks noChangeArrowheads="1"/>
                  </p:cNvSpPr>
                  <p:nvPr/>
                </p:nvSpPr>
                <p:spPr bwMode="auto">
                  <a:xfrm>
                    <a:off x="1204" y="1553"/>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grpSp>
            <p:sp>
              <p:nvSpPr>
                <p:cNvPr id="3945" name="Rectangle 423"/>
                <p:cNvSpPr>
                  <a:spLocks noChangeArrowheads="1"/>
                </p:cNvSpPr>
                <p:nvPr/>
              </p:nvSpPr>
              <p:spPr bwMode="auto">
                <a:xfrm rot="18060000">
                  <a:off x="1270" y="1714"/>
                  <a:ext cx="40" cy="136"/>
                </a:xfrm>
                <a:prstGeom prst="rect">
                  <a:avLst/>
                </a:prstGeom>
                <a:solidFill>
                  <a:srgbClr val="8CF4EA"/>
                </a:solidFill>
                <a:ln w="12700">
                  <a:solidFill>
                    <a:schemeClr val="tx1"/>
                  </a:solidFill>
                  <a:miter lim="800000"/>
                  <a:headEnd/>
                  <a:tailEnd/>
                </a:ln>
                <a:effectLst/>
              </p:spPr>
              <p:txBody>
                <a:bodyPr wrap="none" anchor="ctr"/>
                <a:lstStyle/>
                <a:p>
                  <a:endParaRPr lang="zh-TW" altLang="en-US"/>
                </a:p>
              </p:txBody>
            </p:sp>
            <p:sp>
              <p:nvSpPr>
                <p:cNvPr id="3946" name="Freeform 424"/>
                <p:cNvSpPr>
                  <a:spLocks/>
                </p:cNvSpPr>
                <p:nvPr/>
              </p:nvSpPr>
              <p:spPr bwMode="auto">
                <a:xfrm>
                  <a:off x="1170" y="1662"/>
                  <a:ext cx="97" cy="49"/>
                </a:xfrm>
                <a:custGeom>
                  <a:avLst/>
                  <a:gdLst/>
                  <a:ahLst/>
                  <a:cxnLst>
                    <a:cxn ang="0">
                      <a:pos x="0" y="0"/>
                    </a:cxn>
                    <a:cxn ang="0">
                      <a:pos x="48" y="0"/>
                    </a:cxn>
                    <a:cxn ang="0">
                      <a:pos x="96" y="48"/>
                    </a:cxn>
                  </a:cxnLst>
                  <a:rect l="0" t="0" r="r" b="b"/>
                  <a:pathLst>
                    <a:path w="97" h="49">
                      <a:moveTo>
                        <a:pt x="0" y="0"/>
                      </a:moveTo>
                      <a:lnTo>
                        <a:pt x="48" y="0"/>
                      </a:lnTo>
                      <a:lnTo>
                        <a:pt x="96" y="48"/>
                      </a:lnTo>
                    </a:path>
                  </a:pathLst>
                </a:custGeom>
                <a:noFill/>
                <a:ln w="12700" cap="rnd" cmpd="sng">
                  <a:solidFill>
                    <a:schemeClr val="bg1"/>
                  </a:solidFill>
                  <a:prstDash val="solid"/>
                  <a:round/>
                  <a:headEnd type="none" w="med" len="med"/>
                  <a:tailEnd type="none" w="med" len="med"/>
                </a:ln>
                <a:effectLst/>
              </p:spPr>
              <p:txBody>
                <a:bodyPr/>
                <a:lstStyle/>
                <a:p>
                  <a:endParaRPr lang="zh-TW" altLang="en-US"/>
                </a:p>
              </p:txBody>
            </p:sp>
            <p:sp>
              <p:nvSpPr>
                <p:cNvPr id="3947" name="Freeform 425"/>
                <p:cNvSpPr>
                  <a:spLocks/>
                </p:cNvSpPr>
                <p:nvPr/>
              </p:nvSpPr>
              <p:spPr bwMode="auto">
                <a:xfrm>
                  <a:off x="1170" y="1806"/>
                  <a:ext cx="97" cy="49"/>
                </a:xfrm>
                <a:custGeom>
                  <a:avLst/>
                  <a:gdLst/>
                  <a:ahLst/>
                  <a:cxnLst>
                    <a:cxn ang="0">
                      <a:pos x="0" y="48"/>
                    </a:cxn>
                    <a:cxn ang="0">
                      <a:pos x="48" y="48"/>
                    </a:cxn>
                    <a:cxn ang="0">
                      <a:pos x="96" y="0"/>
                    </a:cxn>
                  </a:cxnLst>
                  <a:rect l="0" t="0" r="r" b="b"/>
                  <a:pathLst>
                    <a:path w="97" h="49">
                      <a:moveTo>
                        <a:pt x="0" y="48"/>
                      </a:moveTo>
                      <a:lnTo>
                        <a:pt x="48" y="48"/>
                      </a:lnTo>
                      <a:lnTo>
                        <a:pt x="96" y="0"/>
                      </a:lnTo>
                    </a:path>
                  </a:pathLst>
                </a:custGeom>
                <a:noFill/>
                <a:ln w="12700" cap="rnd" cmpd="sng">
                  <a:solidFill>
                    <a:schemeClr val="bg1"/>
                  </a:solidFill>
                  <a:prstDash val="solid"/>
                  <a:round/>
                  <a:headEnd type="none" w="med" len="med"/>
                  <a:tailEnd type="none" w="med" len="med"/>
                </a:ln>
                <a:effectLst/>
              </p:spPr>
              <p:txBody>
                <a:bodyPr/>
                <a:lstStyle/>
                <a:p>
                  <a:endParaRPr lang="zh-TW" altLang="en-US"/>
                </a:p>
              </p:txBody>
            </p:sp>
            <p:sp>
              <p:nvSpPr>
                <p:cNvPr id="3948" name="Line 426"/>
                <p:cNvSpPr>
                  <a:spLocks noChangeShapeType="1"/>
                </p:cNvSpPr>
                <p:nvPr/>
              </p:nvSpPr>
              <p:spPr bwMode="auto">
                <a:xfrm>
                  <a:off x="1177" y="1728"/>
                  <a:ext cx="37" cy="0"/>
                </a:xfrm>
                <a:prstGeom prst="line">
                  <a:avLst/>
                </a:prstGeom>
                <a:noFill/>
                <a:ln w="12700">
                  <a:solidFill>
                    <a:schemeClr val="bg1"/>
                  </a:solidFill>
                  <a:round/>
                  <a:headEnd/>
                  <a:tailEnd/>
                </a:ln>
                <a:effectLst/>
              </p:spPr>
              <p:txBody>
                <a:bodyPr wrap="none" anchor="ctr"/>
                <a:lstStyle/>
                <a:p>
                  <a:endParaRPr lang="zh-TW" altLang="en-US"/>
                </a:p>
              </p:txBody>
            </p:sp>
            <p:sp>
              <p:nvSpPr>
                <p:cNvPr id="3949" name="Line 427"/>
                <p:cNvSpPr>
                  <a:spLocks noChangeShapeType="1"/>
                </p:cNvSpPr>
                <p:nvPr/>
              </p:nvSpPr>
              <p:spPr bwMode="auto">
                <a:xfrm>
                  <a:off x="1180" y="1794"/>
                  <a:ext cx="34" cy="0"/>
                </a:xfrm>
                <a:prstGeom prst="line">
                  <a:avLst/>
                </a:prstGeom>
                <a:noFill/>
                <a:ln w="12700">
                  <a:solidFill>
                    <a:schemeClr val="bg1"/>
                  </a:solidFill>
                  <a:round/>
                  <a:headEnd/>
                  <a:tailEnd/>
                </a:ln>
                <a:effectLst/>
              </p:spPr>
              <p:txBody>
                <a:bodyPr wrap="none" anchor="ctr"/>
                <a:lstStyle/>
                <a:p>
                  <a:endParaRPr lang="zh-TW" altLang="en-US"/>
                </a:p>
              </p:txBody>
            </p:sp>
            <p:sp>
              <p:nvSpPr>
                <p:cNvPr id="3950" name="Oval 428"/>
                <p:cNvSpPr>
                  <a:spLocks noChangeArrowheads="1"/>
                </p:cNvSpPr>
                <p:nvPr/>
              </p:nvSpPr>
              <p:spPr bwMode="auto">
                <a:xfrm>
                  <a:off x="1270" y="1762"/>
                  <a:ext cx="40" cy="40"/>
                </a:xfrm>
                <a:prstGeom prst="ellipse">
                  <a:avLst/>
                </a:prstGeom>
                <a:solidFill>
                  <a:srgbClr val="00DFCA"/>
                </a:solidFill>
                <a:ln w="12700">
                  <a:solidFill>
                    <a:schemeClr val="tx1"/>
                  </a:solidFill>
                  <a:round/>
                  <a:headEnd/>
                  <a:tailEnd/>
                </a:ln>
                <a:effectLst/>
              </p:spPr>
              <p:txBody>
                <a:bodyPr wrap="none" anchor="ctr"/>
                <a:lstStyle/>
                <a:p>
                  <a:endParaRPr lang="zh-TW" altLang="en-US"/>
                </a:p>
              </p:txBody>
            </p:sp>
          </p:grpSp>
          <p:grpSp>
            <p:nvGrpSpPr>
              <p:cNvPr id="3566" name="Group 429"/>
              <p:cNvGrpSpPr>
                <a:grpSpLocks/>
              </p:cNvGrpSpPr>
              <p:nvPr/>
            </p:nvGrpSpPr>
            <p:grpSpPr bwMode="auto">
              <a:xfrm>
                <a:off x="1728" y="768"/>
                <a:ext cx="817" cy="2209"/>
                <a:chOff x="1728" y="768"/>
                <a:chExt cx="817" cy="2209"/>
              </a:xfrm>
            </p:grpSpPr>
            <p:sp>
              <p:nvSpPr>
                <p:cNvPr id="3870" name="Freeform 430"/>
                <p:cNvSpPr>
                  <a:spLocks/>
                </p:cNvSpPr>
                <p:nvPr/>
              </p:nvSpPr>
              <p:spPr bwMode="auto">
                <a:xfrm>
                  <a:off x="1728" y="768"/>
                  <a:ext cx="817" cy="289"/>
                </a:xfrm>
                <a:custGeom>
                  <a:avLst/>
                  <a:gdLst/>
                  <a:ahLst/>
                  <a:cxnLst>
                    <a:cxn ang="0">
                      <a:pos x="0" y="288"/>
                    </a:cxn>
                    <a:cxn ang="0">
                      <a:pos x="576" y="0"/>
                    </a:cxn>
                    <a:cxn ang="0">
                      <a:pos x="816" y="0"/>
                    </a:cxn>
                    <a:cxn ang="0">
                      <a:pos x="240" y="288"/>
                    </a:cxn>
                    <a:cxn ang="0">
                      <a:pos x="0" y="288"/>
                    </a:cxn>
                  </a:cxnLst>
                  <a:rect l="0" t="0" r="r" b="b"/>
                  <a:pathLst>
                    <a:path w="817" h="289">
                      <a:moveTo>
                        <a:pt x="0" y="288"/>
                      </a:moveTo>
                      <a:lnTo>
                        <a:pt x="576" y="0"/>
                      </a:lnTo>
                      <a:lnTo>
                        <a:pt x="816" y="0"/>
                      </a:lnTo>
                      <a:lnTo>
                        <a:pt x="240" y="288"/>
                      </a:lnTo>
                      <a:lnTo>
                        <a:pt x="0" y="288"/>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871" name="Rectangle 431"/>
                <p:cNvSpPr>
                  <a:spLocks noChangeArrowheads="1"/>
                </p:cNvSpPr>
                <p:nvPr/>
              </p:nvSpPr>
              <p:spPr bwMode="auto">
                <a:xfrm>
                  <a:off x="1732" y="1060"/>
                  <a:ext cx="232" cy="1912"/>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3872" name="Rectangle 432"/>
                <p:cNvSpPr>
                  <a:spLocks noChangeArrowheads="1"/>
                </p:cNvSpPr>
                <p:nvPr/>
              </p:nvSpPr>
              <p:spPr bwMode="auto">
                <a:xfrm>
                  <a:off x="1788" y="1146"/>
                  <a:ext cx="180" cy="1824"/>
                </a:xfrm>
                <a:prstGeom prst="rect">
                  <a:avLst/>
                </a:prstGeom>
                <a:solidFill>
                  <a:srgbClr val="919191"/>
                </a:solidFill>
                <a:ln w="12700">
                  <a:noFill/>
                  <a:miter lim="800000"/>
                  <a:headEnd/>
                  <a:tailEnd/>
                </a:ln>
                <a:effectLst/>
              </p:spPr>
              <p:txBody>
                <a:bodyPr wrap="none" anchor="ctr"/>
                <a:lstStyle/>
                <a:p>
                  <a:endParaRPr lang="zh-TW" altLang="en-US"/>
                </a:p>
              </p:txBody>
            </p:sp>
            <p:grpSp>
              <p:nvGrpSpPr>
                <p:cNvPr id="3873" name="Group 433"/>
                <p:cNvGrpSpPr>
                  <a:grpSpLocks/>
                </p:cNvGrpSpPr>
                <p:nvPr/>
              </p:nvGrpSpPr>
              <p:grpSpPr bwMode="auto">
                <a:xfrm>
                  <a:off x="1744" y="1270"/>
                  <a:ext cx="28" cy="1654"/>
                  <a:chOff x="1744" y="1270"/>
                  <a:chExt cx="28" cy="1654"/>
                </a:xfrm>
              </p:grpSpPr>
              <p:grpSp>
                <p:nvGrpSpPr>
                  <p:cNvPr id="3883" name="Group 434"/>
                  <p:cNvGrpSpPr>
                    <a:grpSpLocks/>
                  </p:cNvGrpSpPr>
                  <p:nvPr/>
                </p:nvGrpSpPr>
                <p:grpSpPr bwMode="auto">
                  <a:xfrm>
                    <a:off x="1744" y="2141"/>
                    <a:ext cx="28" cy="783"/>
                    <a:chOff x="1744" y="2141"/>
                    <a:chExt cx="28" cy="783"/>
                  </a:xfrm>
                </p:grpSpPr>
                <p:grpSp>
                  <p:nvGrpSpPr>
                    <p:cNvPr id="3903" name="Group 435"/>
                    <p:cNvGrpSpPr>
                      <a:grpSpLocks/>
                    </p:cNvGrpSpPr>
                    <p:nvPr/>
                  </p:nvGrpSpPr>
                  <p:grpSpPr bwMode="auto">
                    <a:xfrm>
                      <a:off x="1744" y="2141"/>
                      <a:ext cx="28" cy="348"/>
                      <a:chOff x="1744" y="2141"/>
                      <a:chExt cx="28" cy="348"/>
                    </a:xfrm>
                  </p:grpSpPr>
                  <p:sp>
                    <p:nvSpPr>
                      <p:cNvPr id="3913" name="Rectangle 436"/>
                      <p:cNvSpPr>
                        <a:spLocks noChangeArrowheads="1"/>
                      </p:cNvSpPr>
                      <p:nvPr/>
                    </p:nvSpPr>
                    <p:spPr bwMode="auto">
                      <a:xfrm>
                        <a:off x="1744" y="2141"/>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14" name="Rectangle 437"/>
                      <p:cNvSpPr>
                        <a:spLocks noChangeArrowheads="1"/>
                      </p:cNvSpPr>
                      <p:nvPr/>
                    </p:nvSpPr>
                    <p:spPr bwMode="auto">
                      <a:xfrm>
                        <a:off x="1744" y="2190"/>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15" name="Rectangle 438"/>
                      <p:cNvSpPr>
                        <a:spLocks noChangeArrowheads="1"/>
                      </p:cNvSpPr>
                      <p:nvPr/>
                    </p:nvSpPr>
                    <p:spPr bwMode="auto">
                      <a:xfrm>
                        <a:off x="1744" y="2237"/>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16" name="Rectangle 439"/>
                      <p:cNvSpPr>
                        <a:spLocks noChangeArrowheads="1"/>
                      </p:cNvSpPr>
                      <p:nvPr/>
                    </p:nvSpPr>
                    <p:spPr bwMode="auto">
                      <a:xfrm>
                        <a:off x="1744" y="2282"/>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17" name="Rectangle 440"/>
                      <p:cNvSpPr>
                        <a:spLocks noChangeArrowheads="1"/>
                      </p:cNvSpPr>
                      <p:nvPr/>
                    </p:nvSpPr>
                    <p:spPr bwMode="auto">
                      <a:xfrm>
                        <a:off x="1744" y="2330"/>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18" name="Rectangle 441"/>
                      <p:cNvSpPr>
                        <a:spLocks noChangeArrowheads="1"/>
                      </p:cNvSpPr>
                      <p:nvPr/>
                    </p:nvSpPr>
                    <p:spPr bwMode="auto">
                      <a:xfrm>
                        <a:off x="1744" y="2378"/>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19" name="Rectangle 442"/>
                      <p:cNvSpPr>
                        <a:spLocks noChangeArrowheads="1"/>
                      </p:cNvSpPr>
                      <p:nvPr/>
                    </p:nvSpPr>
                    <p:spPr bwMode="auto">
                      <a:xfrm>
                        <a:off x="1744" y="2426"/>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20" name="Rectangle 443"/>
                      <p:cNvSpPr>
                        <a:spLocks noChangeArrowheads="1"/>
                      </p:cNvSpPr>
                      <p:nvPr/>
                    </p:nvSpPr>
                    <p:spPr bwMode="auto">
                      <a:xfrm>
                        <a:off x="1744" y="2475"/>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nvGrpSpPr>
                    <p:cNvPr id="3904" name="Group 444"/>
                    <p:cNvGrpSpPr>
                      <a:grpSpLocks/>
                    </p:cNvGrpSpPr>
                    <p:nvPr/>
                  </p:nvGrpSpPr>
                  <p:grpSpPr bwMode="auto">
                    <a:xfrm>
                      <a:off x="1744" y="2576"/>
                      <a:ext cx="28" cy="348"/>
                      <a:chOff x="1744" y="2576"/>
                      <a:chExt cx="28" cy="348"/>
                    </a:xfrm>
                  </p:grpSpPr>
                  <p:sp>
                    <p:nvSpPr>
                      <p:cNvPr id="3905" name="Rectangle 445"/>
                      <p:cNvSpPr>
                        <a:spLocks noChangeArrowheads="1"/>
                      </p:cNvSpPr>
                      <p:nvPr/>
                    </p:nvSpPr>
                    <p:spPr bwMode="auto">
                      <a:xfrm>
                        <a:off x="1744" y="2576"/>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06" name="Rectangle 446"/>
                      <p:cNvSpPr>
                        <a:spLocks noChangeArrowheads="1"/>
                      </p:cNvSpPr>
                      <p:nvPr/>
                    </p:nvSpPr>
                    <p:spPr bwMode="auto">
                      <a:xfrm>
                        <a:off x="1744" y="2623"/>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07" name="Rectangle 447"/>
                      <p:cNvSpPr>
                        <a:spLocks noChangeArrowheads="1"/>
                      </p:cNvSpPr>
                      <p:nvPr/>
                    </p:nvSpPr>
                    <p:spPr bwMode="auto">
                      <a:xfrm>
                        <a:off x="1744" y="2670"/>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08" name="Rectangle 448"/>
                      <p:cNvSpPr>
                        <a:spLocks noChangeArrowheads="1"/>
                      </p:cNvSpPr>
                      <p:nvPr/>
                    </p:nvSpPr>
                    <p:spPr bwMode="auto">
                      <a:xfrm>
                        <a:off x="1744" y="2719"/>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09" name="Rectangle 449"/>
                      <p:cNvSpPr>
                        <a:spLocks noChangeArrowheads="1"/>
                      </p:cNvSpPr>
                      <p:nvPr/>
                    </p:nvSpPr>
                    <p:spPr bwMode="auto">
                      <a:xfrm>
                        <a:off x="1744" y="2767"/>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10" name="Rectangle 450"/>
                      <p:cNvSpPr>
                        <a:spLocks noChangeArrowheads="1"/>
                      </p:cNvSpPr>
                      <p:nvPr/>
                    </p:nvSpPr>
                    <p:spPr bwMode="auto">
                      <a:xfrm>
                        <a:off x="1744" y="2813"/>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11" name="Rectangle 451"/>
                      <p:cNvSpPr>
                        <a:spLocks noChangeArrowheads="1"/>
                      </p:cNvSpPr>
                      <p:nvPr/>
                    </p:nvSpPr>
                    <p:spPr bwMode="auto">
                      <a:xfrm>
                        <a:off x="1744" y="2860"/>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12" name="Rectangle 452"/>
                      <p:cNvSpPr>
                        <a:spLocks noChangeArrowheads="1"/>
                      </p:cNvSpPr>
                      <p:nvPr/>
                    </p:nvSpPr>
                    <p:spPr bwMode="auto">
                      <a:xfrm>
                        <a:off x="1744" y="2907"/>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grpSp>
                <p:nvGrpSpPr>
                  <p:cNvPr id="3884" name="Group 453"/>
                  <p:cNvGrpSpPr>
                    <a:grpSpLocks/>
                  </p:cNvGrpSpPr>
                  <p:nvPr/>
                </p:nvGrpSpPr>
                <p:grpSpPr bwMode="auto">
                  <a:xfrm>
                    <a:off x="1744" y="1270"/>
                    <a:ext cx="28" cy="783"/>
                    <a:chOff x="1744" y="1270"/>
                    <a:chExt cx="28" cy="783"/>
                  </a:xfrm>
                </p:grpSpPr>
                <p:grpSp>
                  <p:nvGrpSpPr>
                    <p:cNvPr id="3885" name="Group 454"/>
                    <p:cNvGrpSpPr>
                      <a:grpSpLocks/>
                    </p:cNvGrpSpPr>
                    <p:nvPr/>
                  </p:nvGrpSpPr>
                  <p:grpSpPr bwMode="auto">
                    <a:xfrm>
                      <a:off x="1744" y="1270"/>
                      <a:ext cx="28" cy="348"/>
                      <a:chOff x="1744" y="1270"/>
                      <a:chExt cx="28" cy="348"/>
                    </a:xfrm>
                  </p:grpSpPr>
                  <p:sp>
                    <p:nvSpPr>
                      <p:cNvPr id="3895" name="Rectangle 455"/>
                      <p:cNvSpPr>
                        <a:spLocks noChangeArrowheads="1"/>
                      </p:cNvSpPr>
                      <p:nvPr/>
                    </p:nvSpPr>
                    <p:spPr bwMode="auto">
                      <a:xfrm>
                        <a:off x="1744" y="1270"/>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96" name="Rectangle 456"/>
                      <p:cNvSpPr>
                        <a:spLocks noChangeArrowheads="1"/>
                      </p:cNvSpPr>
                      <p:nvPr/>
                    </p:nvSpPr>
                    <p:spPr bwMode="auto">
                      <a:xfrm>
                        <a:off x="1744" y="1318"/>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97" name="Rectangle 457"/>
                      <p:cNvSpPr>
                        <a:spLocks noChangeArrowheads="1"/>
                      </p:cNvSpPr>
                      <p:nvPr/>
                    </p:nvSpPr>
                    <p:spPr bwMode="auto">
                      <a:xfrm>
                        <a:off x="1744" y="1367"/>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98" name="Rectangle 458"/>
                      <p:cNvSpPr>
                        <a:spLocks noChangeArrowheads="1"/>
                      </p:cNvSpPr>
                      <p:nvPr/>
                    </p:nvSpPr>
                    <p:spPr bwMode="auto">
                      <a:xfrm>
                        <a:off x="1744" y="1411"/>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99" name="Rectangle 459"/>
                      <p:cNvSpPr>
                        <a:spLocks noChangeArrowheads="1"/>
                      </p:cNvSpPr>
                      <p:nvPr/>
                    </p:nvSpPr>
                    <p:spPr bwMode="auto">
                      <a:xfrm>
                        <a:off x="1744" y="1458"/>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00" name="Rectangle 460"/>
                      <p:cNvSpPr>
                        <a:spLocks noChangeArrowheads="1"/>
                      </p:cNvSpPr>
                      <p:nvPr/>
                    </p:nvSpPr>
                    <p:spPr bwMode="auto">
                      <a:xfrm>
                        <a:off x="1744" y="1507"/>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01" name="Rectangle 461"/>
                      <p:cNvSpPr>
                        <a:spLocks noChangeArrowheads="1"/>
                      </p:cNvSpPr>
                      <p:nvPr/>
                    </p:nvSpPr>
                    <p:spPr bwMode="auto">
                      <a:xfrm>
                        <a:off x="1744" y="1556"/>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02" name="Rectangle 462"/>
                      <p:cNvSpPr>
                        <a:spLocks noChangeArrowheads="1"/>
                      </p:cNvSpPr>
                      <p:nvPr/>
                    </p:nvSpPr>
                    <p:spPr bwMode="auto">
                      <a:xfrm>
                        <a:off x="1744" y="1603"/>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nvGrpSpPr>
                    <p:cNvPr id="3886" name="Group 463"/>
                    <p:cNvGrpSpPr>
                      <a:grpSpLocks/>
                    </p:cNvGrpSpPr>
                    <p:nvPr/>
                  </p:nvGrpSpPr>
                  <p:grpSpPr bwMode="auto">
                    <a:xfrm>
                      <a:off x="1744" y="1705"/>
                      <a:ext cx="28" cy="348"/>
                      <a:chOff x="1744" y="1705"/>
                      <a:chExt cx="28" cy="348"/>
                    </a:xfrm>
                  </p:grpSpPr>
                  <p:sp>
                    <p:nvSpPr>
                      <p:cNvPr id="3887" name="Rectangle 464"/>
                      <p:cNvSpPr>
                        <a:spLocks noChangeArrowheads="1"/>
                      </p:cNvSpPr>
                      <p:nvPr/>
                    </p:nvSpPr>
                    <p:spPr bwMode="auto">
                      <a:xfrm>
                        <a:off x="1744" y="1705"/>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88" name="Rectangle 465"/>
                      <p:cNvSpPr>
                        <a:spLocks noChangeArrowheads="1"/>
                      </p:cNvSpPr>
                      <p:nvPr/>
                    </p:nvSpPr>
                    <p:spPr bwMode="auto">
                      <a:xfrm>
                        <a:off x="1744" y="1752"/>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89" name="Rectangle 466"/>
                      <p:cNvSpPr>
                        <a:spLocks noChangeArrowheads="1"/>
                      </p:cNvSpPr>
                      <p:nvPr/>
                    </p:nvSpPr>
                    <p:spPr bwMode="auto">
                      <a:xfrm>
                        <a:off x="1744" y="1799"/>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90" name="Rectangle 467"/>
                      <p:cNvSpPr>
                        <a:spLocks noChangeArrowheads="1"/>
                      </p:cNvSpPr>
                      <p:nvPr/>
                    </p:nvSpPr>
                    <p:spPr bwMode="auto">
                      <a:xfrm>
                        <a:off x="1744" y="1849"/>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91" name="Rectangle 468"/>
                      <p:cNvSpPr>
                        <a:spLocks noChangeArrowheads="1"/>
                      </p:cNvSpPr>
                      <p:nvPr/>
                    </p:nvSpPr>
                    <p:spPr bwMode="auto">
                      <a:xfrm>
                        <a:off x="1744" y="1896"/>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92" name="Rectangle 469"/>
                      <p:cNvSpPr>
                        <a:spLocks noChangeArrowheads="1"/>
                      </p:cNvSpPr>
                      <p:nvPr/>
                    </p:nvSpPr>
                    <p:spPr bwMode="auto">
                      <a:xfrm>
                        <a:off x="1744" y="1943"/>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93" name="Rectangle 470"/>
                      <p:cNvSpPr>
                        <a:spLocks noChangeArrowheads="1"/>
                      </p:cNvSpPr>
                      <p:nvPr/>
                    </p:nvSpPr>
                    <p:spPr bwMode="auto">
                      <a:xfrm>
                        <a:off x="1744" y="1989"/>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94" name="Rectangle 471"/>
                      <p:cNvSpPr>
                        <a:spLocks noChangeArrowheads="1"/>
                      </p:cNvSpPr>
                      <p:nvPr/>
                    </p:nvSpPr>
                    <p:spPr bwMode="auto">
                      <a:xfrm>
                        <a:off x="1744" y="2037"/>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grpSp>
            <p:grpSp>
              <p:nvGrpSpPr>
                <p:cNvPr id="3874" name="Group 472"/>
                <p:cNvGrpSpPr>
                  <a:grpSpLocks/>
                </p:cNvGrpSpPr>
                <p:nvPr/>
              </p:nvGrpSpPr>
              <p:grpSpPr bwMode="auto">
                <a:xfrm>
                  <a:off x="1822" y="1084"/>
                  <a:ext cx="40" cy="136"/>
                  <a:chOff x="1822" y="1084"/>
                  <a:chExt cx="40" cy="136"/>
                </a:xfrm>
              </p:grpSpPr>
              <p:sp>
                <p:nvSpPr>
                  <p:cNvPr id="3881" name="Oval 473"/>
                  <p:cNvSpPr>
                    <a:spLocks noChangeArrowheads="1"/>
                  </p:cNvSpPr>
                  <p:nvPr/>
                </p:nvSpPr>
                <p:spPr bwMode="auto">
                  <a:xfrm>
                    <a:off x="1822" y="1084"/>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sp>
                <p:nvSpPr>
                  <p:cNvPr id="3882" name="Oval 474"/>
                  <p:cNvSpPr>
                    <a:spLocks noChangeArrowheads="1"/>
                  </p:cNvSpPr>
                  <p:nvPr/>
                </p:nvSpPr>
                <p:spPr bwMode="auto">
                  <a:xfrm>
                    <a:off x="1822" y="1180"/>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grpSp>
            <p:sp>
              <p:nvSpPr>
                <p:cNvPr id="3875" name="Rectangle 475"/>
                <p:cNvSpPr>
                  <a:spLocks noChangeArrowheads="1"/>
                </p:cNvSpPr>
                <p:nvPr/>
              </p:nvSpPr>
              <p:spPr bwMode="auto">
                <a:xfrm>
                  <a:off x="1812" y="1248"/>
                  <a:ext cx="150" cy="1692"/>
                </a:xfrm>
                <a:prstGeom prst="rect">
                  <a:avLst/>
                </a:prstGeom>
                <a:solidFill>
                  <a:schemeClr val="bg1"/>
                </a:solidFill>
                <a:ln w="12700">
                  <a:noFill/>
                  <a:miter lim="800000"/>
                  <a:headEnd/>
                  <a:tailEnd/>
                </a:ln>
                <a:effectLst/>
              </p:spPr>
              <p:txBody>
                <a:bodyPr wrap="none" anchor="ctr"/>
                <a:lstStyle/>
                <a:p>
                  <a:endParaRPr lang="zh-TW" altLang="en-US"/>
                </a:p>
              </p:txBody>
            </p:sp>
            <p:sp>
              <p:nvSpPr>
                <p:cNvPr id="3876" name="Freeform 476"/>
                <p:cNvSpPr>
                  <a:spLocks/>
                </p:cNvSpPr>
                <p:nvPr/>
              </p:nvSpPr>
              <p:spPr bwMode="auto">
                <a:xfrm>
                  <a:off x="1968" y="768"/>
                  <a:ext cx="577" cy="2209"/>
                </a:xfrm>
                <a:custGeom>
                  <a:avLst/>
                  <a:gdLst/>
                  <a:ahLst/>
                  <a:cxnLst>
                    <a:cxn ang="0">
                      <a:pos x="0" y="288"/>
                    </a:cxn>
                    <a:cxn ang="0">
                      <a:pos x="576" y="0"/>
                    </a:cxn>
                    <a:cxn ang="0">
                      <a:pos x="576" y="1920"/>
                    </a:cxn>
                    <a:cxn ang="0">
                      <a:pos x="0" y="2208"/>
                    </a:cxn>
                    <a:cxn ang="0">
                      <a:pos x="0" y="288"/>
                    </a:cxn>
                  </a:cxnLst>
                  <a:rect l="0" t="0" r="r" b="b"/>
                  <a:pathLst>
                    <a:path w="577" h="2209">
                      <a:moveTo>
                        <a:pt x="0" y="288"/>
                      </a:moveTo>
                      <a:lnTo>
                        <a:pt x="576" y="0"/>
                      </a:lnTo>
                      <a:lnTo>
                        <a:pt x="576" y="1920"/>
                      </a:lnTo>
                      <a:lnTo>
                        <a:pt x="0" y="2208"/>
                      </a:lnTo>
                      <a:lnTo>
                        <a:pt x="0" y="28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877" name="Freeform 477"/>
                <p:cNvSpPr>
                  <a:spLocks/>
                </p:cNvSpPr>
                <p:nvPr/>
              </p:nvSpPr>
              <p:spPr bwMode="auto">
                <a:xfrm>
                  <a:off x="1872"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878" name="Freeform 478"/>
                <p:cNvSpPr>
                  <a:spLocks/>
                </p:cNvSpPr>
                <p:nvPr/>
              </p:nvSpPr>
              <p:spPr bwMode="auto">
                <a:xfrm>
                  <a:off x="1968"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879" name="Freeform 479"/>
                <p:cNvSpPr>
                  <a:spLocks/>
                </p:cNvSpPr>
                <p:nvPr/>
              </p:nvSpPr>
              <p:spPr bwMode="auto">
                <a:xfrm>
                  <a:off x="2064"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880" name="Freeform 480"/>
                <p:cNvSpPr>
                  <a:spLocks/>
                </p:cNvSpPr>
                <p:nvPr/>
              </p:nvSpPr>
              <p:spPr bwMode="auto">
                <a:xfrm>
                  <a:off x="2160"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grpSp>
            <p:nvGrpSpPr>
              <p:cNvPr id="3567" name="Group 481"/>
              <p:cNvGrpSpPr>
                <a:grpSpLocks/>
              </p:cNvGrpSpPr>
              <p:nvPr/>
            </p:nvGrpSpPr>
            <p:grpSpPr bwMode="auto">
              <a:xfrm>
                <a:off x="2112" y="768"/>
                <a:ext cx="817" cy="2209"/>
                <a:chOff x="2112" y="768"/>
                <a:chExt cx="817" cy="2209"/>
              </a:xfrm>
            </p:grpSpPr>
            <p:sp>
              <p:nvSpPr>
                <p:cNvPr id="3819" name="Freeform 482"/>
                <p:cNvSpPr>
                  <a:spLocks/>
                </p:cNvSpPr>
                <p:nvPr/>
              </p:nvSpPr>
              <p:spPr bwMode="auto">
                <a:xfrm>
                  <a:off x="2112" y="768"/>
                  <a:ext cx="817" cy="289"/>
                </a:xfrm>
                <a:custGeom>
                  <a:avLst/>
                  <a:gdLst/>
                  <a:ahLst/>
                  <a:cxnLst>
                    <a:cxn ang="0">
                      <a:pos x="0" y="288"/>
                    </a:cxn>
                    <a:cxn ang="0">
                      <a:pos x="576" y="0"/>
                    </a:cxn>
                    <a:cxn ang="0">
                      <a:pos x="816" y="0"/>
                    </a:cxn>
                    <a:cxn ang="0">
                      <a:pos x="240" y="288"/>
                    </a:cxn>
                    <a:cxn ang="0">
                      <a:pos x="0" y="288"/>
                    </a:cxn>
                  </a:cxnLst>
                  <a:rect l="0" t="0" r="r" b="b"/>
                  <a:pathLst>
                    <a:path w="817" h="289">
                      <a:moveTo>
                        <a:pt x="0" y="288"/>
                      </a:moveTo>
                      <a:lnTo>
                        <a:pt x="576" y="0"/>
                      </a:lnTo>
                      <a:lnTo>
                        <a:pt x="816" y="0"/>
                      </a:lnTo>
                      <a:lnTo>
                        <a:pt x="240" y="288"/>
                      </a:lnTo>
                      <a:lnTo>
                        <a:pt x="0" y="288"/>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820" name="Rectangle 483"/>
                <p:cNvSpPr>
                  <a:spLocks noChangeArrowheads="1"/>
                </p:cNvSpPr>
                <p:nvPr/>
              </p:nvSpPr>
              <p:spPr bwMode="auto">
                <a:xfrm>
                  <a:off x="2116" y="1060"/>
                  <a:ext cx="232" cy="1912"/>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3821" name="Rectangle 484"/>
                <p:cNvSpPr>
                  <a:spLocks noChangeArrowheads="1"/>
                </p:cNvSpPr>
                <p:nvPr/>
              </p:nvSpPr>
              <p:spPr bwMode="auto">
                <a:xfrm>
                  <a:off x="2172" y="1146"/>
                  <a:ext cx="180" cy="1824"/>
                </a:xfrm>
                <a:prstGeom prst="rect">
                  <a:avLst/>
                </a:prstGeom>
                <a:solidFill>
                  <a:srgbClr val="919191"/>
                </a:solidFill>
                <a:ln w="12700">
                  <a:noFill/>
                  <a:miter lim="800000"/>
                  <a:headEnd/>
                  <a:tailEnd/>
                </a:ln>
                <a:effectLst/>
              </p:spPr>
              <p:txBody>
                <a:bodyPr wrap="none" anchor="ctr"/>
                <a:lstStyle/>
                <a:p>
                  <a:endParaRPr lang="zh-TW" altLang="en-US"/>
                </a:p>
              </p:txBody>
            </p:sp>
            <p:grpSp>
              <p:nvGrpSpPr>
                <p:cNvPr id="3822" name="Group 485"/>
                <p:cNvGrpSpPr>
                  <a:grpSpLocks/>
                </p:cNvGrpSpPr>
                <p:nvPr/>
              </p:nvGrpSpPr>
              <p:grpSpPr bwMode="auto">
                <a:xfrm>
                  <a:off x="2128" y="1270"/>
                  <a:ext cx="28" cy="1654"/>
                  <a:chOff x="2128" y="1270"/>
                  <a:chExt cx="28" cy="1654"/>
                </a:xfrm>
              </p:grpSpPr>
              <p:grpSp>
                <p:nvGrpSpPr>
                  <p:cNvPr id="3832" name="Group 486"/>
                  <p:cNvGrpSpPr>
                    <a:grpSpLocks/>
                  </p:cNvGrpSpPr>
                  <p:nvPr/>
                </p:nvGrpSpPr>
                <p:grpSpPr bwMode="auto">
                  <a:xfrm>
                    <a:off x="2128" y="2141"/>
                    <a:ext cx="28" cy="783"/>
                    <a:chOff x="2128" y="2141"/>
                    <a:chExt cx="28" cy="783"/>
                  </a:xfrm>
                </p:grpSpPr>
                <p:grpSp>
                  <p:nvGrpSpPr>
                    <p:cNvPr id="3852" name="Group 487"/>
                    <p:cNvGrpSpPr>
                      <a:grpSpLocks/>
                    </p:cNvGrpSpPr>
                    <p:nvPr/>
                  </p:nvGrpSpPr>
                  <p:grpSpPr bwMode="auto">
                    <a:xfrm>
                      <a:off x="2128" y="2141"/>
                      <a:ext cx="28" cy="348"/>
                      <a:chOff x="2128" y="2141"/>
                      <a:chExt cx="28" cy="348"/>
                    </a:xfrm>
                  </p:grpSpPr>
                  <p:sp>
                    <p:nvSpPr>
                      <p:cNvPr id="3862" name="Rectangle 488"/>
                      <p:cNvSpPr>
                        <a:spLocks noChangeArrowheads="1"/>
                      </p:cNvSpPr>
                      <p:nvPr/>
                    </p:nvSpPr>
                    <p:spPr bwMode="auto">
                      <a:xfrm>
                        <a:off x="2128" y="2141"/>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63" name="Rectangle 489"/>
                      <p:cNvSpPr>
                        <a:spLocks noChangeArrowheads="1"/>
                      </p:cNvSpPr>
                      <p:nvPr/>
                    </p:nvSpPr>
                    <p:spPr bwMode="auto">
                      <a:xfrm>
                        <a:off x="2128" y="2190"/>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64" name="Rectangle 490"/>
                      <p:cNvSpPr>
                        <a:spLocks noChangeArrowheads="1"/>
                      </p:cNvSpPr>
                      <p:nvPr/>
                    </p:nvSpPr>
                    <p:spPr bwMode="auto">
                      <a:xfrm>
                        <a:off x="2128" y="2237"/>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65" name="Rectangle 491"/>
                      <p:cNvSpPr>
                        <a:spLocks noChangeArrowheads="1"/>
                      </p:cNvSpPr>
                      <p:nvPr/>
                    </p:nvSpPr>
                    <p:spPr bwMode="auto">
                      <a:xfrm>
                        <a:off x="2128" y="2282"/>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66" name="Rectangle 492"/>
                      <p:cNvSpPr>
                        <a:spLocks noChangeArrowheads="1"/>
                      </p:cNvSpPr>
                      <p:nvPr/>
                    </p:nvSpPr>
                    <p:spPr bwMode="auto">
                      <a:xfrm>
                        <a:off x="2128" y="2330"/>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67" name="Rectangle 493"/>
                      <p:cNvSpPr>
                        <a:spLocks noChangeArrowheads="1"/>
                      </p:cNvSpPr>
                      <p:nvPr/>
                    </p:nvSpPr>
                    <p:spPr bwMode="auto">
                      <a:xfrm>
                        <a:off x="2128" y="2378"/>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68" name="Rectangle 494"/>
                      <p:cNvSpPr>
                        <a:spLocks noChangeArrowheads="1"/>
                      </p:cNvSpPr>
                      <p:nvPr/>
                    </p:nvSpPr>
                    <p:spPr bwMode="auto">
                      <a:xfrm>
                        <a:off x="2128" y="2426"/>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69" name="Rectangle 495"/>
                      <p:cNvSpPr>
                        <a:spLocks noChangeArrowheads="1"/>
                      </p:cNvSpPr>
                      <p:nvPr/>
                    </p:nvSpPr>
                    <p:spPr bwMode="auto">
                      <a:xfrm>
                        <a:off x="2128" y="2475"/>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nvGrpSpPr>
                    <p:cNvPr id="3853" name="Group 496"/>
                    <p:cNvGrpSpPr>
                      <a:grpSpLocks/>
                    </p:cNvGrpSpPr>
                    <p:nvPr/>
                  </p:nvGrpSpPr>
                  <p:grpSpPr bwMode="auto">
                    <a:xfrm>
                      <a:off x="2128" y="2576"/>
                      <a:ext cx="28" cy="348"/>
                      <a:chOff x="2128" y="2576"/>
                      <a:chExt cx="28" cy="348"/>
                    </a:xfrm>
                  </p:grpSpPr>
                  <p:sp>
                    <p:nvSpPr>
                      <p:cNvPr id="3854" name="Rectangle 497"/>
                      <p:cNvSpPr>
                        <a:spLocks noChangeArrowheads="1"/>
                      </p:cNvSpPr>
                      <p:nvPr/>
                    </p:nvSpPr>
                    <p:spPr bwMode="auto">
                      <a:xfrm>
                        <a:off x="2128" y="2576"/>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55" name="Rectangle 498"/>
                      <p:cNvSpPr>
                        <a:spLocks noChangeArrowheads="1"/>
                      </p:cNvSpPr>
                      <p:nvPr/>
                    </p:nvSpPr>
                    <p:spPr bwMode="auto">
                      <a:xfrm>
                        <a:off x="2128" y="2623"/>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56" name="Rectangle 499"/>
                      <p:cNvSpPr>
                        <a:spLocks noChangeArrowheads="1"/>
                      </p:cNvSpPr>
                      <p:nvPr/>
                    </p:nvSpPr>
                    <p:spPr bwMode="auto">
                      <a:xfrm>
                        <a:off x="2128" y="2670"/>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57" name="Rectangle 500"/>
                      <p:cNvSpPr>
                        <a:spLocks noChangeArrowheads="1"/>
                      </p:cNvSpPr>
                      <p:nvPr/>
                    </p:nvSpPr>
                    <p:spPr bwMode="auto">
                      <a:xfrm>
                        <a:off x="2128" y="2719"/>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58" name="Rectangle 501"/>
                      <p:cNvSpPr>
                        <a:spLocks noChangeArrowheads="1"/>
                      </p:cNvSpPr>
                      <p:nvPr/>
                    </p:nvSpPr>
                    <p:spPr bwMode="auto">
                      <a:xfrm>
                        <a:off x="2128" y="2767"/>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59" name="Rectangle 502"/>
                      <p:cNvSpPr>
                        <a:spLocks noChangeArrowheads="1"/>
                      </p:cNvSpPr>
                      <p:nvPr/>
                    </p:nvSpPr>
                    <p:spPr bwMode="auto">
                      <a:xfrm>
                        <a:off x="2128" y="2813"/>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60" name="Rectangle 503"/>
                      <p:cNvSpPr>
                        <a:spLocks noChangeArrowheads="1"/>
                      </p:cNvSpPr>
                      <p:nvPr/>
                    </p:nvSpPr>
                    <p:spPr bwMode="auto">
                      <a:xfrm>
                        <a:off x="2128" y="2860"/>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61" name="Rectangle 504"/>
                      <p:cNvSpPr>
                        <a:spLocks noChangeArrowheads="1"/>
                      </p:cNvSpPr>
                      <p:nvPr/>
                    </p:nvSpPr>
                    <p:spPr bwMode="auto">
                      <a:xfrm>
                        <a:off x="2128" y="2907"/>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grpSp>
                <p:nvGrpSpPr>
                  <p:cNvPr id="3833" name="Group 505"/>
                  <p:cNvGrpSpPr>
                    <a:grpSpLocks/>
                  </p:cNvGrpSpPr>
                  <p:nvPr/>
                </p:nvGrpSpPr>
                <p:grpSpPr bwMode="auto">
                  <a:xfrm>
                    <a:off x="2128" y="1270"/>
                    <a:ext cx="28" cy="783"/>
                    <a:chOff x="2128" y="1270"/>
                    <a:chExt cx="28" cy="783"/>
                  </a:xfrm>
                </p:grpSpPr>
                <p:grpSp>
                  <p:nvGrpSpPr>
                    <p:cNvPr id="3834" name="Group 506"/>
                    <p:cNvGrpSpPr>
                      <a:grpSpLocks/>
                    </p:cNvGrpSpPr>
                    <p:nvPr/>
                  </p:nvGrpSpPr>
                  <p:grpSpPr bwMode="auto">
                    <a:xfrm>
                      <a:off x="2128" y="1270"/>
                      <a:ext cx="28" cy="348"/>
                      <a:chOff x="2128" y="1270"/>
                      <a:chExt cx="28" cy="348"/>
                    </a:xfrm>
                  </p:grpSpPr>
                  <p:sp>
                    <p:nvSpPr>
                      <p:cNvPr id="3844" name="Rectangle 507"/>
                      <p:cNvSpPr>
                        <a:spLocks noChangeArrowheads="1"/>
                      </p:cNvSpPr>
                      <p:nvPr/>
                    </p:nvSpPr>
                    <p:spPr bwMode="auto">
                      <a:xfrm>
                        <a:off x="2128" y="1270"/>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45" name="Rectangle 508"/>
                      <p:cNvSpPr>
                        <a:spLocks noChangeArrowheads="1"/>
                      </p:cNvSpPr>
                      <p:nvPr/>
                    </p:nvSpPr>
                    <p:spPr bwMode="auto">
                      <a:xfrm>
                        <a:off x="2128" y="1318"/>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46" name="Rectangle 509"/>
                      <p:cNvSpPr>
                        <a:spLocks noChangeArrowheads="1"/>
                      </p:cNvSpPr>
                      <p:nvPr/>
                    </p:nvSpPr>
                    <p:spPr bwMode="auto">
                      <a:xfrm>
                        <a:off x="2128" y="1367"/>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47" name="Rectangle 510"/>
                      <p:cNvSpPr>
                        <a:spLocks noChangeArrowheads="1"/>
                      </p:cNvSpPr>
                      <p:nvPr/>
                    </p:nvSpPr>
                    <p:spPr bwMode="auto">
                      <a:xfrm>
                        <a:off x="2128" y="1411"/>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48" name="Rectangle 511"/>
                      <p:cNvSpPr>
                        <a:spLocks noChangeArrowheads="1"/>
                      </p:cNvSpPr>
                      <p:nvPr/>
                    </p:nvSpPr>
                    <p:spPr bwMode="auto">
                      <a:xfrm>
                        <a:off x="2128" y="1458"/>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49" name="Rectangle 512"/>
                      <p:cNvSpPr>
                        <a:spLocks noChangeArrowheads="1"/>
                      </p:cNvSpPr>
                      <p:nvPr/>
                    </p:nvSpPr>
                    <p:spPr bwMode="auto">
                      <a:xfrm>
                        <a:off x="2128" y="1507"/>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50" name="Rectangle 513"/>
                      <p:cNvSpPr>
                        <a:spLocks noChangeArrowheads="1"/>
                      </p:cNvSpPr>
                      <p:nvPr/>
                    </p:nvSpPr>
                    <p:spPr bwMode="auto">
                      <a:xfrm>
                        <a:off x="2128" y="1556"/>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51" name="Rectangle 514"/>
                      <p:cNvSpPr>
                        <a:spLocks noChangeArrowheads="1"/>
                      </p:cNvSpPr>
                      <p:nvPr/>
                    </p:nvSpPr>
                    <p:spPr bwMode="auto">
                      <a:xfrm>
                        <a:off x="2128" y="1603"/>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nvGrpSpPr>
                    <p:cNvPr id="3835" name="Group 515"/>
                    <p:cNvGrpSpPr>
                      <a:grpSpLocks/>
                    </p:cNvGrpSpPr>
                    <p:nvPr/>
                  </p:nvGrpSpPr>
                  <p:grpSpPr bwMode="auto">
                    <a:xfrm>
                      <a:off x="2128" y="1705"/>
                      <a:ext cx="28" cy="348"/>
                      <a:chOff x="2128" y="1705"/>
                      <a:chExt cx="28" cy="348"/>
                    </a:xfrm>
                  </p:grpSpPr>
                  <p:sp>
                    <p:nvSpPr>
                      <p:cNvPr id="3836" name="Rectangle 516"/>
                      <p:cNvSpPr>
                        <a:spLocks noChangeArrowheads="1"/>
                      </p:cNvSpPr>
                      <p:nvPr/>
                    </p:nvSpPr>
                    <p:spPr bwMode="auto">
                      <a:xfrm>
                        <a:off x="2128" y="1705"/>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37" name="Rectangle 517"/>
                      <p:cNvSpPr>
                        <a:spLocks noChangeArrowheads="1"/>
                      </p:cNvSpPr>
                      <p:nvPr/>
                    </p:nvSpPr>
                    <p:spPr bwMode="auto">
                      <a:xfrm>
                        <a:off x="2128" y="1752"/>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38" name="Rectangle 518"/>
                      <p:cNvSpPr>
                        <a:spLocks noChangeArrowheads="1"/>
                      </p:cNvSpPr>
                      <p:nvPr/>
                    </p:nvSpPr>
                    <p:spPr bwMode="auto">
                      <a:xfrm>
                        <a:off x="2128" y="1799"/>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39" name="Rectangle 519"/>
                      <p:cNvSpPr>
                        <a:spLocks noChangeArrowheads="1"/>
                      </p:cNvSpPr>
                      <p:nvPr/>
                    </p:nvSpPr>
                    <p:spPr bwMode="auto">
                      <a:xfrm>
                        <a:off x="2128" y="1849"/>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40" name="Rectangle 520"/>
                      <p:cNvSpPr>
                        <a:spLocks noChangeArrowheads="1"/>
                      </p:cNvSpPr>
                      <p:nvPr/>
                    </p:nvSpPr>
                    <p:spPr bwMode="auto">
                      <a:xfrm>
                        <a:off x="2128" y="1896"/>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41" name="Rectangle 521"/>
                      <p:cNvSpPr>
                        <a:spLocks noChangeArrowheads="1"/>
                      </p:cNvSpPr>
                      <p:nvPr/>
                    </p:nvSpPr>
                    <p:spPr bwMode="auto">
                      <a:xfrm>
                        <a:off x="2128" y="1943"/>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42" name="Rectangle 522"/>
                      <p:cNvSpPr>
                        <a:spLocks noChangeArrowheads="1"/>
                      </p:cNvSpPr>
                      <p:nvPr/>
                    </p:nvSpPr>
                    <p:spPr bwMode="auto">
                      <a:xfrm>
                        <a:off x="2128" y="1989"/>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43" name="Rectangle 523"/>
                      <p:cNvSpPr>
                        <a:spLocks noChangeArrowheads="1"/>
                      </p:cNvSpPr>
                      <p:nvPr/>
                    </p:nvSpPr>
                    <p:spPr bwMode="auto">
                      <a:xfrm>
                        <a:off x="2128" y="2037"/>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grpSp>
            <p:grpSp>
              <p:nvGrpSpPr>
                <p:cNvPr id="3823" name="Group 524"/>
                <p:cNvGrpSpPr>
                  <a:grpSpLocks/>
                </p:cNvGrpSpPr>
                <p:nvPr/>
              </p:nvGrpSpPr>
              <p:grpSpPr bwMode="auto">
                <a:xfrm>
                  <a:off x="2206" y="1084"/>
                  <a:ext cx="40" cy="136"/>
                  <a:chOff x="2206" y="1084"/>
                  <a:chExt cx="40" cy="136"/>
                </a:xfrm>
              </p:grpSpPr>
              <p:sp>
                <p:nvSpPr>
                  <p:cNvPr id="3830" name="Oval 525"/>
                  <p:cNvSpPr>
                    <a:spLocks noChangeArrowheads="1"/>
                  </p:cNvSpPr>
                  <p:nvPr/>
                </p:nvSpPr>
                <p:spPr bwMode="auto">
                  <a:xfrm>
                    <a:off x="2206" y="1084"/>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sp>
                <p:nvSpPr>
                  <p:cNvPr id="3831" name="Oval 526"/>
                  <p:cNvSpPr>
                    <a:spLocks noChangeArrowheads="1"/>
                  </p:cNvSpPr>
                  <p:nvPr/>
                </p:nvSpPr>
                <p:spPr bwMode="auto">
                  <a:xfrm>
                    <a:off x="2206" y="1180"/>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grpSp>
            <p:sp>
              <p:nvSpPr>
                <p:cNvPr id="3824" name="Rectangle 527"/>
                <p:cNvSpPr>
                  <a:spLocks noChangeArrowheads="1"/>
                </p:cNvSpPr>
                <p:nvPr/>
              </p:nvSpPr>
              <p:spPr bwMode="auto">
                <a:xfrm>
                  <a:off x="2196" y="1248"/>
                  <a:ext cx="150" cy="1692"/>
                </a:xfrm>
                <a:prstGeom prst="rect">
                  <a:avLst/>
                </a:prstGeom>
                <a:solidFill>
                  <a:schemeClr val="bg1"/>
                </a:solidFill>
                <a:ln w="12700">
                  <a:noFill/>
                  <a:miter lim="800000"/>
                  <a:headEnd/>
                  <a:tailEnd/>
                </a:ln>
                <a:effectLst/>
              </p:spPr>
              <p:txBody>
                <a:bodyPr wrap="none" anchor="ctr"/>
                <a:lstStyle/>
                <a:p>
                  <a:endParaRPr lang="zh-TW" altLang="en-US"/>
                </a:p>
              </p:txBody>
            </p:sp>
            <p:sp>
              <p:nvSpPr>
                <p:cNvPr id="3825" name="Freeform 528"/>
                <p:cNvSpPr>
                  <a:spLocks/>
                </p:cNvSpPr>
                <p:nvPr/>
              </p:nvSpPr>
              <p:spPr bwMode="auto">
                <a:xfrm>
                  <a:off x="2352" y="768"/>
                  <a:ext cx="577" cy="2209"/>
                </a:xfrm>
                <a:custGeom>
                  <a:avLst/>
                  <a:gdLst/>
                  <a:ahLst/>
                  <a:cxnLst>
                    <a:cxn ang="0">
                      <a:pos x="0" y="288"/>
                    </a:cxn>
                    <a:cxn ang="0">
                      <a:pos x="576" y="0"/>
                    </a:cxn>
                    <a:cxn ang="0">
                      <a:pos x="576" y="1920"/>
                    </a:cxn>
                    <a:cxn ang="0">
                      <a:pos x="0" y="2208"/>
                    </a:cxn>
                    <a:cxn ang="0">
                      <a:pos x="0" y="288"/>
                    </a:cxn>
                  </a:cxnLst>
                  <a:rect l="0" t="0" r="r" b="b"/>
                  <a:pathLst>
                    <a:path w="577" h="2209">
                      <a:moveTo>
                        <a:pt x="0" y="288"/>
                      </a:moveTo>
                      <a:lnTo>
                        <a:pt x="576" y="0"/>
                      </a:lnTo>
                      <a:lnTo>
                        <a:pt x="576" y="1920"/>
                      </a:lnTo>
                      <a:lnTo>
                        <a:pt x="0" y="2208"/>
                      </a:lnTo>
                      <a:lnTo>
                        <a:pt x="0" y="28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826" name="Freeform 529"/>
                <p:cNvSpPr>
                  <a:spLocks/>
                </p:cNvSpPr>
                <p:nvPr/>
              </p:nvSpPr>
              <p:spPr bwMode="auto">
                <a:xfrm>
                  <a:off x="2256"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827" name="Freeform 530"/>
                <p:cNvSpPr>
                  <a:spLocks/>
                </p:cNvSpPr>
                <p:nvPr/>
              </p:nvSpPr>
              <p:spPr bwMode="auto">
                <a:xfrm>
                  <a:off x="2352"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828" name="Freeform 531"/>
                <p:cNvSpPr>
                  <a:spLocks/>
                </p:cNvSpPr>
                <p:nvPr/>
              </p:nvSpPr>
              <p:spPr bwMode="auto">
                <a:xfrm>
                  <a:off x="2448"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829" name="Freeform 532"/>
                <p:cNvSpPr>
                  <a:spLocks/>
                </p:cNvSpPr>
                <p:nvPr/>
              </p:nvSpPr>
              <p:spPr bwMode="auto">
                <a:xfrm>
                  <a:off x="2544"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grpSp>
            <p:nvGrpSpPr>
              <p:cNvPr id="3568" name="Group 533"/>
              <p:cNvGrpSpPr>
                <a:grpSpLocks/>
              </p:cNvGrpSpPr>
              <p:nvPr/>
            </p:nvGrpSpPr>
            <p:grpSpPr bwMode="auto">
              <a:xfrm>
                <a:off x="2496" y="768"/>
                <a:ext cx="817" cy="2209"/>
                <a:chOff x="2496" y="768"/>
                <a:chExt cx="817" cy="2209"/>
              </a:xfrm>
            </p:grpSpPr>
            <p:sp>
              <p:nvSpPr>
                <p:cNvPr id="3768" name="Freeform 534"/>
                <p:cNvSpPr>
                  <a:spLocks/>
                </p:cNvSpPr>
                <p:nvPr/>
              </p:nvSpPr>
              <p:spPr bwMode="auto">
                <a:xfrm>
                  <a:off x="2496" y="768"/>
                  <a:ext cx="817" cy="289"/>
                </a:xfrm>
                <a:custGeom>
                  <a:avLst/>
                  <a:gdLst/>
                  <a:ahLst/>
                  <a:cxnLst>
                    <a:cxn ang="0">
                      <a:pos x="0" y="288"/>
                    </a:cxn>
                    <a:cxn ang="0">
                      <a:pos x="576" y="0"/>
                    </a:cxn>
                    <a:cxn ang="0">
                      <a:pos x="816" y="0"/>
                    </a:cxn>
                    <a:cxn ang="0">
                      <a:pos x="240" y="288"/>
                    </a:cxn>
                    <a:cxn ang="0">
                      <a:pos x="0" y="288"/>
                    </a:cxn>
                  </a:cxnLst>
                  <a:rect l="0" t="0" r="r" b="b"/>
                  <a:pathLst>
                    <a:path w="817" h="289">
                      <a:moveTo>
                        <a:pt x="0" y="288"/>
                      </a:moveTo>
                      <a:lnTo>
                        <a:pt x="576" y="0"/>
                      </a:lnTo>
                      <a:lnTo>
                        <a:pt x="816" y="0"/>
                      </a:lnTo>
                      <a:lnTo>
                        <a:pt x="240" y="288"/>
                      </a:lnTo>
                      <a:lnTo>
                        <a:pt x="0" y="288"/>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769" name="Rectangle 535"/>
                <p:cNvSpPr>
                  <a:spLocks noChangeArrowheads="1"/>
                </p:cNvSpPr>
                <p:nvPr/>
              </p:nvSpPr>
              <p:spPr bwMode="auto">
                <a:xfrm>
                  <a:off x="2500" y="1060"/>
                  <a:ext cx="232" cy="1912"/>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3770" name="Rectangle 536"/>
                <p:cNvSpPr>
                  <a:spLocks noChangeArrowheads="1"/>
                </p:cNvSpPr>
                <p:nvPr/>
              </p:nvSpPr>
              <p:spPr bwMode="auto">
                <a:xfrm>
                  <a:off x="2556" y="1146"/>
                  <a:ext cx="180" cy="1824"/>
                </a:xfrm>
                <a:prstGeom prst="rect">
                  <a:avLst/>
                </a:prstGeom>
                <a:solidFill>
                  <a:srgbClr val="919191"/>
                </a:solidFill>
                <a:ln w="12700">
                  <a:noFill/>
                  <a:miter lim="800000"/>
                  <a:headEnd/>
                  <a:tailEnd/>
                </a:ln>
                <a:effectLst/>
              </p:spPr>
              <p:txBody>
                <a:bodyPr wrap="none" anchor="ctr"/>
                <a:lstStyle/>
                <a:p>
                  <a:endParaRPr lang="zh-TW" altLang="en-US"/>
                </a:p>
              </p:txBody>
            </p:sp>
            <p:grpSp>
              <p:nvGrpSpPr>
                <p:cNvPr id="3771" name="Group 537"/>
                <p:cNvGrpSpPr>
                  <a:grpSpLocks/>
                </p:cNvGrpSpPr>
                <p:nvPr/>
              </p:nvGrpSpPr>
              <p:grpSpPr bwMode="auto">
                <a:xfrm>
                  <a:off x="2512" y="1270"/>
                  <a:ext cx="28" cy="1654"/>
                  <a:chOff x="2512" y="1270"/>
                  <a:chExt cx="28" cy="1654"/>
                </a:xfrm>
              </p:grpSpPr>
              <p:grpSp>
                <p:nvGrpSpPr>
                  <p:cNvPr id="3781" name="Group 538"/>
                  <p:cNvGrpSpPr>
                    <a:grpSpLocks/>
                  </p:cNvGrpSpPr>
                  <p:nvPr/>
                </p:nvGrpSpPr>
                <p:grpSpPr bwMode="auto">
                  <a:xfrm>
                    <a:off x="2512" y="2141"/>
                    <a:ext cx="28" cy="783"/>
                    <a:chOff x="2512" y="2141"/>
                    <a:chExt cx="28" cy="783"/>
                  </a:xfrm>
                </p:grpSpPr>
                <p:grpSp>
                  <p:nvGrpSpPr>
                    <p:cNvPr id="3801" name="Group 539"/>
                    <p:cNvGrpSpPr>
                      <a:grpSpLocks/>
                    </p:cNvGrpSpPr>
                    <p:nvPr/>
                  </p:nvGrpSpPr>
                  <p:grpSpPr bwMode="auto">
                    <a:xfrm>
                      <a:off x="2512" y="2141"/>
                      <a:ext cx="28" cy="348"/>
                      <a:chOff x="2512" y="2141"/>
                      <a:chExt cx="28" cy="348"/>
                    </a:xfrm>
                  </p:grpSpPr>
                  <p:sp>
                    <p:nvSpPr>
                      <p:cNvPr id="3811" name="Rectangle 540"/>
                      <p:cNvSpPr>
                        <a:spLocks noChangeArrowheads="1"/>
                      </p:cNvSpPr>
                      <p:nvPr/>
                    </p:nvSpPr>
                    <p:spPr bwMode="auto">
                      <a:xfrm>
                        <a:off x="2512" y="2141"/>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12" name="Rectangle 541"/>
                      <p:cNvSpPr>
                        <a:spLocks noChangeArrowheads="1"/>
                      </p:cNvSpPr>
                      <p:nvPr/>
                    </p:nvSpPr>
                    <p:spPr bwMode="auto">
                      <a:xfrm>
                        <a:off x="2512" y="2190"/>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13" name="Rectangle 542"/>
                      <p:cNvSpPr>
                        <a:spLocks noChangeArrowheads="1"/>
                      </p:cNvSpPr>
                      <p:nvPr/>
                    </p:nvSpPr>
                    <p:spPr bwMode="auto">
                      <a:xfrm>
                        <a:off x="2512" y="2237"/>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14" name="Rectangle 543"/>
                      <p:cNvSpPr>
                        <a:spLocks noChangeArrowheads="1"/>
                      </p:cNvSpPr>
                      <p:nvPr/>
                    </p:nvSpPr>
                    <p:spPr bwMode="auto">
                      <a:xfrm>
                        <a:off x="2512" y="2282"/>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15" name="Rectangle 544"/>
                      <p:cNvSpPr>
                        <a:spLocks noChangeArrowheads="1"/>
                      </p:cNvSpPr>
                      <p:nvPr/>
                    </p:nvSpPr>
                    <p:spPr bwMode="auto">
                      <a:xfrm>
                        <a:off x="2512" y="2330"/>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16" name="Rectangle 545"/>
                      <p:cNvSpPr>
                        <a:spLocks noChangeArrowheads="1"/>
                      </p:cNvSpPr>
                      <p:nvPr/>
                    </p:nvSpPr>
                    <p:spPr bwMode="auto">
                      <a:xfrm>
                        <a:off x="2512" y="2378"/>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17" name="Rectangle 546"/>
                      <p:cNvSpPr>
                        <a:spLocks noChangeArrowheads="1"/>
                      </p:cNvSpPr>
                      <p:nvPr/>
                    </p:nvSpPr>
                    <p:spPr bwMode="auto">
                      <a:xfrm>
                        <a:off x="2512" y="2426"/>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18" name="Rectangle 547"/>
                      <p:cNvSpPr>
                        <a:spLocks noChangeArrowheads="1"/>
                      </p:cNvSpPr>
                      <p:nvPr/>
                    </p:nvSpPr>
                    <p:spPr bwMode="auto">
                      <a:xfrm>
                        <a:off x="2512" y="2475"/>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nvGrpSpPr>
                    <p:cNvPr id="3802" name="Group 548"/>
                    <p:cNvGrpSpPr>
                      <a:grpSpLocks/>
                    </p:cNvGrpSpPr>
                    <p:nvPr/>
                  </p:nvGrpSpPr>
                  <p:grpSpPr bwMode="auto">
                    <a:xfrm>
                      <a:off x="2512" y="2576"/>
                      <a:ext cx="28" cy="348"/>
                      <a:chOff x="2512" y="2576"/>
                      <a:chExt cx="28" cy="348"/>
                    </a:xfrm>
                  </p:grpSpPr>
                  <p:sp>
                    <p:nvSpPr>
                      <p:cNvPr id="3803" name="Rectangle 549"/>
                      <p:cNvSpPr>
                        <a:spLocks noChangeArrowheads="1"/>
                      </p:cNvSpPr>
                      <p:nvPr/>
                    </p:nvSpPr>
                    <p:spPr bwMode="auto">
                      <a:xfrm>
                        <a:off x="2512" y="2576"/>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04" name="Rectangle 550"/>
                      <p:cNvSpPr>
                        <a:spLocks noChangeArrowheads="1"/>
                      </p:cNvSpPr>
                      <p:nvPr/>
                    </p:nvSpPr>
                    <p:spPr bwMode="auto">
                      <a:xfrm>
                        <a:off x="2512" y="2623"/>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05" name="Rectangle 551"/>
                      <p:cNvSpPr>
                        <a:spLocks noChangeArrowheads="1"/>
                      </p:cNvSpPr>
                      <p:nvPr/>
                    </p:nvSpPr>
                    <p:spPr bwMode="auto">
                      <a:xfrm>
                        <a:off x="2512" y="2670"/>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06" name="Rectangle 552"/>
                      <p:cNvSpPr>
                        <a:spLocks noChangeArrowheads="1"/>
                      </p:cNvSpPr>
                      <p:nvPr/>
                    </p:nvSpPr>
                    <p:spPr bwMode="auto">
                      <a:xfrm>
                        <a:off x="2512" y="2719"/>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07" name="Rectangle 553"/>
                      <p:cNvSpPr>
                        <a:spLocks noChangeArrowheads="1"/>
                      </p:cNvSpPr>
                      <p:nvPr/>
                    </p:nvSpPr>
                    <p:spPr bwMode="auto">
                      <a:xfrm>
                        <a:off x="2512" y="2767"/>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08" name="Rectangle 554"/>
                      <p:cNvSpPr>
                        <a:spLocks noChangeArrowheads="1"/>
                      </p:cNvSpPr>
                      <p:nvPr/>
                    </p:nvSpPr>
                    <p:spPr bwMode="auto">
                      <a:xfrm>
                        <a:off x="2512" y="2813"/>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09" name="Rectangle 555"/>
                      <p:cNvSpPr>
                        <a:spLocks noChangeArrowheads="1"/>
                      </p:cNvSpPr>
                      <p:nvPr/>
                    </p:nvSpPr>
                    <p:spPr bwMode="auto">
                      <a:xfrm>
                        <a:off x="2512" y="2860"/>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10" name="Rectangle 556"/>
                      <p:cNvSpPr>
                        <a:spLocks noChangeArrowheads="1"/>
                      </p:cNvSpPr>
                      <p:nvPr/>
                    </p:nvSpPr>
                    <p:spPr bwMode="auto">
                      <a:xfrm>
                        <a:off x="2512" y="2907"/>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grpSp>
                <p:nvGrpSpPr>
                  <p:cNvPr id="3782" name="Group 557"/>
                  <p:cNvGrpSpPr>
                    <a:grpSpLocks/>
                  </p:cNvGrpSpPr>
                  <p:nvPr/>
                </p:nvGrpSpPr>
                <p:grpSpPr bwMode="auto">
                  <a:xfrm>
                    <a:off x="2512" y="1270"/>
                    <a:ext cx="28" cy="783"/>
                    <a:chOff x="2512" y="1270"/>
                    <a:chExt cx="28" cy="783"/>
                  </a:xfrm>
                </p:grpSpPr>
                <p:grpSp>
                  <p:nvGrpSpPr>
                    <p:cNvPr id="3783" name="Group 558"/>
                    <p:cNvGrpSpPr>
                      <a:grpSpLocks/>
                    </p:cNvGrpSpPr>
                    <p:nvPr/>
                  </p:nvGrpSpPr>
                  <p:grpSpPr bwMode="auto">
                    <a:xfrm>
                      <a:off x="2512" y="1270"/>
                      <a:ext cx="28" cy="348"/>
                      <a:chOff x="2512" y="1270"/>
                      <a:chExt cx="28" cy="348"/>
                    </a:xfrm>
                  </p:grpSpPr>
                  <p:sp>
                    <p:nvSpPr>
                      <p:cNvPr id="3793" name="Rectangle 559"/>
                      <p:cNvSpPr>
                        <a:spLocks noChangeArrowheads="1"/>
                      </p:cNvSpPr>
                      <p:nvPr/>
                    </p:nvSpPr>
                    <p:spPr bwMode="auto">
                      <a:xfrm>
                        <a:off x="2512" y="1270"/>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94" name="Rectangle 560"/>
                      <p:cNvSpPr>
                        <a:spLocks noChangeArrowheads="1"/>
                      </p:cNvSpPr>
                      <p:nvPr/>
                    </p:nvSpPr>
                    <p:spPr bwMode="auto">
                      <a:xfrm>
                        <a:off x="2512" y="1318"/>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95" name="Rectangle 561"/>
                      <p:cNvSpPr>
                        <a:spLocks noChangeArrowheads="1"/>
                      </p:cNvSpPr>
                      <p:nvPr/>
                    </p:nvSpPr>
                    <p:spPr bwMode="auto">
                      <a:xfrm>
                        <a:off x="2512" y="1367"/>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96" name="Rectangle 562"/>
                      <p:cNvSpPr>
                        <a:spLocks noChangeArrowheads="1"/>
                      </p:cNvSpPr>
                      <p:nvPr/>
                    </p:nvSpPr>
                    <p:spPr bwMode="auto">
                      <a:xfrm>
                        <a:off x="2512" y="1411"/>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97" name="Rectangle 563"/>
                      <p:cNvSpPr>
                        <a:spLocks noChangeArrowheads="1"/>
                      </p:cNvSpPr>
                      <p:nvPr/>
                    </p:nvSpPr>
                    <p:spPr bwMode="auto">
                      <a:xfrm>
                        <a:off x="2512" y="1458"/>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98" name="Rectangle 564"/>
                      <p:cNvSpPr>
                        <a:spLocks noChangeArrowheads="1"/>
                      </p:cNvSpPr>
                      <p:nvPr/>
                    </p:nvSpPr>
                    <p:spPr bwMode="auto">
                      <a:xfrm>
                        <a:off x="2512" y="1507"/>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99" name="Rectangle 565"/>
                      <p:cNvSpPr>
                        <a:spLocks noChangeArrowheads="1"/>
                      </p:cNvSpPr>
                      <p:nvPr/>
                    </p:nvSpPr>
                    <p:spPr bwMode="auto">
                      <a:xfrm>
                        <a:off x="2512" y="1556"/>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800" name="Rectangle 566"/>
                      <p:cNvSpPr>
                        <a:spLocks noChangeArrowheads="1"/>
                      </p:cNvSpPr>
                      <p:nvPr/>
                    </p:nvSpPr>
                    <p:spPr bwMode="auto">
                      <a:xfrm>
                        <a:off x="2512" y="1603"/>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nvGrpSpPr>
                    <p:cNvPr id="3784" name="Group 567"/>
                    <p:cNvGrpSpPr>
                      <a:grpSpLocks/>
                    </p:cNvGrpSpPr>
                    <p:nvPr/>
                  </p:nvGrpSpPr>
                  <p:grpSpPr bwMode="auto">
                    <a:xfrm>
                      <a:off x="2512" y="1705"/>
                      <a:ext cx="28" cy="348"/>
                      <a:chOff x="2512" y="1705"/>
                      <a:chExt cx="28" cy="348"/>
                    </a:xfrm>
                  </p:grpSpPr>
                  <p:sp>
                    <p:nvSpPr>
                      <p:cNvPr id="3785" name="Rectangle 568"/>
                      <p:cNvSpPr>
                        <a:spLocks noChangeArrowheads="1"/>
                      </p:cNvSpPr>
                      <p:nvPr/>
                    </p:nvSpPr>
                    <p:spPr bwMode="auto">
                      <a:xfrm>
                        <a:off x="2512" y="1705"/>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86" name="Rectangle 569"/>
                      <p:cNvSpPr>
                        <a:spLocks noChangeArrowheads="1"/>
                      </p:cNvSpPr>
                      <p:nvPr/>
                    </p:nvSpPr>
                    <p:spPr bwMode="auto">
                      <a:xfrm>
                        <a:off x="2512" y="1752"/>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87" name="Rectangle 570"/>
                      <p:cNvSpPr>
                        <a:spLocks noChangeArrowheads="1"/>
                      </p:cNvSpPr>
                      <p:nvPr/>
                    </p:nvSpPr>
                    <p:spPr bwMode="auto">
                      <a:xfrm>
                        <a:off x="2512" y="1799"/>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88" name="Rectangle 571"/>
                      <p:cNvSpPr>
                        <a:spLocks noChangeArrowheads="1"/>
                      </p:cNvSpPr>
                      <p:nvPr/>
                    </p:nvSpPr>
                    <p:spPr bwMode="auto">
                      <a:xfrm>
                        <a:off x="2512" y="1849"/>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89" name="Rectangle 572"/>
                      <p:cNvSpPr>
                        <a:spLocks noChangeArrowheads="1"/>
                      </p:cNvSpPr>
                      <p:nvPr/>
                    </p:nvSpPr>
                    <p:spPr bwMode="auto">
                      <a:xfrm>
                        <a:off x="2512" y="1896"/>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90" name="Rectangle 573"/>
                      <p:cNvSpPr>
                        <a:spLocks noChangeArrowheads="1"/>
                      </p:cNvSpPr>
                      <p:nvPr/>
                    </p:nvSpPr>
                    <p:spPr bwMode="auto">
                      <a:xfrm>
                        <a:off x="2512" y="1943"/>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91" name="Rectangle 574"/>
                      <p:cNvSpPr>
                        <a:spLocks noChangeArrowheads="1"/>
                      </p:cNvSpPr>
                      <p:nvPr/>
                    </p:nvSpPr>
                    <p:spPr bwMode="auto">
                      <a:xfrm>
                        <a:off x="2512" y="1989"/>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92" name="Rectangle 575"/>
                      <p:cNvSpPr>
                        <a:spLocks noChangeArrowheads="1"/>
                      </p:cNvSpPr>
                      <p:nvPr/>
                    </p:nvSpPr>
                    <p:spPr bwMode="auto">
                      <a:xfrm>
                        <a:off x="2512" y="2037"/>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grpSp>
            <p:grpSp>
              <p:nvGrpSpPr>
                <p:cNvPr id="3772" name="Group 576"/>
                <p:cNvGrpSpPr>
                  <a:grpSpLocks/>
                </p:cNvGrpSpPr>
                <p:nvPr/>
              </p:nvGrpSpPr>
              <p:grpSpPr bwMode="auto">
                <a:xfrm>
                  <a:off x="2590" y="1084"/>
                  <a:ext cx="40" cy="136"/>
                  <a:chOff x="2590" y="1084"/>
                  <a:chExt cx="40" cy="136"/>
                </a:xfrm>
              </p:grpSpPr>
              <p:sp>
                <p:nvSpPr>
                  <p:cNvPr id="3779" name="Oval 577"/>
                  <p:cNvSpPr>
                    <a:spLocks noChangeArrowheads="1"/>
                  </p:cNvSpPr>
                  <p:nvPr/>
                </p:nvSpPr>
                <p:spPr bwMode="auto">
                  <a:xfrm>
                    <a:off x="2590" y="1084"/>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sp>
                <p:nvSpPr>
                  <p:cNvPr id="3780" name="Oval 578"/>
                  <p:cNvSpPr>
                    <a:spLocks noChangeArrowheads="1"/>
                  </p:cNvSpPr>
                  <p:nvPr/>
                </p:nvSpPr>
                <p:spPr bwMode="auto">
                  <a:xfrm>
                    <a:off x="2590" y="1180"/>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grpSp>
            <p:sp>
              <p:nvSpPr>
                <p:cNvPr id="3773" name="Rectangle 579"/>
                <p:cNvSpPr>
                  <a:spLocks noChangeArrowheads="1"/>
                </p:cNvSpPr>
                <p:nvPr/>
              </p:nvSpPr>
              <p:spPr bwMode="auto">
                <a:xfrm>
                  <a:off x="2580" y="1248"/>
                  <a:ext cx="150" cy="1692"/>
                </a:xfrm>
                <a:prstGeom prst="rect">
                  <a:avLst/>
                </a:prstGeom>
                <a:solidFill>
                  <a:schemeClr val="bg1"/>
                </a:solidFill>
                <a:ln w="12700">
                  <a:noFill/>
                  <a:miter lim="800000"/>
                  <a:headEnd/>
                  <a:tailEnd/>
                </a:ln>
                <a:effectLst/>
              </p:spPr>
              <p:txBody>
                <a:bodyPr wrap="none" anchor="ctr"/>
                <a:lstStyle/>
                <a:p>
                  <a:endParaRPr lang="zh-TW" altLang="en-US"/>
                </a:p>
              </p:txBody>
            </p:sp>
            <p:sp>
              <p:nvSpPr>
                <p:cNvPr id="3774" name="Freeform 580"/>
                <p:cNvSpPr>
                  <a:spLocks/>
                </p:cNvSpPr>
                <p:nvPr/>
              </p:nvSpPr>
              <p:spPr bwMode="auto">
                <a:xfrm>
                  <a:off x="2736" y="768"/>
                  <a:ext cx="577" cy="2209"/>
                </a:xfrm>
                <a:custGeom>
                  <a:avLst/>
                  <a:gdLst/>
                  <a:ahLst/>
                  <a:cxnLst>
                    <a:cxn ang="0">
                      <a:pos x="0" y="288"/>
                    </a:cxn>
                    <a:cxn ang="0">
                      <a:pos x="576" y="0"/>
                    </a:cxn>
                    <a:cxn ang="0">
                      <a:pos x="576" y="1920"/>
                    </a:cxn>
                    <a:cxn ang="0">
                      <a:pos x="0" y="2208"/>
                    </a:cxn>
                    <a:cxn ang="0">
                      <a:pos x="0" y="288"/>
                    </a:cxn>
                  </a:cxnLst>
                  <a:rect l="0" t="0" r="r" b="b"/>
                  <a:pathLst>
                    <a:path w="577" h="2209">
                      <a:moveTo>
                        <a:pt x="0" y="288"/>
                      </a:moveTo>
                      <a:lnTo>
                        <a:pt x="576" y="0"/>
                      </a:lnTo>
                      <a:lnTo>
                        <a:pt x="576" y="1920"/>
                      </a:lnTo>
                      <a:lnTo>
                        <a:pt x="0" y="2208"/>
                      </a:lnTo>
                      <a:lnTo>
                        <a:pt x="0" y="28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775" name="Freeform 581"/>
                <p:cNvSpPr>
                  <a:spLocks/>
                </p:cNvSpPr>
                <p:nvPr/>
              </p:nvSpPr>
              <p:spPr bwMode="auto">
                <a:xfrm>
                  <a:off x="2640"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776" name="Freeform 582"/>
                <p:cNvSpPr>
                  <a:spLocks/>
                </p:cNvSpPr>
                <p:nvPr/>
              </p:nvSpPr>
              <p:spPr bwMode="auto">
                <a:xfrm>
                  <a:off x="2736"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777" name="Freeform 583"/>
                <p:cNvSpPr>
                  <a:spLocks/>
                </p:cNvSpPr>
                <p:nvPr/>
              </p:nvSpPr>
              <p:spPr bwMode="auto">
                <a:xfrm>
                  <a:off x="2832"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778" name="Freeform 584"/>
                <p:cNvSpPr>
                  <a:spLocks/>
                </p:cNvSpPr>
                <p:nvPr/>
              </p:nvSpPr>
              <p:spPr bwMode="auto">
                <a:xfrm>
                  <a:off x="2928"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grpSp>
            <p:nvGrpSpPr>
              <p:cNvPr id="3569" name="Group 585"/>
              <p:cNvGrpSpPr>
                <a:grpSpLocks/>
              </p:cNvGrpSpPr>
              <p:nvPr/>
            </p:nvGrpSpPr>
            <p:grpSpPr bwMode="auto">
              <a:xfrm>
                <a:off x="2880" y="768"/>
                <a:ext cx="817" cy="2209"/>
                <a:chOff x="2880" y="768"/>
                <a:chExt cx="817" cy="2209"/>
              </a:xfrm>
            </p:grpSpPr>
            <p:sp>
              <p:nvSpPr>
                <p:cNvPr id="3717" name="Freeform 586"/>
                <p:cNvSpPr>
                  <a:spLocks/>
                </p:cNvSpPr>
                <p:nvPr/>
              </p:nvSpPr>
              <p:spPr bwMode="auto">
                <a:xfrm>
                  <a:off x="2880" y="768"/>
                  <a:ext cx="817" cy="289"/>
                </a:xfrm>
                <a:custGeom>
                  <a:avLst/>
                  <a:gdLst/>
                  <a:ahLst/>
                  <a:cxnLst>
                    <a:cxn ang="0">
                      <a:pos x="0" y="288"/>
                    </a:cxn>
                    <a:cxn ang="0">
                      <a:pos x="576" y="0"/>
                    </a:cxn>
                    <a:cxn ang="0">
                      <a:pos x="816" y="0"/>
                    </a:cxn>
                    <a:cxn ang="0">
                      <a:pos x="240" y="288"/>
                    </a:cxn>
                    <a:cxn ang="0">
                      <a:pos x="0" y="288"/>
                    </a:cxn>
                  </a:cxnLst>
                  <a:rect l="0" t="0" r="r" b="b"/>
                  <a:pathLst>
                    <a:path w="817" h="289">
                      <a:moveTo>
                        <a:pt x="0" y="288"/>
                      </a:moveTo>
                      <a:lnTo>
                        <a:pt x="576" y="0"/>
                      </a:lnTo>
                      <a:lnTo>
                        <a:pt x="816" y="0"/>
                      </a:lnTo>
                      <a:lnTo>
                        <a:pt x="240" y="288"/>
                      </a:lnTo>
                      <a:lnTo>
                        <a:pt x="0" y="288"/>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718" name="Rectangle 587"/>
                <p:cNvSpPr>
                  <a:spLocks noChangeArrowheads="1"/>
                </p:cNvSpPr>
                <p:nvPr/>
              </p:nvSpPr>
              <p:spPr bwMode="auto">
                <a:xfrm>
                  <a:off x="2884" y="1060"/>
                  <a:ext cx="232" cy="1912"/>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3719" name="Rectangle 588"/>
                <p:cNvSpPr>
                  <a:spLocks noChangeArrowheads="1"/>
                </p:cNvSpPr>
                <p:nvPr/>
              </p:nvSpPr>
              <p:spPr bwMode="auto">
                <a:xfrm>
                  <a:off x="2940" y="1146"/>
                  <a:ext cx="180" cy="1824"/>
                </a:xfrm>
                <a:prstGeom prst="rect">
                  <a:avLst/>
                </a:prstGeom>
                <a:solidFill>
                  <a:srgbClr val="919191"/>
                </a:solidFill>
                <a:ln w="12700">
                  <a:noFill/>
                  <a:miter lim="800000"/>
                  <a:headEnd/>
                  <a:tailEnd/>
                </a:ln>
                <a:effectLst/>
              </p:spPr>
              <p:txBody>
                <a:bodyPr wrap="none" anchor="ctr"/>
                <a:lstStyle/>
                <a:p>
                  <a:endParaRPr lang="zh-TW" altLang="en-US"/>
                </a:p>
              </p:txBody>
            </p:sp>
            <p:grpSp>
              <p:nvGrpSpPr>
                <p:cNvPr id="3720" name="Group 589"/>
                <p:cNvGrpSpPr>
                  <a:grpSpLocks/>
                </p:cNvGrpSpPr>
                <p:nvPr/>
              </p:nvGrpSpPr>
              <p:grpSpPr bwMode="auto">
                <a:xfrm>
                  <a:off x="2896" y="1270"/>
                  <a:ext cx="28" cy="1654"/>
                  <a:chOff x="2896" y="1270"/>
                  <a:chExt cx="28" cy="1654"/>
                </a:xfrm>
              </p:grpSpPr>
              <p:grpSp>
                <p:nvGrpSpPr>
                  <p:cNvPr id="3730" name="Group 590"/>
                  <p:cNvGrpSpPr>
                    <a:grpSpLocks/>
                  </p:cNvGrpSpPr>
                  <p:nvPr/>
                </p:nvGrpSpPr>
                <p:grpSpPr bwMode="auto">
                  <a:xfrm>
                    <a:off x="2896" y="2141"/>
                    <a:ext cx="28" cy="783"/>
                    <a:chOff x="2896" y="2141"/>
                    <a:chExt cx="28" cy="783"/>
                  </a:xfrm>
                </p:grpSpPr>
                <p:grpSp>
                  <p:nvGrpSpPr>
                    <p:cNvPr id="3750" name="Group 591"/>
                    <p:cNvGrpSpPr>
                      <a:grpSpLocks/>
                    </p:cNvGrpSpPr>
                    <p:nvPr/>
                  </p:nvGrpSpPr>
                  <p:grpSpPr bwMode="auto">
                    <a:xfrm>
                      <a:off x="2896" y="2141"/>
                      <a:ext cx="28" cy="348"/>
                      <a:chOff x="2896" y="2141"/>
                      <a:chExt cx="28" cy="348"/>
                    </a:xfrm>
                  </p:grpSpPr>
                  <p:sp>
                    <p:nvSpPr>
                      <p:cNvPr id="3760" name="Rectangle 592"/>
                      <p:cNvSpPr>
                        <a:spLocks noChangeArrowheads="1"/>
                      </p:cNvSpPr>
                      <p:nvPr/>
                    </p:nvSpPr>
                    <p:spPr bwMode="auto">
                      <a:xfrm>
                        <a:off x="2896" y="2141"/>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61" name="Rectangle 593"/>
                      <p:cNvSpPr>
                        <a:spLocks noChangeArrowheads="1"/>
                      </p:cNvSpPr>
                      <p:nvPr/>
                    </p:nvSpPr>
                    <p:spPr bwMode="auto">
                      <a:xfrm>
                        <a:off x="2896" y="2190"/>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62" name="Rectangle 594"/>
                      <p:cNvSpPr>
                        <a:spLocks noChangeArrowheads="1"/>
                      </p:cNvSpPr>
                      <p:nvPr/>
                    </p:nvSpPr>
                    <p:spPr bwMode="auto">
                      <a:xfrm>
                        <a:off x="2896" y="2237"/>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63" name="Rectangle 595"/>
                      <p:cNvSpPr>
                        <a:spLocks noChangeArrowheads="1"/>
                      </p:cNvSpPr>
                      <p:nvPr/>
                    </p:nvSpPr>
                    <p:spPr bwMode="auto">
                      <a:xfrm>
                        <a:off x="2896" y="2282"/>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64" name="Rectangle 596"/>
                      <p:cNvSpPr>
                        <a:spLocks noChangeArrowheads="1"/>
                      </p:cNvSpPr>
                      <p:nvPr/>
                    </p:nvSpPr>
                    <p:spPr bwMode="auto">
                      <a:xfrm>
                        <a:off x="2896" y="2330"/>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65" name="Rectangle 597"/>
                      <p:cNvSpPr>
                        <a:spLocks noChangeArrowheads="1"/>
                      </p:cNvSpPr>
                      <p:nvPr/>
                    </p:nvSpPr>
                    <p:spPr bwMode="auto">
                      <a:xfrm>
                        <a:off x="2896" y="2378"/>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66" name="Rectangle 598"/>
                      <p:cNvSpPr>
                        <a:spLocks noChangeArrowheads="1"/>
                      </p:cNvSpPr>
                      <p:nvPr/>
                    </p:nvSpPr>
                    <p:spPr bwMode="auto">
                      <a:xfrm>
                        <a:off x="2896" y="2426"/>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67" name="Rectangle 599"/>
                      <p:cNvSpPr>
                        <a:spLocks noChangeArrowheads="1"/>
                      </p:cNvSpPr>
                      <p:nvPr/>
                    </p:nvSpPr>
                    <p:spPr bwMode="auto">
                      <a:xfrm>
                        <a:off x="2896" y="2475"/>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nvGrpSpPr>
                    <p:cNvPr id="3751" name="Group 600"/>
                    <p:cNvGrpSpPr>
                      <a:grpSpLocks/>
                    </p:cNvGrpSpPr>
                    <p:nvPr/>
                  </p:nvGrpSpPr>
                  <p:grpSpPr bwMode="auto">
                    <a:xfrm>
                      <a:off x="2896" y="2576"/>
                      <a:ext cx="28" cy="348"/>
                      <a:chOff x="2896" y="2576"/>
                      <a:chExt cx="28" cy="348"/>
                    </a:xfrm>
                  </p:grpSpPr>
                  <p:sp>
                    <p:nvSpPr>
                      <p:cNvPr id="3752" name="Rectangle 601"/>
                      <p:cNvSpPr>
                        <a:spLocks noChangeArrowheads="1"/>
                      </p:cNvSpPr>
                      <p:nvPr/>
                    </p:nvSpPr>
                    <p:spPr bwMode="auto">
                      <a:xfrm>
                        <a:off x="2896" y="2576"/>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53" name="Rectangle 602"/>
                      <p:cNvSpPr>
                        <a:spLocks noChangeArrowheads="1"/>
                      </p:cNvSpPr>
                      <p:nvPr/>
                    </p:nvSpPr>
                    <p:spPr bwMode="auto">
                      <a:xfrm>
                        <a:off x="2896" y="2623"/>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54" name="Rectangle 603"/>
                      <p:cNvSpPr>
                        <a:spLocks noChangeArrowheads="1"/>
                      </p:cNvSpPr>
                      <p:nvPr/>
                    </p:nvSpPr>
                    <p:spPr bwMode="auto">
                      <a:xfrm>
                        <a:off x="2896" y="2670"/>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55" name="Rectangle 604"/>
                      <p:cNvSpPr>
                        <a:spLocks noChangeArrowheads="1"/>
                      </p:cNvSpPr>
                      <p:nvPr/>
                    </p:nvSpPr>
                    <p:spPr bwMode="auto">
                      <a:xfrm>
                        <a:off x="2896" y="2719"/>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56" name="Rectangle 605"/>
                      <p:cNvSpPr>
                        <a:spLocks noChangeArrowheads="1"/>
                      </p:cNvSpPr>
                      <p:nvPr/>
                    </p:nvSpPr>
                    <p:spPr bwMode="auto">
                      <a:xfrm>
                        <a:off x="2896" y="2767"/>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57" name="Rectangle 606"/>
                      <p:cNvSpPr>
                        <a:spLocks noChangeArrowheads="1"/>
                      </p:cNvSpPr>
                      <p:nvPr/>
                    </p:nvSpPr>
                    <p:spPr bwMode="auto">
                      <a:xfrm>
                        <a:off x="2896" y="2813"/>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58" name="Rectangle 607"/>
                      <p:cNvSpPr>
                        <a:spLocks noChangeArrowheads="1"/>
                      </p:cNvSpPr>
                      <p:nvPr/>
                    </p:nvSpPr>
                    <p:spPr bwMode="auto">
                      <a:xfrm>
                        <a:off x="2896" y="2860"/>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59" name="Rectangle 608"/>
                      <p:cNvSpPr>
                        <a:spLocks noChangeArrowheads="1"/>
                      </p:cNvSpPr>
                      <p:nvPr/>
                    </p:nvSpPr>
                    <p:spPr bwMode="auto">
                      <a:xfrm>
                        <a:off x="2896" y="2907"/>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grpSp>
                <p:nvGrpSpPr>
                  <p:cNvPr id="3731" name="Group 609"/>
                  <p:cNvGrpSpPr>
                    <a:grpSpLocks/>
                  </p:cNvGrpSpPr>
                  <p:nvPr/>
                </p:nvGrpSpPr>
                <p:grpSpPr bwMode="auto">
                  <a:xfrm>
                    <a:off x="2896" y="1270"/>
                    <a:ext cx="28" cy="783"/>
                    <a:chOff x="2896" y="1270"/>
                    <a:chExt cx="28" cy="783"/>
                  </a:xfrm>
                </p:grpSpPr>
                <p:grpSp>
                  <p:nvGrpSpPr>
                    <p:cNvPr id="3732" name="Group 610"/>
                    <p:cNvGrpSpPr>
                      <a:grpSpLocks/>
                    </p:cNvGrpSpPr>
                    <p:nvPr/>
                  </p:nvGrpSpPr>
                  <p:grpSpPr bwMode="auto">
                    <a:xfrm>
                      <a:off x="2896" y="1270"/>
                      <a:ext cx="28" cy="348"/>
                      <a:chOff x="2896" y="1270"/>
                      <a:chExt cx="28" cy="348"/>
                    </a:xfrm>
                  </p:grpSpPr>
                  <p:sp>
                    <p:nvSpPr>
                      <p:cNvPr id="3742" name="Rectangle 611"/>
                      <p:cNvSpPr>
                        <a:spLocks noChangeArrowheads="1"/>
                      </p:cNvSpPr>
                      <p:nvPr/>
                    </p:nvSpPr>
                    <p:spPr bwMode="auto">
                      <a:xfrm>
                        <a:off x="2896" y="1270"/>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43" name="Rectangle 612"/>
                      <p:cNvSpPr>
                        <a:spLocks noChangeArrowheads="1"/>
                      </p:cNvSpPr>
                      <p:nvPr/>
                    </p:nvSpPr>
                    <p:spPr bwMode="auto">
                      <a:xfrm>
                        <a:off x="2896" y="1318"/>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44" name="Rectangle 613"/>
                      <p:cNvSpPr>
                        <a:spLocks noChangeArrowheads="1"/>
                      </p:cNvSpPr>
                      <p:nvPr/>
                    </p:nvSpPr>
                    <p:spPr bwMode="auto">
                      <a:xfrm>
                        <a:off x="2896" y="1367"/>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45" name="Rectangle 614"/>
                      <p:cNvSpPr>
                        <a:spLocks noChangeArrowheads="1"/>
                      </p:cNvSpPr>
                      <p:nvPr/>
                    </p:nvSpPr>
                    <p:spPr bwMode="auto">
                      <a:xfrm>
                        <a:off x="2896" y="1411"/>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46" name="Rectangle 615"/>
                      <p:cNvSpPr>
                        <a:spLocks noChangeArrowheads="1"/>
                      </p:cNvSpPr>
                      <p:nvPr/>
                    </p:nvSpPr>
                    <p:spPr bwMode="auto">
                      <a:xfrm>
                        <a:off x="2896" y="1458"/>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47" name="Rectangle 616"/>
                      <p:cNvSpPr>
                        <a:spLocks noChangeArrowheads="1"/>
                      </p:cNvSpPr>
                      <p:nvPr/>
                    </p:nvSpPr>
                    <p:spPr bwMode="auto">
                      <a:xfrm>
                        <a:off x="2896" y="1507"/>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48" name="Rectangle 617"/>
                      <p:cNvSpPr>
                        <a:spLocks noChangeArrowheads="1"/>
                      </p:cNvSpPr>
                      <p:nvPr/>
                    </p:nvSpPr>
                    <p:spPr bwMode="auto">
                      <a:xfrm>
                        <a:off x="2896" y="1556"/>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49" name="Rectangle 618"/>
                      <p:cNvSpPr>
                        <a:spLocks noChangeArrowheads="1"/>
                      </p:cNvSpPr>
                      <p:nvPr/>
                    </p:nvSpPr>
                    <p:spPr bwMode="auto">
                      <a:xfrm>
                        <a:off x="2896" y="1603"/>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nvGrpSpPr>
                    <p:cNvPr id="3733" name="Group 619"/>
                    <p:cNvGrpSpPr>
                      <a:grpSpLocks/>
                    </p:cNvGrpSpPr>
                    <p:nvPr/>
                  </p:nvGrpSpPr>
                  <p:grpSpPr bwMode="auto">
                    <a:xfrm>
                      <a:off x="2896" y="1705"/>
                      <a:ext cx="28" cy="348"/>
                      <a:chOff x="2896" y="1705"/>
                      <a:chExt cx="28" cy="348"/>
                    </a:xfrm>
                  </p:grpSpPr>
                  <p:sp>
                    <p:nvSpPr>
                      <p:cNvPr id="3734" name="Rectangle 620"/>
                      <p:cNvSpPr>
                        <a:spLocks noChangeArrowheads="1"/>
                      </p:cNvSpPr>
                      <p:nvPr/>
                    </p:nvSpPr>
                    <p:spPr bwMode="auto">
                      <a:xfrm>
                        <a:off x="2896" y="1705"/>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35" name="Rectangle 621"/>
                      <p:cNvSpPr>
                        <a:spLocks noChangeArrowheads="1"/>
                      </p:cNvSpPr>
                      <p:nvPr/>
                    </p:nvSpPr>
                    <p:spPr bwMode="auto">
                      <a:xfrm>
                        <a:off x="2896" y="1752"/>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36" name="Rectangle 622"/>
                      <p:cNvSpPr>
                        <a:spLocks noChangeArrowheads="1"/>
                      </p:cNvSpPr>
                      <p:nvPr/>
                    </p:nvSpPr>
                    <p:spPr bwMode="auto">
                      <a:xfrm>
                        <a:off x="2896" y="1799"/>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37" name="Rectangle 623"/>
                      <p:cNvSpPr>
                        <a:spLocks noChangeArrowheads="1"/>
                      </p:cNvSpPr>
                      <p:nvPr/>
                    </p:nvSpPr>
                    <p:spPr bwMode="auto">
                      <a:xfrm>
                        <a:off x="2896" y="1849"/>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38" name="Rectangle 624"/>
                      <p:cNvSpPr>
                        <a:spLocks noChangeArrowheads="1"/>
                      </p:cNvSpPr>
                      <p:nvPr/>
                    </p:nvSpPr>
                    <p:spPr bwMode="auto">
                      <a:xfrm>
                        <a:off x="2896" y="1896"/>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39" name="Rectangle 625"/>
                      <p:cNvSpPr>
                        <a:spLocks noChangeArrowheads="1"/>
                      </p:cNvSpPr>
                      <p:nvPr/>
                    </p:nvSpPr>
                    <p:spPr bwMode="auto">
                      <a:xfrm>
                        <a:off x="2896" y="1943"/>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40" name="Rectangle 626"/>
                      <p:cNvSpPr>
                        <a:spLocks noChangeArrowheads="1"/>
                      </p:cNvSpPr>
                      <p:nvPr/>
                    </p:nvSpPr>
                    <p:spPr bwMode="auto">
                      <a:xfrm>
                        <a:off x="2896" y="1989"/>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741" name="Rectangle 627"/>
                      <p:cNvSpPr>
                        <a:spLocks noChangeArrowheads="1"/>
                      </p:cNvSpPr>
                      <p:nvPr/>
                    </p:nvSpPr>
                    <p:spPr bwMode="auto">
                      <a:xfrm>
                        <a:off x="2896" y="2037"/>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grpSp>
            <p:grpSp>
              <p:nvGrpSpPr>
                <p:cNvPr id="3721" name="Group 628"/>
                <p:cNvGrpSpPr>
                  <a:grpSpLocks/>
                </p:cNvGrpSpPr>
                <p:nvPr/>
              </p:nvGrpSpPr>
              <p:grpSpPr bwMode="auto">
                <a:xfrm>
                  <a:off x="2974" y="1084"/>
                  <a:ext cx="40" cy="136"/>
                  <a:chOff x="2974" y="1084"/>
                  <a:chExt cx="40" cy="136"/>
                </a:xfrm>
              </p:grpSpPr>
              <p:sp>
                <p:nvSpPr>
                  <p:cNvPr id="3728" name="Oval 629"/>
                  <p:cNvSpPr>
                    <a:spLocks noChangeArrowheads="1"/>
                  </p:cNvSpPr>
                  <p:nvPr/>
                </p:nvSpPr>
                <p:spPr bwMode="auto">
                  <a:xfrm>
                    <a:off x="2974" y="1084"/>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sp>
                <p:nvSpPr>
                  <p:cNvPr id="3729" name="Oval 630"/>
                  <p:cNvSpPr>
                    <a:spLocks noChangeArrowheads="1"/>
                  </p:cNvSpPr>
                  <p:nvPr/>
                </p:nvSpPr>
                <p:spPr bwMode="auto">
                  <a:xfrm>
                    <a:off x="2974" y="1180"/>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grpSp>
            <p:sp>
              <p:nvSpPr>
                <p:cNvPr id="3722" name="Rectangle 631"/>
                <p:cNvSpPr>
                  <a:spLocks noChangeArrowheads="1"/>
                </p:cNvSpPr>
                <p:nvPr/>
              </p:nvSpPr>
              <p:spPr bwMode="auto">
                <a:xfrm>
                  <a:off x="2964" y="1248"/>
                  <a:ext cx="150" cy="1692"/>
                </a:xfrm>
                <a:prstGeom prst="rect">
                  <a:avLst/>
                </a:prstGeom>
                <a:solidFill>
                  <a:schemeClr val="bg1"/>
                </a:solidFill>
                <a:ln w="12700">
                  <a:noFill/>
                  <a:miter lim="800000"/>
                  <a:headEnd/>
                  <a:tailEnd/>
                </a:ln>
                <a:effectLst/>
              </p:spPr>
              <p:txBody>
                <a:bodyPr wrap="none" anchor="ctr"/>
                <a:lstStyle/>
                <a:p>
                  <a:endParaRPr lang="zh-TW" altLang="en-US"/>
                </a:p>
              </p:txBody>
            </p:sp>
            <p:sp>
              <p:nvSpPr>
                <p:cNvPr id="3723" name="Freeform 632"/>
                <p:cNvSpPr>
                  <a:spLocks/>
                </p:cNvSpPr>
                <p:nvPr/>
              </p:nvSpPr>
              <p:spPr bwMode="auto">
                <a:xfrm>
                  <a:off x="3120" y="768"/>
                  <a:ext cx="577" cy="2209"/>
                </a:xfrm>
                <a:custGeom>
                  <a:avLst/>
                  <a:gdLst/>
                  <a:ahLst/>
                  <a:cxnLst>
                    <a:cxn ang="0">
                      <a:pos x="0" y="288"/>
                    </a:cxn>
                    <a:cxn ang="0">
                      <a:pos x="576" y="0"/>
                    </a:cxn>
                    <a:cxn ang="0">
                      <a:pos x="576" y="1920"/>
                    </a:cxn>
                    <a:cxn ang="0">
                      <a:pos x="0" y="2208"/>
                    </a:cxn>
                    <a:cxn ang="0">
                      <a:pos x="0" y="288"/>
                    </a:cxn>
                  </a:cxnLst>
                  <a:rect l="0" t="0" r="r" b="b"/>
                  <a:pathLst>
                    <a:path w="577" h="2209">
                      <a:moveTo>
                        <a:pt x="0" y="288"/>
                      </a:moveTo>
                      <a:lnTo>
                        <a:pt x="576" y="0"/>
                      </a:lnTo>
                      <a:lnTo>
                        <a:pt x="576" y="1920"/>
                      </a:lnTo>
                      <a:lnTo>
                        <a:pt x="0" y="2208"/>
                      </a:lnTo>
                      <a:lnTo>
                        <a:pt x="0" y="28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724" name="Freeform 633"/>
                <p:cNvSpPr>
                  <a:spLocks/>
                </p:cNvSpPr>
                <p:nvPr/>
              </p:nvSpPr>
              <p:spPr bwMode="auto">
                <a:xfrm>
                  <a:off x="3024"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725" name="Freeform 634"/>
                <p:cNvSpPr>
                  <a:spLocks/>
                </p:cNvSpPr>
                <p:nvPr/>
              </p:nvSpPr>
              <p:spPr bwMode="auto">
                <a:xfrm>
                  <a:off x="3120"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726" name="Freeform 635"/>
                <p:cNvSpPr>
                  <a:spLocks/>
                </p:cNvSpPr>
                <p:nvPr/>
              </p:nvSpPr>
              <p:spPr bwMode="auto">
                <a:xfrm>
                  <a:off x="3216"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727" name="Freeform 636"/>
                <p:cNvSpPr>
                  <a:spLocks/>
                </p:cNvSpPr>
                <p:nvPr/>
              </p:nvSpPr>
              <p:spPr bwMode="auto">
                <a:xfrm>
                  <a:off x="3312"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grpSp>
            <p:nvGrpSpPr>
              <p:cNvPr id="3570" name="Group 637"/>
              <p:cNvGrpSpPr>
                <a:grpSpLocks/>
              </p:cNvGrpSpPr>
              <p:nvPr/>
            </p:nvGrpSpPr>
            <p:grpSpPr bwMode="auto">
              <a:xfrm>
                <a:off x="3264" y="768"/>
                <a:ext cx="817" cy="2161"/>
                <a:chOff x="3264" y="768"/>
                <a:chExt cx="817" cy="2161"/>
              </a:xfrm>
            </p:grpSpPr>
            <p:sp>
              <p:nvSpPr>
                <p:cNvPr id="3680" name="Freeform 638"/>
                <p:cNvSpPr>
                  <a:spLocks/>
                </p:cNvSpPr>
                <p:nvPr/>
              </p:nvSpPr>
              <p:spPr bwMode="auto">
                <a:xfrm>
                  <a:off x="3264" y="768"/>
                  <a:ext cx="817" cy="289"/>
                </a:xfrm>
                <a:custGeom>
                  <a:avLst/>
                  <a:gdLst/>
                  <a:ahLst/>
                  <a:cxnLst>
                    <a:cxn ang="0">
                      <a:pos x="0" y="288"/>
                    </a:cxn>
                    <a:cxn ang="0">
                      <a:pos x="576" y="0"/>
                    </a:cxn>
                    <a:cxn ang="0">
                      <a:pos x="816" y="0"/>
                    </a:cxn>
                    <a:cxn ang="0">
                      <a:pos x="240" y="288"/>
                    </a:cxn>
                    <a:cxn ang="0">
                      <a:pos x="0" y="288"/>
                    </a:cxn>
                  </a:cxnLst>
                  <a:rect l="0" t="0" r="r" b="b"/>
                  <a:pathLst>
                    <a:path w="817" h="289">
                      <a:moveTo>
                        <a:pt x="0" y="288"/>
                      </a:moveTo>
                      <a:lnTo>
                        <a:pt x="576" y="0"/>
                      </a:lnTo>
                      <a:lnTo>
                        <a:pt x="816" y="0"/>
                      </a:lnTo>
                      <a:lnTo>
                        <a:pt x="240" y="288"/>
                      </a:lnTo>
                      <a:lnTo>
                        <a:pt x="0" y="288"/>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681" name="Freeform 639"/>
                <p:cNvSpPr>
                  <a:spLocks/>
                </p:cNvSpPr>
                <p:nvPr/>
              </p:nvSpPr>
              <p:spPr bwMode="auto">
                <a:xfrm>
                  <a:off x="3408"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682" name="Freeform 640"/>
                <p:cNvSpPr>
                  <a:spLocks/>
                </p:cNvSpPr>
                <p:nvPr/>
              </p:nvSpPr>
              <p:spPr bwMode="auto">
                <a:xfrm>
                  <a:off x="3504"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683" name="Freeform 641"/>
                <p:cNvSpPr>
                  <a:spLocks/>
                </p:cNvSpPr>
                <p:nvPr/>
              </p:nvSpPr>
              <p:spPr bwMode="auto">
                <a:xfrm>
                  <a:off x="3600"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684" name="Freeform 642"/>
                <p:cNvSpPr>
                  <a:spLocks/>
                </p:cNvSpPr>
                <p:nvPr/>
              </p:nvSpPr>
              <p:spPr bwMode="auto">
                <a:xfrm>
                  <a:off x="3696"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685" name="Freeform 643"/>
                <p:cNvSpPr>
                  <a:spLocks/>
                </p:cNvSpPr>
                <p:nvPr/>
              </p:nvSpPr>
              <p:spPr bwMode="auto">
                <a:xfrm>
                  <a:off x="3360" y="1920"/>
                  <a:ext cx="241" cy="1009"/>
                </a:xfrm>
                <a:custGeom>
                  <a:avLst/>
                  <a:gdLst/>
                  <a:ahLst/>
                  <a:cxnLst>
                    <a:cxn ang="0">
                      <a:pos x="0" y="48"/>
                    </a:cxn>
                    <a:cxn ang="0">
                      <a:pos x="144" y="48"/>
                    </a:cxn>
                    <a:cxn ang="0">
                      <a:pos x="240" y="0"/>
                    </a:cxn>
                    <a:cxn ang="0">
                      <a:pos x="240" y="1008"/>
                    </a:cxn>
                    <a:cxn ang="0">
                      <a:pos x="0" y="1008"/>
                    </a:cxn>
                    <a:cxn ang="0">
                      <a:pos x="0" y="48"/>
                    </a:cxn>
                  </a:cxnLst>
                  <a:rect l="0" t="0" r="r" b="b"/>
                  <a:pathLst>
                    <a:path w="241" h="1009">
                      <a:moveTo>
                        <a:pt x="0" y="48"/>
                      </a:moveTo>
                      <a:lnTo>
                        <a:pt x="144" y="48"/>
                      </a:lnTo>
                      <a:lnTo>
                        <a:pt x="240" y="0"/>
                      </a:lnTo>
                      <a:lnTo>
                        <a:pt x="240" y="1008"/>
                      </a:lnTo>
                      <a:lnTo>
                        <a:pt x="0" y="1008"/>
                      </a:lnTo>
                      <a:lnTo>
                        <a:pt x="0" y="48"/>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686" name="Freeform 644"/>
                <p:cNvSpPr>
                  <a:spLocks/>
                </p:cNvSpPr>
                <p:nvPr/>
              </p:nvSpPr>
              <p:spPr bwMode="auto">
                <a:xfrm>
                  <a:off x="3504" y="768"/>
                  <a:ext cx="577" cy="2161"/>
                </a:xfrm>
                <a:custGeom>
                  <a:avLst/>
                  <a:gdLst/>
                  <a:ahLst/>
                  <a:cxnLst>
                    <a:cxn ang="0">
                      <a:pos x="0" y="288"/>
                    </a:cxn>
                    <a:cxn ang="0">
                      <a:pos x="576" y="0"/>
                    </a:cxn>
                    <a:cxn ang="0">
                      <a:pos x="576" y="1920"/>
                    </a:cxn>
                    <a:cxn ang="0">
                      <a:pos x="96" y="2160"/>
                    </a:cxn>
                    <a:cxn ang="0">
                      <a:pos x="96" y="1152"/>
                    </a:cxn>
                    <a:cxn ang="0">
                      <a:pos x="0" y="1200"/>
                    </a:cxn>
                    <a:cxn ang="0">
                      <a:pos x="0" y="288"/>
                    </a:cxn>
                  </a:cxnLst>
                  <a:rect l="0" t="0" r="r" b="b"/>
                  <a:pathLst>
                    <a:path w="577" h="2161">
                      <a:moveTo>
                        <a:pt x="0" y="288"/>
                      </a:moveTo>
                      <a:lnTo>
                        <a:pt x="576" y="0"/>
                      </a:lnTo>
                      <a:lnTo>
                        <a:pt x="576" y="1920"/>
                      </a:lnTo>
                      <a:lnTo>
                        <a:pt x="96" y="2160"/>
                      </a:lnTo>
                      <a:lnTo>
                        <a:pt x="96" y="1152"/>
                      </a:lnTo>
                      <a:lnTo>
                        <a:pt x="0" y="1200"/>
                      </a:lnTo>
                      <a:lnTo>
                        <a:pt x="0" y="28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687" name="AutoShape 645"/>
                <p:cNvSpPr>
                  <a:spLocks noChangeArrowheads="1"/>
                </p:cNvSpPr>
                <p:nvPr/>
              </p:nvSpPr>
              <p:spPr bwMode="auto">
                <a:xfrm>
                  <a:off x="3433" y="1966"/>
                  <a:ext cx="67" cy="334"/>
                </a:xfrm>
                <a:prstGeom prst="roundRect">
                  <a:avLst>
                    <a:gd name="adj" fmla="val 12495"/>
                  </a:avLst>
                </a:prstGeom>
                <a:solidFill>
                  <a:srgbClr val="919191"/>
                </a:solidFill>
                <a:ln w="12700">
                  <a:solidFill>
                    <a:schemeClr val="tx1"/>
                  </a:solidFill>
                  <a:round/>
                  <a:headEnd/>
                  <a:tailEnd/>
                </a:ln>
                <a:effectLst/>
              </p:spPr>
              <p:txBody>
                <a:bodyPr wrap="none" anchor="ctr"/>
                <a:lstStyle/>
                <a:p>
                  <a:endParaRPr lang="zh-TW" altLang="en-US"/>
                </a:p>
              </p:txBody>
            </p:sp>
            <p:grpSp>
              <p:nvGrpSpPr>
                <p:cNvPr id="3688" name="Group 646"/>
                <p:cNvGrpSpPr>
                  <a:grpSpLocks/>
                </p:cNvGrpSpPr>
                <p:nvPr/>
              </p:nvGrpSpPr>
              <p:grpSpPr bwMode="auto">
                <a:xfrm>
                  <a:off x="3445" y="2010"/>
                  <a:ext cx="41" cy="247"/>
                  <a:chOff x="3445" y="2010"/>
                  <a:chExt cx="41" cy="247"/>
                </a:xfrm>
              </p:grpSpPr>
              <p:sp>
                <p:nvSpPr>
                  <p:cNvPr id="3715" name="Freeform 647"/>
                  <p:cNvSpPr>
                    <a:spLocks/>
                  </p:cNvSpPr>
                  <p:nvPr/>
                </p:nvSpPr>
                <p:spPr bwMode="auto">
                  <a:xfrm>
                    <a:off x="3446" y="2010"/>
                    <a:ext cx="40" cy="220"/>
                  </a:xfrm>
                  <a:custGeom>
                    <a:avLst/>
                    <a:gdLst/>
                    <a:ahLst/>
                    <a:cxnLst>
                      <a:cxn ang="0">
                        <a:pos x="0" y="0"/>
                      </a:cxn>
                      <a:cxn ang="0">
                        <a:pos x="39" y="20"/>
                      </a:cxn>
                      <a:cxn ang="0">
                        <a:pos x="39" y="219"/>
                      </a:cxn>
                    </a:cxnLst>
                    <a:rect l="0" t="0" r="r" b="b"/>
                    <a:pathLst>
                      <a:path w="40" h="220">
                        <a:moveTo>
                          <a:pt x="0" y="0"/>
                        </a:moveTo>
                        <a:lnTo>
                          <a:pt x="39" y="20"/>
                        </a:lnTo>
                        <a:lnTo>
                          <a:pt x="39" y="219"/>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716" name="Freeform 648"/>
                  <p:cNvSpPr>
                    <a:spLocks/>
                  </p:cNvSpPr>
                  <p:nvPr/>
                </p:nvSpPr>
                <p:spPr bwMode="auto">
                  <a:xfrm>
                    <a:off x="3445" y="2012"/>
                    <a:ext cx="40" cy="245"/>
                  </a:xfrm>
                  <a:custGeom>
                    <a:avLst/>
                    <a:gdLst/>
                    <a:ahLst/>
                    <a:cxnLst>
                      <a:cxn ang="0">
                        <a:pos x="39" y="220"/>
                      </a:cxn>
                      <a:cxn ang="0">
                        <a:pos x="0" y="244"/>
                      </a:cxn>
                      <a:cxn ang="0">
                        <a:pos x="0" y="0"/>
                      </a:cxn>
                    </a:cxnLst>
                    <a:rect l="0" t="0" r="r" b="b"/>
                    <a:pathLst>
                      <a:path w="40" h="245">
                        <a:moveTo>
                          <a:pt x="39" y="220"/>
                        </a:moveTo>
                        <a:lnTo>
                          <a:pt x="0" y="244"/>
                        </a:lnTo>
                        <a:lnTo>
                          <a:pt x="0" y="0"/>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3689" name="AutoShape 649"/>
                <p:cNvSpPr>
                  <a:spLocks noChangeArrowheads="1"/>
                </p:cNvSpPr>
                <p:nvPr/>
              </p:nvSpPr>
              <p:spPr bwMode="auto">
                <a:xfrm>
                  <a:off x="3433" y="2398"/>
                  <a:ext cx="67" cy="334"/>
                </a:xfrm>
                <a:prstGeom prst="roundRect">
                  <a:avLst>
                    <a:gd name="adj" fmla="val 12495"/>
                  </a:avLst>
                </a:prstGeom>
                <a:solidFill>
                  <a:srgbClr val="919191"/>
                </a:solidFill>
                <a:ln w="12700">
                  <a:solidFill>
                    <a:schemeClr val="tx1"/>
                  </a:solidFill>
                  <a:round/>
                  <a:headEnd/>
                  <a:tailEnd/>
                </a:ln>
                <a:effectLst/>
              </p:spPr>
              <p:txBody>
                <a:bodyPr wrap="none" anchor="ctr"/>
                <a:lstStyle/>
                <a:p>
                  <a:endParaRPr lang="zh-TW" altLang="en-US"/>
                </a:p>
              </p:txBody>
            </p:sp>
            <p:grpSp>
              <p:nvGrpSpPr>
                <p:cNvPr id="3690" name="Group 650"/>
                <p:cNvGrpSpPr>
                  <a:grpSpLocks/>
                </p:cNvGrpSpPr>
                <p:nvPr/>
              </p:nvGrpSpPr>
              <p:grpSpPr bwMode="auto">
                <a:xfrm>
                  <a:off x="3445" y="2442"/>
                  <a:ext cx="41" cy="247"/>
                  <a:chOff x="3445" y="2442"/>
                  <a:chExt cx="41" cy="247"/>
                </a:xfrm>
              </p:grpSpPr>
              <p:sp>
                <p:nvSpPr>
                  <p:cNvPr id="3713" name="Freeform 651"/>
                  <p:cNvSpPr>
                    <a:spLocks/>
                  </p:cNvSpPr>
                  <p:nvPr/>
                </p:nvSpPr>
                <p:spPr bwMode="auto">
                  <a:xfrm>
                    <a:off x="3446" y="2442"/>
                    <a:ext cx="40" cy="220"/>
                  </a:xfrm>
                  <a:custGeom>
                    <a:avLst/>
                    <a:gdLst/>
                    <a:ahLst/>
                    <a:cxnLst>
                      <a:cxn ang="0">
                        <a:pos x="0" y="0"/>
                      </a:cxn>
                      <a:cxn ang="0">
                        <a:pos x="39" y="20"/>
                      </a:cxn>
                      <a:cxn ang="0">
                        <a:pos x="39" y="219"/>
                      </a:cxn>
                    </a:cxnLst>
                    <a:rect l="0" t="0" r="r" b="b"/>
                    <a:pathLst>
                      <a:path w="40" h="220">
                        <a:moveTo>
                          <a:pt x="0" y="0"/>
                        </a:moveTo>
                        <a:lnTo>
                          <a:pt x="39" y="20"/>
                        </a:lnTo>
                        <a:lnTo>
                          <a:pt x="39" y="219"/>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714" name="Freeform 652"/>
                  <p:cNvSpPr>
                    <a:spLocks/>
                  </p:cNvSpPr>
                  <p:nvPr/>
                </p:nvSpPr>
                <p:spPr bwMode="auto">
                  <a:xfrm>
                    <a:off x="3445" y="2444"/>
                    <a:ext cx="40" cy="245"/>
                  </a:xfrm>
                  <a:custGeom>
                    <a:avLst/>
                    <a:gdLst/>
                    <a:ahLst/>
                    <a:cxnLst>
                      <a:cxn ang="0">
                        <a:pos x="39" y="220"/>
                      </a:cxn>
                      <a:cxn ang="0">
                        <a:pos x="0" y="244"/>
                      </a:cxn>
                      <a:cxn ang="0">
                        <a:pos x="0" y="0"/>
                      </a:cxn>
                    </a:cxnLst>
                    <a:rect l="0" t="0" r="r" b="b"/>
                    <a:pathLst>
                      <a:path w="40" h="245">
                        <a:moveTo>
                          <a:pt x="39" y="220"/>
                        </a:moveTo>
                        <a:lnTo>
                          <a:pt x="0" y="244"/>
                        </a:lnTo>
                        <a:lnTo>
                          <a:pt x="0" y="0"/>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3691" name="Rectangle 653"/>
                <p:cNvSpPr>
                  <a:spLocks noChangeArrowheads="1"/>
                </p:cNvSpPr>
                <p:nvPr/>
              </p:nvSpPr>
              <p:spPr bwMode="auto">
                <a:xfrm>
                  <a:off x="3268" y="1060"/>
                  <a:ext cx="232" cy="904"/>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3692" name="Oval 654"/>
                <p:cNvSpPr>
                  <a:spLocks noChangeArrowheads="1"/>
                </p:cNvSpPr>
                <p:nvPr/>
              </p:nvSpPr>
              <p:spPr bwMode="auto">
                <a:xfrm>
                  <a:off x="3358" y="1084"/>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grpSp>
              <p:nvGrpSpPr>
                <p:cNvPr id="3693" name="Group 655"/>
                <p:cNvGrpSpPr>
                  <a:grpSpLocks/>
                </p:cNvGrpSpPr>
                <p:nvPr/>
              </p:nvGrpSpPr>
              <p:grpSpPr bwMode="auto">
                <a:xfrm>
                  <a:off x="3310" y="1204"/>
                  <a:ext cx="34" cy="304"/>
                  <a:chOff x="3310" y="1204"/>
                  <a:chExt cx="34" cy="304"/>
                </a:xfrm>
              </p:grpSpPr>
              <p:sp>
                <p:nvSpPr>
                  <p:cNvPr id="3702" name="Rectangle 656"/>
                  <p:cNvSpPr>
                    <a:spLocks noChangeArrowheads="1"/>
                  </p:cNvSpPr>
                  <p:nvPr/>
                </p:nvSpPr>
                <p:spPr bwMode="auto">
                  <a:xfrm>
                    <a:off x="3310" y="1204"/>
                    <a:ext cx="34" cy="21"/>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703" name="Rectangle 657"/>
                  <p:cNvSpPr>
                    <a:spLocks noChangeArrowheads="1"/>
                  </p:cNvSpPr>
                  <p:nvPr/>
                </p:nvSpPr>
                <p:spPr bwMode="auto">
                  <a:xfrm>
                    <a:off x="3310" y="1233"/>
                    <a:ext cx="34" cy="21"/>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704" name="Rectangle 658"/>
                  <p:cNvSpPr>
                    <a:spLocks noChangeArrowheads="1"/>
                  </p:cNvSpPr>
                  <p:nvPr/>
                </p:nvSpPr>
                <p:spPr bwMode="auto">
                  <a:xfrm>
                    <a:off x="3310" y="1262"/>
                    <a:ext cx="34" cy="20"/>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705" name="Rectangle 659"/>
                  <p:cNvSpPr>
                    <a:spLocks noChangeArrowheads="1"/>
                  </p:cNvSpPr>
                  <p:nvPr/>
                </p:nvSpPr>
                <p:spPr bwMode="auto">
                  <a:xfrm>
                    <a:off x="3310" y="1290"/>
                    <a:ext cx="34" cy="20"/>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706" name="Rectangle 660"/>
                  <p:cNvSpPr>
                    <a:spLocks noChangeArrowheads="1"/>
                  </p:cNvSpPr>
                  <p:nvPr/>
                </p:nvSpPr>
                <p:spPr bwMode="auto">
                  <a:xfrm>
                    <a:off x="3310" y="1318"/>
                    <a:ext cx="34" cy="21"/>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707" name="Rectangle 661"/>
                  <p:cNvSpPr>
                    <a:spLocks noChangeArrowheads="1"/>
                  </p:cNvSpPr>
                  <p:nvPr/>
                </p:nvSpPr>
                <p:spPr bwMode="auto">
                  <a:xfrm>
                    <a:off x="3310" y="1347"/>
                    <a:ext cx="34" cy="19"/>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708" name="Rectangle 662"/>
                  <p:cNvSpPr>
                    <a:spLocks noChangeArrowheads="1"/>
                  </p:cNvSpPr>
                  <p:nvPr/>
                </p:nvSpPr>
                <p:spPr bwMode="auto">
                  <a:xfrm>
                    <a:off x="3310" y="1374"/>
                    <a:ext cx="34" cy="20"/>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709" name="Rectangle 663"/>
                  <p:cNvSpPr>
                    <a:spLocks noChangeArrowheads="1"/>
                  </p:cNvSpPr>
                  <p:nvPr/>
                </p:nvSpPr>
                <p:spPr bwMode="auto">
                  <a:xfrm>
                    <a:off x="3310" y="1402"/>
                    <a:ext cx="34" cy="20"/>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710" name="Rectangle 664"/>
                  <p:cNvSpPr>
                    <a:spLocks noChangeArrowheads="1"/>
                  </p:cNvSpPr>
                  <p:nvPr/>
                </p:nvSpPr>
                <p:spPr bwMode="auto">
                  <a:xfrm>
                    <a:off x="3310" y="1430"/>
                    <a:ext cx="34" cy="22"/>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711" name="Rectangle 665"/>
                  <p:cNvSpPr>
                    <a:spLocks noChangeArrowheads="1"/>
                  </p:cNvSpPr>
                  <p:nvPr/>
                </p:nvSpPr>
                <p:spPr bwMode="auto">
                  <a:xfrm>
                    <a:off x="3310" y="1460"/>
                    <a:ext cx="34" cy="19"/>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712" name="Rectangle 666"/>
                  <p:cNvSpPr>
                    <a:spLocks noChangeArrowheads="1"/>
                  </p:cNvSpPr>
                  <p:nvPr/>
                </p:nvSpPr>
                <p:spPr bwMode="auto">
                  <a:xfrm>
                    <a:off x="3310" y="1487"/>
                    <a:ext cx="34" cy="21"/>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grpSp>
            <p:grpSp>
              <p:nvGrpSpPr>
                <p:cNvPr id="3694" name="Group 667"/>
                <p:cNvGrpSpPr>
                  <a:grpSpLocks/>
                </p:cNvGrpSpPr>
                <p:nvPr/>
              </p:nvGrpSpPr>
              <p:grpSpPr bwMode="auto">
                <a:xfrm>
                  <a:off x="3282" y="1710"/>
                  <a:ext cx="188" cy="193"/>
                  <a:chOff x="3282" y="1710"/>
                  <a:chExt cx="188" cy="193"/>
                </a:xfrm>
              </p:grpSpPr>
              <p:sp>
                <p:nvSpPr>
                  <p:cNvPr id="3696" name="Rectangle 668"/>
                  <p:cNvSpPr>
                    <a:spLocks noChangeArrowheads="1"/>
                  </p:cNvSpPr>
                  <p:nvPr/>
                </p:nvSpPr>
                <p:spPr bwMode="auto">
                  <a:xfrm rot="18060000">
                    <a:off x="3382" y="1762"/>
                    <a:ext cx="40" cy="136"/>
                  </a:xfrm>
                  <a:prstGeom prst="rect">
                    <a:avLst/>
                  </a:prstGeom>
                  <a:solidFill>
                    <a:srgbClr val="8CF4EA"/>
                  </a:solidFill>
                  <a:ln w="12700">
                    <a:solidFill>
                      <a:schemeClr val="tx1"/>
                    </a:solidFill>
                    <a:miter lim="800000"/>
                    <a:headEnd/>
                    <a:tailEnd/>
                  </a:ln>
                  <a:effectLst/>
                </p:spPr>
                <p:txBody>
                  <a:bodyPr wrap="none" anchor="ctr"/>
                  <a:lstStyle/>
                  <a:p>
                    <a:endParaRPr lang="zh-TW" altLang="en-US"/>
                  </a:p>
                </p:txBody>
              </p:sp>
              <p:sp>
                <p:nvSpPr>
                  <p:cNvPr id="3697" name="Freeform 669"/>
                  <p:cNvSpPr>
                    <a:spLocks/>
                  </p:cNvSpPr>
                  <p:nvPr/>
                </p:nvSpPr>
                <p:spPr bwMode="auto">
                  <a:xfrm>
                    <a:off x="3282" y="1710"/>
                    <a:ext cx="97" cy="49"/>
                  </a:xfrm>
                  <a:custGeom>
                    <a:avLst/>
                    <a:gdLst/>
                    <a:ahLst/>
                    <a:cxnLst>
                      <a:cxn ang="0">
                        <a:pos x="0" y="0"/>
                      </a:cxn>
                      <a:cxn ang="0">
                        <a:pos x="48" y="0"/>
                      </a:cxn>
                      <a:cxn ang="0">
                        <a:pos x="96" y="48"/>
                      </a:cxn>
                    </a:cxnLst>
                    <a:rect l="0" t="0" r="r" b="b"/>
                    <a:pathLst>
                      <a:path w="97" h="49">
                        <a:moveTo>
                          <a:pt x="0" y="0"/>
                        </a:moveTo>
                        <a:lnTo>
                          <a:pt x="48" y="0"/>
                        </a:lnTo>
                        <a:lnTo>
                          <a:pt x="96" y="48"/>
                        </a:lnTo>
                      </a:path>
                    </a:pathLst>
                  </a:custGeom>
                  <a:noFill/>
                  <a:ln w="12700" cap="rnd" cmpd="sng">
                    <a:solidFill>
                      <a:schemeClr val="bg1"/>
                    </a:solidFill>
                    <a:prstDash val="solid"/>
                    <a:round/>
                    <a:headEnd type="none" w="med" len="med"/>
                    <a:tailEnd type="none" w="med" len="med"/>
                  </a:ln>
                  <a:effectLst/>
                </p:spPr>
                <p:txBody>
                  <a:bodyPr/>
                  <a:lstStyle/>
                  <a:p>
                    <a:endParaRPr lang="zh-TW" altLang="en-US"/>
                  </a:p>
                </p:txBody>
              </p:sp>
              <p:sp>
                <p:nvSpPr>
                  <p:cNvPr id="3698" name="Freeform 670"/>
                  <p:cNvSpPr>
                    <a:spLocks/>
                  </p:cNvSpPr>
                  <p:nvPr/>
                </p:nvSpPr>
                <p:spPr bwMode="auto">
                  <a:xfrm>
                    <a:off x="3282" y="1854"/>
                    <a:ext cx="97" cy="49"/>
                  </a:xfrm>
                  <a:custGeom>
                    <a:avLst/>
                    <a:gdLst/>
                    <a:ahLst/>
                    <a:cxnLst>
                      <a:cxn ang="0">
                        <a:pos x="0" y="48"/>
                      </a:cxn>
                      <a:cxn ang="0">
                        <a:pos x="48" y="48"/>
                      </a:cxn>
                      <a:cxn ang="0">
                        <a:pos x="96" y="0"/>
                      </a:cxn>
                    </a:cxnLst>
                    <a:rect l="0" t="0" r="r" b="b"/>
                    <a:pathLst>
                      <a:path w="97" h="49">
                        <a:moveTo>
                          <a:pt x="0" y="48"/>
                        </a:moveTo>
                        <a:lnTo>
                          <a:pt x="48" y="48"/>
                        </a:lnTo>
                        <a:lnTo>
                          <a:pt x="96" y="0"/>
                        </a:lnTo>
                      </a:path>
                    </a:pathLst>
                  </a:custGeom>
                  <a:noFill/>
                  <a:ln w="12700" cap="rnd" cmpd="sng">
                    <a:solidFill>
                      <a:schemeClr val="bg1"/>
                    </a:solidFill>
                    <a:prstDash val="solid"/>
                    <a:round/>
                    <a:headEnd type="none" w="med" len="med"/>
                    <a:tailEnd type="none" w="med" len="med"/>
                  </a:ln>
                  <a:effectLst/>
                </p:spPr>
                <p:txBody>
                  <a:bodyPr/>
                  <a:lstStyle/>
                  <a:p>
                    <a:endParaRPr lang="zh-TW" altLang="en-US"/>
                  </a:p>
                </p:txBody>
              </p:sp>
              <p:sp>
                <p:nvSpPr>
                  <p:cNvPr id="3699" name="Line 671"/>
                  <p:cNvSpPr>
                    <a:spLocks noChangeShapeType="1"/>
                  </p:cNvSpPr>
                  <p:nvPr/>
                </p:nvSpPr>
                <p:spPr bwMode="auto">
                  <a:xfrm>
                    <a:off x="3289" y="1776"/>
                    <a:ext cx="37" cy="0"/>
                  </a:xfrm>
                  <a:prstGeom prst="line">
                    <a:avLst/>
                  </a:prstGeom>
                  <a:noFill/>
                  <a:ln w="12700">
                    <a:solidFill>
                      <a:schemeClr val="bg1"/>
                    </a:solidFill>
                    <a:round/>
                    <a:headEnd/>
                    <a:tailEnd/>
                  </a:ln>
                  <a:effectLst/>
                </p:spPr>
                <p:txBody>
                  <a:bodyPr wrap="none" anchor="ctr"/>
                  <a:lstStyle/>
                  <a:p>
                    <a:endParaRPr lang="zh-TW" altLang="en-US"/>
                  </a:p>
                </p:txBody>
              </p:sp>
              <p:sp>
                <p:nvSpPr>
                  <p:cNvPr id="3700" name="Line 672"/>
                  <p:cNvSpPr>
                    <a:spLocks noChangeShapeType="1"/>
                  </p:cNvSpPr>
                  <p:nvPr/>
                </p:nvSpPr>
                <p:spPr bwMode="auto">
                  <a:xfrm>
                    <a:off x="3292" y="1842"/>
                    <a:ext cx="34" cy="0"/>
                  </a:xfrm>
                  <a:prstGeom prst="line">
                    <a:avLst/>
                  </a:prstGeom>
                  <a:noFill/>
                  <a:ln w="12700">
                    <a:solidFill>
                      <a:schemeClr val="bg1"/>
                    </a:solidFill>
                    <a:round/>
                    <a:headEnd/>
                    <a:tailEnd/>
                  </a:ln>
                  <a:effectLst/>
                </p:spPr>
                <p:txBody>
                  <a:bodyPr wrap="none" anchor="ctr"/>
                  <a:lstStyle/>
                  <a:p>
                    <a:endParaRPr lang="zh-TW" altLang="en-US"/>
                  </a:p>
                </p:txBody>
              </p:sp>
              <p:sp>
                <p:nvSpPr>
                  <p:cNvPr id="3701" name="Oval 673"/>
                  <p:cNvSpPr>
                    <a:spLocks noChangeArrowheads="1"/>
                  </p:cNvSpPr>
                  <p:nvPr/>
                </p:nvSpPr>
                <p:spPr bwMode="auto">
                  <a:xfrm>
                    <a:off x="3382" y="1810"/>
                    <a:ext cx="40" cy="40"/>
                  </a:xfrm>
                  <a:prstGeom prst="ellipse">
                    <a:avLst/>
                  </a:prstGeom>
                  <a:solidFill>
                    <a:srgbClr val="00DFCA"/>
                  </a:solidFill>
                  <a:ln w="12700">
                    <a:solidFill>
                      <a:schemeClr val="tx1"/>
                    </a:solidFill>
                    <a:round/>
                    <a:headEnd/>
                    <a:tailEnd/>
                  </a:ln>
                  <a:effectLst/>
                </p:spPr>
                <p:txBody>
                  <a:bodyPr wrap="none" anchor="ctr"/>
                  <a:lstStyle/>
                  <a:p>
                    <a:endParaRPr lang="zh-TW" altLang="en-US"/>
                  </a:p>
                </p:txBody>
              </p:sp>
            </p:grpSp>
            <p:sp>
              <p:nvSpPr>
                <p:cNvPr id="3695" name="Rectangle 674"/>
                <p:cNvSpPr>
                  <a:spLocks noChangeArrowheads="1"/>
                </p:cNvSpPr>
                <p:nvPr/>
              </p:nvSpPr>
              <p:spPr bwMode="auto">
                <a:xfrm>
                  <a:off x="3400" y="1198"/>
                  <a:ext cx="40" cy="376"/>
                </a:xfrm>
                <a:prstGeom prst="rect">
                  <a:avLst/>
                </a:prstGeom>
                <a:solidFill>
                  <a:srgbClr val="00DFCA"/>
                </a:solidFill>
                <a:ln w="12700">
                  <a:solidFill>
                    <a:schemeClr val="tx1"/>
                  </a:solidFill>
                  <a:miter lim="800000"/>
                  <a:headEnd/>
                  <a:tailEnd/>
                </a:ln>
                <a:effectLst/>
              </p:spPr>
              <p:txBody>
                <a:bodyPr wrap="none" anchor="ctr"/>
                <a:lstStyle/>
                <a:p>
                  <a:endParaRPr lang="zh-TW" altLang="en-US"/>
                </a:p>
              </p:txBody>
            </p:sp>
          </p:grpSp>
          <p:grpSp>
            <p:nvGrpSpPr>
              <p:cNvPr id="3571" name="Group 675"/>
              <p:cNvGrpSpPr>
                <a:grpSpLocks/>
              </p:cNvGrpSpPr>
              <p:nvPr/>
            </p:nvGrpSpPr>
            <p:grpSpPr bwMode="auto">
              <a:xfrm>
                <a:off x="3648" y="768"/>
                <a:ext cx="817" cy="2209"/>
                <a:chOff x="3648" y="768"/>
                <a:chExt cx="817" cy="2209"/>
              </a:xfrm>
            </p:grpSpPr>
            <p:sp>
              <p:nvSpPr>
                <p:cNvPr id="3629" name="Freeform 676"/>
                <p:cNvSpPr>
                  <a:spLocks/>
                </p:cNvSpPr>
                <p:nvPr/>
              </p:nvSpPr>
              <p:spPr bwMode="auto">
                <a:xfrm>
                  <a:off x="3648" y="768"/>
                  <a:ext cx="817" cy="289"/>
                </a:xfrm>
                <a:custGeom>
                  <a:avLst/>
                  <a:gdLst/>
                  <a:ahLst/>
                  <a:cxnLst>
                    <a:cxn ang="0">
                      <a:pos x="0" y="288"/>
                    </a:cxn>
                    <a:cxn ang="0">
                      <a:pos x="576" y="0"/>
                    </a:cxn>
                    <a:cxn ang="0">
                      <a:pos x="816" y="0"/>
                    </a:cxn>
                    <a:cxn ang="0">
                      <a:pos x="240" y="288"/>
                    </a:cxn>
                    <a:cxn ang="0">
                      <a:pos x="0" y="288"/>
                    </a:cxn>
                  </a:cxnLst>
                  <a:rect l="0" t="0" r="r" b="b"/>
                  <a:pathLst>
                    <a:path w="817" h="289">
                      <a:moveTo>
                        <a:pt x="0" y="288"/>
                      </a:moveTo>
                      <a:lnTo>
                        <a:pt x="576" y="0"/>
                      </a:lnTo>
                      <a:lnTo>
                        <a:pt x="816" y="0"/>
                      </a:lnTo>
                      <a:lnTo>
                        <a:pt x="240" y="288"/>
                      </a:lnTo>
                      <a:lnTo>
                        <a:pt x="0" y="288"/>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630" name="Rectangle 677"/>
                <p:cNvSpPr>
                  <a:spLocks noChangeArrowheads="1"/>
                </p:cNvSpPr>
                <p:nvPr/>
              </p:nvSpPr>
              <p:spPr bwMode="auto">
                <a:xfrm>
                  <a:off x="3652" y="1060"/>
                  <a:ext cx="232" cy="1912"/>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3631" name="Rectangle 678"/>
                <p:cNvSpPr>
                  <a:spLocks noChangeArrowheads="1"/>
                </p:cNvSpPr>
                <p:nvPr/>
              </p:nvSpPr>
              <p:spPr bwMode="auto">
                <a:xfrm>
                  <a:off x="3708" y="1146"/>
                  <a:ext cx="180" cy="1824"/>
                </a:xfrm>
                <a:prstGeom prst="rect">
                  <a:avLst/>
                </a:prstGeom>
                <a:solidFill>
                  <a:srgbClr val="919191"/>
                </a:solidFill>
                <a:ln w="12700">
                  <a:noFill/>
                  <a:miter lim="800000"/>
                  <a:headEnd/>
                  <a:tailEnd/>
                </a:ln>
                <a:effectLst/>
              </p:spPr>
              <p:txBody>
                <a:bodyPr wrap="none" anchor="ctr"/>
                <a:lstStyle/>
                <a:p>
                  <a:endParaRPr lang="zh-TW" altLang="en-US"/>
                </a:p>
              </p:txBody>
            </p:sp>
            <p:grpSp>
              <p:nvGrpSpPr>
                <p:cNvPr id="3632" name="Group 679"/>
                <p:cNvGrpSpPr>
                  <a:grpSpLocks/>
                </p:cNvGrpSpPr>
                <p:nvPr/>
              </p:nvGrpSpPr>
              <p:grpSpPr bwMode="auto">
                <a:xfrm>
                  <a:off x="3664" y="1270"/>
                  <a:ext cx="28" cy="1654"/>
                  <a:chOff x="3664" y="1270"/>
                  <a:chExt cx="28" cy="1654"/>
                </a:xfrm>
              </p:grpSpPr>
              <p:grpSp>
                <p:nvGrpSpPr>
                  <p:cNvPr id="3642" name="Group 680"/>
                  <p:cNvGrpSpPr>
                    <a:grpSpLocks/>
                  </p:cNvGrpSpPr>
                  <p:nvPr/>
                </p:nvGrpSpPr>
                <p:grpSpPr bwMode="auto">
                  <a:xfrm>
                    <a:off x="3664" y="2141"/>
                    <a:ext cx="28" cy="783"/>
                    <a:chOff x="3664" y="2141"/>
                    <a:chExt cx="28" cy="783"/>
                  </a:xfrm>
                </p:grpSpPr>
                <p:grpSp>
                  <p:nvGrpSpPr>
                    <p:cNvPr id="3662" name="Group 681"/>
                    <p:cNvGrpSpPr>
                      <a:grpSpLocks/>
                    </p:cNvGrpSpPr>
                    <p:nvPr/>
                  </p:nvGrpSpPr>
                  <p:grpSpPr bwMode="auto">
                    <a:xfrm>
                      <a:off x="3664" y="2141"/>
                      <a:ext cx="28" cy="348"/>
                      <a:chOff x="3664" y="2141"/>
                      <a:chExt cx="28" cy="348"/>
                    </a:xfrm>
                  </p:grpSpPr>
                  <p:sp>
                    <p:nvSpPr>
                      <p:cNvPr id="3672" name="Rectangle 682"/>
                      <p:cNvSpPr>
                        <a:spLocks noChangeArrowheads="1"/>
                      </p:cNvSpPr>
                      <p:nvPr/>
                    </p:nvSpPr>
                    <p:spPr bwMode="auto">
                      <a:xfrm>
                        <a:off x="3664" y="2141"/>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73" name="Rectangle 683"/>
                      <p:cNvSpPr>
                        <a:spLocks noChangeArrowheads="1"/>
                      </p:cNvSpPr>
                      <p:nvPr/>
                    </p:nvSpPr>
                    <p:spPr bwMode="auto">
                      <a:xfrm>
                        <a:off x="3664" y="2190"/>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74" name="Rectangle 684"/>
                      <p:cNvSpPr>
                        <a:spLocks noChangeArrowheads="1"/>
                      </p:cNvSpPr>
                      <p:nvPr/>
                    </p:nvSpPr>
                    <p:spPr bwMode="auto">
                      <a:xfrm>
                        <a:off x="3664" y="2237"/>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75" name="Rectangle 685"/>
                      <p:cNvSpPr>
                        <a:spLocks noChangeArrowheads="1"/>
                      </p:cNvSpPr>
                      <p:nvPr/>
                    </p:nvSpPr>
                    <p:spPr bwMode="auto">
                      <a:xfrm>
                        <a:off x="3664" y="2282"/>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76" name="Rectangle 686"/>
                      <p:cNvSpPr>
                        <a:spLocks noChangeArrowheads="1"/>
                      </p:cNvSpPr>
                      <p:nvPr/>
                    </p:nvSpPr>
                    <p:spPr bwMode="auto">
                      <a:xfrm>
                        <a:off x="3664" y="2330"/>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77" name="Rectangle 687"/>
                      <p:cNvSpPr>
                        <a:spLocks noChangeArrowheads="1"/>
                      </p:cNvSpPr>
                      <p:nvPr/>
                    </p:nvSpPr>
                    <p:spPr bwMode="auto">
                      <a:xfrm>
                        <a:off x="3664" y="2378"/>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78" name="Rectangle 688"/>
                      <p:cNvSpPr>
                        <a:spLocks noChangeArrowheads="1"/>
                      </p:cNvSpPr>
                      <p:nvPr/>
                    </p:nvSpPr>
                    <p:spPr bwMode="auto">
                      <a:xfrm>
                        <a:off x="3664" y="2426"/>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79" name="Rectangle 689"/>
                      <p:cNvSpPr>
                        <a:spLocks noChangeArrowheads="1"/>
                      </p:cNvSpPr>
                      <p:nvPr/>
                    </p:nvSpPr>
                    <p:spPr bwMode="auto">
                      <a:xfrm>
                        <a:off x="3664" y="2475"/>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nvGrpSpPr>
                    <p:cNvPr id="3663" name="Group 690"/>
                    <p:cNvGrpSpPr>
                      <a:grpSpLocks/>
                    </p:cNvGrpSpPr>
                    <p:nvPr/>
                  </p:nvGrpSpPr>
                  <p:grpSpPr bwMode="auto">
                    <a:xfrm>
                      <a:off x="3664" y="2576"/>
                      <a:ext cx="28" cy="348"/>
                      <a:chOff x="3664" y="2576"/>
                      <a:chExt cx="28" cy="348"/>
                    </a:xfrm>
                  </p:grpSpPr>
                  <p:sp>
                    <p:nvSpPr>
                      <p:cNvPr id="3664" name="Rectangle 691"/>
                      <p:cNvSpPr>
                        <a:spLocks noChangeArrowheads="1"/>
                      </p:cNvSpPr>
                      <p:nvPr/>
                    </p:nvSpPr>
                    <p:spPr bwMode="auto">
                      <a:xfrm>
                        <a:off x="3664" y="2576"/>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65" name="Rectangle 692"/>
                      <p:cNvSpPr>
                        <a:spLocks noChangeArrowheads="1"/>
                      </p:cNvSpPr>
                      <p:nvPr/>
                    </p:nvSpPr>
                    <p:spPr bwMode="auto">
                      <a:xfrm>
                        <a:off x="3664" y="2623"/>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66" name="Rectangle 693"/>
                      <p:cNvSpPr>
                        <a:spLocks noChangeArrowheads="1"/>
                      </p:cNvSpPr>
                      <p:nvPr/>
                    </p:nvSpPr>
                    <p:spPr bwMode="auto">
                      <a:xfrm>
                        <a:off x="3664" y="2670"/>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67" name="Rectangle 694"/>
                      <p:cNvSpPr>
                        <a:spLocks noChangeArrowheads="1"/>
                      </p:cNvSpPr>
                      <p:nvPr/>
                    </p:nvSpPr>
                    <p:spPr bwMode="auto">
                      <a:xfrm>
                        <a:off x="3664" y="2719"/>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68" name="Rectangle 695"/>
                      <p:cNvSpPr>
                        <a:spLocks noChangeArrowheads="1"/>
                      </p:cNvSpPr>
                      <p:nvPr/>
                    </p:nvSpPr>
                    <p:spPr bwMode="auto">
                      <a:xfrm>
                        <a:off x="3664" y="2767"/>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69" name="Rectangle 696"/>
                      <p:cNvSpPr>
                        <a:spLocks noChangeArrowheads="1"/>
                      </p:cNvSpPr>
                      <p:nvPr/>
                    </p:nvSpPr>
                    <p:spPr bwMode="auto">
                      <a:xfrm>
                        <a:off x="3664" y="2813"/>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70" name="Rectangle 697"/>
                      <p:cNvSpPr>
                        <a:spLocks noChangeArrowheads="1"/>
                      </p:cNvSpPr>
                      <p:nvPr/>
                    </p:nvSpPr>
                    <p:spPr bwMode="auto">
                      <a:xfrm>
                        <a:off x="3664" y="2860"/>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71" name="Rectangle 698"/>
                      <p:cNvSpPr>
                        <a:spLocks noChangeArrowheads="1"/>
                      </p:cNvSpPr>
                      <p:nvPr/>
                    </p:nvSpPr>
                    <p:spPr bwMode="auto">
                      <a:xfrm>
                        <a:off x="3664" y="2907"/>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grpSp>
                <p:nvGrpSpPr>
                  <p:cNvPr id="3643" name="Group 699"/>
                  <p:cNvGrpSpPr>
                    <a:grpSpLocks/>
                  </p:cNvGrpSpPr>
                  <p:nvPr/>
                </p:nvGrpSpPr>
                <p:grpSpPr bwMode="auto">
                  <a:xfrm>
                    <a:off x="3664" y="1270"/>
                    <a:ext cx="28" cy="783"/>
                    <a:chOff x="3664" y="1270"/>
                    <a:chExt cx="28" cy="783"/>
                  </a:xfrm>
                </p:grpSpPr>
                <p:grpSp>
                  <p:nvGrpSpPr>
                    <p:cNvPr id="3644" name="Group 700"/>
                    <p:cNvGrpSpPr>
                      <a:grpSpLocks/>
                    </p:cNvGrpSpPr>
                    <p:nvPr/>
                  </p:nvGrpSpPr>
                  <p:grpSpPr bwMode="auto">
                    <a:xfrm>
                      <a:off x="3664" y="1270"/>
                      <a:ext cx="28" cy="348"/>
                      <a:chOff x="3664" y="1270"/>
                      <a:chExt cx="28" cy="348"/>
                    </a:xfrm>
                  </p:grpSpPr>
                  <p:sp>
                    <p:nvSpPr>
                      <p:cNvPr id="3654" name="Rectangle 701"/>
                      <p:cNvSpPr>
                        <a:spLocks noChangeArrowheads="1"/>
                      </p:cNvSpPr>
                      <p:nvPr/>
                    </p:nvSpPr>
                    <p:spPr bwMode="auto">
                      <a:xfrm>
                        <a:off x="3664" y="1270"/>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55" name="Rectangle 702"/>
                      <p:cNvSpPr>
                        <a:spLocks noChangeArrowheads="1"/>
                      </p:cNvSpPr>
                      <p:nvPr/>
                    </p:nvSpPr>
                    <p:spPr bwMode="auto">
                      <a:xfrm>
                        <a:off x="3664" y="1318"/>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56" name="Rectangle 703"/>
                      <p:cNvSpPr>
                        <a:spLocks noChangeArrowheads="1"/>
                      </p:cNvSpPr>
                      <p:nvPr/>
                    </p:nvSpPr>
                    <p:spPr bwMode="auto">
                      <a:xfrm>
                        <a:off x="3664" y="1367"/>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57" name="Rectangle 704"/>
                      <p:cNvSpPr>
                        <a:spLocks noChangeArrowheads="1"/>
                      </p:cNvSpPr>
                      <p:nvPr/>
                    </p:nvSpPr>
                    <p:spPr bwMode="auto">
                      <a:xfrm>
                        <a:off x="3664" y="1411"/>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58" name="Rectangle 705"/>
                      <p:cNvSpPr>
                        <a:spLocks noChangeArrowheads="1"/>
                      </p:cNvSpPr>
                      <p:nvPr/>
                    </p:nvSpPr>
                    <p:spPr bwMode="auto">
                      <a:xfrm>
                        <a:off x="3664" y="1458"/>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59" name="Rectangle 706"/>
                      <p:cNvSpPr>
                        <a:spLocks noChangeArrowheads="1"/>
                      </p:cNvSpPr>
                      <p:nvPr/>
                    </p:nvSpPr>
                    <p:spPr bwMode="auto">
                      <a:xfrm>
                        <a:off x="3664" y="1507"/>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60" name="Rectangle 707"/>
                      <p:cNvSpPr>
                        <a:spLocks noChangeArrowheads="1"/>
                      </p:cNvSpPr>
                      <p:nvPr/>
                    </p:nvSpPr>
                    <p:spPr bwMode="auto">
                      <a:xfrm>
                        <a:off x="3664" y="1556"/>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61" name="Rectangle 708"/>
                      <p:cNvSpPr>
                        <a:spLocks noChangeArrowheads="1"/>
                      </p:cNvSpPr>
                      <p:nvPr/>
                    </p:nvSpPr>
                    <p:spPr bwMode="auto">
                      <a:xfrm>
                        <a:off x="3664" y="1603"/>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nvGrpSpPr>
                    <p:cNvPr id="3645" name="Group 709"/>
                    <p:cNvGrpSpPr>
                      <a:grpSpLocks/>
                    </p:cNvGrpSpPr>
                    <p:nvPr/>
                  </p:nvGrpSpPr>
                  <p:grpSpPr bwMode="auto">
                    <a:xfrm>
                      <a:off x="3664" y="1705"/>
                      <a:ext cx="28" cy="348"/>
                      <a:chOff x="3664" y="1705"/>
                      <a:chExt cx="28" cy="348"/>
                    </a:xfrm>
                  </p:grpSpPr>
                  <p:sp>
                    <p:nvSpPr>
                      <p:cNvPr id="3646" name="Rectangle 710"/>
                      <p:cNvSpPr>
                        <a:spLocks noChangeArrowheads="1"/>
                      </p:cNvSpPr>
                      <p:nvPr/>
                    </p:nvSpPr>
                    <p:spPr bwMode="auto">
                      <a:xfrm>
                        <a:off x="3664" y="1705"/>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47" name="Rectangle 711"/>
                      <p:cNvSpPr>
                        <a:spLocks noChangeArrowheads="1"/>
                      </p:cNvSpPr>
                      <p:nvPr/>
                    </p:nvSpPr>
                    <p:spPr bwMode="auto">
                      <a:xfrm>
                        <a:off x="3664" y="1752"/>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48" name="Rectangle 712"/>
                      <p:cNvSpPr>
                        <a:spLocks noChangeArrowheads="1"/>
                      </p:cNvSpPr>
                      <p:nvPr/>
                    </p:nvSpPr>
                    <p:spPr bwMode="auto">
                      <a:xfrm>
                        <a:off x="3664" y="1799"/>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49" name="Rectangle 713"/>
                      <p:cNvSpPr>
                        <a:spLocks noChangeArrowheads="1"/>
                      </p:cNvSpPr>
                      <p:nvPr/>
                    </p:nvSpPr>
                    <p:spPr bwMode="auto">
                      <a:xfrm>
                        <a:off x="3664" y="1849"/>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50" name="Rectangle 714"/>
                      <p:cNvSpPr>
                        <a:spLocks noChangeArrowheads="1"/>
                      </p:cNvSpPr>
                      <p:nvPr/>
                    </p:nvSpPr>
                    <p:spPr bwMode="auto">
                      <a:xfrm>
                        <a:off x="3664" y="1896"/>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51" name="Rectangle 715"/>
                      <p:cNvSpPr>
                        <a:spLocks noChangeArrowheads="1"/>
                      </p:cNvSpPr>
                      <p:nvPr/>
                    </p:nvSpPr>
                    <p:spPr bwMode="auto">
                      <a:xfrm>
                        <a:off x="3664" y="1943"/>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52" name="Rectangle 716"/>
                      <p:cNvSpPr>
                        <a:spLocks noChangeArrowheads="1"/>
                      </p:cNvSpPr>
                      <p:nvPr/>
                    </p:nvSpPr>
                    <p:spPr bwMode="auto">
                      <a:xfrm>
                        <a:off x="3664" y="1989"/>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653" name="Rectangle 717"/>
                      <p:cNvSpPr>
                        <a:spLocks noChangeArrowheads="1"/>
                      </p:cNvSpPr>
                      <p:nvPr/>
                    </p:nvSpPr>
                    <p:spPr bwMode="auto">
                      <a:xfrm>
                        <a:off x="3664" y="2037"/>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grpSp>
            <p:grpSp>
              <p:nvGrpSpPr>
                <p:cNvPr id="3633" name="Group 718"/>
                <p:cNvGrpSpPr>
                  <a:grpSpLocks/>
                </p:cNvGrpSpPr>
                <p:nvPr/>
              </p:nvGrpSpPr>
              <p:grpSpPr bwMode="auto">
                <a:xfrm>
                  <a:off x="3742" y="1084"/>
                  <a:ext cx="40" cy="136"/>
                  <a:chOff x="3742" y="1084"/>
                  <a:chExt cx="40" cy="136"/>
                </a:xfrm>
              </p:grpSpPr>
              <p:sp>
                <p:nvSpPr>
                  <p:cNvPr id="3640" name="Oval 719"/>
                  <p:cNvSpPr>
                    <a:spLocks noChangeArrowheads="1"/>
                  </p:cNvSpPr>
                  <p:nvPr/>
                </p:nvSpPr>
                <p:spPr bwMode="auto">
                  <a:xfrm>
                    <a:off x="3742" y="1084"/>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sp>
                <p:nvSpPr>
                  <p:cNvPr id="3641" name="Oval 720"/>
                  <p:cNvSpPr>
                    <a:spLocks noChangeArrowheads="1"/>
                  </p:cNvSpPr>
                  <p:nvPr/>
                </p:nvSpPr>
                <p:spPr bwMode="auto">
                  <a:xfrm>
                    <a:off x="3742" y="1180"/>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grpSp>
            <p:sp>
              <p:nvSpPr>
                <p:cNvPr id="3634" name="Rectangle 721"/>
                <p:cNvSpPr>
                  <a:spLocks noChangeArrowheads="1"/>
                </p:cNvSpPr>
                <p:nvPr/>
              </p:nvSpPr>
              <p:spPr bwMode="auto">
                <a:xfrm>
                  <a:off x="3732" y="1248"/>
                  <a:ext cx="150" cy="1692"/>
                </a:xfrm>
                <a:prstGeom prst="rect">
                  <a:avLst/>
                </a:prstGeom>
                <a:solidFill>
                  <a:schemeClr val="bg1"/>
                </a:solidFill>
                <a:ln w="12700">
                  <a:noFill/>
                  <a:miter lim="800000"/>
                  <a:headEnd/>
                  <a:tailEnd/>
                </a:ln>
                <a:effectLst/>
              </p:spPr>
              <p:txBody>
                <a:bodyPr wrap="none" anchor="ctr"/>
                <a:lstStyle/>
                <a:p>
                  <a:endParaRPr lang="zh-TW" altLang="en-US"/>
                </a:p>
              </p:txBody>
            </p:sp>
            <p:sp>
              <p:nvSpPr>
                <p:cNvPr id="3635" name="Freeform 722"/>
                <p:cNvSpPr>
                  <a:spLocks/>
                </p:cNvSpPr>
                <p:nvPr/>
              </p:nvSpPr>
              <p:spPr bwMode="auto">
                <a:xfrm>
                  <a:off x="3888" y="768"/>
                  <a:ext cx="577" cy="2209"/>
                </a:xfrm>
                <a:custGeom>
                  <a:avLst/>
                  <a:gdLst/>
                  <a:ahLst/>
                  <a:cxnLst>
                    <a:cxn ang="0">
                      <a:pos x="0" y="288"/>
                    </a:cxn>
                    <a:cxn ang="0">
                      <a:pos x="576" y="0"/>
                    </a:cxn>
                    <a:cxn ang="0">
                      <a:pos x="576" y="1920"/>
                    </a:cxn>
                    <a:cxn ang="0">
                      <a:pos x="0" y="2208"/>
                    </a:cxn>
                    <a:cxn ang="0">
                      <a:pos x="0" y="288"/>
                    </a:cxn>
                  </a:cxnLst>
                  <a:rect l="0" t="0" r="r" b="b"/>
                  <a:pathLst>
                    <a:path w="577" h="2209">
                      <a:moveTo>
                        <a:pt x="0" y="288"/>
                      </a:moveTo>
                      <a:lnTo>
                        <a:pt x="576" y="0"/>
                      </a:lnTo>
                      <a:lnTo>
                        <a:pt x="576" y="1920"/>
                      </a:lnTo>
                      <a:lnTo>
                        <a:pt x="0" y="2208"/>
                      </a:lnTo>
                      <a:lnTo>
                        <a:pt x="0" y="28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636" name="Freeform 723"/>
                <p:cNvSpPr>
                  <a:spLocks/>
                </p:cNvSpPr>
                <p:nvPr/>
              </p:nvSpPr>
              <p:spPr bwMode="auto">
                <a:xfrm>
                  <a:off x="3792"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637" name="Freeform 724"/>
                <p:cNvSpPr>
                  <a:spLocks/>
                </p:cNvSpPr>
                <p:nvPr/>
              </p:nvSpPr>
              <p:spPr bwMode="auto">
                <a:xfrm>
                  <a:off x="3888"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638" name="Freeform 725"/>
                <p:cNvSpPr>
                  <a:spLocks/>
                </p:cNvSpPr>
                <p:nvPr/>
              </p:nvSpPr>
              <p:spPr bwMode="auto">
                <a:xfrm>
                  <a:off x="3984"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639" name="Freeform 726"/>
                <p:cNvSpPr>
                  <a:spLocks/>
                </p:cNvSpPr>
                <p:nvPr/>
              </p:nvSpPr>
              <p:spPr bwMode="auto">
                <a:xfrm>
                  <a:off x="4080"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grpSp>
            <p:nvGrpSpPr>
              <p:cNvPr id="3572" name="Group 727"/>
              <p:cNvGrpSpPr>
                <a:grpSpLocks/>
              </p:cNvGrpSpPr>
              <p:nvPr/>
            </p:nvGrpSpPr>
            <p:grpSpPr bwMode="auto">
              <a:xfrm>
                <a:off x="4032" y="768"/>
                <a:ext cx="817" cy="2161"/>
                <a:chOff x="4032" y="768"/>
                <a:chExt cx="817" cy="2161"/>
              </a:xfrm>
            </p:grpSpPr>
            <p:grpSp>
              <p:nvGrpSpPr>
                <p:cNvPr id="3603" name="Group 728"/>
                <p:cNvGrpSpPr>
                  <a:grpSpLocks/>
                </p:cNvGrpSpPr>
                <p:nvPr/>
              </p:nvGrpSpPr>
              <p:grpSpPr bwMode="auto">
                <a:xfrm>
                  <a:off x="4032" y="768"/>
                  <a:ext cx="817" cy="2161"/>
                  <a:chOff x="4032" y="768"/>
                  <a:chExt cx="817" cy="2161"/>
                </a:xfrm>
              </p:grpSpPr>
              <p:sp>
                <p:nvSpPr>
                  <p:cNvPr id="3626" name="Freeform 729"/>
                  <p:cNvSpPr>
                    <a:spLocks/>
                  </p:cNvSpPr>
                  <p:nvPr/>
                </p:nvSpPr>
                <p:spPr bwMode="auto">
                  <a:xfrm>
                    <a:off x="4032" y="768"/>
                    <a:ext cx="817" cy="289"/>
                  </a:xfrm>
                  <a:custGeom>
                    <a:avLst/>
                    <a:gdLst/>
                    <a:ahLst/>
                    <a:cxnLst>
                      <a:cxn ang="0">
                        <a:pos x="0" y="288"/>
                      </a:cxn>
                      <a:cxn ang="0">
                        <a:pos x="576" y="0"/>
                      </a:cxn>
                      <a:cxn ang="0">
                        <a:pos x="816" y="0"/>
                      </a:cxn>
                      <a:cxn ang="0">
                        <a:pos x="240" y="288"/>
                      </a:cxn>
                      <a:cxn ang="0">
                        <a:pos x="0" y="288"/>
                      </a:cxn>
                    </a:cxnLst>
                    <a:rect l="0" t="0" r="r" b="b"/>
                    <a:pathLst>
                      <a:path w="817" h="289">
                        <a:moveTo>
                          <a:pt x="0" y="288"/>
                        </a:moveTo>
                        <a:lnTo>
                          <a:pt x="576" y="0"/>
                        </a:lnTo>
                        <a:lnTo>
                          <a:pt x="816" y="0"/>
                        </a:lnTo>
                        <a:lnTo>
                          <a:pt x="240" y="288"/>
                        </a:lnTo>
                        <a:lnTo>
                          <a:pt x="0" y="28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627" name="Freeform 730"/>
                  <p:cNvSpPr>
                    <a:spLocks/>
                  </p:cNvSpPr>
                  <p:nvPr/>
                </p:nvSpPr>
                <p:spPr bwMode="auto">
                  <a:xfrm>
                    <a:off x="4272" y="768"/>
                    <a:ext cx="577" cy="2161"/>
                  </a:xfrm>
                  <a:custGeom>
                    <a:avLst/>
                    <a:gdLst/>
                    <a:ahLst/>
                    <a:cxnLst>
                      <a:cxn ang="0">
                        <a:pos x="96" y="2160"/>
                      </a:cxn>
                      <a:cxn ang="0">
                        <a:pos x="96" y="1536"/>
                      </a:cxn>
                      <a:cxn ang="0">
                        <a:pos x="0" y="1584"/>
                      </a:cxn>
                      <a:cxn ang="0">
                        <a:pos x="0" y="288"/>
                      </a:cxn>
                      <a:cxn ang="0">
                        <a:pos x="576" y="0"/>
                      </a:cxn>
                      <a:cxn ang="0">
                        <a:pos x="576" y="1968"/>
                      </a:cxn>
                      <a:cxn ang="0">
                        <a:pos x="96" y="2160"/>
                      </a:cxn>
                    </a:cxnLst>
                    <a:rect l="0" t="0" r="r" b="b"/>
                    <a:pathLst>
                      <a:path w="577" h="2161">
                        <a:moveTo>
                          <a:pt x="96" y="2160"/>
                        </a:moveTo>
                        <a:lnTo>
                          <a:pt x="96" y="1536"/>
                        </a:lnTo>
                        <a:lnTo>
                          <a:pt x="0" y="1584"/>
                        </a:lnTo>
                        <a:lnTo>
                          <a:pt x="0" y="288"/>
                        </a:lnTo>
                        <a:lnTo>
                          <a:pt x="576" y="0"/>
                        </a:lnTo>
                        <a:lnTo>
                          <a:pt x="576" y="1968"/>
                        </a:lnTo>
                        <a:lnTo>
                          <a:pt x="96" y="2160"/>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628" name="Freeform 731"/>
                  <p:cNvSpPr>
                    <a:spLocks/>
                  </p:cNvSpPr>
                  <p:nvPr/>
                </p:nvSpPr>
                <p:spPr bwMode="auto">
                  <a:xfrm>
                    <a:off x="4368"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3604" name="Freeform 732"/>
                <p:cNvSpPr>
                  <a:spLocks/>
                </p:cNvSpPr>
                <p:nvPr/>
              </p:nvSpPr>
              <p:spPr bwMode="auto">
                <a:xfrm>
                  <a:off x="4464"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605" name="Freeform 733"/>
                <p:cNvSpPr>
                  <a:spLocks/>
                </p:cNvSpPr>
                <p:nvPr/>
              </p:nvSpPr>
              <p:spPr bwMode="auto">
                <a:xfrm>
                  <a:off x="4176"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606" name="Freeform 734"/>
                <p:cNvSpPr>
                  <a:spLocks/>
                </p:cNvSpPr>
                <p:nvPr/>
              </p:nvSpPr>
              <p:spPr bwMode="auto">
                <a:xfrm>
                  <a:off x="4272"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607" name="Freeform 735"/>
                <p:cNvSpPr>
                  <a:spLocks/>
                </p:cNvSpPr>
                <p:nvPr/>
              </p:nvSpPr>
              <p:spPr bwMode="auto">
                <a:xfrm>
                  <a:off x="4128" y="2304"/>
                  <a:ext cx="241" cy="625"/>
                </a:xfrm>
                <a:custGeom>
                  <a:avLst/>
                  <a:gdLst/>
                  <a:ahLst/>
                  <a:cxnLst>
                    <a:cxn ang="0">
                      <a:pos x="0" y="48"/>
                    </a:cxn>
                    <a:cxn ang="0">
                      <a:pos x="144" y="48"/>
                    </a:cxn>
                    <a:cxn ang="0">
                      <a:pos x="240" y="0"/>
                    </a:cxn>
                    <a:cxn ang="0">
                      <a:pos x="240" y="624"/>
                    </a:cxn>
                    <a:cxn ang="0">
                      <a:pos x="0" y="624"/>
                    </a:cxn>
                    <a:cxn ang="0">
                      <a:pos x="0" y="48"/>
                    </a:cxn>
                  </a:cxnLst>
                  <a:rect l="0" t="0" r="r" b="b"/>
                  <a:pathLst>
                    <a:path w="241" h="625">
                      <a:moveTo>
                        <a:pt x="0" y="48"/>
                      </a:moveTo>
                      <a:lnTo>
                        <a:pt x="144" y="48"/>
                      </a:lnTo>
                      <a:lnTo>
                        <a:pt x="240" y="0"/>
                      </a:lnTo>
                      <a:lnTo>
                        <a:pt x="240" y="624"/>
                      </a:lnTo>
                      <a:lnTo>
                        <a:pt x="0" y="624"/>
                      </a:lnTo>
                      <a:lnTo>
                        <a:pt x="0" y="48"/>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608" name="AutoShape 736"/>
                <p:cNvSpPr>
                  <a:spLocks noChangeArrowheads="1"/>
                </p:cNvSpPr>
                <p:nvPr/>
              </p:nvSpPr>
              <p:spPr bwMode="auto">
                <a:xfrm>
                  <a:off x="4201" y="2398"/>
                  <a:ext cx="67" cy="334"/>
                </a:xfrm>
                <a:prstGeom prst="roundRect">
                  <a:avLst>
                    <a:gd name="adj" fmla="val 12495"/>
                  </a:avLst>
                </a:prstGeom>
                <a:solidFill>
                  <a:srgbClr val="919191"/>
                </a:solidFill>
                <a:ln w="12700">
                  <a:solidFill>
                    <a:schemeClr val="tx1"/>
                  </a:solidFill>
                  <a:round/>
                  <a:headEnd/>
                  <a:tailEnd/>
                </a:ln>
                <a:effectLst/>
              </p:spPr>
              <p:txBody>
                <a:bodyPr wrap="none" anchor="ctr"/>
                <a:lstStyle/>
                <a:p>
                  <a:endParaRPr lang="zh-TW" altLang="en-US"/>
                </a:p>
              </p:txBody>
            </p:sp>
            <p:grpSp>
              <p:nvGrpSpPr>
                <p:cNvPr id="3609" name="Group 737"/>
                <p:cNvGrpSpPr>
                  <a:grpSpLocks/>
                </p:cNvGrpSpPr>
                <p:nvPr/>
              </p:nvGrpSpPr>
              <p:grpSpPr bwMode="auto">
                <a:xfrm>
                  <a:off x="4213" y="2442"/>
                  <a:ext cx="41" cy="247"/>
                  <a:chOff x="4213" y="2442"/>
                  <a:chExt cx="41" cy="247"/>
                </a:xfrm>
              </p:grpSpPr>
              <p:sp>
                <p:nvSpPr>
                  <p:cNvPr id="3624" name="Freeform 738"/>
                  <p:cNvSpPr>
                    <a:spLocks/>
                  </p:cNvSpPr>
                  <p:nvPr/>
                </p:nvSpPr>
                <p:spPr bwMode="auto">
                  <a:xfrm>
                    <a:off x="4214" y="2442"/>
                    <a:ext cx="40" cy="220"/>
                  </a:xfrm>
                  <a:custGeom>
                    <a:avLst/>
                    <a:gdLst/>
                    <a:ahLst/>
                    <a:cxnLst>
                      <a:cxn ang="0">
                        <a:pos x="0" y="0"/>
                      </a:cxn>
                      <a:cxn ang="0">
                        <a:pos x="39" y="20"/>
                      </a:cxn>
                      <a:cxn ang="0">
                        <a:pos x="39" y="219"/>
                      </a:cxn>
                    </a:cxnLst>
                    <a:rect l="0" t="0" r="r" b="b"/>
                    <a:pathLst>
                      <a:path w="40" h="220">
                        <a:moveTo>
                          <a:pt x="0" y="0"/>
                        </a:moveTo>
                        <a:lnTo>
                          <a:pt x="39" y="20"/>
                        </a:lnTo>
                        <a:lnTo>
                          <a:pt x="39" y="219"/>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625" name="Freeform 739"/>
                  <p:cNvSpPr>
                    <a:spLocks/>
                  </p:cNvSpPr>
                  <p:nvPr/>
                </p:nvSpPr>
                <p:spPr bwMode="auto">
                  <a:xfrm>
                    <a:off x="4213" y="2444"/>
                    <a:ext cx="40" cy="245"/>
                  </a:xfrm>
                  <a:custGeom>
                    <a:avLst/>
                    <a:gdLst/>
                    <a:ahLst/>
                    <a:cxnLst>
                      <a:cxn ang="0">
                        <a:pos x="39" y="220"/>
                      </a:cxn>
                      <a:cxn ang="0">
                        <a:pos x="0" y="244"/>
                      </a:cxn>
                      <a:cxn ang="0">
                        <a:pos x="0" y="0"/>
                      </a:cxn>
                    </a:cxnLst>
                    <a:rect l="0" t="0" r="r" b="b"/>
                    <a:pathLst>
                      <a:path w="40" h="245">
                        <a:moveTo>
                          <a:pt x="39" y="220"/>
                        </a:moveTo>
                        <a:lnTo>
                          <a:pt x="0" y="244"/>
                        </a:lnTo>
                        <a:lnTo>
                          <a:pt x="0" y="0"/>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3610" name="Rectangle 740"/>
                <p:cNvSpPr>
                  <a:spLocks noChangeArrowheads="1"/>
                </p:cNvSpPr>
                <p:nvPr/>
              </p:nvSpPr>
              <p:spPr bwMode="auto">
                <a:xfrm>
                  <a:off x="4036" y="1060"/>
                  <a:ext cx="232" cy="1288"/>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3611" name="Oval 741"/>
                <p:cNvSpPr>
                  <a:spLocks noChangeArrowheads="1"/>
                </p:cNvSpPr>
                <p:nvPr/>
              </p:nvSpPr>
              <p:spPr bwMode="auto">
                <a:xfrm>
                  <a:off x="4126" y="1084"/>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grpSp>
              <p:nvGrpSpPr>
                <p:cNvPr id="3612" name="Group 742"/>
                <p:cNvGrpSpPr>
                  <a:grpSpLocks/>
                </p:cNvGrpSpPr>
                <p:nvPr/>
              </p:nvGrpSpPr>
              <p:grpSpPr bwMode="auto">
                <a:xfrm>
                  <a:off x="4132" y="1204"/>
                  <a:ext cx="34" cy="472"/>
                  <a:chOff x="4132" y="1204"/>
                  <a:chExt cx="34" cy="472"/>
                </a:xfrm>
              </p:grpSpPr>
              <p:sp>
                <p:nvSpPr>
                  <p:cNvPr id="3613" name="Rectangle 743"/>
                  <p:cNvSpPr>
                    <a:spLocks noChangeArrowheads="1"/>
                  </p:cNvSpPr>
                  <p:nvPr/>
                </p:nvSpPr>
                <p:spPr bwMode="auto">
                  <a:xfrm>
                    <a:off x="4132" y="1204"/>
                    <a:ext cx="34" cy="3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614" name="Rectangle 744"/>
                  <p:cNvSpPr>
                    <a:spLocks noChangeArrowheads="1"/>
                  </p:cNvSpPr>
                  <p:nvPr/>
                </p:nvSpPr>
                <p:spPr bwMode="auto">
                  <a:xfrm>
                    <a:off x="4132" y="1248"/>
                    <a:ext cx="34" cy="3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615" name="Rectangle 745"/>
                  <p:cNvSpPr>
                    <a:spLocks noChangeArrowheads="1"/>
                  </p:cNvSpPr>
                  <p:nvPr/>
                </p:nvSpPr>
                <p:spPr bwMode="auto">
                  <a:xfrm>
                    <a:off x="4132" y="1292"/>
                    <a:ext cx="34" cy="35"/>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616" name="Rectangle 746"/>
                  <p:cNvSpPr>
                    <a:spLocks noChangeArrowheads="1"/>
                  </p:cNvSpPr>
                  <p:nvPr/>
                </p:nvSpPr>
                <p:spPr bwMode="auto">
                  <a:xfrm>
                    <a:off x="4132" y="1335"/>
                    <a:ext cx="34" cy="3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617" name="Rectangle 747"/>
                  <p:cNvSpPr>
                    <a:spLocks noChangeArrowheads="1"/>
                  </p:cNvSpPr>
                  <p:nvPr/>
                </p:nvSpPr>
                <p:spPr bwMode="auto">
                  <a:xfrm>
                    <a:off x="4132" y="1379"/>
                    <a:ext cx="34" cy="35"/>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618" name="Rectangle 748"/>
                  <p:cNvSpPr>
                    <a:spLocks noChangeArrowheads="1"/>
                  </p:cNvSpPr>
                  <p:nvPr/>
                </p:nvSpPr>
                <p:spPr bwMode="auto">
                  <a:xfrm>
                    <a:off x="4132" y="1422"/>
                    <a:ext cx="34" cy="3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619" name="Rectangle 749"/>
                  <p:cNvSpPr>
                    <a:spLocks noChangeArrowheads="1"/>
                  </p:cNvSpPr>
                  <p:nvPr/>
                </p:nvSpPr>
                <p:spPr bwMode="auto">
                  <a:xfrm>
                    <a:off x="4132" y="1467"/>
                    <a:ext cx="34" cy="34"/>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620" name="Rectangle 750"/>
                  <p:cNvSpPr>
                    <a:spLocks noChangeArrowheads="1"/>
                  </p:cNvSpPr>
                  <p:nvPr/>
                </p:nvSpPr>
                <p:spPr bwMode="auto">
                  <a:xfrm>
                    <a:off x="4132" y="1509"/>
                    <a:ext cx="34" cy="3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621" name="Rectangle 751"/>
                  <p:cNvSpPr>
                    <a:spLocks noChangeArrowheads="1"/>
                  </p:cNvSpPr>
                  <p:nvPr/>
                </p:nvSpPr>
                <p:spPr bwMode="auto">
                  <a:xfrm>
                    <a:off x="4132" y="1553"/>
                    <a:ext cx="34" cy="3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622" name="Rectangle 752"/>
                  <p:cNvSpPr>
                    <a:spLocks noChangeArrowheads="1"/>
                  </p:cNvSpPr>
                  <p:nvPr/>
                </p:nvSpPr>
                <p:spPr bwMode="auto">
                  <a:xfrm>
                    <a:off x="4132" y="1597"/>
                    <a:ext cx="34" cy="35"/>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623" name="Rectangle 753"/>
                  <p:cNvSpPr>
                    <a:spLocks noChangeArrowheads="1"/>
                  </p:cNvSpPr>
                  <p:nvPr/>
                </p:nvSpPr>
                <p:spPr bwMode="auto">
                  <a:xfrm>
                    <a:off x="4132" y="1640"/>
                    <a:ext cx="34" cy="3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grpSp>
          </p:grpSp>
          <p:grpSp>
            <p:nvGrpSpPr>
              <p:cNvPr id="3573" name="Group 754"/>
              <p:cNvGrpSpPr>
                <a:grpSpLocks/>
              </p:cNvGrpSpPr>
              <p:nvPr/>
            </p:nvGrpSpPr>
            <p:grpSpPr bwMode="auto">
              <a:xfrm>
                <a:off x="4416" y="768"/>
                <a:ext cx="817" cy="2161"/>
                <a:chOff x="4416" y="768"/>
                <a:chExt cx="817" cy="2161"/>
              </a:xfrm>
            </p:grpSpPr>
            <p:sp>
              <p:nvSpPr>
                <p:cNvPr id="3574" name="Freeform 755"/>
                <p:cNvSpPr>
                  <a:spLocks/>
                </p:cNvSpPr>
                <p:nvPr/>
              </p:nvSpPr>
              <p:spPr bwMode="auto">
                <a:xfrm>
                  <a:off x="4416" y="768"/>
                  <a:ext cx="817" cy="289"/>
                </a:xfrm>
                <a:custGeom>
                  <a:avLst/>
                  <a:gdLst/>
                  <a:ahLst/>
                  <a:cxnLst>
                    <a:cxn ang="0">
                      <a:pos x="0" y="288"/>
                    </a:cxn>
                    <a:cxn ang="0">
                      <a:pos x="576" y="0"/>
                    </a:cxn>
                    <a:cxn ang="0">
                      <a:pos x="816" y="0"/>
                    </a:cxn>
                    <a:cxn ang="0">
                      <a:pos x="240" y="288"/>
                    </a:cxn>
                    <a:cxn ang="0">
                      <a:pos x="0" y="288"/>
                    </a:cxn>
                  </a:cxnLst>
                  <a:rect l="0" t="0" r="r" b="b"/>
                  <a:pathLst>
                    <a:path w="817" h="289">
                      <a:moveTo>
                        <a:pt x="0" y="288"/>
                      </a:moveTo>
                      <a:lnTo>
                        <a:pt x="576" y="0"/>
                      </a:lnTo>
                      <a:lnTo>
                        <a:pt x="816" y="0"/>
                      </a:lnTo>
                      <a:lnTo>
                        <a:pt x="240" y="288"/>
                      </a:lnTo>
                      <a:lnTo>
                        <a:pt x="0" y="288"/>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575" name="Freeform 756"/>
                <p:cNvSpPr>
                  <a:spLocks/>
                </p:cNvSpPr>
                <p:nvPr/>
              </p:nvSpPr>
              <p:spPr bwMode="auto">
                <a:xfrm>
                  <a:off x="4560"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576" name="Freeform 757"/>
                <p:cNvSpPr>
                  <a:spLocks/>
                </p:cNvSpPr>
                <p:nvPr/>
              </p:nvSpPr>
              <p:spPr bwMode="auto">
                <a:xfrm>
                  <a:off x="4656"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577" name="Freeform 758"/>
                <p:cNvSpPr>
                  <a:spLocks/>
                </p:cNvSpPr>
                <p:nvPr/>
              </p:nvSpPr>
              <p:spPr bwMode="auto">
                <a:xfrm>
                  <a:off x="4752"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578" name="Freeform 759"/>
                <p:cNvSpPr>
                  <a:spLocks/>
                </p:cNvSpPr>
                <p:nvPr/>
              </p:nvSpPr>
              <p:spPr bwMode="auto">
                <a:xfrm>
                  <a:off x="4848"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579" name="Freeform 760"/>
                <p:cNvSpPr>
                  <a:spLocks/>
                </p:cNvSpPr>
                <p:nvPr/>
              </p:nvSpPr>
              <p:spPr bwMode="auto">
                <a:xfrm>
                  <a:off x="4512" y="1920"/>
                  <a:ext cx="241" cy="1009"/>
                </a:xfrm>
                <a:custGeom>
                  <a:avLst/>
                  <a:gdLst/>
                  <a:ahLst/>
                  <a:cxnLst>
                    <a:cxn ang="0">
                      <a:pos x="0" y="48"/>
                    </a:cxn>
                    <a:cxn ang="0">
                      <a:pos x="144" y="48"/>
                    </a:cxn>
                    <a:cxn ang="0">
                      <a:pos x="240" y="0"/>
                    </a:cxn>
                    <a:cxn ang="0">
                      <a:pos x="240" y="1008"/>
                    </a:cxn>
                    <a:cxn ang="0">
                      <a:pos x="0" y="1008"/>
                    </a:cxn>
                    <a:cxn ang="0">
                      <a:pos x="0" y="48"/>
                    </a:cxn>
                  </a:cxnLst>
                  <a:rect l="0" t="0" r="r" b="b"/>
                  <a:pathLst>
                    <a:path w="241" h="1009">
                      <a:moveTo>
                        <a:pt x="0" y="48"/>
                      </a:moveTo>
                      <a:lnTo>
                        <a:pt x="144" y="48"/>
                      </a:lnTo>
                      <a:lnTo>
                        <a:pt x="240" y="0"/>
                      </a:lnTo>
                      <a:lnTo>
                        <a:pt x="240" y="1008"/>
                      </a:lnTo>
                      <a:lnTo>
                        <a:pt x="0" y="1008"/>
                      </a:lnTo>
                      <a:lnTo>
                        <a:pt x="0" y="48"/>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580" name="Freeform 761"/>
                <p:cNvSpPr>
                  <a:spLocks/>
                </p:cNvSpPr>
                <p:nvPr/>
              </p:nvSpPr>
              <p:spPr bwMode="auto">
                <a:xfrm>
                  <a:off x="4656" y="768"/>
                  <a:ext cx="577" cy="2161"/>
                </a:xfrm>
                <a:custGeom>
                  <a:avLst/>
                  <a:gdLst/>
                  <a:ahLst/>
                  <a:cxnLst>
                    <a:cxn ang="0">
                      <a:pos x="0" y="288"/>
                    </a:cxn>
                    <a:cxn ang="0">
                      <a:pos x="576" y="0"/>
                    </a:cxn>
                    <a:cxn ang="0">
                      <a:pos x="576" y="1920"/>
                    </a:cxn>
                    <a:cxn ang="0">
                      <a:pos x="96" y="2160"/>
                    </a:cxn>
                    <a:cxn ang="0">
                      <a:pos x="96" y="1152"/>
                    </a:cxn>
                    <a:cxn ang="0">
                      <a:pos x="0" y="1200"/>
                    </a:cxn>
                    <a:cxn ang="0">
                      <a:pos x="0" y="288"/>
                    </a:cxn>
                  </a:cxnLst>
                  <a:rect l="0" t="0" r="r" b="b"/>
                  <a:pathLst>
                    <a:path w="577" h="2161">
                      <a:moveTo>
                        <a:pt x="0" y="288"/>
                      </a:moveTo>
                      <a:lnTo>
                        <a:pt x="576" y="0"/>
                      </a:lnTo>
                      <a:lnTo>
                        <a:pt x="576" y="1920"/>
                      </a:lnTo>
                      <a:lnTo>
                        <a:pt x="96" y="2160"/>
                      </a:lnTo>
                      <a:lnTo>
                        <a:pt x="96" y="1152"/>
                      </a:lnTo>
                      <a:lnTo>
                        <a:pt x="0" y="1200"/>
                      </a:lnTo>
                      <a:lnTo>
                        <a:pt x="0" y="28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581" name="AutoShape 762"/>
                <p:cNvSpPr>
                  <a:spLocks noChangeArrowheads="1"/>
                </p:cNvSpPr>
                <p:nvPr/>
              </p:nvSpPr>
              <p:spPr bwMode="auto">
                <a:xfrm>
                  <a:off x="4585" y="1966"/>
                  <a:ext cx="67" cy="334"/>
                </a:xfrm>
                <a:prstGeom prst="roundRect">
                  <a:avLst>
                    <a:gd name="adj" fmla="val 12495"/>
                  </a:avLst>
                </a:prstGeom>
                <a:solidFill>
                  <a:srgbClr val="919191"/>
                </a:solidFill>
                <a:ln w="12700">
                  <a:solidFill>
                    <a:schemeClr val="tx1"/>
                  </a:solidFill>
                  <a:round/>
                  <a:headEnd/>
                  <a:tailEnd/>
                </a:ln>
                <a:effectLst/>
              </p:spPr>
              <p:txBody>
                <a:bodyPr wrap="none" anchor="ctr"/>
                <a:lstStyle/>
                <a:p>
                  <a:endParaRPr lang="zh-TW" altLang="en-US"/>
                </a:p>
              </p:txBody>
            </p:sp>
            <p:grpSp>
              <p:nvGrpSpPr>
                <p:cNvPr id="3582" name="Group 763"/>
                <p:cNvGrpSpPr>
                  <a:grpSpLocks/>
                </p:cNvGrpSpPr>
                <p:nvPr/>
              </p:nvGrpSpPr>
              <p:grpSpPr bwMode="auto">
                <a:xfrm>
                  <a:off x="4597" y="2010"/>
                  <a:ext cx="41" cy="247"/>
                  <a:chOff x="4597" y="2010"/>
                  <a:chExt cx="41" cy="247"/>
                </a:xfrm>
              </p:grpSpPr>
              <p:sp>
                <p:nvSpPr>
                  <p:cNvPr id="3601" name="Freeform 764"/>
                  <p:cNvSpPr>
                    <a:spLocks/>
                  </p:cNvSpPr>
                  <p:nvPr/>
                </p:nvSpPr>
                <p:spPr bwMode="auto">
                  <a:xfrm>
                    <a:off x="4598" y="2010"/>
                    <a:ext cx="40" cy="220"/>
                  </a:xfrm>
                  <a:custGeom>
                    <a:avLst/>
                    <a:gdLst/>
                    <a:ahLst/>
                    <a:cxnLst>
                      <a:cxn ang="0">
                        <a:pos x="0" y="0"/>
                      </a:cxn>
                      <a:cxn ang="0">
                        <a:pos x="39" y="20"/>
                      </a:cxn>
                      <a:cxn ang="0">
                        <a:pos x="39" y="219"/>
                      </a:cxn>
                    </a:cxnLst>
                    <a:rect l="0" t="0" r="r" b="b"/>
                    <a:pathLst>
                      <a:path w="40" h="220">
                        <a:moveTo>
                          <a:pt x="0" y="0"/>
                        </a:moveTo>
                        <a:lnTo>
                          <a:pt x="39" y="20"/>
                        </a:lnTo>
                        <a:lnTo>
                          <a:pt x="39" y="219"/>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602" name="Freeform 765"/>
                  <p:cNvSpPr>
                    <a:spLocks/>
                  </p:cNvSpPr>
                  <p:nvPr/>
                </p:nvSpPr>
                <p:spPr bwMode="auto">
                  <a:xfrm>
                    <a:off x="4597" y="2012"/>
                    <a:ext cx="40" cy="245"/>
                  </a:xfrm>
                  <a:custGeom>
                    <a:avLst/>
                    <a:gdLst/>
                    <a:ahLst/>
                    <a:cxnLst>
                      <a:cxn ang="0">
                        <a:pos x="39" y="220"/>
                      </a:cxn>
                      <a:cxn ang="0">
                        <a:pos x="0" y="244"/>
                      </a:cxn>
                      <a:cxn ang="0">
                        <a:pos x="0" y="0"/>
                      </a:cxn>
                    </a:cxnLst>
                    <a:rect l="0" t="0" r="r" b="b"/>
                    <a:pathLst>
                      <a:path w="40" h="245">
                        <a:moveTo>
                          <a:pt x="39" y="220"/>
                        </a:moveTo>
                        <a:lnTo>
                          <a:pt x="0" y="244"/>
                        </a:lnTo>
                        <a:lnTo>
                          <a:pt x="0" y="0"/>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3583" name="AutoShape 766"/>
                <p:cNvSpPr>
                  <a:spLocks noChangeArrowheads="1"/>
                </p:cNvSpPr>
                <p:nvPr/>
              </p:nvSpPr>
              <p:spPr bwMode="auto">
                <a:xfrm>
                  <a:off x="4585" y="2398"/>
                  <a:ext cx="67" cy="334"/>
                </a:xfrm>
                <a:prstGeom prst="roundRect">
                  <a:avLst>
                    <a:gd name="adj" fmla="val 12495"/>
                  </a:avLst>
                </a:prstGeom>
                <a:solidFill>
                  <a:srgbClr val="919191"/>
                </a:solidFill>
                <a:ln w="12700">
                  <a:solidFill>
                    <a:schemeClr val="tx1"/>
                  </a:solidFill>
                  <a:round/>
                  <a:headEnd/>
                  <a:tailEnd/>
                </a:ln>
                <a:effectLst/>
              </p:spPr>
              <p:txBody>
                <a:bodyPr wrap="none" anchor="ctr"/>
                <a:lstStyle/>
                <a:p>
                  <a:endParaRPr lang="zh-TW" altLang="en-US"/>
                </a:p>
              </p:txBody>
            </p:sp>
            <p:grpSp>
              <p:nvGrpSpPr>
                <p:cNvPr id="3584" name="Group 767"/>
                <p:cNvGrpSpPr>
                  <a:grpSpLocks/>
                </p:cNvGrpSpPr>
                <p:nvPr/>
              </p:nvGrpSpPr>
              <p:grpSpPr bwMode="auto">
                <a:xfrm>
                  <a:off x="4597" y="2442"/>
                  <a:ext cx="41" cy="247"/>
                  <a:chOff x="4597" y="2442"/>
                  <a:chExt cx="41" cy="247"/>
                </a:xfrm>
              </p:grpSpPr>
              <p:sp>
                <p:nvSpPr>
                  <p:cNvPr id="3599" name="Freeform 768"/>
                  <p:cNvSpPr>
                    <a:spLocks/>
                  </p:cNvSpPr>
                  <p:nvPr/>
                </p:nvSpPr>
                <p:spPr bwMode="auto">
                  <a:xfrm>
                    <a:off x="4598" y="2442"/>
                    <a:ext cx="40" cy="220"/>
                  </a:xfrm>
                  <a:custGeom>
                    <a:avLst/>
                    <a:gdLst/>
                    <a:ahLst/>
                    <a:cxnLst>
                      <a:cxn ang="0">
                        <a:pos x="0" y="0"/>
                      </a:cxn>
                      <a:cxn ang="0">
                        <a:pos x="39" y="20"/>
                      </a:cxn>
                      <a:cxn ang="0">
                        <a:pos x="39" y="219"/>
                      </a:cxn>
                    </a:cxnLst>
                    <a:rect l="0" t="0" r="r" b="b"/>
                    <a:pathLst>
                      <a:path w="40" h="220">
                        <a:moveTo>
                          <a:pt x="0" y="0"/>
                        </a:moveTo>
                        <a:lnTo>
                          <a:pt x="39" y="20"/>
                        </a:lnTo>
                        <a:lnTo>
                          <a:pt x="39" y="219"/>
                        </a:lnTo>
                      </a:path>
                    </a:pathLst>
                  </a:custGeom>
                  <a:solidFill>
                    <a:schemeClr val="bg2"/>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600" name="Freeform 769"/>
                  <p:cNvSpPr>
                    <a:spLocks/>
                  </p:cNvSpPr>
                  <p:nvPr/>
                </p:nvSpPr>
                <p:spPr bwMode="auto">
                  <a:xfrm>
                    <a:off x="4597" y="2444"/>
                    <a:ext cx="40" cy="245"/>
                  </a:xfrm>
                  <a:custGeom>
                    <a:avLst/>
                    <a:gdLst/>
                    <a:ahLst/>
                    <a:cxnLst>
                      <a:cxn ang="0">
                        <a:pos x="39" y="220"/>
                      </a:cxn>
                      <a:cxn ang="0">
                        <a:pos x="0" y="244"/>
                      </a:cxn>
                      <a:cxn ang="0">
                        <a:pos x="0" y="0"/>
                      </a:cxn>
                    </a:cxnLst>
                    <a:rect l="0" t="0" r="r" b="b"/>
                    <a:pathLst>
                      <a:path w="40" h="245">
                        <a:moveTo>
                          <a:pt x="39" y="220"/>
                        </a:moveTo>
                        <a:lnTo>
                          <a:pt x="0" y="244"/>
                        </a:lnTo>
                        <a:lnTo>
                          <a:pt x="0" y="0"/>
                        </a:lnTo>
                      </a:path>
                    </a:pathLst>
                  </a:custGeom>
                  <a:solidFill>
                    <a:schemeClr val="bg2"/>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3585" name="Rectangle 770"/>
                <p:cNvSpPr>
                  <a:spLocks noChangeArrowheads="1"/>
                </p:cNvSpPr>
                <p:nvPr/>
              </p:nvSpPr>
              <p:spPr bwMode="auto">
                <a:xfrm>
                  <a:off x="4420" y="1060"/>
                  <a:ext cx="232" cy="904"/>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3586" name="Oval 771"/>
                <p:cNvSpPr>
                  <a:spLocks noChangeArrowheads="1"/>
                </p:cNvSpPr>
                <p:nvPr/>
              </p:nvSpPr>
              <p:spPr bwMode="auto">
                <a:xfrm>
                  <a:off x="4510" y="1084"/>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grpSp>
              <p:nvGrpSpPr>
                <p:cNvPr id="3587" name="Group 772"/>
                <p:cNvGrpSpPr>
                  <a:grpSpLocks/>
                </p:cNvGrpSpPr>
                <p:nvPr/>
              </p:nvGrpSpPr>
              <p:grpSpPr bwMode="auto">
                <a:xfrm>
                  <a:off x="4510" y="1204"/>
                  <a:ext cx="40" cy="376"/>
                  <a:chOff x="4510" y="1204"/>
                  <a:chExt cx="40" cy="376"/>
                </a:xfrm>
              </p:grpSpPr>
              <p:sp>
                <p:nvSpPr>
                  <p:cNvPr id="3588" name="Rectangle 773"/>
                  <p:cNvSpPr>
                    <a:spLocks noChangeArrowheads="1"/>
                  </p:cNvSpPr>
                  <p:nvPr/>
                </p:nvSpPr>
                <p:spPr bwMode="auto">
                  <a:xfrm>
                    <a:off x="4510" y="1204"/>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589" name="Rectangle 774"/>
                  <p:cNvSpPr>
                    <a:spLocks noChangeArrowheads="1"/>
                  </p:cNvSpPr>
                  <p:nvPr/>
                </p:nvSpPr>
                <p:spPr bwMode="auto">
                  <a:xfrm>
                    <a:off x="4510" y="1239"/>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590" name="Rectangle 775"/>
                  <p:cNvSpPr>
                    <a:spLocks noChangeArrowheads="1"/>
                  </p:cNvSpPr>
                  <p:nvPr/>
                </p:nvSpPr>
                <p:spPr bwMode="auto">
                  <a:xfrm>
                    <a:off x="4510" y="1274"/>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591" name="Rectangle 776"/>
                  <p:cNvSpPr>
                    <a:spLocks noChangeArrowheads="1"/>
                  </p:cNvSpPr>
                  <p:nvPr/>
                </p:nvSpPr>
                <p:spPr bwMode="auto">
                  <a:xfrm>
                    <a:off x="4510" y="1309"/>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592" name="Rectangle 777"/>
                  <p:cNvSpPr>
                    <a:spLocks noChangeArrowheads="1"/>
                  </p:cNvSpPr>
                  <p:nvPr/>
                </p:nvSpPr>
                <p:spPr bwMode="auto">
                  <a:xfrm>
                    <a:off x="4510" y="1344"/>
                    <a:ext cx="40" cy="2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593" name="Rectangle 778"/>
                  <p:cNvSpPr>
                    <a:spLocks noChangeArrowheads="1"/>
                  </p:cNvSpPr>
                  <p:nvPr/>
                </p:nvSpPr>
                <p:spPr bwMode="auto">
                  <a:xfrm>
                    <a:off x="4510" y="1378"/>
                    <a:ext cx="40" cy="28"/>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594" name="Rectangle 779"/>
                  <p:cNvSpPr>
                    <a:spLocks noChangeArrowheads="1"/>
                  </p:cNvSpPr>
                  <p:nvPr/>
                </p:nvSpPr>
                <p:spPr bwMode="auto">
                  <a:xfrm>
                    <a:off x="4510" y="1414"/>
                    <a:ext cx="40" cy="2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595" name="Rectangle 780"/>
                  <p:cNvSpPr>
                    <a:spLocks noChangeArrowheads="1"/>
                  </p:cNvSpPr>
                  <p:nvPr/>
                </p:nvSpPr>
                <p:spPr bwMode="auto">
                  <a:xfrm>
                    <a:off x="4510" y="1448"/>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596" name="Rectangle 781"/>
                  <p:cNvSpPr>
                    <a:spLocks noChangeArrowheads="1"/>
                  </p:cNvSpPr>
                  <p:nvPr/>
                </p:nvSpPr>
                <p:spPr bwMode="auto">
                  <a:xfrm>
                    <a:off x="4510" y="1483"/>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597" name="Rectangle 782"/>
                  <p:cNvSpPr>
                    <a:spLocks noChangeArrowheads="1"/>
                  </p:cNvSpPr>
                  <p:nvPr/>
                </p:nvSpPr>
                <p:spPr bwMode="auto">
                  <a:xfrm>
                    <a:off x="4510" y="1518"/>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598" name="Rectangle 783"/>
                  <p:cNvSpPr>
                    <a:spLocks noChangeArrowheads="1"/>
                  </p:cNvSpPr>
                  <p:nvPr/>
                </p:nvSpPr>
                <p:spPr bwMode="auto">
                  <a:xfrm>
                    <a:off x="4510" y="1553"/>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grpSp>
          </p:grpSp>
        </p:grpSp>
      </p:grpSp>
      <p:grpSp>
        <p:nvGrpSpPr>
          <p:cNvPr id="4339" name="Group 784"/>
          <p:cNvGrpSpPr>
            <a:grpSpLocks/>
          </p:cNvGrpSpPr>
          <p:nvPr/>
        </p:nvGrpSpPr>
        <p:grpSpPr bwMode="auto">
          <a:xfrm>
            <a:off x="5303266" y="1579388"/>
            <a:ext cx="1752600" cy="2476500"/>
            <a:chOff x="3456" y="672"/>
            <a:chExt cx="1104" cy="1560"/>
          </a:xfrm>
        </p:grpSpPr>
        <p:sp>
          <p:nvSpPr>
            <p:cNvPr id="4340" name="Rectangle 785"/>
            <p:cNvSpPr>
              <a:spLocks noChangeArrowheads="1"/>
            </p:cNvSpPr>
            <p:nvPr/>
          </p:nvSpPr>
          <p:spPr bwMode="auto">
            <a:xfrm>
              <a:off x="3456" y="672"/>
              <a:ext cx="1104" cy="1560"/>
            </a:xfrm>
            <a:prstGeom prst="rect">
              <a:avLst/>
            </a:prstGeom>
            <a:gradFill rotWithShape="0">
              <a:gsLst>
                <a:gs pos="0">
                  <a:srgbClr val="FFFFCC"/>
                </a:gs>
                <a:gs pos="100000">
                  <a:srgbClr val="FFFFCC">
                    <a:gamma/>
                    <a:shade val="96863"/>
                    <a:invGamma/>
                  </a:srgbClr>
                </a:gs>
              </a:gsLst>
              <a:path path="shape">
                <a:fillToRect l="50000" t="50000" r="50000" b="50000"/>
              </a:path>
            </a:gradFill>
            <a:ln w="12700">
              <a:solidFill>
                <a:schemeClr val="tx1"/>
              </a:solidFill>
              <a:miter lim="800000"/>
              <a:headEnd/>
              <a:tailEnd/>
            </a:ln>
            <a:effectLst/>
          </p:spPr>
          <p:txBody>
            <a:bodyPr wrap="none" anchor="ctr"/>
            <a:lstStyle/>
            <a:p>
              <a:endParaRPr lang="zh-TW" altLang="en-US"/>
            </a:p>
          </p:txBody>
        </p:sp>
        <p:sp>
          <p:nvSpPr>
            <p:cNvPr id="4341" name="Rectangle 786"/>
            <p:cNvSpPr>
              <a:spLocks noChangeArrowheads="1"/>
            </p:cNvSpPr>
            <p:nvPr/>
          </p:nvSpPr>
          <p:spPr bwMode="auto">
            <a:xfrm>
              <a:off x="3648" y="720"/>
              <a:ext cx="761" cy="298"/>
            </a:xfrm>
            <a:prstGeom prst="rect">
              <a:avLst/>
            </a:prstGeom>
            <a:noFill/>
            <a:ln w="12700">
              <a:noFill/>
              <a:miter lim="800000"/>
              <a:headEnd/>
              <a:tailEnd/>
            </a:ln>
            <a:effectLst/>
          </p:spPr>
          <p:txBody>
            <a:bodyPr wrap="none" lIns="90488" tIns="44450" rIns="90488" bIns="44450">
              <a:spAutoFit/>
            </a:bodyPr>
            <a:lstStyle/>
            <a:p>
              <a:pPr defTabSz="762000"/>
              <a:r>
                <a:rPr lang="de-DE" altLang="zh-CN" b="0"/>
                <a:t>SIMATIC PG</a:t>
              </a:r>
            </a:p>
            <a:p>
              <a:pPr defTabSz="762000"/>
              <a:r>
                <a:rPr lang="de-DE" altLang="zh-CN" b="0"/>
                <a:t>SIMATIC PC</a:t>
              </a:r>
              <a:endParaRPr lang="de-DE" altLang="zh-CN" sz="1200" b="0"/>
            </a:p>
          </p:txBody>
        </p:sp>
        <p:graphicFrame>
          <p:nvGraphicFramePr>
            <p:cNvPr id="4342" name="Object 787">
              <a:hlinkClick r:id="" action="ppaction://ole?verb=0"/>
            </p:cNvPr>
            <p:cNvGraphicFramePr>
              <a:graphicFrameLocks/>
            </p:cNvGraphicFramePr>
            <p:nvPr/>
          </p:nvGraphicFramePr>
          <p:xfrm>
            <a:off x="3696" y="1104"/>
            <a:ext cx="506" cy="426"/>
          </p:xfrm>
          <a:graphic>
            <a:graphicData uri="http://schemas.openxmlformats.org/presentationml/2006/ole">
              <p:oleObj spid="_x0000_s2057" name="Designer 3.1 Zeichnung" r:id="rId5" imgW="5602224" imgH="4602480" progId="">
                <p:embed/>
              </p:oleObj>
            </a:graphicData>
          </a:graphic>
        </p:graphicFrame>
        <p:graphicFrame>
          <p:nvGraphicFramePr>
            <p:cNvPr id="4343" name="Object 788">
              <a:hlinkClick r:id="" action="ppaction://ole?verb=0"/>
            </p:cNvPr>
            <p:cNvGraphicFramePr>
              <a:graphicFrameLocks/>
            </p:cNvGraphicFramePr>
            <p:nvPr/>
          </p:nvGraphicFramePr>
          <p:xfrm>
            <a:off x="3696" y="1632"/>
            <a:ext cx="685" cy="540"/>
          </p:xfrm>
          <a:graphic>
            <a:graphicData uri="http://schemas.openxmlformats.org/presentationml/2006/ole">
              <p:oleObj spid="_x0000_s2058" name="剪辑" r:id="rId6" imgW="4183063" imgH="3216275" progId="">
                <p:embed/>
              </p:oleObj>
            </a:graphicData>
          </a:graphic>
        </p:graphicFrame>
      </p:grpSp>
      <p:grpSp>
        <p:nvGrpSpPr>
          <p:cNvPr id="4344" name="Group 789"/>
          <p:cNvGrpSpPr>
            <a:grpSpLocks/>
          </p:cNvGrpSpPr>
          <p:nvPr/>
        </p:nvGrpSpPr>
        <p:grpSpPr bwMode="auto">
          <a:xfrm>
            <a:off x="655066" y="1579388"/>
            <a:ext cx="4267200" cy="1752600"/>
            <a:chOff x="528" y="672"/>
            <a:chExt cx="2688" cy="1104"/>
          </a:xfrm>
        </p:grpSpPr>
        <p:sp>
          <p:nvSpPr>
            <p:cNvPr id="4345" name="Rectangle 790"/>
            <p:cNvSpPr>
              <a:spLocks noChangeArrowheads="1"/>
            </p:cNvSpPr>
            <p:nvPr/>
          </p:nvSpPr>
          <p:spPr bwMode="auto">
            <a:xfrm>
              <a:off x="528" y="672"/>
              <a:ext cx="2688" cy="1104"/>
            </a:xfrm>
            <a:prstGeom prst="rect">
              <a:avLst/>
            </a:prstGeom>
            <a:gradFill rotWithShape="0">
              <a:gsLst>
                <a:gs pos="0">
                  <a:srgbClr val="CCECFF">
                    <a:gamma/>
                    <a:tint val="50196"/>
                    <a:invGamma/>
                  </a:srgbClr>
                </a:gs>
                <a:gs pos="100000">
                  <a:srgbClr val="CCECFF"/>
                </a:gs>
              </a:gsLst>
              <a:path path="shape">
                <a:fillToRect l="50000" t="50000" r="50000" b="50000"/>
              </a:path>
            </a:gradFill>
            <a:ln w="12700">
              <a:solidFill>
                <a:schemeClr val="tx1"/>
              </a:solidFill>
              <a:miter lim="800000"/>
              <a:headEnd/>
              <a:tailEnd/>
            </a:ln>
            <a:effectLst/>
          </p:spPr>
          <p:txBody>
            <a:bodyPr wrap="none" anchor="ctr"/>
            <a:lstStyle/>
            <a:p>
              <a:endParaRPr lang="zh-TW" altLang="en-US"/>
            </a:p>
          </p:txBody>
        </p:sp>
        <p:grpSp>
          <p:nvGrpSpPr>
            <p:cNvPr id="4346" name="Group 791"/>
            <p:cNvGrpSpPr>
              <a:grpSpLocks/>
            </p:cNvGrpSpPr>
            <p:nvPr/>
          </p:nvGrpSpPr>
          <p:grpSpPr bwMode="auto">
            <a:xfrm>
              <a:off x="666" y="1176"/>
              <a:ext cx="719" cy="438"/>
              <a:chOff x="1200" y="1152"/>
              <a:chExt cx="719" cy="438"/>
            </a:xfrm>
          </p:grpSpPr>
          <p:sp>
            <p:nvSpPr>
              <p:cNvPr id="4705" name="Rectangle 792"/>
              <p:cNvSpPr>
                <a:spLocks noChangeArrowheads="1"/>
              </p:cNvSpPr>
              <p:nvPr/>
            </p:nvSpPr>
            <p:spPr bwMode="auto">
              <a:xfrm>
                <a:off x="1200" y="1152"/>
                <a:ext cx="719" cy="438"/>
              </a:xfrm>
              <a:prstGeom prst="rect">
                <a:avLst/>
              </a:prstGeom>
              <a:gradFill rotWithShape="0">
                <a:gsLst>
                  <a:gs pos="0">
                    <a:srgbClr val="E6E6E6">
                      <a:gamma/>
                      <a:tint val="0"/>
                      <a:invGamma/>
                    </a:srgbClr>
                  </a:gs>
                  <a:gs pos="100000">
                    <a:srgbClr val="E6E6E6"/>
                  </a:gs>
                </a:gsLst>
                <a:path path="shape">
                  <a:fillToRect l="50000" t="50000" r="50000" b="50000"/>
                </a:path>
              </a:gradFill>
              <a:ln w="9525">
                <a:solidFill>
                  <a:schemeClr val="tx1"/>
                </a:solidFill>
                <a:miter lim="800000"/>
                <a:headEnd/>
                <a:tailEnd/>
              </a:ln>
            </p:spPr>
            <p:txBody>
              <a:bodyPr/>
              <a:lstStyle/>
              <a:p>
                <a:endParaRPr lang="zh-TW" altLang="en-US"/>
              </a:p>
            </p:txBody>
          </p:sp>
          <p:sp>
            <p:nvSpPr>
              <p:cNvPr id="4706" name="Rectangle 793"/>
              <p:cNvSpPr>
                <a:spLocks noChangeArrowheads="1"/>
              </p:cNvSpPr>
              <p:nvPr/>
            </p:nvSpPr>
            <p:spPr bwMode="auto">
              <a:xfrm>
                <a:off x="1250" y="1457"/>
                <a:ext cx="47" cy="34"/>
              </a:xfrm>
              <a:prstGeom prst="rect">
                <a:avLst/>
              </a:prstGeom>
              <a:solidFill>
                <a:srgbClr val="808080"/>
              </a:solidFill>
              <a:ln w="9525">
                <a:noFill/>
                <a:miter lim="800000"/>
                <a:headEnd/>
                <a:tailEnd/>
              </a:ln>
            </p:spPr>
            <p:txBody>
              <a:bodyPr/>
              <a:lstStyle/>
              <a:p>
                <a:endParaRPr lang="zh-TW" altLang="en-US"/>
              </a:p>
            </p:txBody>
          </p:sp>
          <p:sp>
            <p:nvSpPr>
              <p:cNvPr id="4707" name="Rectangle 794"/>
              <p:cNvSpPr>
                <a:spLocks noChangeArrowheads="1"/>
              </p:cNvSpPr>
              <p:nvPr/>
            </p:nvSpPr>
            <p:spPr bwMode="auto">
              <a:xfrm>
                <a:off x="1300" y="1457"/>
                <a:ext cx="48" cy="34"/>
              </a:xfrm>
              <a:prstGeom prst="rect">
                <a:avLst/>
              </a:prstGeom>
              <a:solidFill>
                <a:srgbClr val="808080"/>
              </a:solidFill>
              <a:ln w="9525">
                <a:noFill/>
                <a:miter lim="800000"/>
                <a:headEnd/>
                <a:tailEnd/>
              </a:ln>
            </p:spPr>
            <p:txBody>
              <a:bodyPr/>
              <a:lstStyle/>
              <a:p>
                <a:endParaRPr lang="zh-TW" altLang="en-US"/>
              </a:p>
            </p:txBody>
          </p:sp>
          <p:sp>
            <p:nvSpPr>
              <p:cNvPr id="4708" name="Rectangle 795"/>
              <p:cNvSpPr>
                <a:spLocks noChangeArrowheads="1"/>
              </p:cNvSpPr>
              <p:nvPr/>
            </p:nvSpPr>
            <p:spPr bwMode="auto">
              <a:xfrm>
                <a:off x="1350" y="1457"/>
                <a:ext cx="48" cy="34"/>
              </a:xfrm>
              <a:prstGeom prst="rect">
                <a:avLst/>
              </a:prstGeom>
              <a:solidFill>
                <a:srgbClr val="808080"/>
              </a:solidFill>
              <a:ln w="9525">
                <a:noFill/>
                <a:miter lim="800000"/>
                <a:headEnd/>
                <a:tailEnd/>
              </a:ln>
            </p:spPr>
            <p:txBody>
              <a:bodyPr/>
              <a:lstStyle/>
              <a:p>
                <a:endParaRPr lang="zh-TW" altLang="en-US"/>
              </a:p>
            </p:txBody>
          </p:sp>
          <p:sp>
            <p:nvSpPr>
              <p:cNvPr id="4709" name="Rectangle 796"/>
              <p:cNvSpPr>
                <a:spLocks noChangeArrowheads="1"/>
              </p:cNvSpPr>
              <p:nvPr/>
            </p:nvSpPr>
            <p:spPr bwMode="auto">
              <a:xfrm>
                <a:off x="1401" y="1457"/>
                <a:ext cx="47" cy="34"/>
              </a:xfrm>
              <a:prstGeom prst="rect">
                <a:avLst/>
              </a:prstGeom>
              <a:solidFill>
                <a:srgbClr val="808080"/>
              </a:solidFill>
              <a:ln w="9525">
                <a:noFill/>
                <a:miter lim="800000"/>
                <a:headEnd/>
                <a:tailEnd/>
              </a:ln>
            </p:spPr>
            <p:txBody>
              <a:bodyPr/>
              <a:lstStyle/>
              <a:p>
                <a:endParaRPr lang="zh-TW" altLang="en-US"/>
              </a:p>
            </p:txBody>
          </p:sp>
          <p:sp>
            <p:nvSpPr>
              <p:cNvPr id="4710" name="Rectangle 797"/>
              <p:cNvSpPr>
                <a:spLocks noChangeArrowheads="1"/>
              </p:cNvSpPr>
              <p:nvPr/>
            </p:nvSpPr>
            <p:spPr bwMode="auto">
              <a:xfrm>
                <a:off x="1250" y="1493"/>
                <a:ext cx="47" cy="34"/>
              </a:xfrm>
              <a:prstGeom prst="rect">
                <a:avLst/>
              </a:prstGeom>
              <a:solidFill>
                <a:srgbClr val="808080"/>
              </a:solidFill>
              <a:ln w="9525">
                <a:noFill/>
                <a:miter lim="800000"/>
                <a:headEnd/>
                <a:tailEnd/>
              </a:ln>
            </p:spPr>
            <p:txBody>
              <a:bodyPr/>
              <a:lstStyle/>
              <a:p>
                <a:endParaRPr lang="zh-TW" altLang="en-US"/>
              </a:p>
            </p:txBody>
          </p:sp>
          <p:sp>
            <p:nvSpPr>
              <p:cNvPr id="4711" name="Rectangle 798"/>
              <p:cNvSpPr>
                <a:spLocks noChangeArrowheads="1"/>
              </p:cNvSpPr>
              <p:nvPr/>
            </p:nvSpPr>
            <p:spPr bwMode="auto">
              <a:xfrm>
                <a:off x="1300" y="1493"/>
                <a:ext cx="48" cy="34"/>
              </a:xfrm>
              <a:prstGeom prst="rect">
                <a:avLst/>
              </a:prstGeom>
              <a:solidFill>
                <a:srgbClr val="808080"/>
              </a:solidFill>
              <a:ln w="9525">
                <a:noFill/>
                <a:miter lim="800000"/>
                <a:headEnd/>
                <a:tailEnd/>
              </a:ln>
            </p:spPr>
            <p:txBody>
              <a:bodyPr/>
              <a:lstStyle/>
              <a:p>
                <a:endParaRPr lang="zh-TW" altLang="en-US"/>
              </a:p>
            </p:txBody>
          </p:sp>
          <p:sp>
            <p:nvSpPr>
              <p:cNvPr id="4712" name="Rectangle 799"/>
              <p:cNvSpPr>
                <a:spLocks noChangeArrowheads="1"/>
              </p:cNvSpPr>
              <p:nvPr/>
            </p:nvSpPr>
            <p:spPr bwMode="auto">
              <a:xfrm>
                <a:off x="1350" y="1493"/>
                <a:ext cx="48" cy="34"/>
              </a:xfrm>
              <a:prstGeom prst="rect">
                <a:avLst/>
              </a:prstGeom>
              <a:solidFill>
                <a:srgbClr val="808080"/>
              </a:solidFill>
              <a:ln w="9525">
                <a:noFill/>
                <a:miter lim="800000"/>
                <a:headEnd/>
                <a:tailEnd/>
              </a:ln>
            </p:spPr>
            <p:txBody>
              <a:bodyPr/>
              <a:lstStyle/>
              <a:p>
                <a:endParaRPr lang="zh-TW" altLang="en-US"/>
              </a:p>
            </p:txBody>
          </p:sp>
          <p:sp>
            <p:nvSpPr>
              <p:cNvPr id="4713" name="Rectangle 800"/>
              <p:cNvSpPr>
                <a:spLocks noChangeArrowheads="1"/>
              </p:cNvSpPr>
              <p:nvPr/>
            </p:nvSpPr>
            <p:spPr bwMode="auto">
              <a:xfrm>
                <a:off x="1401" y="1493"/>
                <a:ext cx="47" cy="34"/>
              </a:xfrm>
              <a:prstGeom prst="rect">
                <a:avLst/>
              </a:prstGeom>
              <a:solidFill>
                <a:srgbClr val="808080"/>
              </a:solidFill>
              <a:ln w="9525">
                <a:noFill/>
                <a:miter lim="800000"/>
                <a:headEnd/>
                <a:tailEnd/>
              </a:ln>
            </p:spPr>
            <p:txBody>
              <a:bodyPr/>
              <a:lstStyle/>
              <a:p>
                <a:endParaRPr lang="zh-TW" altLang="en-US"/>
              </a:p>
            </p:txBody>
          </p:sp>
          <p:sp>
            <p:nvSpPr>
              <p:cNvPr id="4714" name="Rectangle 801"/>
              <p:cNvSpPr>
                <a:spLocks noChangeArrowheads="1"/>
              </p:cNvSpPr>
              <p:nvPr/>
            </p:nvSpPr>
            <p:spPr bwMode="auto">
              <a:xfrm>
                <a:off x="1250" y="1529"/>
                <a:ext cx="47" cy="35"/>
              </a:xfrm>
              <a:prstGeom prst="rect">
                <a:avLst/>
              </a:prstGeom>
              <a:solidFill>
                <a:srgbClr val="808080"/>
              </a:solidFill>
              <a:ln w="9525">
                <a:noFill/>
                <a:miter lim="800000"/>
                <a:headEnd/>
                <a:tailEnd/>
              </a:ln>
            </p:spPr>
            <p:txBody>
              <a:bodyPr/>
              <a:lstStyle/>
              <a:p>
                <a:endParaRPr lang="zh-TW" altLang="en-US"/>
              </a:p>
            </p:txBody>
          </p:sp>
          <p:sp>
            <p:nvSpPr>
              <p:cNvPr id="4715" name="Rectangle 802"/>
              <p:cNvSpPr>
                <a:spLocks noChangeArrowheads="1"/>
              </p:cNvSpPr>
              <p:nvPr/>
            </p:nvSpPr>
            <p:spPr bwMode="auto">
              <a:xfrm>
                <a:off x="1300" y="1529"/>
                <a:ext cx="48" cy="35"/>
              </a:xfrm>
              <a:prstGeom prst="rect">
                <a:avLst/>
              </a:prstGeom>
              <a:solidFill>
                <a:srgbClr val="808080"/>
              </a:solidFill>
              <a:ln w="9525">
                <a:noFill/>
                <a:miter lim="800000"/>
                <a:headEnd/>
                <a:tailEnd/>
              </a:ln>
            </p:spPr>
            <p:txBody>
              <a:bodyPr/>
              <a:lstStyle/>
              <a:p>
                <a:endParaRPr lang="zh-TW" altLang="en-US"/>
              </a:p>
            </p:txBody>
          </p:sp>
          <p:sp>
            <p:nvSpPr>
              <p:cNvPr id="4716" name="Rectangle 803"/>
              <p:cNvSpPr>
                <a:spLocks noChangeArrowheads="1"/>
              </p:cNvSpPr>
              <p:nvPr/>
            </p:nvSpPr>
            <p:spPr bwMode="auto">
              <a:xfrm>
                <a:off x="1350" y="1529"/>
                <a:ext cx="48" cy="35"/>
              </a:xfrm>
              <a:prstGeom prst="rect">
                <a:avLst/>
              </a:prstGeom>
              <a:solidFill>
                <a:srgbClr val="808080"/>
              </a:solidFill>
              <a:ln w="9525">
                <a:noFill/>
                <a:miter lim="800000"/>
                <a:headEnd/>
                <a:tailEnd/>
              </a:ln>
            </p:spPr>
            <p:txBody>
              <a:bodyPr/>
              <a:lstStyle/>
              <a:p>
                <a:endParaRPr lang="zh-TW" altLang="en-US"/>
              </a:p>
            </p:txBody>
          </p:sp>
          <p:sp>
            <p:nvSpPr>
              <p:cNvPr id="4717" name="Rectangle 804"/>
              <p:cNvSpPr>
                <a:spLocks noChangeArrowheads="1"/>
              </p:cNvSpPr>
              <p:nvPr/>
            </p:nvSpPr>
            <p:spPr bwMode="auto">
              <a:xfrm>
                <a:off x="1401" y="1529"/>
                <a:ext cx="47" cy="35"/>
              </a:xfrm>
              <a:prstGeom prst="rect">
                <a:avLst/>
              </a:prstGeom>
              <a:solidFill>
                <a:srgbClr val="808080"/>
              </a:solidFill>
              <a:ln w="9525">
                <a:noFill/>
                <a:miter lim="800000"/>
                <a:headEnd/>
                <a:tailEnd/>
              </a:ln>
            </p:spPr>
            <p:txBody>
              <a:bodyPr/>
              <a:lstStyle/>
              <a:p>
                <a:endParaRPr lang="zh-TW" altLang="en-US"/>
              </a:p>
            </p:txBody>
          </p:sp>
          <p:sp>
            <p:nvSpPr>
              <p:cNvPr id="4718" name="Rectangle 805"/>
              <p:cNvSpPr>
                <a:spLocks noChangeArrowheads="1"/>
              </p:cNvSpPr>
              <p:nvPr/>
            </p:nvSpPr>
            <p:spPr bwMode="auto">
              <a:xfrm>
                <a:off x="1267" y="1464"/>
                <a:ext cx="9" cy="17"/>
              </a:xfrm>
              <a:prstGeom prst="rect">
                <a:avLst/>
              </a:prstGeom>
              <a:noFill/>
              <a:ln w="9525">
                <a:noFill/>
                <a:miter lim="800000"/>
                <a:headEnd/>
                <a:tailEnd/>
              </a:ln>
            </p:spPr>
            <p:txBody>
              <a:bodyPr wrap="none" lIns="0" tIns="0" rIns="0" bIns="0">
                <a:spAutoFit/>
              </a:bodyPr>
              <a:lstStyle/>
              <a:p>
                <a:pPr defTabSz="762000"/>
                <a:r>
                  <a:rPr lang="zh-CN" altLang="de-DE" sz="200" b="0">
                    <a:solidFill>
                      <a:srgbClr val="000000"/>
                    </a:solidFill>
                  </a:rPr>
                  <a:t>7</a:t>
                </a:r>
                <a:endParaRPr lang="zh-CN" altLang="de-DE"/>
              </a:p>
            </p:txBody>
          </p:sp>
          <p:sp>
            <p:nvSpPr>
              <p:cNvPr id="4719" name="Rectangle 806"/>
              <p:cNvSpPr>
                <a:spLocks noChangeArrowheads="1"/>
              </p:cNvSpPr>
              <p:nvPr/>
            </p:nvSpPr>
            <p:spPr bwMode="auto">
              <a:xfrm>
                <a:off x="1317" y="1464"/>
                <a:ext cx="9" cy="17"/>
              </a:xfrm>
              <a:prstGeom prst="rect">
                <a:avLst/>
              </a:prstGeom>
              <a:noFill/>
              <a:ln w="9525">
                <a:noFill/>
                <a:miter lim="800000"/>
                <a:headEnd/>
                <a:tailEnd/>
              </a:ln>
            </p:spPr>
            <p:txBody>
              <a:bodyPr wrap="none" lIns="0" tIns="0" rIns="0" bIns="0">
                <a:spAutoFit/>
              </a:bodyPr>
              <a:lstStyle/>
              <a:p>
                <a:pPr defTabSz="762000"/>
                <a:r>
                  <a:rPr lang="zh-CN" altLang="de-DE" sz="200" b="0">
                    <a:solidFill>
                      <a:srgbClr val="000000"/>
                    </a:solidFill>
                  </a:rPr>
                  <a:t>8</a:t>
                </a:r>
                <a:endParaRPr lang="zh-CN" altLang="de-DE"/>
              </a:p>
            </p:txBody>
          </p:sp>
          <p:sp>
            <p:nvSpPr>
              <p:cNvPr id="4720" name="Rectangle 807"/>
              <p:cNvSpPr>
                <a:spLocks noChangeArrowheads="1"/>
              </p:cNvSpPr>
              <p:nvPr/>
            </p:nvSpPr>
            <p:spPr bwMode="auto">
              <a:xfrm>
                <a:off x="1367" y="1464"/>
                <a:ext cx="9" cy="17"/>
              </a:xfrm>
              <a:prstGeom prst="rect">
                <a:avLst/>
              </a:prstGeom>
              <a:noFill/>
              <a:ln w="9525">
                <a:noFill/>
                <a:miter lim="800000"/>
                <a:headEnd/>
                <a:tailEnd/>
              </a:ln>
            </p:spPr>
            <p:txBody>
              <a:bodyPr wrap="none" lIns="0" tIns="0" rIns="0" bIns="0">
                <a:spAutoFit/>
              </a:bodyPr>
              <a:lstStyle/>
              <a:p>
                <a:pPr defTabSz="762000"/>
                <a:r>
                  <a:rPr lang="zh-CN" altLang="de-DE" sz="200" b="0">
                    <a:solidFill>
                      <a:srgbClr val="000000"/>
                    </a:solidFill>
                  </a:rPr>
                  <a:t>9</a:t>
                </a:r>
                <a:endParaRPr lang="zh-CN" altLang="de-DE"/>
              </a:p>
            </p:txBody>
          </p:sp>
          <p:sp>
            <p:nvSpPr>
              <p:cNvPr id="4721" name="Rectangle 808"/>
              <p:cNvSpPr>
                <a:spLocks noChangeArrowheads="1"/>
              </p:cNvSpPr>
              <p:nvPr/>
            </p:nvSpPr>
            <p:spPr bwMode="auto">
              <a:xfrm>
                <a:off x="1267" y="1501"/>
                <a:ext cx="9" cy="17"/>
              </a:xfrm>
              <a:prstGeom prst="rect">
                <a:avLst/>
              </a:prstGeom>
              <a:noFill/>
              <a:ln w="9525">
                <a:noFill/>
                <a:miter lim="800000"/>
                <a:headEnd/>
                <a:tailEnd/>
              </a:ln>
            </p:spPr>
            <p:txBody>
              <a:bodyPr wrap="none" lIns="0" tIns="0" rIns="0" bIns="0">
                <a:spAutoFit/>
              </a:bodyPr>
              <a:lstStyle/>
              <a:p>
                <a:pPr defTabSz="762000"/>
                <a:r>
                  <a:rPr lang="zh-CN" altLang="de-DE" sz="200" b="0">
                    <a:solidFill>
                      <a:srgbClr val="000000"/>
                    </a:solidFill>
                  </a:rPr>
                  <a:t>4</a:t>
                </a:r>
                <a:endParaRPr lang="zh-CN" altLang="de-DE"/>
              </a:p>
            </p:txBody>
          </p:sp>
          <p:sp>
            <p:nvSpPr>
              <p:cNvPr id="4722" name="Rectangle 809"/>
              <p:cNvSpPr>
                <a:spLocks noChangeArrowheads="1"/>
              </p:cNvSpPr>
              <p:nvPr/>
            </p:nvSpPr>
            <p:spPr bwMode="auto">
              <a:xfrm>
                <a:off x="1317" y="1501"/>
                <a:ext cx="9" cy="17"/>
              </a:xfrm>
              <a:prstGeom prst="rect">
                <a:avLst/>
              </a:prstGeom>
              <a:noFill/>
              <a:ln w="9525">
                <a:noFill/>
                <a:miter lim="800000"/>
                <a:headEnd/>
                <a:tailEnd/>
              </a:ln>
            </p:spPr>
            <p:txBody>
              <a:bodyPr wrap="none" lIns="0" tIns="0" rIns="0" bIns="0">
                <a:spAutoFit/>
              </a:bodyPr>
              <a:lstStyle/>
              <a:p>
                <a:pPr defTabSz="762000"/>
                <a:r>
                  <a:rPr lang="zh-CN" altLang="de-DE" sz="200" b="0">
                    <a:solidFill>
                      <a:srgbClr val="000000"/>
                    </a:solidFill>
                  </a:rPr>
                  <a:t>5</a:t>
                </a:r>
                <a:endParaRPr lang="zh-CN" altLang="de-DE"/>
              </a:p>
            </p:txBody>
          </p:sp>
          <p:sp>
            <p:nvSpPr>
              <p:cNvPr id="4723" name="Rectangle 810"/>
              <p:cNvSpPr>
                <a:spLocks noChangeArrowheads="1"/>
              </p:cNvSpPr>
              <p:nvPr/>
            </p:nvSpPr>
            <p:spPr bwMode="auto">
              <a:xfrm>
                <a:off x="1367" y="1501"/>
                <a:ext cx="9" cy="17"/>
              </a:xfrm>
              <a:prstGeom prst="rect">
                <a:avLst/>
              </a:prstGeom>
              <a:noFill/>
              <a:ln w="9525">
                <a:noFill/>
                <a:miter lim="800000"/>
                <a:headEnd/>
                <a:tailEnd/>
              </a:ln>
            </p:spPr>
            <p:txBody>
              <a:bodyPr wrap="none" lIns="0" tIns="0" rIns="0" bIns="0">
                <a:spAutoFit/>
              </a:bodyPr>
              <a:lstStyle/>
              <a:p>
                <a:pPr defTabSz="762000"/>
                <a:r>
                  <a:rPr lang="zh-CN" altLang="de-DE" sz="200" b="0">
                    <a:solidFill>
                      <a:srgbClr val="000000"/>
                    </a:solidFill>
                  </a:rPr>
                  <a:t>6</a:t>
                </a:r>
                <a:endParaRPr lang="zh-CN" altLang="de-DE"/>
              </a:p>
            </p:txBody>
          </p:sp>
          <p:sp>
            <p:nvSpPr>
              <p:cNvPr id="4724" name="Rectangle 811"/>
              <p:cNvSpPr>
                <a:spLocks noChangeArrowheads="1"/>
              </p:cNvSpPr>
              <p:nvPr/>
            </p:nvSpPr>
            <p:spPr bwMode="auto">
              <a:xfrm>
                <a:off x="1267" y="1537"/>
                <a:ext cx="9" cy="17"/>
              </a:xfrm>
              <a:prstGeom prst="rect">
                <a:avLst/>
              </a:prstGeom>
              <a:noFill/>
              <a:ln w="9525">
                <a:noFill/>
                <a:miter lim="800000"/>
                <a:headEnd/>
                <a:tailEnd/>
              </a:ln>
            </p:spPr>
            <p:txBody>
              <a:bodyPr wrap="none" lIns="0" tIns="0" rIns="0" bIns="0">
                <a:spAutoFit/>
              </a:bodyPr>
              <a:lstStyle/>
              <a:p>
                <a:pPr defTabSz="762000"/>
                <a:r>
                  <a:rPr lang="zh-CN" altLang="de-DE" sz="200" b="0">
                    <a:solidFill>
                      <a:srgbClr val="000000"/>
                    </a:solidFill>
                  </a:rPr>
                  <a:t>1</a:t>
                </a:r>
                <a:endParaRPr lang="zh-CN" altLang="de-DE"/>
              </a:p>
            </p:txBody>
          </p:sp>
          <p:sp>
            <p:nvSpPr>
              <p:cNvPr id="4725" name="Rectangle 812"/>
              <p:cNvSpPr>
                <a:spLocks noChangeArrowheads="1"/>
              </p:cNvSpPr>
              <p:nvPr/>
            </p:nvSpPr>
            <p:spPr bwMode="auto">
              <a:xfrm>
                <a:off x="1317" y="1537"/>
                <a:ext cx="9" cy="17"/>
              </a:xfrm>
              <a:prstGeom prst="rect">
                <a:avLst/>
              </a:prstGeom>
              <a:noFill/>
              <a:ln w="9525">
                <a:noFill/>
                <a:miter lim="800000"/>
                <a:headEnd/>
                <a:tailEnd/>
              </a:ln>
            </p:spPr>
            <p:txBody>
              <a:bodyPr wrap="none" lIns="0" tIns="0" rIns="0" bIns="0">
                <a:spAutoFit/>
              </a:bodyPr>
              <a:lstStyle/>
              <a:p>
                <a:pPr defTabSz="762000"/>
                <a:r>
                  <a:rPr lang="zh-CN" altLang="de-DE" sz="200" b="0">
                    <a:solidFill>
                      <a:srgbClr val="000000"/>
                    </a:solidFill>
                  </a:rPr>
                  <a:t>2</a:t>
                </a:r>
                <a:endParaRPr lang="zh-CN" altLang="de-DE"/>
              </a:p>
            </p:txBody>
          </p:sp>
          <p:sp>
            <p:nvSpPr>
              <p:cNvPr id="4726" name="Rectangle 813"/>
              <p:cNvSpPr>
                <a:spLocks noChangeArrowheads="1"/>
              </p:cNvSpPr>
              <p:nvPr/>
            </p:nvSpPr>
            <p:spPr bwMode="auto">
              <a:xfrm>
                <a:off x="1367" y="1537"/>
                <a:ext cx="9" cy="17"/>
              </a:xfrm>
              <a:prstGeom prst="rect">
                <a:avLst/>
              </a:prstGeom>
              <a:noFill/>
              <a:ln w="9525">
                <a:noFill/>
                <a:miter lim="800000"/>
                <a:headEnd/>
                <a:tailEnd/>
              </a:ln>
            </p:spPr>
            <p:txBody>
              <a:bodyPr wrap="none" lIns="0" tIns="0" rIns="0" bIns="0">
                <a:spAutoFit/>
              </a:bodyPr>
              <a:lstStyle/>
              <a:p>
                <a:pPr defTabSz="762000"/>
                <a:r>
                  <a:rPr lang="zh-CN" altLang="de-DE" sz="200" b="0">
                    <a:solidFill>
                      <a:srgbClr val="000000"/>
                    </a:solidFill>
                  </a:rPr>
                  <a:t>3</a:t>
                </a:r>
                <a:endParaRPr lang="zh-CN" altLang="de-DE"/>
              </a:p>
            </p:txBody>
          </p:sp>
          <p:sp>
            <p:nvSpPr>
              <p:cNvPr id="4727" name="Rectangle 814"/>
              <p:cNvSpPr>
                <a:spLocks noChangeArrowheads="1"/>
              </p:cNvSpPr>
              <p:nvPr/>
            </p:nvSpPr>
            <p:spPr bwMode="auto">
              <a:xfrm>
                <a:off x="1418" y="1464"/>
                <a:ext cx="9" cy="17"/>
              </a:xfrm>
              <a:prstGeom prst="rect">
                <a:avLst/>
              </a:prstGeom>
              <a:noFill/>
              <a:ln w="9525">
                <a:noFill/>
                <a:miter lim="800000"/>
                <a:headEnd/>
                <a:tailEnd/>
              </a:ln>
            </p:spPr>
            <p:txBody>
              <a:bodyPr wrap="none" lIns="0" tIns="0" rIns="0" bIns="0">
                <a:spAutoFit/>
              </a:bodyPr>
              <a:lstStyle/>
              <a:p>
                <a:pPr defTabSz="762000"/>
                <a:r>
                  <a:rPr lang="zh-CN" altLang="de-DE" sz="200" b="0">
                    <a:solidFill>
                      <a:srgbClr val="000000"/>
                    </a:solidFill>
                  </a:rPr>
                  <a:t>0</a:t>
                </a:r>
                <a:endParaRPr lang="zh-CN" altLang="de-DE"/>
              </a:p>
            </p:txBody>
          </p:sp>
          <p:sp>
            <p:nvSpPr>
              <p:cNvPr id="4728" name="Rectangle 815"/>
              <p:cNvSpPr>
                <a:spLocks noChangeArrowheads="1"/>
              </p:cNvSpPr>
              <p:nvPr/>
            </p:nvSpPr>
            <p:spPr bwMode="auto">
              <a:xfrm>
                <a:off x="1421" y="1501"/>
                <a:ext cx="4" cy="17"/>
              </a:xfrm>
              <a:prstGeom prst="rect">
                <a:avLst/>
              </a:prstGeom>
              <a:noFill/>
              <a:ln w="9525">
                <a:noFill/>
                <a:miter lim="800000"/>
                <a:headEnd/>
                <a:tailEnd/>
              </a:ln>
            </p:spPr>
            <p:txBody>
              <a:bodyPr wrap="none" lIns="0" tIns="0" rIns="0" bIns="0">
                <a:spAutoFit/>
              </a:bodyPr>
              <a:lstStyle/>
              <a:p>
                <a:pPr defTabSz="762000"/>
                <a:r>
                  <a:rPr lang="zh-CN" altLang="de-DE" sz="200" b="0">
                    <a:solidFill>
                      <a:srgbClr val="000000"/>
                    </a:solidFill>
                  </a:rPr>
                  <a:t>.</a:t>
                </a:r>
                <a:endParaRPr lang="zh-CN" altLang="de-DE"/>
              </a:p>
            </p:txBody>
          </p:sp>
          <p:sp>
            <p:nvSpPr>
              <p:cNvPr id="4729" name="Rectangle 816"/>
              <p:cNvSpPr>
                <a:spLocks noChangeArrowheads="1"/>
              </p:cNvSpPr>
              <p:nvPr/>
            </p:nvSpPr>
            <p:spPr bwMode="auto">
              <a:xfrm>
                <a:off x="1285" y="1493"/>
                <a:ext cx="6"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FFFFFF"/>
                    </a:solidFill>
                  </a:rPr>
                  <a:t>D</a:t>
                </a:r>
                <a:endParaRPr lang="de-DE" altLang="zh-CN"/>
              </a:p>
            </p:txBody>
          </p:sp>
          <p:sp>
            <p:nvSpPr>
              <p:cNvPr id="4730" name="Rectangle 817"/>
              <p:cNvSpPr>
                <a:spLocks noChangeArrowheads="1"/>
              </p:cNvSpPr>
              <p:nvPr/>
            </p:nvSpPr>
            <p:spPr bwMode="auto">
              <a:xfrm>
                <a:off x="1336" y="1493"/>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FFFFFF"/>
                    </a:solidFill>
                  </a:rPr>
                  <a:t>E</a:t>
                </a:r>
                <a:endParaRPr lang="de-DE" altLang="zh-CN"/>
              </a:p>
            </p:txBody>
          </p:sp>
          <p:sp>
            <p:nvSpPr>
              <p:cNvPr id="4731" name="Rectangle 818"/>
              <p:cNvSpPr>
                <a:spLocks noChangeArrowheads="1"/>
              </p:cNvSpPr>
              <p:nvPr/>
            </p:nvSpPr>
            <p:spPr bwMode="auto">
              <a:xfrm>
                <a:off x="1387" y="1493"/>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FFFFFF"/>
                    </a:solidFill>
                  </a:rPr>
                  <a:t>F</a:t>
                </a:r>
                <a:endParaRPr lang="de-DE" altLang="zh-CN"/>
              </a:p>
            </p:txBody>
          </p:sp>
          <p:sp>
            <p:nvSpPr>
              <p:cNvPr id="4732" name="Rectangle 819"/>
              <p:cNvSpPr>
                <a:spLocks noChangeArrowheads="1"/>
              </p:cNvSpPr>
              <p:nvPr/>
            </p:nvSpPr>
            <p:spPr bwMode="auto">
              <a:xfrm>
                <a:off x="1286" y="1529"/>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FFFFFF"/>
                    </a:solidFill>
                  </a:rPr>
                  <a:t>A</a:t>
                </a:r>
                <a:endParaRPr lang="de-DE" altLang="zh-CN"/>
              </a:p>
            </p:txBody>
          </p:sp>
          <p:sp>
            <p:nvSpPr>
              <p:cNvPr id="4733" name="Rectangle 820"/>
              <p:cNvSpPr>
                <a:spLocks noChangeArrowheads="1"/>
              </p:cNvSpPr>
              <p:nvPr/>
            </p:nvSpPr>
            <p:spPr bwMode="auto">
              <a:xfrm>
                <a:off x="1336" y="1529"/>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FFFFFF"/>
                    </a:solidFill>
                  </a:rPr>
                  <a:t>B</a:t>
                </a:r>
                <a:endParaRPr lang="de-DE" altLang="zh-CN"/>
              </a:p>
            </p:txBody>
          </p:sp>
          <p:sp>
            <p:nvSpPr>
              <p:cNvPr id="4734" name="Rectangle 821"/>
              <p:cNvSpPr>
                <a:spLocks noChangeArrowheads="1"/>
              </p:cNvSpPr>
              <p:nvPr/>
            </p:nvSpPr>
            <p:spPr bwMode="auto">
              <a:xfrm>
                <a:off x="1386" y="1529"/>
                <a:ext cx="6"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FFFFFF"/>
                    </a:solidFill>
                  </a:rPr>
                  <a:t>C</a:t>
                </a:r>
                <a:endParaRPr lang="de-DE" altLang="zh-CN"/>
              </a:p>
            </p:txBody>
          </p:sp>
          <p:sp>
            <p:nvSpPr>
              <p:cNvPr id="4735" name="Rectangle 822"/>
              <p:cNvSpPr>
                <a:spLocks noChangeArrowheads="1"/>
              </p:cNvSpPr>
              <p:nvPr/>
            </p:nvSpPr>
            <p:spPr bwMode="auto">
              <a:xfrm>
                <a:off x="1538" y="1457"/>
                <a:ext cx="47" cy="34"/>
              </a:xfrm>
              <a:prstGeom prst="rect">
                <a:avLst/>
              </a:prstGeom>
              <a:solidFill>
                <a:srgbClr val="808080"/>
              </a:solidFill>
              <a:ln w="9525">
                <a:noFill/>
                <a:miter lim="800000"/>
                <a:headEnd/>
                <a:tailEnd/>
              </a:ln>
            </p:spPr>
            <p:txBody>
              <a:bodyPr/>
              <a:lstStyle/>
              <a:p>
                <a:endParaRPr lang="zh-TW" altLang="en-US"/>
              </a:p>
            </p:txBody>
          </p:sp>
          <p:sp>
            <p:nvSpPr>
              <p:cNvPr id="4736" name="Rectangle 823"/>
              <p:cNvSpPr>
                <a:spLocks noChangeArrowheads="1"/>
              </p:cNvSpPr>
              <p:nvPr/>
            </p:nvSpPr>
            <p:spPr bwMode="auto">
              <a:xfrm>
                <a:off x="1588" y="1493"/>
                <a:ext cx="47" cy="34"/>
              </a:xfrm>
              <a:prstGeom prst="rect">
                <a:avLst/>
              </a:prstGeom>
              <a:solidFill>
                <a:srgbClr val="808080"/>
              </a:solidFill>
              <a:ln w="9525">
                <a:noFill/>
                <a:miter lim="800000"/>
                <a:headEnd/>
                <a:tailEnd/>
              </a:ln>
            </p:spPr>
            <p:txBody>
              <a:bodyPr/>
              <a:lstStyle/>
              <a:p>
                <a:endParaRPr lang="zh-TW" altLang="en-US"/>
              </a:p>
            </p:txBody>
          </p:sp>
          <p:sp>
            <p:nvSpPr>
              <p:cNvPr id="4737" name="Rectangle 824"/>
              <p:cNvSpPr>
                <a:spLocks noChangeArrowheads="1"/>
              </p:cNvSpPr>
              <p:nvPr/>
            </p:nvSpPr>
            <p:spPr bwMode="auto">
              <a:xfrm>
                <a:off x="1538" y="1529"/>
                <a:ext cx="47" cy="35"/>
              </a:xfrm>
              <a:prstGeom prst="rect">
                <a:avLst/>
              </a:prstGeom>
              <a:solidFill>
                <a:srgbClr val="808080"/>
              </a:solidFill>
              <a:ln w="9525">
                <a:noFill/>
                <a:miter lim="800000"/>
                <a:headEnd/>
                <a:tailEnd/>
              </a:ln>
            </p:spPr>
            <p:txBody>
              <a:bodyPr/>
              <a:lstStyle/>
              <a:p>
                <a:endParaRPr lang="zh-TW" altLang="en-US"/>
              </a:p>
            </p:txBody>
          </p:sp>
          <p:sp>
            <p:nvSpPr>
              <p:cNvPr id="4738" name="Rectangle 825"/>
              <p:cNvSpPr>
                <a:spLocks noChangeArrowheads="1"/>
              </p:cNvSpPr>
              <p:nvPr/>
            </p:nvSpPr>
            <p:spPr bwMode="auto">
              <a:xfrm>
                <a:off x="1488" y="1493"/>
                <a:ext cx="47" cy="34"/>
              </a:xfrm>
              <a:prstGeom prst="rect">
                <a:avLst/>
              </a:prstGeom>
              <a:solidFill>
                <a:srgbClr val="808080"/>
              </a:solidFill>
              <a:ln w="9525">
                <a:noFill/>
                <a:miter lim="800000"/>
                <a:headEnd/>
                <a:tailEnd/>
              </a:ln>
            </p:spPr>
            <p:txBody>
              <a:bodyPr/>
              <a:lstStyle/>
              <a:p>
                <a:endParaRPr lang="zh-TW" altLang="en-US"/>
              </a:p>
            </p:txBody>
          </p:sp>
          <p:sp>
            <p:nvSpPr>
              <p:cNvPr id="4739" name="Rectangle 826"/>
              <p:cNvSpPr>
                <a:spLocks noChangeArrowheads="1"/>
              </p:cNvSpPr>
              <p:nvPr/>
            </p:nvSpPr>
            <p:spPr bwMode="auto">
              <a:xfrm>
                <a:off x="1717" y="1529"/>
                <a:ext cx="48" cy="35"/>
              </a:xfrm>
              <a:prstGeom prst="rect">
                <a:avLst/>
              </a:prstGeom>
              <a:solidFill>
                <a:srgbClr val="808080"/>
              </a:solidFill>
              <a:ln w="9525">
                <a:noFill/>
                <a:miter lim="800000"/>
                <a:headEnd/>
                <a:tailEnd/>
              </a:ln>
            </p:spPr>
            <p:txBody>
              <a:bodyPr/>
              <a:lstStyle/>
              <a:p>
                <a:endParaRPr lang="zh-TW" altLang="en-US"/>
              </a:p>
            </p:txBody>
          </p:sp>
          <p:sp>
            <p:nvSpPr>
              <p:cNvPr id="4740" name="Rectangle 827"/>
              <p:cNvSpPr>
                <a:spLocks noChangeArrowheads="1"/>
              </p:cNvSpPr>
              <p:nvPr/>
            </p:nvSpPr>
            <p:spPr bwMode="auto">
              <a:xfrm>
                <a:off x="1667" y="1529"/>
                <a:ext cx="48" cy="35"/>
              </a:xfrm>
              <a:prstGeom prst="rect">
                <a:avLst/>
              </a:prstGeom>
              <a:solidFill>
                <a:srgbClr val="808080"/>
              </a:solidFill>
              <a:ln w="9525">
                <a:noFill/>
                <a:miter lim="800000"/>
                <a:headEnd/>
                <a:tailEnd/>
              </a:ln>
            </p:spPr>
            <p:txBody>
              <a:bodyPr/>
              <a:lstStyle/>
              <a:p>
                <a:endParaRPr lang="zh-TW" altLang="en-US"/>
              </a:p>
            </p:txBody>
          </p:sp>
          <p:sp>
            <p:nvSpPr>
              <p:cNvPr id="4741" name="Rectangle 828"/>
              <p:cNvSpPr>
                <a:spLocks noChangeArrowheads="1"/>
              </p:cNvSpPr>
              <p:nvPr/>
            </p:nvSpPr>
            <p:spPr bwMode="auto">
              <a:xfrm>
                <a:off x="1768" y="1529"/>
                <a:ext cx="47" cy="35"/>
              </a:xfrm>
              <a:prstGeom prst="rect">
                <a:avLst/>
              </a:prstGeom>
              <a:solidFill>
                <a:srgbClr val="808080"/>
              </a:solidFill>
              <a:ln w="9525">
                <a:noFill/>
                <a:miter lim="800000"/>
                <a:headEnd/>
                <a:tailEnd/>
              </a:ln>
            </p:spPr>
            <p:txBody>
              <a:bodyPr/>
              <a:lstStyle/>
              <a:p>
                <a:endParaRPr lang="zh-TW" altLang="en-US"/>
              </a:p>
            </p:txBody>
          </p:sp>
          <p:sp>
            <p:nvSpPr>
              <p:cNvPr id="4742" name="Rectangle 829"/>
              <p:cNvSpPr>
                <a:spLocks noChangeArrowheads="1"/>
              </p:cNvSpPr>
              <p:nvPr/>
            </p:nvSpPr>
            <p:spPr bwMode="auto">
              <a:xfrm>
                <a:off x="1834" y="1445"/>
                <a:ext cx="47" cy="34"/>
              </a:xfrm>
              <a:prstGeom prst="rect">
                <a:avLst/>
              </a:prstGeom>
              <a:solidFill>
                <a:srgbClr val="808080"/>
              </a:solidFill>
              <a:ln w="9525">
                <a:noFill/>
                <a:miter lim="800000"/>
                <a:headEnd/>
                <a:tailEnd/>
              </a:ln>
            </p:spPr>
            <p:txBody>
              <a:bodyPr/>
              <a:lstStyle/>
              <a:p>
                <a:endParaRPr lang="zh-TW" altLang="en-US"/>
              </a:p>
            </p:txBody>
          </p:sp>
          <p:sp>
            <p:nvSpPr>
              <p:cNvPr id="4743" name="Rectangle 830"/>
              <p:cNvSpPr>
                <a:spLocks noChangeArrowheads="1"/>
              </p:cNvSpPr>
              <p:nvPr/>
            </p:nvSpPr>
            <p:spPr bwMode="auto">
              <a:xfrm>
                <a:off x="1729" y="1534"/>
                <a:ext cx="2" cy="9"/>
              </a:xfrm>
              <a:prstGeom prst="rect">
                <a:avLst/>
              </a:prstGeom>
              <a:noFill/>
              <a:ln w="9525">
                <a:noFill/>
                <a:miter lim="800000"/>
                <a:headEnd/>
                <a:tailEnd/>
              </a:ln>
            </p:spPr>
            <p:txBody>
              <a:bodyPr wrap="none" lIns="0" tIns="0" rIns="0" bIns="0">
                <a:spAutoFit/>
              </a:bodyPr>
              <a:lstStyle/>
              <a:p>
                <a:pPr defTabSz="762000"/>
                <a:r>
                  <a:rPr lang="de-DE" altLang="zh-CN" sz="100">
                    <a:solidFill>
                      <a:srgbClr val="FFFFFF"/>
                    </a:solidFill>
                  </a:rPr>
                  <a:t>I</a:t>
                </a:r>
                <a:endParaRPr lang="de-DE" altLang="zh-CN"/>
              </a:p>
            </p:txBody>
          </p:sp>
          <p:sp>
            <p:nvSpPr>
              <p:cNvPr id="4744" name="Rectangle 831"/>
              <p:cNvSpPr>
                <a:spLocks noChangeArrowheads="1"/>
              </p:cNvSpPr>
              <p:nvPr/>
            </p:nvSpPr>
            <p:spPr bwMode="auto">
              <a:xfrm>
                <a:off x="1733" y="1534"/>
                <a:ext cx="6" cy="9"/>
              </a:xfrm>
              <a:prstGeom prst="rect">
                <a:avLst/>
              </a:prstGeom>
              <a:noFill/>
              <a:ln w="9525">
                <a:noFill/>
                <a:miter lim="800000"/>
                <a:headEnd/>
                <a:tailEnd/>
              </a:ln>
            </p:spPr>
            <p:txBody>
              <a:bodyPr wrap="none" lIns="0" tIns="0" rIns="0" bIns="0">
                <a:spAutoFit/>
              </a:bodyPr>
              <a:lstStyle/>
              <a:p>
                <a:pPr defTabSz="762000"/>
                <a:r>
                  <a:rPr lang="de-DE" altLang="zh-CN" sz="100">
                    <a:solidFill>
                      <a:srgbClr val="FFFFFF"/>
                    </a:solidFill>
                  </a:rPr>
                  <a:t>N</a:t>
                </a:r>
                <a:endParaRPr lang="de-DE" altLang="zh-CN"/>
              </a:p>
            </p:txBody>
          </p:sp>
          <p:sp>
            <p:nvSpPr>
              <p:cNvPr id="4745" name="Rectangle 832"/>
              <p:cNvSpPr>
                <a:spLocks noChangeArrowheads="1"/>
              </p:cNvSpPr>
              <p:nvPr/>
            </p:nvSpPr>
            <p:spPr bwMode="auto">
              <a:xfrm>
                <a:off x="1743" y="1534"/>
                <a:ext cx="5" cy="9"/>
              </a:xfrm>
              <a:prstGeom prst="rect">
                <a:avLst/>
              </a:prstGeom>
              <a:noFill/>
              <a:ln w="9525">
                <a:noFill/>
                <a:miter lim="800000"/>
                <a:headEnd/>
                <a:tailEnd/>
              </a:ln>
            </p:spPr>
            <p:txBody>
              <a:bodyPr wrap="none" lIns="0" tIns="0" rIns="0" bIns="0">
                <a:spAutoFit/>
              </a:bodyPr>
              <a:lstStyle/>
              <a:p>
                <a:pPr defTabSz="762000"/>
                <a:r>
                  <a:rPr lang="de-DE" altLang="zh-CN" sz="100">
                    <a:solidFill>
                      <a:srgbClr val="FFFFFF"/>
                    </a:solidFill>
                  </a:rPr>
                  <a:t>S</a:t>
                </a:r>
                <a:endParaRPr lang="de-DE" altLang="zh-CN"/>
              </a:p>
            </p:txBody>
          </p:sp>
          <p:sp>
            <p:nvSpPr>
              <p:cNvPr id="4746" name="Rectangle 833"/>
              <p:cNvSpPr>
                <a:spLocks noChangeArrowheads="1"/>
              </p:cNvSpPr>
              <p:nvPr/>
            </p:nvSpPr>
            <p:spPr bwMode="auto">
              <a:xfrm>
                <a:off x="1728" y="1547"/>
                <a:ext cx="6" cy="9"/>
              </a:xfrm>
              <a:prstGeom prst="rect">
                <a:avLst/>
              </a:prstGeom>
              <a:noFill/>
              <a:ln w="9525">
                <a:noFill/>
                <a:miter lim="800000"/>
                <a:headEnd/>
                <a:tailEnd/>
              </a:ln>
            </p:spPr>
            <p:txBody>
              <a:bodyPr wrap="none" lIns="0" tIns="0" rIns="0" bIns="0">
                <a:spAutoFit/>
              </a:bodyPr>
              <a:lstStyle/>
              <a:p>
                <a:pPr defTabSz="762000"/>
                <a:r>
                  <a:rPr lang="de-DE" altLang="zh-CN" sz="100">
                    <a:solidFill>
                      <a:srgbClr val="000000"/>
                    </a:solidFill>
                  </a:rPr>
                  <a:t>D</a:t>
                </a:r>
                <a:endParaRPr lang="de-DE" altLang="zh-CN"/>
              </a:p>
            </p:txBody>
          </p:sp>
          <p:sp>
            <p:nvSpPr>
              <p:cNvPr id="4747" name="Rectangle 834"/>
              <p:cNvSpPr>
                <a:spLocks noChangeArrowheads="1"/>
              </p:cNvSpPr>
              <p:nvPr/>
            </p:nvSpPr>
            <p:spPr bwMode="auto">
              <a:xfrm>
                <a:off x="1737" y="1547"/>
                <a:ext cx="5" cy="9"/>
              </a:xfrm>
              <a:prstGeom prst="rect">
                <a:avLst/>
              </a:prstGeom>
              <a:noFill/>
              <a:ln w="9525">
                <a:noFill/>
                <a:miter lim="800000"/>
                <a:headEnd/>
                <a:tailEnd/>
              </a:ln>
            </p:spPr>
            <p:txBody>
              <a:bodyPr wrap="none" lIns="0" tIns="0" rIns="0" bIns="0">
                <a:spAutoFit/>
              </a:bodyPr>
              <a:lstStyle/>
              <a:p>
                <a:pPr defTabSz="762000"/>
                <a:r>
                  <a:rPr lang="de-DE" altLang="zh-CN" sz="100">
                    <a:solidFill>
                      <a:srgbClr val="000000"/>
                    </a:solidFill>
                  </a:rPr>
                  <a:t>E</a:t>
                </a:r>
                <a:endParaRPr lang="de-DE" altLang="zh-CN"/>
              </a:p>
            </p:txBody>
          </p:sp>
          <p:sp>
            <p:nvSpPr>
              <p:cNvPr id="4748" name="Rectangle 835"/>
              <p:cNvSpPr>
                <a:spLocks noChangeArrowheads="1"/>
              </p:cNvSpPr>
              <p:nvPr/>
            </p:nvSpPr>
            <p:spPr bwMode="auto">
              <a:xfrm>
                <a:off x="1747" y="1547"/>
                <a:ext cx="5" cy="9"/>
              </a:xfrm>
              <a:prstGeom prst="rect">
                <a:avLst/>
              </a:prstGeom>
              <a:noFill/>
              <a:ln w="9525">
                <a:noFill/>
                <a:miter lim="800000"/>
                <a:headEnd/>
                <a:tailEnd/>
              </a:ln>
            </p:spPr>
            <p:txBody>
              <a:bodyPr wrap="none" lIns="0" tIns="0" rIns="0" bIns="0">
                <a:spAutoFit/>
              </a:bodyPr>
              <a:lstStyle/>
              <a:p>
                <a:pPr defTabSz="762000"/>
                <a:r>
                  <a:rPr lang="de-DE" altLang="zh-CN" sz="100">
                    <a:solidFill>
                      <a:srgbClr val="000000"/>
                    </a:solidFill>
                  </a:rPr>
                  <a:t>L</a:t>
                </a:r>
                <a:endParaRPr lang="de-DE" altLang="zh-CN"/>
              </a:p>
            </p:txBody>
          </p:sp>
          <p:sp>
            <p:nvSpPr>
              <p:cNvPr id="4749" name="Rectangle 836"/>
              <p:cNvSpPr>
                <a:spLocks noChangeArrowheads="1"/>
              </p:cNvSpPr>
              <p:nvPr/>
            </p:nvSpPr>
            <p:spPr bwMode="auto">
              <a:xfrm>
                <a:off x="1671" y="1540"/>
                <a:ext cx="5" cy="9"/>
              </a:xfrm>
              <a:prstGeom prst="rect">
                <a:avLst/>
              </a:prstGeom>
              <a:noFill/>
              <a:ln w="9525">
                <a:noFill/>
                <a:miter lim="800000"/>
                <a:headEnd/>
                <a:tailEnd/>
              </a:ln>
            </p:spPr>
            <p:txBody>
              <a:bodyPr wrap="none" lIns="0" tIns="0" rIns="0" bIns="0">
                <a:spAutoFit/>
              </a:bodyPr>
              <a:lstStyle/>
              <a:p>
                <a:pPr defTabSz="762000"/>
                <a:r>
                  <a:rPr lang="de-DE" altLang="zh-CN" sz="100">
                    <a:solidFill>
                      <a:srgbClr val="FFFFFF"/>
                    </a:solidFill>
                  </a:rPr>
                  <a:t>S</a:t>
                </a:r>
                <a:endParaRPr lang="de-DE" altLang="zh-CN"/>
              </a:p>
            </p:txBody>
          </p:sp>
          <p:sp>
            <p:nvSpPr>
              <p:cNvPr id="4750" name="Rectangle 837"/>
              <p:cNvSpPr>
                <a:spLocks noChangeArrowheads="1"/>
              </p:cNvSpPr>
              <p:nvPr/>
            </p:nvSpPr>
            <p:spPr bwMode="auto">
              <a:xfrm>
                <a:off x="1680" y="1540"/>
                <a:ext cx="6" cy="9"/>
              </a:xfrm>
              <a:prstGeom prst="rect">
                <a:avLst/>
              </a:prstGeom>
              <a:noFill/>
              <a:ln w="9525">
                <a:noFill/>
                <a:miter lim="800000"/>
                <a:headEnd/>
                <a:tailEnd/>
              </a:ln>
            </p:spPr>
            <p:txBody>
              <a:bodyPr wrap="none" lIns="0" tIns="0" rIns="0" bIns="0">
                <a:spAutoFit/>
              </a:bodyPr>
              <a:lstStyle/>
              <a:p>
                <a:pPr defTabSz="762000"/>
                <a:r>
                  <a:rPr lang="de-DE" altLang="zh-CN" sz="100">
                    <a:solidFill>
                      <a:srgbClr val="FFFFFF"/>
                    </a:solidFill>
                  </a:rPr>
                  <a:t>H</a:t>
                </a:r>
                <a:endParaRPr lang="de-DE" altLang="zh-CN"/>
              </a:p>
            </p:txBody>
          </p:sp>
          <p:sp>
            <p:nvSpPr>
              <p:cNvPr id="4751" name="Rectangle 838"/>
              <p:cNvSpPr>
                <a:spLocks noChangeArrowheads="1"/>
              </p:cNvSpPr>
              <p:nvPr/>
            </p:nvSpPr>
            <p:spPr bwMode="auto">
              <a:xfrm>
                <a:off x="1690" y="1540"/>
                <a:ext cx="2" cy="9"/>
              </a:xfrm>
              <a:prstGeom prst="rect">
                <a:avLst/>
              </a:prstGeom>
              <a:noFill/>
              <a:ln w="9525">
                <a:noFill/>
                <a:miter lim="800000"/>
                <a:headEnd/>
                <a:tailEnd/>
              </a:ln>
            </p:spPr>
            <p:txBody>
              <a:bodyPr wrap="none" lIns="0" tIns="0" rIns="0" bIns="0">
                <a:spAutoFit/>
              </a:bodyPr>
              <a:lstStyle/>
              <a:p>
                <a:pPr defTabSz="762000"/>
                <a:r>
                  <a:rPr lang="de-DE" altLang="zh-CN" sz="100">
                    <a:solidFill>
                      <a:srgbClr val="FFFFFF"/>
                    </a:solidFill>
                  </a:rPr>
                  <a:t>I</a:t>
                </a:r>
                <a:endParaRPr lang="de-DE" altLang="zh-CN"/>
              </a:p>
            </p:txBody>
          </p:sp>
          <p:sp>
            <p:nvSpPr>
              <p:cNvPr id="4752" name="Rectangle 839"/>
              <p:cNvSpPr>
                <a:spLocks noChangeArrowheads="1"/>
              </p:cNvSpPr>
              <p:nvPr/>
            </p:nvSpPr>
            <p:spPr bwMode="auto">
              <a:xfrm>
                <a:off x="1694" y="1540"/>
                <a:ext cx="5" cy="9"/>
              </a:xfrm>
              <a:prstGeom prst="rect">
                <a:avLst/>
              </a:prstGeom>
              <a:noFill/>
              <a:ln w="9525">
                <a:noFill/>
                <a:miter lim="800000"/>
                <a:headEnd/>
                <a:tailEnd/>
              </a:ln>
            </p:spPr>
            <p:txBody>
              <a:bodyPr wrap="none" lIns="0" tIns="0" rIns="0" bIns="0">
                <a:spAutoFit/>
              </a:bodyPr>
              <a:lstStyle/>
              <a:p>
                <a:pPr defTabSz="762000"/>
                <a:r>
                  <a:rPr lang="de-DE" altLang="zh-CN" sz="100">
                    <a:solidFill>
                      <a:srgbClr val="FFFFFF"/>
                    </a:solidFill>
                  </a:rPr>
                  <a:t>F</a:t>
                </a:r>
                <a:endParaRPr lang="de-DE" altLang="zh-CN"/>
              </a:p>
            </p:txBody>
          </p:sp>
          <p:sp>
            <p:nvSpPr>
              <p:cNvPr id="4753" name="Rectangle 840"/>
              <p:cNvSpPr>
                <a:spLocks noChangeArrowheads="1"/>
              </p:cNvSpPr>
              <p:nvPr/>
            </p:nvSpPr>
            <p:spPr bwMode="auto">
              <a:xfrm>
                <a:off x="1702" y="1540"/>
                <a:ext cx="5" cy="9"/>
              </a:xfrm>
              <a:prstGeom prst="rect">
                <a:avLst/>
              </a:prstGeom>
              <a:noFill/>
              <a:ln w="9525">
                <a:noFill/>
                <a:miter lim="800000"/>
                <a:headEnd/>
                <a:tailEnd/>
              </a:ln>
            </p:spPr>
            <p:txBody>
              <a:bodyPr wrap="none" lIns="0" tIns="0" rIns="0" bIns="0">
                <a:spAutoFit/>
              </a:bodyPr>
              <a:lstStyle/>
              <a:p>
                <a:pPr defTabSz="762000"/>
                <a:r>
                  <a:rPr lang="de-DE" altLang="zh-CN" sz="100">
                    <a:solidFill>
                      <a:srgbClr val="FFFFFF"/>
                    </a:solidFill>
                  </a:rPr>
                  <a:t>T</a:t>
                </a:r>
                <a:endParaRPr lang="de-DE" altLang="zh-CN"/>
              </a:p>
            </p:txBody>
          </p:sp>
          <p:sp>
            <p:nvSpPr>
              <p:cNvPr id="4754" name="Rectangle 841"/>
              <p:cNvSpPr>
                <a:spLocks noChangeArrowheads="1"/>
              </p:cNvSpPr>
              <p:nvPr/>
            </p:nvSpPr>
            <p:spPr bwMode="auto">
              <a:xfrm>
                <a:off x="1773" y="1540"/>
                <a:ext cx="6" cy="9"/>
              </a:xfrm>
              <a:prstGeom prst="rect">
                <a:avLst/>
              </a:prstGeom>
              <a:noFill/>
              <a:ln w="9525">
                <a:noFill/>
                <a:miter lim="800000"/>
                <a:headEnd/>
                <a:tailEnd/>
              </a:ln>
            </p:spPr>
            <p:txBody>
              <a:bodyPr wrap="none" lIns="0" tIns="0" rIns="0" bIns="0">
                <a:spAutoFit/>
              </a:bodyPr>
              <a:lstStyle/>
              <a:p>
                <a:pPr defTabSz="762000"/>
                <a:r>
                  <a:rPr lang="de-DE" altLang="zh-CN" sz="100">
                    <a:solidFill>
                      <a:srgbClr val="000000"/>
                    </a:solidFill>
                  </a:rPr>
                  <a:t>H</a:t>
                </a:r>
                <a:endParaRPr lang="de-DE" altLang="zh-CN"/>
              </a:p>
            </p:txBody>
          </p:sp>
          <p:sp>
            <p:nvSpPr>
              <p:cNvPr id="4755" name="Rectangle 842"/>
              <p:cNvSpPr>
                <a:spLocks noChangeArrowheads="1"/>
              </p:cNvSpPr>
              <p:nvPr/>
            </p:nvSpPr>
            <p:spPr bwMode="auto">
              <a:xfrm>
                <a:off x="1783" y="1540"/>
                <a:ext cx="5" cy="9"/>
              </a:xfrm>
              <a:prstGeom prst="rect">
                <a:avLst/>
              </a:prstGeom>
              <a:noFill/>
              <a:ln w="9525">
                <a:noFill/>
                <a:miter lim="800000"/>
                <a:headEnd/>
                <a:tailEnd/>
              </a:ln>
            </p:spPr>
            <p:txBody>
              <a:bodyPr wrap="none" lIns="0" tIns="0" rIns="0" bIns="0">
                <a:spAutoFit/>
              </a:bodyPr>
              <a:lstStyle/>
              <a:p>
                <a:pPr defTabSz="762000"/>
                <a:r>
                  <a:rPr lang="de-DE" altLang="zh-CN" sz="100">
                    <a:solidFill>
                      <a:srgbClr val="000000"/>
                    </a:solidFill>
                  </a:rPr>
                  <a:t>E</a:t>
                </a:r>
                <a:endParaRPr lang="de-DE" altLang="zh-CN"/>
              </a:p>
            </p:txBody>
          </p:sp>
          <p:sp>
            <p:nvSpPr>
              <p:cNvPr id="4756" name="Rectangle 843"/>
              <p:cNvSpPr>
                <a:spLocks noChangeArrowheads="1"/>
              </p:cNvSpPr>
              <p:nvPr/>
            </p:nvSpPr>
            <p:spPr bwMode="auto">
              <a:xfrm>
                <a:off x="1792" y="1540"/>
                <a:ext cx="5" cy="9"/>
              </a:xfrm>
              <a:prstGeom prst="rect">
                <a:avLst/>
              </a:prstGeom>
              <a:noFill/>
              <a:ln w="9525">
                <a:noFill/>
                <a:miter lim="800000"/>
                <a:headEnd/>
                <a:tailEnd/>
              </a:ln>
            </p:spPr>
            <p:txBody>
              <a:bodyPr wrap="none" lIns="0" tIns="0" rIns="0" bIns="0">
                <a:spAutoFit/>
              </a:bodyPr>
              <a:lstStyle/>
              <a:p>
                <a:pPr defTabSz="762000"/>
                <a:r>
                  <a:rPr lang="de-DE" altLang="zh-CN" sz="100">
                    <a:solidFill>
                      <a:srgbClr val="000000"/>
                    </a:solidFill>
                  </a:rPr>
                  <a:t>L</a:t>
                </a:r>
                <a:endParaRPr lang="de-DE" altLang="zh-CN"/>
              </a:p>
            </p:txBody>
          </p:sp>
          <p:sp>
            <p:nvSpPr>
              <p:cNvPr id="4757" name="Rectangle 844"/>
              <p:cNvSpPr>
                <a:spLocks noChangeArrowheads="1"/>
              </p:cNvSpPr>
              <p:nvPr/>
            </p:nvSpPr>
            <p:spPr bwMode="auto">
              <a:xfrm>
                <a:off x="1801" y="1540"/>
                <a:ext cx="5" cy="9"/>
              </a:xfrm>
              <a:prstGeom prst="rect">
                <a:avLst/>
              </a:prstGeom>
              <a:noFill/>
              <a:ln w="9525">
                <a:noFill/>
                <a:miter lim="800000"/>
                <a:headEnd/>
                <a:tailEnd/>
              </a:ln>
            </p:spPr>
            <p:txBody>
              <a:bodyPr wrap="none" lIns="0" tIns="0" rIns="0" bIns="0">
                <a:spAutoFit/>
              </a:bodyPr>
              <a:lstStyle/>
              <a:p>
                <a:pPr defTabSz="762000"/>
                <a:r>
                  <a:rPr lang="de-DE" altLang="zh-CN" sz="100">
                    <a:solidFill>
                      <a:srgbClr val="000000"/>
                    </a:solidFill>
                  </a:rPr>
                  <a:t>P</a:t>
                </a:r>
                <a:endParaRPr lang="de-DE" altLang="zh-CN"/>
              </a:p>
            </p:txBody>
          </p:sp>
          <p:sp>
            <p:nvSpPr>
              <p:cNvPr id="4758" name="Rectangle 845"/>
              <p:cNvSpPr>
                <a:spLocks noChangeArrowheads="1"/>
              </p:cNvSpPr>
              <p:nvPr/>
            </p:nvSpPr>
            <p:spPr bwMode="auto">
              <a:xfrm>
                <a:off x="1844" y="1456"/>
                <a:ext cx="5" cy="9"/>
              </a:xfrm>
              <a:prstGeom prst="rect">
                <a:avLst/>
              </a:prstGeom>
              <a:noFill/>
              <a:ln w="9525">
                <a:noFill/>
                <a:miter lim="800000"/>
                <a:headEnd/>
                <a:tailEnd/>
              </a:ln>
            </p:spPr>
            <p:txBody>
              <a:bodyPr wrap="none" lIns="0" tIns="0" rIns="0" bIns="0">
                <a:spAutoFit/>
              </a:bodyPr>
              <a:lstStyle/>
              <a:p>
                <a:pPr defTabSz="762000"/>
                <a:r>
                  <a:rPr lang="de-DE" altLang="zh-CN" sz="100">
                    <a:solidFill>
                      <a:srgbClr val="000000"/>
                    </a:solidFill>
                  </a:rPr>
                  <a:t>E</a:t>
                </a:r>
                <a:endParaRPr lang="de-DE" altLang="zh-CN"/>
              </a:p>
            </p:txBody>
          </p:sp>
          <p:sp>
            <p:nvSpPr>
              <p:cNvPr id="4759" name="Rectangle 846"/>
              <p:cNvSpPr>
                <a:spLocks noChangeArrowheads="1"/>
              </p:cNvSpPr>
              <p:nvPr/>
            </p:nvSpPr>
            <p:spPr bwMode="auto">
              <a:xfrm>
                <a:off x="1853" y="1456"/>
                <a:ext cx="5" cy="9"/>
              </a:xfrm>
              <a:prstGeom prst="rect">
                <a:avLst/>
              </a:prstGeom>
              <a:noFill/>
              <a:ln w="9525">
                <a:noFill/>
                <a:miter lim="800000"/>
                <a:headEnd/>
                <a:tailEnd/>
              </a:ln>
            </p:spPr>
            <p:txBody>
              <a:bodyPr wrap="none" lIns="0" tIns="0" rIns="0" bIns="0">
                <a:spAutoFit/>
              </a:bodyPr>
              <a:lstStyle/>
              <a:p>
                <a:pPr defTabSz="762000"/>
                <a:r>
                  <a:rPr lang="de-DE" altLang="zh-CN" sz="100">
                    <a:solidFill>
                      <a:srgbClr val="000000"/>
                    </a:solidFill>
                  </a:rPr>
                  <a:t>S</a:t>
                </a:r>
                <a:endParaRPr lang="de-DE" altLang="zh-CN"/>
              </a:p>
            </p:txBody>
          </p:sp>
          <p:sp>
            <p:nvSpPr>
              <p:cNvPr id="4760" name="Rectangle 847"/>
              <p:cNvSpPr>
                <a:spLocks noChangeArrowheads="1"/>
              </p:cNvSpPr>
              <p:nvPr/>
            </p:nvSpPr>
            <p:spPr bwMode="auto">
              <a:xfrm>
                <a:off x="1862" y="1456"/>
                <a:ext cx="6" cy="9"/>
              </a:xfrm>
              <a:prstGeom prst="rect">
                <a:avLst/>
              </a:prstGeom>
              <a:noFill/>
              <a:ln w="9525">
                <a:noFill/>
                <a:miter lim="800000"/>
                <a:headEnd/>
                <a:tailEnd/>
              </a:ln>
            </p:spPr>
            <p:txBody>
              <a:bodyPr wrap="none" lIns="0" tIns="0" rIns="0" bIns="0">
                <a:spAutoFit/>
              </a:bodyPr>
              <a:lstStyle/>
              <a:p>
                <a:pPr defTabSz="762000"/>
                <a:r>
                  <a:rPr lang="de-DE" altLang="zh-CN" sz="100">
                    <a:solidFill>
                      <a:srgbClr val="000000"/>
                    </a:solidFill>
                  </a:rPr>
                  <a:t>C</a:t>
                </a:r>
                <a:endParaRPr lang="de-DE" altLang="zh-CN"/>
              </a:p>
            </p:txBody>
          </p:sp>
          <p:sp>
            <p:nvSpPr>
              <p:cNvPr id="4761" name="Rectangle 848"/>
              <p:cNvSpPr>
                <a:spLocks noChangeArrowheads="1"/>
              </p:cNvSpPr>
              <p:nvPr/>
            </p:nvSpPr>
            <p:spPr bwMode="auto">
              <a:xfrm>
                <a:off x="1831" y="1527"/>
                <a:ext cx="54" cy="39"/>
              </a:xfrm>
              <a:prstGeom prst="rect">
                <a:avLst/>
              </a:prstGeom>
              <a:solidFill>
                <a:srgbClr val="00E640"/>
              </a:solidFill>
              <a:ln w="9525">
                <a:noFill/>
                <a:miter lim="800000"/>
                <a:headEnd/>
                <a:tailEnd/>
              </a:ln>
            </p:spPr>
            <p:txBody>
              <a:bodyPr/>
              <a:lstStyle/>
              <a:p>
                <a:endParaRPr lang="zh-TW" altLang="en-US"/>
              </a:p>
            </p:txBody>
          </p:sp>
          <p:sp>
            <p:nvSpPr>
              <p:cNvPr id="4762" name="Rectangle 849"/>
              <p:cNvSpPr>
                <a:spLocks noChangeArrowheads="1"/>
              </p:cNvSpPr>
              <p:nvPr/>
            </p:nvSpPr>
            <p:spPr bwMode="auto">
              <a:xfrm>
                <a:off x="1835" y="1540"/>
                <a:ext cx="5" cy="9"/>
              </a:xfrm>
              <a:prstGeom prst="rect">
                <a:avLst/>
              </a:prstGeom>
              <a:noFill/>
              <a:ln w="9525">
                <a:noFill/>
                <a:miter lim="800000"/>
                <a:headEnd/>
                <a:tailEnd/>
              </a:ln>
            </p:spPr>
            <p:txBody>
              <a:bodyPr wrap="none" lIns="0" tIns="0" rIns="0" bIns="0">
                <a:spAutoFit/>
              </a:bodyPr>
              <a:lstStyle/>
              <a:p>
                <a:pPr defTabSz="762000"/>
                <a:r>
                  <a:rPr lang="de-DE" altLang="zh-CN" sz="100">
                    <a:solidFill>
                      <a:srgbClr val="000000"/>
                    </a:solidFill>
                  </a:rPr>
                  <a:t>E</a:t>
                </a:r>
                <a:endParaRPr lang="de-DE" altLang="zh-CN"/>
              </a:p>
            </p:txBody>
          </p:sp>
          <p:sp>
            <p:nvSpPr>
              <p:cNvPr id="4763" name="Rectangle 850"/>
              <p:cNvSpPr>
                <a:spLocks noChangeArrowheads="1"/>
              </p:cNvSpPr>
              <p:nvPr/>
            </p:nvSpPr>
            <p:spPr bwMode="auto">
              <a:xfrm>
                <a:off x="1844" y="1540"/>
                <a:ext cx="6" cy="9"/>
              </a:xfrm>
              <a:prstGeom prst="rect">
                <a:avLst/>
              </a:prstGeom>
              <a:noFill/>
              <a:ln w="9525">
                <a:noFill/>
                <a:miter lim="800000"/>
                <a:headEnd/>
                <a:tailEnd/>
              </a:ln>
            </p:spPr>
            <p:txBody>
              <a:bodyPr wrap="none" lIns="0" tIns="0" rIns="0" bIns="0">
                <a:spAutoFit/>
              </a:bodyPr>
              <a:lstStyle/>
              <a:p>
                <a:pPr defTabSz="762000"/>
                <a:r>
                  <a:rPr lang="de-DE" altLang="zh-CN" sz="100">
                    <a:solidFill>
                      <a:srgbClr val="000000"/>
                    </a:solidFill>
                  </a:rPr>
                  <a:t>N</a:t>
                </a:r>
                <a:endParaRPr lang="de-DE" altLang="zh-CN"/>
              </a:p>
            </p:txBody>
          </p:sp>
          <p:sp>
            <p:nvSpPr>
              <p:cNvPr id="4764" name="Rectangle 851"/>
              <p:cNvSpPr>
                <a:spLocks noChangeArrowheads="1"/>
              </p:cNvSpPr>
              <p:nvPr/>
            </p:nvSpPr>
            <p:spPr bwMode="auto">
              <a:xfrm>
                <a:off x="1853" y="1540"/>
                <a:ext cx="5" cy="9"/>
              </a:xfrm>
              <a:prstGeom prst="rect">
                <a:avLst/>
              </a:prstGeom>
              <a:noFill/>
              <a:ln w="9525">
                <a:noFill/>
                <a:miter lim="800000"/>
                <a:headEnd/>
                <a:tailEnd/>
              </a:ln>
            </p:spPr>
            <p:txBody>
              <a:bodyPr wrap="none" lIns="0" tIns="0" rIns="0" bIns="0">
                <a:spAutoFit/>
              </a:bodyPr>
              <a:lstStyle/>
              <a:p>
                <a:pPr defTabSz="762000"/>
                <a:r>
                  <a:rPr lang="de-DE" altLang="zh-CN" sz="100">
                    <a:solidFill>
                      <a:srgbClr val="000000"/>
                    </a:solidFill>
                  </a:rPr>
                  <a:t>T</a:t>
                </a:r>
                <a:endParaRPr lang="de-DE" altLang="zh-CN"/>
              </a:p>
            </p:txBody>
          </p:sp>
          <p:sp>
            <p:nvSpPr>
              <p:cNvPr id="4765" name="Rectangle 852"/>
              <p:cNvSpPr>
                <a:spLocks noChangeArrowheads="1"/>
              </p:cNvSpPr>
              <p:nvPr/>
            </p:nvSpPr>
            <p:spPr bwMode="auto">
              <a:xfrm>
                <a:off x="1862" y="1540"/>
                <a:ext cx="5" cy="9"/>
              </a:xfrm>
              <a:prstGeom prst="rect">
                <a:avLst/>
              </a:prstGeom>
              <a:noFill/>
              <a:ln w="9525">
                <a:noFill/>
                <a:miter lim="800000"/>
                <a:headEnd/>
                <a:tailEnd/>
              </a:ln>
            </p:spPr>
            <p:txBody>
              <a:bodyPr wrap="none" lIns="0" tIns="0" rIns="0" bIns="0">
                <a:spAutoFit/>
              </a:bodyPr>
              <a:lstStyle/>
              <a:p>
                <a:pPr defTabSz="762000"/>
                <a:r>
                  <a:rPr lang="de-DE" altLang="zh-CN" sz="100">
                    <a:solidFill>
                      <a:srgbClr val="000000"/>
                    </a:solidFill>
                  </a:rPr>
                  <a:t>E</a:t>
                </a:r>
                <a:endParaRPr lang="de-DE" altLang="zh-CN"/>
              </a:p>
            </p:txBody>
          </p:sp>
          <p:sp>
            <p:nvSpPr>
              <p:cNvPr id="4766" name="Rectangle 853"/>
              <p:cNvSpPr>
                <a:spLocks noChangeArrowheads="1"/>
              </p:cNvSpPr>
              <p:nvPr/>
            </p:nvSpPr>
            <p:spPr bwMode="auto">
              <a:xfrm>
                <a:off x="1871" y="1540"/>
                <a:ext cx="6" cy="9"/>
              </a:xfrm>
              <a:prstGeom prst="rect">
                <a:avLst/>
              </a:prstGeom>
              <a:noFill/>
              <a:ln w="9525">
                <a:noFill/>
                <a:miter lim="800000"/>
                <a:headEnd/>
                <a:tailEnd/>
              </a:ln>
            </p:spPr>
            <p:txBody>
              <a:bodyPr wrap="none" lIns="0" tIns="0" rIns="0" bIns="0">
                <a:spAutoFit/>
              </a:bodyPr>
              <a:lstStyle/>
              <a:p>
                <a:pPr defTabSz="762000"/>
                <a:r>
                  <a:rPr lang="de-DE" altLang="zh-CN" sz="100">
                    <a:solidFill>
                      <a:srgbClr val="000000"/>
                    </a:solidFill>
                  </a:rPr>
                  <a:t>R</a:t>
                </a:r>
                <a:endParaRPr lang="de-DE" altLang="zh-CN"/>
              </a:p>
            </p:txBody>
          </p:sp>
          <p:sp>
            <p:nvSpPr>
              <p:cNvPr id="4767" name="Rectangle 854"/>
              <p:cNvSpPr>
                <a:spLocks noChangeArrowheads="1"/>
              </p:cNvSpPr>
              <p:nvPr/>
            </p:nvSpPr>
            <p:spPr bwMode="auto">
              <a:xfrm>
                <a:off x="1834" y="1481"/>
                <a:ext cx="47" cy="35"/>
              </a:xfrm>
              <a:prstGeom prst="rect">
                <a:avLst/>
              </a:prstGeom>
              <a:solidFill>
                <a:srgbClr val="FFFF00"/>
              </a:solidFill>
              <a:ln w="9525">
                <a:noFill/>
                <a:miter lim="800000"/>
                <a:headEnd/>
                <a:tailEnd/>
              </a:ln>
            </p:spPr>
            <p:txBody>
              <a:bodyPr/>
              <a:lstStyle/>
              <a:p>
                <a:endParaRPr lang="zh-TW" altLang="en-US"/>
              </a:p>
            </p:txBody>
          </p:sp>
          <p:sp>
            <p:nvSpPr>
              <p:cNvPr id="4768" name="Freeform 855"/>
              <p:cNvSpPr>
                <a:spLocks/>
              </p:cNvSpPr>
              <p:nvPr/>
            </p:nvSpPr>
            <p:spPr bwMode="auto">
              <a:xfrm>
                <a:off x="1551" y="1465"/>
                <a:ext cx="21" cy="15"/>
              </a:xfrm>
              <a:custGeom>
                <a:avLst/>
                <a:gdLst/>
                <a:ahLst/>
                <a:cxnLst>
                  <a:cxn ang="0">
                    <a:pos x="42" y="0"/>
                  </a:cxn>
                  <a:cxn ang="0">
                    <a:pos x="0" y="92"/>
                  </a:cxn>
                  <a:cxn ang="0">
                    <a:pos x="84" y="92"/>
                  </a:cxn>
                  <a:cxn ang="0">
                    <a:pos x="42" y="0"/>
                  </a:cxn>
                </a:cxnLst>
                <a:rect l="0" t="0" r="r" b="b"/>
                <a:pathLst>
                  <a:path w="84" h="92">
                    <a:moveTo>
                      <a:pt x="42" y="0"/>
                    </a:moveTo>
                    <a:lnTo>
                      <a:pt x="0" y="92"/>
                    </a:lnTo>
                    <a:lnTo>
                      <a:pt x="84" y="92"/>
                    </a:lnTo>
                    <a:lnTo>
                      <a:pt x="42" y="0"/>
                    </a:lnTo>
                    <a:close/>
                  </a:path>
                </a:pathLst>
              </a:custGeom>
              <a:solidFill>
                <a:srgbClr val="000000"/>
              </a:solidFill>
              <a:ln w="9525">
                <a:noFill/>
                <a:round/>
                <a:headEnd/>
                <a:tailEnd/>
              </a:ln>
            </p:spPr>
            <p:txBody>
              <a:bodyPr/>
              <a:lstStyle/>
              <a:p>
                <a:endParaRPr lang="zh-TW" altLang="en-US"/>
              </a:p>
            </p:txBody>
          </p:sp>
          <p:sp>
            <p:nvSpPr>
              <p:cNvPr id="4769" name="Freeform 856"/>
              <p:cNvSpPr>
                <a:spLocks/>
              </p:cNvSpPr>
              <p:nvPr/>
            </p:nvSpPr>
            <p:spPr bwMode="auto">
              <a:xfrm>
                <a:off x="1499" y="1503"/>
                <a:ext cx="21" cy="15"/>
              </a:xfrm>
              <a:custGeom>
                <a:avLst/>
                <a:gdLst/>
                <a:ahLst/>
                <a:cxnLst>
                  <a:cxn ang="0">
                    <a:pos x="0" y="45"/>
                  </a:cxn>
                  <a:cxn ang="0">
                    <a:pos x="86" y="90"/>
                  </a:cxn>
                  <a:cxn ang="0">
                    <a:pos x="86" y="0"/>
                  </a:cxn>
                  <a:cxn ang="0">
                    <a:pos x="0" y="45"/>
                  </a:cxn>
                </a:cxnLst>
                <a:rect l="0" t="0" r="r" b="b"/>
                <a:pathLst>
                  <a:path w="86" h="90">
                    <a:moveTo>
                      <a:pt x="0" y="45"/>
                    </a:moveTo>
                    <a:lnTo>
                      <a:pt x="86" y="90"/>
                    </a:lnTo>
                    <a:lnTo>
                      <a:pt x="86" y="0"/>
                    </a:lnTo>
                    <a:lnTo>
                      <a:pt x="0" y="45"/>
                    </a:lnTo>
                    <a:close/>
                  </a:path>
                </a:pathLst>
              </a:custGeom>
              <a:solidFill>
                <a:srgbClr val="000000"/>
              </a:solidFill>
              <a:ln w="9525">
                <a:noFill/>
                <a:round/>
                <a:headEnd/>
                <a:tailEnd/>
              </a:ln>
            </p:spPr>
            <p:txBody>
              <a:bodyPr/>
              <a:lstStyle/>
              <a:p>
                <a:endParaRPr lang="zh-TW" altLang="en-US"/>
              </a:p>
            </p:txBody>
          </p:sp>
          <p:sp>
            <p:nvSpPr>
              <p:cNvPr id="4770" name="Freeform 857"/>
              <p:cNvSpPr>
                <a:spLocks/>
              </p:cNvSpPr>
              <p:nvPr/>
            </p:nvSpPr>
            <p:spPr bwMode="auto">
              <a:xfrm>
                <a:off x="1551" y="1540"/>
                <a:ext cx="21" cy="15"/>
              </a:xfrm>
              <a:custGeom>
                <a:avLst/>
                <a:gdLst/>
                <a:ahLst/>
                <a:cxnLst>
                  <a:cxn ang="0">
                    <a:pos x="42" y="93"/>
                  </a:cxn>
                  <a:cxn ang="0">
                    <a:pos x="0" y="0"/>
                  </a:cxn>
                  <a:cxn ang="0">
                    <a:pos x="84" y="0"/>
                  </a:cxn>
                  <a:cxn ang="0">
                    <a:pos x="42" y="93"/>
                  </a:cxn>
                </a:cxnLst>
                <a:rect l="0" t="0" r="r" b="b"/>
                <a:pathLst>
                  <a:path w="84" h="93">
                    <a:moveTo>
                      <a:pt x="42" y="93"/>
                    </a:moveTo>
                    <a:lnTo>
                      <a:pt x="0" y="0"/>
                    </a:lnTo>
                    <a:lnTo>
                      <a:pt x="84" y="0"/>
                    </a:lnTo>
                    <a:lnTo>
                      <a:pt x="42" y="93"/>
                    </a:lnTo>
                    <a:close/>
                  </a:path>
                </a:pathLst>
              </a:custGeom>
              <a:solidFill>
                <a:srgbClr val="000000"/>
              </a:solidFill>
              <a:ln w="9525">
                <a:noFill/>
                <a:round/>
                <a:headEnd/>
                <a:tailEnd/>
              </a:ln>
            </p:spPr>
            <p:txBody>
              <a:bodyPr/>
              <a:lstStyle/>
              <a:p>
                <a:endParaRPr lang="zh-TW" altLang="en-US"/>
              </a:p>
            </p:txBody>
          </p:sp>
          <p:sp>
            <p:nvSpPr>
              <p:cNvPr id="4771" name="Freeform 858"/>
              <p:cNvSpPr>
                <a:spLocks/>
              </p:cNvSpPr>
              <p:nvPr/>
            </p:nvSpPr>
            <p:spPr bwMode="auto">
              <a:xfrm>
                <a:off x="1603" y="1503"/>
                <a:ext cx="21" cy="15"/>
              </a:xfrm>
              <a:custGeom>
                <a:avLst/>
                <a:gdLst/>
                <a:ahLst/>
                <a:cxnLst>
                  <a:cxn ang="0">
                    <a:pos x="85" y="45"/>
                  </a:cxn>
                  <a:cxn ang="0">
                    <a:pos x="0" y="90"/>
                  </a:cxn>
                  <a:cxn ang="0">
                    <a:pos x="0" y="0"/>
                  </a:cxn>
                  <a:cxn ang="0">
                    <a:pos x="85" y="45"/>
                  </a:cxn>
                </a:cxnLst>
                <a:rect l="0" t="0" r="r" b="b"/>
                <a:pathLst>
                  <a:path w="85" h="90">
                    <a:moveTo>
                      <a:pt x="85" y="45"/>
                    </a:moveTo>
                    <a:lnTo>
                      <a:pt x="0" y="90"/>
                    </a:lnTo>
                    <a:lnTo>
                      <a:pt x="0" y="0"/>
                    </a:lnTo>
                    <a:lnTo>
                      <a:pt x="85" y="45"/>
                    </a:lnTo>
                    <a:close/>
                  </a:path>
                </a:pathLst>
              </a:custGeom>
              <a:solidFill>
                <a:srgbClr val="000000"/>
              </a:solidFill>
              <a:ln w="9525">
                <a:noFill/>
                <a:round/>
                <a:headEnd/>
                <a:tailEnd/>
              </a:ln>
            </p:spPr>
            <p:txBody>
              <a:bodyPr/>
              <a:lstStyle/>
              <a:p>
                <a:endParaRPr lang="zh-TW" altLang="en-US"/>
              </a:p>
            </p:txBody>
          </p:sp>
          <p:sp>
            <p:nvSpPr>
              <p:cNvPr id="4772" name="Rectangle 859"/>
              <p:cNvSpPr>
                <a:spLocks noChangeArrowheads="1"/>
              </p:cNvSpPr>
              <p:nvPr/>
            </p:nvSpPr>
            <p:spPr bwMode="auto">
              <a:xfrm>
                <a:off x="1843" y="1492"/>
                <a:ext cx="6" cy="9"/>
              </a:xfrm>
              <a:prstGeom prst="rect">
                <a:avLst/>
              </a:prstGeom>
              <a:noFill/>
              <a:ln w="9525">
                <a:noFill/>
                <a:miter lim="800000"/>
                <a:headEnd/>
                <a:tailEnd/>
              </a:ln>
            </p:spPr>
            <p:txBody>
              <a:bodyPr wrap="none" lIns="0" tIns="0" rIns="0" bIns="0">
                <a:spAutoFit/>
              </a:bodyPr>
              <a:lstStyle/>
              <a:p>
                <a:pPr defTabSz="762000"/>
                <a:r>
                  <a:rPr lang="de-DE" altLang="zh-CN" sz="100">
                    <a:solidFill>
                      <a:srgbClr val="000000"/>
                    </a:solidFill>
                  </a:rPr>
                  <a:t>A</a:t>
                </a:r>
                <a:endParaRPr lang="de-DE" altLang="zh-CN"/>
              </a:p>
            </p:txBody>
          </p:sp>
          <p:sp>
            <p:nvSpPr>
              <p:cNvPr id="4773" name="Rectangle 860"/>
              <p:cNvSpPr>
                <a:spLocks noChangeArrowheads="1"/>
              </p:cNvSpPr>
              <p:nvPr/>
            </p:nvSpPr>
            <p:spPr bwMode="auto">
              <a:xfrm>
                <a:off x="1852" y="1492"/>
                <a:ext cx="6" cy="9"/>
              </a:xfrm>
              <a:prstGeom prst="rect">
                <a:avLst/>
              </a:prstGeom>
              <a:noFill/>
              <a:ln w="9525">
                <a:noFill/>
                <a:miter lim="800000"/>
                <a:headEnd/>
                <a:tailEnd/>
              </a:ln>
            </p:spPr>
            <p:txBody>
              <a:bodyPr wrap="none" lIns="0" tIns="0" rIns="0" bIns="0">
                <a:spAutoFit/>
              </a:bodyPr>
              <a:lstStyle/>
              <a:p>
                <a:pPr defTabSz="762000"/>
                <a:r>
                  <a:rPr lang="de-DE" altLang="zh-CN" sz="100">
                    <a:solidFill>
                      <a:srgbClr val="000000"/>
                    </a:solidFill>
                  </a:rPr>
                  <a:t>C</a:t>
                </a:r>
                <a:endParaRPr lang="de-DE" altLang="zh-CN"/>
              </a:p>
            </p:txBody>
          </p:sp>
          <p:sp>
            <p:nvSpPr>
              <p:cNvPr id="4774" name="Rectangle 861"/>
              <p:cNvSpPr>
                <a:spLocks noChangeArrowheads="1"/>
              </p:cNvSpPr>
              <p:nvPr/>
            </p:nvSpPr>
            <p:spPr bwMode="auto">
              <a:xfrm>
                <a:off x="1862" y="1492"/>
                <a:ext cx="6" cy="9"/>
              </a:xfrm>
              <a:prstGeom prst="rect">
                <a:avLst/>
              </a:prstGeom>
              <a:noFill/>
              <a:ln w="9525">
                <a:noFill/>
                <a:miter lim="800000"/>
                <a:headEnd/>
                <a:tailEnd/>
              </a:ln>
            </p:spPr>
            <p:txBody>
              <a:bodyPr wrap="none" lIns="0" tIns="0" rIns="0" bIns="0">
                <a:spAutoFit/>
              </a:bodyPr>
              <a:lstStyle/>
              <a:p>
                <a:pPr defTabSz="762000"/>
                <a:r>
                  <a:rPr lang="de-DE" altLang="zh-CN" sz="100">
                    <a:solidFill>
                      <a:srgbClr val="000000"/>
                    </a:solidFill>
                  </a:rPr>
                  <a:t>K</a:t>
                </a:r>
                <a:endParaRPr lang="de-DE" altLang="zh-CN"/>
              </a:p>
            </p:txBody>
          </p:sp>
          <p:sp>
            <p:nvSpPr>
              <p:cNvPr id="4775" name="Rectangle 862"/>
              <p:cNvSpPr>
                <a:spLocks noChangeArrowheads="1"/>
              </p:cNvSpPr>
              <p:nvPr/>
            </p:nvSpPr>
            <p:spPr bwMode="auto">
              <a:xfrm>
                <a:off x="1315" y="1359"/>
                <a:ext cx="45" cy="33"/>
              </a:xfrm>
              <a:prstGeom prst="rect">
                <a:avLst/>
              </a:prstGeom>
              <a:solidFill>
                <a:srgbClr val="808080"/>
              </a:solidFill>
              <a:ln w="9525">
                <a:noFill/>
                <a:miter lim="800000"/>
                <a:headEnd/>
                <a:tailEnd/>
              </a:ln>
            </p:spPr>
            <p:txBody>
              <a:bodyPr/>
              <a:lstStyle/>
              <a:p>
                <a:endParaRPr lang="zh-TW" altLang="en-US"/>
              </a:p>
            </p:txBody>
          </p:sp>
          <p:sp>
            <p:nvSpPr>
              <p:cNvPr id="4776" name="Rectangle 863"/>
              <p:cNvSpPr>
                <a:spLocks noChangeArrowheads="1"/>
              </p:cNvSpPr>
              <p:nvPr/>
            </p:nvSpPr>
            <p:spPr bwMode="auto">
              <a:xfrm>
                <a:off x="1315" y="1353"/>
                <a:ext cx="18" cy="13"/>
              </a:xfrm>
              <a:prstGeom prst="rect">
                <a:avLst/>
              </a:prstGeom>
              <a:solidFill>
                <a:srgbClr val="4D4D4D"/>
              </a:solidFill>
              <a:ln w="9525">
                <a:noFill/>
                <a:miter lim="800000"/>
                <a:headEnd/>
                <a:tailEnd/>
              </a:ln>
            </p:spPr>
            <p:txBody>
              <a:bodyPr/>
              <a:lstStyle/>
              <a:p>
                <a:endParaRPr lang="zh-TW" altLang="en-US"/>
              </a:p>
            </p:txBody>
          </p:sp>
          <p:sp>
            <p:nvSpPr>
              <p:cNvPr id="4777" name="Rectangle 864"/>
              <p:cNvSpPr>
                <a:spLocks noChangeArrowheads="1"/>
              </p:cNvSpPr>
              <p:nvPr/>
            </p:nvSpPr>
            <p:spPr bwMode="auto">
              <a:xfrm>
                <a:off x="1315" y="1405"/>
                <a:ext cx="45" cy="32"/>
              </a:xfrm>
              <a:prstGeom prst="rect">
                <a:avLst/>
              </a:prstGeom>
              <a:solidFill>
                <a:srgbClr val="808080"/>
              </a:solidFill>
              <a:ln w="9525">
                <a:noFill/>
                <a:miter lim="800000"/>
                <a:headEnd/>
                <a:tailEnd/>
              </a:ln>
            </p:spPr>
            <p:txBody>
              <a:bodyPr/>
              <a:lstStyle/>
              <a:p>
                <a:endParaRPr lang="zh-TW" altLang="en-US"/>
              </a:p>
            </p:txBody>
          </p:sp>
          <p:sp>
            <p:nvSpPr>
              <p:cNvPr id="4778" name="Rectangle 865"/>
              <p:cNvSpPr>
                <a:spLocks noChangeArrowheads="1"/>
              </p:cNvSpPr>
              <p:nvPr/>
            </p:nvSpPr>
            <p:spPr bwMode="auto">
              <a:xfrm>
                <a:off x="1315" y="1399"/>
                <a:ext cx="18" cy="13"/>
              </a:xfrm>
              <a:prstGeom prst="rect">
                <a:avLst/>
              </a:prstGeom>
              <a:solidFill>
                <a:srgbClr val="4D4D4D"/>
              </a:solidFill>
              <a:ln w="9525">
                <a:noFill/>
                <a:miter lim="800000"/>
                <a:headEnd/>
                <a:tailEnd/>
              </a:ln>
            </p:spPr>
            <p:txBody>
              <a:bodyPr/>
              <a:lstStyle/>
              <a:p>
                <a:endParaRPr lang="zh-TW" altLang="en-US"/>
              </a:p>
            </p:txBody>
          </p:sp>
          <p:sp>
            <p:nvSpPr>
              <p:cNvPr id="4779" name="Rectangle 866"/>
              <p:cNvSpPr>
                <a:spLocks noChangeArrowheads="1"/>
              </p:cNvSpPr>
              <p:nvPr/>
            </p:nvSpPr>
            <p:spPr bwMode="auto">
              <a:xfrm>
                <a:off x="1379" y="1405"/>
                <a:ext cx="45" cy="32"/>
              </a:xfrm>
              <a:prstGeom prst="rect">
                <a:avLst/>
              </a:prstGeom>
              <a:solidFill>
                <a:srgbClr val="808080"/>
              </a:solidFill>
              <a:ln w="9525">
                <a:noFill/>
                <a:miter lim="800000"/>
                <a:headEnd/>
                <a:tailEnd/>
              </a:ln>
            </p:spPr>
            <p:txBody>
              <a:bodyPr/>
              <a:lstStyle/>
              <a:p>
                <a:endParaRPr lang="zh-TW" altLang="en-US"/>
              </a:p>
            </p:txBody>
          </p:sp>
          <p:sp>
            <p:nvSpPr>
              <p:cNvPr id="4780" name="Rectangle 867"/>
              <p:cNvSpPr>
                <a:spLocks noChangeArrowheads="1"/>
              </p:cNvSpPr>
              <p:nvPr/>
            </p:nvSpPr>
            <p:spPr bwMode="auto">
              <a:xfrm>
                <a:off x="1379" y="1399"/>
                <a:ext cx="18" cy="13"/>
              </a:xfrm>
              <a:prstGeom prst="rect">
                <a:avLst/>
              </a:prstGeom>
              <a:solidFill>
                <a:srgbClr val="4D4D4D"/>
              </a:solidFill>
              <a:ln w="9525">
                <a:noFill/>
                <a:miter lim="800000"/>
                <a:headEnd/>
                <a:tailEnd/>
              </a:ln>
            </p:spPr>
            <p:txBody>
              <a:bodyPr/>
              <a:lstStyle/>
              <a:p>
                <a:endParaRPr lang="zh-TW" altLang="en-US"/>
              </a:p>
            </p:txBody>
          </p:sp>
          <p:sp>
            <p:nvSpPr>
              <p:cNvPr id="4781" name="Rectangle 868"/>
              <p:cNvSpPr>
                <a:spLocks noChangeArrowheads="1"/>
              </p:cNvSpPr>
              <p:nvPr/>
            </p:nvSpPr>
            <p:spPr bwMode="auto">
              <a:xfrm>
                <a:off x="1443" y="1405"/>
                <a:ext cx="45" cy="32"/>
              </a:xfrm>
              <a:prstGeom prst="rect">
                <a:avLst/>
              </a:prstGeom>
              <a:solidFill>
                <a:srgbClr val="808080"/>
              </a:solidFill>
              <a:ln w="9525">
                <a:noFill/>
                <a:miter lim="800000"/>
                <a:headEnd/>
                <a:tailEnd/>
              </a:ln>
            </p:spPr>
            <p:txBody>
              <a:bodyPr/>
              <a:lstStyle/>
              <a:p>
                <a:endParaRPr lang="zh-TW" altLang="en-US"/>
              </a:p>
            </p:txBody>
          </p:sp>
          <p:sp>
            <p:nvSpPr>
              <p:cNvPr id="4782" name="Rectangle 869"/>
              <p:cNvSpPr>
                <a:spLocks noChangeArrowheads="1"/>
              </p:cNvSpPr>
              <p:nvPr/>
            </p:nvSpPr>
            <p:spPr bwMode="auto">
              <a:xfrm>
                <a:off x="1443" y="1399"/>
                <a:ext cx="18" cy="13"/>
              </a:xfrm>
              <a:prstGeom prst="rect">
                <a:avLst/>
              </a:prstGeom>
              <a:solidFill>
                <a:srgbClr val="4D4D4D"/>
              </a:solidFill>
              <a:ln w="9525">
                <a:noFill/>
                <a:miter lim="800000"/>
                <a:headEnd/>
                <a:tailEnd/>
              </a:ln>
            </p:spPr>
            <p:txBody>
              <a:bodyPr/>
              <a:lstStyle/>
              <a:p>
                <a:endParaRPr lang="zh-TW" altLang="en-US"/>
              </a:p>
            </p:txBody>
          </p:sp>
          <p:sp>
            <p:nvSpPr>
              <p:cNvPr id="4783" name="Rectangle 870"/>
              <p:cNvSpPr>
                <a:spLocks noChangeArrowheads="1"/>
              </p:cNvSpPr>
              <p:nvPr/>
            </p:nvSpPr>
            <p:spPr bwMode="auto">
              <a:xfrm>
                <a:off x="1507" y="1405"/>
                <a:ext cx="45" cy="32"/>
              </a:xfrm>
              <a:prstGeom prst="rect">
                <a:avLst/>
              </a:prstGeom>
              <a:solidFill>
                <a:srgbClr val="808080"/>
              </a:solidFill>
              <a:ln w="9525">
                <a:noFill/>
                <a:miter lim="800000"/>
                <a:headEnd/>
                <a:tailEnd/>
              </a:ln>
            </p:spPr>
            <p:txBody>
              <a:bodyPr/>
              <a:lstStyle/>
              <a:p>
                <a:endParaRPr lang="zh-TW" altLang="en-US"/>
              </a:p>
            </p:txBody>
          </p:sp>
          <p:sp>
            <p:nvSpPr>
              <p:cNvPr id="4784" name="Rectangle 871"/>
              <p:cNvSpPr>
                <a:spLocks noChangeArrowheads="1"/>
              </p:cNvSpPr>
              <p:nvPr/>
            </p:nvSpPr>
            <p:spPr bwMode="auto">
              <a:xfrm>
                <a:off x="1507" y="1399"/>
                <a:ext cx="18" cy="13"/>
              </a:xfrm>
              <a:prstGeom prst="rect">
                <a:avLst/>
              </a:prstGeom>
              <a:solidFill>
                <a:srgbClr val="4D4D4D"/>
              </a:solidFill>
              <a:ln w="9525">
                <a:noFill/>
                <a:miter lim="800000"/>
                <a:headEnd/>
                <a:tailEnd/>
              </a:ln>
            </p:spPr>
            <p:txBody>
              <a:bodyPr/>
              <a:lstStyle/>
              <a:p>
                <a:endParaRPr lang="zh-TW" altLang="en-US"/>
              </a:p>
            </p:txBody>
          </p:sp>
          <p:sp>
            <p:nvSpPr>
              <p:cNvPr id="4785" name="Rectangle 872"/>
              <p:cNvSpPr>
                <a:spLocks noChangeArrowheads="1"/>
              </p:cNvSpPr>
              <p:nvPr/>
            </p:nvSpPr>
            <p:spPr bwMode="auto">
              <a:xfrm>
                <a:off x="1571" y="1359"/>
                <a:ext cx="45" cy="33"/>
              </a:xfrm>
              <a:prstGeom prst="rect">
                <a:avLst/>
              </a:prstGeom>
              <a:solidFill>
                <a:srgbClr val="808080"/>
              </a:solidFill>
              <a:ln w="9525">
                <a:noFill/>
                <a:miter lim="800000"/>
                <a:headEnd/>
                <a:tailEnd/>
              </a:ln>
            </p:spPr>
            <p:txBody>
              <a:bodyPr/>
              <a:lstStyle/>
              <a:p>
                <a:endParaRPr lang="zh-TW" altLang="en-US"/>
              </a:p>
            </p:txBody>
          </p:sp>
          <p:sp>
            <p:nvSpPr>
              <p:cNvPr id="4786" name="Rectangle 873"/>
              <p:cNvSpPr>
                <a:spLocks noChangeArrowheads="1"/>
              </p:cNvSpPr>
              <p:nvPr/>
            </p:nvSpPr>
            <p:spPr bwMode="auto">
              <a:xfrm>
                <a:off x="1571" y="1353"/>
                <a:ext cx="18" cy="13"/>
              </a:xfrm>
              <a:prstGeom prst="rect">
                <a:avLst/>
              </a:prstGeom>
              <a:solidFill>
                <a:srgbClr val="4D4D4D"/>
              </a:solidFill>
              <a:ln w="9525">
                <a:noFill/>
                <a:miter lim="800000"/>
                <a:headEnd/>
                <a:tailEnd/>
              </a:ln>
            </p:spPr>
            <p:txBody>
              <a:bodyPr/>
              <a:lstStyle/>
              <a:p>
                <a:endParaRPr lang="zh-TW" altLang="en-US"/>
              </a:p>
            </p:txBody>
          </p:sp>
          <p:sp>
            <p:nvSpPr>
              <p:cNvPr id="4787" name="Rectangle 874"/>
              <p:cNvSpPr>
                <a:spLocks noChangeArrowheads="1"/>
              </p:cNvSpPr>
              <p:nvPr/>
            </p:nvSpPr>
            <p:spPr bwMode="auto">
              <a:xfrm>
                <a:off x="1571" y="1405"/>
                <a:ext cx="45" cy="32"/>
              </a:xfrm>
              <a:prstGeom prst="rect">
                <a:avLst/>
              </a:prstGeom>
              <a:solidFill>
                <a:srgbClr val="808080"/>
              </a:solidFill>
              <a:ln w="9525">
                <a:noFill/>
                <a:miter lim="800000"/>
                <a:headEnd/>
                <a:tailEnd/>
              </a:ln>
            </p:spPr>
            <p:txBody>
              <a:bodyPr/>
              <a:lstStyle/>
              <a:p>
                <a:endParaRPr lang="zh-TW" altLang="en-US"/>
              </a:p>
            </p:txBody>
          </p:sp>
          <p:sp>
            <p:nvSpPr>
              <p:cNvPr id="4788" name="Rectangle 875"/>
              <p:cNvSpPr>
                <a:spLocks noChangeArrowheads="1"/>
              </p:cNvSpPr>
              <p:nvPr/>
            </p:nvSpPr>
            <p:spPr bwMode="auto">
              <a:xfrm>
                <a:off x="1571" y="1399"/>
                <a:ext cx="18" cy="13"/>
              </a:xfrm>
              <a:prstGeom prst="rect">
                <a:avLst/>
              </a:prstGeom>
              <a:solidFill>
                <a:srgbClr val="4D4D4D"/>
              </a:solidFill>
              <a:ln w="9525">
                <a:noFill/>
                <a:miter lim="800000"/>
                <a:headEnd/>
                <a:tailEnd/>
              </a:ln>
            </p:spPr>
            <p:txBody>
              <a:bodyPr/>
              <a:lstStyle/>
              <a:p>
                <a:endParaRPr lang="zh-TW" altLang="en-US"/>
              </a:p>
            </p:txBody>
          </p:sp>
          <p:sp>
            <p:nvSpPr>
              <p:cNvPr id="4789" name="Rectangle 876"/>
              <p:cNvSpPr>
                <a:spLocks noChangeArrowheads="1"/>
              </p:cNvSpPr>
              <p:nvPr/>
            </p:nvSpPr>
            <p:spPr bwMode="auto">
              <a:xfrm>
                <a:off x="1635" y="1359"/>
                <a:ext cx="45" cy="33"/>
              </a:xfrm>
              <a:prstGeom prst="rect">
                <a:avLst/>
              </a:prstGeom>
              <a:solidFill>
                <a:srgbClr val="808080"/>
              </a:solidFill>
              <a:ln w="9525">
                <a:noFill/>
                <a:miter lim="800000"/>
                <a:headEnd/>
                <a:tailEnd/>
              </a:ln>
            </p:spPr>
            <p:txBody>
              <a:bodyPr/>
              <a:lstStyle/>
              <a:p>
                <a:endParaRPr lang="zh-TW" altLang="en-US"/>
              </a:p>
            </p:txBody>
          </p:sp>
          <p:sp>
            <p:nvSpPr>
              <p:cNvPr id="4790" name="Rectangle 877"/>
              <p:cNvSpPr>
                <a:spLocks noChangeArrowheads="1"/>
              </p:cNvSpPr>
              <p:nvPr/>
            </p:nvSpPr>
            <p:spPr bwMode="auto">
              <a:xfrm>
                <a:off x="1635" y="1353"/>
                <a:ext cx="18" cy="13"/>
              </a:xfrm>
              <a:prstGeom prst="rect">
                <a:avLst/>
              </a:prstGeom>
              <a:solidFill>
                <a:srgbClr val="4D4D4D"/>
              </a:solidFill>
              <a:ln w="9525">
                <a:noFill/>
                <a:miter lim="800000"/>
                <a:headEnd/>
                <a:tailEnd/>
              </a:ln>
            </p:spPr>
            <p:txBody>
              <a:bodyPr/>
              <a:lstStyle/>
              <a:p>
                <a:endParaRPr lang="zh-TW" altLang="en-US"/>
              </a:p>
            </p:txBody>
          </p:sp>
          <p:sp>
            <p:nvSpPr>
              <p:cNvPr id="4791" name="Rectangle 878"/>
              <p:cNvSpPr>
                <a:spLocks noChangeArrowheads="1"/>
              </p:cNvSpPr>
              <p:nvPr/>
            </p:nvSpPr>
            <p:spPr bwMode="auto">
              <a:xfrm>
                <a:off x="1635" y="1405"/>
                <a:ext cx="45" cy="32"/>
              </a:xfrm>
              <a:prstGeom prst="rect">
                <a:avLst/>
              </a:prstGeom>
              <a:solidFill>
                <a:srgbClr val="808080"/>
              </a:solidFill>
              <a:ln w="9525">
                <a:noFill/>
                <a:miter lim="800000"/>
                <a:headEnd/>
                <a:tailEnd/>
              </a:ln>
            </p:spPr>
            <p:txBody>
              <a:bodyPr/>
              <a:lstStyle/>
              <a:p>
                <a:endParaRPr lang="zh-TW" altLang="en-US"/>
              </a:p>
            </p:txBody>
          </p:sp>
          <p:sp>
            <p:nvSpPr>
              <p:cNvPr id="4792" name="Rectangle 879"/>
              <p:cNvSpPr>
                <a:spLocks noChangeArrowheads="1"/>
              </p:cNvSpPr>
              <p:nvPr/>
            </p:nvSpPr>
            <p:spPr bwMode="auto">
              <a:xfrm>
                <a:off x="1635" y="1399"/>
                <a:ext cx="18" cy="13"/>
              </a:xfrm>
              <a:prstGeom prst="rect">
                <a:avLst/>
              </a:prstGeom>
              <a:solidFill>
                <a:srgbClr val="4D4D4D"/>
              </a:solidFill>
              <a:ln w="9525">
                <a:noFill/>
                <a:miter lim="800000"/>
                <a:headEnd/>
                <a:tailEnd/>
              </a:ln>
            </p:spPr>
            <p:txBody>
              <a:bodyPr/>
              <a:lstStyle/>
              <a:p>
                <a:endParaRPr lang="zh-TW" altLang="en-US"/>
              </a:p>
            </p:txBody>
          </p:sp>
          <p:sp>
            <p:nvSpPr>
              <p:cNvPr id="4793" name="Rectangle 880"/>
              <p:cNvSpPr>
                <a:spLocks noChangeArrowheads="1"/>
              </p:cNvSpPr>
              <p:nvPr/>
            </p:nvSpPr>
            <p:spPr bwMode="auto">
              <a:xfrm>
                <a:off x="1699" y="1359"/>
                <a:ext cx="45" cy="33"/>
              </a:xfrm>
              <a:prstGeom prst="rect">
                <a:avLst/>
              </a:prstGeom>
              <a:solidFill>
                <a:srgbClr val="808080"/>
              </a:solidFill>
              <a:ln w="9525">
                <a:noFill/>
                <a:miter lim="800000"/>
                <a:headEnd/>
                <a:tailEnd/>
              </a:ln>
            </p:spPr>
            <p:txBody>
              <a:bodyPr/>
              <a:lstStyle/>
              <a:p>
                <a:endParaRPr lang="zh-TW" altLang="en-US"/>
              </a:p>
            </p:txBody>
          </p:sp>
          <p:sp>
            <p:nvSpPr>
              <p:cNvPr id="4794" name="Rectangle 881"/>
              <p:cNvSpPr>
                <a:spLocks noChangeArrowheads="1"/>
              </p:cNvSpPr>
              <p:nvPr/>
            </p:nvSpPr>
            <p:spPr bwMode="auto">
              <a:xfrm>
                <a:off x="1699" y="1353"/>
                <a:ext cx="18" cy="13"/>
              </a:xfrm>
              <a:prstGeom prst="rect">
                <a:avLst/>
              </a:prstGeom>
              <a:solidFill>
                <a:srgbClr val="4D4D4D"/>
              </a:solidFill>
              <a:ln w="9525">
                <a:noFill/>
                <a:miter lim="800000"/>
                <a:headEnd/>
                <a:tailEnd/>
              </a:ln>
            </p:spPr>
            <p:txBody>
              <a:bodyPr/>
              <a:lstStyle/>
              <a:p>
                <a:endParaRPr lang="zh-TW" altLang="en-US"/>
              </a:p>
            </p:txBody>
          </p:sp>
          <p:sp>
            <p:nvSpPr>
              <p:cNvPr id="4795" name="Rectangle 882"/>
              <p:cNvSpPr>
                <a:spLocks noChangeArrowheads="1"/>
              </p:cNvSpPr>
              <p:nvPr/>
            </p:nvSpPr>
            <p:spPr bwMode="auto">
              <a:xfrm>
                <a:off x="1699" y="1405"/>
                <a:ext cx="45" cy="32"/>
              </a:xfrm>
              <a:prstGeom prst="rect">
                <a:avLst/>
              </a:prstGeom>
              <a:solidFill>
                <a:srgbClr val="808080"/>
              </a:solidFill>
              <a:ln w="9525">
                <a:noFill/>
                <a:miter lim="800000"/>
                <a:headEnd/>
                <a:tailEnd/>
              </a:ln>
            </p:spPr>
            <p:txBody>
              <a:bodyPr/>
              <a:lstStyle/>
              <a:p>
                <a:endParaRPr lang="zh-TW" altLang="en-US"/>
              </a:p>
            </p:txBody>
          </p:sp>
          <p:sp>
            <p:nvSpPr>
              <p:cNvPr id="4796" name="Rectangle 883"/>
              <p:cNvSpPr>
                <a:spLocks noChangeArrowheads="1"/>
              </p:cNvSpPr>
              <p:nvPr/>
            </p:nvSpPr>
            <p:spPr bwMode="auto">
              <a:xfrm>
                <a:off x="1699" y="1399"/>
                <a:ext cx="18" cy="13"/>
              </a:xfrm>
              <a:prstGeom prst="rect">
                <a:avLst/>
              </a:prstGeom>
              <a:solidFill>
                <a:srgbClr val="4D4D4D"/>
              </a:solidFill>
              <a:ln w="9525">
                <a:noFill/>
                <a:miter lim="800000"/>
                <a:headEnd/>
                <a:tailEnd/>
              </a:ln>
            </p:spPr>
            <p:txBody>
              <a:bodyPr/>
              <a:lstStyle/>
              <a:p>
                <a:endParaRPr lang="zh-TW" altLang="en-US"/>
              </a:p>
            </p:txBody>
          </p:sp>
          <p:sp>
            <p:nvSpPr>
              <p:cNvPr id="4797" name="Rectangle 884"/>
              <p:cNvSpPr>
                <a:spLocks noChangeArrowheads="1"/>
              </p:cNvSpPr>
              <p:nvPr/>
            </p:nvSpPr>
            <p:spPr bwMode="auto">
              <a:xfrm>
                <a:off x="1763" y="1359"/>
                <a:ext cx="45" cy="33"/>
              </a:xfrm>
              <a:prstGeom prst="rect">
                <a:avLst/>
              </a:prstGeom>
              <a:solidFill>
                <a:srgbClr val="808080"/>
              </a:solidFill>
              <a:ln w="9525">
                <a:noFill/>
                <a:miter lim="800000"/>
                <a:headEnd/>
                <a:tailEnd/>
              </a:ln>
            </p:spPr>
            <p:txBody>
              <a:bodyPr/>
              <a:lstStyle/>
              <a:p>
                <a:endParaRPr lang="zh-TW" altLang="en-US"/>
              </a:p>
            </p:txBody>
          </p:sp>
          <p:sp>
            <p:nvSpPr>
              <p:cNvPr id="4798" name="Rectangle 885"/>
              <p:cNvSpPr>
                <a:spLocks noChangeArrowheads="1"/>
              </p:cNvSpPr>
              <p:nvPr/>
            </p:nvSpPr>
            <p:spPr bwMode="auto">
              <a:xfrm>
                <a:off x="1763" y="1353"/>
                <a:ext cx="18" cy="13"/>
              </a:xfrm>
              <a:prstGeom prst="rect">
                <a:avLst/>
              </a:prstGeom>
              <a:solidFill>
                <a:srgbClr val="4D4D4D"/>
              </a:solidFill>
              <a:ln w="9525">
                <a:noFill/>
                <a:miter lim="800000"/>
                <a:headEnd/>
                <a:tailEnd/>
              </a:ln>
            </p:spPr>
            <p:txBody>
              <a:bodyPr/>
              <a:lstStyle/>
              <a:p>
                <a:endParaRPr lang="zh-TW" altLang="en-US"/>
              </a:p>
            </p:txBody>
          </p:sp>
          <p:sp>
            <p:nvSpPr>
              <p:cNvPr id="4799" name="Rectangle 886"/>
              <p:cNvSpPr>
                <a:spLocks noChangeArrowheads="1"/>
              </p:cNvSpPr>
              <p:nvPr/>
            </p:nvSpPr>
            <p:spPr bwMode="auto">
              <a:xfrm>
                <a:off x="1763" y="1405"/>
                <a:ext cx="45" cy="32"/>
              </a:xfrm>
              <a:prstGeom prst="rect">
                <a:avLst/>
              </a:prstGeom>
              <a:solidFill>
                <a:srgbClr val="808080"/>
              </a:solidFill>
              <a:ln w="9525">
                <a:noFill/>
                <a:miter lim="800000"/>
                <a:headEnd/>
                <a:tailEnd/>
              </a:ln>
            </p:spPr>
            <p:txBody>
              <a:bodyPr/>
              <a:lstStyle/>
              <a:p>
                <a:endParaRPr lang="zh-TW" altLang="en-US"/>
              </a:p>
            </p:txBody>
          </p:sp>
          <p:sp>
            <p:nvSpPr>
              <p:cNvPr id="4800" name="Rectangle 887"/>
              <p:cNvSpPr>
                <a:spLocks noChangeArrowheads="1"/>
              </p:cNvSpPr>
              <p:nvPr/>
            </p:nvSpPr>
            <p:spPr bwMode="auto">
              <a:xfrm>
                <a:off x="1763" y="1399"/>
                <a:ext cx="18" cy="13"/>
              </a:xfrm>
              <a:prstGeom prst="rect">
                <a:avLst/>
              </a:prstGeom>
              <a:solidFill>
                <a:srgbClr val="4D4D4D"/>
              </a:solidFill>
              <a:ln w="9525">
                <a:noFill/>
                <a:miter lim="800000"/>
                <a:headEnd/>
                <a:tailEnd/>
              </a:ln>
            </p:spPr>
            <p:txBody>
              <a:bodyPr/>
              <a:lstStyle/>
              <a:p>
                <a:endParaRPr lang="zh-TW" altLang="en-US"/>
              </a:p>
            </p:txBody>
          </p:sp>
          <p:sp>
            <p:nvSpPr>
              <p:cNvPr id="4801" name="Rectangle 888"/>
              <p:cNvSpPr>
                <a:spLocks noChangeArrowheads="1"/>
              </p:cNvSpPr>
              <p:nvPr/>
            </p:nvSpPr>
            <p:spPr bwMode="auto">
              <a:xfrm>
                <a:off x="1379" y="1359"/>
                <a:ext cx="45" cy="33"/>
              </a:xfrm>
              <a:prstGeom prst="rect">
                <a:avLst/>
              </a:prstGeom>
              <a:solidFill>
                <a:srgbClr val="808080"/>
              </a:solidFill>
              <a:ln w="9525">
                <a:noFill/>
                <a:miter lim="800000"/>
                <a:headEnd/>
                <a:tailEnd/>
              </a:ln>
            </p:spPr>
            <p:txBody>
              <a:bodyPr/>
              <a:lstStyle/>
              <a:p>
                <a:endParaRPr lang="zh-TW" altLang="en-US"/>
              </a:p>
            </p:txBody>
          </p:sp>
          <p:sp>
            <p:nvSpPr>
              <p:cNvPr id="4802" name="Rectangle 889"/>
              <p:cNvSpPr>
                <a:spLocks noChangeArrowheads="1"/>
              </p:cNvSpPr>
              <p:nvPr/>
            </p:nvSpPr>
            <p:spPr bwMode="auto">
              <a:xfrm>
                <a:off x="1379" y="1353"/>
                <a:ext cx="18" cy="13"/>
              </a:xfrm>
              <a:prstGeom prst="rect">
                <a:avLst/>
              </a:prstGeom>
              <a:solidFill>
                <a:srgbClr val="4D4D4D"/>
              </a:solidFill>
              <a:ln w="9525">
                <a:noFill/>
                <a:miter lim="800000"/>
                <a:headEnd/>
                <a:tailEnd/>
              </a:ln>
            </p:spPr>
            <p:txBody>
              <a:bodyPr/>
              <a:lstStyle/>
              <a:p>
                <a:endParaRPr lang="zh-TW" altLang="en-US"/>
              </a:p>
            </p:txBody>
          </p:sp>
          <p:sp>
            <p:nvSpPr>
              <p:cNvPr id="4803" name="Rectangle 890"/>
              <p:cNvSpPr>
                <a:spLocks noChangeArrowheads="1"/>
              </p:cNvSpPr>
              <p:nvPr/>
            </p:nvSpPr>
            <p:spPr bwMode="auto">
              <a:xfrm>
                <a:off x="1443" y="1359"/>
                <a:ext cx="45" cy="33"/>
              </a:xfrm>
              <a:prstGeom prst="rect">
                <a:avLst/>
              </a:prstGeom>
              <a:solidFill>
                <a:srgbClr val="808080"/>
              </a:solidFill>
              <a:ln w="9525">
                <a:noFill/>
                <a:miter lim="800000"/>
                <a:headEnd/>
                <a:tailEnd/>
              </a:ln>
            </p:spPr>
            <p:txBody>
              <a:bodyPr/>
              <a:lstStyle/>
              <a:p>
                <a:endParaRPr lang="zh-TW" altLang="en-US"/>
              </a:p>
            </p:txBody>
          </p:sp>
          <p:sp>
            <p:nvSpPr>
              <p:cNvPr id="4804" name="Rectangle 891"/>
              <p:cNvSpPr>
                <a:spLocks noChangeArrowheads="1"/>
              </p:cNvSpPr>
              <p:nvPr/>
            </p:nvSpPr>
            <p:spPr bwMode="auto">
              <a:xfrm>
                <a:off x="1443" y="1353"/>
                <a:ext cx="18" cy="13"/>
              </a:xfrm>
              <a:prstGeom prst="rect">
                <a:avLst/>
              </a:prstGeom>
              <a:solidFill>
                <a:srgbClr val="4D4D4D"/>
              </a:solidFill>
              <a:ln w="9525">
                <a:noFill/>
                <a:miter lim="800000"/>
                <a:headEnd/>
                <a:tailEnd/>
              </a:ln>
            </p:spPr>
            <p:txBody>
              <a:bodyPr/>
              <a:lstStyle/>
              <a:p>
                <a:endParaRPr lang="zh-TW" altLang="en-US"/>
              </a:p>
            </p:txBody>
          </p:sp>
          <p:sp>
            <p:nvSpPr>
              <p:cNvPr id="4805" name="Rectangle 892"/>
              <p:cNvSpPr>
                <a:spLocks noChangeArrowheads="1"/>
              </p:cNvSpPr>
              <p:nvPr/>
            </p:nvSpPr>
            <p:spPr bwMode="auto">
              <a:xfrm>
                <a:off x="1507" y="1359"/>
                <a:ext cx="45" cy="33"/>
              </a:xfrm>
              <a:prstGeom prst="rect">
                <a:avLst/>
              </a:prstGeom>
              <a:solidFill>
                <a:srgbClr val="808080"/>
              </a:solidFill>
              <a:ln w="9525">
                <a:noFill/>
                <a:miter lim="800000"/>
                <a:headEnd/>
                <a:tailEnd/>
              </a:ln>
            </p:spPr>
            <p:txBody>
              <a:bodyPr/>
              <a:lstStyle/>
              <a:p>
                <a:endParaRPr lang="zh-TW" altLang="en-US"/>
              </a:p>
            </p:txBody>
          </p:sp>
          <p:sp>
            <p:nvSpPr>
              <p:cNvPr id="4806" name="Rectangle 893"/>
              <p:cNvSpPr>
                <a:spLocks noChangeArrowheads="1"/>
              </p:cNvSpPr>
              <p:nvPr/>
            </p:nvSpPr>
            <p:spPr bwMode="auto">
              <a:xfrm>
                <a:off x="1507" y="1353"/>
                <a:ext cx="18" cy="13"/>
              </a:xfrm>
              <a:prstGeom prst="rect">
                <a:avLst/>
              </a:prstGeom>
              <a:solidFill>
                <a:srgbClr val="4D4D4D"/>
              </a:solidFill>
              <a:ln w="9525">
                <a:noFill/>
                <a:miter lim="800000"/>
                <a:headEnd/>
                <a:tailEnd/>
              </a:ln>
            </p:spPr>
            <p:txBody>
              <a:bodyPr/>
              <a:lstStyle/>
              <a:p>
                <a:endParaRPr lang="zh-TW" altLang="en-US"/>
              </a:p>
            </p:txBody>
          </p:sp>
          <p:sp>
            <p:nvSpPr>
              <p:cNvPr id="4807" name="Rectangle 894"/>
              <p:cNvSpPr>
                <a:spLocks noChangeArrowheads="1"/>
              </p:cNvSpPr>
              <p:nvPr/>
            </p:nvSpPr>
            <p:spPr bwMode="auto">
              <a:xfrm>
                <a:off x="1737" y="1161"/>
                <a:ext cx="11" cy="17"/>
              </a:xfrm>
              <a:prstGeom prst="rect">
                <a:avLst/>
              </a:prstGeom>
              <a:noFill/>
              <a:ln w="9525">
                <a:noFill/>
                <a:miter lim="800000"/>
                <a:headEnd/>
                <a:tailEnd/>
              </a:ln>
            </p:spPr>
            <p:txBody>
              <a:bodyPr wrap="none" lIns="0" tIns="0" rIns="0" bIns="0">
                <a:spAutoFit/>
              </a:bodyPr>
              <a:lstStyle/>
              <a:p>
                <a:pPr defTabSz="762000"/>
                <a:r>
                  <a:rPr lang="de-DE" altLang="zh-CN" sz="200" b="0">
                    <a:solidFill>
                      <a:srgbClr val="000000"/>
                    </a:solidFill>
                  </a:rPr>
                  <a:t>S</a:t>
                </a:r>
                <a:endParaRPr lang="de-DE" altLang="zh-CN"/>
              </a:p>
            </p:txBody>
          </p:sp>
          <p:sp>
            <p:nvSpPr>
              <p:cNvPr id="4808" name="Rectangle 895"/>
              <p:cNvSpPr>
                <a:spLocks noChangeArrowheads="1"/>
              </p:cNvSpPr>
              <p:nvPr/>
            </p:nvSpPr>
            <p:spPr bwMode="auto">
              <a:xfrm>
                <a:off x="1754" y="1161"/>
                <a:ext cx="4" cy="17"/>
              </a:xfrm>
              <a:prstGeom prst="rect">
                <a:avLst/>
              </a:prstGeom>
              <a:noFill/>
              <a:ln w="9525">
                <a:noFill/>
                <a:miter lim="800000"/>
                <a:headEnd/>
                <a:tailEnd/>
              </a:ln>
            </p:spPr>
            <p:txBody>
              <a:bodyPr wrap="none" lIns="0" tIns="0" rIns="0" bIns="0">
                <a:spAutoFit/>
              </a:bodyPr>
              <a:lstStyle/>
              <a:p>
                <a:pPr defTabSz="762000"/>
                <a:r>
                  <a:rPr lang="de-DE" altLang="zh-CN" sz="200" b="0">
                    <a:solidFill>
                      <a:srgbClr val="000000"/>
                    </a:solidFill>
                  </a:rPr>
                  <a:t>I</a:t>
                </a:r>
                <a:endParaRPr lang="de-DE" altLang="zh-CN"/>
              </a:p>
            </p:txBody>
          </p:sp>
          <p:sp>
            <p:nvSpPr>
              <p:cNvPr id="4809" name="Rectangle 896"/>
              <p:cNvSpPr>
                <a:spLocks noChangeArrowheads="1"/>
              </p:cNvSpPr>
              <p:nvPr/>
            </p:nvSpPr>
            <p:spPr bwMode="auto">
              <a:xfrm>
                <a:off x="1761" y="1161"/>
                <a:ext cx="13" cy="17"/>
              </a:xfrm>
              <a:prstGeom prst="rect">
                <a:avLst/>
              </a:prstGeom>
              <a:noFill/>
              <a:ln w="9525">
                <a:noFill/>
                <a:miter lim="800000"/>
                <a:headEnd/>
                <a:tailEnd/>
              </a:ln>
            </p:spPr>
            <p:txBody>
              <a:bodyPr wrap="none" lIns="0" tIns="0" rIns="0" bIns="0">
                <a:spAutoFit/>
              </a:bodyPr>
              <a:lstStyle/>
              <a:p>
                <a:pPr defTabSz="762000"/>
                <a:r>
                  <a:rPr lang="de-DE" altLang="zh-CN" sz="200" b="0">
                    <a:solidFill>
                      <a:srgbClr val="000000"/>
                    </a:solidFill>
                  </a:rPr>
                  <a:t>M</a:t>
                </a:r>
                <a:endParaRPr lang="de-DE" altLang="zh-CN"/>
              </a:p>
            </p:txBody>
          </p:sp>
          <p:sp>
            <p:nvSpPr>
              <p:cNvPr id="4810" name="Rectangle 897"/>
              <p:cNvSpPr>
                <a:spLocks noChangeArrowheads="1"/>
              </p:cNvSpPr>
              <p:nvPr/>
            </p:nvSpPr>
            <p:spPr bwMode="auto">
              <a:xfrm>
                <a:off x="1781" y="1161"/>
                <a:ext cx="11" cy="17"/>
              </a:xfrm>
              <a:prstGeom prst="rect">
                <a:avLst/>
              </a:prstGeom>
              <a:noFill/>
              <a:ln w="9525">
                <a:noFill/>
                <a:miter lim="800000"/>
                <a:headEnd/>
                <a:tailEnd/>
              </a:ln>
            </p:spPr>
            <p:txBody>
              <a:bodyPr wrap="none" lIns="0" tIns="0" rIns="0" bIns="0">
                <a:spAutoFit/>
              </a:bodyPr>
              <a:lstStyle/>
              <a:p>
                <a:pPr defTabSz="762000"/>
                <a:r>
                  <a:rPr lang="de-DE" altLang="zh-CN" sz="200" b="0">
                    <a:solidFill>
                      <a:srgbClr val="000000"/>
                    </a:solidFill>
                  </a:rPr>
                  <a:t>A</a:t>
                </a:r>
                <a:endParaRPr lang="de-DE" altLang="zh-CN"/>
              </a:p>
            </p:txBody>
          </p:sp>
          <p:sp>
            <p:nvSpPr>
              <p:cNvPr id="4811" name="Rectangle 898"/>
              <p:cNvSpPr>
                <a:spLocks noChangeArrowheads="1"/>
              </p:cNvSpPr>
              <p:nvPr/>
            </p:nvSpPr>
            <p:spPr bwMode="auto">
              <a:xfrm>
                <a:off x="1798" y="1161"/>
                <a:ext cx="10" cy="17"/>
              </a:xfrm>
              <a:prstGeom prst="rect">
                <a:avLst/>
              </a:prstGeom>
              <a:noFill/>
              <a:ln w="9525">
                <a:noFill/>
                <a:miter lim="800000"/>
                <a:headEnd/>
                <a:tailEnd/>
              </a:ln>
            </p:spPr>
            <p:txBody>
              <a:bodyPr wrap="none" lIns="0" tIns="0" rIns="0" bIns="0">
                <a:spAutoFit/>
              </a:bodyPr>
              <a:lstStyle/>
              <a:p>
                <a:pPr defTabSz="762000"/>
                <a:r>
                  <a:rPr lang="de-DE" altLang="zh-CN" sz="200" b="0">
                    <a:solidFill>
                      <a:srgbClr val="000000"/>
                    </a:solidFill>
                  </a:rPr>
                  <a:t>T</a:t>
                </a:r>
                <a:endParaRPr lang="de-DE" altLang="zh-CN"/>
              </a:p>
            </p:txBody>
          </p:sp>
          <p:sp>
            <p:nvSpPr>
              <p:cNvPr id="4812" name="Rectangle 899"/>
              <p:cNvSpPr>
                <a:spLocks noChangeArrowheads="1"/>
              </p:cNvSpPr>
              <p:nvPr/>
            </p:nvSpPr>
            <p:spPr bwMode="auto">
              <a:xfrm>
                <a:off x="1813" y="1161"/>
                <a:ext cx="4" cy="17"/>
              </a:xfrm>
              <a:prstGeom prst="rect">
                <a:avLst/>
              </a:prstGeom>
              <a:noFill/>
              <a:ln w="9525">
                <a:noFill/>
                <a:miter lim="800000"/>
                <a:headEnd/>
                <a:tailEnd/>
              </a:ln>
            </p:spPr>
            <p:txBody>
              <a:bodyPr wrap="none" lIns="0" tIns="0" rIns="0" bIns="0">
                <a:spAutoFit/>
              </a:bodyPr>
              <a:lstStyle/>
              <a:p>
                <a:pPr defTabSz="762000"/>
                <a:r>
                  <a:rPr lang="de-DE" altLang="zh-CN" sz="200" b="0">
                    <a:solidFill>
                      <a:srgbClr val="000000"/>
                    </a:solidFill>
                  </a:rPr>
                  <a:t>I</a:t>
                </a:r>
                <a:endParaRPr lang="de-DE" altLang="zh-CN"/>
              </a:p>
            </p:txBody>
          </p:sp>
          <p:sp>
            <p:nvSpPr>
              <p:cNvPr id="4813" name="Rectangle 900"/>
              <p:cNvSpPr>
                <a:spLocks noChangeArrowheads="1"/>
              </p:cNvSpPr>
              <p:nvPr/>
            </p:nvSpPr>
            <p:spPr bwMode="auto">
              <a:xfrm>
                <a:off x="1820" y="1161"/>
                <a:ext cx="12" cy="17"/>
              </a:xfrm>
              <a:prstGeom prst="rect">
                <a:avLst/>
              </a:prstGeom>
              <a:noFill/>
              <a:ln w="9525">
                <a:noFill/>
                <a:miter lim="800000"/>
                <a:headEnd/>
                <a:tailEnd/>
              </a:ln>
            </p:spPr>
            <p:txBody>
              <a:bodyPr wrap="none" lIns="0" tIns="0" rIns="0" bIns="0">
                <a:spAutoFit/>
              </a:bodyPr>
              <a:lstStyle/>
              <a:p>
                <a:pPr defTabSz="762000"/>
                <a:r>
                  <a:rPr lang="de-DE" altLang="zh-CN" sz="200" b="0">
                    <a:solidFill>
                      <a:srgbClr val="000000"/>
                    </a:solidFill>
                  </a:rPr>
                  <a:t>C</a:t>
                </a:r>
                <a:endParaRPr lang="de-DE" altLang="zh-CN"/>
              </a:p>
            </p:txBody>
          </p:sp>
          <p:sp>
            <p:nvSpPr>
              <p:cNvPr id="4814" name="Rectangle 901"/>
              <p:cNvSpPr>
                <a:spLocks noChangeArrowheads="1"/>
              </p:cNvSpPr>
              <p:nvPr/>
            </p:nvSpPr>
            <p:spPr bwMode="auto">
              <a:xfrm>
                <a:off x="1838" y="1161"/>
                <a:ext cx="4" cy="17"/>
              </a:xfrm>
              <a:prstGeom prst="rect">
                <a:avLst/>
              </a:prstGeom>
              <a:noFill/>
              <a:ln w="9525">
                <a:noFill/>
                <a:miter lim="800000"/>
                <a:headEnd/>
                <a:tailEnd/>
              </a:ln>
            </p:spPr>
            <p:txBody>
              <a:bodyPr wrap="none" lIns="0" tIns="0" rIns="0" bIns="0">
                <a:spAutoFit/>
              </a:bodyPr>
              <a:lstStyle/>
              <a:p>
                <a:pPr defTabSz="762000"/>
                <a:r>
                  <a:rPr lang="zh-CN" altLang="de-DE" sz="200" b="0">
                    <a:solidFill>
                      <a:srgbClr val="000000"/>
                    </a:solidFill>
                  </a:rPr>
                  <a:t> </a:t>
                </a:r>
                <a:endParaRPr lang="zh-CN" altLang="de-DE"/>
              </a:p>
            </p:txBody>
          </p:sp>
          <p:sp>
            <p:nvSpPr>
              <p:cNvPr id="4815" name="Rectangle 902"/>
              <p:cNvSpPr>
                <a:spLocks noChangeArrowheads="1"/>
              </p:cNvSpPr>
              <p:nvPr/>
            </p:nvSpPr>
            <p:spPr bwMode="auto">
              <a:xfrm>
                <a:off x="1846" y="1161"/>
                <a:ext cx="12" cy="17"/>
              </a:xfrm>
              <a:prstGeom prst="rect">
                <a:avLst/>
              </a:prstGeom>
              <a:noFill/>
              <a:ln w="9525">
                <a:noFill/>
                <a:miter lim="800000"/>
                <a:headEnd/>
                <a:tailEnd/>
              </a:ln>
            </p:spPr>
            <p:txBody>
              <a:bodyPr wrap="none" lIns="0" tIns="0" rIns="0" bIns="0">
                <a:spAutoFit/>
              </a:bodyPr>
              <a:lstStyle/>
              <a:p>
                <a:pPr defTabSz="762000"/>
                <a:r>
                  <a:rPr lang="de-DE" altLang="zh-CN" sz="200" b="0">
                    <a:solidFill>
                      <a:srgbClr val="000000"/>
                    </a:solidFill>
                  </a:rPr>
                  <a:t>O</a:t>
                </a:r>
                <a:endParaRPr lang="de-DE" altLang="zh-CN"/>
              </a:p>
            </p:txBody>
          </p:sp>
          <p:sp>
            <p:nvSpPr>
              <p:cNvPr id="4816" name="Rectangle 903"/>
              <p:cNvSpPr>
                <a:spLocks noChangeArrowheads="1"/>
              </p:cNvSpPr>
              <p:nvPr/>
            </p:nvSpPr>
            <p:spPr bwMode="auto">
              <a:xfrm>
                <a:off x="1863" y="1161"/>
                <a:ext cx="11" cy="17"/>
              </a:xfrm>
              <a:prstGeom prst="rect">
                <a:avLst/>
              </a:prstGeom>
              <a:noFill/>
              <a:ln w="9525">
                <a:noFill/>
                <a:miter lim="800000"/>
                <a:headEnd/>
                <a:tailEnd/>
              </a:ln>
            </p:spPr>
            <p:txBody>
              <a:bodyPr wrap="none" lIns="0" tIns="0" rIns="0" bIns="0">
                <a:spAutoFit/>
              </a:bodyPr>
              <a:lstStyle/>
              <a:p>
                <a:pPr defTabSz="762000"/>
                <a:r>
                  <a:rPr lang="de-DE" altLang="zh-CN" sz="200" b="0">
                    <a:solidFill>
                      <a:srgbClr val="000000"/>
                    </a:solidFill>
                  </a:rPr>
                  <a:t>P</a:t>
                </a:r>
                <a:endParaRPr lang="de-DE" altLang="zh-CN"/>
              </a:p>
            </p:txBody>
          </p:sp>
          <p:sp>
            <p:nvSpPr>
              <p:cNvPr id="4817" name="Rectangle 904"/>
              <p:cNvSpPr>
                <a:spLocks noChangeArrowheads="1"/>
              </p:cNvSpPr>
              <p:nvPr/>
            </p:nvSpPr>
            <p:spPr bwMode="auto">
              <a:xfrm>
                <a:off x="1878" y="1161"/>
                <a:ext cx="9" cy="17"/>
              </a:xfrm>
              <a:prstGeom prst="rect">
                <a:avLst/>
              </a:prstGeom>
              <a:noFill/>
              <a:ln w="9525">
                <a:noFill/>
                <a:miter lim="800000"/>
                <a:headEnd/>
                <a:tailEnd/>
              </a:ln>
            </p:spPr>
            <p:txBody>
              <a:bodyPr wrap="none" lIns="0" tIns="0" rIns="0" bIns="0">
                <a:spAutoFit/>
              </a:bodyPr>
              <a:lstStyle/>
              <a:p>
                <a:pPr defTabSz="762000"/>
                <a:r>
                  <a:rPr lang="zh-CN" altLang="de-DE" sz="200" b="0">
                    <a:solidFill>
                      <a:srgbClr val="000000"/>
                    </a:solidFill>
                  </a:rPr>
                  <a:t>1</a:t>
                </a:r>
                <a:endParaRPr lang="zh-CN" altLang="de-DE"/>
              </a:p>
            </p:txBody>
          </p:sp>
          <p:sp>
            <p:nvSpPr>
              <p:cNvPr id="4818" name="Rectangle 905"/>
              <p:cNvSpPr>
                <a:spLocks noChangeArrowheads="1"/>
              </p:cNvSpPr>
              <p:nvPr/>
            </p:nvSpPr>
            <p:spPr bwMode="auto">
              <a:xfrm>
                <a:off x="1890" y="1161"/>
                <a:ext cx="9" cy="17"/>
              </a:xfrm>
              <a:prstGeom prst="rect">
                <a:avLst/>
              </a:prstGeom>
              <a:noFill/>
              <a:ln w="9525">
                <a:noFill/>
                <a:miter lim="800000"/>
                <a:headEnd/>
                <a:tailEnd/>
              </a:ln>
            </p:spPr>
            <p:txBody>
              <a:bodyPr wrap="none" lIns="0" tIns="0" rIns="0" bIns="0">
                <a:spAutoFit/>
              </a:bodyPr>
              <a:lstStyle/>
              <a:p>
                <a:pPr defTabSz="762000"/>
                <a:r>
                  <a:rPr lang="zh-CN" altLang="de-DE" sz="200" b="0">
                    <a:solidFill>
                      <a:srgbClr val="000000"/>
                    </a:solidFill>
                  </a:rPr>
                  <a:t>7</a:t>
                </a:r>
                <a:endParaRPr lang="zh-CN" altLang="de-DE"/>
              </a:p>
            </p:txBody>
          </p:sp>
          <p:sp>
            <p:nvSpPr>
              <p:cNvPr id="4819" name="Rectangle 906"/>
              <p:cNvSpPr>
                <a:spLocks noChangeArrowheads="1"/>
              </p:cNvSpPr>
              <p:nvPr/>
            </p:nvSpPr>
            <p:spPr bwMode="auto">
              <a:xfrm>
                <a:off x="1854" y="1386"/>
                <a:ext cx="8" cy="6"/>
              </a:xfrm>
              <a:prstGeom prst="rect">
                <a:avLst/>
              </a:prstGeom>
              <a:solidFill>
                <a:srgbClr val="FFFFFF"/>
              </a:solidFill>
              <a:ln w="9525">
                <a:noFill/>
                <a:miter lim="800000"/>
                <a:headEnd/>
                <a:tailEnd/>
              </a:ln>
            </p:spPr>
            <p:txBody>
              <a:bodyPr/>
              <a:lstStyle/>
              <a:p>
                <a:endParaRPr lang="zh-TW" altLang="en-US"/>
              </a:p>
            </p:txBody>
          </p:sp>
          <p:sp>
            <p:nvSpPr>
              <p:cNvPr id="4820" name="Rectangle 907"/>
              <p:cNvSpPr>
                <a:spLocks noChangeArrowheads="1"/>
              </p:cNvSpPr>
              <p:nvPr/>
            </p:nvSpPr>
            <p:spPr bwMode="auto">
              <a:xfrm>
                <a:off x="1854" y="1364"/>
                <a:ext cx="8" cy="5"/>
              </a:xfrm>
              <a:prstGeom prst="rect">
                <a:avLst/>
              </a:prstGeom>
              <a:solidFill>
                <a:srgbClr val="FFFFFF"/>
              </a:solidFill>
              <a:ln w="9525">
                <a:noFill/>
                <a:miter lim="800000"/>
                <a:headEnd/>
                <a:tailEnd/>
              </a:ln>
            </p:spPr>
            <p:txBody>
              <a:bodyPr/>
              <a:lstStyle/>
              <a:p>
                <a:endParaRPr lang="zh-TW" altLang="en-US"/>
              </a:p>
            </p:txBody>
          </p:sp>
          <p:sp>
            <p:nvSpPr>
              <p:cNvPr id="4821" name="Rectangle 908"/>
              <p:cNvSpPr>
                <a:spLocks noChangeArrowheads="1"/>
              </p:cNvSpPr>
              <p:nvPr/>
            </p:nvSpPr>
            <p:spPr bwMode="auto">
              <a:xfrm>
                <a:off x="1854" y="1341"/>
                <a:ext cx="8" cy="6"/>
              </a:xfrm>
              <a:prstGeom prst="rect">
                <a:avLst/>
              </a:prstGeom>
              <a:solidFill>
                <a:srgbClr val="FFFFFF"/>
              </a:solidFill>
              <a:ln w="9525">
                <a:noFill/>
                <a:miter lim="800000"/>
                <a:headEnd/>
                <a:tailEnd/>
              </a:ln>
            </p:spPr>
            <p:txBody>
              <a:bodyPr/>
              <a:lstStyle/>
              <a:p>
                <a:endParaRPr lang="zh-TW" altLang="en-US"/>
              </a:p>
            </p:txBody>
          </p:sp>
          <p:sp>
            <p:nvSpPr>
              <p:cNvPr id="4822" name="Rectangle 909"/>
              <p:cNvSpPr>
                <a:spLocks noChangeArrowheads="1"/>
              </p:cNvSpPr>
              <p:nvPr/>
            </p:nvSpPr>
            <p:spPr bwMode="auto">
              <a:xfrm>
                <a:off x="1841" y="1377"/>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000000"/>
                    </a:solidFill>
                  </a:rPr>
                  <a:t>S</a:t>
                </a:r>
                <a:endParaRPr lang="de-DE" altLang="zh-CN"/>
              </a:p>
            </p:txBody>
          </p:sp>
          <p:sp>
            <p:nvSpPr>
              <p:cNvPr id="4823" name="Rectangle 910"/>
              <p:cNvSpPr>
                <a:spLocks noChangeArrowheads="1"/>
              </p:cNvSpPr>
              <p:nvPr/>
            </p:nvSpPr>
            <p:spPr bwMode="auto">
              <a:xfrm>
                <a:off x="1849" y="1377"/>
                <a:ext cx="6"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000000"/>
                    </a:solidFill>
                  </a:rPr>
                  <a:t>H</a:t>
                </a:r>
                <a:endParaRPr lang="de-DE" altLang="zh-CN"/>
              </a:p>
            </p:txBody>
          </p:sp>
          <p:sp>
            <p:nvSpPr>
              <p:cNvPr id="4824" name="Rectangle 911"/>
              <p:cNvSpPr>
                <a:spLocks noChangeArrowheads="1"/>
              </p:cNvSpPr>
              <p:nvPr/>
            </p:nvSpPr>
            <p:spPr bwMode="auto">
              <a:xfrm>
                <a:off x="1857" y="1377"/>
                <a:ext cx="2"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000000"/>
                    </a:solidFill>
                  </a:rPr>
                  <a:t>I</a:t>
                </a:r>
                <a:endParaRPr lang="de-DE" altLang="zh-CN"/>
              </a:p>
            </p:txBody>
          </p:sp>
          <p:sp>
            <p:nvSpPr>
              <p:cNvPr id="4825" name="Rectangle 912"/>
              <p:cNvSpPr>
                <a:spLocks noChangeArrowheads="1"/>
              </p:cNvSpPr>
              <p:nvPr/>
            </p:nvSpPr>
            <p:spPr bwMode="auto">
              <a:xfrm>
                <a:off x="1860" y="1377"/>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000000"/>
                    </a:solidFill>
                  </a:rPr>
                  <a:t>F</a:t>
                </a:r>
                <a:endParaRPr lang="de-DE" altLang="zh-CN"/>
              </a:p>
            </p:txBody>
          </p:sp>
          <p:sp>
            <p:nvSpPr>
              <p:cNvPr id="4826" name="Rectangle 913"/>
              <p:cNvSpPr>
                <a:spLocks noChangeArrowheads="1"/>
              </p:cNvSpPr>
              <p:nvPr/>
            </p:nvSpPr>
            <p:spPr bwMode="auto">
              <a:xfrm>
                <a:off x="1867" y="1377"/>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000000"/>
                    </a:solidFill>
                  </a:rPr>
                  <a:t>T</a:t>
                </a:r>
                <a:endParaRPr lang="de-DE" altLang="zh-CN"/>
              </a:p>
            </p:txBody>
          </p:sp>
          <p:sp>
            <p:nvSpPr>
              <p:cNvPr id="4827" name="Rectangle 914"/>
              <p:cNvSpPr>
                <a:spLocks noChangeArrowheads="1"/>
              </p:cNvSpPr>
              <p:nvPr/>
            </p:nvSpPr>
            <p:spPr bwMode="auto">
              <a:xfrm>
                <a:off x="1842" y="1354"/>
                <a:ext cx="6"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000000"/>
                    </a:solidFill>
                  </a:rPr>
                  <a:t>H</a:t>
                </a:r>
                <a:endParaRPr lang="de-DE" altLang="zh-CN"/>
              </a:p>
            </p:txBody>
          </p:sp>
          <p:sp>
            <p:nvSpPr>
              <p:cNvPr id="4828" name="Rectangle 915"/>
              <p:cNvSpPr>
                <a:spLocks noChangeArrowheads="1"/>
              </p:cNvSpPr>
              <p:nvPr/>
            </p:nvSpPr>
            <p:spPr bwMode="auto">
              <a:xfrm>
                <a:off x="1851" y="1354"/>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000000"/>
                    </a:solidFill>
                  </a:rPr>
                  <a:t>E</a:t>
                </a:r>
                <a:endParaRPr lang="de-DE" altLang="zh-CN"/>
              </a:p>
            </p:txBody>
          </p:sp>
          <p:sp>
            <p:nvSpPr>
              <p:cNvPr id="4829" name="Rectangle 916"/>
              <p:cNvSpPr>
                <a:spLocks noChangeArrowheads="1"/>
              </p:cNvSpPr>
              <p:nvPr/>
            </p:nvSpPr>
            <p:spPr bwMode="auto">
              <a:xfrm>
                <a:off x="1859" y="1354"/>
                <a:ext cx="4"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000000"/>
                    </a:solidFill>
                  </a:rPr>
                  <a:t>L</a:t>
                </a:r>
                <a:endParaRPr lang="de-DE" altLang="zh-CN"/>
              </a:p>
            </p:txBody>
          </p:sp>
          <p:sp>
            <p:nvSpPr>
              <p:cNvPr id="4830" name="Rectangle 917"/>
              <p:cNvSpPr>
                <a:spLocks noChangeArrowheads="1"/>
              </p:cNvSpPr>
              <p:nvPr/>
            </p:nvSpPr>
            <p:spPr bwMode="auto">
              <a:xfrm>
                <a:off x="1865" y="1354"/>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000000"/>
                    </a:solidFill>
                  </a:rPr>
                  <a:t>P</a:t>
                </a:r>
                <a:endParaRPr lang="de-DE" altLang="zh-CN"/>
              </a:p>
            </p:txBody>
          </p:sp>
          <p:sp>
            <p:nvSpPr>
              <p:cNvPr id="4831" name="Freeform 918"/>
              <p:cNvSpPr>
                <a:spLocks/>
              </p:cNvSpPr>
              <p:nvPr/>
            </p:nvSpPr>
            <p:spPr bwMode="auto">
              <a:xfrm>
                <a:off x="1853" y="1333"/>
                <a:ext cx="9" cy="6"/>
              </a:xfrm>
              <a:custGeom>
                <a:avLst/>
                <a:gdLst/>
                <a:ahLst/>
                <a:cxnLst>
                  <a:cxn ang="0">
                    <a:pos x="17" y="32"/>
                  </a:cxn>
                  <a:cxn ang="0">
                    <a:pos x="0" y="32"/>
                  </a:cxn>
                  <a:cxn ang="0">
                    <a:pos x="17" y="0"/>
                  </a:cxn>
                  <a:cxn ang="0">
                    <a:pos x="35" y="32"/>
                  </a:cxn>
                  <a:cxn ang="0">
                    <a:pos x="17" y="32"/>
                  </a:cxn>
                </a:cxnLst>
                <a:rect l="0" t="0" r="r" b="b"/>
                <a:pathLst>
                  <a:path w="35" h="32">
                    <a:moveTo>
                      <a:pt x="17" y="32"/>
                    </a:moveTo>
                    <a:lnTo>
                      <a:pt x="0" y="32"/>
                    </a:lnTo>
                    <a:lnTo>
                      <a:pt x="17" y="0"/>
                    </a:lnTo>
                    <a:lnTo>
                      <a:pt x="35" y="32"/>
                    </a:lnTo>
                    <a:lnTo>
                      <a:pt x="17" y="32"/>
                    </a:lnTo>
                    <a:close/>
                  </a:path>
                </a:pathLst>
              </a:custGeom>
              <a:solidFill>
                <a:srgbClr val="FFFF00"/>
              </a:solidFill>
              <a:ln w="9525">
                <a:noFill/>
                <a:round/>
                <a:headEnd/>
                <a:tailEnd/>
              </a:ln>
            </p:spPr>
            <p:txBody>
              <a:bodyPr/>
              <a:lstStyle/>
              <a:p>
                <a:endParaRPr lang="zh-TW" altLang="en-US"/>
              </a:p>
            </p:txBody>
          </p:sp>
          <p:sp>
            <p:nvSpPr>
              <p:cNvPr id="4832" name="Freeform 919"/>
              <p:cNvSpPr>
                <a:spLocks/>
              </p:cNvSpPr>
              <p:nvPr/>
            </p:nvSpPr>
            <p:spPr bwMode="auto">
              <a:xfrm>
                <a:off x="1851" y="1332"/>
                <a:ext cx="13" cy="8"/>
              </a:xfrm>
              <a:custGeom>
                <a:avLst/>
                <a:gdLst/>
                <a:ahLst/>
                <a:cxnLst>
                  <a:cxn ang="0">
                    <a:pos x="7" y="36"/>
                  </a:cxn>
                  <a:cxn ang="0">
                    <a:pos x="10" y="43"/>
                  </a:cxn>
                  <a:cxn ang="0">
                    <a:pos x="27" y="11"/>
                  </a:cxn>
                  <a:cxn ang="0">
                    <a:pos x="20" y="11"/>
                  </a:cxn>
                  <a:cxn ang="0">
                    <a:pos x="38" y="43"/>
                  </a:cxn>
                  <a:cxn ang="0">
                    <a:pos x="42" y="36"/>
                  </a:cxn>
                  <a:cxn ang="0">
                    <a:pos x="7" y="36"/>
                  </a:cxn>
                  <a:cxn ang="0">
                    <a:pos x="0" y="45"/>
                  </a:cxn>
                  <a:cxn ang="0">
                    <a:pos x="49" y="45"/>
                  </a:cxn>
                  <a:cxn ang="0">
                    <a:pos x="24" y="0"/>
                  </a:cxn>
                  <a:cxn ang="0">
                    <a:pos x="0" y="45"/>
                  </a:cxn>
                  <a:cxn ang="0">
                    <a:pos x="7" y="36"/>
                  </a:cxn>
                </a:cxnLst>
                <a:rect l="0" t="0" r="r" b="b"/>
                <a:pathLst>
                  <a:path w="49" h="45">
                    <a:moveTo>
                      <a:pt x="7" y="36"/>
                    </a:moveTo>
                    <a:lnTo>
                      <a:pt x="10" y="43"/>
                    </a:lnTo>
                    <a:lnTo>
                      <a:pt x="27" y="11"/>
                    </a:lnTo>
                    <a:lnTo>
                      <a:pt x="20" y="11"/>
                    </a:lnTo>
                    <a:lnTo>
                      <a:pt x="38" y="43"/>
                    </a:lnTo>
                    <a:lnTo>
                      <a:pt x="42" y="36"/>
                    </a:lnTo>
                    <a:lnTo>
                      <a:pt x="7" y="36"/>
                    </a:lnTo>
                    <a:lnTo>
                      <a:pt x="0" y="45"/>
                    </a:lnTo>
                    <a:lnTo>
                      <a:pt x="49" y="45"/>
                    </a:lnTo>
                    <a:lnTo>
                      <a:pt x="24" y="0"/>
                    </a:lnTo>
                    <a:lnTo>
                      <a:pt x="0" y="45"/>
                    </a:lnTo>
                    <a:lnTo>
                      <a:pt x="7" y="36"/>
                    </a:lnTo>
                    <a:close/>
                  </a:path>
                </a:pathLst>
              </a:custGeom>
              <a:solidFill>
                <a:srgbClr val="FFFF00"/>
              </a:solidFill>
              <a:ln w="9525">
                <a:noFill/>
                <a:round/>
                <a:headEnd/>
                <a:tailEnd/>
              </a:ln>
            </p:spPr>
            <p:txBody>
              <a:bodyPr/>
              <a:lstStyle/>
              <a:p>
                <a:endParaRPr lang="zh-TW" altLang="en-US"/>
              </a:p>
            </p:txBody>
          </p:sp>
          <p:sp>
            <p:nvSpPr>
              <p:cNvPr id="4833" name="Freeform 920"/>
              <p:cNvSpPr>
                <a:spLocks/>
              </p:cNvSpPr>
              <p:nvPr/>
            </p:nvSpPr>
            <p:spPr bwMode="auto">
              <a:xfrm>
                <a:off x="1852" y="1333"/>
                <a:ext cx="11" cy="6"/>
              </a:xfrm>
              <a:custGeom>
                <a:avLst/>
                <a:gdLst/>
                <a:ahLst/>
                <a:cxnLst>
                  <a:cxn ang="0">
                    <a:pos x="4" y="34"/>
                  </a:cxn>
                  <a:cxn ang="0">
                    <a:pos x="5" y="37"/>
                  </a:cxn>
                  <a:cxn ang="0">
                    <a:pos x="22" y="5"/>
                  </a:cxn>
                  <a:cxn ang="0">
                    <a:pos x="19" y="5"/>
                  </a:cxn>
                  <a:cxn ang="0">
                    <a:pos x="37" y="37"/>
                  </a:cxn>
                  <a:cxn ang="0">
                    <a:pos x="39" y="34"/>
                  </a:cxn>
                  <a:cxn ang="0">
                    <a:pos x="4" y="34"/>
                  </a:cxn>
                  <a:cxn ang="0">
                    <a:pos x="0" y="38"/>
                  </a:cxn>
                  <a:cxn ang="0">
                    <a:pos x="42" y="38"/>
                  </a:cxn>
                  <a:cxn ang="0">
                    <a:pos x="21" y="0"/>
                  </a:cxn>
                  <a:cxn ang="0">
                    <a:pos x="0" y="38"/>
                  </a:cxn>
                  <a:cxn ang="0">
                    <a:pos x="4" y="34"/>
                  </a:cxn>
                </a:cxnLst>
                <a:rect l="0" t="0" r="r" b="b"/>
                <a:pathLst>
                  <a:path w="42" h="38">
                    <a:moveTo>
                      <a:pt x="4" y="34"/>
                    </a:moveTo>
                    <a:lnTo>
                      <a:pt x="5" y="37"/>
                    </a:lnTo>
                    <a:lnTo>
                      <a:pt x="22" y="5"/>
                    </a:lnTo>
                    <a:lnTo>
                      <a:pt x="19" y="5"/>
                    </a:lnTo>
                    <a:lnTo>
                      <a:pt x="37" y="37"/>
                    </a:lnTo>
                    <a:lnTo>
                      <a:pt x="39" y="34"/>
                    </a:lnTo>
                    <a:lnTo>
                      <a:pt x="4" y="34"/>
                    </a:lnTo>
                    <a:lnTo>
                      <a:pt x="0" y="38"/>
                    </a:lnTo>
                    <a:lnTo>
                      <a:pt x="42" y="38"/>
                    </a:lnTo>
                    <a:lnTo>
                      <a:pt x="21" y="0"/>
                    </a:lnTo>
                    <a:lnTo>
                      <a:pt x="0" y="38"/>
                    </a:lnTo>
                    <a:lnTo>
                      <a:pt x="4" y="34"/>
                    </a:lnTo>
                    <a:close/>
                  </a:path>
                </a:pathLst>
              </a:custGeom>
              <a:solidFill>
                <a:srgbClr val="000000"/>
              </a:solidFill>
              <a:ln w="9525">
                <a:noFill/>
                <a:round/>
                <a:headEnd/>
                <a:tailEnd/>
              </a:ln>
            </p:spPr>
            <p:txBody>
              <a:bodyPr/>
              <a:lstStyle/>
              <a:p>
                <a:endParaRPr lang="zh-TW" altLang="en-US"/>
              </a:p>
            </p:txBody>
          </p:sp>
          <p:sp>
            <p:nvSpPr>
              <p:cNvPr id="4834" name="Oval 921"/>
              <p:cNvSpPr>
                <a:spLocks noChangeArrowheads="1"/>
              </p:cNvSpPr>
              <p:nvPr/>
            </p:nvSpPr>
            <p:spPr bwMode="auto">
              <a:xfrm>
                <a:off x="1857" y="1338"/>
                <a:ext cx="1" cy="1"/>
              </a:xfrm>
              <a:prstGeom prst="ellipse">
                <a:avLst/>
              </a:prstGeom>
              <a:solidFill>
                <a:srgbClr val="000000"/>
              </a:solidFill>
              <a:ln w="0">
                <a:solidFill>
                  <a:srgbClr val="000000"/>
                </a:solidFill>
                <a:round/>
                <a:headEnd/>
                <a:tailEnd/>
              </a:ln>
            </p:spPr>
            <p:txBody>
              <a:bodyPr/>
              <a:lstStyle/>
              <a:p>
                <a:endParaRPr lang="zh-TW" altLang="en-US"/>
              </a:p>
            </p:txBody>
          </p:sp>
          <p:sp>
            <p:nvSpPr>
              <p:cNvPr id="4835" name="Rectangle 922"/>
              <p:cNvSpPr>
                <a:spLocks noChangeArrowheads="1"/>
              </p:cNvSpPr>
              <p:nvPr/>
            </p:nvSpPr>
            <p:spPr bwMode="auto">
              <a:xfrm>
                <a:off x="1317" y="1352"/>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FFFFFF"/>
                    </a:solidFill>
                  </a:rPr>
                  <a:t>K</a:t>
                </a:r>
                <a:endParaRPr lang="de-DE" altLang="zh-CN"/>
              </a:p>
            </p:txBody>
          </p:sp>
          <p:sp>
            <p:nvSpPr>
              <p:cNvPr id="4836" name="Rectangle 923"/>
              <p:cNvSpPr>
                <a:spLocks noChangeArrowheads="1"/>
              </p:cNvSpPr>
              <p:nvPr/>
            </p:nvSpPr>
            <p:spPr bwMode="auto">
              <a:xfrm>
                <a:off x="1324" y="1352"/>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1</a:t>
                </a:r>
                <a:endParaRPr lang="zh-CN" altLang="de-DE"/>
              </a:p>
            </p:txBody>
          </p:sp>
          <p:sp>
            <p:nvSpPr>
              <p:cNvPr id="4837" name="Rectangle 924"/>
              <p:cNvSpPr>
                <a:spLocks noChangeArrowheads="1"/>
              </p:cNvSpPr>
              <p:nvPr/>
            </p:nvSpPr>
            <p:spPr bwMode="auto">
              <a:xfrm>
                <a:off x="1316" y="1360"/>
                <a:ext cx="8" cy="5"/>
              </a:xfrm>
              <a:prstGeom prst="rect">
                <a:avLst/>
              </a:prstGeom>
              <a:solidFill>
                <a:srgbClr val="FFFFFF"/>
              </a:solidFill>
              <a:ln w="9525">
                <a:noFill/>
                <a:miter lim="800000"/>
                <a:headEnd/>
                <a:tailEnd/>
              </a:ln>
            </p:spPr>
            <p:txBody>
              <a:bodyPr/>
              <a:lstStyle/>
              <a:p>
                <a:endParaRPr lang="zh-TW" altLang="en-US"/>
              </a:p>
            </p:txBody>
          </p:sp>
          <p:sp>
            <p:nvSpPr>
              <p:cNvPr id="4838" name="Rectangle 925"/>
              <p:cNvSpPr>
                <a:spLocks noChangeArrowheads="1"/>
              </p:cNvSpPr>
              <p:nvPr/>
            </p:nvSpPr>
            <p:spPr bwMode="auto">
              <a:xfrm>
                <a:off x="1573" y="1352"/>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FFFFFF"/>
                    </a:solidFill>
                  </a:rPr>
                  <a:t>K</a:t>
                </a:r>
                <a:endParaRPr lang="de-DE" altLang="zh-CN"/>
              </a:p>
            </p:txBody>
          </p:sp>
          <p:sp>
            <p:nvSpPr>
              <p:cNvPr id="4839" name="Rectangle 926"/>
              <p:cNvSpPr>
                <a:spLocks noChangeArrowheads="1"/>
              </p:cNvSpPr>
              <p:nvPr/>
            </p:nvSpPr>
            <p:spPr bwMode="auto">
              <a:xfrm>
                <a:off x="1580" y="1352"/>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5</a:t>
                </a:r>
                <a:endParaRPr lang="zh-CN" altLang="de-DE"/>
              </a:p>
            </p:txBody>
          </p:sp>
          <p:sp>
            <p:nvSpPr>
              <p:cNvPr id="4840" name="Rectangle 927"/>
              <p:cNvSpPr>
                <a:spLocks noChangeArrowheads="1"/>
              </p:cNvSpPr>
              <p:nvPr/>
            </p:nvSpPr>
            <p:spPr bwMode="auto">
              <a:xfrm>
                <a:off x="1572" y="1360"/>
                <a:ext cx="8" cy="5"/>
              </a:xfrm>
              <a:prstGeom prst="rect">
                <a:avLst/>
              </a:prstGeom>
              <a:solidFill>
                <a:srgbClr val="FFFFFF"/>
              </a:solidFill>
              <a:ln w="9525">
                <a:noFill/>
                <a:miter lim="800000"/>
                <a:headEnd/>
                <a:tailEnd/>
              </a:ln>
            </p:spPr>
            <p:txBody>
              <a:bodyPr/>
              <a:lstStyle/>
              <a:p>
                <a:endParaRPr lang="zh-TW" altLang="en-US"/>
              </a:p>
            </p:txBody>
          </p:sp>
          <p:sp>
            <p:nvSpPr>
              <p:cNvPr id="4841" name="Rectangle 928"/>
              <p:cNvSpPr>
                <a:spLocks noChangeArrowheads="1"/>
              </p:cNvSpPr>
              <p:nvPr/>
            </p:nvSpPr>
            <p:spPr bwMode="auto">
              <a:xfrm>
                <a:off x="1637" y="1352"/>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FFFFFF"/>
                    </a:solidFill>
                  </a:rPr>
                  <a:t>K</a:t>
                </a:r>
                <a:endParaRPr lang="de-DE" altLang="zh-CN"/>
              </a:p>
            </p:txBody>
          </p:sp>
          <p:sp>
            <p:nvSpPr>
              <p:cNvPr id="4842" name="Rectangle 929"/>
              <p:cNvSpPr>
                <a:spLocks noChangeArrowheads="1"/>
              </p:cNvSpPr>
              <p:nvPr/>
            </p:nvSpPr>
            <p:spPr bwMode="auto">
              <a:xfrm>
                <a:off x="1644" y="1352"/>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6</a:t>
                </a:r>
                <a:endParaRPr lang="zh-CN" altLang="de-DE"/>
              </a:p>
            </p:txBody>
          </p:sp>
          <p:sp>
            <p:nvSpPr>
              <p:cNvPr id="4843" name="Rectangle 930"/>
              <p:cNvSpPr>
                <a:spLocks noChangeArrowheads="1"/>
              </p:cNvSpPr>
              <p:nvPr/>
            </p:nvSpPr>
            <p:spPr bwMode="auto">
              <a:xfrm>
                <a:off x="1636" y="1360"/>
                <a:ext cx="8" cy="5"/>
              </a:xfrm>
              <a:prstGeom prst="rect">
                <a:avLst/>
              </a:prstGeom>
              <a:solidFill>
                <a:srgbClr val="FFFFFF"/>
              </a:solidFill>
              <a:ln w="9525">
                <a:noFill/>
                <a:miter lim="800000"/>
                <a:headEnd/>
                <a:tailEnd/>
              </a:ln>
            </p:spPr>
            <p:txBody>
              <a:bodyPr/>
              <a:lstStyle/>
              <a:p>
                <a:endParaRPr lang="zh-TW" altLang="en-US"/>
              </a:p>
            </p:txBody>
          </p:sp>
          <p:sp>
            <p:nvSpPr>
              <p:cNvPr id="4844" name="Rectangle 931"/>
              <p:cNvSpPr>
                <a:spLocks noChangeArrowheads="1"/>
              </p:cNvSpPr>
              <p:nvPr/>
            </p:nvSpPr>
            <p:spPr bwMode="auto">
              <a:xfrm>
                <a:off x="1701" y="1352"/>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FFFFFF"/>
                    </a:solidFill>
                  </a:rPr>
                  <a:t>K</a:t>
                </a:r>
                <a:endParaRPr lang="de-DE" altLang="zh-CN"/>
              </a:p>
            </p:txBody>
          </p:sp>
          <p:sp>
            <p:nvSpPr>
              <p:cNvPr id="4845" name="Rectangle 932"/>
              <p:cNvSpPr>
                <a:spLocks noChangeArrowheads="1"/>
              </p:cNvSpPr>
              <p:nvPr/>
            </p:nvSpPr>
            <p:spPr bwMode="auto">
              <a:xfrm>
                <a:off x="1708" y="1352"/>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7</a:t>
                </a:r>
                <a:endParaRPr lang="zh-CN" altLang="de-DE"/>
              </a:p>
            </p:txBody>
          </p:sp>
          <p:sp>
            <p:nvSpPr>
              <p:cNvPr id="4846" name="Rectangle 933"/>
              <p:cNvSpPr>
                <a:spLocks noChangeArrowheads="1"/>
              </p:cNvSpPr>
              <p:nvPr/>
            </p:nvSpPr>
            <p:spPr bwMode="auto">
              <a:xfrm>
                <a:off x="1700" y="1360"/>
                <a:ext cx="8" cy="5"/>
              </a:xfrm>
              <a:prstGeom prst="rect">
                <a:avLst/>
              </a:prstGeom>
              <a:solidFill>
                <a:srgbClr val="FFFFFF"/>
              </a:solidFill>
              <a:ln w="9525">
                <a:noFill/>
                <a:miter lim="800000"/>
                <a:headEnd/>
                <a:tailEnd/>
              </a:ln>
            </p:spPr>
            <p:txBody>
              <a:bodyPr/>
              <a:lstStyle/>
              <a:p>
                <a:endParaRPr lang="zh-TW" altLang="en-US"/>
              </a:p>
            </p:txBody>
          </p:sp>
          <p:sp>
            <p:nvSpPr>
              <p:cNvPr id="4847" name="Rectangle 934"/>
              <p:cNvSpPr>
                <a:spLocks noChangeArrowheads="1"/>
              </p:cNvSpPr>
              <p:nvPr/>
            </p:nvSpPr>
            <p:spPr bwMode="auto">
              <a:xfrm>
                <a:off x="1764" y="1352"/>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FFFFFF"/>
                    </a:solidFill>
                  </a:rPr>
                  <a:t>K</a:t>
                </a:r>
                <a:endParaRPr lang="de-DE" altLang="zh-CN"/>
              </a:p>
            </p:txBody>
          </p:sp>
          <p:sp>
            <p:nvSpPr>
              <p:cNvPr id="4848" name="Rectangle 935"/>
              <p:cNvSpPr>
                <a:spLocks noChangeArrowheads="1"/>
              </p:cNvSpPr>
              <p:nvPr/>
            </p:nvSpPr>
            <p:spPr bwMode="auto">
              <a:xfrm>
                <a:off x="1772" y="1352"/>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8</a:t>
                </a:r>
                <a:endParaRPr lang="zh-CN" altLang="de-DE"/>
              </a:p>
            </p:txBody>
          </p:sp>
          <p:sp>
            <p:nvSpPr>
              <p:cNvPr id="4849" name="Rectangle 936"/>
              <p:cNvSpPr>
                <a:spLocks noChangeArrowheads="1"/>
              </p:cNvSpPr>
              <p:nvPr/>
            </p:nvSpPr>
            <p:spPr bwMode="auto">
              <a:xfrm>
                <a:off x="1764" y="1360"/>
                <a:ext cx="8" cy="5"/>
              </a:xfrm>
              <a:prstGeom prst="rect">
                <a:avLst/>
              </a:prstGeom>
              <a:solidFill>
                <a:srgbClr val="FFFFFF"/>
              </a:solidFill>
              <a:ln w="9525">
                <a:noFill/>
                <a:miter lim="800000"/>
                <a:headEnd/>
                <a:tailEnd/>
              </a:ln>
            </p:spPr>
            <p:txBody>
              <a:bodyPr/>
              <a:lstStyle/>
              <a:p>
                <a:endParaRPr lang="zh-TW" altLang="en-US"/>
              </a:p>
            </p:txBody>
          </p:sp>
          <p:sp>
            <p:nvSpPr>
              <p:cNvPr id="4850" name="Rectangle 937"/>
              <p:cNvSpPr>
                <a:spLocks noChangeArrowheads="1"/>
              </p:cNvSpPr>
              <p:nvPr/>
            </p:nvSpPr>
            <p:spPr bwMode="auto">
              <a:xfrm>
                <a:off x="1380" y="1360"/>
                <a:ext cx="8" cy="5"/>
              </a:xfrm>
              <a:prstGeom prst="rect">
                <a:avLst/>
              </a:prstGeom>
              <a:solidFill>
                <a:srgbClr val="FFFFFF"/>
              </a:solidFill>
              <a:ln w="9525">
                <a:noFill/>
                <a:miter lim="800000"/>
                <a:headEnd/>
                <a:tailEnd/>
              </a:ln>
            </p:spPr>
            <p:txBody>
              <a:bodyPr/>
              <a:lstStyle/>
              <a:p>
                <a:endParaRPr lang="zh-TW" altLang="en-US"/>
              </a:p>
            </p:txBody>
          </p:sp>
          <p:sp>
            <p:nvSpPr>
              <p:cNvPr id="4851" name="Rectangle 938"/>
              <p:cNvSpPr>
                <a:spLocks noChangeArrowheads="1"/>
              </p:cNvSpPr>
              <p:nvPr/>
            </p:nvSpPr>
            <p:spPr bwMode="auto">
              <a:xfrm>
                <a:off x="1381" y="1352"/>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FFFFFF"/>
                    </a:solidFill>
                  </a:rPr>
                  <a:t>K</a:t>
                </a:r>
                <a:endParaRPr lang="de-DE" altLang="zh-CN"/>
              </a:p>
            </p:txBody>
          </p:sp>
          <p:sp>
            <p:nvSpPr>
              <p:cNvPr id="4852" name="Rectangle 939"/>
              <p:cNvSpPr>
                <a:spLocks noChangeArrowheads="1"/>
              </p:cNvSpPr>
              <p:nvPr/>
            </p:nvSpPr>
            <p:spPr bwMode="auto">
              <a:xfrm>
                <a:off x="1388" y="1352"/>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2</a:t>
                </a:r>
                <a:endParaRPr lang="zh-CN" altLang="de-DE"/>
              </a:p>
            </p:txBody>
          </p:sp>
          <p:sp>
            <p:nvSpPr>
              <p:cNvPr id="4853" name="Rectangle 940"/>
              <p:cNvSpPr>
                <a:spLocks noChangeArrowheads="1"/>
              </p:cNvSpPr>
              <p:nvPr/>
            </p:nvSpPr>
            <p:spPr bwMode="auto">
              <a:xfrm>
                <a:off x="1444" y="1360"/>
                <a:ext cx="8" cy="5"/>
              </a:xfrm>
              <a:prstGeom prst="rect">
                <a:avLst/>
              </a:prstGeom>
              <a:solidFill>
                <a:srgbClr val="FFFFFF"/>
              </a:solidFill>
              <a:ln w="9525">
                <a:noFill/>
                <a:miter lim="800000"/>
                <a:headEnd/>
                <a:tailEnd/>
              </a:ln>
            </p:spPr>
            <p:txBody>
              <a:bodyPr/>
              <a:lstStyle/>
              <a:p>
                <a:endParaRPr lang="zh-TW" altLang="en-US"/>
              </a:p>
            </p:txBody>
          </p:sp>
          <p:sp>
            <p:nvSpPr>
              <p:cNvPr id="4854" name="Rectangle 941"/>
              <p:cNvSpPr>
                <a:spLocks noChangeArrowheads="1"/>
              </p:cNvSpPr>
              <p:nvPr/>
            </p:nvSpPr>
            <p:spPr bwMode="auto">
              <a:xfrm>
                <a:off x="1445" y="1352"/>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FFFFFF"/>
                    </a:solidFill>
                  </a:rPr>
                  <a:t>K</a:t>
                </a:r>
                <a:endParaRPr lang="de-DE" altLang="zh-CN"/>
              </a:p>
            </p:txBody>
          </p:sp>
          <p:sp>
            <p:nvSpPr>
              <p:cNvPr id="4855" name="Rectangle 942"/>
              <p:cNvSpPr>
                <a:spLocks noChangeArrowheads="1"/>
              </p:cNvSpPr>
              <p:nvPr/>
            </p:nvSpPr>
            <p:spPr bwMode="auto">
              <a:xfrm>
                <a:off x="1452" y="1352"/>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3</a:t>
                </a:r>
                <a:endParaRPr lang="zh-CN" altLang="de-DE"/>
              </a:p>
            </p:txBody>
          </p:sp>
          <p:sp>
            <p:nvSpPr>
              <p:cNvPr id="4856" name="Rectangle 943"/>
              <p:cNvSpPr>
                <a:spLocks noChangeArrowheads="1"/>
              </p:cNvSpPr>
              <p:nvPr/>
            </p:nvSpPr>
            <p:spPr bwMode="auto">
              <a:xfrm>
                <a:off x="1508" y="1360"/>
                <a:ext cx="8" cy="5"/>
              </a:xfrm>
              <a:prstGeom prst="rect">
                <a:avLst/>
              </a:prstGeom>
              <a:solidFill>
                <a:srgbClr val="FFFFFF"/>
              </a:solidFill>
              <a:ln w="9525">
                <a:noFill/>
                <a:miter lim="800000"/>
                <a:headEnd/>
                <a:tailEnd/>
              </a:ln>
            </p:spPr>
            <p:txBody>
              <a:bodyPr/>
              <a:lstStyle/>
              <a:p>
                <a:endParaRPr lang="zh-TW" altLang="en-US"/>
              </a:p>
            </p:txBody>
          </p:sp>
          <p:sp>
            <p:nvSpPr>
              <p:cNvPr id="4857" name="Rectangle 944"/>
              <p:cNvSpPr>
                <a:spLocks noChangeArrowheads="1"/>
              </p:cNvSpPr>
              <p:nvPr/>
            </p:nvSpPr>
            <p:spPr bwMode="auto">
              <a:xfrm>
                <a:off x="1509" y="1352"/>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FFFFFF"/>
                    </a:solidFill>
                  </a:rPr>
                  <a:t>K</a:t>
                </a:r>
                <a:endParaRPr lang="de-DE" altLang="zh-CN"/>
              </a:p>
            </p:txBody>
          </p:sp>
          <p:sp>
            <p:nvSpPr>
              <p:cNvPr id="4858" name="Rectangle 945"/>
              <p:cNvSpPr>
                <a:spLocks noChangeArrowheads="1"/>
              </p:cNvSpPr>
              <p:nvPr/>
            </p:nvSpPr>
            <p:spPr bwMode="auto">
              <a:xfrm>
                <a:off x="1516" y="1352"/>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4</a:t>
                </a:r>
                <a:endParaRPr lang="zh-CN" altLang="de-DE"/>
              </a:p>
            </p:txBody>
          </p:sp>
          <p:sp>
            <p:nvSpPr>
              <p:cNvPr id="4859" name="Rectangle 946"/>
              <p:cNvSpPr>
                <a:spLocks noChangeArrowheads="1"/>
              </p:cNvSpPr>
              <p:nvPr/>
            </p:nvSpPr>
            <p:spPr bwMode="auto">
              <a:xfrm>
                <a:off x="1318" y="1398"/>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FFFFFF"/>
                    </a:solidFill>
                  </a:rPr>
                  <a:t>K</a:t>
                </a:r>
                <a:endParaRPr lang="de-DE" altLang="zh-CN"/>
              </a:p>
            </p:txBody>
          </p:sp>
          <p:sp>
            <p:nvSpPr>
              <p:cNvPr id="4860" name="Rectangle 947"/>
              <p:cNvSpPr>
                <a:spLocks noChangeArrowheads="1"/>
              </p:cNvSpPr>
              <p:nvPr/>
            </p:nvSpPr>
            <p:spPr bwMode="auto">
              <a:xfrm>
                <a:off x="1325" y="1398"/>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9</a:t>
                </a:r>
                <a:endParaRPr lang="zh-CN" altLang="de-DE"/>
              </a:p>
            </p:txBody>
          </p:sp>
          <p:sp>
            <p:nvSpPr>
              <p:cNvPr id="4861" name="Rectangle 948"/>
              <p:cNvSpPr>
                <a:spLocks noChangeArrowheads="1"/>
              </p:cNvSpPr>
              <p:nvPr/>
            </p:nvSpPr>
            <p:spPr bwMode="auto">
              <a:xfrm>
                <a:off x="1316" y="1405"/>
                <a:ext cx="8" cy="6"/>
              </a:xfrm>
              <a:prstGeom prst="rect">
                <a:avLst/>
              </a:prstGeom>
              <a:solidFill>
                <a:srgbClr val="FFFFFF"/>
              </a:solidFill>
              <a:ln w="9525">
                <a:noFill/>
                <a:miter lim="800000"/>
                <a:headEnd/>
                <a:tailEnd/>
              </a:ln>
            </p:spPr>
            <p:txBody>
              <a:bodyPr/>
              <a:lstStyle/>
              <a:p>
                <a:endParaRPr lang="zh-TW" altLang="en-US"/>
              </a:p>
            </p:txBody>
          </p:sp>
          <p:sp>
            <p:nvSpPr>
              <p:cNvPr id="4862" name="Rectangle 949"/>
              <p:cNvSpPr>
                <a:spLocks noChangeArrowheads="1"/>
              </p:cNvSpPr>
              <p:nvPr/>
            </p:nvSpPr>
            <p:spPr bwMode="auto">
              <a:xfrm>
                <a:off x="1379" y="1398"/>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FFFFFF"/>
                    </a:solidFill>
                  </a:rPr>
                  <a:t>K</a:t>
                </a:r>
                <a:endParaRPr lang="de-DE" altLang="zh-CN"/>
              </a:p>
            </p:txBody>
          </p:sp>
          <p:sp>
            <p:nvSpPr>
              <p:cNvPr id="4863" name="Rectangle 950"/>
              <p:cNvSpPr>
                <a:spLocks noChangeArrowheads="1"/>
              </p:cNvSpPr>
              <p:nvPr/>
            </p:nvSpPr>
            <p:spPr bwMode="auto">
              <a:xfrm>
                <a:off x="1386" y="1398"/>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1</a:t>
                </a:r>
                <a:endParaRPr lang="zh-CN" altLang="de-DE"/>
              </a:p>
            </p:txBody>
          </p:sp>
          <p:sp>
            <p:nvSpPr>
              <p:cNvPr id="4864" name="Rectangle 951"/>
              <p:cNvSpPr>
                <a:spLocks noChangeArrowheads="1"/>
              </p:cNvSpPr>
              <p:nvPr/>
            </p:nvSpPr>
            <p:spPr bwMode="auto">
              <a:xfrm>
                <a:off x="1392" y="1398"/>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0</a:t>
                </a:r>
                <a:endParaRPr lang="zh-CN" altLang="de-DE"/>
              </a:p>
            </p:txBody>
          </p:sp>
          <p:sp>
            <p:nvSpPr>
              <p:cNvPr id="4865" name="Rectangle 952"/>
              <p:cNvSpPr>
                <a:spLocks noChangeArrowheads="1"/>
              </p:cNvSpPr>
              <p:nvPr/>
            </p:nvSpPr>
            <p:spPr bwMode="auto">
              <a:xfrm>
                <a:off x="1380" y="1405"/>
                <a:ext cx="8" cy="6"/>
              </a:xfrm>
              <a:prstGeom prst="rect">
                <a:avLst/>
              </a:prstGeom>
              <a:solidFill>
                <a:srgbClr val="FFFFFF"/>
              </a:solidFill>
              <a:ln w="9525">
                <a:noFill/>
                <a:miter lim="800000"/>
                <a:headEnd/>
                <a:tailEnd/>
              </a:ln>
            </p:spPr>
            <p:txBody>
              <a:bodyPr/>
              <a:lstStyle/>
              <a:p>
                <a:endParaRPr lang="zh-TW" altLang="en-US"/>
              </a:p>
            </p:txBody>
          </p:sp>
          <p:sp>
            <p:nvSpPr>
              <p:cNvPr id="4866" name="Rectangle 953"/>
              <p:cNvSpPr>
                <a:spLocks noChangeArrowheads="1"/>
              </p:cNvSpPr>
              <p:nvPr/>
            </p:nvSpPr>
            <p:spPr bwMode="auto">
              <a:xfrm>
                <a:off x="1445" y="1398"/>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FFFFFF"/>
                    </a:solidFill>
                  </a:rPr>
                  <a:t>K</a:t>
                </a:r>
                <a:endParaRPr lang="de-DE" altLang="zh-CN"/>
              </a:p>
            </p:txBody>
          </p:sp>
          <p:sp>
            <p:nvSpPr>
              <p:cNvPr id="4867" name="Rectangle 954"/>
              <p:cNvSpPr>
                <a:spLocks noChangeArrowheads="1"/>
              </p:cNvSpPr>
              <p:nvPr/>
            </p:nvSpPr>
            <p:spPr bwMode="auto">
              <a:xfrm>
                <a:off x="1452" y="1398"/>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1</a:t>
                </a:r>
                <a:endParaRPr lang="zh-CN" altLang="de-DE"/>
              </a:p>
            </p:txBody>
          </p:sp>
          <p:sp>
            <p:nvSpPr>
              <p:cNvPr id="4868" name="Rectangle 955"/>
              <p:cNvSpPr>
                <a:spLocks noChangeArrowheads="1"/>
              </p:cNvSpPr>
              <p:nvPr/>
            </p:nvSpPr>
            <p:spPr bwMode="auto">
              <a:xfrm>
                <a:off x="1456" y="1398"/>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1</a:t>
                </a:r>
                <a:endParaRPr lang="zh-CN" altLang="de-DE"/>
              </a:p>
            </p:txBody>
          </p:sp>
          <p:sp>
            <p:nvSpPr>
              <p:cNvPr id="4869" name="Rectangle 956"/>
              <p:cNvSpPr>
                <a:spLocks noChangeArrowheads="1"/>
              </p:cNvSpPr>
              <p:nvPr/>
            </p:nvSpPr>
            <p:spPr bwMode="auto">
              <a:xfrm>
                <a:off x="1444" y="1405"/>
                <a:ext cx="8" cy="6"/>
              </a:xfrm>
              <a:prstGeom prst="rect">
                <a:avLst/>
              </a:prstGeom>
              <a:solidFill>
                <a:srgbClr val="FFFFFF"/>
              </a:solidFill>
              <a:ln w="9525">
                <a:noFill/>
                <a:miter lim="800000"/>
                <a:headEnd/>
                <a:tailEnd/>
              </a:ln>
            </p:spPr>
            <p:txBody>
              <a:bodyPr/>
              <a:lstStyle/>
              <a:p>
                <a:endParaRPr lang="zh-TW" altLang="en-US"/>
              </a:p>
            </p:txBody>
          </p:sp>
          <p:sp>
            <p:nvSpPr>
              <p:cNvPr id="4870" name="Rectangle 957"/>
              <p:cNvSpPr>
                <a:spLocks noChangeArrowheads="1"/>
              </p:cNvSpPr>
              <p:nvPr/>
            </p:nvSpPr>
            <p:spPr bwMode="auto">
              <a:xfrm>
                <a:off x="1507" y="1398"/>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FFFFFF"/>
                    </a:solidFill>
                  </a:rPr>
                  <a:t>K</a:t>
                </a:r>
                <a:endParaRPr lang="de-DE" altLang="zh-CN"/>
              </a:p>
            </p:txBody>
          </p:sp>
          <p:sp>
            <p:nvSpPr>
              <p:cNvPr id="4871" name="Rectangle 958"/>
              <p:cNvSpPr>
                <a:spLocks noChangeArrowheads="1"/>
              </p:cNvSpPr>
              <p:nvPr/>
            </p:nvSpPr>
            <p:spPr bwMode="auto">
              <a:xfrm>
                <a:off x="1514" y="1398"/>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1</a:t>
                </a:r>
                <a:endParaRPr lang="zh-CN" altLang="de-DE"/>
              </a:p>
            </p:txBody>
          </p:sp>
          <p:sp>
            <p:nvSpPr>
              <p:cNvPr id="4872" name="Rectangle 959"/>
              <p:cNvSpPr>
                <a:spLocks noChangeArrowheads="1"/>
              </p:cNvSpPr>
              <p:nvPr/>
            </p:nvSpPr>
            <p:spPr bwMode="auto">
              <a:xfrm>
                <a:off x="1520" y="1398"/>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2</a:t>
                </a:r>
                <a:endParaRPr lang="zh-CN" altLang="de-DE"/>
              </a:p>
            </p:txBody>
          </p:sp>
          <p:sp>
            <p:nvSpPr>
              <p:cNvPr id="4873" name="Rectangle 960"/>
              <p:cNvSpPr>
                <a:spLocks noChangeArrowheads="1"/>
              </p:cNvSpPr>
              <p:nvPr/>
            </p:nvSpPr>
            <p:spPr bwMode="auto">
              <a:xfrm>
                <a:off x="1508" y="1405"/>
                <a:ext cx="8" cy="6"/>
              </a:xfrm>
              <a:prstGeom prst="rect">
                <a:avLst/>
              </a:prstGeom>
              <a:solidFill>
                <a:srgbClr val="FFFFFF"/>
              </a:solidFill>
              <a:ln w="9525">
                <a:noFill/>
                <a:miter lim="800000"/>
                <a:headEnd/>
                <a:tailEnd/>
              </a:ln>
            </p:spPr>
            <p:txBody>
              <a:bodyPr/>
              <a:lstStyle/>
              <a:p>
                <a:endParaRPr lang="zh-TW" altLang="en-US"/>
              </a:p>
            </p:txBody>
          </p:sp>
          <p:sp>
            <p:nvSpPr>
              <p:cNvPr id="4874" name="Rectangle 961"/>
              <p:cNvSpPr>
                <a:spLocks noChangeArrowheads="1"/>
              </p:cNvSpPr>
              <p:nvPr/>
            </p:nvSpPr>
            <p:spPr bwMode="auto">
              <a:xfrm>
                <a:off x="1571" y="1398"/>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FFFFFF"/>
                    </a:solidFill>
                  </a:rPr>
                  <a:t>K</a:t>
                </a:r>
                <a:endParaRPr lang="de-DE" altLang="zh-CN"/>
              </a:p>
            </p:txBody>
          </p:sp>
          <p:sp>
            <p:nvSpPr>
              <p:cNvPr id="4875" name="Rectangle 962"/>
              <p:cNvSpPr>
                <a:spLocks noChangeArrowheads="1"/>
              </p:cNvSpPr>
              <p:nvPr/>
            </p:nvSpPr>
            <p:spPr bwMode="auto">
              <a:xfrm>
                <a:off x="1578" y="1398"/>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1</a:t>
                </a:r>
                <a:endParaRPr lang="zh-CN" altLang="de-DE"/>
              </a:p>
            </p:txBody>
          </p:sp>
          <p:sp>
            <p:nvSpPr>
              <p:cNvPr id="4876" name="Rectangle 963"/>
              <p:cNvSpPr>
                <a:spLocks noChangeArrowheads="1"/>
              </p:cNvSpPr>
              <p:nvPr/>
            </p:nvSpPr>
            <p:spPr bwMode="auto">
              <a:xfrm>
                <a:off x="1584" y="1398"/>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3</a:t>
                </a:r>
                <a:endParaRPr lang="zh-CN" altLang="de-DE"/>
              </a:p>
            </p:txBody>
          </p:sp>
          <p:sp>
            <p:nvSpPr>
              <p:cNvPr id="4877" name="Rectangle 964"/>
              <p:cNvSpPr>
                <a:spLocks noChangeArrowheads="1"/>
              </p:cNvSpPr>
              <p:nvPr/>
            </p:nvSpPr>
            <p:spPr bwMode="auto">
              <a:xfrm>
                <a:off x="1572" y="1405"/>
                <a:ext cx="8" cy="6"/>
              </a:xfrm>
              <a:prstGeom prst="rect">
                <a:avLst/>
              </a:prstGeom>
              <a:solidFill>
                <a:srgbClr val="FFFFFF"/>
              </a:solidFill>
              <a:ln w="9525">
                <a:noFill/>
                <a:miter lim="800000"/>
                <a:headEnd/>
                <a:tailEnd/>
              </a:ln>
            </p:spPr>
            <p:txBody>
              <a:bodyPr/>
              <a:lstStyle/>
              <a:p>
                <a:endParaRPr lang="zh-TW" altLang="en-US"/>
              </a:p>
            </p:txBody>
          </p:sp>
          <p:sp>
            <p:nvSpPr>
              <p:cNvPr id="4878" name="Rectangle 965"/>
              <p:cNvSpPr>
                <a:spLocks noChangeArrowheads="1"/>
              </p:cNvSpPr>
              <p:nvPr/>
            </p:nvSpPr>
            <p:spPr bwMode="auto">
              <a:xfrm>
                <a:off x="1635" y="1398"/>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FFFFFF"/>
                    </a:solidFill>
                  </a:rPr>
                  <a:t>K</a:t>
                </a:r>
                <a:endParaRPr lang="de-DE" altLang="zh-CN"/>
              </a:p>
            </p:txBody>
          </p:sp>
          <p:sp>
            <p:nvSpPr>
              <p:cNvPr id="4879" name="Rectangle 966"/>
              <p:cNvSpPr>
                <a:spLocks noChangeArrowheads="1"/>
              </p:cNvSpPr>
              <p:nvPr/>
            </p:nvSpPr>
            <p:spPr bwMode="auto">
              <a:xfrm>
                <a:off x="1642" y="1398"/>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1</a:t>
                </a:r>
                <a:endParaRPr lang="zh-CN" altLang="de-DE"/>
              </a:p>
            </p:txBody>
          </p:sp>
          <p:sp>
            <p:nvSpPr>
              <p:cNvPr id="4880" name="Rectangle 967"/>
              <p:cNvSpPr>
                <a:spLocks noChangeArrowheads="1"/>
              </p:cNvSpPr>
              <p:nvPr/>
            </p:nvSpPr>
            <p:spPr bwMode="auto">
              <a:xfrm>
                <a:off x="1647" y="1398"/>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4</a:t>
                </a:r>
                <a:endParaRPr lang="zh-CN" altLang="de-DE"/>
              </a:p>
            </p:txBody>
          </p:sp>
          <p:sp>
            <p:nvSpPr>
              <p:cNvPr id="4881" name="Rectangle 968"/>
              <p:cNvSpPr>
                <a:spLocks noChangeArrowheads="1"/>
              </p:cNvSpPr>
              <p:nvPr/>
            </p:nvSpPr>
            <p:spPr bwMode="auto">
              <a:xfrm>
                <a:off x="1636" y="1405"/>
                <a:ext cx="8" cy="6"/>
              </a:xfrm>
              <a:prstGeom prst="rect">
                <a:avLst/>
              </a:prstGeom>
              <a:solidFill>
                <a:srgbClr val="FFFFFF"/>
              </a:solidFill>
              <a:ln w="9525">
                <a:noFill/>
                <a:miter lim="800000"/>
                <a:headEnd/>
                <a:tailEnd/>
              </a:ln>
            </p:spPr>
            <p:txBody>
              <a:bodyPr/>
              <a:lstStyle/>
              <a:p>
                <a:endParaRPr lang="zh-TW" altLang="en-US"/>
              </a:p>
            </p:txBody>
          </p:sp>
          <p:sp>
            <p:nvSpPr>
              <p:cNvPr id="4882" name="Rectangle 969"/>
              <p:cNvSpPr>
                <a:spLocks noChangeArrowheads="1"/>
              </p:cNvSpPr>
              <p:nvPr/>
            </p:nvSpPr>
            <p:spPr bwMode="auto">
              <a:xfrm>
                <a:off x="1699" y="1398"/>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FFFFFF"/>
                    </a:solidFill>
                  </a:rPr>
                  <a:t>K</a:t>
                </a:r>
                <a:endParaRPr lang="de-DE" altLang="zh-CN"/>
              </a:p>
            </p:txBody>
          </p:sp>
          <p:sp>
            <p:nvSpPr>
              <p:cNvPr id="4883" name="Rectangle 970"/>
              <p:cNvSpPr>
                <a:spLocks noChangeArrowheads="1"/>
              </p:cNvSpPr>
              <p:nvPr/>
            </p:nvSpPr>
            <p:spPr bwMode="auto">
              <a:xfrm>
                <a:off x="1706" y="1398"/>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1</a:t>
                </a:r>
                <a:endParaRPr lang="zh-CN" altLang="de-DE"/>
              </a:p>
            </p:txBody>
          </p:sp>
          <p:sp>
            <p:nvSpPr>
              <p:cNvPr id="4884" name="Rectangle 971"/>
              <p:cNvSpPr>
                <a:spLocks noChangeArrowheads="1"/>
              </p:cNvSpPr>
              <p:nvPr/>
            </p:nvSpPr>
            <p:spPr bwMode="auto">
              <a:xfrm>
                <a:off x="1712" y="1398"/>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5</a:t>
                </a:r>
                <a:endParaRPr lang="zh-CN" altLang="de-DE"/>
              </a:p>
            </p:txBody>
          </p:sp>
          <p:sp>
            <p:nvSpPr>
              <p:cNvPr id="4885" name="Rectangle 972"/>
              <p:cNvSpPr>
                <a:spLocks noChangeArrowheads="1"/>
              </p:cNvSpPr>
              <p:nvPr/>
            </p:nvSpPr>
            <p:spPr bwMode="auto">
              <a:xfrm>
                <a:off x="1700" y="1405"/>
                <a:ext cx="8" cy="6"/>
              </a:xfrm>
              <a:prstGeom prst="rect">
                <a:avLst/>
              </a:prstGeom>
              <a:solidFill>
                <a:srgbClr val="FFFFFF"/>
              </a:solidFill>
              <a:ln w="9525">
                <a:noFill/>
                <a:miter lim="800000"/>
                <a:headEnd/>
                <a:tailEnd/>
              </a:ln>
            </p:spPr>
            <p:txBody>
              <a:bodyPr/>
              <a:lstStyle/>
              <a:p>
                <a:endParaRPr lang="zh-TW" altLang="en-US"/>
              </a:p>
            </p:txBody>
          </p:sp>
          <p:sp>
            <p:nvSpPr>
              <p:cNvPr id="4886" name="Rectangle 973"/>
              <p:cNvSpPr>
                <a:spLocks noChangeArrowheads="1"/>
              </p:cNvSpPr>
              <p:nvPr/>
            </p:nvSpPr>
            <p:spPr bwMode="auto">
              <a:xfrm>
                <a:off x="1763" y="1398"/>
                <a:ext cx="5" cy="9"/>
              </a:xfrm>
              <a:prstGeom prst="rect">
                <a:avLst/>
              </a:prstGeom>
              <a:noFill/>
              <a:ln w="9525">
                <a:noFill/>
                <a:miter lim="800000"/>
                <a:headEnd/>
                <a:tailEnd/>
              </a:ln>
            </p:spPr>
            <p:txBody>
              <a:bodyPr wrap="none" lIns="0" tIns="0" rIns="0" bIns="0">
                <a:spAutoFit/>
              </a:bodyPr>
              <a:lstStyle/>
              <a:p>
                <a:pPr defTabSz="762000"/>
                <a:r>
                  <a:rPr lang="de-DE" altLang="zh-CN" sz="100" b="0">
                    <a:solidFill>
                      <a:srgbClr val="FFFFFF"/>
                    </a:solidFill>
                  </a:rPr>
                  <a:t>K</a:t>
                </a:r>
                <a:endParaRPr lang="de-DE" altLang="zh-CN"/>
              </a:p>
            </p:txBody>
          </p:sp>
          <p:sp>
            <p:nvSpPr>
              <p:cNvPr id="4887" name="Rectangle 974"/>
              <p:cNvSpPr>
                <a:spLocks noChangeArrowheads="1"/>
              </p:cNvSpPr>
              <p:nvPr/>
            </p:nvSpPr>
            <p:spPr bwMode="auto">
              <a:xfrm>
                <a:off x="1770" y="1398"/>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1</a:t>
                </a:r>
                <a:endParaRPr lang="zh-CN" altLang="de-DE"/>
              </a:p>
            </p:txBody>
          </p:sp>
          <p:sp>
            <p:nvSpPr>
              <p:cNvPr id="4888" name="Rectangle 975"/>
              <p:cNvSpPr>
                <a:spLocks noChangeArrowheads="1"/>
              </p:cNvSpPr>
              <p:nvPr/>
            </p:nvSpPr>
            <p:spPr bwMode="auto">
              <a:xfrm>
                <a:off x="1776" y="1398"/>
                <a:ext cx="4" cy="9"/>
              </a:xfrm>
              <a:prstGeom prst="rect">
                <a:avLst/>
              </a:prstGeom>
              <a:noFill/>
              <a:ln w="9525">
                <a:noFill/>
                <a:miter lim="800000"/>
                <a:headEnd/>
                <a:tailEnd/>
              </a:ln>
            </p:spPr>
            <p:txBody>
              <a:bodyPr wrap="none" lIns="0" tIns="0" rIns="0" bIns="0">
                <a:spAutoFit/>
              </a:bodyPr>
              <a:lstStyle/>
              <a:p>
                <a:pPr defTabSz="762000"/>
                <a:r>
                  <a:rPr lang="zh-CN" altLang="de-DE" sz="100" b="0">
                    <a:solidFill>
                      <a:srgbClr val="FFFFFF"/>
                    </a:solidFill>
                  </a:rPr>
                  <a:t>6</a:t>
                </a:r>
                <a:endParaRPr lang="zh-CN" altLang="de-DE"/>
              </a:p>
            </p:txBody>
          </p:sp>
          <p:sp>
            <p:nvSpPr>
              <p:cNvPr id="4889" name="Rectangle 976"/>
              <p:cNvSpPr>
                <a:spLocks noChangeArrowheads="1"/>
              </p:cNvSpPr>
              <p:nvPr/>
            </p:nvSpPr>
            <p:spPr bwMode="auto">
              <a:xfrm>
                <a:off x="1764" y="1405"/>
                <a:ext cx="8" cy="6"/>
              </a:xfrm>
              <a:prstGeom prst="rect">
                <a:avLst/>
              </a:prstGeom>
              <a:solidFill>
                <a:srgbClr val="FFFFFF"/>
              </a:solidFill>
              <a:ln w="9525">
                <a:noFill/>
                <a:miter lim="800000"/>
                <a:headEnd/>
                <a:tailEnd/>
              </a:ln>
            </p:spPr>
            <p:txBody>
              <a:bodyPr/>
              <a:lstStyle/>
              <a:p>
                <a:endParaRPr lang="zh-TW" altLang="en-US"/>
              </a:p>
            </p:txBody>
          </p:sp>
          <p:sp>
            <p:nvSpPr>
              <p:cNvPr id="4890" name="Rectangle 977"/>
              <p:cNvSpPr>
                <a:spLocks noChangeArrowheads="1"/>
              </p:cNvSpPr>
              <p:nvPr/>
            </p:nvSpPr>
            <p:spPr bwMode="auto">
              <a:xfrm>
                <a:off x="1315" y="1314"/>
                <a:ext cx="45" cy="32"/>
              </a:xfrm>
              <a:prstGeom prst="rect">
                <a:avLst/>
              </a:prstGeom>
              <a:solidFill>
                <a:srgbClr val="808080"/>
              </a:solidFill>
              <a:ln w="9525">
                <a:noFill/>
                <a:miter lim="800000"/>
                <a:headEnd/>
                <a:tailEnd/>
              </a:ln>
            </p:spPr>
            <p:txBody>
              <a:bodyPr/>
              <a:lstStyle/>
              <a:p>
                <a:endParaRPr lang="zh-TW" altLang="en-US"/>
              </a:p>
            </p:txBody>
          </p:sp>
          <p:sp>
            <p:nvSpPr>
              <p:cNvPr id="4891" name="Rectangle 978"/>
              <p:cNvSpPr>
                <a:spLocks noChangeArrowheads="1"/>
              </p:cNvSpPr>
              <p:nvPr/>
            </p:nvSpPr>
            <p:spPr bwMode="auto">
              <a:xfrm>
                <a:off x="1571" y="1314"/>
                <a:ext cx="45" cy="32"/>
              </a:xfrm>
              <a:prstGeom prst="rect">
                <a:avLst/>
              </a:prstGeom>
              <a:solidFill>
                <a:srgbClr val="808080"/>
              </a:solidFill>
              <a:ln w="9525">
                <a:noFill/>
                <a:miter lim="800000"/>
                <a:headEnd/>
                <a:tailEnd/>
              </a:ln>
            </p:spPr>
            <p:txBody>
              <a:bodyPr/>
              <a:lstStyle/>
              <a:p>
                <a:endParaRPr lang="zh-TW" altLang="en-US"/>
              </a:p>
            </p:txBody>
          </p:sp>
          <p:sp>
            <p:nvSpPr>
              <p:cNvPr id="4892" name="Rectangle 979"/>
              <p:cNvSpPr>
                <a:spLocks noChangeArrowheads="1"/>
              </p:cNvSpPr>
              <p:nvPr/>
            </p:nvSpPr>
            <p:spPr bwMode="auto">
              <a:xfrm>
                <a:off x="1635" y="1314"/>
                <a:ext cx="45" cy="32"/>
              </a:xfrm>
              <a:prstGeom prst="rect">
                <a:avLst/>
              </a:prstGeom>
              <a:solidFill>
                <a:srgbClr val="808080"/>
              </a:solidFill>
              <a:ln w="9525">
                <a:noFill/>
                <a:miter lim="800000"/>
                <a:headEnd/>
                <a:tailEnd/>
              </a:ln>
            </p:spPr>
            <p:txBody>
              <a:bodyPr/>
              <a:lstStyle/>
              <a:p>
                <a:endParaRPr lang="zh-TW" altLang="en-US"/>
              </a:p>
            </p:txBody>
          </p:sp>
          <p:sp>
            <p:nvSpPr>
              <p:cNvPr id="4893" name="Rectangle 980"/>
              <p:cNvSpPr>
                <a:spLocks noChangeArrowheads="1"/>
              </p:cNvSpPr>
              <p:nvPr/>
            </p:nvSpPr>
            <p:spPr bwMode="auto">
              <a:xfrm>
                <a:off x="1699" y="1314"/>
                <a:ext cx="45" cy="32"/>
              </a:xfrm>
              <a:prstGeom prst="rect">
                <a:avLst/>
              </a:prstGeom>
              <a:solidFill>
                <a:srgbClr val="808080"/>
              </a:solidFill>
              <a:ln w="9525">
                <a:noFill/>
                <a:miter lim="800000"/>
                <a:headEnd/>
                <a:tailEnd/>
              </a:ln>
            </p:spPr>
            <p:txBody>
              <a:bodyPr/>
              <a:lstStyle/>
              <a:p>
                <a:endParaRPr lang="zh-TW" altLang="en-US"/>
              </a:p>
            </p:txBody>
          </p:sp>
          <p:sp>
            <p:nvSpPr>
              <p:cNvPr id="4894" name="Rectangle 981"/>
              <p:cNvSpPr>
                <a:spLocks noChangeArrowheads="1"/>
              </p:cNvSpPr>
              <p:nvPr/>
            </p:nvSpPr>
            <p:spPr bwMode="auto">
              <a:xfrm>
                <a:off x="1763" y="1314"/>
                <a:ext cx="45" cy="32"/>
              </a:xfrm>
              <a:prstGeom prst="rect">
                <a:avLst/>
              </a:prstGeom>
              <a:solidFill>
                <a:srgbClr val="808080"/>
              </a:solidFill>
              <a:ln w="9525">
                <a:noFill/>
                <a:miter lim="800000"/>
                <a:headEnd/>
                <a:tailEnd/>
              </a:ln>
            </p:spPr>
            <p:txBody>
              <a:bodyPr/>
              <a:lstStyle/>
              <a:p>
                <a:endParaRPr lang="zh-TW" altLang="en-US"/>
              </a:p>
            </p:txBody>
          </p:sp>
          <p:sp>
            <p:nvSpPr>
              <p:cNvPr id="4895" name="Rectangle 982"/>
              <p:cNvSpPr>
                <a:spLocks noChangeArrowheads="1"/>
              </p:cNvSpPr>
              <p:nvPr/>
            </p:nvSpPr>
            <p:spPr bwMode="auto">
              <a:xfrm>
                <a:off x="1379" y="1314"/>
                <a:ext cx="45" cy="32"/>
              </a:xfrm>
              <a:prstGeom prst="rect">
                <a:avLst/>
              </a:prstGeom>
              <a:solidFill>
                <a:srgbClr val="808080"/>
              </a:solidFill>
              <a:ln w="9525">
                <a:noFill/>
                <a:miter lim="800000"/>
                <a:headEnd/>
                <a:tailEnd/>
              </a:ln>
            </p:spPr>
            <p:txBody>
              <a:bodyPr/>
              <a:lstStyle/>
              <a:p>
                <a:endParaRPr lang="zh-TW" altLang="en-US"/>
              </a:p>
            </p:txBody>
          </p:sp>
          <p:sp>
            <p:nvSpPr>
              <p:cNvPr id="4896" name="Rectangle 983"/>
              <p:cNvSpPr>
                <a:spLocks noChangeArrowheads="1"/>
              </p:cNvSpPr>
              <p:nvPr/>
            </p:nvSpPr>
            <p:spPr bwMode="auto">
              <a:xfrm>
                <a:off x="1443" y="1314"/>
                <a:ext cx="45" cy="32"/>
              </a:xfrm>
              <a:prstGeom prst="rect">
                <a:avLst/>
              </a:prstGeom>
              <a:solidFill>
                <a:srgbClr val="808080"/>
              </a:solidFill>
              <a:ln w="9525">
                <a:noFill/>
                <a:miter lim="800000"/>
                <a:headEnd/>
                <a:tailEnd/>
              </a:ln>
            </p:spPr>
            <p:txBody>
              <a:bodyPr/>
              <a:lstStyle/>
              <a:p>
                <a:endParaRPr lang="zh-TW" altLang="en-US"/>
              </a:p>
            </p:txBody>
          </p:sp>
          <p:sp>
            <p:nvSpPr>
              <p:cNvPr id="4897" name="Rectangle 984"/>
              <p:cNvSpPr>
                <a:spLocks noChangeArrowheads="1"/>
              </p:cNvSpPr>
              <p:nvPr/>
            </p:nvSpPr>
            <p:spPr bwMode="auto">
              <a:xfrm>
                <a:off x="1507" y="1314"/>
                <a:ext cx="45" cy="32"/>
              </a:xfrm>
              <a:prstGeom prst="rect">
                <a:avLst/>
              </a:prstGeom>
              <a:solidFill>
                <a:srgbClr val="808080"/>
              </a:solidFill>
              <a:ln w="9525">
                <a:noFill/>
                <a:miter lim="800000"/>
                <a:headEnd/>
                <a:tailEnd/>
              </a:ln>
            </p:spPr>
            <p:txBody>
              <a:bodyPr/>
              <a:lstStyle/>
              <a:p>
                <a:endParaRPr lang="zh-TW" altLang="en-US"/>
              </a:p>
            </p:txBody>
          </p:sp>
          <p:sp>
            <p:nvSpPr>
              <p:cNvPr id="4898" name="Rectangle 985"/>
              <p:cNvSpPr>
                <a:spLocks noChangeArrowheads="1"/>
              </p:cNvSpPr>
              <p:nvPr/>
            </p:nvSpPr>
            <p:spPr bwMode="auto">
              <a:xfrm>
                <a:off x="1222" y="1164"/>
                <a:ext cx="74" cy="13"/>
              </a:xfrm>
              <a:prstGeom prst="rect">
                <a:avLst/>
              </a:prstGeom>
              <a:solidFill>
                <a:srgbClr val="FFFFFF"/>
              </a:solidFill>
              <a:ln w="9525">
                <a:noFill/>
                <a:miter lim="800000"/>
                <a:headEnd/>
                <a:tailEnd/>
              </a:ln>
            </p:spPr>
            <p:txBody>
              <a:bodyPr/>
              <a:lstStyle/>
              <a:p>
                <a:endParaRPr lang="zh-TW" altLang="en-US"/>
              </a:p>
            </p:txBody>
          </p:sp>
          <p:sp>
            <p:nvSpPr>
              <p:cNvPr id="4899" name="Freeform 986"/>
              <p:cNvSpPr>
                <a:spLocks/>
              </p:cNvSpPr>
              <p:nvPr/>
            </p:nvSpPr>
            <p:spPr bwMode="auto">
              <a:xfrm>
                <a:off x="1253" y="1167"/>
                <a:ext cx="5" cy="1"/>
              </a:xfrm>
              <a:custGeom>
                <a:avLst/>
                <a:gdLst/>
                <a:ahLst/>
                <a:cxnLst>
                  <a:cxn ang="0">
                    <a:pos x="0" y="0"/>
                  </a:cxn>
                  <a:cxn ang="0">
                    <a:pos x="1" y="2"/>
                  </a:cxn>
                  <a:cxn ang="0">
                    <a:pos x="2" y="4"/>
                  </a:cxn>
                  <a:cxn ang="0">
                    <a:pos x="2" y="6"/>
                  </a:cxn>
                  <a:cxn ang="0">
                    <a:pos x="19" y="6"/>
                  </a:cxn>
                  <a:cxn ang="0">
                    <a:pos x="19" y="5"/>
                  </a:cxn>
                  <a:cxn ang="0">
                    <a:pos x="20" y="5"/>
                  </a:cxn>
                  <a:cxn ang="0">
                    <a:pos x="20" y="3"/>
                  </a:cxn>
                  <a:cxn ang="0">
                    <a:pos x="21" y="3"/>
                  </a:cxn>
                  <a:cxn ang="0">
                    <a:pos x="21" y="1"/>
                  </a:cxn>
                  <a:cxn ang="0">
                    <a:pos x="22" y="1"/>
                  </a:cxn>
                  <a:cxn ang="0">
                    <a:pos x="22" y="0"/>
                  </a:cxn>
                  <a:cxn ang="0">
                    <a:pos x="0" y="0"/>
                  </a:cxn>
                </a:cxnLst>
                <a:rect l="0" t="0" r="r" b="b"/>
                <a:pathLst>
                  <a:path w="22" h="6">
                    <a:moveTo>
                      <a:pt x="0" y="0"/>
                    </a:moveTo>
                    <a:lnTo>
                      <a:pt x="1" y="2"/>
                    </a:lnTo>
                    <a:lnTo>
                      <a:pt x="2" y="4"/>
                    </a:lnTo>
                    <a:lnTo>
                      <a:pt x="2" y="6"/>
                    </a:lnTo>
                    <a:lnTo>
                      <a:pt x="19" y="6"/>
                    </a:lnTo>
                    <a:lnTo>
                      <a:pt x="19" y="5"/>
                    </a:lnTo>
                    <a:lnTo>
                      <a:pt x="20" y="5"/>
                    </a:lnTo>
                    <a:lnTo>
                      <a:pt x="20" y="3"/>
                    </a:lnTo>
                    <a:lnTo>
                      <a:pt x="21" y="3"/>
                    </a:lnTo>
                    <a:lnTo>
                      <a:pt x="21" y="1"/>
                    </a:lnTo>
                    <a:lnTo>
                      <a:pt x="22" y="1"/>
                    </a:lnTo>
                    <a:lnTo>
                      <a:pt x="22" y="0"/>
                    </a:lnTo>
                    <a:lnTo>
                      <a:pt x="0" y="0"/>
                    </a:lnTo>
                    <a:close/>
                  </a:path>
                </a:pathLst>
              </a:custGeom>
              <a:solidFill>
                <a:srgbClr val="00F7B8"/>
              </a:solidFill>
              <a:ln w="9525">
                <a:noFill/>
                <a:round/>
                <a:headEnd/>
                <a:tailEnd/>
              </a:ln>
            </p:spPr>
            <p:txBody>
              <a:bodyPr/>
              <a:lstStyle/>
              <a:p>
                <a:endParaRPr lang="zh-TW" altLang="en-US"/>
              </a:p>
            </p:txBody>
          </p:sp>
          <p:sp>
            <p:nvSpPr>
              <p:cNvPr id="4900" name="Freeform 987"/>
              <p:cNvSpPr>
                <a:spLocks/>
              </p:cNvSpPr>
              <p:nvPr/>
            </p:nvSpPr>
            <p:spPr bwMode="auto">
              <a:xfrm>
                <a:off x="1254" y="1168"/>
                <a:ext cx="4" cy="1"/>
              </a:xfrm>
              <a:custGeom>
                <a:avLst/>
                <a:gdLst/>
                <a:ahLst/>
                <a:cxnLst>
                  <a:cxn ang="0">
                    <a:pos x="0" y="0"/>
                  </a:cxn>
                  <a:cxn ang="0">
                    <a:pos x="0" y="3"/>
                  </a:cxn>
                  <a:cxn ang="0">
                    <a:pos x="1" y="3"/>
                  </a:cxn>
                  <a:cxn ang="0">
                    <a:pos x="1" y="6"/>
                  </a:cxn>
                  <a:cxn ang="0">
                    <a:pos x="2" y="6"/>
                  </a:cxn>
                  <a:cxn ang="0">
                    <a:pos x="2" y="8"/>
                  </a:cxn>
                  <a:cxn ang="0">
                    <a:pos x="4" y="8"/>
                  </a:cxn>
                  <a:cxn ang="0">
                    <a:pos x="4" y="9"/>
                  </a:cxn>
                  <a:cxn ang="0">
                    <a:pos x="13" y="9"/>
                  </a:cxn>
                  <a:cxn ang="0">
                    <a:pos x="13" y="7"/>
                  </a:cxn>
                  <a:cxn ang="0">
                    <a:pos x="14" y="7"/>
                  </a:cxn>
                  <a:cxn ang="0">
                    <a:pos x="14" y="5"/>
                  </a:cxn>
                  <a:cxn ang="0">
                    <a:pos x="15" y="5"/>
                  </a:cxn>
                  <a:cxn ang="0">
                    <a:pos x="15" y="1"/>
                  </a:cxn>
                  <a:cxn ang="0">
                    <a:pos x="16" y="1"/>
                  </a:cxn>
                  <a:cxn ang="0">
                    <a:pos x="16" y="0"/>
                  </a:cxn>
                  <a:cxn ang="0">
                    <a:pos x="0" y="0"/>
                  </a:cxn>
                </a:cxnLst>
                <a:rect l="0" t="0" r="r" b="b"/>
                <a:pathLst>
                  <a:path w="16" h="9">
                    <a:moveTo>
                      <a:pt x="0" y="0"/>
                    </a:moveTo>
                    <a:lnTo>
                      <a:pt x="0" y="3"/>
                    </a:lnTo>
                    <a:lnTo>
                      <a:pt x="1" y="3"/>
                    </a:lnTo>
                    <a:lnTo>
                      <a:pt x="1" y="6"/>
                    </a:lnTo>
                    <a:lnTo>
                      <a:pt x="2" y="6"/>
                    </a:lnTo>
                    <a:lnTo>
                      <a:pt x="2" y="8"/>
                    </a:lnTo>
                    <a:lnTo>
                      <a:pt x="4" y="8"/>
                    </a:lnTo>
                    <a:lnTo>
                      <a:pt x="4" y="9"/>
                    </a:lnTo>
                    <a:lnTo>
                      <a:pt x="13" y="9"/>
                    </a:lnTo>
                    <a:lnTo>
                      <a:pt x="13" y="7"/>
                    </a:lnTo>
                    <a:lnTo>
                      <a:pt x="14" y="7"/>
                    </a:lnTo>
                    <a:lnTo>
                      <a:pt x="14" y="5"/>
                    </a:lnTo>
                    <a:lnTo>
                      <a:pt x="15" y="5"/>
                    </a:lnTo>
                    <a:lnTo>
                      <a:pt x="15" y="1"/>
                    </a:lnTo>
                    <a:lnTo>
                      <a:pt x="16" y="1"/>
                    </a:lnTo>
                    <a:lnTo>
                      <a:pt x="16" y="0"/>
                    </a:lnTo>
                    <a:lnTo>
                      <a:pt x="0" y="0"/>
                    </a:lnTo>
                    <a:close/>
                  </a:path>
                </a:pathLst>
              </a:custGeom>
              <a:solidFill>
                <a:srgbClr val="00F7B8"/>
              </a:solidFill>
              <a:ln w="9525">
                <a:noFill/>
                <a:round/>
                <a:headEnd/>
                <a:tailEnd/>
              </a:ln>
            </p:spPr>
            <p:txBody>
              <a:bodyPr/>
              <a:lstStyle/>
              <a:p>
                <a:endParaRPr lang="zh-TW" altLang="en-US"/>
              </a:p>
            </p:txBody>
          </p:sp>
          <p:sp>
            <p:nvSpPr>
              <p:cNvPr id="4901" name="Rectangle 988"/>
              <p:cNvSpPr>
                <a:spLocks noChangeArrowheads="1"/>
              </p:cNvSpPr>
              <p:nvPr/>
            </p:nvSpPr>
            <p:spPr bwMode="auto">
              <a:xfrm>
                <a:off x="1243" y="1168"/>
                <a:ext cx="6" cy="2"/>
              </a:xfrm>
              <a:prstGeom prst="rect">
                <a:avLst/>
              </a:prstGeom>
              <a:solidFill>
                <a:srgbClr val="00F7B8"/>
              </a:solidFill>
              <a:ln w="9525">
                <a:noFill/>
                <a:miter lim="800000"/>
                <a:headEnd/>
                <a:tailEnd/>
              </a:ln>
            </p:spPr>
            <p:txBody>
              <a:bodyPr/>
              <a:lstStyle/>
              <a:p>
                <a:endParaRPr lang="zh-TW" altLang="en-US"/>
              </a:p>
            </p:txBody>
          </p:sp>
          <p:sp>
            <p:nvSpPr>
              <p:cNvPr id="4902" name="Freeform 989"/>
              <p:cNvSpPr>
                <a:spLocks/>
              </p:cNvSpPr>
              <p:nvPr/>
            </p:nvSpPr>
            <p:spPr bwMode="auto">
              <a:xfrm>
                <a:off x="1219" y="1163"/>
                <a:ext cx="78" cy="7"/>
              </a:xfrm>
              <a:custGeom>
                <a:avLst/>
                <a:gdLst/>
                <a:ahLst/>
                <a:cxnLst>
                  <a:cxn ang="0">
                    <a:pos x="0" y="0"/>
                  </a:cxn>
                  <a:cxn ang="0">
                    <a:pos x="0" y="44"/>
                  </a:cxn>
                  <a:cxn ang="0">
                    <a:pos x="23" y="44"/>
                  </a:cxn>
                  <a:cxn ang="0">
                    <a:pos x="22" y="41"/>
                  </a:cxn>
                  <a:cxn ang="0">
                    <a:pos x="21" y="41"/>
                  </a:cxn>
                  <a:cxn ang="0">
                    <a:pos x="21" y="39"/>
                  </a:cxn>
                  <a:cxn ang="0">
                    <a:pos x="20" y="39"/>
                  </a:cxn>
                  <a:cxn ang="0">
                    <a:pos x="20" y="31"/>
                  </a:cxn>
                  <a:cxn ang="0">
                    <a:pos x="22" y="30"/>
                  </a:cxn>
                  <a:cxn ang="0">
                    <a:pos x="22" y="28"/>
                  </a:cxn>
                  <a:cxn ang="0">
                    <a:pos x="24" y="27"/>
                  </a:cxn>
                  <a:cxn ang="0">
                    <a:pos x="24" y="26"/>
                  </a:cxn>
                  <a:cxn ang="0">
                    <a:pos x="26" y="26"/>
                  </a:cxn>
                  <a:cxn ang="0">
                    <a:pos x="26" y="25"/>
                  </a:cxn>
                  <a:cxn ang="0">
                    <a:pos x="28" y="25"/>
                  </a:cxn>
                  <a:cxn ang="0">
                    <a:pos x="28" y="24"/>
                  </a:cxn>
                  <a:cxn ang="0">
                    <a:pos x="32" y="24"/>
                  </a:cxn>
                  <a:cxn ang="0">
                    <a:pos x="32" y="23"/>
                  </a:cxn>
                  <a:cxn ang="0">
                    <a:pos x="311" y="23"/>
                  </a:cxn>
                  <a:cxn ang="0">
                    <a:pos x="311" y="0"/>
                  </a:cxn>
                  <a:cxn ang="0">
                    <a:pos x="0" y="0"/>
                  </a:cxn>
                </a:cxnLst>
                <a:rect l="0" t="0" r="r" b="b"/>
                <a:pathLst>
                  <a:path w="311" h="44">
                    <a:moveTo>
                      <a:pt x="0" y="0"/>
                    </a:moveTo>
                    <a:lnTo>
                      <a:pt x="0" y="44"/>
                    </a:lnTo>
                    <a:lnTo>
                      <a:pt x="23" y="44"/>
                    </a:lnTo>
                    <a:lnTo>
                      <a:pt x="22" y="41"/>
                    </a:lnTo>
                    <a:lnTo>
                      <a:pt x="21" y="41"/>
                    </a:lnTo>
                    <a:lnTo>
                      <a:pt x="21" y="39"/>
                    </a:lnTo>
                    <a:lnTo>
                      <a:pt x="20" y="39"/>
                    </a:lnTo>
                    <a:lnTo>
                      <a:pt x="20" y="31"/>
                    </a:lnTo>
                    <a:lnTo>
                      <a:pt x="22" y="30"/>
                    </a:lnTo>
                    <a:lnTo>
                      <a:pt x="22" y="28"/>
                    </a:lnTo>
                    <a:lnTo>
                      <a:pt x="24" y="27"/>
                    </a:lnTo>
                    <a:lnTo>
                      <a:pt x="24" y="26"/>
                    </a:lnTo>
                    <a:lnTo>
                      <a:pt x="26" y="26"/>
                    </a:lnTo>
                    <a:lnTo>
                      <a:pt x="26" y="25"/>
                    </a:lnTo>
                    <a:lnTo>
                      <a:pt x="28" y="25"/>
                    </a:lnTo>
                    <a:lnTo>
                      <a:pt x="28" y="24"/>
                    </a:lnTo>
                    <a:lnTo>
                      <a:pt x="32" y="24"/>
                    </a:lnTo>
                    <a:lnTo>
                      <a:pt x="32" y="23"/>
                    </a:lnTo>
                    <a:lnTo>
                      <a:pt x="311" y="23"/>
                    </a:lnTo>
                    <a:lnTo>
                      <a:pt x="311" y="0"/>
                    </a:lnTo>
                    <a:lnTo>
                      <a:pt x="0" y="0"/>
                    </a:lnTo>
                    <a:close/>
                  </a:path>
                </a:pathLst>
              </a:custGeom>
              <a:solidFill>
                <a:srgbClr val="00F7B8"/>
              </a:solidFill>
              <a:ln w="9525">
                <a:noFill/>
                <a:round/>
                <a:headEnd/>
                <a:tailEnd/>
              </a:ln>
            </p:spPr>
            <p:txBody>
              <a:bodyPr/>
              <a:lstStyle/>
              <a:p>
                <a:endParaRPr lang="zh-TW" altLang="en-US"/>
              </a:p>
            </p:txBody>
          </p:sp>
          <p:sp>
            <p:nvSpPr>
              <p:cNvPr id="4903" name="Freeform 990"/>
              <p:cNvSpPr>
                <a:spLocks/>
              </p:cNvSpPr>
              <p:nvPr/>
            </p:nvSpPr>
            <p:spPr bwMode="auto">
              <a:xfrm>
                <a:off x="1255" y="1170"/>
                <a:ext cx="1" cy="1"/>
              </a:xfrm>
              <a:custGeom>
                <a:avLst/>
                <a:gdLst/>
                <a:ahLst/>
                <a:cxnLst>
                  <a:cxn ang="0">
                    <a:pos x="0" y="0"/>
                  </a:cxn>
                  <a:cxn ang="0">
                    <a:pos x="1" y="3"/>
                  </a:cxn>
                  <a:cxn ang="0">
                    <a:pos x="6" y="3"/>
                  </a:cxn>
                  <a:cxn ang="0">
                    <a:pos x="6" y="0"/>
                  </a:cxn>
                  <a:cxn ang="0">
                    <a:pos x="0" y="0"/>
                  </a:cxn>
                </a:cxnLst>
                <a:rect l="0" t="0" r="r" b="b"/>
                <a:pathLst>
                  <a:path w="6" h="3">
                    <a:moveTo>
                      <a:pt x="0" y="0"/>
                    </a:moveTo>
                    <a:lnTo>
                      <a:pt x="1" y="3"/>
                    </a:lnTo>
                    <a:lnTo>
                      <a:pt x="6" y="3"/>
                    </a:lnTo>
                    <a:lnTo>
                      <a:pt x="6" y="0"/>
                    </a:lnTo>
                    <a:lnTo>
                      <a:pt x="0" y="0"/>
                    </a:lnTo>
                    <a:close/>
                  </a:path>
                </a:pathLst>
              </a:custGeom>
              <a:solidFill>
                <a:srgbClr val="00F7B8"/>
              </a:solidFill>
              <a:ln w="9525">
                <a:noFill/>
                <a:round/>
                <a:headEnd/>
                <a:tailEnd/>
              </a:ln>
            </p:spPr>
            <p:txBody>
              <a:bodyPr/>
              <a:lstStyle/>
              <a:p>
                <a:endParaRPr lang="zh-TW" altLang="en-US"/>
              </a:p>
            </p:txBody>
          </p:sp>
          <p:sp>
            <p:nvSpPr>
              <p:cNvPr id="4904" name="Freeform 991"/>
              <p:cNvSpPr>
                <a:spLocks/>
              </p:cNvSpPr>
              <p:nvPr/>
            </p:nvSpPr>
            <p:spPr bwMode="auto">
              <a:xfrm>
                <a:off x="1228" y="1167"/>
                <a:ext cx="6" cy="4"/>
              </a:xfrm>
              <a:custGeom>
                <a:avLst/>
                <a:gdLst/>
                <a:ahLst/>
                <a:cxnLst>
                  <a:cxn ang="0">
                    <a:pos x="17" y="0"/>
                  </a:cxn>
                  <a:cxn ang="0">
                    <a:pos x="17" y="7"/>
                  </a:cxn>
                  <a:cxn ang="0">
                    <a:pos x="15" y="7"/>
                  </a:cxn>
                  <a:cxn ang="0">
                    <a:pos x="15" y="6"/>
                  </a:cxn>
                  <a:cxn ang="0">
                    <a:pos x="11" y="6"/>
                  </a:cxn>
                  <a:cxn ang="0">
                    <a:pos x="11" y="5"/>
                  </a:cxn>
                  <a:cxn ang="0">
                    <a:pos x="2" y="5"/>
                  </a:cxn>
                  <a:cxn ang="0">
                    <a:pos x="2" y="6"/>
                  </a:cxn>
                  <a:cxn ang="0">
                    <a:pos x="0" y="7"/>
                  </a:cxn>
                  <a:cxn ang="0">
                    <a:pos x="0" y="12"/>
                  </a:cxn>
                  <a:cxn ang="0">
                    <a:pos x="1" y="12"/>
                  </a:cxn>
                  <a:cxn ang="0">
                    <a:pos x="1" y="13"/>
                  </a:cxn>
                  <a:cxn ang="0">
                    <a:pos x="4" y="13"/>
                  </a:cxn>
                  <a:cxn ang="0">
                    <a:pos x="4" y="14"/>
                  </a:cxn>
                  <a:cxn ang="0">
                    <a:pos x="6" y="14"/>
                  </a:cxn>
                  <a:cxn ang="0">
                    <a:pos x="6" y="15"/>
                  </a:cxn>
                  <a:cxn ang="0">
                    <a:pos x="9" y="15"/>
                  </a:cxn>
                  <a:cxn ang="0">
                    <a:pos x="9" y="16"/>
                  </a:cxn>
                  <a:cxn ang="0">
                    <a:pos x="11" y="16"/>
                  </a:cxn>
                  <a:cxn ang="0">
                    <a:pos x="12" y="18"/>
                  </a:cxn>
                  <a:cxn ang="0">
                    <a:pos x="14" y="18"/>
                  </a:cxn>
                  <a:cxn ang="0">
                    <a:pos x="14" y="20"/>
                  </a:cxn>
                  <a:cxn ang="0">
                    <a:pos x="16" y="20"/>
                  </a:cxn>
                  <a:cxn ang="0">
                    <a:pos x="16" y="22"/>
                  </a:cxn>
                  <a:cxn ang="0">
                    <a:pos x="17" y="22"/>
                  </a:cxn>
                  <a:cxn ang="0">
                    <a:pos x="18" y="24"/>
                  </a:cxn>
                  <a:cxn ang="0">
                    <a:pos x="27" y="24"/>
                  </a:cxn>
                  <a:cxn ang="0">
                    <a:pos x="27" y="0"/>
                  </a:cxn>
                  <a:cxn ang="0">
                    <a:pos x="17" y="0"/>
                  </a:cxn>
                </a:cxnLst>
                <a:rect l="0" t="0" r="r" b="b"/>
                <a:pathLst>
                  <a:path w="27" h="24">
                    <a:moveTo>
                      <a:pt x="17" y="0"/>
                    </a:moveTo>
                    <a:lnTo>
                      <a:pt x="17" y="7"/>
                    </a:lnTo>
                    <a:lnTo>
                      <a:pt x="15" y="7"/>
                    </a:lnTo>
                    <a:lnTo>
                      <a:pt x="15" y="6"/>
                    </a:lnTo>
                    <a:lnTo>
                      <a:pt x="11" y="6"/>
                    </a:lnTo>
                    <a:lnTo>
                      <a:pt x="11" y="5"/>
                    </a:lnTo>
                    <a:lnTo>
                      <a:pt x="2" y="5"/>
                    </a:lnTo>
                    <a:lnTo>
                      <a:pt x="2" y="6"/>
                    </a:lnTo>
                    <a:lnTo>
                      <a:pt x="0" y="7"/>
                    </a:lnTo>
                    <a:lnTo>
                      <a:pt x="0" y="12"/>
                    </a:lnTo>
                    <a:lnTo>
                      <a:pt x="1" y="12"/>
                    </a:lnTo>
                    <a:lnTo>
                      <a:pt x="1" y="13"/>
                    </a:lnTo>
                    <a:lnTo>
                      <a:pt x="4" y="13"/>
                    </a:lnTo>
                    <a:lnTo>
                      <a:pt x="4" y="14"/>
                    </a:lnTo>
                    <a:lnTo>
                      <a:pt x="6" y="14"/>
                    </a:lnTo>
                    <a:lnTo>
                      <a:pt x="6" y="15"/>
                    </a:lnTo>
                    <a:lnTo>
                      <a:pt x="9" y="15"/>
                    </a:lnTo>
                    <a:lnTo>
                      <a:pt x="9" y="16"/>
                    </a:lnTo>
                    <a:lnTo>
                      <a:pt x="11" y="16"/>
                    </a:lnTo>
                    <a:lnTo>
                      <a:pt x="12" y="18"/>
                    </a:lnTo>
                    <a:lnTo>
                      <a:pt x="14" y="18"/>
                    </a:lnTo>
                    <a:lnTo>
                      <a:pt x="14" y="20"/>
                    </a:lnTo>
                    <a:lnTo>
                      <a:pt x="16" y="20"/>
                    </a:lnTo>
                    <a:lnTo>
                      <a:pt x="16" y="22"/>
                    </a:lnTo>
                    <a:lnTo>
                      <a:pt x="17" y="22"/>
                    </a:lnTo>
                    <a:lnTo>
                      <a:pt x="18" y="24"/>
                    </a:lnTo>
                    <a:lnTo>
                      <a:pt x="27" y="24"/>
                    </a:lnTo>
                    <a:lnTo>
                      <a:pt x="27" y="0"/>
                    </a:lnTo>
                    <a:lnTo>
                      <a:pt x="17" y="0"/>
                    </a:lnTo>
                    <a:close/>
                  </a:path>
                </a:pathLst>
              </a:custGeom>
              <a:solidFill>
                <a:srgbClr val="00F7B8"/>
              </a:solidFill>
              <a:ln w="9525">
                <a:noFill/>
                <a:round/>
                <a:headEnd/>
                <a:tailEnd/>
              </a:ln>
            </p:spPr>
            <p:txBody>
              <a:bodyPr/>
              <a:lstStyle/>
              <a:p>
                <a:endParaRPr lang="zh-TW" altLang="en-US"/>
              </a:p>
            </p:txBody>
          </p:sp>
          <p:sp>
            <p:nvSpPr>
              <p:cNvPr id="4905" name="Freeform 992"/>
              <p:cNvSpPr>
                <a:spLocks/>
              </p:cNvSpPr>
              <p:nvPr/>
            </p:nvSpPr>
            <p:spPr bwMode="auto">
              <a:xfrm>
                <a:off x="1268" y="1168"/>
                <a:ext cx="6" cy="3"/>
              </a:xfrm>
              <a:custGeom>
                <a:avLst/>
                <a:gdLst/>
                <a:ahLst/>
                <a:cxnLst>
                  <a:cxn ang="0">
                    <a:pos x="0" y="0"/>
                  </a:cxn>
                  <a:cxn ang="0">
                    <a:pos x="0" y="11"/>
                  </a:cxn>
                  <a:cxn ang="0">
                    <a:pos x="16" y="11"/>
                  </a:cxn>
                  <a:cxn ang="0">
                    <a:pos x="16" y="18"/>
                  </a:cxn>
                  <a:cxn ang="0">
                    <a:pos x="0" y="18"/>
                  </a:cxn>
                  <a:cxn ang="0">
                    <a:pos x="0" y="19"/>
                  </a:cxn>
                  <a:cxn ang="0">
                    <a:pos x="26" y="19"/>
                  </a:cxn>
                  <a:cxn ang="0">
                    <a:pos x="26" y="0"/>
                  </a:cxn>
                  <a:cxn ang="0">
                    <a:pos x="0" y="0"/>
                  </a:cxn>
                </a:cxnLst>
                <a:rect l="0" t="0" r="r" b="b"/>
                <a:pathLst>
                  <a:path w="26" h="19">
                    <a:moveTo>
                      <a:pt x="0" y="0"/>
                    </a:moveTo>
                    <a:lnTo>
                      <a:pt x="0" y="11"/>
                    </a:lnTo>
                    <a:lnTo>
                      <a:pt x="16" y="11"/>
                    </a:lnTo>
                    <a:lnTo>
                      <a:pt x="16" y="18"/>
                    </a:lnTo>
                    <a:lnTo>
                      <a:pt x="0" y="18"/>
                    </a:lnTo>
                    <a:lnTo>
                      <a:pt x="0" y="19"/>
                    </a:lnTo>
                    <a:lnTo>
                      <a:pt x="26" y="19"/>
                    </a:lnTo>
                    <a:lnTo>
                      <a:pt x="26" y="0"/>
                    </a:lnTo>
                    <a:lnTo>
                      <a:pt x="0" y="0"/>
                    </a:lnTo>
                    <a:close/>
                  </a:path>
                </a:pathLst>
              </a:custGeom>
              <a:solidFill>
                <a:srgbClr val="00F7B8"/>
              </a:solidFill>
              <a:ln w="9525">
                <a:noFill/>
                <a:round/>
                <a:headEnd/>
                <a:tailEnd/>
              </a:ln>
            </p:spPr>
            <p:txBody>
              <a:bodyPr/>
              <a:lstStyle/>
              <a:p>
                <a:endParaRPr lang="zh-TW" altLang="en-US"/>
              </a:p>
            </p:txBody>
          </p:sp>
          <p:sp>
            <p:nvSpPr>
              <p:cNvPr id="4906" name="Freeform 993"/>
              <p:cNvSpPr>
                <a:spLocks/>
              </p:cNvSpPr>
              <p:nvPr/>
            </p:nvSpPr>
            <p:spPr bwMode="auto">
              <a:xfrm>
                <a:off x="1257" y="1171"/>
                <a:ext cx="2" cy="1"/>
              </a:xfrm>
              <a:custGeom>
                <a:avLst/>
                <a:gdLst/>
                <a:ahLst/>
                <a:cxnLst>
                  <a:cxn ang="0">
                    <a:pos x="2" y="0"/>
                  </a:cxn>
                  <a:cxn ang="0">
                    <a:pos x="2" y="2"/>
                  </a:cxn>
                  <a:cxn ang="0">
                    <a:pos x="1" y="2"/>
                  </a:cxn>
                  <a:cxn ang="0">
                    <a:pos x="1" y="5"/>
                  </a:cxn>
                  <a:cxn ang="0">
                    <a:pos x="0" y="5"/>
                  </a:cxn>
                  <a:cxn ang="0">
                    <a:pos x="0" y="7"/>
                  </a:cxn>
                  <a:cxn ang="0">
                    <a:pos x="7" y="7"/>
                  </a:cxn>
                  <a:cxn ang="0">
                    <a:pos x="7" y="0"/>
                  </a:cxn>
                  <a:cxn ang="0">
                    <a:pos x="2" y="0"/>
                  </a:cxn>
                </a:cxnLst>
                <a:rect l="0" t="0" r="r" b="b"/>
                <a:pathLst>
                  <a:path w="7" h="7">
                    <a:moveTo>
                      <a:pt x="2" y="0"/>
                    </a:moveTo>
                    <a:lnTo>
                      <a:pt x="2" y="2"/>
                    </a:lnTo>
                    <a:lnTo>
                      <a:pt x="1" y="2"/>
                    </a:lnTo>
                    <a:lnTo>
                      <a:pt x="1" y="5"/>
                    </a:lnTo>
                    <a:lnTo>
                      <a:pt x="0" y="5"/>
                    </a:lnTo>
                    <a:lnTo>
                      <a:pt x="0" y="7"/>
                    </a:lnTo>
                    <a:lnTo>
                      <a:pt x="7" y="7"/>
                    </a:lnTo>
                    <a:lnTo>
                      <a:pt x="7" y="0"/>
                    </a:lnTo>
                    <a:lnTo>
                      <a:pt x="2" y="0"/>
                    </a:lnTo>
                    <a:close/>
                  </a:path>
                </a:pathLst>
              </a:custGeom>
              <a:solidFill>
                <a:srgbClr val="00F7B8"/>
              </a:solidFill>
              <a:ln w="9525">
                <a:noFill/>
                <a:round/>
                <a:headEnd/>
                <a:tailEnd/>
              </a:ln>
            </p:spPr>
            <p:txBody>
              <a:bodyPr/>
              <a:lstStyle/>
              <a:p>
                <a:endParaRPr lang="zh-TW" altLang="en-US"/>
              </a:p>
            </p:txBody>
          </p:sp>
          <p:sp>
            <p:nvSpPr>
              <p:cNvPr id="4907" name="Freeform 994"/>
              <p:cNvSpPr>
                <a:spLocks/>
              </p:cNvSpPr>
              <p:nvPr/>
            </p:nvSpPr>
            <p:spPr bwMode="auto">
              <a:xfrm>
                <a:off x="1278" y="1167"/>
                <a:ext cx="3" cy="4"/>
              </a:xfrm>
              <a:custGeom>
                <a:avLst/>
                <a:gdLst/>
                <a:ahLst/>
                <a:cxnLst>
                  <a:cxn ang="0">
                    <a:pos x="0" y="0"/>
                  </a:cxn>
                  <a:cxn ang="0">
                    <a:pos x="0" y="2"/>
                  </a:cxn>
                  <a:cxn ang="0">
                    <a:pos x="1" y="2"/>
                  </a:cxn>
                  <a:cxn ang="0">
                    <a:pos x="1" y="4"/>
                  </a:cxn>
                  <a:cxn ang="0">
                    <a:pos x="2" y="4"/>
                  </a:cxn>
                  <a:cxn ang="0">
                    <a:pos x="2" y="6"/>
                  </a:cxn>
                  <a:cxn ang="0">
                    <a:pos x="3" y="6"/>
                  </a:cxn>
                  <a:cxn ang="0">
                    <a:pos x="4" y="9"/>
                  </a:cxn>
                  <a:cxn ang="0">
                    <a:pos x="5" y="11"/>
                  </a:cxn>
                  <a:cxn ang="0">
                    <a:pos x="6" y="13"/>
                  </a:cxn>
                  <a:cxn ang="0">
                    <a:pos x="7" y="15"/>
                  </a:cxn>
                  <a:cxn ang="0">
                    <a:pos x="8" y="15"/>
                  </a:cxn>
                  <a:cxn ang="0">
                    <a:pos x="8" y="17"/>
                  </a:cxn>
                  <a:cxn ang="0">
                    <a:pos x="9" y="17"/>
                  </a:cxn>
                  <a:cxn ang="0">
                    <a:pos x="9" y="20"/>
                  </a:cxn>
                  <a:cxn ang="0">
                    <a:pos x="10" y="20"/>
                  </a:cxn>
                  <a:cxn ang="0">
                    <a:pos x="11" y="22"/>
                  </a:cxn>
                  <a:cxn ang="0">
                    <a:pos x="12" y="24"/>
                  </a:cxn>
                  <a:cxn ang="0">
                    <a:pos x="13" y="26"/>
                  </a:cxn>
                  <a:cxn ang="0">
                    <a:pos x="13" y="27"/>
                  </a:cxn>
                  <a:cxn ang="0">
                    <a:pos x="14" y="27"/>
                  </a:cxn>
                  <a:cxn ang="0">
                    <a:pos x="14" y="0"/>
                  </a:cxn>
                  <a:cxn ang="0">
                    <a:pos x="0" y="0"/>
                  </a:cxn>
                </a:cxnLst>
                <a:rect l="0" t="0" r="r" b="b"/>
                <a:pathLst>
                  <a:path w="14" h="27">
                    <a:moveTo>
                      <a:pt x="0" y="0"/>
                    </a:moveTo>
                    <a:lnTo>
                      <a:pt x="0" y="2"/>
                    </a:lnTo>
                    <a:lnTo>
                      <a:pt x="1" y="2"/>
                    </a:lnTo>
                    <a:lnTo>
                      <a:pt x="1" y="4"/>
                    </a:lnTo>
                    <a:lnTo>
                      <a:pt x="2" y="4"/>
                    </a:lnTo>
                    <a:lnTo>
                      <a:pt x="2" y="6"/>
                    </a:lnTo>
                    <a:lnTo>
                      <a:pt x="3" y="6"/>
                    </a:lnTo>
                    <a:lnTo>
                      <a:pt x="4" y="9"/>
                    </a:lnTo>
                    <a:lnTo>
                      <a:pt x="5" y="11"/>
                    </a:lnTo>
                    <a:lnTo>
                      <a:pt x="6" y="13"/>
                    </a:lnTo>
                    <a:lnTo>
                      <a:pt x="7" y="15"/>
                    </a:lnTo>
                    <a:lnTo>
                      <a:pt x="8" y="15"/>
                    </a:lnTo>
                    <a:lnTo>
                      <a:pt x="8" y="17"/>
                    </a:lnTo>
                    <a:lnTo>
                      <a:pt x="9" y="17"/>
                    </a:lnTo>
                    <a:lnTo>
                      <a:pt x="9" y="20"/>
                    </a:lnTo>
                    <a:lnTo>
                      <a:pt x="10" y="20"/>
                    </a:lnTo>
                    <a:lnTo>
                      <a:pt x="11" y="22"/>
                    </a:lnTo>
                    <a:lnTo>
                      <a:pt x="12" y="24"/>
                    </a:lnTo>
                    <a:lnTo>
                      <a:pt x="13" y="26"/>
                    </a:lnTo>
                    <a:lnTo>
                      <a:pt x="13" y="27"/>
                    </a:lnTo>
                    <a:lnTo>
                      <a:pt x="14" y="27"/>
                    </a:lnTo>
                    <a:lnTo>
                      <a:pt x="14" y="0"/>
                    </a:lnTo>
                    <a:lnTo>
                      <a:pt x="0" y="0"/>
                    </a:lnTo>
                    <a:close/>
                  </a:path>
                </a:pathLst>
              </a:custGeom>
              <a:solidFill>
                <a:srgbClr val="00F7B8"/>
              </a:solidFill>
              <a:ln w="9525">
                <a:noFill/>
                <a:round/>
                <a:headEnd/>
                <a:tailEnd/>
              </a:ln>
            </p:spPr>
            <p:txBody>
              <a:bodyPr/>
              <a:lstStyle/>
              <a:p>
                <a:endParaRPr lang="zh-TW" altLang="en-US"/>
              </a:p>
            </p:txBody>
          </p:sp>
          <p:sp>
            <p:nvSpPr>
              <p:cNvPr id="4908" name="Freeform 995"/>
              <p:cNvSpPr>
                <a:spLocks/>
              </p:cNvSpPr>
              <p:nvPr/>
            </p:nvSpPr>
            <p:spPr bwMode="auto">
              <a:xfrm>
                <a:off x="1251" y="1171"/>
                <a:ext cx="2" cy="2"/>
              </a:xfrm>
              <a:custGeom>
                <a:avLst/>
                <a:gdLst/>
                <a:ahLst/>
                <a:cxnLst>
                  <a:cxn ang="0">
                    <a:pos x="0" y="0"/>
                  </a:cxn>
                  <a:cxn ang="0">
                    <a:pos x="0" y="11"/>
                  </a:cxn>
                  <a:cxn ang="0">
                    <a:pos x="7" y="11"/>
                  </a:cxn>
                  <a:cxn ang="0">
                    <a:pos x="7" y="8"/>
                  </a:cxn>
                  <a:cxn ang="0">
                    <a:pos x="6" y="8"/>
                  </a:cxn>
                  <a:cxn ang="0">
                    <a:pos x="6" y="5"/>
                  </a:cxn>
                  <a:cxn ang="0">
                    <a:pos x="5" y="5"/>
                  </a:cxn>
                  <a:cxn ang="0">
                    <a:pos x="5" y="3"/>
                  </a:cxn>
                  <a:cxn ang="0">
                    <a:pos x="4" y="3"/>
                  </a:cxn>
                  <a:cxn ang="0">
                    <a:pos x="4" y="0"/>
                  </a:cxn>
                  <a:cxn ang="0">
                    <a:pos x="0" y="0"/>
                  </a:cxn>
                </a:cxnLst>
                <a:rect l="0" t="0" r="r" b="b"/>
                <a:pathLst>
                  <a:path w="7" h="11">
                    <a:moveTo>
                      <a:pt x="0" y="0"/>
                    </a:moveTo>
                    <a:lnTo>
                      <a:pt x="0" y="11"/>
                    </a:lnTo>
                    <a:lnTo>
                      <a:pt x="7" y="11"/>
                    </a:lnTo>
                    <a:lnTo>
                      <a:pt x="7" y="8"/>
                    </a:lnTo>
                    <a:lnTo>
                      <a:pt x="6" y="8"/>
                    </a:lnTo>
                    <a:lnTo>
                      <a:pt x="6" y="5"/>
                    </a:lnTo>
                    <a:lnTo>
                      <a:pt x="5" y="5"/>
                    </a:lnTo>
                    <a:lnTo>
                      <a:pt x="5" y="3"/>
                    </a:lnTo>
                    <a:lnTo>
                      <a:pt x="4" y="3"/>
                    </a:lnTo>
                    <a:lnTo>
                      <a:pt x="4" y="0"/>
                    </a:lnTo>
                    <a:lnTo>
                      <a:pt x="0" y="0"/>
                    </a:lnTo>
                    <a:close/>
                  </a:path>
                </a:pathLst>
              </a:custGeom>
              <a:solidFill>
                <a:srgbClr val="00F7B8"/>
              </a:solidFill>
              <a:ln w="9525">
                <a:noFill/>
                <a:round/>
                <a:headEnd/>
                <a:tailEnd/>
              </a:ln>
            </p:spPr>
            <p:txBody>
              <a:bodyPr/>
              <a:lstStyle/>
              <a:p>
                <a:endParaRPr lang="zh-TW" altLang="en-US"/>
              </a:p>
            </p:txBody>
          </p:sp>
          <p:sp>
            <p:nvSpPr>
              <p:cNvPr id="4909" name="Rectangle 996"/>
              <p:cNvSpPr>
                <a:spLocks noChangeArrowheads="1"/>
              </p:cNvSpPr>
              <p:nvPr/>
            </p:nvSpPr>
            <p:spPr bwMode="auto">
              <a:xfrm>
                <a:off x="1243" y="1171"/>
                <a:ext cx="6" cy="2"/>
              </a:xfrm>
              <a:prstGeom prst="rect">
                <a:avLst/>
              </a:prstGeom>
              <a:solidFill>
                <a:srgbClr val="00F7B8"/>
              </a:solidFill>
              <a:ln w="9525">
                <a:noFill/>
                <a:miter lim="800000"/>
                <a:headEnd/>
                <a:tailEnd/>
              </a:ln>
            </p:spPr>
            <p:txBody>
              <a:bodyPr/>
              <a:lstStyle/>
              <a:p>
                <a:endParaRPr lang="zh-TW" altLang="en-US"/>
              </a:p>
            </p:txBody>
          </p:sp>
          <p:sp>
            <p:nvSpPr>
              <p:cNvPr id="4910" name="Freeform 997"/>
              <p:cNvSpPr>
                <a:spLocks/>
              </p:cNvSpPr>
              <p:nvPr/>
            </p:nvSpPr>
            <p:spPr bwMode="auto">
              <a:xfrm>
                <a:off x="1219" y="1170"/>
                <a:ext cx="11" cy="3"/>
              </a:xfrm>
              <a:custGeom>
                <a:avLst/>
                <a:gdLst/>
                <a:ahLst/>
                <a:cxnLst>
                  <a:cxn ang="0">
                    <a:pos x="0" y="0"/>
                  </a:cxn>
                  <a:cxn ang="0">
                    <a:pos x="0" y="15"/>
                  </a:cxn>
                  <a:cxn ang="0">
                    <a:pos x="24" y="15"/>
                  </a:cxn>
                  <a:cxn ang="0">
                    <a:pos x="24" y="16"/>
                  </a:cxn>
                  <a:cxn ang="0">
                    <a:pos x="29" y="16"/>
                  </a:cxn>
                  <a:cxn ang="0">
                    <a:pos x="29" y="17"/>
                  </a:cxn>
                  <a:cxn ang="0">
                    <a:pos x="38" y="17"/>
                  </a:cxn>
                  <a:cxn ang="0">
                    <a:pos x="38" y="16"/>
                  </a:cxn>
                  <a:cxn ang="0">
                    <a:pos x="40" y="16"/>
                  </a:cxn>
                  <a:cxn ang="0">
                    <a:pos x="40" y="14"/>
                  </a:cxn>
                  <a:cxn ang="0">
                    <a:pos x="41" y="14"/>
                  </a:cxn>
                  <a:cxn ang="0">
                    <a:pos x="41" y="11"/>
                  </a:cxn>
                  <a:cxn ang="0">
                    <a:pos x="40" y="11"/>
                  </a:cxn>
                  <a:cxn ang="0">
                    <a:pos x="39" y="8"/>
                  </a:cxn>
                  <a:cxn ang="0">
                    <a:pos x="36" y="8"/>
                  </a:cxn>
                  <a:cxn ang="0">
                    <a:pos x="36" y="7"/>
                  </a:cxn>
                  <a:cxn ang="0">
                    <a:pos x="34" y="7"/>
                  </a:cxn>
                  <a:cxn ang="0">
                    <a:pos x="34" y="6"/>
                  </a:cxn>
                  <a:cxn ang="0">
                    <a:pos x="31" y="6"/>
                  </a:cxn>
                  <a:cxn ang="0">
                    <a:pos x="31" y="5"/>
                  </a:cxn>
                  <a:cxn ang="0">
                    <a:pos x="29" y="5"/>
                  </a:cxn>
                  <a:cxn ang="0">
                    <a:pos x="28" y="3"/>
                  </a:cxn>
                  <a:cxn ang="0">
                    <a:pos x="26" y="3"/>
                  </a:cxn>
                  <a:cxn ang="0">
                    <a:pos x="26" y="2"/>
                  </a:cxn>
                  <a:cxn ang="0">
                    <a:pos x="24" y="2"/>
                  </a:cxn>
                  <a:cxn ang="0">
                    <a:pos x="24" y="0"/>
                  </a:cxn>
                  <a:cxn ang="0">
                    <a:pos x="0" y="0"/>
                  </a:cxn>
                </a:cxnLst>
                <a:rect l="0" t="0" r="r" b="b"/>
                <a:pathLst>
                  <a:path w="41" h="17">
                    <a:moveTo>
                      <a:pt x="0" y="0"/>
                    </a:moveTo>
                    <a:lnTo>
                      <a:pt x="0" y="15"/>
                    </a:lnTo>
                    <a:lnTo>
                      <a:pt x="24" y="15"/>
                    </a:lnTo>
                    <a:lnTo>
                      <a:pt x="24" y="16"/>
                    </a:lnTo>
                    <a:lnTo>
                      <a:pt x="29" y="16"/>
                    </a:lnTo>
                    <a:lnTo>
                      <a:pt x="29" y="17"/>
                    </a:lnTo>
                    <a:lnTo>
                      <a:pt x="38" y="17"/>
                    </a:lnTo>
                    <a:lnTo>
                      <a:pt x="38" y="16"/>
                    </a:lnTo>
                    <a:lnTo>
                      <a:pt x="40" y="16"/>
                    </a:lnTo>
                    <a:lnTo>
                      <a:pt x="40" y="14"/>
                    </a:lnTo>
                    <a:lnTo>
                      <a:pt x="41" y="14"/>
                    </a:lnTo>
                    <a:lnTo>
                      <a:pt x="41" y="11"/>
                    </a:lnTo>
                    <a:lnTo>
                      <a:pt x="40" y="11"/>
                    </a:lnTo>
                    <a:lnTo>
                      <a:pt x="39" y="8"/>
                    </a:lnTo>
                    <a:lnTo>
                      <a:pt x="36" y="8"/>
                    </a:lnTo>
                    <a:lnTo>
                      <a:pt x="36" y="7"/>
                    </a:lnTo>
                    <a:lnTo>
                      <a:pt x="34" y="7"/>
                    </a:lnTo>
                    <a:lnTo>
                      <a:pt x="34" y="6"/>
                    </a:lnTo>
                    <a:lnTo>
                      <a:pt x="31" y="6"/>
                    </a:lnTo>
                    <a:lnTo>
                      <a:pt x="31" y="5"/>
                    </a:lnTo>
                    <a:lnTo>
                      <a:pt x="29" y="5"/>
                    </a:lnTo>
                    <a:lnTo>
                      <a:pt x="28" y="3"/>
                    </a:lnTo>
                    <a:lnTo>
                      <a:pt x="26" y="3"/>
                    </a:lnTo>
                    <a:lnTo>
                      <a:pt x="26" y="2"/>
                    </a:lnTo>
                    <a:lnTo>
                      <a:pt x="24" y="2"/>
                    </a:lnTo>
                    <a:lnTo>
                      <a:pt x="24" y="0"/>
                    </a:lnTo>
                    <a:lnTo>
                      <a:pt x="0" y="0"/>
                    </a:lnTo>
                    <a:close/>
                  </a:path>
                </a:pathLst>
              </a:custGeom>
              <a:solidFill>
                <a:srgbClr val="00F7B8"/>
              </a:solidFill>
              <a:ln w="9525">
                <a:noFill/>
                <a:round/>
                <a:headEnd/>
                <a:tailEnd/>
              </a:ln>
            </p:spPr>
            <p:txBody>
              <a:bodyPr/>
              <a:lstStyle/>
              <a:p>
                <a:endParaRPr lang="zh-TW" altLang="en-US"/>
              </a:p>
            </p:txBody>
          </p:sp>
          <p:sp>
            <p:nvSpPr>
              <p:cNvPr id="4911" name="Freeform 998"/>
              <p:cNvSpPr>
                <a:spLocks/>
              </p:cNvSpPr>
              <p:nvPr/>
            </p:nvSpPr>
            <p:spPr bwMode="auto">
              <a:xfrm>
                <a:off x="1257" y="1173"/>
                <a:ext cx="2" cy="1"/>
              </a:xfrm>
              <a:custGeom>
                <a:avLst/>
                <a:gdLst/>
                <a:ahLst/>
                <a:cxnLst>
                  <a:cxn ang="0">
                    <a:pos x="1" y="0"/>
                  </a:cxn>
                  <a:cxn ang="0">
                    <a:pos x="1" y="2"/>
                  </a:cxn>
                  <a:cxn ang="0">
                    <a:pos x="0" y="2"/>
                  </a:cxn>
                  <a:cxn ang="0">
                    <a:pos x="0" y="4"/>
                  </a:cxn>
                  <a:cxn ang="0">
                    <a:pos x="10" y="4"/>
                  </a:cxn>
                  <a:cxn ang="0">
                    <a:pos x="10" y="0"/>
                  </a:cxn>
                  <a:cxn ang="0">
                    <a:pos x="1" y="0"/>
                  </a:cxn>
                </a:cxnLst>
                <a:rect l="0" t="0" r="r" b="b"/>
                <a:pathLst>
                  <a:path w="10" h="4">
                    <a:moveTo>
                      <a:pt x="1" y="0"/>
                    </a:moveTo>
                    <a:lnTo>
                      <a:pt x="1" y="2"/>
                    </a:lnTo>
                    <a:lnTo>
                      <a:pt x="0" y="2"/>
                    </a:lnTo>
                    <a:lnTo>
                      <a:pt x="0" y="4"/>
                    </a:lnTo>
                    <a:lnTo>
                      <a:pt x="10" y="4"/>
                    </a:lnTo>
                    <a:lnTo>
                      <a:pt x="10" y="0"/>
                    </a:lnTo>
                    <a:lnTo>
                      <a:pt x="1" y="0"/>
                    </a:lnTo>
                    <a:close/>
                  </a:path>
                </a:pathLst>
              </a:custGeom>
              <a:solidFill>
                <a:srgbClr val="00F7B8"/>
              </a:solidFill>
              <a:ln w="9525">
                <a:noFill/>
                <a:round/>
                <a:headEnd/>
                <a:tailEnd/>
              </a:ln>
            </p:spPr>
            <p:txBody>
              <a:bodyPr/>
              <a:lstStyle/>
              <a:p>
                <a:endParaRPr lang="zh-TW" altLang="en-US"/>
              </a:p>
            </p:txBody>
          </p:sp>
          <p:sp>
            <p:nvSpPr>
              <p:cNvPr id="4912" name="Freeform 999"/>
              <p:cNvSpPr>
                <a:spLocks/>
              </p:cNvSpPr>
              <p:nvPr/>
            </p:nvSpPr>
            <p:spPr bwMode="auto">
              <a:xfrm>
                <a:off x="1268" y="1171"/>
                <a:ext cx="6" cy="2"/>
              </a:xfrm>
              <a:custGeom>
                <a:avLst/>
                <a:gdLst/>
                <a:ahLst/>
                <a:cxnLst>
                  <a:cxn ang="0">
                    <a:pos x="0" y="0"/>
                  </a:cxn>
                  <a:cxn ang="0">
                    <a:pos x="0" y="11"/>
                  </a:cxn>
                  <a:cxn ang="0">
                    <a:pos x="19" y="11"/>
                  </a:cxn>
                  <a:cxn ang="0">
                    <a:pos x="19" y="12"/>
                  </a:cxn>
                  <a:cxn ang="0">
                    <a:pos x="26" y="12"/>
                  </a:cxn>
                  <a:cxn ang="0">
                    <a:pos x="26" y="0"/>
                  </a:cxn>
                  <a:cxn ang="0">
                    <a:pos x="0" y="0"/>
                  </a:cxn>
                </a:cxnLst>
                <a:rect l="0" t="0" r="r" b="b"/>
                <a:pathLst>
                  <a:path w="26" h="12">
                    <a:moveTo>
                      <a:pt x="0" y="0"/>
                    </a:moveTo>
                    <a:lnTo>
                      <a:pt x="0" y="11"/>
                    </a:lnTo>
                    <a:lnTo>
                      <a:pt x="19" y="11"/>
                    </a:lnTo>
                    <a:lnTo>
                      <a:pt x="19" y="12"/>
                    </a:lnTo>
                    <a:lnTo>
                      <a:pt x="26" y="12"/>
                    </a:lnTo>
                    <a:lnTo>
                      <a:pt x="26" y="0"/>
                    </a:lnTo>
                    <a:lnTo>
                      <a:pt x="0" y="0"/>
                    </a:lnTo>
                    <a:close/>
                  </a:path>
                </a:pathLst>
              </a:custGeom>
              <a:solidFill>
                <a:srgbClr val="00F7B8"/>
              </a:solidFill>
              <a:ln w="9525">
                <a:noFill/>
                <a:round/>
                <a:headEnd/>
                <a:tailEnd/>
              </a:ln>
            </p:spPr>
            <p:txBody>
              <a:bodyPr/>
              <a:lstStyle/>
              <a:p>
                <a:endParaRPr lang="zh-TW" altLang="en-US"/>
              </a:p>
            </p:txBody>
          </p:sp>
          <p:sp>
            <p:nvSpPr>
              <p:cNvPr id="4913" name="Freeform 1000"/>
              <p:cNvSpPr>
                <a:spLocks/>
              </p:cNvSpPr>
              <p:nvPr/>
            </p:nvSpPr>
            <p:spPr bwMode="auto">
              <a:xfrm>
                <a:off x="1251" y="1173"/>
                <a:ext cx="3" cy="1"/>
              </a:xfrm>
              <a:custGeom>
                <a:avLst/>
                <a:gdLst/>
                <a:ahLst/>
                <a:cxnLst>
                  <a:cxn ang="0">
                    <a:pos x="0" y="0"/>
                  </a:cxn>
                  <a:cxn ang="0">
                    <a:pos x="0" y="8"/>
                  </a:cxn>
                  <a:cxn ang="0">
                    <a:pos x="10" y="8"/>
                  </a:cxn>
                  <a:cxn ang="0">
                    <a:pos x="10" y="5"/>
                  </a:cxn>
                  <a:cxn ang="0">
                    <a:pos x="9" y="5"/>
                  </a:cxn>
                  <a:cxn ang="0">
                    <a:pos x="9" y="2"/>
                  </a:cxn>
                  <a:cxn ang="0">
                    <a:pos x="8" y="2"/>
                  </a:cxn>
                  <a:cxn ang="0">
                    <a:pos x="8" y="0"/>
                  </a:cxn>
                  <a:cxn ang="0">
                    <a:pos x="0" y="0"/>
                  </a:cxn>
                </a:cxnLst>
                <a:rect l="0" t="0" r="r" b="b"/>
                <a:pathLst>
                  <a:path w="10" h="8">
                    <a:moveTo>
                      <a:pt x="0" y="0"/>
                    </a:moveTo>
                    <a:lnTo>
                      <a:pt x="0" y="8"/>
                    </a:lnTo>
                    <a:lnTo>
                      <a:pt x="10" y="8"/>
                    </a:lnTo>
                    <a:lnTo>
                      <a:pt x="10" y="5"/>
                    </a:lnTo>
                    <a:lnTo>
                      <a:pt x="9" y="5"/>
                    </a:lnTo>
                    <a:lnTo>
                      <a:pt x="9" y="2"/>
                    </a:lnTo>
                    <a:lnTo>
                      <a:pt x="8" y="2"/>
                    </a:lnTo>
                    <a:lnTo>
                      <a:pt x="8" y="0"/>
                    </a:lnTo>
                    <a:lnTo>
                      <a:pt x="0" y="0"/>
                    </a:lnTo>
                    <a:close/>
                  </a:path>
                </a:pathLst>
              </a:custGeom>
              <a:solidFill>
                <a:srgbClr val="00F7B8"/>
              </a:solidFill>
              <a:ln w="9525">
                <a:noFill/>
                <a:round/>
                <a:headEnd/>
                <a:tailEnd/>
              </a:ln>
            </p:spPr>
            <p:txBody>
              <a:bodyPr/>
              <a:lstStyle/>
              <a:p>
                <a:endParaRPr lang="zh-TW" altLang="en-US"/>
              </a:p>
            </p:txBody>
          </p:sp>
          <p:sp>
            <p:nvSpPr>
              <p:cNvPr id="4914" name="Freeform 1001"/>
              <p:cNvSpPr>
                <a:spLocks/>
              </p:cNvSpPr>
              <p:nvPr/>
            </p:nvSpPr>
            <p:spPr bwMode="auto">
              <a:xfrm>
                <a:off x="1286" y="1173"/>
                <a:ext cx="4" cy="1"/>
              </a:xfrm>
              <a:custGeom>
                <a:avLst/>
                <a:gdLst/>
                <a:ahLst/>
                <a:cxnLst>
                  <a:cxn ang="0">
                    <a:pos x="0" y="0"/>
                  </a:cxn>
                  <a:cxn ang="0">
                    <a:pos x="0" y="1"/>
                  </a:cxn>
                  <a:cxn ang="0">
                    <a:pos x="5" y="1"/>
                  </a:cxn>
                  <a:cxn ang="0">
                    <a:pos x="5" y="2"/>
                  </a:cxn>
                  <a:cxn ang="0">
                    <a:pos x="14" y="2"/>
                  </a:cxn>
                  <a:cxn ang="0">
                    <a:pos x="14" y="1"/>
                  </a:cxn>
                  <a:cxn ang="0">
                    <a:pos x="16" y="1"/>
                  </a:cxn>
                  <a:cxn ang="0">
                    <a:pos x="16" y="0"/>
                  </a:cxn>
                  <a:cxn ang="0">
                    <a:pos x="0" y="0"/>
                  </a:cxn>
                </a:cxnLst>
                <a:rect l="0" t="0" r="r" b="b"/>
                <a:pathLst>
                  <a:path w="16" h="2">
                    <a:moveTo>
                      <a:pt x="0" y="0"/>
                    </a:moveTo>
                    <a:lnTo>
                      <a:pt x="0" y="1"/>
                    </a:lnTo>
                    <a:lnTo>
                      <a:pt x="5" y="1"/>
                    </a:lnTo>
                    <a:lnTo>
                      <a:pt x="5" y="2"/>
                    </a:lnTo>
                    <a:lnTo>
                      <a:pt x="14" y="2"/>
                    </a:lnTo>
                    <a:lnTo>
                      <a:pt x="14" y="1"/>
                    </a:lnTo>
                    <a:lnTo>
                      <a:pt x="16" y="1"/>
                    </a:lnTo>
                    <a:lnTo>
                      <a:pt x="16" y="0"/>
                    </a:lnTo>
                    <a:lnTo>
                      <a:pt x="0" y="0"/>
                    </a:lnTo>
                    <a:close/>
                  </a:path>
                </a:pathLst>
              </a:custGeom>
              <a:solidFill>
                <a:srgbClr val="00F7B8"/>
              </a:solidFill>
              <a:ln w="9525">
                <a:noFill/>
                <a:round/>
                <a:headEnd/>
                <a:tailEnd/>
              </a:ln>
            </p:spPr>
            <p:txBody>
              <a:bodyPr/>
              <a:lstStyle/>
              <a:p>
                <a:endParaRPr lang="zh-TW" altLang="en-US"/>
              </a:p>
            </p:txBody>
          </p:sp>
          <p:sp>
            <p:nvSpPr>
              <p:cNvPr id="4915" name="Rectangle 1002"/>
              <p:cNvSpPr>
                <a:spLocks noChangeArrowheads="1"/>
              </p:cNvSpPr>
              <p:nvPr/>
            </p:nvSpPr>
            <p:spPr bwMode="auto">
              <a:xfrm>
                <a:off x="1256" y="1174"/>
                <a:ext cx="3" cy="1"/>
              </a:xfrm>
              <a:prstGeom prst="rect">
                <a:avLst/>
              </a:prstGeom>
              <a:solidFill>
                <a:srgbClr val="00F7B8"/>
              </a:solidFill>
              <a:ln w="9525">
                <a:noFill/>
                <a:miter lim="800000"/>
                <a:headEnd/>
                <a:tailEnd/>
              </a:ln>
            </p:spPr>
            <p:txBody>
              <a:bodyPr/>
              <a:lstStyle/>
              <a:p>
                <a:endParaRPr lang="zh-TW" altLang="en-US"/>
              </a:p>
            </p:txBody>
          </p:sp>
          <p:sp>
            <p:nvSpPr>
              <p:cNvPr id="4916" name="Rectangle 1003"/>
              <p:cNvSpPr>
                <a:spLocks noChangeArrowheads="1"/>
              </p:cNvSpPr>
              <p:nvPr/>
            </p:nvSpPr>
            <p:spPr bwMode="auto">
              <a:xfrm>
                <a:off x="1262" y="1167"/>
                <a:ext cx="3" cy="7"/>
              </a:xfrm>
              <a:prstGeom prst="rect">
                <a:avLst/>
              </a:prstGeom>
              <a:solidFill>
                <a:srgbClr val="00F7B8"/>
              </a:solidFill>
              <a:ln w="9525">
                <a:noFill/>
                <a:miter lim="800000"/>
                <a:headEnd/>
                <a:tailEnd/>
              </a:ln>
            </p:spPr>
            <p:txBody>
              <a:bodyPr/>
              <a:lstStyle/>
              <a:p>
                <a:endParaRPr lang="zh-TW" altLang="en-US"/>
              </a:p>
            </p:txBody>
          </p:sp>
          <p:sp>
            <p:nvSpPr>
              <p:cNvPr id="4917" name="Freeform 1004"/>
              <p:cNvSpPr>
                <a:spLocks/>
              </p:cNvSpPr>
              <p:nvPr/>
            </p:nvSpPr>
            <p:spPr bwMode="auto">
              <a:xfrm>
                <a:off x="1219" y="1167"/>
                <a:ext cx="78" cy="11"/>
              </a:xfrm>
              <a:custGeom>
                <a:avLst/>
                <a:gdLst/>
                <a:ahLst/>
                <a:cxnLst>
                  <a:cxn ang="0">
                    <a:pos x="311" y="67"/>
                  </a:cxn>
                  <a:cxn ang="0">
                    <a:pos x="284" y="1"/>
                  </a:cxn>
                  <a:cxn ang="0">
                    <a:pos x="288" y="8"/>
                  </a:cxn>
                  <a:cxn ang="0">
                    <a:pos x="284" y="6"/>
                  </a:cxn>
                  <a:cxn ang="0">
                    <a:pos x="273" y="8"/>
                  </a:cxn>
                  <a:cxn ang="0">
                    <a:pos x="274" y="14"/>
                  </a:cxn>
                  <a:cxn ang="0">
                    <a:pos x="279" y="15"/>
                  </a:cxn>
                  <a:cxn ang="0">
                    <a:pos x="282" y="17"/>
                  </a:cxn>
                  <a:cxn ang="0">
                    <a:pos x="287" y="19"/>
                  </a:cxn>
                  <a:cxn ang="0">
                    <a:pos x="289" y="23"/>
                  </a:cxn>
                  <a:cxn ang="0">
                    <a:pos x="292" y="25"/>
                  </a:cxn>
                  <a:cxn ang="0">
                    <a:pos x="293" y="36"/>
                  </a:cxn>
                  <a:cxn ang="0">
                    <a:pos x="291" y="38"/>
                  </a:cxn>
                  <a:cxn ang="0">
                    <a:pos x="289" y="42"/>
                  </a:cxn>
                  <a:cxn ang="0">
                    <a:pos x="285" y="44"/>
                  </a:cxn>
                  <a:cxn ang="0">
                    <a:pos x="281" y="46"/>
                  </a:cxn>
                  <a:cxn ang="0">
                    <a:pos x="138" y="45"/>
                  </a:cxn>
                  <a:cxn ang="0">
                    <a:pos x="127" y="45"/>
                  </a:cxn>
                  <a:cxn ang="0">
                    <a:pos x="112" y="37"/>
                  </a:cxn>
                  <a:cxn ang="0">
                    <a:pos x="241" y="42"/>
                  </a:cxn>
                  <a:cxn ang="0">
                    <a:pos x="239" y="40"/>
                  </a:cxn>
                  <a:cxn ang="0">
                    <a:pos x="237" y="36"/>
                  </a:cxn>
                  <a:cxn ang="0">
                    <a:pos x="234" y="29"/>
                  </a:cxn>
                  <a:cxn ang="0">
                    <a:pos x="232" y="27"/>
                  </a:cxn>
                  <a:cxn ang="0">
                    <a:pos x="230" y="23"/>
                  </a:cxn>
                  <a:cxn ang="0">
                    <a:pos x="228" y="17"/>
                  </a:cxn>
                  <a:cxn ang="0">
                    <a:pos x="264" y="45"/>
                  </a:cxn>
                  <a:cxn ang="0">
                    <a:pos x="262" y="36"/>
                  </a:cxn>
                  <a:cxn ang="0">
                    <a:pos x="282" y="35"/>
                  </a:cxn>
                  <a:cxn ang="0">
                    <a:pos x="279" y="29"/>
                  </a:cxn>
                  <a:cxn ang="0">
                    <a:pos x="275" y="28"/>
                  </a:cxn>
                  <a:cxn ang="0">
                    <a:pos x="272" y="26"/>
                  </a:cxn>
                  <a:cxn ang="0">
                    <a:pos x="267" y="24"/>
                  </a:cxn>
                  <a:cxn ang="0">
                    <a:pos x="265" y="21"/>
                  </a:cxn>
                  <a:cxn ang="0">
                    <a:pos x="263" y="16"/>
                  </a:cxn>
                  <a:cxn ang="0">
                    <a:pos x="263" y="8"/>
                  </a:cxn>
                  <a:cxn ang="0">
                    <a:pos x="265" y="4"/>
                  </a:cxn>
                  <a:cxn ang="0">
                    <a:pos x="269" y="1"/>
                  </a:cxn>
                  <a:cxn ang="0">
                    <a:pos x="43" y="0"/>
                  </a:cxn>
                  <a:cxn ang="0">
                    <a:pos x="254" y="45"/>
                  </a:cxn>
                  <a:cxn ang="0">
                    <a:pos x="72" y="1"/>
                  </a:cxn>
                  <a:cxn ang="0">
                    <a:pos x="59" y="36"/>
                  </a:cxn>
                  <a:cxn ang="0">
                    <a:pos x="49" y="39"/>
                  </a:cxn>
                  <a:cxn ang="0">
                    <a:pos x="45" y="44"/>
                  </a:cxn>
                  <a:cxn ang="0">
                    <a:pos x="40" y="45"/>
                  </a:cxn>
                  <a:cxn ang="0">
                    <a:pos x="28" y="45"/>
                  </a:cxn>
                  <a:cxn ang="0">
                    <a:pos x="21" y="44"/>
                  </a:cxn>
                </a:cxnLst>
                <a:rect l="0" t="0" r="r" b="b"/>
                <a:pathLst>
                  <a:path w="311" h="67">
                    <a:moveTo>
                      <a:pt x="0" y="36"/>
                    </a:moveTo>
                    <a:lnTo>
                      <a:pt x="0" y="67"/>
                    </a:lnTo>
                    <a:lnTo>
                      <a:pt x="311" y="67"/>
                    </a:lnTo>
                    <a:lnTo>
                      <a:pt x="311" y="0"/>
                    </a:lnTo>
                    <a:lnTo>
                      <a:pt x="284" y="0"/>
                    </a:lnTo>
                    <a:lnTo>
                      <a:pt x="284" y="1"/>
                    </a:lnTo>
                    <a:lnTo>
                      <a:pt x="290" y="1"/>
                    </a:lnTo>
                    <a:lnTo>
                      <a:pt x="290" y="8"/>
                    </a:lnTo>
                    <a:lnTo>
                      <a:pt x="288" y="8"/>
                    </a:lnTo>
                    <a:lnTo>
                      <a:pt x="288" y="7"/>
                    </a:lnTo>
                    <a:lnTo>
                      <a:pt x="284" y="7"/>
                    </a:lnTo>
                    <a:lnTo>
                      <a:pt x="284" y="6"/>
                    </a:lnTo>
                    <a:lnTo>
                      <a:pt x="275" y="6"/>
                    </a:lnTo>
                    <a:lnTo>
                      <a:pt x="275" y="7"/>
                    </a:lnTo>
                    <a:lnTo>
                      <a:pt x="273" y="8"/>
                    </a:lnTo>
                    <a:lnTo>
                      <a:pt x="273" y="13"/>
                    </a:lnTo>
                    <a:lnTo>
                      <a:pt x="274" y="13"/>
                    </a:lnTo>
                    <a:lnTo>
                      <a:pt x="274" y="14"/>
                    </a:lnTo>
                    <a:lnTo>
                      <a:pt x="277" y="14"/>
                    </a:lnTo>
                    <a:lnTo>
                      <a:pt x="277" y="15"/>
                    </a:lnTo>
                    <a:lnTo>
                      <a:pt x="279" y="15"/>
                    </a:lnTo>
                    <a:lnTo>
                      <a:pt x="279" y="16"/>
                    </a:lnTo>
                    <a:lnTo>
                      <a:pt x="282" y="16"/>
                    </a:lnTo>
                    <a:lnTo>
                      <a:pt x="282" y="17"/>
                    </a:lnTo>
                    <a:lnTo>
                      <a:pt x="284" y="17"/>
                    </a:lnTo>
                    <a:lnTo>
                      <a:pt x="285" y="19"/>
                    </a:lnTo>
                    <a:lnTo>
                      <a:pt x="287" y="19"/>
                    </a:lnTo>
                    <a:lnTo>
                      <a:pt x="287" y="21"/>
                    </a:lnTo>
                    <a:lnTo>
                      <a:pt x="289" y="21"/>
                    </a:lnTo>
                    <a:lnTo>
                      <a:pt x="289" y="23"/>
                    </a:lnTo>
                    <a:lnTo>
                      <a:pt x="290" y="23"/>
                    </a:lnTo>
                    <a:lnTo>
                      <a:pt x="291" y="25"/>
                    </a:lnTo>
                    <a:lnTo>
                      <a:pt x="292" y="25"/>
                    </a:lnTo>
                    <a:lnTo>
                      <a:pt x="292" y="28"/>
                    </a:lnTo>
                    <a:lnTo>
                      <a:pt x="293" y="28"/>
                    </a:lnTo>
                    <a:lnTo>
                      <a:pt x="293" y="36"/>
                    </a:lnTo>
                    <a:lnTo>
                      <a:pt x="292" y="36"/>
                    </a:lnTo>
                    <a:lnTo>
                      <a:pt x="292" y="38"/>
                    </a:lnTo>
                    <a:lnTo>
                      <a:pt x="291" y="38"/>
                    </a:lnTo>
                    <a:lnTo>
                      <a:pt x="291" y="40"/>
                    </a:lnTo>
                    <a:lnTo>
                      <a:pt x="289" y="41"/>
                    </a:lnTo>
                    <a:lnTo>
                      <a:pt x="289" y="42"/>
                    </a:lnTo>
                    <a:lnTo>
                      <a:pt x="287" y="42"/>
                    </a:lnTo>
                    <a:lnTo>
                      <a:pt x="287" y="44"/>
                    </a:lnTo>
                    <a:lnTo>
                      <a:pt x="285" y="44"/>
                    </a:lnTo>
                    <a:lnTo>
                      <a:pt x="285" y="45"/>
                    </a:lnTo>
                    <a:lnTo>
                      <a:pt x="281" y="45"/>
                    </a:lnTo>
                    <a:lnTo>
                      <a:pt x="281" y="46"/>
                    </a:lnTo>
                    <a:lnTo>
                      <a:pt x="269" y="46"/>
                    </a:lnTo>
                    <a:lnTo>
                      <a:pt x="269" y="45"/>
                    </a:lnTo>
                    <a:lnTo>
                      <a:pt x="138" y="45"/>
                    </a:lnTo>
                    <a:lnTo>
                      <a:pt x="138" y="44"/>
                    </a:lnTo>
                    <a:lnTo>
                      <a:pt x="127" y="44"/>
                    </a:lnTo>
                    <a:lnTo>
                      <a:pt x="127" y="45"/>
                    </a:lnTo>
                    <a:lnTo>
                      <a:pt x="119" y="45"/>
                    </a:lnTo>
                    <a:lnTo>
                      <a:pt x="119" y="37"/>
                    </a:lnTo>
                    <a:lnTo>
                      <a:pt x="112" y="37"/>
                    </a:lnTo>
                    <a:lnTo>
                      <a:pt x="112" y="45"/>
                    </a:lnTo>
                    <a:lnTo>
                      <a:pt x="241" y="45"/>
                    </a:lnTo>
                    <a:lnTo>
                      <a:pt x="241" y="42"/>
                    </a:lnTo>
                    <a:lnTo>
                      <a:pt x="240" y="42"/>
                    </a:lnTo>
                    <a:lnTo>
                      <a:pt x="240" y="40"/>
                    </a:lnTo>
                    <a:lnTo>
                      <a:pt x="239" y="40"/>
                    </a:lnTo>
                    <a:lnTo>
                      <a:pt x="239" y="38"/>
                    </a:lnTo>
                    <a:lnTo>
                      <a:pt x="238" y="38"/>
                    </a:lnTo>
                    <a:lnTo>
                      <a:pt x="237" y="36"/>
                    </a:lnTo>
                    <a:lnTo>
                      <a:pt x="236" y="34"/>
                    </a:lnTo>
                    <a:lnTo>
                      <a:pt x="235" y="32"/>
                    </a:lnTo>
                    <a:lnTo>
                      <a:pt x="234" y="29"/>
                    </a:lnTo>
                    <a:lnTo>
                      <a:pt x="233" y="29"/>
                    </a:lnTo>
                    <a:lnTo>
                      <a:pt x="233" y="27"/>
                    </a:lnTo>
                    <a:lnTo>
                      <a:pt x="232" y="27"/>
                    </a:lnTo>
                    <a:lnTo>
                      <a:pt x="232" y="25"/>
                    </a:lnTo>
                    <a:lnTo>
                      <a:pt x="231" y="25"/>
                    </a:lnTo>
                    <a:lnTo>
                      <a:pt x="230" y="23"/>
                    </a:lnTo>
                    <a:lnTo>
                      <a:pt x="229" y="21"/>
                    </a:lnTo>
                    <a:lnTo>
                      <a:pt x="228" y="18"/>
                    </a:lnTo>
                    <a:lnTo>
                      <a:pt x="228" y="17"/>
                    </a:lnTo>
                    <a:lnTo>
                      <a:pt x="226" y="17"/>
                    </a:lnTo>
                    <a:lnTo>
                      <a:pt x="226" y="45"/>
                    </a:lnTo>
                    <a:lnTo>
                      <a:pt x="264" y="45"/>
                    </a:lnTo>
                    <a:lnTo>
                      <a:pt x="264" y="44"/>
                    </a:lnTo>
                    <a:lnTo>
                      <a:pt x="262" y="44"/>
                    </a:lnTo>
                    <a:lnTo>
                      <a:pt x="262" y="36"/>
                    </a:lnTo>
                    <a:lnTo>
                      <a:pt x="281" y="36"/>
                    </a:lnTo>
                    <a:lnTo>
                      <a:pt x="281" y="35"/>
                    </a:lnTo>
                    <a:lnTo>
                      <a:pt x="282" y="35"/>
                    </a:lnTo>
                    <a:lnTo>
                      <a:pt x="282" y="32"/>
                    </a:lnTo>
                    <a:lnTo>
                      <a:pt x="280" y="32"/>
                    </a:lnTo>
                    <a:lnTo>
                      <a:pt x="279" y="29"/>
                    </a:lnTo>
                    <a:lnTo>
                      <a:pt x="277" y="29"/>
                    </a:lnTo>
                    <a:lnTo>
                      <a:pt x="277" y="28"/>
                    </a:lnTo>
                    <a:lnTo>
                      <a:pt x="275" y="28"/>
                    </a:lnTo>
                    <a:lnTo>
                      <a:pt x="275" y="27"/>
                    </a:lnTo>
                    <a:lnTo>
                      <a:pt x="272" y="27"/>
                    </a:lnTo>
                    <a:lnTo>
                      <a:pt x="272" y="26"/>
                    </a:lnTo>
                    <a:lnTo>
                      <a:pt x="270" y="26"/>
                    </a:lnTo>
                    <a:lnTo>
                      <a:pt x="269" y="24"/>
                    </a:lnTo>
                    <a:lnTo>
                      <a:pt x="267" y="24"/>
                    </a:lnTo>
                    <a:lnTo>
                      <a:pt x="267" y="23"/>
                    </a:lnTo>
                    <a:lnTo>
                      <a:pt x="265" y="23"/>
                    </a:lnTo>
                    <a:lnTo>
                      <a:pt x="265" y="21"/>
                    </a:lnTo>
                    <a:lnTo>
                      <a:pt x="264" y="21"/>
                    </a:lnTo>
                    <a:lnTo>
                      <a:pt x="263" y="18"/>
                    </a:lnTo>
                    <a:lnTo>
                      <a:pt x="263" y="16"/>
                    </a:lnTo>
                    <a:lnTo>
                      <a:pt x="262" y="16"/>
                    </a:lnTo>
                    <a:lnTo>
                      <a:pt x="262" y="8"/>
                    </a:lnTo>
                    <a:lnTo>
                      <a:pt x="263" y="8"/>
                    </a:lnTo>
                    <a:lnTo>
                      <a:pt x="263" y="6"/>
                    </a:lnTo>
                    <a:lnTo>
                      <a:pt x="265" y="5"/>
                    </a:lnTo>
                    <a:lnTo>
                      <a:pt x="265" y="4"/>
                    </a:lnTo>
                    <a:lnTo>
                      <a:pt x="267" y="3"/>
                    </a:lnTo>
                    <a:lnTo>
                      <a:pt x="269" y="2"/>
                    </a:lnTo>
                    <a:lnTo>
                      <a:pt x="269" y="1"/>
                    </a:lnTo>
                    <a:lnTo>
                      <a:pt x="273" y="1"/>
                    </a:lnTo>
                    <a:lnTo>
                      <a:pt x="273" y="0"/>
                    </a:lnTo>
                    <a:lnTo>
                      <a:pt x="43" y="0"/>
                    </a:lnTo>
                    <a:lnTo>
                      <a:pt x="43" y="1"/>
                    </a:lnTo>
                    <a:lnTo>
                      <a:pt x="254" y="1"/>
                    </a:lnTo>
                    <a:lnTo>
                      <a:pt x="254" y="45"/>
                    </a:lnTo>
                    <a:lnTo>
                      <a:pt x="81" y="45"/>
                    </a:lnTo>
                    <a:lnTo>
                      <a:pt x="81" y="1"/>
                    </a:lnTo>
                    <a:lnTo>
                      <a:pt x="72" y="1"/>
                    </a:lnTo>
                    <a:lnTo>
                      <a:pt x="72" y="45"/>
                    </a:lnTo>
                    <a:lnTo>
                      <a:pt x="59" y="45"/>
                    </a:lnTo>
                    <a:lnTo>
                      <a:pt x="59" y="36"/>
                    </a:lnTo>
                    <a:lnTo>
                      <a:pt x="51" y="36"/>
                    </a:lnTo>
                    <a:lnTo>
                      <a:pt x="51" y="38"/>
                    </a:lnTo>
                    <a:lnTo>
                      <a:pt x="49" y="39"/>
                    </a:lnTo>
                    <a:lnTo>
                      <a:pt x="49" y="41"/>
                    </a:lnTo>
                    <a:lnTo>
                      <a:pt x="47" y="42"/>
                    </a:lnTo>
                    <a:lnTo>
                      <a:pt x="45" y="44"/>
                    </a:lnTo>
                    <a:lnTo>
                      <a:pt x="43" y="44"/>
                    </a:lnTo>
                    <a:lnTo>
                      <a:pt x="43" y="45"/>
                    </a:lnTo>
                    <a:lnTo>
                      <a:pt x="40" y="45"/>
                    </a:lnTo>
                    <a:lnTo>
                      <a:pt x="40" y="46"/>
                    </a:lnTo>
                    <a:lnTo>
                      <a:pt x="28" y="46"/>
                    </a:lnTo>
                    <a:lnTo>
                      <a:pt x="28" y="45"/>
                    </a:lnTo>
                    <a:lnTo>
                      <a:pt x="23" y="45"/>
                    </a:lnTo>
                    <a:lnTo>
                      <a:pt x="23" y="44"/>
                    </a:lnTo>
                    <a:lnTo>
                      <a:pt x="21" y="44"/>
                    </a:lnTo>
                    <a:lnTo>
                      <a:pt x="21" y="36"/>
                    </a:lnTo>
                    <a:lnTo>
                      <a:pt x="0" y="36"/>
                    </a:lnTo>
                    <a:close/>
                  </a:path>
                </a:pathLst>
              </a:custGeom>
              <a:solidFill>
                <a:srgbClr val="00F7B8"/>
              </a:solidFill>
              <a:ln w="9525">
                <a:noFill/>
                <a:round/>
                <a:headEnd/>
                <a:tailEnd/>
              </a:ln>
            </p:spPr>
            <p:txBody>
              <a:bodyPr/>
              <a:lstStyle/>
              <a:p>
                <a:endParaRPr lang="zh-TW" altLang="en-US"/>
              </a:p>
            </p:txBody>
          </p:sp>
          <p:sp>
            <p:nvSpPr>
              <p:cNvPr id="4918" name="Rectangle 1005"/>
              <p:cNvSpPr>
                <a:spLocks noChangeArrowheads="1"/>
              </p:cNvSpPr>
              <p:nvPr/>
            </p:nvSpPr>
            <p:spPr bwMode="auto">
              <a:xfrm>
                <a:off x="1408" y="1546"/>
                <a:ext cx="13" cy="1"/>
              </a:xfrm>
              <a:prstGeom prst="rect">
                <a:avLst/>
              </a:prstGeom>
              <a:solidFill>
                <a:srgbClr val="000000"/>
              </a:solidFill>
              <a:ln w="9525">
                <a:noFill/>
                <a:miter lim="800000"/>
                <a:headEnd/>
                <a:tailEnd/>
              </a:ln>
            </p:spPr>
            <p:txBody>
              <a:bodyPr/>
              <a:lstStyle/>
              <a:p>
                <a:endParaRPr lang="zh-TW" altLang="en-US"/>
              </a:p>
            </p:txBody>
          </p:sp>
          <p:sp>
            <p:nvSpPr>
              <p:cNvPr id="4919" name="Rectangle 1006"/>
              <p:cNvSpPr>
                <a:spLocks noChangeArrowheads="1"/>
              </p:cNvSpPr>
              <p:nvPr/>
            </p:nvSpPr>
            <p:spPr bwMode="auto">
              <a:xfrm>
                <a:off x="1414" y="1542"/>
                <a:ext cx="1" cy="9"/>
              </a:xfrm>
              <a:prstGeom prst="rect">
                <a:avLst/>
              </a:prstGeom>
              <a:solidFill>
                <a:srgbClr val="000000"/>
              </a:solidFill>
              <a:ln w="9525">
                <a:noFill/>
                <a:miter lim="800000"/>
                <a:headEnd/>
                <a:tailEnd/>
              </a:ln>
            </p:spPr>
            <p:txBody>
              <a:bodyPr/>
              <a:lstStyle/>
              <a:p>
                <a:endParaRPr lang="zh-TW" altLang="en-US"/>
              </a:p>
            </p:txBody>
          </p:sp>
          <p:sp>
            <p:nvSpPr>
              <p:cNvPr id="4920" name="Rectangle 1007"/>
              <p:cNvSpPr>
                <a:spLocks noChangeArrowheads="1"/>
              </p:cNvSpPr>
              <p:nvPr/>
            </p:nvSpPr>
            <p:spPr bwMode="auto">
              <a:xfrm>
                <a:off x="1429" y="1546"/>
                <a:ext cx="12" cy="1"/>
              </a:xfrm>
              <a:prstGeom prst="rect">
                <a:avLst/>
              </a:prstGeom>
              <a:solidFill>
                <a:srgbClr val="000000"/>
              </a:solidFill>
              <a:ln w="9525">
                <a:noFill/>
                <a:miter lim="800000"/>
                <a:headEnd/>
                <a:tailEnd/>
              </a:ln>
            </p:spPr>
            <p:txBody>
              <a:bodyPr/>
              <a:lstStyle/>
              <a:p>
                <a:endParaRPr lang="zh-TW" altLang="en-US"/>
              </a:p>
            </p:txBody>
          </p:sp>
          <p:sp>
            <p:nvSpPr>
              <p:cNvPr id="4921" name="Freeform 1008"/>
              <p:cNvSpPr>
                <a:spLocks/>
              </p:cNvSpPr>
              <p:nvPr/>
            </p:nvSpPr>
            <p:spPr bwMode="auto">
              <a:xfrm>
                <a:off x="1421" y="1540"/>
                <a:ext cx="7" cy="12"/>
              </a:xfrm>
              <a:custGeom>
                <a:avLst/>
                <a:gdLst/>
                <a:ahLst/>
                <a:cxnLst>
                  <a:cxn ang="0">
                    <a:pos x="5" y="73"/>
                  </a:cxn>
                  <a:cxn ang="0">
                    <a:pos x="26" y="2"/>
                  </a:cxn>
                  <a:cxn ang="0">
                    <a:pos x="21" y="0"/>
                  </a:cxn>
                  <a:cxn ang="0">
                    <a:pos x="0" y="70"/>
                  </a:cxn>
                  <a:cxn ang="0">
                    <a:pos x="5" y="73"/>
                  </a:cxn>
                </a:cxnLst>
                <a:rect l="0" t="0" r="r" b="b"/>
                <a:pathLst>
                  <a:path w="26" h="73">
                    <a:moveTo>
                      <a:pt x="5" y="73"/>
                    </a:moveTo>
                    <a:lnTo>
                      <a:pt x="26" y="2"/>
                    </a:lnTo>
                    <a:lnTo>
                      <a:pt x="21" y="0"/>
                    </a:lnTo>
                    <a:lnTo>
                      <a:pt x="0" y="70"/>
                    </a:lnTo>
                    <a:lnTo>
                      <a:pt x="5" y="73"/>
                    </a:lnTo>
                    <a:close/>
                  </a:path>
                </a:pathLst>
              </a:custGeom>
              <a:solidFill>
                <a:srgbClr val="000000"/>
              </a:solidFill>
              <a:ln w="9525">
                <a:noFill/>
                <a:round/>
                <a:headEnd/>
                <a:tailEnd/>
              </a:ln>
            </p:spPr>
            <p:txBody>
              <a:bodyPr/>
              <a:lstStyle/>
              <a:p>
                <a:endParaRPr lang="zh-TW" altLang="en-US"/>
              </a:p>
            </p:txBody>
          </p:sp>
          <p:sp>
            <p:nvSpPr>
              <p:cNvPr id="4922" name="Rectangle 1009"/>
              <p:cNvSpPr>
                <a:spLocks noChangeArrowheads="1"/>
              </p:cNvSpPr>
              <p:nvPr/>
            </p:nvSpPr>
            <p:spPr bwMode="auto">
              <a:xfrm>
                <a:off x="1316" y="1195"/>
                <a:ext cx="493" cy="98"/>
              </a:xfrm>
              <a:prstGeom prst="rect">
                <a:avLst/>
              </a:prstGeom>
              <a:gradFill rotWithShape="0">
                <a:gsLst>
                  <a:gs pos="0">
                    <a:srgbClr val="CCFF00">
                      <a:gamma/>
                      <a:shade val="96078"/>
                      <a:invGamma/>
                    </a:srgbClr>
                  </a:gs>
                  <a:gs pos="50000">
                    <a:srgbClr val="CCFF00"/>
                  </a:gs>
                  <a:gs pos="100000">
                    <a:srgbClr val="CCFF00">
                      <a:gamma/>
                      <a:shade val="96078"/>
                      <a:invGamma/>
                    </a:srgbClr>
                  </a:gs>
                </a:gsLst>
                <a:lin ang="5400000" scaled="1"/>
              </a:gradFill>
              <a:ln w="9525">
                <a:solidFill>
                  <a:schemeClr val="tx1"/>
                </a:solidFill>
                <a:miter lim="800000"/>
                <a:headEnd/>
                <a:tailEnd/>
              </a:ln>
            </p:spPr>
            <p:txBody>
              <a:bodyPr/>
              <a:lstStyle/>
              <a:p>
                <a:endParaRPr lang="zh-TW" altLang="en-US"/>
              </a:p>
            </p:txBody>
          </p:sp>
        </p:grpSp>
        <p:sp>
          <p:nvSpPr>
            <p:cNvPr id="4347" name="Rectangle 1010"/>
            <p:cNvSpPr>
              <a:spLocks noChangeArrowheads="1"/>
            </p:cNvSpPr>
            <p:nvPr/>
          </p:nvSpPr>
          <p:spPr bwMode="auto">
            <a:xfrm>
              <a:off x="1985" y="733"/>
              <a:ext cx="1123" cy="882"/>
            </a:xfrm>
            <a:prstGeom prst="rect">
              <a:avLst/>
            </a:prstGeom>
            <a:gradFill rotWithShape="0">
              <a:gsLst>
                <a:gs pos="0">
                  <a:srgbClr val="F2F2F2">
                    <a:gamma/>
                    <a:tint val="0"/>
                    <a:invGamma/>
                  </a:srgbClr>
                </a:gs>
                <a:gs pos="100000">
                  <a:srgbClr val="F2F2F2"/>
                </a:gs>
              </a:gsLst>
              <a:path path="shape">
                <a:fillToRect l="50000" t="50000" r="50000" b="50000"/>
              </a:path>
            </a:gradFill>
            <a:ln w="9525">
              <a:solidFill>
                <a:srgbClr val="000000"/>
              </a:solidFill>
              <a:miter lim="800000"/>
              <a:headEnd/>
              <a:tailEnd/>
            </a:ln>
          </p:spPr>
          <p:txBody>
            <a:bodyPr/>
            <a:lstStyle/>
            <a:p>
              <a:endParaRPr lang="zh-TW" altLang="en-US"/>
            </a:p>
          </p:txBody>
        </p:sp>
        <p:sp>
          <p:nvSpPr>
            <p:cNvPr id="4348" name="Rectangle 1011"/>
            <p:cNvSpPr>
              <a:spLocks noChangeArrowheads="1"/>
            </p:cNvSpPr>
            <p:nvPr/>
          </p:nvSpPr>
          <p:spPr bwMode="auto">
            <a:xfrm>
              <a:off x="2137" y="818"/>
              <a:ext cx="134" cy="36"/>
            </a:xfrm>
            <a:prstGeom prst="rect">
              <a:avLst/>
            </a:prstGeom>
            <a:solidFill>
              <a:srgbClr val="66CFCC"/>
            </a:solidFill>
            <a:ln w="3175">
              <a:solidFill>
                <a:srgbClr val="000000"/>
              </a:solidFill>
              <a:miter lim="800000"/>
              <a:headEnd/>
              <a:tailEnd/>
            </a:ln>
          </p:spPr>
          <p:txBody>
            <a:bodyPr/>
            <a:lstStyle/>
            <a:p>
              <a:endParaRPr lang="zh-TW" altLang="en-US"/>
            </a:p>
          </p:txBody>
        </p:sp>
        <p:sp>
          <p:nvSpPr>
            <p:cNvPr id="4349" name="Rectangle 1012"/>
            <p:cNvSpPr>
              <a:spLocks noChangeArrowheads="1"/>
            </p:cNvSpPr>
            <p:nvPr/>
          </p:nvSpPr>
          <p:spPr bwMode="auto">
            <a:xfrm>
              <a:off x="2135" y="881"/>
              <a:ext cx="582" cy="468"/>
            </a:xfrm>
            <a:prstGeom prst="rect">
              <a:avLst/>
            </a:prstGeom>
            <a:gradFill rotWithShape="0">
              <a:gsLst>
                <a:gs pos="0">
                  <a:srgbClr val="7C7C7C">
                    <a:gamma/>
                    <a:tint val="0"/>
                    <a:invGamma/>
                  </a:srgbClr>
                </a:gs>
                <a:gs pos="100000">
                  <a:srgbClr val="7C7C7C"/>
                </a:gs>
              </a:gsLst>
              <a:path path="shape">
                <a:fillToRect l="50000" t="50000" r="50000" b="50000"/>
              </a:path>
            </a:gradFill>
            <a:ln w="3175">
              <a:solidFill>
                <a:srgbClr val="000000"/>
              </a:solidFill>
              <a:miter lim="800000"/>
              <a:headEnd/>
              <a:tailEnd/>
            </a:ln>
          </p:spPr>
          <p:txBody>
            <a:bodyPr/>
            <a:lstStyle/>
            <a:p>
              <a:endParaRPr lang="zh-TW" altLang="en-US"/>
            </a:p>
          </p:txBody>
        </p:sp>
        <p:sp>
          <p:nvSpPr>
            <p:cNvPr id="4350" name="Rectangle 1013"/>
            <p:cNvSpPr>
              <a:spLocks noChangeArrowheads="1"/>
            </p:cNvSpPr>
            <p:nvPr/>
          </p:nvSpPr>
          <p:spPr bwMode="auto">
            <a:xfrm>
              <a:off x="2190" y="901"/>
              <a:ext cx="472" cy="428"/>
            </a:xfrm>
            <a:prstGeom prst="rect">
              <a:avLst/>
            </a:prstGeom>
            <a:solidFill>
              <a:srgbClr val="00FFFF"/>
            </a:solidFill>
            <a:ln w="3175">
              <a:solidFill>
                <a:srgbClr val="000000"/>
              </a:solidFill>
              <a:miter lim="800000"/>
              <a:headEnd/>
              <a:tailEnd/>
            </a:ln>
          </p:spPr>
          <p:txBody>
            <a:bodyPr/>
            <a:lstStyle/>
            <a:p>
              <a:endParaRPr lang="zh-TW" altLang="en-US"/>
            </a:p>
          </p:txBody>
        </p:sp>
        <p:sp>
          <p:nvSpPr>
            <p:cNvPr id="4351" name="Freeform 1014"/>
            <p:cNvSpPr>
              <a:spLocks/>
            </p:cNvSpPr>
            <p:nvPr/>
          </p:nvSpPr>
          <p:spPr bwMode="auto">
            <a:xfrm>
              <a:off x="2565" y="823"/>
              <a:ext cx="15" cy="21"/>
            </a:xfrm>
            <a:custGeom>
              <a:avLst/>
              <a:gdLst/>
              <a:ahLst/>
              <a:cxnLst>
                <a:cxn ang="0">
                  <a:pos x="23" y="25"/>
                </a:cxn>
                <a:cxn ang="0">
                  <a:pos x="30" y="29"/>
                </a:cxn>
                <a:cxn ang="0">
                  <a:pos x="27" y="35"/>
                </a:cxn>
                <a:cxn ang="0">
                  <a:pos x="24" y="38"/>
                </a:cxn>
                <a:cxn ang="0">
                  <a:pos x="21" y="41"/>
                </a:cxn>
                <a:cxn ang="0">
                  <a:pos x="15" y="43"/>
                </a:cxn>
                <a:cxn ang="0">
                  <a:pos x="4" y="36"/>
                </a:cxn>
                <a:cxn ang="0">
                  <a:pos x="1" y="30"/>
                </a:cxn>
                <a:cxn ang="0">
                  <a:pos x="0" y="21"/>
                </a:cxn>
                <a:cxn ang="0">
                  <a:pos x="1" y="13"/>
                </a:cxn>
                <a:cxn ang="0">
                  <a:pos x="4" y="5"/>
                </a:cxn>
                <a:cxn ang="0">
                  <a:pos x="15" y="0"/>
                </a:cxn>
                <a:cxn ang="0">
                  <a:pos x="22" y="0"/>
                </a:cxn>
                <a:cxn ang="0">
                  <a:pos x="26" y="3"/>
                </a:cxn>
                <a:cxn ang="0">
                  <a:pos x="28" y="6"/>
                </a:cxn>
                <a:cxn ang="0">
                  <a:pos x="30" y="11"/>
                </a:cxn>
                <a:cxn ang="0">
                  <a:pos x="23" y="13"/>
                </a:cxn>
                <a:cxn ang="0">
                  <a:pos x="22" y="11"/>
                </a:cxn>
                <a:cxn ang="0">
                  <a:pos x="21" y="8"/>
                </a:cxn>
                <a:cxn ang="0">
                  <a:pos x="15" y="6"/>
                </a:cxn>
                <a:cxn ang="0">
                  <a:pos x="13" y="8"/>
                </a:cxn>
                <a:cxn ang="0">
                  <a:pos x="9" y="10"/>
                </a:cxn>
                <a:cxn ang="0">
                  <a:pos x="8" y="21"/>
                </a:cxn>
                <a:cxn ang="0">
                  <a:pos x="8" y="27"/>
                </a:cxn>
                <a:cxn ang="0">
                  <a:pos x="9" y="32"/>
                </a:cxn>
                <a:cxn ang="0">
                  <a:pos x="13" y="33"/>
                </a:cxn>
                <a:cxn ang="0">
                  <a:pos x="15" y="35"/>
                </a:cxn>
                <a:cxn ang="0">
                  <a:pos x="21" y="33"/>
                </a:cxn>
                <a:cxn ang="0">
                  <a:pos x="23" y="25"/>
                </a:cxn>
              </a:cxnLst>
              <a:rect l="0" t="0" r="r" b="b"/>
              <a:pathLst>
                <a:path w="30" h="43">
                  <a:moveTo>
                    <a:pt x="23" y="25"/>
                  </a:moveTo>
                  <a:lnTo>
                    <a:pt x="30" y="29"/>
                  </a:lnTo>
                  <a:lnTo>
                    <a:pt x="27" y="35"/>
                  </a:lnTo>
                  <a:lnTo>
                    <a:pt x="24" y="38"/>
                  </a:lnTo>
                  <a:lnTo>
                    <a:pt x="21" y="41"/>
                  </a:lnTo>
                  <a:lnTo>
                    <a:pt x="15" y="43"/>
                  </a:lnTo>
                  <a:lnTo>
                    <a:pt x="4" y="36"/>
                  </a:lnTo>
                  <a:lnTo>
                    <a:pt x="1" y="30"/>
                  </a:lnTo>
                  <a:lnTo>
                    <a:pt x="0" y="21"/>
                  </a:lnTo>
                  <a:lnTo>
                    <a:pt x="1" y="13"/>
                  </a:lnTo>
                  <a:lnTo>
                    <a:pt x="4" y="5"/>
                  </a:lnTo>
                  <a:lnTo>
                    <a:pt x="15" y="0"/>
                  </a:lnTo>
                  <a:lnTo>
                    <a:pt x="22" y="0"/>
                  </a:lnTo>
                  <a:lnTo>
                    <a:pt x="26" y="3"/>
                  </a:lnTo>
                  <a:lnTo>
                    <a:pt x="28" y="6"/>
                  </a:lnTo>
                  <a:lnTo>
                    <a:pt x="30" y="11"/>
                  </a:lnTo>
                  <a:lnTo>
                    <a:pt x="23" y="13"/>
                  </a:lnTo>
                  <a:lnTo>
                    <a:pt x="22" y="11"/>
                  </a:lnTo>
                  <a:lnTo>
                    <a:pt x="21" y="8"/>
                  </a:lnTo>
                  <a:lnTo>
                    <a:pt x="15" y="6"/>
                  </a:lnTo>
                  <a:lnTo>
                    <a:pt x="13" y="8"/>
                  </a:lnTo>
                  <a:lnTo>
                    <a:pt x="9" y="10"/>
                  </a:lnTo>
                  <a:lnTo>
                    <a:pt x="8" y="21"/>
                  </a:lnTo>
                  <a:lnTo>
                    <a:pt x="8" y="27"/>
                  </a:lnTo>
                  <a:lnTo>
                    <a:pt x="9" y="32"/>
                  </a:lnTo>
                  <a:lnTo>
                    <a:pt x="13" y="33"/>
                  </a:lnTo>
                  <a:lnTo>
                    <a:pt x="15" y="35"/>
                  </a:lnTo>
                  <a:lnTo>
                    <a:pt x="21" y="33"/>
                  </a:lnTo>
                  <a:lnTo>
                    <a:pt x="23" y="25"/>
                  </a:lnTo>
                  <a:close/>
                </a:path>
              </a:pathLst>
            </a:custGeom>
            <a:solidFill>
              <a:srgbClr val="000000"/>
            </a:solidFill>
            <a:ln w="3175" cmpd="sng">
              <a:solidFill>
                <a:srgbClr val="000000"/>
              </a:solidFill>
              <a:round/>
              <a:headEnd/>
              <a:tailEnd/>
            </a:ln>
          </p:spPr>
          <p:txBody>
            <a:bodyPr/>
            <a:lstStyle/>
            <a:p>
              <a:endParaRPr lang="zh-TW" altLang="en-US"/>
            </a:p>
          </p:txBody>
        </p:sp>
        <p:sp>
          <p:nvSpPr>
            <p:cNvPr id="4352" name="Freeform 1015"/>
            <p:cNvSpPr>
              <a:spLocks/>
            </p:cNvSpPr>
            <p:nvPr/>
          </p:nvSpPr>
          <p:spPr bwMode="auto">
            <a:xfrm>
              <a:off x="2582" y="823"/>
              <a:ext cx="16" cy="21"/>
            </a:xfrm>
            <a:custGeom>
              <a:avLst/>
              <a:gdLst/>
              <a:ahLst/>
              <a:cxnLst>
                <a:cxn ang="0">
                  <a:pos x="9" y="0"/>
                </a:cxn>
                <a:cxn ang="0">
                  <a:pos x="9" y="1"/>
                </a:cxn>
                <a:cxn ang="0">
                  <a:pos x="6" y="3"/>
                </a:cxn>
                <a:cxn ang="0">
                  <a:pos x="6" y="6"/>
                </a:cxn>
                <a:cxn ang="0">
                  <a:pos x="4" y="6"/>
                </a:cxn>
                <a:cxn ang="0">
                  <a:pos x="4" y="9"/>
                </a:cxn>
                <a:cxn ang="0">
                  <a:pos x="3" y="9"/>
                </a:cxn>
                <a:cxn ang="0">
                  <a:pos x="2" y="17"/>
                </a:cxn>
                <a:cxn ang="0">
                  <a:pos x="0" y="17"/>
                </a:cxn>
                <a:cxn ang="0">
                  <a:pos x="2" y="30"/>
                </a:cxn>
                <a:cxn ang="0">
                  <a:pos x="3" y="30"/>
                </a:cxn>
                <a:cxn ang="0">
                  <a:pos x="7" y="38"/>
                </a:cxn>
                <a:cxn ang="0">
                  <a:pos x="9" y="38"/>
                </a:cxn>
                <a:cxn ang="0">
                  <a:pos x="11" y="41"/>
                </a:cxn>
                <a:cxn ang="0">
                  <a:pos x="24" y="41"/>
                </a:cxn>
                <a:cxn ang="0">
                  <a:pos x="24" y="39"/>
                </a:cxn>
                <a:cxn ang="0">
                  <a:pos x="30" y="34"/>
                </a:cxn>
                <a:cxn ang="0">
                  <a:pos x="30" y="31"/>
                </a:cxn>
                <a:cxn ang="0">
                  <a:pos x="33" y="30"/>
                </a:cxn>
                <a:cxn ang="0">
                  <a:pos x="34" y="15"/>
                </a:cxn>
                <a:cxn ang="0">
                  <a:pos x="33" y="15"/>
                </a:cxn>
                <a:cxn ang="0">
                  <a:pos x="33" y="11"/>
                </a:cxn>
                <a:cxn ang="0">
                  <a:pos x="31" y="11"/>
                </a:cxn>
                <a:cxn ang="0">
                  <a:pos x="31" y="8"/>
                </a:cxn>
                <a:cxn ang="0">
                  <a:pos x="30" y="8"/>
                </a:cxn>
                <a:cxn ang="0">
                  <a:pos x="30" y="6"/>
                </a:cxn>
                <a:cxn ang="0">
                  <a:pos x="21" y="6"/>
                </a:cxn>
                <a:cxn ang="0">
                  <a:pos x="21" y="8"/>
                </a:cxn>
                <a:cxn ang="0">
                  <a:pos x="24" y="8"/>
                </a:cxn>
                <a:cxn ang="0">
                  <a:pos x="24" y="11"/>
                </a:cxn>
                <a:cxn ang="0">
                  <a:pos x="25" y="11"/>
                </a:cxn>
                <a:cxn ang="0">
                  <a:pos x="25" y="17"/>
                </a:cxn>
                <a:cxn ang="0">
                  <a:pos x="26" y="17"/>
                </a:cxn>
                <a:cxn ang="0">
                  <a:pos x="25" y="28"/>
                </a:cxn>
                <a:cxn ang="0">
                  <a:pos x="24" y="28"/>
                </a:cxn>
                <a:cxn ang="0">
                  <a:pos x="24" y="31"/>
                </a:cxn>
                <a:cxn ang="0">
                  <a:pos x="21" y="31"/>
                </a:cxn>
                <a:cxn ang="0">
                  <a:pos x="21" y="33"/>
                </a:cxn>
                <a:cxn ang="0">
                  <a:pos x="13" y="33"/>
                </a:cxn>
                <a:cxn ang="0">
                  <a:pos x="13" y="31"/>
                </a:cxn>
                <a:cxn ang="0">
                  <a:pos x="11" y="31"/>
                </a:cxn>
                <a:cxn ang="0">
                  <a:pos x="11" y="28"/>
                </a:cxn>
                <a:cxn ang="0">
                  <a:pos x="9" y="28"/>
                </a:cxn>
                <a:cxn ang="0">
                  <a:pos x="9" y="22"/>
                </a:cxn>
                <a:cxn ang="0">
                  <a:pos x="8" y="22"/>
                </a:cxn>
                <a:cxn ang="0">
                  <a:pos x="8" y="12"/>
                </a:cxn>
                <a:cxn ang="0">
                  <a:pos x="9" y="12"/>
                </a:cxn>
                <a:cxn ang="0">
                  <a:pos x="9" y="9"/>
                </a:cxn>
                <a:cxn ang="0">
                  <a:pos x="15" y="6"/>
                </a:cxn>
                <a:cxn ang="0">
                  <a:pos x="30" y="6"/>
                </a:cxn>
                <a:cxn ang="0">
                  <a:pos x="29" y="3"/>
                </a:cxn>
                <a:cxn ang="0">
                  <a:pos x="26" y="3"/>
                </a:cxn>
                <a:cxn ang="0">
                  <a:pos x="26" y="1"/>
                </a:cxn>
                <a:cxn ang="0">
                  <a:pos x="24" y="1"/>
                </a:cxn>
                <a:cxn ang="0">
                  <a:pos x="24" y="0"/>
                </a:cxn>
                <a:cxn ang="0">
                  <a:pos x="9" y="0"/>
                </a:cxn>
              </a:cxnLst>
              <a:rect l="0" t="0" r="r" b="b"/>
              <a:pathLst>
                <a:path w="34" h="41">
                  <a:moveTo>
                    <a:pt x="9" y="0"/>
                  </a:moveTo>
                  <a:lnTo>
                    <a:pt x="9" y="1"/>
                  </a:lnTo>
                  <a:lnTo>
                    <a:pt x="6" y="3"/>
                  </a:lnTo>
                  <a:lnTo>
                    <a:pt x="6" y="6"/>
                  </a:lnTo>
                  <a:lnTo>
                    <a:pt x="4" y="6"/>
                  </a:lnTo>
                  <a:lnTo>
                    <a:pt x="4" y="9"/>
                  </a:lnTo>
                  <a:lnTo>
                    <a:pt x="3" y="9"/>
                  </a:lnTo>
                  <a:lnTo>
                    <a:pt x="2" y="17"/>
                  </a:lnTo>
                  <a:lnTo>
                    <a:pt x="0" y="17"/>
                  </a:lnTo>
                  <a:lnTo>
                    <a:pt x="2" y="30"/>
                  </a:lnTo>
                  <a:lnTo>
                    <a:pt x="3" y="30"/>
                  </a:lnTo>
                  <a:lnTo>
                    <a:pt x="7" y="38"/>
                  </a:lnTo>
                  <a:lnTo>
                    <a:pt x="9" y="38"/>
                  </a:lnTo>
                  <a:lnTo>
                    <a:pt x="11" y="41"/>
                  </a:lnTo>
                  <a:lnTo>
                    <a:pt x="24" y="41"/>
                  </a:lnTo>
                  <a:lnTo>
                    <a:pt x="24" y="39"/>
                  </a:lnTo>
                  <a:lnTo>
                    <a:pt x="30" y="34"/>
                  </a:lnTo>
                  <a:lnTo>
                    <a:pt x="30" y="31"/>
                  </a:lnTo>
                  <a:lnTo>
                    <a:pt x="33" y="30"/>
                  </a:lnTo>
                  <a:lnTo>
                    <a:pt x="34" y="15"/>
                  </a:lnTo>
                  <a:lnTo>
                    <a:pt x="33" y="15"/>
                  </a:lnTo>
                  <a:lnTo>
                    <a:pt x="33" y="11"/>
                  </a:lnTo>
                  <a:lnTo>
                    <a:pt x="31" y="11"/>
                  </a:lnTo>
                  <a:lnTo>
                    <a:pt x="31" y="8"/>
                  </a:lnTo>
                  <a:lnTo>
                    <a:pt x="30" y="8"/>
                  </a:lnTo>
                  <a:lnTo>
                    <a:pt x="30" y="6"/>
                  </a:lnTo>
                  <a:lnTo>
                    <a:pt x="21" y="6"/>
                  </a:lnTo>
                  <a:lnTo>
                    <a:pt x="21" y="8"/>
                  </a:lnTo>
                  <a:lnTo>
                    <a:pt x="24" y="8"/>
                  </a:lnTo>
                  <a:lnTo>
                    <a:pt x="24" y="11"/>
                  </a:lnTo>
                  <a:lnTo>
                    <a:pt x="25" y="11"/>
                  </a:lnTo>
                  <a:lnTo>
                    <a:pt x="25" y="17"/>
                  </a:lnTo>
                  <a:lnTo>
                    <a:pt x="26" y="17"/>
                  </a:lnTo>
                  <a:lnTo>
                    <a:pt x="25" y="28"/>
                  </a:lnTo>
                  <a:lnTo>
                    <a:pt x="24" y="28"/>
                  </a:lnTo>
                  <a:lnTo>
                    <a:pt x="24" y="31"/>
                  </a:lnTo>
                  <a:lnTo>
                    <a:pt x="21" y="31"/>
                  </a:lnTo>
                  <a:lnTo>
                    <a:pt x="21" y="33"/>
                  </a:lnTo>
                  <a:lnTo>
                    <a:pt x="13" y="33"/>
                  </a:lnTo>
                  <a:lnTo>
                    <a:pt x="13" y="31"/>
                  </a:lnTo>
                  <a:lnTo>
                    <a:pt x="11" y="31"/>
                  </a:lnTo>
                  <a:lnTo>
                    <a:pt x="11" y="28"/>
                  </a:lnTo>
                  <a:lnTo>
                    <a:pt x="9" y="28"/>
                  </a:lnTo>
                  <a:lnTo>
                    <a:pt x="9" y="22"/>
                  </a:lnTo>
                  <a:lnTo>
                    <a:pt x="8" y="22"/>
                  </a:lnTo>
                  <a:lnTo>
                    <a:pt x="8" y="12"/>
                  </a:lnTo>
                  <a:lnTo>
                    <a:pt x="9" y="12"/>
                  </a:lnTo>
                  <a:lnTo>
                    <a:pt x="9" y="9"/>
                  </a:lnTo>
                  <a:lnTo>
                    <a:pt x="15" y="6"/>
                  </a:lnTo>
                  <a:lnTo>
                    <a:pt x="30" y="6"/>
                  </a:lnTo>
                  <a:lnTo>
                    <a:pt x="29" y="3"/>
                  </a:lnTo>
                  <a:lnTo>
                    <a:pt x="26" y="3"/>
                  </a:lnTo>
                  <a:lnTo>
                    <a:pt x="26" y="1"/>
                  </a:lnTo>
                  <a:lnTo>
                    <a:pt x="24" y="1"/>
                  </a:lnTo>
                  <a:lnTo>
                    <a:pt x="24" y="0"/>
                  </a:lnTo>
                  <a:lnTo>
                    <a:pt x="9" y="0"/>
                  </a:lnTo>
                  <a:close/>
                </a:path>
              </a:pathLst>
            </a:custGeom>
            <a:solidFill>
              <a:srgbClr val="000000"/>
            </a:solidFill>
            <a:ln w="3175" cmpd="sng">
              <a:solidFill>
                <a:srgbClr val="000000"/>
              </a:solidFill>
              <a:round/>
              <a:headEnd/>
              <a:tailEnd/>
            </a:ln>
          </p:spPr>
          <p:txBody>
            <a:bodyPr/>
            <a:lstStyle/>
            <a:p>
              <a:endParaRPr lang="zh-TW" altLang="en-US"/>
            </a:p>
          </p:txBody>
        </p:sp>
        <p:sp>
          <p:nvSpPr>
            <p:cNvPr id="4353" name="Freeform 1016"/>
            <p:cNvSpPr>
              <a:spLocks/>
            </p:cNvSpPr>
            <p:nvPr/>
          </p:nvSpPr>
          <p:spPr bwMode="auto">
            <a:xfrm>
              <a:off x="2601" y="823"/>
              <a:ext cx="14" cy="20"/>
            </a:xfrm>
            <a:custGeom>
              <a:avLst/>
              <a:gdLst/>
              <a:ahLst/>
              <a:cxnLst>
                <a:cxn ang="0">
                  <a:pos x="0" y="0"/>
                </a:cxn>
                <a:cxn ang="0">
                  <a:pos x="0" y="8"/>
                </a:cxn>
                <a:cxn ang="0">
                  <a:pos x="19" y="8"/>
                </a:cxn>
                <a:cxn ang="0">
                  <a:pos x="19" y="11"/>
                </a:cxn>
                <a:cxn ang="0">
                  <a:pos x="21" y="11"/>
                </a:cxn>
                <a:cxn ang="0">
                  <a:pos x="21" y="16"/>
                </a:cxn>
                <a:cxn ang="0">
                  <a:pos x="18" y="17"/>
                </a:cxn>
                <a:cxn ang="0">
                  <a:pos x="7" y="17"/>
                </a:cxn>
                <a:cxn ang="0">
                  <a:pos x="7" y="8"/>
                </a:cxn>
                <a:cxn ang="0">
                  <a:pos x="0" y="8"/>
                </a:cxn>
                <a:cxn ang="0">
                  <a:pos x="0" y="25"/>
                </a:cxn>
                <a:cxn ang="0">
                  <a:pos x="13" y="25"/>
                </a:cxn>
                <a:cxn ang="0">
                  <a:pos x="13" y="29"/>
                </a:cxn>
                <a:cxn ang="0">
                  <a:pos x="14" y="29"/>
                </a:cxn>
                <a:cxn ang="0">
                  <a:pos x="19" y="38"/>
                </a:cxn>
                <a:cxn ang="0">
                  <a:pos x="21" y="38"/>
                </a:cxn>
                <a:cxn ang="0">
                  <a:pos x="21" y="41"/>
                </a:cxn>
                <a:cxn ang="0">
                  <a:pos x="28" y="41"/>
                </a:cxn>
                <a:cxn ang="0">
                  <a:pos x="27" y="35"/>
                </a:cxn>
                <a:cxn ang="0">
                  <a:pos x="26" y="35"/>
                </a:cxn>
                <a:cxn ang="0">
                  <a:pos x="23" y="32"/>
                </a:cxn>
                <a:cxn ang="0">
                  <a:pos x="23" y="29"/>
                </a:cxn>
                <a:cxn ang="0">
                  <a:pos x="22" y="29"/>
                </a:cxn>
                <a:cxn ang="0">
                  <a:pos x="21" y="25"/>
                </a:cxn>
                <a:cxn ang="0">
                  <a:pos x="18" y="25"/>
                </a:cxn>
                <a:cxn ang="0">
                  <a:pos x="18" y="24"/>
                </a:cxn>
                <a:cxn ang="0">
                  <a:pos x="22" y="24"/>
                </a:cxn>
                <a:cxn ang="0">
                  <a:pos x="22" y="22"/>
                </a:cxn>
                <a:cxn ang="0">
                  <a:pos x="26" y="21"/>
                </a:cxn>
                <a:cxn ang="0">
                  <a:pos x="27" y="10"/>
                </a:cxn>
                <a:cxn ang="0">
                  <a:pos x="26" y="10"/>
                </a:cxn>
                <a:cxn ang="0">
                  <a:pos x="26" y="5"/>
                </a:cxn>
                <a:cxn ang="0">
                  <a:pos x="23" y="5"/>
                </a:cxn>
                <a:cxn ang="0">
                  <a:pos x="22" y="2"/>
                </a:cxn>
                <a:cxn ang="0">
                  <a:pos x="19" y="2"/>
                </a:cxn>
                <a:cxn ang="0">
                  <a:pos x="19" y="0"/>
                </a:cxn>
                <a:cxn ang="0">
                  <a:pos x="0" y="0"/>
                </a:cxn>
              </a:cxnLst>
              <a:rect l="0" t="0" r="r" b="b"/>
              <a:pathLst>
                <a:path w="28" h="41">
                  <a:moveTo>
                    <a:pt x="0" y="0"/>
                  </a:moveTo>
                  <a:lnTo>
                    <a:pt x="0" y="8"/>
                  </a:lnTo>
                  <a:lnTo>
                    <a:pt x="19" y="8"/>
                  </a:lnTo>
                  <a:lnTo>
                    <a:pt x="19" y="11"/>
                  </a:lnTo>
                  <a:lnTo>
                    <a:pt x="21" y="11"/>
                  </a:lnTo>
                  <a:lnTo>
                    <a:pt x="21" y="16"/>
                  </a:lnTo>
                  <a:lnTo>
                    <a:pt x="18" y="17"/>
                  </a:lnTo>
                  <a:lnTo>
                    <a:pt x="7" y="17"/>
                  </a:lnTo>
                  <a:lnTo>
                    <a:pt x="7" y="8"/>
                  </a:lnTo>
                  <a:lnTo>
                    <a:pt x="0" y="8"/>
                  </a:lnTo>
                  <a:lnTo>
                    <a:pt x="0" y="25"/>
                  </a:lnTo>
                  <a:lnTo>
                    <a:pt x="13" y="25"/>
                  </a:lnTo>
                  <a:lnTo>
                    <a:pt x="13" y="29"/>
                  </a:lnTo>
                  <a:lnTo>
                    <a:pt x="14" y="29"/>
                  </a:lnTo>
                  <a:lnTo>
                    <a:pt x="19" y="38"/>
                  </a:lnTo>
                  <a:lnTo>
                    <a:pt x="21" y="38"/>
                  </a:lnTo>
                  <a:lnTo>
                    <a:pt x="21" y="41"/>
                  </a:lnTo>
                  <a:lnTo>
                    <a:pt x="28" y="41"/>
                  </a:lnTo>
                  <a:lnTo>
                    <a:pt x="27" y="35"/>
                  </a:lnTo>
                  <a:lnTo>
                    <a:pt x="26" y="35"/>
                  </a:lnTo>
                  <a:lnTo>
                    <a:pt x="23" y="32"/>
                  </a:lnTo>
                  <a:lnTo>
                    <a:pt x="23" y="29"/>
                  </a:lnTo>
                  <a:lnTo>
                    <a:pt x="22" y="29"/>
                  </a:lnTo>
                  <a:lnTo>
                    <a:pt x="21" y="25"/>
                  </a:lnTo>
                  <a:lnTo>
                    <a:pt x="18" y="25"/>
                  </a:lnTo>
                  <a:lnTo>
                    <a:pt x="18" y="24"/>
                  </a:lnTo>
                  <a:lnTo>
                    <a:pt x="22" y="24"/>
                  </a:lnTo>
                  <a:lnTo>
                    <a:pt x="22" y="22"/>
                  </a:lnTo>
                  <a:lnTo>
                    <a:pt x="26" y="21"/>
                  </a:lnTo>
                  <a:lnTo>
                    <a:pt x="27" y="10"/>
                  </a:lnTo>
                  <a:lnTo>
                    <a:pt x="26" y="10"/>
                  </a:lnTo>
                  <a:lnTo>
                    <a:pt x="26" y="5"/>
                  </a:lnTo>
                  <a:lnTo>
                    <a:pt x="23" y="5"/>
                  </a:lnTo>
                  <a:lnTo>
                    <a:pt x="22" y="2"/>
                  </a:lnTo>
                  <a:lnTo>
                    <a:pt x="19" y="2"/>
                  </a:lnTo>
                  <a:lnTo>
                    <a:pt x="19" y="0"/>
                  </a:lnTo>
                  <a:lnTo>
                    <a:pt x="0" y="0"/>
                  </a:lnTo>
                  <a:close/>
                </a:path>
              </a:pathLst>
            </a:custGeom>
            <a:solidFill>
              <a:srgbClr val="000000"/>
            </a:solidFill>
            <a:ln w="3175" cmpd="sng">
              <a:solidFill>
                <a:srgbClr val="000000"/>
              </a:solidFill>
              <a:round/>
              <a:headEnd/>
              <a:tailEnd/>
            </a:ln>
          </p:spPr>
          <p:txBody>
            <a:bodyPr/>
            <a:lstStyle/>
            <a:p>
              <a:endParaRPr lang="zh-TW" altLang="en-US"/>
            </a:p>
          </p:txBody>
        </p:sp>
        <p:sp>
          <p:nvSpPr>
            <p:cNvPr id="4354" name="Rectangle 1017"/>
            <p:cNvSpPr>
              <a:spLocks noChangeArrowheads="1"/>
            </p:cNvSpPr>
            <p:nvPr/>
          </p:nvSpPr>
          <p:spPr bwMode="auto">
            <a:xfrm>
              <a:off x="2601" y="835"/>
              <a:ext cx="3" cy="8"/>
            </a:xfrm>
            <a:prstGeom prst="rect">
              <a:avLst/>
            </a:prstGeom>
            <a:solidFill>
              <a:srgbClr val="000000"/>
            </a:solidFill>
            <a:ln w="3175">
              <a:solidFill>
                <a:srgbClr val="000000"/>
              </a:solidFill>
              <a:miter lim="800000"/>
              <a:headEnd/>
              <a:tailEnd/>
            </a:ln>
          </p:spPr>
          <p:txBody>
            <a:bodyPr/>
            <a:lstStyle/>
            <a:p>
              <a:endParaRPr lang="zh-TW" altLang="en-US"/>
            </a:p>
          </p:txBody>
        </p:sp>
        <p:sp>
          <p:nvSpPr>
            <p:cNvPr id="4355" name="Freeform 1018"/>
            <p:cNvSpPr>
              <a:spLocks/>
            </p:cNvSpPr>
            <p:nvPr/>
          </p:nvSpPr>
          <p:spPr bwMode="auto">
            <a:xfrm>
              <a:off x="2617" y="823"/>
              <a:ext cx="16" cy="21"/>
            </a:xfrm>
            <a:custGeom>
              <a:avLst/>
              <a:gdLst/>
              <a:ahLst/>
              <a:cxnLst>
                <a:cxn ang="0">
                  <a:pos x="9" y="0"/>
                </a:cxn>
                <a:cxn ang="0">
                  <a:pos x="9" y="1"/>
                </a:cxn>
                <a:cxn ang="0">
                  <a:pos x="4" y="4"/>
                </a:cxn>
                <a:cxn ang="0">
                  <a:pos x="4" y="8"/>
                </a:cxn>
                <a:cxn ang="0">
                  <a:pos x="2" y="9"/>
                </a:cxn>
                <a:cxn ang="0">
                  <a:pos x="0" y="23"/>
                </a:cxn>
                <a:cxn ang="0">
                  <a:pos x="2" y="23"/>
                </a:cxn>
                <a:cxn ang="0">
                  <a:pos x="2" y="30"/>
                </a:cxn>
                <a:cxn ang="0">
                  <a:pos x="3" y="30"/>
                </a:cxn>
                <a:cxn ang="0">
                  <a:pos x="4" y="36"/>
                </a:cxn>
                <a:cxn ang="0">
                  <a:pos x="7" y="36"/>
                </a:cxn>
                <a:cxn ang="0">
                  <a:pos x="8" y="39"/>
                </a:cxn>
                <a:cxn ang="0">
                  <a:pos x="11" y="39"/>
                </a:cxn>
                <a:cxn ang="0">
                  <a:pos x="11" y="41"/>
                </a:cxn>
                <a:cxn ang="0">
                  <a:pos x="20" y="41"/>
                </a:cxn>
                <a:cxn ang="0">
                  <a:pos x="20" y="39"/>
                </a:cxn>
                <a:cxn ang="0">
                  <a:pos x="22" y="39"/>
                </a:cxn>
                <a:cxn ang="0">
                  <a:pos x="22" y="38"/>
                </a:cxn>
                <a:cxn ang="0">
                  <a:pos x="26" y="38"/>
                </a:cxn>
                <a:cxn ang="0">
                  <a:pos x="26" y="36"/>
                </a:cxn>
                <a:cxn ang="0">
                  <a:pos x="29" y="36"/>
                </a:cxn>
                <a:cxn ang="0">
                  <a:pos x="29" y="33"/>
                </a:cxn>
                <a:cxn ang="0">
                  <a:pos x="30" y="33"/>
                </a:cxn>
                <a:cxn ang="0">
                  <a:pos x="30" y="30"/>
                </a:cxn>
                <a:cxn ang="0">
                  <a:pos x="31" y="30"/>
                </a:cxn>
                <a:cxn ang="0">
                  <a:pos x="33" y="15"/>
                </a:cxn>
                <a:cxn ang="0">
                  <a:pos x="31" y="15"/>
                </a:cxn>
                <a:cxn ang="0">
                  <a:pos x="31" y="9"/>
                </a:cxn>
                <a:cxn ang="0">
                  <a:pos x="30" y="9"/>
                </a:cxn>
                <a:cxn ang="0">
                  <a:pos x="30" y="6"/>
                </a:cxn>
                <a:cxn ang="0">
                  <a:pos x="21" y="6"/>
                </a:cxn>
                <a:cxn ang="0">
                  <a:pos x="21" y="8"/>
                </a:cxn>
                <a:cxn ang="0">
                  <a:pos x="24" y="8"/>
                </a:cxn>
                <a:cxn ang="0">
                  <a:pos x="24" y="11"/>
                </a:cxn>
                <a:cxn ang="0">
                  <a:pos x="25" y="11"/>
                </a:cxn>
                <a:cxn ang="0">
                  <a:pos x="25" y="17"/>
                </a:cxn>
                <a:cxn ang="0">
                  <a:pos x="26" y="17"/>
                </a:cxn>
                <a:cxn ang="0">
                  <a:pos x="25" y="28"/>
                </a:cxn>
                <a:cxn ang="0">
                  <a:pos x="24" y="28"/>
                </a:cxn>
                <a:cxn ang="0">
                  <a:pos x="24" y="31"/>
                </a:cxn>
                <a:cxn ang="0">
                  <a:pos x="21" y="31"/>
                </a:cxn>
                <a:cxn ang="0">
                  <a:pos x="21" y="33"/>
                </a:cxn>
                <a:cxn ang="0">
                  <a:pos x="13" y="33"/>
                </a:cxn>
                <a:cxn ang="0">
                  <a:pos x="13" y="31"/>
                </a:cxn>
                <a:cxn ang="0">
                  <a:pos x="9" y="31"/>
                </a:cxn>
                <a:cxn ang="0">
                  <a:pos x="9" y="28"/>
                </a:cxn>
                <a:cxn ang="0">
                  <a:pos x="8" y="28"/>
                </a:cxn>
                <a:cxn ang="0">
                  <a:pos x="8" y="22"/>
                </a:cxn>
                <a:cxn ang="0">
                  <a:pos x="7" y="22"/>
                </a:cxn>
                <a:cxn ang="0">
                  <a:pos x="8" y="11"/>
                </a:cxn>
                <a:cxn ang="0">
                  <a:pos x="9" y="11"/>
                </a:cxn>
                <a:cxn ang="0">
                  <a:pos x="9" y="8"/>
                </a:cxn>
                <a:cxn ang="0">
                  <a:pos x="13" y="8"/>
                </a:cxn>
                <a:cxn ang="0">
                  <a:pos x="13" y="6"/>
                </a:cxn>
                <a:cxn ang="0">
                  <a:pos x="29" y="6"/>
                </a:cxn>
                <a:cxn ang="0">
                  <a:pos x="29" y="3"/>
                </a:cxn>
                <a:cxn ang="0">
                  <a:pos x="25" y="3"/>
                </a:cxn>
                <a:cxn ang="0">
                  <a:pos x="25" y="1"/>
                </a:cxn>
                <a:cxn ang="0">
                  <a:pos x="21" y="1"/>
                </a:cxn>
                <a:cxn ang="0">
                  <a:pos x="21" y="0"/>
                </a:cxn>
                <a:cxn ang="0">
                  <a:pos x="9" y="0"/>
                </a:cxn>
              </a:cxnLst>
              <a:rect l="0" t="0" r="r" b="b"/>
              <a:pathLst>
                <a:path w="33" h="41">
                  <a:moveTo>
                    <a:pt x="9" y="0"/>
                  </a:moveTo>
                  <a:lnTo>
                    <a:pt x="9" y="1"/>
                  </a:lnTo>
                  <a:lnTo>
                    <a:pt x="4" y="4"/>
                  </a:lnTo>
                  <a:lnTo>
                    <a:pt x="4" y="8"/>
                  </a:lnTo>
                  <a:lnTo>
                    <a:pt x="2" y="9"/>
                  </a:lnTo>
                  <a:lnTo>
                    <a:pt x="0" y="23"/>
                  </a:lnTo>
                  <a:lnTo>
                    <a:pt x="2" y="23"/>
                  </a:lnTo>
                  <a:lnTo>
                    <a:pt x="2" y="30"/>
                  </a:lnTo>
                  <a:lnTo>
                    <a:pt x="3" y="30"/>
                  </a:lnTo>
                  <a:lnTo>
                    <a:pt x="4" y="36"/>
                  </a:lnTo>
                  <a:lnTo>
                    <a:pt x="7" y="36"/>
                  </a:lnTo>
                  <a:lnTo>
                    <a:pt x="8" y="39"/>
                  </a:lnTo>
                  <a:lnTo>
                    <a:pt x="11" y="39"/>
                  </a:lnTo>
                  <a:lnTo>
                    <a:pt x="11" y="41"/>
                  </a:lnTo>
                  <a:lnTo>
                    <a:pt x="20" y="41"/>
                  </a:lnTo>
                  <a:lnTo>
                    <a:pt x="20" y="39"/>
                  </a:lnTo>
                  <a:lnTo>
                    <a:pt x="22" y="39"/>
                  </a:lnTo>
                  <a:lnTo>
                    <a:pt x="22" y="38"/>
                  </a:lnTo>
                  <a:lnTo>
                    <a:pt x="26" y="38"/>
                  </a:lnTo>
                  <a:lnTo>
                    <a:pt x="26" y="36"/>
                  </a:lnTo>
                  <a:lnTo>
                    <a:pt x="29" y="36"/>
                  </a:lnTo>
                  <a:lnTo>
                    <a:pt x="29" y="33"/>
                  </a:lnTo>
                  <a:lnTo>
                    <a:pt x="30" y="33"/>
                  </a:lnTo>
                  <a:lnTo>
                    <a:pt x="30" y="30"/>
                  </a:lnTo>
                  <a:lnTo>
                    <a:pt x="31" y="30"/>
                  </a:lnTo>
                  <a:lnTo>
                    <a:pt x="33" y="15"/>
                  </a:lnTo>
                  <a:lnTo>
                    <a:pt x="31" y="15"/>
                  </a:lnTo>
                  <a:lnTo>
                    <a:pt x="31" y="9"/>
                  </a:lnTo>
                  <a:lnTo>
                    <a:pt x="30" y="9"/>
                  </a:lnTo>
                  <a:lnTo>
                    <a:pt x="30" y="6"/>
                  </a:lnTo>
                  <a:lnTo>
                    <a:pt x="21" y="6"/>
                  </a:lnTo>
                  <a:lnTo>
                    <a:pt x="21" y="8"/>
                  </a:lnTo>
                  <a:lnTo>
                    <a:pt x="24" y="8"/>
                  </a:lnTo>
                  <a:lnTo>
                    <a:pt x="24" y="11"/>
                  </a:lnTo>
                  <a:lnTo>
                    <a:pt x="25" y="11"/>
                  </a:lnTo>
                  <a:lnTo>
                    <a:pt x="25" y="17"/>
                  </a:lnTo>
                  <a:lnTo>
                    <a:pt x="26" y="17"/>
                  </a:lnTo>
                  <a:lnTo>
                    <a:pt x="25" y="28"/>
                  </a:lnTo>
                  <a:lnTo>
                    <a:pt x="24" y="28"/>
                  </a:lnTo>
                  <a:lnTo>
                    <a:pt x="24" y="31"/>
                  </a:lnTo>
                  <a:lnTo>
                    <a:pt x="21" y="31"/>
                  </a:lnTo>
                  <a:lnTo>
                    <a:pt x="21" y="33"/>
                  </a:lnTo>
                  <a:lnTo>
                    <a:pt x="13" y="33"/>
                  </a:lnTo>
                  <a:lnTo>
                    <a:pt x="13" y="31"/>
                  </a:lnTo>
                  <a:lnTo>
                    <a:pt x="9" y="31"/>
                  </a:lnTo>
                  <a:lnTo>
                    <a:pt x="9" y="28"/>
                  </a:lnTo>
                  <a:lnTo>
                    <a:pt x="8" y="28"/>
                  </a:lnTo>
                  <a:lnTo>
                    <a:pt x="8" y="22"/>
                  </a:lnTo>
                  <a:lnTo>
                    <a:pt x="7" y="22"/>
                  </a:lnTo>
                  <a:lnTo>
                    <a:pt x="8" y="11"/>
                  </a:lnTo>
                  <a:lnTo>
                    <a:pt x="9" y="11"/>
                  </a:lnTo>
                  <a:lnTo>
                    <a:pt x="9" y="8"/>
                  </a:lnTo>
                  <a:lnTo>
                    <a:pt x="13" y="8"/>
                  </a:lnTo>
                  <a:lnTo>
                    <a:pt x="13" y="6"/>
                  </a:lnTo>
                  <a:lnTo>
                    <a:pt x="29" y="6"/>
                  </a:lnTo>
                  <a:lnTo>
                    <a:pt x="29" y="3"/>
                  </a:lnTo>
                  <a:lnTo>
                    <a:pt x="25" y="3"/>
                  </a:lnTo>
                  <a:lnTo>
                    <a:pt x="25" y="1"/>
                  </a:lnTo>
                  <a:lnTo>
                    <a:pt x="21" y="1"/>
                  </a:lnTo>
                  <a:lnTo>
                    <a:pt x="21" y="0"/>
                  </a:lnTo>
                  <a:lnTo>
                    <a:pt x="9" y="0"/>
                  </a:lnTo>
                  <a:close/>
                </a:path>
              </a:pathLst>
            </a:custGeom>
            <a:solidFill>
              <a:srgbClr val="000000"/>
            </a:solidFill>
            <a:ln w="3175" cmpd="sng">
              <a:solidFill>
                <a:srgbClr val="000000"/>
              </a:solidFill>
              <a:round/>
              <a:headEnd/>
              <a:tailEnd/>
            </a:ln>
          </p:spPr>
          <p:txBody>
            <a:bodyPr/>
            <a:lstStyle/>
            <a:p>
              <a:endParaRPr lang="zh-TW" altLang="en-US"/>
            </a:p>
          </p:txBody>
        </p:sp>
        <p:sp>
          <p:nvSpPr>
            <p:cNvPr id="4356" name="Freeform 1019"/>
            <p:cNvSpPr>
              <a:spLocks/>
            </p:cNvSpPr>
            <p:nvPr/>
          </p:nvSpPr>
          <p:spPr bwMode="auto">
            <a:xfrm>
              <a:off x="2635" y="823"/>
              <a:ext cx="14" cy="21"/>
            </a:xfrm>
            <a:custGeom>
              <a:avLst/>
              <a:gdLst/>
              <a:ahLst/>
              <a:cxnLst>
                <a:cxn ang="0">
                  <a:pos x="0" y="29"/>
                </a:cxn>
                <a:cxn ang="0">
                  <a:pos x="7" y="27"/>
                </a:cxn>
                <a:cxn ang="0">
                  <a:pos x="9" y="33"/>
                </a:cxn>
                <a:cxn ang="0">
                  <a:pos x="15" y="35"/>
                </a:cxn>
                <a:cxn ang="0">
                  <a:pos x="20" y="33"/>
                </a:cxn>
                <a:cxn ang="0">
                  <a:pos x="21" y="29"/>
                </a:cxn>
                <a:cxn ang="0">
                  <a:pos x="20" y="27"/>
                </a:cxn>
                <a:cxn ang="0">
                  <a:pos x="18" y="25"/>
                </a:cxn>
                <a:cxn ang="0">
                  <a:pos x="16" y="25"/>
                </a:cxn>
                <a:cxn ang="0">
                  <a:pos x="12" y="24"/>
                </a:cxn>
                <a:cxn ang="0">
                  <a:pos x="4" y="19"/>
                </a:cxn>
                <a:cxn ang="0">
                  <a:pos x="2" y="11"/>
                </a:cxn>
                <a:cxn ang="0">
                  <a:pos x="3" y="5"/>
                </a:cxn>
                <a:cxn ang="0">
                  <a:pos x="7" y="0"/>
                </a:cxn>
                <a:cxn ang="0">
                  <a:pos x="15" y="0"/>
                </a:cxn>
                <a:cxn ang="0">
                  <a:pos x="20" y="0"/>
                </a:cxn>
                <a:cxn ang="0">
                  <a:pos x="24" y="3"/>
                </a:cxn>
                <a:cxn ang="0">
                  <a:pos x="26" y="6"/>
                </a:cxn>
                <a:cxn ang="0">
                  <a:pos x="28" y="13"/>
                </a:cxn>
                <a:cxn ang="0">
                  <a:pos x="20" y="13"/>
                </a:cxn>
                <a:cxn ang="0">
                  <a:pos x="18" y="8"/>
                </a:cxn>
                <a:cxn ang="0">
                  <a:pos x="15" y="6"/>
                </a:cxn>
                <a:cxn ang="0">
                  <a:pos x="9" y="8"/>
                </a:cxn>
                <a:cxn ang="0">
                  <a:pos x="8" y="11"/>
                </a:cxn>
                <a:cxn ang="0">
                  <a:pos x="9" y="13"/>
                </a:cxn>
                <a:cxn ang="0">
                  <a:pos x="12" y="14"/>
                </a:cxn>
                <a:cxn ang="0">
                  <a:pos x="16" y="16"/>
                </a:cxn>
                <a:cxn ang="0">
                  <a:pos x="20" y="17"/>
                </a:cxn>
                <a:cxn ang="0">
                  <a:pos x="22" y="19"/>
                </a:cxn>
                <a:cxn ang="0">
                  <a:pos x="25" y="21"/>
                </a:cxn>
                <a:cxn ang="0">
                  <a:pos x="26" y="22"/>
                </a:cxn>
                <a:cxn ang="0">
                  <a:pos x="28" y="30"/>
                </a:cxn>
                <a:cxn ang="0">
                  <a:pos x="26" y="36"/>
                </a:cxn>
                <a:cxn ang="0">
                  <a:pos x="22" y="41"/>
                </a:cxn>
                <a:cxn ang="0">
                  <a:pos x="18" y="43"/>
                </a:cxn>
                <a:cxn ang="0">
                  <a:pos x="15" y="43"/>
                </a:cxn>
                <a:cxn ang="0">
                  <a:pos x="9" y="41"/>
                </a:cxn>
                <a:cxn ang="0">
                  <a:pos x="4" y="38"/>
                </a:cxn>
                <a:cxn ang="0">
                  <a:pos x="0" y="29"/>
                </a:cxn>
              </a:cxnLst>
              <a:rect l="0" t="0" r="r" b="b"/>
              <a:pathLst>
                <a:path w="28" h="43">
                  <a:moveTo>
                    <a:pt x="0" y="29"/>
                  </a:moveTo>
                  <a:lnTo>
                    <a:pt x="7" y="27"/>
                  </a:lnTo>
                  <a:lnTo>
                    <a:pt x="9" y="33"/>
                  </a:lnTo>
                  <a:lnTo>
                    <a:pt x="15" y="35"/>
                  </a:lnTo>
                  <a:lnTo>
                    <a:pt x="20" y="33"/>
                  </a:lnTo>
                  <a:lnTo>
                    <a:pt x="21" y="29"/>
                  </a:lnTo>
                  <a:lnTo>
                    <a:pt x="20" y="27"/>
                  </a:lnTo>
                  <a:lnTo>
                    <a:pt x="18" y="25"/>
                  </a:lnTo>
                  <a:lnTo>
                    <a:pt x="16" y="25"/>
                  </a:lnTo>
                  <a:lnTo>
                    <a:pt x="12" y="24"/>
                  </a:lnTo>
                  <a:lnTo>
                    <a:pt x="4" y="19"/>
                  </a:lnTo>
                  <a:lnTo>
                    <a:pt x="2" y="11"/>
                  </a:lnTo>
                  <a:lnTo>
                    <a:pt x="3" y="5"/>
                  </a:lnTo>
                  <a:lnTo>
                    <a:pt x="7" y="0"/>
                  </a:lnTo>
                  <a:lnTo>
                    <a:pt x="15" y="0"/>
                  </a:lnTo>
                  <a:lnTo>
                    <a:pt x="20" y="0"/>
                  </a:lnTo>
                  <a:lnTo>
                    <a:pt x="24" y="3"/>
                  </a:lnTo>
                  <a:lnTo>
                    <a:pt x="26" y="6"/>
                  </a:lnTo>
                  <a:lnTo>
                    <a:pt x="28" y="13"/>
                  </a:lnTo>
                  <a:lnTo>
                    <a:pt x="20" y="13"/>
                  </a:lnTo>
                  <a:lnTo>
                    <a:pt x="18" y="8"/>
                  </a:lnTo>
                  <a:lnTo>
                    <a:pt x="15" y="6"/>
                  </a:lnTo>
                  <a:lnTo>
                    <a:pt x="9" y="8"/>
                  </a:lnTo>
                  <a:lnTo>
                    <a:pt x="8" y="11"/>
                  </a:lnTo>
                  <a:lnTo>
                    <a:pt x="9" y="13"/>
                  </a:lnTo>
                  <a:lnTo>
                    <a:pt x="12" y="14"/>
                  </a:lnTo>
                  <a:lnTo>
                    <a:pt x="16" y="16"/>
                  </a:lnTo>
                  <a:lnTo>
                    <a:pt x="20" y="17"/>
                  </a:lnTo>
                  <a:lnTo>
                    <a:pt x="22" y="19"/>
                  </a:lnTo>
                  <a:lnTo>
                    <a:pt x="25" y="21"/>
                  </a:lnTo>
                  <a:lnTo>
                    <a:pt x="26" y="22"/>
                  </a:lnTo>
                  <a:lnTo>
                    <a:pt x="28" y="30"/>
                  </a:lnTo>
                  <a:lnTo>
                    <a:pt x="26" y="36"/>
                  </a:lnTo>
                  <a:lnTo>
                    <a:pt x="22" y="41"/>
                  </a:lnTo>
                  <a:lnTo>
                    <a:pt x="18" y="43"/>
                  </a:lnTo>
                  <a:lnTo>
                    <a:pt x="15" y="43"/>
                  </a:lnTo>
                  <a:lnTo>
                    <a:pt x="9" y="41"/>
                  </a:lnTo>
                  <a:lnTo>
                    <a:pt x="4" y="38"/>
                  </a:lnTo>
                  <a:lnTo>
                    <a:pt x="0" y="29"/>
                  </a:lnTo>
                  <a:close/>
                </a:path>
              </a:pathLst>
            </a:custGeom>
            <a:solidFill>
              <a:srgbClr val="000000"/>
            </a:solidFill>
            <a:ln w="3175" cmpd="sng">
              <a:solidFill>
                <a:srgbClr val="000000"/>
              </a:solidFill>
              <a:round/>
              <a:headEnd/>
              <a:tailEnd/>
            </a:ln>
          </p:spPr>
          <p:txBody>
            <a:bodyPr/>
            <a:lstStyle/>
            <a:p>
              <a:endParaRPr lang="zh-TW" altLang="en-US"/>
            </a:p>
          </p:txBody>
        </p:sp>
        <p:sp>
          <p:nvSpPr>
            <p:cNvPr id="4357" name="Freeform 1020"/>
            <p:cNvSpPr>
              <a:spLocks/>
            </p:cNvSpPr>
            <p:nvPr/>
          </p:nvSpPr>
          <p:spPr bwMode="auto">
            <a:xfrm>
              <a:off x="2658" y="823"/>
              <a:ext cx="16" cy="21"/>
            </a:xfrm>
            <a:custGeom>
              <a:avLst/>
              <a:gdLst/>
              <a:ahLst/>
              <a:cxnLst>
                <a:cxn ang="0">
                  <a:pos x="9" y="0"/>
                </a:cxn>
                <a:cxn ang="0">
                  <a:pos x="9" y="1"/>
                </a:cxn>
                <a:cxn ang="0">
                  <a:pos x="3" y="3"/>
                </a:cxn>
                <a:cxn ang="0">
                  <a:pos x="3" y="6"/>
                </a:cxn>
                <a:cxn ang="0">
                  <a:pos x="2" y="6"/>
                </a:cxn>
                <a:cxn ang="0">
                  <a:pos x="2" y="9"/>
                </a:cxn>
                <a:cxn ang="0">
                  <a:pos x="1" y="9"/>
                </a:cxn>
                <a:cxn ang="0">
                  <a:pos x="0" y="23"/>
                </a:cxn>
                <a:cxn ang="0">
                  <a:pos x="1" y="23"/>
                </a:cxn>
                <a:cxn ang="0">
                  <a:pos x="1" y="30"/>
                </a:cxn>
                <a:cxn ang="0">
                  <a:pos x="2" y="30"/>
                </a:cxn>
                <a:cxn ang="0">
                  <a:pos x="3" y="36"/>
                </a:cxn>
                <a:cxn ang="0">
                  <a:pos x="7" y="38"/>
                </a:cxn>
                <a:cxn ang="0">
                  <a:pos x="9" y="41"/>
                </a:cxn>
                <a:cxn ang="0">
                  <a:pos x="21" y="41"/>
                </a:cxn>
                <a:cxn ang="0">
                  <a:pos x="21" y="39"/>
                </a:cxn>
                <a:cxn ang="0">
                  <a:pos x="28" y="34"/>
                </a:cxn>
                <a:cxn ang="0">
                  <a:pos x="28" y="31"/>
                </a:cxn>
                <a:cxn ang="0">
                  <a:pos x="31" y="30"/>
                </a:cxn>
                <a:cxn ang="0">
                  <a:pos x="32" y="15"/>
                </a:cxn>
                <a:cxn ang="0">
                  <a:pos x="31" y="15"/>
                </a:cxn>
                <a:cxn ang="0">
                  <a:pos x="31" y="11"/>
                </a:cxn>
                <a:cxn ang="0">
                  <a:pos x="29" y="11"/>
                </a:cxn>
                <a:cxn ang="0">
                  <a:pos x="29" y="8"/>
                </a:cxn>
                <a:cxn ang="0">
                  <a:pos x="28" y="8"/>
                </a:cxn>
                <a:cxn ang="0">
                  <a:pos x="28" y="6"/>
                </a:cxn>
                <a:cxn ang="0">
                  <a:pos x="19" y="6"/>
                </a:cxn>
                <a:cxn ang="0">
                  <a:pos x="19" y="8"/>
                </a:cxn>
                <a:cxn ang="0">
                  <a:pos x="23" y="8"/>
                </a:cxn>
                <a:cxn ang="0">
                  <a:pos x="23" y="14"/>
                </a:cxn>
                <a:cxn ang="0">
                  <a:pos x="24" y="14"/>
                </a:cxn>
                <a:cxn ang="0">
                  <a:pos x="24" y="27"/>
                </a:cxn>
                <a:cxn ang="0">
                  <a:pos x="23" y="27"/>
                </a:cxn>
                <a:cxn ang="0">
                  <a:pos x="23" y="30"/>
                </a:cxn>
                <a:cxn ang="0">
                  <a:pos x="18" y="33"/>
                </a:cxn>
                <a:cxn ang="0">
                  <a:pos x="12" y="33"/>
                </a:cxn>
                <a:cxn ang="0">
                  <a:pos x="12" y="31"/>
                </a:cxn>
                <a:cxn ang="0">
                  <a:pos x="9" y="31"/>
                </a:cxn>
                <a:cxn ang="0">
                  <a:pos x="9" y="28"/>
                </a:cxn>
                <a:cxn ang="0">
                  <a:pos x="7" y="28"/>
                </a:cxn>
                <a:cxn ang="0">
                  <a:pos x="7" y="22"/>
                </a:cxn>
                <a:cxn ang="0">
                  <a:pos x="6" y="22"/>
                </a:cxn>
                <a:cxn ang="0">
                  <a:pos x="7" y="11"/>
                </a:cxn>
                <a:cxn ang="0">
                  <a:pos x="9" y="11"/>
                </a:cxn>
                <a:cxn ang="0">
                  <a:pos x="9" y="8"/>
                </a:cxn>
                <a:cxn ang="0">
                  <a:pos x="11" y="8"/>
                </a:cxn>
                <a:cxn ang="0">
                  <a:pos x="11" y="6"/>
                </a:cxn>
                <a:cxn ang="0">
                  <a:pos x="28" y="6"/>
                </a:cxn>
                <a:cxn ang="0">
                  <a:pos x="27" y="3"/>
                </a:cxn>
                <a:cxn ang="0">
                  <a:pos x="24" y="3"/>
                </a:cxn>
                <a:cxn ang="0">
                  <a:pos x="24" y="1"/>
                </a:cxn>
                <a:cxn ang="0">
                  <a:pos x="21" y="1"/>
                </a:cxn>
                <a:cxn ang="0">
                  <a:pos x="21" y="0"/>
                </a:cxn>
                <a:cxn ang="0">
                  <a:pos x="9" y="0"/>
                </a:cxn>
              </a:cxnLst>
              <a:rect l="0" t="0" r="r" b="b"/>
              <a:pathLst>
                <a:path w="32" h="41">
                  <a:moveTo>
                    <a:pt x="9" y="0"/>
                  </a:moveTo>
                  <a:lnTo>
                    <a:pt x="9" y="1"/>
                  </a:lnTo>
                  <a:lnTo>
                    <a:pt x="3" y="3"/>
                  </a:lnTo>
                  <a:lnTo>
                    <a:pt x="3" y="6"/>
                  </a:lnTo>
                  <a:lnTo>
                    <a:pt x="2" y="6"/>
                  </a:lnTo>
                  <a:lnTo>
                    <a:pt x="2" y="9"/>
                  </a:lnTo>
                  <a:lnTo>
                    <a:pt x="1" y="9"/>
                  </a:lnTo>
                  <a:lnTo>
                    <a:pt x="0" y="23"/>
                  </a:lnTo>
                  <a:lnTo>
                    <a:pt x="1" y="23"/>
                  </a:lnTo>
                  <a:lnTo>
                    <a:pt x="1" y="30"/>
                  </a:lnTo>
                  <a:lnTo>
                    <a:pt x="2" y="30"/>
                  </a:lnTo>
                  <a:lnTo>
                    <a:pt x="3" y="36"/>
                  </a:lnTo>
                  <a:lnTo>
                    <a:pt x="7" y="38"/>
                  </a:lnTo>
                  <a:lnTo>
                    <a:pt x="9" y="41"/>
                  </a:lnTo>
                  <a:lnTo>
                    <a:pt x="21" y="41"/>
                  </a:lnTo>
                  <a:lnTo>
                    <a:pt x="21" y="39"/>
                  </a:lnTo>
                  <a:lnTo>
                    <a:pt x="28" y="34"/>
                  </a:lnTo>
                  <a:lnTo>
                    <a:pt x="28" y="31"/>
                  </a:lnTo>
                  <a:lnTo>
                    <a:pt x="31" y="30"/>
                  </a:lnTo>
                  <a:lnTo>
                    <a:pt x="32" y="15"/>
                  </a:lnTo>
                  <a:lnTo>
                    <a:pt x="31" y="15"/>
                  </a:lnTo>
                  <a:lnTo>
                    <a:pt x="31" y="11"/>
                  </a:lnTo>
                  <a:lnTo>
                    <a:pt x="29" y="11"/>
                  </a:lnTo>
                  <a:lnTo>
                    <a:pt x="29" y="8"/>
                  </a:lnTo>
                  <a:lnTo>
                    <a:pt x="28" y="8"/>
                  </a:lnTo>
                  <a:lnTo>
                    <a:pt x="28" y="6"/>
                  </a:lnTo>
                  <a:lnTo>
                    <a:pt x="19" y="6"/>
                  </a:lnTo>
                  <a:lnTo>
                    <a:pt x="19" y="8"/>
                  </a:lnTo>
                  <a:lnTo>
                    <a:pt x="23" y="8"/>
                  </a:lnTo>
                  <a:lnTo>
                    <a:pt x="23" y="14"/>
                  </a:lnTo>
                  <a:lnTo>
                    <a:pt x="24" y="14"/>
                  </a:lnTo>
                  <a:lnTo>
                    <a:pt x="24" y="27"/>
                  </a:lnTo>
                  <a:lnTo>
                    <a:pt x="23" y="27"/>
                  </a:lnTo>
                  <a:lnTo>
                    <a:pt x="23" y="30"/>
                  </a:lnTo>
                  <a:lnTo>
                    <a:pt x="18" y="33"/>
                  </a:lnTo>
                  <a:lnTo>
                    <a:pt x="12" y="33"/>
                  </a:lnTo>
                  <a:lnTo>
                    <a:pt x="12" y="31"/>
                  </a:lnTo>
                  <a:lnTo>
                    <a:pt x="9" y="31"/>
                  </a:lnTo>
                  <a:lnTo>
                    <a:pt x="9" y="28"/>
                  </a:lnTo>
                  <a:lnTo>
                    <a:pt x="7" y="28"/>
                  </a:lnTo>
                  <a:lnTo>
                    <a:pt x="7" y="22"/>
                  </a:lnTo>
                  <a:lnTo>
                    <a:pt x="6" y="22"/>
                  </a:lnTo>
                  <a:lnTo>
                    <a:pt x="7" y="11"/>
                  </a:lnTo>
                  <a:lnTo>
                    <a:pt x="9" y="11"/>
                  </a:lnTo>
                  <a:lnTo>
                    <a:pt x="9" y="8"/>
                  </a:lnTo>
                  <a:lnTo>
                    <a:pt x="11" y="8"/>
                  </a:lnTo>
                  <a:lnTo>
                    <a:pt x="11" y="6"/>
                  </a:lnTo>
                  <a:lnTo>
                    <a:pt x="28" y="6"/>
                  </a:lnTo>
                  <a:lnTo>
                    <a:pt x="27" y="3"/>
                  </a:lnTo>
                  <a:lnTo>
                    <a:pt x="24" y="3"/>
                  </a:lnTo>
                  <a:lnTo>
                    <a:pt x="24" y="1"/>
                  </a:lnTo>
                  <a:lnTo>
                    <a:pt x="21" y="1"/>
                  </a:lnTo>
                  <a:lnTo>
                    <a:pt x="21" y="0"/>
                  </a:lnTo>
                  <a:lnTo>
                    <a:pt x="9" y="0"/>
                  </a:lnTo>
                  <a:close/>
                </a:path>
              </a:pathLst>
            </a:custGeom>
            <a:solidFill>
              <a:srgbClr val="000000"/>
            </a:solidFill>
            <a:ln w="3175" cmpd="sng">
              <a:solidFill>
                <a:srgbClr val="000000"/>
              </a:solidFill>
              <a:round/>
              <a:headEnd/>
              <a:tailEnd/>
            </a:ln>
          </p:spPr>
          <p:txBody>
            <a:bodyPr/>
            <a:lstStyle/>
            <a:p>
              <a:endParaRPr lang="zh-TW" altLang="en-US"/>
            </a:p>
          </p:txBody>
        </p:sp>
        <p:sp>
          <p:nvSpPr>
            <p:cNvPr id="4358" name="Freeform 1021"/>
            <p:cNvSpPr>
              <a:spLocks/>
            </p:cNvSpPr>
            <p:nvPr/>
          </p:nvSpPr>
          <p:spPr bwMode="auto">
            <a:xfrm>
              <a:off x="2676" y="823"/>
              <a:ext cx="13" cy="20"/>
            </a:xfrm>
            <a:custGeom>
              <a:avLst/>
              <a:gdLst/>
              <a:ahLst/>
              <a:cxnLst>
                <a:cxn ang="0">
                  <a:pos x="0" y="0"/>
                </a:cxn>
                <a:cxn ang="0">
                  <a:pos x="0" y="8"/>
                </a:cxn>
                <a:cxn ang="0">
                  <a:pos x="15" y="8"/>
                </a:cxn>
                <a:cxn ang="0">
                  <a:pos x="15" y="10"/>
                </a:cxn>
                <a:cxn ang="0">
                  <a:pos x="18" y="10"/>
                </a:cxn>
                <a:cxn ang="0">
                  <a:pos x="19" y="16"/>
                </a:cxn>
                <a:cxn ang="0">
                  <a:pos x="17" y="19"/>
                </a:cxn>
                <a:cxn ang="0">
                  <a:pos x="6" y="19"/>
                </a:cxn>
                <a:cxn ang="0">
                  <a:pos x="6" y="8"/>
                </a:cxn>
                <a:cxn ang="0">
                  <a:pos x="0" y="8"/>
                </a:cxn>
                <a:cxn ang="0">
                  <a:pos x="0" y="41"/>
                </a:cxn>
                <a:cxn ang="0">
                  <a:pos x="6" y="41"/>
                </a:cxn>
                <a:cxn ang="0">
                  <a:pos x="6" y="27"/>
                </a:cxn>
                <a:cxn ang="0">
                  <a:pos x="21" y="27"/>
                </a:cxn>
                <a:cxn ang="0">
                  <a:pos x="21" y="25"/>
                </a:cxn>
                <a:cxn ang="0">
                  <a:pos x="23" y="24"/>
                </a:cxn>
                <a:cxn ang="0">
                  <a:pos x="24" y="16"/>
                </a:cxn>
                <a:cxn ang="0">
                  <a:pos x="26" y="16"/>
                </a:cxn>
                <a:cxn ang="0">
                  <a:pos x="26" y="10"/>
                </a:cxn>
                <a:cxn ang="0">
                  <a:pos x="24" y="10"/>
                </a:cxn>
                <a:cxn ang="0">
                  <a:pos x="24" y="5"/>
                </a:cxn>
                <a:cxn ang="0">
                  <a:pos x="22" y="5"/>
                </a:cxn>
                <a:cxn ang="0">
                  <a:pos x="19" y="0"/>
                </a:cxn>
                <a:cxn ang="0">
                  <a:pos x="0" y="0"/>
                </a:cxn>
              </a:cxnLst>
              <a:rect l="0" t="0" r="r" b="b"/>
              <a:pathLst>
                <a:path w="26" h="41">
                  <a:moveTo>
                    <a:pt x="0" y="0"/>
                  </a:moveTo>
                  <a:lnTo>
                    <a:pt x="0" y="8"/>
                  </a:lnTo>
                  <a:lnTo>
                    <a:pt x="15" y="8"/>
                  </a:lnTo>
                  <a:lnTo>
                    <a:pt x="15" y="10"/>
                  </a:lnTo>
                  <a:lnTo>
                    <a:pt x="18" y="10"/>
                  </a:lnTo>
                  <a:lnTo>
                    <a:pt x="19" y="16"/>
                  </a:lnTo>
                  <a:lnTo>
                    <a:pt x="17" y="19"/>
                  </a:lnTo>
                  <a:lnTo>
                    <a:pt x="6" y="19"/>
                  </a:lnTo>
                  <a:lnTo>
                    <a:pt x="6" y="8"/>
                  </a:lnTo>
                  <a:lnTo>
                    <a:pt x="0" y="8"/>
                  </a:lnTo>
                  <a:lnTo>
                    <a:pt x="0" y="41"/>
                  </a:lnTo>
                  <a:lnTo>
                    <a:pt x="6" y="41"/>
                  </a:lnTo>
                  <a:lnTo>
                    <a:pt x="6" y="27"/>
                  </a:lnTo>
                  <a:lnTo>
                    <a:pt x="21" y="27"/>
                  </a:lnTo>
                  <a:lnTo>
                    <a:pt x="21" y="25"/>
                  </a:lnTo>
                  <a:lnTo>
                    <a:pt x="23" y="24"/>
                  </a:lnTo>
                  <a:lnTo>
                    <a:pt x="24" y="16"/>
                  </a:lnTo>
                  <a:lnTo>
                    <a:pt x="26" y="16"/>
                  </a:lnTo>
                  <a:lnTo>
                    <a:pt x="26" y="10"/>
                  </a:lnTo>
                  <a:lnTo>
                    <a:pt x="24" y="10"/>
                  </a:lnTo>
                  <a:lnTo>
                    <a:pt x="24" y="5"/>
                  </a:lnTo>
                  <a:lnTo>
                    <a:pt x="22" y="5"/>
                  </a:lnTo>
                  <a:lnTo>
                    <a:pt x="19" y="0"/>
                  </a:lnTo>
                  <a:lnTo>
                    <a:pt x="0" y="0"/>
                  </a:lnTo>
                  <a:close/>
                </a:path>
              </a:pathLst>
            </a:custGeom>
            <a:solidFill>
              <a:srgbClr val="000000"/>
            </a:solidFill>
            <a:ln w="3175" cmpd="sng">
              <a:solidFill>
                <a:srgbClr val="000000"/>
              </a:solidFill>
              <a:round/>
              <a:headEnd/>
              <a:tailEnd/>
            </a:ln>
          </p:spPr>
          <p:txBody>
            <a:bodyPr/>
            <a:lstStyle/>
            <a:p>
              <a:endParaRPr lang="zh-TW" altLang="en-US"/>
            </a:p>
          </p:txBody>
        </p:sp>
        <p:sp>
          <p:nvSpPr>
            <p:cNvPr id="4359" name="Freeform 1022"/>
            <p:cNvSpPr>
              <a:spLocks/>
            </p:cNvSpPr>
            <p:nvPr/>
          </p:nvSpPr>
          <p:spPr bwMode="auto">
            <a:xfrm>
              <a:off x="2691" y="823"/>
              <a:ext cx="11" cy="20"/>
            </a:xfrm>
            <a:custGeom>
              <a:avLst/>
              <a:gdLst/>
              <a:ahLst/>
              <a:cxnLst>
                <a:cxn ang="0">
                  <a:pos x="22" y="33"/>
                </a:cxn>
                <a:cxn ang="0">
                  <a:pos x="22" y="41"/>
                </a:cxn>
                <a:cxn ang="0">
                  <a:pos x="0" y="41"/>
                </a:cxn>
                <a:cxn ang="0">
                  <a:pos x="1" y="33"/>
                </a:cxn>
                <a:cxn ang="0">
                  <a:pos x="3" y="29"/>
                </a:cxn>
                <a:cxn ang="0">
                  <a:pos x="9" y="24"/>
                </a:cxn>
                <a:cxn ang="0">
                  <a:pos x="13" y="19"/>
                </a:cxn>
                <a:cxn ang="0">
                  <a:pos x="14" y="16"/>
                </a:cxn>
                <a:cxn ang="0">
                  <a:pos x="15" y="11"/>
                </a:cxn>
                <a:cxn ang="0">
                  <a:pos x="14" y="8"/>
                </a:cxn>
                <a:cxn ang="0">
                  <a:pos x="11" y="6"/>
                </a:cxn>
                <a:cxn ang="0">
                  <a:pos x="7" y="8"/>
                </a:cxn>
                <a:cxn ang="0">
                  <a:pos x="6" y="13"/>
                </a:cxn>
                <a:cxn ang="0">
                  <a:pos x="0" y="11"/>
                </a:cxn>
                <a:cxn ang="0">
                  <a:pos x="3" y="3"/>
                </a:cxn>
                <a:cxn ang="0">
                  <a:pos x="11" y="0"/>
                </a:cxn>
                <a:cxn ang="0">
                  <a:pos x="16" y="2"/>
                </a:cxn>
                <a:cxn ang="0">
                  <a:pos x="19" y="3"/>
                </a:cxn>
                <a:cxn ang="0">
                  <a:pos x="22" y="6"/>
                </a:cxn>
                <a:cxn ang="0">
                  <a:pos x="22" y="11"/>
                </a:cxn>
                <a:cxn ang="0">
                  <a:pos x="22" y="16"/>
                </a:cxn>
                <a:cxn ang="0">
                  <a:pos x="20" y="19"/>
                </a:cxn>
                <a:cxn ang="0">
                  <a:pos x="19" y="22"/>
                </a:cxn>
                <a:cxn ang="0">
                  <a:pos x="14" y="27"/>
                </a:cxn>
                <a:cxn ang="0">
                  <a:pos x="10" y="32"/>
                </a:cxn>
                <a:cxn ang="0">
                  <a:pos x="9" y="33"/>
                </a:cxn>
                <a:cxn ang="0">
                  <a:pos x="22" y="33"/>
                </a:cxn>
              </a:cxnLst>
              <a:rect l="0" t="0" r="r" b="b"/>
              <a:pathLst>
                <a:path w="22" h="41">
                  <a:moveTo>
                    <a:pt x="22" y="33"/>
                  </a:moveTo>
                  <a:lnTo>
                    <a:pt x="22" y="41"/>
                  </a:lnTo>
                  <a:lnTo>
                    <a:pt x="0" y="41"/>
                  </a:lnTo>
                  <a:lnTo>
                    <a:pt x="1" y="33"/>
                  </a:lnTo>
                  <a:lnTo>
                    <a:pt x="3" y="29"/>
                  </a:lnTo>
                  <a:lnTo>
                    <a:pt x="9" y="24"/>
                  </a:lnTo>
                  <a:lnTo>
                    <a:pt x="13" y="19"/>
                  </a:lnTo>
                  <a:lnTo>
                    <a:pt x="14" y="16"/>
                  </a:lnTo>
                  <a:lnTo>
                    <a:pt x="15" y="11"/>
                  </a:lnTo>
                  <a:lnTo>
                    <a:pt x="14" y="8"/>
                  </a:lnTo>
                  <a:lnTo>
                    <a:pt x="11" y="6"/>
                  </a:lnTo>
                  <a:lnTo>
                    <a:pt x="7" y="8"/>
                  </a:lnTo>
                  <a:lnTo>
                    <a:pt x="6" y="13"/>
                  </a:lnTo>
                  <a:lnTo>
                    <a:pt x="0" y="11"/>
                  </a:lnTo>
                  <a:lnTo>
                    <a:pt x="3" y="3"/>
                  </a:lnTo>
                  <a:lnTo>
                    <a:pt x="11" y="0"/>
                  </a:lnTo>
                  <a:lnTo>
                    <a:pt x="16" y="2"/>
                  </a:lnTo>
                  <a:lnTo>
                    <a:pt x="19" y="3"/>
                  </a:lnTo>
                  <a:lnTo>
                    <a:pt x="22" y="6"/>
                  </a:lnTo>
                  <a:lnTo>
                    <a:pt x="22" y="11"/>
                  </a:lnTo>
                  <a:lnTo>
                    <a:pt x="22" y="16"/>
                  </a:lnTo>
                  <a:lnTo>
                    <a:pt x="20" y="19"/>
                  </a:lnTo>
                  <a:lnTo>
                    <a:pt x="19" y="22"/>
                  </a:lnTo>
                  <a:lnTo>
                    <a:pt x="14" y="27"/>
                  </a:lnTo>
                  <a:lnTo>
                    <a:pt x="10" y="32"/>
                  </a:lnTo>
                  <a:lnTo>
                    <a:pt x="9" y="33"/>
                  </a:lnTo>
                  <a:lnTo>
                    <a:pt x="22" y="33"/>
                  </a:lnTo>
                  <a:close/>
                </a:path>
              </a:pathLst>
            </a:custGeom>
            <a:solidFill>
              <a:srgbClr val="000000"/>
            </a:solidFill>
            <a:ln w="3175" cmpd="sng">
              <a:solidFill>
                <a:srgbClr val="000000"/>
              </a:solidFill>
              <a:round/>
              <a:headEnd/>
              <a:tailEnd/>
            </a:ln>
          </p:spPr>
          <p:txBody>
            <a:bodyPr/>
            <a:lstStyle/>
            <a:p>
              <a:endParaRPr lang="zh-TW" altLang="en-US"/>
            </a:p>
          </p:txBody>
        </p:sp>
        <p:sp>
          <p:nvSpPr>
            <p:cNvPr id="4360" name="Freeform 1023"/>
            <p:cNvSpPr>
              <a:spLocks/>
            </p:cNvSpPr>
            <p:nvPr/>
          </p:nvSpPr>
          <p:spPr bwMode="auto">
            <a:xfrm>
              <a:off x="2705" y="823"/>
              <a:ext cx="11" cy="21"/>
            </a:xfrm>
            <a:custGeom>
              <a:avLst/>
              <a:gdLst/>
              <a:ahLst/>
              <a:cxnLst>
                <a:cxn ang="0">
                  <a:pos x="0" y="30"/>
                </a:cxn>
                <a:cxn ang="0">
                  <a:pos x="5" y="30"/>
                </a:cxn>
                <a:cxn ang="0">
                  <a:pos x="6" y="32"/>
                </a:cxn>
                <a:cxn ang="0">
                  <a:pos x="7" y="33"/>
                </a:cxn>
                <a:cxn ang="0">
                  <a:pos x="10" y="35"/>
                </a:cxn>
                <a:cxn ang="0">
                  <a:pos x="14" y="33"/>
                </a:cxn>
                <a:cxn ang="0">
                  <a:pos x="15" y="27"/>
                </a:cxn>
                <a:cxn ang="0">
                  <a:pos x="14" y="22"/>
                </a:cxn>
                <a:cxn ang="0">
                  <a:pos x="10" y="21"/>
                </a:cxn>
                <a:cxn ang="0">
                  <a:pos x="5" y="24"/>
                </a:cxn>
                <a:cxn ang="0">
                  <a:pos x="0" y="22"/>
                </a:cxn>
                <a:cxn ang="0">
                  <a:pos x="4" y="0"/>
                </a:cxn>
                <a:cxn ang="0">
                  <a:pos x="20" y="0"/>
                </a:cxn>
                <a:cxn ang="0">
                  <a:pos x="20" y="8"/>
                </a:cxn>
                <a:cxn ang="0">
                  <a:pos x="9" y="8"/>
                </a:cxn>
                <a:cxn ang="0">
                  <a:pos x="7" y="14"/>
                </a:cxn>
                <a:cxn ang="0">
                  <a:pos x="11" y="14"/>
                </a:cxn>
                <a:cxn ang="0">
                  <a:pos x="19" y="17"/>
                </a:cxn>
                <a:cxn ang="0">
                  <a:pos x="22" y="27"/>
                </a:cxn>
                <a:cxn ang="0">
                  <a:pos x="19" y="36"/>
                </a:cxn>
                <a:cxn ang="0">
                  <a:pos x="15" y="41"/>
                </a:cxn>
                <a:cxn ang="0">
                  <a:pos x="10" y="43"/>
                </a:cxn>
                <a:cxn ang="0">
                  <a:pos x="2" y="40"/>
                </a:cxn>
                <a:cxn ang="0">
                  <a:pos x="1" y="35"/>
                </a:cxn>
                <a:cxn ang="0">
                  <a:pos x="0" y="30"/>
                </a:cxn>
              </a:cxnLst>
              <a:rect l="0" t="0" r="r" b="b"/>
              <a:pathLst>
                <a:path w="22" h="43">
                  <a:moveTo>
                    <a:pt x="0" y="30"/>
                  </a:moveTo>
                  <a:lnTo>
                    <a:pt x="5" y="30"/>
                  </a:lnTo>
                  <a:lnTo>
                    <a:pt x="6" y="32"/>
                  </a:lnTo>
                  <a:lnTo>
                    <a:pt x="7" y="33"/>
                  </a:lnTo>
                  <a:lnTo>
                    <a:pt x="10" y="35"/>
                  </a:lnTo>
                  <a:lnTo>
                    <a:pt x="14" y="33"/>
                  </a:lnTo>
                  <a:lnTo>
                    <a:pt x="15" y="27"/>
                  </a:lnTo>
                  <a:lnTo>
                    <a:pt x="14" y="22"/>
                  </a:lnTo>
                  <a:lnTo>
                    <a:pt x="10" y="21"/>
                  </a:lnTo>
                  <a:lnTo>
                    <a:pt x="5" y="24"/>
                  </a:lnTo>
                  <a:lnTo>
                    <a:pt x="0" y="22"/>
                  </a:lnTo>
                  <a:lnTo>
                    <a:pt x="4" y="0"/>
                  </a:lnTo>
                  <a:lnTo>
                    <a:pt x="20" y="0"/>
                  </a:lnTo>
                  <a:lnTo>
                    <a:pt x="20" y="8"/>
                  </a:lnTo>
                  <a:lnTo>
                    <a:pt x="9" y="8"/>
                  </a:lnTo>
                  <a:lnTo>
                    <a:pt x="7" y="14"/>
                  </a:lnTo>
                  <a:lnTo>
                    <a:pt x="11" y="14"/>
                  </a:lnTo>
                  <a:lnTo>
                    <a:pt x="19" y="17"/>
                  </a:lnTo>
                  <a:lnTo>
                    <a:pt x="22" y="27"/>
                  </a:lnTo>
                  <a:lnTo>
                    <a:pt x="19" y="36"/>
                  </a:lnTo>
                  <a:lnTo>
                    <a:pt x="15" y="41"/>
                  </a:lnTo>
                  <a:lnTo>
                    <a:pt x="10" y="43"/>
                  </a:lnTo>
                  <a:lnTo>
                    <a:pt x="2" y="40"/>
                  </a:lnTo>
                  <a:lnTo>
                    <a:pt x="1" y="35"/>
                  </a:lnTo>
                  <a:lnTo>
                    <a:pt x="0" y="30"/>
                  </a:lnTo>
                  <a:close/>
                </a:path>
              </a:pathLst>
            </a:custGeom>
            <a:solidFill>
              <a:srgbClr val="000000"/>
            </a:solidFill>
            <a:ln w="3175" cmpd="sng">
              <a:solidFill>
                <a:srgbClr val="000000"/>
              </a:solidFill>
              <a:round/>
              <a:headEnd/>
              <a:tailEnd/>
            </a:ln>
          </p:spPr>
          <p:txBody>
            <a:bodyPr/>
            <a:lstStyle/>
            <a:p>
              <a:endParaRPr lang="zh-TW" altLang="en-US"/>
            </a:p>
          </p:txBody>
        </p:sp>
        <p:sp>
          <p:nvSpPr>
            <p:cNvPr id="4361" name="Freeform 1024"/>
            <p:cNvSpPr>
              <a:spLocks/>
            </p:cNvSpPr>
            <p:nvPr/>
          </p:nvSpPr>
          <p:spPr bwMode="auto">
            <a:xfrm>
              <a:off x="2148" y="823"/>
              <a:ext cx="15" cy="22"/>
            </a:xfrm>
            <a:custGeom>
              <a:avLst/>
              <a:gdLst/>
              <a:ahLst/>
              <a:cxnLst>
                <a:cxn ang="0">
                  <a:pos x="0" y="30"/>
                </a:cxn>
                <a:cxn ang="0">
                  <a:pos x="6" y="29"/>
                </a:cxn>
                <a:cxn ang="0">
                  <a:pos x="7" y="32"/>
                </a:cxn>
                <a:cxn ang="0">
                  <a:pos x="9" y="35"/>
                </a:cxn>
                <a:cxn ang="0">
                  <a:pos x="14" y="38"/>
                </a:cxn>
                <a:cxn ang="0">
                  <a:pos x="18" y="36"/>
                </a:cxn>
                <a:cxn ang="0">
                  <a:pos x="19" y="35"/>
                </a:cxn>
                <a:cxn ang="0">
                  <a:pos x="22" y="32"/>
                </a:cxn>
                <a:cxn ang="0">
                  <a:pos x="20" y="29"/>
                </a:cxn>
                <a:cxn ang="0">
                  <a:pos x="18" y="27"/>
                </a:cxn>
                <a:cxn ang="0">
                  <a:pos x="13" y="25"/>
                </a:cxn>
                <a:cxn ang="0">
                  <a:pos x="5" y="21"/>
                </a:cxn>
                <a:cxn ang="0">
                  <a:pos x="2" y="17"/>
                </a:cxn>
                <a:cxn ang="0">
                  <a:pos x="1" y="13"/>
                </a:cxn>
                <a:cxn ang="0">
                  <a:pos x="2" y="10"/>
                </a:cxn>
                <a:cxn ang="0">
                  <a:pos x="2" y="6"/>
                </a:cxn>
                <a:cxn ang="0">
                  <a:pos x="7" y="2"/>
                </a:cxn>
                <a:cxn ang="0">
                  <a:pos x="14" y="0"/>
                </a:cxn>
                <a:cxn ang="0">
                  <a:pos x="20" y="2"/>
                </a:cxn>
                <a:cxn ang="0">
                  <a:pos x="24" y="3"/>
                </a:cxn>
                <a:cxn ang="0">
                  <a:pos x="27" y="8"/>
                </a:cxn>
                <a:cxn ang="0">
                  <a:pos x="28" y="14"/>
                </a:cxn>
                <a:cxn ang="0">
                  <a:pos x="20" y="14"/>
                </a:cxn>
                <a:cxn ang="0">
                  <a:pos x="20" y="11"/>
                </a:cxn>
                <a:cxn ang="0">
                  <a:pos x="19" y="10"/>
                </a:cxn>
                <a:cxn ang="0">
                  <a:pos x="14" y="8"/>
                </a:cxn>
                <a:cxn ang="0">
                  <a:pos x="10" y="10"/>
                </a:cxn>
                <a:cxn ang="0">
                  <a:pos x="9" y="11"/>
                </a:cxn>
                <a:cxn ang="0">
                  <a:pos x="9" y="14"/>
                </a:cxn>
                <a:cxn ang="0">
                  <a:pos x="11" y="16"/>
                </a:cxn>
                <a:cxn ang="0">
                  <a:pos x="16" y="17"/>
                </a:cxn>
                <a:cxn ang="0">
                  <a:pos x="20" y="19"/>
                </a:cxn>
                <a:cxn ang="0">
                  <a:pos x="23" y="21"/>
                </a:cxn>
                <a:cxn ang="0">
                  <a:pos x="26" y="22"/>
                </a:cxn>
                <a:cxn ang="0">
                  <a:pos x="27" y="25"/>
                </a:cxn>
                <a:cxn ang="0">
                  <a:pos x="29" y="32"/>
                </a:cxn>
                <a:cxn ang="0">
                  <a:pos x="27" y="38"/>
                </a:cxn>
                <a:cxn ang="0">
                  <a:pos x="23" y="43"/>
                </a:cxn>
                <a:cxn ang="0">
                  <a:pos x="15" y="44"/>
                </a:cxn>
                <a:cxn ang="0">
                  <a:pos x="9" y="43"/>
                </a:cxn>
                <a:cxn ang="0">
                  <a:pos x="5" y="41"/>
                </a:cxn>
                <a:cxn ang="0">
                  <a:pos x="0" y="30"/>
                </a:cxn>
              </a:cxnLst>
              <a:rect l="0" t="0" r="r" b="b"/>
              <a:pathLst>
                <a:path w="29" h="44">
                  <a:moveTo>
                    <a:pt x="0" y="30"/>
                  </a:moveTo>
                  <a:lnTo>
                    <a:pt x="6" y="29"/>
                  </a:lnTo>
                  <a:lnTo>
                    <a:pt x="7" y="32"/>
                  </a:lnTo>
                  <a:lnTo>
                    <a:pt x="9" y="35"/>
                  </a:lnTo>
                  <a:lnTo>
                    <a:pt x="14" y="38"/>
                  </a:lnTo>
                  <a:lnTo>
                    <a:pt x="18" y="36"/>
                  </a:lnTo>
                  <a:lnTo>
                    <a:pt x="19" y="35"/>
                  </a:lnTo>
                  <a:lnTo>
                    <a:pt x="22" y="32"/>
                  </a:lnTo>
                  <a:lnTo>
                    <a:pt x="20" y="29"/>
                  </a:lnTo>
                  <a:lnTo>
                    <a:pt x="18" y="27"/>
                  </a:lnTo>
                  <a:lnTo>
                    <a:pt x="13" y="25"/>
                  </a:lnTo>
                  <a:lnTo>
                    <a:pt x="5" y="21"/>
                  </a:lnTo>
                  <a:lnTo>
                    <a:pt x="2" y="17"/>
                  </a:lnTo>
                  <a:lnTo>
                    <a:pt x="1" y="13"/>
                  </a:lnTo>
                  <a:lnTo>
                    <a:pt x="2" y="10"/>
                  </a:lnTo>
                  <a:lnTo>
                    <a:pt x="2" y="6"/>
                  </a:lnTo>
                  <a:lnTo>
                    <a:pt x="7" y="2"/>
                  </a:lnTo>
                  <a:lnTo>
                    <a:pt x="14" y="0"/>
                  </a:lnTo>
                  <a:lnTo>
                    <a:pt x="20" y="2"/>
                  </a:lnTo>
                  <a:lnTo>
                    <a:pt x="24" y="3"/>
                  </a:lnTo>
                  <a:lnTo>
                    <a:pt x="27" y="8"/>
                  </a:lnTo>
                  <a:lnTo>
                    <a:pt x="28" y="14"/>
                  </a:lnTo>
                  <a:lnTo>
                    <a:pt x="20" y="14"/>
                  </a:lnTo>
                  <a:lnTo>
                    <a:pt x="20" y="11"/>
                  </a:lnTo>
                  <a:lnTo>
                    <a:pt x="19" y="10"/>
                  </a:lnTo>
                  <a:lnTo>
                    <a:pt x="14" y="8"/>
                  </a:lnTo>
                  <a:lnTo>
                    <a:pt x="10" y="10"/>
                  </a:lnTo>
                  <a:lnTo>
                    <a:pt x="9" y="11"/>
                  </a:lnTo>
                  <a:lnTo>
                    <a:pt x="9" y="14"/>
                  </a:lnTo>
                  <a:lnTo>
                    <a:pt x="11" y="16"/>
                  </a:lnTo>
                  <a:lnTo>
                    <a:pt x="16" y="17"/>
                  </a:lnTo>
                  <a:lnTo>
                    <a:pt x="20" y="19"/>
                  </a:lnTo>
                  <a:lnTo>
                    <a:pt x="23" y="21"/>
                  </a:lnTo>
                  <a:lnTo>
                    <a:pt x="26" y="22"/>
                  </a:lnTo>
                  <a:lnTo>
                    <a:pt x="27" y="25"/>
                  </a:lnTo>
                  <a:lnTo>
                    <a:pt x="29" y="32"/>
                  </a:lnTo>
                  <a:lnTo>
                    <a:pt x="27" y="38"/>
                  </a:lnTo>
                  <a:lnTo>
                    <a:pt x="23" y="43"/>
                  </a:lnTo>
                  <a:lnTo>
                    <a:pt x="15" y="44"/>
                  </a:lnTo>
                  <a:lnTo>
                    <a:pt x="9" y="43"/>
                  </a:lnTo>
                  <a:lnTo>
                    <a:pt x="5" y="41"/>
                  </a:lnTo>
                  <a:lnTo>
                    <a:pt x="0" y="30"/>
                  </a:lnTo>
                  <a:close/>
                </a:path>
              </a:pathLst>
            </a:custGeom>
            <a:solidFill>
              <a:srgbClr val="FFFFFF"/>
            </a:solidFill>
            <a:ln w="3175" cmpd="sng">
              <a:solidFill>
                <a:srgbClr val="000000"/>
              </a:solidFill>
              <a:round/>
              <a:headEnd/>
              <a:tailEnd/>
            </a:ln>
          </p:spPr>
          <p:txBody>
            <a:bodyPr/>
            <a:lstStyle/>
            <a:p>
              <a:endParaRPr lang="zh-TW" altLang="en-US"/>
            </a:p>
          </p:txBody>
        </p:sp>
        <p:sp>
          <p:nvSpPr>
            <p:cNvPr id="4362" name="Rectangle 1025"/>
            <p:cNvSpPr>
              <a:spLocks noChangeArrowheads="1"/>
            </p:cNvSpPr>
            <p:nvPr/>
          </p:nvSpPr>
          <p:spPr bwMode="auto">
            <a:xfrm>
              <a:off x="2165" y="823"/>
              <a:ext cx="3" cy="22"/>
            </a:xfrm>
            <a:prstGeom prst="rect">
              <a:avLst/>
            </a:prstGeom>
            <a:solidFill>
              <a:srgbClr val="FFFFFF"/>
            </a:solidFill>
            <a:ln w="3175">
              <a:solidFill>
                <a:srgbClr val="000000"/>
              </a:solidFill>
              <a:miter lim="800000"/>
              <a:headEnd/>
              <a:tailEnd/>
            </a:ln>
          </p:spPr>
          <p:txBody>
            <a:bodyPr/>
            <a:lstStyle/>
            <a:p>
              <a:endParaRPr lang="zh-TW" altLang="en-US"/>
            </a:p>
          </p:txBody>
        </p:sp>
        <p:sp>
          <p:nvSpPr>
            <p:cNvPr id="4363" name="Freeform 1026"/>
            <p:cNvSpPr>
              <a:spLocks/>
            </p:cNvSpPr>
            <p:nvPr/>
          </p:nvSpPr>
          <p:spPr bwMode="auto">
            <a:xfrm>
              <a:off x="2172" y="823"/>
              <a:ext cx="14" cy="22"/>
            </a:xfrm>
            <a:custGeom>
              <a:avLst/>
              <a:gdLst/>
              <a:ahLst/>
              <a:cxnLst>
                <a:cxn ang="0">
                  <a:pos x="0" y="44"/>
                </a:cxn>
                <a:cxn ang="0">
                  <a:pos x="0" y="0"/>
                </a:cxn>
                <a:cxn ang="0">
                  <a:pos x="25" y="0"/>
                </a:cxn>
                <a:cxn ang="0">
                  <a:pos x="25" y="8"/>
                </a:cxn>
                <a:cxn ang="0">
                  <a:pos x="6" y="8"/>
                </a:cxn>
                <a:cxn ang="0">
                  <a:pos x="6" y="17"/>
                </a:cxn>
                <a:cxn ang="0">
                  <a:pos x="24" y="17"/>
                </a:cxn>
                <a:cxn ang="0">
                  <a:pos x="24" y="25"/>
                </a:cxn>
                <a:cxn ang="0">
                  <a:pos x="6" y="25"/>
                </a:cxn>
                <a:cxn ang="0">
                  <a:pos x="6" y="36"/>
                </a:cxn>
                <a:cxn ang="0">
                  <a:pos x="27" y="36"/>
                </a:cxn>
                <a:cxn ang="0">
                  <a:pos x="27" y="44"/>
                </a:cxn>
                <a:cxn ang="0">
                  <a:pos x="0" y="44"/>
                </a:cxn>
              </a:cxnLst>
              <a:rect l="0" t="0" r="r" b="b"/>
              <a:pathLst>
                <a:path w="27" h="44">
                  <a:moveTo>
                    <a:pt x="0" y="44"/>
                  </a:moveTo>
                  <a:lnTo>
                    <a:pt x="0" y="0"/>
                  </a:lnTo>
                  <a:lnTo>
                    <a:pt x="25" y="0"/>
                  </a:lnTo>
                  <a:lnTo>
                    <a:pt x="25" y="8"/>
                  </a:lnTo>
                  <a:lnTo>
                    <a:pt x="6" y="8"/>
                  </a:lnTo>
                  <a:lnTo>
                    <a:pt x="6" y="17"/>
                  </a:lnTo>
                  <a:lnTo>
                    <a:pt x="24" y="17"/>
                  </a:lnTo>
                  <a:lnTo>
                    <a:pt x="24" y="25"/>
                  </a:lnTo>
                  <a:lnTo>
                    <a:pt x="6" y="25"/>
                  </a:lnTo>
                  <a:lnTo>
                    <a:pt x="6" y="36"/>
                  </a:lnTo>
                  <a:lnTo>
                    <a:pt x="27" y="36"/>
                  </a:lnTo>
                  <a:lnTo>
                    <a:pt x="27" y="44"/>
                  </a:lnTo>
                  <a:lnTo>
                    <a:pt x="0" y="44"/>
                  </a:lnTo>
                  <a:close/>
                </a:path>
              </a:pathLst>
            </a:custGeom>
            <a:solidFill>
              <a:srgbClr val="FFFFFF"/>
            </a:solidFill>
            <a:ln w="3175" cmpd="sng">
              <a:solidFill>
                <a:srgbClr val="000000"/>
              </a:solidFill>
              <a:round/>
              <a:headEnd/>
              <a:tailEnd/>
            </a:ln>
          </p:spPr>
          <p:txBody>
            <a:bodyPr/>
            <a:lstStyle/>
            <a:p>
              <a:endParaRPr lang="zh-TW" altLang="en-US"/>
            </a:p>
          </p:txBody>
        </p:sp>
        <p:sp>
          <p:nvSpPr>
            <p:cNvPr id="4364" name="Freeform 1027"/>
            <p:cNvSpPr>
              <a:spLocks/>
            </p:cNvSpPr>
            <p:nvPr/>
          </p:nvSpPr>
          <p:spPr bwMode="auto">
            <a:xfrm>
              <a:off x="2188" y="823"/>
              <a:ext cx="17" cy="22"/>
            </a:xfrm>
            <a:custGeom>
              <a:avLst/>
              <a:gdLst/>
              <a:ahLst/>
              <a:cxnLst>
                <a:cxn ang="0">
                  <a:pos x="0" y="44"/>
                </a:cxn>
                <a:cxn ang="0">
                  <a:pos x="0" y="0"/>
                </a:cxn>
                <a:cxn ang="0">
                  <a:pos x="10" y="0"/>
                </a:cxn>
                <a:cxn ang="0">
                  <a:pos x="17" y="30"/>
                </a:cxn>
                <a:cxn ang="0">
                  <a:pos x="23" y="0"/>
                </a:cxn>
                <a:cxn ang="0">
                  <a:pos x="33" y="0"/>
                </a:cxn>
                <a:cxn ang="0">
                  <a:pos x="33" y="44"/>
                </a:cxn>
                <a:cxn ang="0">
                  <a:pos x="27" y="44"/>
                </a:cxn>
                <a:cxn ang="0">
                  <a:pos x="27" y="10"/>
                </a:cxn>
                <a:cxn ang="0">
                  <a:pos x="21" y="44"/>
                </a:cxn>
                <a:cxn ang="0">
                  <a:pos x="14" y="44"/>
                </a:cxn>
                <a:cxn ang="0">
                  <a:pos x="6" y="10"/>
                </a:cxn>
                <a:cxn ang="0">
                  <a:pos x="6" y="44"/>
                </a:cxn>
                <a:cxn ang="0">
                  <a:pos x="0" y="44"/>
                </a:cxn>
              </a:cxnLst>
              <a:rect l="0" t="0" r="r" b="b"/>
              <a:pathLst>
                <a:path w="33" h="44">
                  <a:moveTo>
                    <a:pt x="0" y="44"/>
                  </a:moveTo>
                  <a:lnTo>
                    <a:pt x="0" y="0"/>
                  </a:lnTo>
                  <a:lnTo>
                    <a:pt x="10" y="0"/>
                  </a:lnTo>
                  <a:lnTo>
                    <a:pt x="17" y="30"/>
                  </a:lnTo>
                  <a:lnTo>
                    <a:pt x="23" y="0"/>
                  </a:lnTo>
                  <a:lnTo>
                    <a:pt x="33" y="0"/>
                  </a:lnTo>
                  <a:lnTo>
                    <a:pt x="33" y="44"/>
                  </a:lnTo>
                  <a:lnTo>
                    <a:pt x="27" y="44"/>
                  </a:lnTo>
                  <a:lnTo>
                    <a:pt x="27" y="10"/>
                  </a:lnTo>
                  <a:lnTo>
                    <a:pt x="21" y="44"/>
                  </a:lnTo>
                  <a:lnTo>
                    <a:pt x="14" y="44"/>
                  </a:lnTo>
                  <a:lnTo>
                    <a:pt x="6" y="10"/>
                  </a:lnTo>
                  <a:lnTo>
                    <a:pt x="6" y="44"/>
                  </a:lnTo>
                  <a:lnTo>
                    <a:pt x="0" y="44"/>
                  </a:lnTo>
                  <a:close/>
                </a:path>
              </a:pathLst>
            </a:custGeom>
            <a:solidFill>
              <a:srgbClr val="FFFFFF"/>
            </a:solidFill>
            <a:ln w="3175" cmpd="sng">
              <a:solidFill>
                <a:srgbClr val="000000"/>
              </a:solidFill>
              <a:round/>
              <a:headEnd/>
              <a:tailEnd/>
            </a:ln>
          </p:spPr>
          <p:txBody>
            <a:bodyPr/>
            <a:lstStyle/>
            <a:p>
              <a:endParaRPr lang="zh-TW" altLang="en-US"/>
            </a:p>
          </p:txBody>
        </p:sp>
        <p:sp>
          <p:nvSpPr>
            <p:cNvPr id="4365" name="Freeform 1028"/>
            <p:cNvSpPr>
              <a:spLocks/>
            </p:cNvSpPr>
            <p:nvPr/>
          </p:nvSpPr>
          <p:spPr bwMode="auto">
            <a:xfrm>
              <a:off x="2209" y="823"/>
              <a:ext cx="14" cy="22"/>
            </a:xfrm>
            <a:custGeom>
              <a:avLst/>
              <a:gdLst/>
              <a:ahLst/>
              <a:cxnLst>
                <a:cxn ang="0">
                  <a:pos x="0" y="44"/>
                </a:cxn>
                <a:cxn ang="0">
                  <a:pos x="0" y="0"/>
                </a:cxn>
                <a:cxn ang="0">
                  <a:pos x="26" y="0"/>
                </a:cxn>
                <a:cxn ang="0">
                  <a:pos x="26" y="8"/>
                </a:cxn>
                <a:cxn ang="0">
                  <a:pos x="7" y="8"/>
                </a:cxn>
                <a:cxn ang="0">
                  <a:pos x="7" y="17"/>
                </a:cxn>
                <a:cxn ang="0">
                  <a:pos x="25" y="17"/>
                </a:cxn>
                <a:cxn ang="0">
                  <a:pos x="25" y="25"/>
                </a:cxn>
                <a:cxn ang="0">
                  <a:pos x="7" y="25"/>
                </a:cxn>
                <a:cxn ang="0">
                  <a:pos x="7" y="36"/>
                </a:cxn>
                <a:cxn ang="0">
                  <a:pos x="27" y="36"/>
                </a:cxn>
                <a:cxn ang="0">
                  <a:pos x="27" y="44"/>
                </a:cxn>
                <a:cxn ang="0">
                  <a:pos x="0" y="44"/>
                </a:cxn>
              </a:cxnLst>
              <a:rect l="0" t="0" r="r" b="b"/>
              <a:pathLst>
                <a:path w="27" h="44">
                  <a:moveTo>
                    <a:pt x="0" y="44"/>
                  </a:moveTo>
                  <a:lnTo>
                    <a:pt x="0" y="0"/>
                  </a:lnTo>
                  <a:lnTo>
                    <a:pt x="26" y="0"/>
                  </a:lnTo>
                  <a:lnTo>
                    <a:pt x="26" y="8"/>
                  </a:lnTo>
                  <a:lnTo>
                    <a:pt x="7" y="8"/>
                  </a:lnTo>
                  <a:lnTo>
                    <a:pt x="7" y="17"/>
                  </a:lnTo>
                  <a:lnTo>
                    <a:pt x="25" y="17"/>
                  </a:lnTo>
                  <a:lnTo>
                    <a:pt x="25" y="25"/>
                  </a:lnTo>
                  <a:lnTo>
                    <a:pt x="7" y="25"/>
                  </a:lnTo>
                  <a:lnTo>
                    <a:pt x="7" y="36"/>
                  </a:lnTo>
                  <a:lnTo>
                    <a:pt x="27" y="36"/>
                  </a:lnTo>
                  <a:lnTo>
                    <a:pt x="27" y="44"/>
                  </a:lnTo>
                  <a:lnTo>
                    <a:pt x="0" y="44"/>
                  </a:lnTo>
                  <a:close/>
                </a:path>
              </a:pathLst>
            </a:custGeom>
            <a:solidFill>
              <a:srgbClr val="FFFFFF"/>
            </a:solidFill>
            <a:ln w="3175" cmpd="sng">
              <a:solidFill>
                <a:srgbClr val="000000"/>
              </a:solidFill>
              <a:round/>
              <a:headEnd/>
              <a:tailEnd/>
            </a:ln>
          </p:spPr>
          <p:txBody>
            <a:bodyPr/>
            <a:lstStyle/>
            <a:p>
              <a:endParaRPr lang="zh-TW" altLang="en-US"/>
            </a:p>
          </p:txBody>
        </p:sp>
        <p:sp>
          <p:nvSpPr>
            <p:cNvPr id="4366" name="Freeform 1029"/>
            <p:cNvSpPr>
              <a:spLocks/>
            </p:cNvSpPr>
            <p:nvPr/>
          </p:nvSpPr>
          <p:spPr bwMode="auto">
            <a:xfrm>
              <a:off x="2225" y="823"/>
              <a:ext cx="14" cy="22"/>
            </a:xfrm>
            <a:custGeom>
              <a:avLst/>
              <a:gdLst/>
              <a:ahLst/>
              <a:cxnLst>
                <a:cxn ang="0">
                  <a:pos x="0" y="44"/>
                </a:cxn>
                <a:cxn ang="0">
                  <a:pos x="0" y="0"/>
                </a:cxn>
                <a:cxn ang="0">
                  <a:pos x="8" y="0"/>
                </a:cxn>
                <a:cxn ang="0">
                  <a:pos x="22" y="30"/>
                </a:cxn>
                <a:cxn ang="0">
                  <a:pos x="22" y="0"/>
                </a:cxn>
                <a:cxn ang="0">
                  <a:pos x="29" y="0"/>
                </a:cxn>
                <a:cxn ang="0">
                  <a:pos x="29" y="44"/>
                </a:cxn>
                <a:cxn ang="0">
                  <a:pos x="21" y="44"/>
                </a:cxn>
                <a:cxn ang="0">
                  <a:pos x="7" y="16"/>
                </a:cxn>
                <a:cxn ang="0">
                  <a:pos x="7" y="44"/>
                </a:cxn>
                <a:cxn ang="0">
                  <a:pos x="0" y="44"/>
                </a:cxn>
              </a:cxnLst>
              <a:rect l="0" t="0" r="r" b="b"/>
              <a:pathLst>
                <a:path w="29" h="44">
                  <a:moveTo>
                    <a:pt x="0" y="44"/>
                  </a:moveTo>
                  <a:lnTo>
                    <a:pt x="0" y="0"/>
                  </a:lnTo>
                  <a:lnTo>
                    <a:pt x="8" y="0"/>
                  </a:lnTo>
                  <a:lnTo>
                    <a:pt x="22" y="30"/>
                  </a:lnTo>
                  <a:lnTo>
                    <a:pt x="22" y="0"/>
                  </a:lnTo>
                  <a:lnTo>
                    <a:pt x="29" y="0"/>
                  </a:lnTo>
                  <a:lnTo>
                    <a:pt x="29" y="44"/>
                  </a:lnTo>
                  <a:lnTo>
                    <a:pt x="21" y="44"/>
                  </a:lnTo>
                  <a:lnTo>
                    <a:pt x="7" y="16"/>
                  </a:lnTo>
                  <a:lnTo>
                    <a:pt x="7" y="44"/>
                  </a:lnTo>
                  <a:lnTo>
                    <a:pt x="0" y="44"/>
                  </a:lnTo>
                  <a:close/>
                </a:path>
              </a:pathLst>
            </a:custGeom>
            <a:solidFill>
              <a:srgbClr val="FFFFFF"/>
            </a:solidFill>
            <a:ln w="3175" cmpd="sng">
              <a:solidFill>
                <a:srgbClr val="000000"/>
              </a:solidFill>
              <a:round/>
              <a:headEnd/>
              <a:tailEnd/>
            </a:ln>
          </p:spPr>
          <p:txBody>
            <a:bodyPr/>
            <a:lstStyle/>
            <a:p>
              <a:endParaRPr lang="zh-TW" altLang="en-US"/>
            </a:p>
          </p:txBody>
        </p:sp>
        <p:sp>
          <p:nvSpPr>
            <p:cNvPr id="4367" name="Freeform 1030"/>
            <p:cNvSpPr>
              <a:spLocks/>
            </p:cNvSpPr>
            <p:nvPr/>
          </p:nvSpPr>
          <p:spPr bwMode="auto">
            <a:xfrm>
              <a:off x="2242" y="823"/>
              <a:ext cx="15" cy="22"/>
            </a:xfrm>
            <a:custGeom>
              <a:avLst/>
              <a:gdLst/>
              <a:ahLst/>
              <a:cxnLst>
                <a:cxn ang="0">
                  <a:pos x="0" y="30"/>
                </a:cxn>
                <a:cxn ang="0">
                  <a:pos x="8" y="29"/>
                </a:cxn>
                <a:cxn ang="0">
                  <a:pos x="10" y="35"/>
                </a:cxn>
                <a:cxn ang="0">
                  <a:pos x="15" y="38"/>
                </a:cxn>
                <a:cxn ang="0">
                  <a:pos x="21" y="35"/>
                </a:cxn>
                <a:cxn ang="0">
                  <a:pos x="22" y="32"/>
                </a:cxn>
                <a:cxn ang="0">
                  <a:pos x="22" y="29"/>
                </a:cxn>
                <a:cxn ang="0">
                  <a:pos x="19" y="27"/>
                </a:cxn>
                <a:cxn ang="0">
                  <a:pos x="17" y="27"/>
                </a:cxn>
                <a:cxn ang="0">
                  <a:pos x="13" y="25"/>
                </a:cxn>
                <a:cxn ang="0">
                  <a:pos x="5" y="21"/>
                </a:cxn>
                <a:cxn ang="0">
                  <a:pos x="3" y="17"/>
                </a:cxn>
                <a:cxn ang="0">
                  <a:pos x="1" y="13"/>
                </a:cxn>
                <a:cxn ang="0">
                  <a:pos x="4" y="6"/>
                </a:cxn>
                <a:cxn ang="0">
                  <a:pos x="5" y="5"/>
                </a:cxn>
                <a:cxn ang="0">
                  <a:pos x="8" y="2"/>
                </a:cxn>
                <a:cxn ang="0">
                  <a:pos x="14" y="0"/>
                </a:cxn>
                <a:cxn ang="0">
                  <a:pos x="21" y="2"/>
                </a:cxn>
                <a:cxn ang="0">
                  <a:pos x="24" y="3"/>
                </a:cxn>
                <a:cxn ang="0">
                  <a:pos x="27" y="8"/>
                </a:cxn>
                <a:cxn ang="0">
                  <a:pos x="28" y="14"/>
                </a:cxn>
                <a:cxn ang="0">
                  <a:pos x="21" y="14"/>
                </a:cxn>
                <a:cxn ang="0">
                  <a:pos x="21" y="11"/>
                </a:cxn>
                <a:cxn ang="0">
                  <a:pos x="19" y="10"/>
                </a:cxn>
                <a:cxn ang="0">
                  <a:pos x="14" y="8"/>
                </a:cxn>
                <a:cxn ang="0">
                  <a:pos x="10" y="10"/>
                </a:cxn>
                <a:cxn ang="0">
                  <a:pos x="9" y="11"/>
                </a:cxn>
                <a:cxn ang="0">
                  <a:pos x="10" y="14"/>
                </a:cxn>
                <a:cxn ang="0">
                  <a:pos x="12" y="16"/>
                </a:cxn>
                <a:cxn ang="0">
                  <a:pos x="17" y="17"/>
                </a:cxn>
                <a:cxn ang="0">
                  <a:pos x="21" y="19"/>
                </a:cxn>
                <a:cxn ang="0">
                  <a:pos x="24" y="21"/>
                </a:cxn>
                <a:cxn ang="0">
                  <a:pos x="28" y="25"/>
                </a:cxn>
                <a:cxn ang="0">
                  <a:pos x="30" y="29"/>
                </a:cxn>
                <a:cxn ang="0">
                  <a:pos x="30" y="32"/>
                </a:cxn>
                <a:cxn ang="0">
                  <a:pos x="27" y="38"/>
                </a:cxn>
                <a:cxn ang="0">
                  <a:pos x="26" y="41"/>
                </a:cxn>
                <a:cxn ang="0">
                  <a:pos x="23" y="43"/>
                </a:cxn>
                <a:cxn ang="0">
                  <a:pos x="15" y="44"/>
                </a:cxn>
                <a:cxn ang="0">
                  <a:pos x="9" y="43"/>
                </a:cxn>
                <a:cxn ang="0">
                  <a:pos x="5" y="41"/>
                </a:cxn>
                <a:cxn ang="0">
                  <a:pos x="0" y="30"/>
                </a:cxn>
              </a:cxnLst>
              <a:rect l="0" t="0" r="r" b="b"/>
              <a:pathLst>
                <a:path w="30" h="44">
                  <a:moveTo>
                    <a:pt x="0" y="30"/>
                  </a:moveTo>
                  <a:lnTo>
                    <a:pt x="8" y="29"/>
                  </a:lnTo>
                  <a:lnTo>
                    <a:pt x="10" y="35"/>
                  </a:lnTo>
                  <a:lnTo>
                    <a:pt x="15" y="38"/>
                  </a:lnTo>
                  <a:lnTo>
                    <a:pt x="21" y="35"/>
                  </a:lnTo>
                  <a:lnTo>
                    <a:pt x="22" y="32"/>
                  </a:lnTo>
                  <a:lnTo>
                    <a:pt x="22" y="29"/>
                  </a:lnTo>
                  <a:lnTo>
                    <a:pt x="19" y="27"/>
                  </a:lnTo>
                  <a:lnTo>
                    <a:pt x="17" y="27"/>
                  </a:lnTo>
                  <a:lnTo>
                    <a:pt x="13" y="25"/>
                  </a:lnTo>
                  <a:lnTo>
                    <a:pt x="5" y="21"/>
                  </a:lnTo>
                  <a:lnTo>
                    <a:pt x="3" y="17"/>
                  </a:lnTo>
                  <a:lnTo>
                    <a:pt x="1" y="13"/>
                  </a:lnTo>
                  <a:lnTo>
                    <a:pt x="4" y="6"/>
                  </a:lnTo>
                  <a:lnTo>
                    <a:pt x="5" y="5"/>
                  </a:lnTo>
                  <a:lnTo>
                    <a:pt x="8" y="2"/>
                  </a:lnTo>
                  <a:lnTo>
                    <a:pt x="14" y="0"/>
                  </a:lnTo>
                  <a:lnTo>
                    <a:pt x="21" y="2"/>
                  </a:lnTo>
                  <a:lnTo>
                    <a:pt x="24" y="3"/>
                  </a:lnTo>
                  <a:lnTo>
                    <a:pt x="27" y="8"/>
                  </a:lnTo>
                  <a:lnTo>
                    <a:pt x="28" y="14"/>
                  </a:lnTo>
                  <a:lnTo>
                    <a:pt x="21" y="14"/>
                  </a:lnTo>
                  <a:lnTo>
                    <a:pt x="21" y="11"/>
                  </a:lnTo>
                  <a:lnTo>
                    <a:pt x="19" y="10"/>
                  </a:lnTo>
                  <a:lnTo>
                    <a:pt x="14" y="8"/>
                  </a:lnTo>
                  <a:lnTo>
                    <a:pt x="10" y="10"/>
                  </a:lnTo>
                  <a:lnTo>
                    <a:pt x="9" y="11"/>
                  </a:lnTo>
                  <a:lnTo>
                    <a:pt x="10" y="14"/>
                  </a:lnTo>
                  <a:lnTo>
                    <a:pt x="12" y="16"/>
                  </a:lnTo>
                  <a:lnTo>
                    <a:pt x="17" y="17"/>
                  </a:lnTo>
                  <a:lnTo>
                    <a:pt x="21" y="19"/>
                  </a:lnTo>
                  <a:lnTo>
                    <a:pt x="24" y="21"/>
                  </a:lnTo>
                  <a:lnTo>
                    <a:pt x="28" y="25"/>
                  </a:lnTo>
                  <a:lnTo>
                    <a:pt x="30" y="29"/>
                  </a:lnTo>
                  <a:lnTo>
                    <a:pt x="30" y="32"/>
                  </a:lnTo>
                  <a:lnTo>
                    <a:pt x="27" y="38"/>
                  </a:lnTo>
                  <a:lnTo>
                    <a:pt x="26" y="41"/>
                  </a:lnTo>
                  <a:lnTo>
                    <a:pt x="23" y="43"/>
                  </a:lnTo>
                  <a:lnTo>
                    <a:pt x="15" y="44"/>
                  </a:lnTo>
                  <a:lnTo>
                    <a:pt x="9" y="43"/>
                  </a:lnTo>
                  <a:lnTo>
                    <a:pt x="5" y="41"/>
                  </a:lnTo>
                  <a:lnTo>
                    <a:pt x="0" y="30"/>
                  </a:lnTo>
                  <a:close/>
                </a:path>
              </a:pathLst>
            </a:custGeom>
            <a:solidFill>
              <a:srgbClr val="FFFFFF"/>
            </a:solidFill>
            <a:ln w="3175" cmpd="sng">
              <a:solidFill>
                <a:srgbClr val="000000"/>
              </a:solidFill>
              <a:round/>
              <a:headEnd/>
              <a:tailEnd/>
            </a:ln>
          </p:spPr>
          <p:txBody>
            <a:bodyPr/>
            <a:lstStyle/>
            <a:p>
              <a:endParaRPr lang="zh-TW" altLang="en-US"/>
            </a:p>
          </p:txBody>
        </p:sp>
        <p:sp>
          <p:nvSpPr>
            <p:cNvPr id="4368" name="Freeform 1031"/>
            <p:cNvSpPr>
              <a:spLocks/>
            </p:cNvSpPr>
            <p:nvPr/>
          </p:nvSpPr>
          <p:spPr bwMode="auto">
            <a:xfrm>
              <a:off x="2909" y="1305"/>
              <a:ext cx="59" cy="70"/>
            </a:xfrm>
            <a:custGeom>
              <a:avLst/>
              <a:gdLst/>
              <a:ahLst/>
              <a:cxnLst>
                <a:cxn ang="0">
                  <a:pos x="0" y="141"/>
                </a:cxn>
                <a:cxn ang="0">
                  <a:pos x="118" y="141"/>
                </a:cxn>
                <a:cxn ang="0">
                  <a:pos x="58" y="0"/>
                </a:cxn>
                <a:cxn ang="0">
                  <a:pos x="0" y="141"/>
                </a:cxn>
              </a:cxnLst>
              <a:rect l="0" t="0" r="r" b="b"/>
              <a:pathLst>
                <a:path w="118" h="141">
                  <a:moveTo>
                    <a:pt x="0" y="141"/>
                  </a:moveTo>
                  <a:lnTo>
                    <a:pt x="118" y="141"/>
                  </a:lnTo>
                  <a:lnTo>
                    <a:pt x="58" y="0"/>
                  </a:lnTo>
                  <a:lnTo>
                    <a:pt x="0" y="141"/>
                  </a:lnTo>
                  <a:close/>
                </a:path>
              </a:pathLst>
            </a:custGeom>
            <a:solidFill>
              <a:srgbClr val="66CFCC"/>
            </a:solidFill>
            <a:ln w="3175" cmpd="sng">
              <a:solidFill>
                <a:srgbClr val="000000"/>
              </a:solidFill>
              <a:prstDash val="solid"/>
              <a:round/>
              <a:headEnd/>
              <a:tailEnd/>
            </a:ln>
          </p:spPr>
          <p:txBody>
            <a:bodyPr/>
            <a:lstStyle/>
            <a:p>
              <a:endParaRPr lang="zh-TW" altLang="en-US"/>
            </a:p>
          </p:txBody>
        </p:sp>
        <p:sp>
          <p:nvSpPr>
            <p:cNvPr id="4369" name="Freeform 1032"/>
            <p:cNvSpPr>
              <a:spLocks/>
            </p:cNvSpPr>
            <p:nvPr/>
          </p:nvSpPr>
          <p:spPr bwMode="auto">
            <a:xfrm>
              <a:off x="2834" y="1397"/>
              <a:ext cx="58" cy="71"/>
            </a:xfrm>
            <a:custGeom>
              <a:avLst/>
              <a:gdLst/>
              <a:ahLst/>
              <a:cxnLst>
                <a:cxn ang="0">
                  <a:pos x="117" y="142"/>
                </a:cxn>
                <a:cxn ang="0">
                  <a:pos x="117" y="0"/>
                </a:cxn>
                <a:cxn ang="0">
                  <a:pos x="0" y="71"/>
                </a:cxn>
                <a:cxn ang="0">
                  <a:pos x="117" y="142"/>
                </a:cxn>
              </a:cxnLst>
              <a:rect l="0" t="0" r="r" b="b"/>
              <a:pathLst>
                <a:path w="117" h="142">
                  <a:moveTo>
                    <a:pt x="117" y="142"/>
                  </a:moveTo>
                  <a:lnTo>
                    <a:pt x="117" y="0"/>
                  </a:lnTo>
                  <a:lnTo>
                    <a:pt x="0" y="71"/>
                  </a:lnTo>
                  <a:lnTo>
                    <a:pt x="117" y="142"/>
                  </a:lnTo>
                  <a:close/>
                </a:path>
              </a:pathLst>
            </a:custGeom>
            <a:solidFill>
              <a:srgbClr val="66CFCC"/>
            </a:solidFill>
            <a:ln w="3175" cmpd="sng">
              <a:solidFill>
                <a:srgbClr val="000000"/>
              </a:solidFill>
              <a:prstDash val="solid"/>
              <a:round/>
              <a:headEnd/>
              <a:tailEnd/>
            </a:ln>
          </p:spPr>
          <p:txBody>
            <a:bodyPr/>
            <a:lstStyle/>
            <a:p>
              <a:endParaRPr lang="zh-TW" altLang="en-US"/>
            </a:p>
          </p:txBody>
        </p:sp>
        <p:sp>
          <p:nvSpPr>
            <p:cNvPr id="4370" name="Freeform 1033"/>
            <p:cNvSpPr>
              <a:spLocks/>
            </p:cNvSpPr>
            <p:nvPr/>
          </p:nvSpPr>
          <p:spPr bwMode="auto">
            <a:xfrm>
              <a:off x="2985" y="1397"/>
              <a:ext cx="58" cy="71"/>
            </a:xfrm>
            <a:custGeom>
              <a:avLst/>
              <a:gdLst/>
              <a:ahLst/>
              <a:cxnLst>
                <a:cxn ang="0">
                  <a:pos x="0" y="0"/>
                </a:cxn>
                <a:cxn ang="0">
                  <a:pos x="0" y="142"/>
                </a:cxn>
                <a:cxn ang="0">
                  <a:pos x="116" y="71"/>
                </a:cxn>
                <a:cxn ang="0">
                  <a:pos x="0" y="0"/>
                </a:cxn>
              </a:cxnLst>
              <a:rect l="0" t="0" r="r" b="b"/>
              <a:pathLst>
                <a:path w="116" h="142">
                  <a:moveTo>
                    <a:pt x="0" y="0"/>
                  </a:moveTo>
                  <a:lnTo>
                    <a:pt x="0" y="142"/>
                  </a:lnTo>
                  <a:lnTo>
                    <a:pt x="116" y="71"/>
                  </a:lnTo>
                  <a:lnTo>
                    <a:pt x="0" y="0"/>
                  </a:lnTo>
                  <a:close/>
                </a:path>
              </a:pathLst>
            </a:custGeom>
            <a:solidFill>
              <a:srgbClr val="66CFCC"/>
            </a:solidFill>
            <a:ln w="3175" cmpd="sng">
              <a:solidFill>
                <a:srgbClr val="000000"/>
              </a:solidFill>
              <a:prstDash val="solid"/>
              <a:round/>
              <a:headEnd/>
              <a:tailEnd/>
            </a:ln>
          </p:spPr>
          <p:txBody>
            <a:bodyPr/>
            <a:lstStyle/>
            <a:p>
              <a:endParaRPr lang="zh-TW" altLang="en-US"/>
            </a:p>
          </p:txBody>
        </p:sp>
        <p:sp>
          <p:nvSpPr>
            <p:cNvPr id="4371" name="Freeform 1034"/>
            <p:cNvSpPr>
              <a:spLocks/>
            </p:cNvSpPr>
            <p:nvPr/>
          </p:nvSpPr>
          <p:spPr bwMode="auto">
            <a:xfrm>
              <a:off x="2909" y="1489"/>
              <a:ext cx="59" cy="71"/>
            </a:xfrm>
            <a:custGeom>
              <a:avLst/>
              <a:gdLst/>
              <a:ahLst/>
              <a:cxnLst>
                <a:cxn ang="0">
                  <a:pos x="0" y="0"/>
                </a:cxn>
                <a:cxn ang="0">
                  <a:pos x="118" y="0"/>
                </a:cxn>
                <a:cxn ang="0">
                  <a:pos x="58" y="142"/>
                </a:cxn>
                <a:cxn ang="0">
                  <a:pos x="0" y="0"/>
                </a:cxn>
              </a:cxnLst>
              <a:rect l="0" t="0" r="r" b="b"/>
              <a:pathLst>
                <a:path w="118" h="142">
                  <a:moveTo>
                    <a:pt x="0" y="0"/>
                  </a:moveTo>
                  <a:lnTo>
                    <a:pt x="118" y="0"/>
                  </a:lnTo>
                  <a:lnTo>
                    <a:pt x="58" y="142"/>
                  </a:lnTo>
                  <a:lnTo>
                    <a:pt x="0" y="0"/>
                  </a:lnTo>
                  <a:close/>
                </a:path>
              </a:pathLst>
            </a:custGeom>
            <a:solidFill>
              <a:srgbClr val="66CFCC"/>
            </a:solidFill>
            <a:ln w="3175" cmpd="sng">
              <a:solidFill>
                <a:srgbClr val="000000"/>
              </a:solidFill>
              <a:prstDash val="solid"/>
              <a:round/>
              <a:headEnd/>
              <a:tailEnd/>
            </a:ln>
          </p:spPr>
          <p:txBody>
            <a:bodyPr/>
            <a:lstStyle/>
            <a:p>
              <a:endParaRPr lang="zh-TW" altLang="en-US"/>
            </a:p>
          </p:txBody>
        </p:sp>
        <p:sp>
          <p:nvSpPr>
            <p:cNvPr id="4372" name="Rectangle 1035"/>
            <p:cNvSpPr>
              <a:spLocks noChangeArrowheads="1"/>
            </p:cNvSpPr>
            <p:nvPr/>
          </p:nvSpPr>
          <p:spPr bwMode="auto">
            <a:xfrm>
              <a:off x="2130" y="1393"/>
              <a:ext cx="59" cy="71"/>
            </a:xfrm>
            <a:prstGeom prst="rect">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miter lim="800000"/>
              <a:headEnd/>
              <a:tailEnd/>
            </a:ln>
            <a:effectLst/>
          </p:spPr>
          <p:txBody>
            <a:bodyPr/>
            <a:lstStyle/>
            <a:p>
              <a:endParaRPr lang="zh-TW" altLang="en-US"/>
            </a:p>
          </p:txBody>
        </p:sp>
        <p:sp>
          <p:nvSpPr>
            <p:cNvPr id="4373" name="Freeform 1036"/>
            <p:cNvSpPr>
              <a:spLocks/>
            </p:cNvSpPr>
            <p:nvPr/>
          </p:nvSpPr>
          <p:spPr bwMode="auto">
            <a:xfrm>
              <a:off x="2145" y="1421"/>
              <a:ext cx="15" cy="21"/>
            </a:xfrm>
            <a:custGeom>
              <a:avLst/>
              <a:gdLst/>
              <a:ahLst/>
              <a:cxnLst>
                <a:cxn ang="0">
                  <a:pos x="0" y="41"/>
                </a:cxn>
                <a:cxn ang="0">
                  <a:pos x="0" y="0"/>
                </a:cxn>
                <a:cxn ang="0">
                  <a:pos x="8" y="0"/>
                </a:cxn>
                <a:cxn ang="0">
                  <a:pos x="8" y="17"/>
                </a:cxn>
                <a:cxn ang="0">
                  <a:pos x="21" y="0"/>
                </a:cxn>
                <a:cxn ang="0">
                  <a:pos x="31" y="0"/>
                </a:cxn>
                <a:cxn ang="0">
                  <a:pos x="18" y="15"/>
                </a:cxn>
                <a:cxn ang="0">
                  <a:pos x="31" y="41"/>
                </a:cxn>
                <a:cxn ang="0">
                  <a:pos x="22" y="41"/>
                </a:cxn>
                <a:cxn ang="0">
                  <a:pos x="13" y="22"/>
                </a:cxn>
                <a:cxn ang="0">
                  <a:pos x="8" y="28"/>
                </a:cxn>
                <a:cxn ang="0">
                  <a:pos x="8" y="41"/>
                </a:cxn>
                <a:cxn ang="0">
                  <a:pos x="0" y="41"/>
                </a:cxn>
              </a:cxnLst>
              <a:rect l="0" t="0" r="r" b="b"/>
              <a:pathLst>
                <a:path w="31" h="41">
                  <a:moveTo>
                    <a:pt x="0" y="41"/>
                  </a:moveTo>
                  <a:lnTo>
                    <a:pt x="0" y="0"/>
                  </a:lnTo>
                  <a:lnTo>
                    <a:pt x="8" y="0"/>
                  </a:lnTo>
                  <a:lnTo>
                    <a:pt x="8" y="17"/>
                  </a:lnTo>
                  <a:lnTo>
                    <a:pt x="21" y="0"/>
                  </a:lnTo>
                  <a:lnTo>
                    <a:pt x="31" y="0"/>
                  </a:lnTo>
                  <a:lnTo>
                    <a:pt x="18" y="15"/>
                  </a:lnTo>
                  <a:lnTo>
                    <a:pt x="31" y="41"/>
                  </a:lnTo>
                  <a:lnTo>
                    <a:pt x="22" y="41"/>
                  </a:lnTo>
                  <a:lnTo>
                    <a:pt x="13" y="22"/>
                  </a:lnTo>
                  <a:lnTo>
                    <a:pt x="8" y="28"/>
                  </a:lnTo>
                  <a:lnTo>
                    <a:pt x="8" y="41"/>
                  </a:lnTo>
                  <a:lnTo>
                    <a:pt x="0" y="41"/>
                  </a:lnTo>
                  <a:close/>
                </a:path>
              </a:pathLst>
            </a:custGeom>
            <a:solidFill>
              <a:srgbClr val="000000"/>
            </a:solidFill>
            <a:ln w="3175" cmpd="sng">
              <a:solidFill>
                <a:srgbClr val="000000"/>
              </a:solidFill>
              <a:round/>
              <a:headEnd/>
              <a:tailEnd/>
            </a:ln>
          </p:spPr>
          <p:txBody>
            <a:bodyPr/>
            <a:lstStyle/>
            <a:p>
              <a:endParaRPr lang="zh-TW" altLang="en-US"/>
            </a:p>
          </p:txBody>
        </p:sp>
        <p:sp>
          <p:nvSpPr>
            <p:cNvPr id="4374" name="Freeform 1037"/>
            <p:cNvSpPr>
              <a:spLocks/>
            </p:cNvSpPr>
            <p:nvPr/>
          </p:nvSpPr>
          <p:spPr bwMode="auto">
            <a:xfrm>
              <a:off x="2162" y="1421"/>
              <a:ext cx="7" cy="21"/>
            </a:xfrm>
            <a:custGeom>
              <a:avLst/>
              <a:gdLst/>
              <a:ahLst/>
              <a:cxnLst>
                <a:cxn ang="0">
                  <a:pos x="14" y="41"/>
                </a:cxn>
                <a:cxn ang="0">
                  <a:pos x="8" y="41"/>
                </a:cxn>
                <a:cxn ang="0">
                  <a:pos x="8" y="11"/>
                </a:cxn>
                <a:cxn ang="0">
                  <a:pos x="4" y="14"/>
                </a:cxn>
                <a:cxn ang="0">
                  <a:pos x="0" y="17"/>
                </a:cxn>
                <a:cxn ang="0">
                  <a:pos x="0" y="9"/>
                </a:cxn>
                <a:cxn ang="0">
                  <a:pos x="5" y="6"/>
                </a:cxn>
                <a:cxn ang="0">
                  <a:pos x="9" y="0"/>
                </a:cxn>
                <a:cxn ang="0">
                  <a:pos x="14" y="0"/>
                </a:cxn>
                <a:cxn ang="0">
                  <a:pos x="14" y="41"/>
                </a:cxn>
              </a:cxnLst>
              <a:rect l="0" t="0" r="r" b="b"/>
              <a:pathLst>
                <a:path w="14" h="41">
                  <a:moveTo>
                    <a:pt x="14" y="41"/>
                  </a:moveTo>
                  <a:lnTo>
                    <a:pt x="8" y="41"/>
                  </a:lnTo>
                  <a:lnTo>
                    <a:pt x="8" y="11"/>
                  </a:lnTo>
                  <a:lnTo>
                    <a:pt x="4" y="14"/>
                  </a:lnTo>
                  <a:lnTo>
                    <a:pt x="0" y="17"/>
                  </a:lnTo>
                  <a:lnTo>
                    <a:pt x="0" y="9"/>
                  </a:lnTo>
                  <a:lnTo>
                    <a:pt x="5" y="6"/>
                  </a:lnTo>
                  <a:lnTo>
                    <a:pt x="9" y="0"/>
                  </a:lnTo>
                  <a:lnTo>
                    <a:pt x="14" y="0"/>
                  </a:lnTo>
                  <a:lnTo>
                    <a:pt x="14" y="41"/>
                  </a:lnTo>
                  <a:close/>
                </a:path>
              </a:pathLst>
            </a:custGeom>
            <a:solidFill>
              <a:srgbClr val="000000"/>
            </a:solidFill>
            <a:ln w="3175" cmpd="sng">
              <a:solidFill>
                <a:srgbClr val="000000"/>
              </a:solidFill>
              <a:round/>
              <a:headEnd/>
              <a:tailEnd/>
            </a:ln>
          </p:spPr>
          <p:txBody>
            <a:bodyPr/>
            <a:lstStyle/>
            <a:p>
              <a:endParaRPr lang="zh-TW" altLang="en-US"/>
            </a:p>
          </p:txBody>
        </p:sp>
        <p:sp>
          <p:nvSpPr>
            <p:cNvPr id="4375" name="Oval 1038"/>
            <p:cNvSpPr>
              <a:spLocks noChangeArrowheads="1"/>
            </p:cNvSpPr>
            <p:nvPr/>
          </p:nvSpPr>
          <p:spPr bwMode="auto">
            <a:xfrm>
              <a:off x="2137" y="1396"/>
              <a:ext cx="12" cy="15"/>
            </a:xfrm>
            <a:prstGeom prst="ellipse">
              <a:avLst/>
            </a:prstGeom>
            <a:solidFill>
              <a:srgbClr val="FF0000"/>
            </a:solidFill>
            <a:ln w="3175">
              <a:solidFill>
                <a:srgbClr val="000000"/>
              </a:solidFill>
              <a:round/>
              <a:headEnd/>
              <a:tailEnd/>
            </a:ln>
          </p:spPr>
          <p:txBody>
            <a:bodyPr/>
            <a:lstStyle/>
            <a:p>
              <a:endParaRPr lang="zh-TW" altLang="en-US"/>
            </a:p>
          </p:txBody>
        </p:sp>
        <p:sp>
          <p:nvSpPr>
            <p:cNvPr id="4376" name="Rectangle 1039"/>
            <p:cNvSpPr>
              <a:spLocks noChangeArrowheads="1"/>
            </p:cNvSpPr>
            <p:nvPr/>
          </p:nvSpPr>
          <p:spPr bwMode="auto">
            <a:xfrm>
              <a:off x="2207" y="1393"/>
              <a:ext cx="57" cy="71"/>
            </a:xfrm>
            <a:prstGeom prst="rect">
              <a:avLst/>
            </a:prstGeom>
            <a:gradFill rotWithShape="0">
              <a:gsLst>
                <a:gs pos="0">
                  <a:srgbClr val="66CFCC">
                    <a:gamma/>
                    <a:tint val="20000"/>
                    <a:invGamma/>
                  </a:srgbClr>
                </a:gs>
                <a:gs pos="100000">
                  <a:srgbClr val="66CFCC"/>
                </a:gs>
              </a:gsLst>
              <a:path path="shape">
                <a:fillToRect l="50000" t="50000" r="50000" b="50000"/>
              </a:path>
            </a:gradFill>
            <a:ln w="3175">
              <a:solidFill>
                <a:srgbClr val="000000"/>
              </a:solidFill>
              <a:miter lim="800000"/>
              <a:headEnd/>
              <a:tailEnd/>
            </a:ln>
          </p:spPr>
          <p:txBody>
            <a:bodyPr/>
            <a:lstStyle/>
            <a:p>
              <a:endParaRPr lang="zh-TW" altLang="en-US"/>
            </a:p>
          </p:txBody>
        </p:sp>
        <p:sp>
          <p:nvSpPr>
            <p:cNvPr id="4377" name="Freeform 1040"/>
            <p:cNvSpPr>
              <a:spLocks/>
            </p:cNvSpPr>
            <p:nvPr/>
          </p:nvSpPr>
          <p:spPr bwMode="auto">
            <a:xfrm>
              <a:off x="2223" y="1421"/>
              <a:ext cx="11" cy="21"/>
            </a:xfrm>
            <a:custGeom>
              <a:avLst/>
              <a:gdLst/>
              <a:ahLst/>
              <a:cxnLst>
                <a:cxn ang="0">
                  <a:pos x="0" y="41"/>
                </a:cxn>
                <a:cxn ang="0">
                  <a:pos x="0" y="0"/>
                </a:cxn>
                <a:cxn ang="0">
                  <a:pos x="21" y="0"/>
                </a:cxn>
                <a:cxn ang="0">
                  <a:pos x="21" y="6"/>
                </a:cxn>
                <a:cxn ang="0">
                  <a:pos x="6" y="6"/>
                </a:cxn>
                <a:cxn ang="0">
                  <a:pos x="6" y="15"/>
                </a:cxn>
                <a:cxn ang="0">
                  <a:pos x="20" y="15"/>
                </a:cxn>
                <a:cxn ang="0">
                  <a:pos x="20" y="23"/>
                </a:cxn>
                <a:cxn ang="0">
                  <a:pos x="6" y="23"/>
                </a:cxn>
                <a:cxn ang="0">
                  <a:pos x="6" y="41"/>
                </a:cxn>
                <a:cxn ang="0">
                  <a:pos x="0" y="41"/>
                </a:cxn>
              </a:cxnLst>
              <a:rect l="0" t="0" r="r" b="b"/>
              <a:pathLst>
                <a:path w="21" h="41">
                  <a:moveTo>
                    <a:pt x="0" y="41"/>
                  </a:moveTo>
                  <a:lnTo>
                    <a:pt x="0" y="0"/>
                  </a:lnTo>
                  <a:lnTo>
                    <a:pt x="21" y="0"/>
                  </a:lnTo>
                  <a:lnTo>
                    <a:pt x="21" y="6"/>
                  </a:lnTo>
                  <a:lnTo>
                    <a:pt x="6" y="6"/>
                  </a:lnTo>
                  <a:lnTo>
                    <a:pt x="6" y="15"/>
                  </a:lnTo>
                  <a:lnTo>
                    <a:pt x="20" y="15"/>
                  </a:lnTo>
                  <a:lnTo>
                    <a:pt x="20" y="23"/>
                  </a:lnTo>
                  <a:lnTo>
                    <a:pt x="6" y="23"/>
                  </a:lnTo>
                  <a:lnTo>
                    <a:pt x="6" y="41"/>
                  </a:lnTo>
                  <a:lnTo>
                    <a:pt x="0" y="41"/>
                  </a:lnTo>
                  <a:close/>
                </a:path>
              </a:pathLst>
            </a:custGeom>
            <a:solidFill>
              <a:srgbClr val="000000"/>
            </a:solidFill>
            <a:ln w="3175" cmpd="sng">
              <a:solidFill>
                <a:srgbClr val="000000"/>
              </a:solidFill>
              <a:round/>
              <a:headEnd/>
              <a:tailEnd/>
            </a:ln>
          </p:spPr>
          <p:txBody>
            <a:bodyPr/>
            <a:lstStyle/>
            <a:p>
              <a:endParaRPr lang="zh-TW" altLang="en-US"/>
            </a:p>
          </p:txBody>
        </p:sp>
        <p:sp>
          <p:nvSpPr>
            <p:cNvPr id="4378" name="Freeform 1041"/>
            <p:cNvSpPr>
              <a:spLocks/>
            </p:cNvSpPr>
            <p:nvPr/>
          </p:nvSpPr>
          <p:spPr bwMode="auto">
            <a:xfrm>
              <a:off x="2236" y="1421"/>
              <a:ext cx="12" cy="14"/>
            </a:xfrm>
            <a:custGeom>
              <a:avLst/>
              <a:gdLst/>
              <a:ahLst/>
              <a:cxnLst>
                <a:cxn ang="0">
                  <a:pos x="7" y="0"/>
                </a:cxn>
                <a:cxn ang="0">
                  <a:pos x="7" y="1"/>
                </a:cxn>
                <a:cxn ang="0">
                  <a:pos x="4" y="3"/>
                </a:cxn>
                <a:cxn ang="0">
                  <a:pos x="4" y="6"/>
                </a:cxn>
                <a:cxn ang="0">
                  <a:pos x="3" y="6"/>
                </a:cxn>
                <a:cxn ang="0">
                  <a:pos x="3" y="9"/>
                </a:cxn>
                <a:cxn ang="0">
                  <a:pos x="2" y="9"/>
                </a:cxn>
                <a:cxn ang="0">
                  <a:pos x="2" y="12"/>
                </a:cxn>
                <a:cxn ang="0">
                  <a:pos x="0" y="12"/>
                </a:cxn>
                <a:cxn ang="0">
                  <a:pos x="0" y="15"/>
                </a:cxn>
                <a:cxn ang="0">
                  <a:pos x="2" y="15"/>
                </a:cxn>
                <a:cxn ang="0">
                  <a:pos x="2" y="20"/>
                </a:cxn>
                <a:cxn ang="0">
                  <a:pos x="3" y="20"/>
                </a:cxn>
                <a:cxn ang="0">
                  <a:pos x="3" y="23"/>
                </a:cxn>
                <a:cxn ang="0">
                  <a:pos x="4" y="23"/>
                </a:cxn>
                <a:cxn ang="0">
                  <a:pos x="4" y="25"/>
                </a:cxn>
                <a:cxn ang="0">
                  <a:pos x="8" y="25"/>
                </a:cxn>
                <a:cxn ang="0">
                  <a:pos x="8" y="27"/>
                </a:cxn>
                <a:cxn ang="0">
                  <a:pos x="15" y="27"/>
                </a:cxn>
                <a:cxn ang="0">
                  <a:pos x="15" y="25"/>
                </a:cxn>
                <a:cxn ang="0">
                  <a:pos x="24" y="25"/>
                </a:cxn>
                <a:cxn ang="0">
                  <a:pos x="24" y="17"/>
                </a:cxn>
                <a:cxn ang="0">
                  <a:pos x="22" y="17"/>
                </a:cxn>
                <a:cxn ang="0">
                  <a:pos x="22" y="11"/>
                </a:cxn>
                <a:cxn ang="0">
                  <a:pos x="21" y="11"/>
                </a:cxn>
                <a:cxn ang="0">
                  <a:pos x="21" y="8"/>
                </a:cxn>
                <a:cxn ang="0">
                  <a:pos x="15" y="8"/>
                </a:cxn>
                <a:cxn ang="0">
                  <a:pos x="15" y="11"/>
                </a:cxn>
                <a:cxn ang="0">
                  <a:pos x="16" y="11"/>
                </a:cxn>
                <a:cxn ang="0">
                  <a:pos x="16" y="17"/>
                </a:cxn>
                <a:cxn ang="0">
                  <a:pos x="15" y="17"/>
                </a:cxn>
                <a:cxn ang="0">
                  <a:pos x="15" y="20"/>
                </a:cxn>
                <a:cxn ang="0">
                  <a:pos x="8" y="20"/>
                </a:cxn>
                <a:cxn ang="0">
                  <a:pos x="7" y="11"/>
                </a:cxn>
                <a:cxn ang="0">
                  <a:pos x="8" y="11"/>
                </a:cxn>
                <a:cxn ang="0">
                  <a:pos x="8" y="8"/>
                </a:cxn>
                <a:cxn ang="0">
                  <a:pos x="20" y="8"/>
                </a:cxn>
                <a:cxn ang="0">
                  <a:pos x="20" y="4"/>
                </a:cxn>
                <a:cxn ang="0">
                  <a:pos x="17" y="4"/>
                </a:cxn>
                <a:cxn ang="0">
                  <a:pos x="17" y="3"/>
                </a:cxn>
                <a:cxn ang="0">
                  <a:pos x="15" y="3"/>
                </a:cxn>
                <a:cxn ang="0">
                  <a:pos x="15" y="1"/>
                </a:cxn>
                <a:cxn ang="0">
                  <a:pos x="12" y="1"/>
                </a:cxn>
                <a:cxn ang="0">
                  <a:pos x="12" y="0"/>
                </a:cxn>
                <a:cxn ang="0">
                  <a:pos x="7" y="0"/>
                </a:cxn>
              </a:cxnLst>
              <a:rect l="0" t="0" r="r" b="b"/>
              <a:pathLst>
                <a:path w="24" h="27">
                  <a:moveTo>
                    <a:pt x="7" y="0"/>
                  </a:moveTo>
                  <a:lnTo>
                    <a:pt x="7" y="1"/>
                  </a:lnTo>
                  <a:lnTo>
                    <a:pt x="4" y="3"/>
                  </a:lnTo>
                  <a:lnTo>
                    <a:pt x="4" y="6"/>
                  </a:lnTo>
                  <a:lnTo>
                    <a:pt x="3" y="6"/>
                  </a:lnTo>
                  <a:lnTo>
                    <a:pt x="3" y="9"/>
                  </a:lnTo>
                  <a:lnTo>
                    <a:pt x="2" y="9"/>
                  </a:lnTo>
                  <a:lnTo>
                    <a:pt x="2" y="12"/>
                  </a:lnTo>
                  <a:lnTo>
                    <a:pt x="0" y="12"/>
                  </a:lnTo>
                  <a:lnTo>
                    <a:pt x="0" y="15"/>
                  </a:lnTo>
                  <a:lnTo>
                    <a:pt x="2" y="15"/>
                  </a:lnTo>
                  <a:lnTo>
                    <a:pt x="2" y="20"/>
                  </a:lnTo>
                  <a:lnTo>
                    <a:pt x="3" y="20"/>
                  </a:lnTo>
                  <a:lnTo>
                    <a:pt x="3" y="23"/>
                  </a:lnTo>
                  <a:lnTo>
                    <a:pt x="4" y="23"/>
                  </a:lnTo>
                  <a:lnTo>
                    <a:pt x="4" y="25"/>
                  </a:lnTo>
                  <a:lnTo>
                    <a:pt x="8" y="25"/>
                  </a:lnTo>
                  <a:lnTo>
                    <a:pt x="8" y="27"/>
                  </a:lnTo>
                  <a:lnTo>
                    <a:pt x="15" y="27"/>
                  </a:lnTo>
                  <a:lnTo>
                    <a:pt x="15" y="25"/>
                  </a:lnTo>
                  <a:lnTo>
                    <a:pt x="24" y="25"/>
                  </a:lnTo>
                  <a:lnTo>
                    <a:pt x="24" y="17"/>
                  </a:lnTo>
                  <a:lnTo>
                    <a:pt x="22" y="17"/>
                  </a:lnTo>
                  <a:lnTo>
                    <a:pt x="22" y="11"/>
                  </a:lnTo>
                  <a:lnTo>
                    <a:pt x="21" y="11"/>
                  </a:lnTo>
                  <a:lnTo>
                    <a:pt x="21" y="8"/>
                  </a:lnTo>
                  <a:lnTo>
                    <a:pt x="15" y="8"/>
                  </a:lnTo>
                  <a:lnTo>
                    <a:pt x="15" y="11"/>
                  </a:lnTo>
                  <a:lnTo>
                    <a:pt x="16" y="11"/>
                  </a:lnTo>
                  <a:lnTo>
                    <a:pt x="16" y="17"/>
                  </a:lnTo>
                  <a:lnTo>
                    <a:pt x="15" y="17"/>
                  </a:lnTo>
                  <a:lnTo>
                    <a:pt x="15" y="20"/>
                  </a:lnTo>
                  <a:lnTo>
                    <a:pt x="8" y="20"/>
                  </a:lnTo>
                  <a:lnTo>
                    <a:pt x="7" y="11"/>
                  </a:lnTo>
                  <a:lnTo>
                    <a:pt x="8" y="11"/>
                  </a:lnTo>
                  <a:lnTo>
                    <a:pt x="8" y="8"/>
                  </a:lnTo>
                  <a:lnTo>
                    <a:pt x="20" y="8"/>
                  </a:lnTo>
                  <a:lnTo>
                    <a:pt x="20" y="4"/>
                  </a:lnTo>
                  <a:lnTo>
                    <a:pt x="17" y="4"/>
                  </a:lnTo>
                  <a:lnTo>
                    <a:pt x="17" y="3"/>
                  </a:lnTo>
                  <a:lnTo>
                    <a:pt x="15" y="3"/>
                  </a:lnTo>
                  <a:lnTo>
                    <a:pt x="15" y="1"/>
                  </a:lnTo>
                  <a:lnTo>
                    <a:pt x="12" y="1"/>
                  </a:lnTo>
                  <a:lnTo>
                    <a:pt x="12" y="0"/>
                  </a:lnTo>
                  <a:lnTo>
                    <a:pt x="7" y="0"/>
                  </a:lnTo>
                  <a:close/>
                </a:path>
              </a:pathLst>
            </a:custGeom>
            <a:solidFill>
              <a:srgbClr val="000000"/>
            </a:solidFill>
            <a:ln w="3175" cmpd="sng">
              <a:solidFill>
                <a:srgbClr val="000000"/>
              </a:solidFill>
              <a:round/>
              <a:headEnd/>
              <a:tailEnd/>
            </a:ln>
          </p:spPr>
          <p:txBody>
            <a:bodyPr/>
            <a:lstStyle/>
            <a:p>
              <a:endParaRPr lang="zh-TW" altLang="en-US"/>
            </a:p>
          </p:txBody>
        </p:sp>
        <p:sp>
          <p:nvSpPr>
            <p:cNvPr id="4379" name="Freeform 1042"/>
            <p:cNvSpPr>
              <a:spLocks/>
            </p:cNvSpPr>
            <p:nvPr/>
          </p:nvSpPr>
          <p:spPr bwMode="auto">
            <a:xfrm>
              <a:off x="2237" y="1434"/>
              <a:ext cx="10" cy="8"/>
            </a:xfrm>
            <a:custGeom>
              <a:avLst/>
              <a:gdLst/>
              <a:ahLst/>
              <a:cxnLst>
                <a:cxn ang="0">
                  <a:pos x="15" y="0"/>
                </a:cxn>
                <a:cxn ang="0">
                  <a:pos x="14" y="8"/>
                </a:cxn>
                <a:cxn ang="0">
                  <a:pos x="11" y="9"/>
                </a:cxn>
                <a:cxn ang="0">
                  <a:pos x="7" y="9"/>
                </a:cxn>
                <a:cxn ang="0">
                  <a:pos x="6" y="6"/>
                </a:cxn>
                <a:cxn ang="0">
                  <a:pos x="0" y="6"/>
                </a:cxn>
                <a:cxn ang="0">
                  <a:pos x="1" y="13"/>
                </a:cxn>
                <a:cxn ang="0">
                  <a:pos x="2" y="13"/>
                </a:cxn>
                <a:cxn ang="0">
                  <a:pos x="2" y="16"/>
                </a:cxn>
                <a:cxn ang="0">
                  <a:pos x="14" y="16"/>
                </a:cxn>
                <a:cxn ang="0">
                  <a:pos x="14" y="14"/>
                </a:cxn>
                <a:cxn ang="0">
                  <a:pos x="18" y="13"/>
                </a:cxn>
                <a:cxn ang="0">
                  <a:pos x="18" y="9"/>
                </a:cxn>
                <a:cxn ang="0">
                  <a:pos x="19" y="9"/>
                </a:cxn>
                <a:cxn ang="0">
                  <a:pos x="19" y="6"/>
                </a:cxn>
                <a:cxn ang="0">
                  <a:pos x="20" y="6"/>
                </a:cxn>
                <a:cxn ang="0">
                  <a:pos x="20" y="0"/>
                </a:cxn>
                <a:cxn ang="0">
                  <a:pos x="15" y="0"/>
                </a:cxn>
              </a:cxnLst>
              <a:rect l="0" t="0" r="r" b="b"/>
              <a:pathLst>
                <a:path w="20" h="16">
                  <a:moveTo>
                    <a:pt x="15" y="0"/>
                  </a:moveTo>
                  <a:lnTo>
                    <a:pt x="14" y="8"/>
                  </a:lnTo>
                  <a:lnTo>
                    <a:pt x="11" y="9"/>
                  </a:lnTo>
                  <a:lnTo>
                    <a:pt x="7" y="9"/>
                  </a:lnTo>
                  <a:lnTo>
                    <a:pt x="6" y="6"/>
                  </a:lnTo>
                  <a:lnTo>
                    <a:pt x="0" y="6"/>
                  </a:lnTo>
                  <a:lnTo>
                    <a:pt x="1" y="13"/>
                  </a:lnTo>
                  <a:lnTo>
                    <a:pt x="2" y="13"/>
                  </a:lnTo>
                  <a:lnTo>
                    <a:pt x="2" y="16"/>
                  </a:lnTo>
                  <a:lnTo>
                    <a:pt x="14" y="16"/>
                  </a:lnTo>
                  <a:lnTo>
                    <a:pt x="14" y="14"/>
                  </a:lnTo>
                  <a:lnTo>
                    <a:pt x="18" y="13"/>
                  </a:lnTo>
                  <a:lnTo>
                    <a:pt x="18" y="9"/>
                  </a:lnTo>
                  <a:lnTo>
                    <a:pt x="19" y="9"/>
                  </a:lnTo>
                  <a:lnTo>
                    <a:pt x="19" y="6"/>
                  </a:lnTo>
                  <a:lnTo>
                    <a:pt x="20" y="6"/>
                  </a:lnTo>
                  <a:lnTo>
                    <a:pt x="20" y="0"/>
                  </a:lnTo>
                  <a:lnTo>
                    <a:pt x="15" y="0"/>
                  </a:lnTo>
                  <a:close/>
                </a:path>
              </a:pathLst>
            </a:custGeom>
            <a:solidFill>
              <a:srgbClr val="000000"/>
            </a:solidFill>
            <a:ln w="3175" cmpd="sng">
              <a:solidFill>
                <a:srgbClr val="000000"/>
              </a:solidFill>
              <a:round/>
              <a:headEnd/>
              <a:tailEnd/>
            </a:ln>
          </p:spPr>
          <p:txBody>
            <a:bodyPr/>
            <a:lstStyle/>
            <a:p>
              <a:endParaRPr lang="zh-TW" altLang="en-US"/>
            </a:p>
          </p:txBody>
        </p:sp>
        <p:sp>
          <p:nvSpPr>
            <p:cNvPr id="4380" name="Rectangle 1043"/>
            <p:cNvSpPr>
              <a:spLocks noChangeArrowheads="1"/>
            </p:cNvSpPr>
            <p:nvPr/>
          </p:nvSpPr>
          <p:spPr bwMode="auto">
            <a:xfrm>
              <a:off x="2283" y="1393"/>
              <a:ext cx="58" cy="71"/>
            </a:xfrm>
            <a:prstGeom prst="rect">
              <a:avLst/>
            </a:prstGeom>
            <a:gradFill rotWithShape="0">
              <a:gsLst>
                <a:gs pos="0">
                  <a:srgbClr val="66CFCC">
                    <a:gamma/>
                    <a:tint val="20000"/>
                    <a:invGamma/>
                  </a:srgbClr>
                </a:gs>
                <a:gs pos="100000">
                  <a:srgbClr val="66CFCC"/>
                </a:gs>
              </a:gsLst>
              <a:path path="shape">
                <a:fillToRect l="50000" t="50000" r="50000" b="50000"/>
              </a:path>
            </a:gradFill>
            <a:ln w="3175">
              <a:solidFill>
                <a:srgbClr val="000000"/>
              </a:solidFill>
              <a:miter lim="800000"/>
              <a:headEnd/>
              <a:tailEnd/>
            </a:ln>
          </p:spPr>
          <p:txBody>
            <a:bodyPr/>
            <a:lstStyle/>
            <a:p>
              <a:endParaRPr lang="zh-TW" altLang="en-US"/>
            </a:p>
          </p:txBody>
        </p:sp>
        <p:sp>
          <p:nvSpPr>
            <p:cNvPr id="4381" name="Freeform 1044"/>
            <p:cNvSpPr>
              <a:spLocks/>
            </p:cNvSpPr>
            <p:nvPr/>
          </p:nvSpPr>
          <p:spPr bwMode="auto">
            <a:xfrm>
              <a:off x="2292" y="1421"/>
              <a:ext cx="11" cy="21"/>
            </a:xfrm>
            <a:custGeom>
              <a:avLst/>
              <a:gdLst/>
              <a:ahLst/>
              <a:cxnLst>
                <a:cxn ang="0">
                  <a:pos x="0" y="41"/>
                </a:cxn>
                <a:cxn ang="0">
                  <a:pos x="0" y="0"/>
                </a:cxn>
                <a:cxn ang="0">
                  <a:pos x="23" y="0"/>
                </a:cxn>
                <a:cxn ang="0">
                  <a:pos x="23" y="6"/>
                </a:cxn>
                <a:cxn ang="0">
                  <a:pos x="8" y="6"/>
                </a:cxn>
                <a:cxn ang="0">
                  <a:pos x="8" y="15"/>
                </a:cxn>
                <a:cxn ang="0">
                  <a:pos x="22" y="15"/>
                </a:cxn>
                <a:cxn ang="0">
                  <a:pos x="22" y="23"/>
                </a:cxn>
                <a:cxn ang="0">
                  <a:pos x="8" y="23"/>
                </a:cxn>
                <a:cxn ang="0">
                  <a:pos x="8" y="41"/>
                </a:cxn>
                <a:cxn ang="0">
                  <a:pos x="0" y="41"/>
                </a:cxn>
              </a:cxnLst>
              <a:rect l="0" t="0" r="r" b="b"/>
              <a:pathLst>
                <a:path w="23" h="41">
                  <a:moveTo>
                    <a:pt x="0" y="41"/>
                  </a:moveTo>
                  <a:lnTo>
                    <a:pt x="0" y="0"/>
                  </a:lnTo>
                  <a:lnTo>
                    <a:pt x="23" y="0"/>
                  </a:lnTo>
                  <a:lnTo>
                    <a:pt x="23" y="6"/>
                  </a:lnTo>
                  <a:lnTo>
                    <a:pt x="8" y="6"/>
                  </a:lnTo>
                  <a:lnTo>
                    <a:pt x="8" y="15"/>
                  </a:lnTo>
                  <a:lnTo>
                    <a:pt x="22" y="15"/>
                  </a:lnTo>
                  <a:lnTo>
                    <a:pt x="22" y="23"/>
                  </a:lnTo>
                  <a:lnTo>
                    <a:pt x="8" y="23"/>
                  </a:lnTo>
                  <a:lnTo>
                    <a:pt x="8" y="41"/>
                  </a:lnTo>
                  <a:lnTo>
                    <a:pt x="0" y="41"/>
                  </a:lnTo>
                  <a:close/>
                </a:path>
              </a:pathLst>
            </a:custGeom>
            <a:solidFill>
              <a:srgbClr val="000000"/>
            </a:solidFill>
            <a:ln w="3175" cmpd="sng">
              <a:solidFill>
                <a:srgbClr val="000000"/>
              </a:solidFill>
              <a:round/>
              <a:headEnd/>
              <a:tailEnd/>
            </a:ln>
          </p:spPr>
          <p:txBody>
            <a:bodyPr/>
            <a:lstStyle/>
            <a:p>
              <a:endParaRPr lang="zh-TW" altLang="en-US"/>
            </a:p>
          </p:txBody>
        </p:sp>
        <p:sp>
          <p:nvSpPr>
            <p:cNvPr id="4382" name="Freeform 1045"/>
            <p:cNvSpPr>
              <a:spLocks/>
            </p:cNvSpPr>
            <p:nvPr/>
          </p:nvSpPr>
          <p:spPr bwMode="auto">
            <a:xfrm>
              <a:off x="2306" y="1421"/>
              <a:ext cx="8" cy="21"/>
            </a:xfrm>
            <a:custGeom>
              <a:avLst/>
              <a:gdLst/>
              <a:ahLst/>
              <a:cxnLst>
                <a:cxn ang="0">
                  <a:pos x="14" y="41"/>
                </a:cxn>
                <a:cxn ang="0">
                  <a:pos x="8" y="41"/>
                </a:cxn>
                <a:cxn ang="0">
                  <a:pos x="8" y="11"/>
                </a:cxn>
                <a:cxn ang="0">
                  <a:pos x="0" y="17"/>
                </a:cxn>
                <a:cxn ang="0">
                  <a:pos x="0" y="9"/>
                </a:cxn>
                <a:cxn ang="0">
                  <a:pos x="5" y="6"/>
                </a:cxn>
                <a:cxn ang="0">
                  <a:pos x="9" y="0"/>
                </a:cxn>
                <a:cxn ang="0">
                  <a:pos x="14" y="0"/>
                </a:cxn>
                <a:cxn ang="0">
                  <a:pos x="14" y="41"/>
                </a:cxn>
              </a:cxnLst>
              <a:rect l="0" t="0" r="r" b="b"/>
              <a:pathLst>
                <a:path w="14" h="41">
                  <a:moveTo>
                    <a:pt x="14" y="41"/>
                  </a:moveTo>
                  <a:lnTo>
                    <a:pt x="8" y="41"/>
                  </a:lnTo>
                  <a:lnTo>
                    <a:pt x="8" y="11"/>
                  </a:lnTo>
                  <a:lnTo>
                    <a:pt x="0" y="17"/>
                  </a:lnTo>
                  <a:lnTo>
                    <a:pt x="0" y="9"/>
                  </a:lnTo>
                  <a:lnTo>
                    <a:pt x="5" y="6"/>
                  </a:lnTo>
                  <a:lnTo>
                    <a:pt x="9" y="0"/>
                  </a:lnTo>
                  <a:lnTo>
                    <a:pt x="14" y="0"/>
                  </a:lnTo>
                  <a:lnTo>
                    <a:pt x="14" y="41"/>
                  </a:lnTo>
                  <a:close/>
                </a:path>
              </a:pathLst>
            </a:custGeom>
            <a:solidFill>
              <a:srgbClr val="000000"/>
            </a:solidFill>
            <a:ln w="3175" cmpd="sng">
              <a:solidFill>
                <a:srgbClr val="000000"/>
              </a:solidFill>
              <a:round/>
              <a:headEnd/>
              <a:tailEnd/>
            </a:ln>
          </p:spPr>
          <p:txBody>
            <a:bodyPr/>
            <a:lstStyle/>
            <a:p>
              <a:endParaRPr lang="zh-TW" altLang="en-US"/>
            </a:p>
          </p:txBody>
        </p:sp>
        <p:sp>
          <p:nvSpPr>
            <p:cNvPr id="4383" name="Freeform 1046"/>
            <p:cNvSpPr>
              <a:spLocks/>
            </p:cNvSpPr>
            <p:nvPr/>
          </p:nvSpPr>
          <p:spPr bwMode="auto">
            <a:xfrm>
              <a:off x="2319" y="1421"/>
              <a:ext cx="11" cy="21"/>
            </a:xfrm>
            <a:custGeom>
              <a:avLst/>
              <a:gdLst/>
              <a:ahLst/>
              <a:cxnLst>
                <a:cxn ang="0">
                  <a:pos x="11" y="0"/>
                </a:cxn>
                <a:cxn ang="0">
                  <a:pos x="11" y="1"/>
                </a:cxn>
                <a:cxn ang="0">
                  <a:pos x="3" y="3"/>
                </a:cxn>
                <a:cxn ang="0">
                  <a:pos x="3" y="8"/>
                </a:cxn>
                <a:cxn ang="0">
                  <a:pos x="15" y="8"/>
                </a:cxn>
                <a:cxn ang="0">
                  <a:pos x="15" y="12"/>
                </a:cxn>
                <a:cxn ang="0">
                  <a:pos x="16" y="12"/>
                </a:cxn>
                <a:cxn ang="0">
                  <a:pos x="16" y="30"/>
                </a:cxn>
                <a:cxn ang="0">
                  <a:pos x="15" y="30"/>
                </a:cxn>
                <a:cxn ang="0">
                  <a:pos x="15" y="34"/>
                </a:cxn>
                <a:cxn ang="0">
                  <a:pos x="9" y="34"/>
                </a:cxn>
                <a:cxn ang="0">
                  <a:pos x="7" y="28"/>
                </a:cxn>
                <a:cxn ang="0">
                  <a:pos x="7" y="15"/>
                </a:cxn>
                <a:cxn ang="0">
                  <a:pos x="8" y="15"/>
                </a:cxn>
                <a:cxn ang="0">
                  <a:pos x="8" y="8"/>
                </a:cxn>
                <a:cxn ang="0">
                  <a:pos x="2" y="8"/>
                </a:cxn>
                <a:cxn ang="0">
                  <a:pos x="0" y="25"/>
                </a:cxn>
                <a:cxn ang="0">
                  <a:pos x="2" y="25"/>
                </a:cxn>
                <a:cxn ang="0">
                  <a:pos x="2" y="33"/>
                </a:cxn>
                <a:cxn ang="0">
                  <a:pos x="3" y="33"/>
                </a:cxn>
                <a:cxn ang="0">
                  <a:pos x="3" y="38"/>
                </a:cxn>
                <a:cxn ang="0">
                  <a:pos x="6" y="38"/>
                </a:cxn>
                <a:cxn ang="0">
                  <a:pos x="6" y="39"/>
                </a:cxn>
                <a:cxn ang="0">
                  <a:pos x="8" y="39"/>
                </a:cxn>
                <a:cxn ang="0">
                  <a:pos x="8" y="41"/>
                </a:cxn>
                <a:cxn ang="0">
                  <a:pos x="16" y="41"/>
                </a:cxn>
                <a:cxn ang="0">
                  <a:pos x="16" y="39"/>
                </a:cxn>
                <a:cxn ang="0">
                  <a:pos x="18" y="39"/>
                </a:cxn>
                <a:cxn ang="0">
                  <a:pos x="18" y="36"/>
                </a:cxn>
                <a:cxn ang="0">
                  <a:pos x="20" y="36"/>
                </a:cxn>
                <a:cxn ang="0">
                  <a:pos x="20" y="33"/>
                </a:cxn>
                <a:cxn ang="0">
                  <a:pos x="21" y="33"/>
                </a:cxn>
                <a:cxn ang="0">
                  <a:pos x="22" y="15"/>
                </a:cxn>
                <a:cxn ang="0">
                  <a:pos x="21" y="15"/>
                </a:cxn>
                <a:cxn ang="0">
                  <a:pos x="21" y="9"/>
                </a:cxn>
                <a:cxn ang="0">
                  <a:pos x="20" y="9"/>
                </a:cxn>
                <a:cxn ang="0">
                  <a:pos x="18" y="3"/>
                </a:cxn>
                <a:cxn ang="0">
                  <a:pos x="17" y="3"/>
                </a:cxn>
                <a:cxn ang="0">
                  <a:pos x="16" y="0"/>
                </a:cxn>
                <a:cxn ang="0">
                  <a:pos x="11" y="0"/>
                </a:cxn>
              </a:cxnLst>
              <a:rect l="0" t="0" r="r" b="b"/>
              <a:pathLst>
                <a:path w="22" h="41">
                  <a:moveTo>
                    <a:pt x="11" y="0"/>
                  </a:moveTo>
                  <a:lnTo>
                    <a:pt x="11" y="1"/>
                  </a:lnTo>
                  <a:lnTo>
                    <a:pt x="3" y="3"/>
                  </a:lnTo>
                  <a:lnTo>
                    <a:pt x="3" y="8"/>
                  </a:lnTo>
                  <a:lnTo>
                    <a:pt x="15" y="8"/>
                  </a:lnTo>
                  <a:lnTo>
                    <a:pt x="15" y="12"/>
                  </a:lnTo>
                  <a:lnTo>
                    <a:pt x="16" y="12"/>
                  </a:lnTo>
                  <a:lnTo>
                    <a:pt x="16" y="30"/>
                  </a:lnTo>
                  <a:lnTo>
                    <a:pt x="15" y="30"/>
                  </a:lnTo>
                  <a:lnTo>
                    <a:pt x="15" y="34"/>
                  </a:lnTo>
                  <a:lnTo>
                    <a:pt x="9" y="34"/>
                  </a:lnTo>
                  <a:lnTo>
                    <a:pt x="7" y="28"/>
                  </a:lnTo>
                  <a:lnTo>
                    <a:pt x="7" y="15"/>
                  </a:lnTo>
                  <a:lnTo>
                    <a:pt x="8" y="15"/>
                  </a:lnTo>
                  <a:lnTo>
                    <a:pt x="8" y="8"/>
                  </a:lnTo>
                  <a:lnTo>
                    <a:pt x="2" y="8"/>
                  </a:lnTo>
                  <a:lnTo>
                    <a:pt x="0" y="25"/>
                  </a:lnTo>
                  <a:lnTo>
                    <a:pt x="2" y="25"/>
                  </a:lnTo>
                  <a:lnTo>
                    <a:pt x="2" y="33"/>
                  </a:lnTo>
                  <a:lnTo>
                    <a:pt x="3" y="33"/>
                  </a:lnTo>
                  <a:lnTo>
                    <a:pt x="3" y="38"/>
                  </a:lnTo>
                  <a:lnTo>
                    <a:pt x="6" y="38"/>
                  </a:lnTo>
                  <a:lnTo>
                    <a:pt x="6" y="39"/>
                  </a:lnTo>
                  <a:lnTo>
                    <a:pt x="8" y="39"/>
                  </a:lnTo>
                  <a:lnTo>
                    <a:pt x="8" y="41"/>
                  </a:lnTo>
                  <a:lnTo>
                    <a:pt x="16" y="41"/>
                  </a:lnTo>
                  <a:lnTo>
                    <a:pt x="16" y="39"/>
                  </a:lnTo>
                  <a:lnTo>
                    <a:pt x="18" y="39"/>
                  </a:lnTo>
                  <a:lnTo>
                    <a:pt x="18" y="36"/>
                  </a:lnTo>
                  <a:lnTo>
                    <a:pt x="20" y="36"/>
                  </a:lnTo>
                  <a:lnTo>
                    <a:pt x="20" y="33"/>
                  </a:lnTo>
                  <a:lnTo>
                    <a:pt x="21" y="33"/>
                  </a:lnTo>
                  <a:lnTo>
                    <a:pt x="22" y="15"/>
                  </a:lnTo>
                  <a:lnTo>
                    <a:pt x="21" y="15"/>
                  </a:lnTo>
                  <a:lnTo>
                    <a:pt x="21" y="9"/>
                  </a:lnTo>
                  <a:lnTo>
                    <a:pt x="20" y="9"/>
                  </a:lnTo>
                  <a:lnTo>
                    <a:pt x="18" y="3"/>
                  </a:lnTo>
                  <a:lnTo>
                    <a:pt x="17" y="3"/>
                  </a:lnTo>
                  <a:lnTo>
                    <a:pt x="16" y="0"/>
                  </a:lnTo>
                  <a:lnTo>
                    <a:pt x="11" y="0"/>
                  </a:lnTo>
                  <a:close/>
                </a:path>
              </a:pathLst>
            </a:custGeom>
            <a:solidFill>
              <a:srgbClr val="000000"/>
            </a:solidFill>
            <a:ln w="3175" cmpd="sng">
              <a:solidFill>
                <a:srgbClr val="000000"/>
              </a:solidFill>
              <a:round/>
              <a:headEnd/>
              <a:tailEnd/>
            </a:ln>
          </p:spPr>
          <p:txBody>
            <a:bodyPr/>
            <a:lstStyle/>
            <a:p>
              <a:endParaRPr lang="zh-TW" altLang="en-US"/>
            </a:p>
          </p:txBody>
        </p:sp>
        <p:sp>
          <p:nvSpPr>
            <p:cNvPr id="4384" name="Rectangle 1047"/>
            <p:cNvSpPr>
              <a:spLocks noChangeArrowheads="1"/>
            </p:cNvSpPr>
            <p:nvPr/>
          </p:nvSpPr>
          <p:spPr bwMode="auto">
            <a:xfrm>
              <a:off x="2357" y="1393"/>
              <a:ext cx="58" cy="71"/>
            </a:xfrm>
            <a:prstGeom prst="rect">
              <a:avLst/>
            </a:prstGeom>
            <a:gradFill rotWithShape="0">
              <a:gsLst>
                <a:gs pos="0">
                  <a:srgbClr val="66CFCC">
                    <a:gamma/>
                    <a:tint val="20000"/>
                    <a:invGamma/>
                  </a:srgbClr>
                </a:gs>
                <a:gs pos="100000">
                  <a:srgbClr val="66CFCC"/>
                </a:gs>
              </a:gsLst>
              <a:path path="shape">
                <a:fillToRect l="50000" t="50000" r="50000" b="50000"/>
              </a:path>
            </a:gradFill>
            <a:ln w="3175">
              <a:solidFill>
                <a:srgbClr val="000000"/>
              </a:solidFill>
              <a:miter lim="800000"/>
              <a:headEnd/>
              <a:tailEnd/>
            </a:ln>
          </p:spPr>
          <p:txBody>
            <a:bodyPr/>
            <a:lstStyle/>
            <a:p>
              <a:endParaRPr lang="zh-TW" altLang="en-US"/>
            </a:p>
          </p:txBody>
        </p:sp>
        <p:sp>
          <p:nvSpPr>
            <p:cNvPr id="4385" name="Freeform 1048"/>
            <p:cNvSpPr>
              <a:spLocks/>
            </p:cNvSpPr>
            <p:nvPr/>
          </p:nvSpPr>
          <p:spPr bwMode="auto">
            <a:xfrm>
              <a:off x="2368" y="1421"/>
              <a:ext cx="11" cy="21"/>
            </a:xfrm>
            <a:custGeom>
              <a:avLst/>
              <a:gdLst/>
              <a:ahLst/>
              <a:cxnLst>
                <a:cxn ang="0">
                  <a:pos x="0" y="41"/>
                </a:cxn>
                <a:cxn ang="0">
                  <a:pos x="0" y="0"/>
                </a:cxn>
                <a:cxn ang="0">
                  <a:pos x="24" y="0"/>
                </a:cxn>
                <a:cxn ang="0">
                  <a:pos x="24" y="6"/>
                </a:cxn>
                <a:cxn ang="0">
                  <a:pos x="7" y="6"/>
                </a:cxn>
                <a:cxn ang="0">
                  <a:pos x="7" y="15"/>
                </a:cxn>
                <a:cxn ang="0">
                  <a:pos x="21" y="15"/>
                </a:cxn>
                <a:cxn ang="0">
                  <a:pos x="21" y="23"/>
                </a:cxn>
                <a:cxn ang="0">
                  <a:pos x="7" y="23"/>
                </a:cxn>
                <a:cxn ang="0">
                  <a:pos x="7" y="41"/>
                </a:cxn>
                <a:cxn ang="0">
                  <a:pos x="0" y="41"/>
                </a:cxn>
              </a:cxnLst>
              <a:rect l="0" t="0" r="r" b="b"/>
              <a:pathLst>
                <a:path w="24" h="41">
                  <a:moveTo>
                    <a:pt x="0" y="41"/>
                  </a:moveTo>
                  <a:lnTo>
                    <a:pt x="0" y="0"/>
                  </a:lnTo>
                  <a:lnTo>
                    <a:pt x="24" y="0"/>
                  </a:lnTo>
                  <a:lnTo>
                    <a:pt x="24" y="6"/>
                  </a:lnTo>
                  <a:lnTo>
                    <a:pt x="7" y="6"/>
                  </a:lnTo>
                  <a:lnTo>
                    <a:pt x="7" y="15"/>
                  </a:lnTo>
                  <a:lnTo>
                    <a:pt x="21" y="15"/>
                  </a:lnTo>
                  <a:lnTo>
                    <a:pt x="21" y="23"/>
                  </a:lnTo>
                  <a:lnTo>
                    <a:pt x="7" y="23"/>
                  </a:lnTo>
                  <a:lnTo>
                    <a:pt x="7" y="41"/>
                  </a:lnTo>
                  <a:lnTo>
                    <a:pt x="0" y="41"/>
                  </a:lnTo>
                  <a:close/>
                </a:path>
              </a:pathLst>
            </a:custGeom>
            <a:solidFill>
              <a:srgbClr val="000000"/>
            </a:solidFill>
            <a:ln w="3175" cmpd="sng">
              <a:solidFill>
                <a:srgbClr val="000000"/>
              </a:solidFill>
              <a:round/>
              <a:headEnd/>
              <a:tailEnd/>
            </a:ln>
          </p:spPr>
          <p:txBody>
            <a:bodyPr/>
            <a:lstStyle/>
            <a:p>
              <a:endParaRPr lang="zh-TW" altLang="en-US"/>
            </a:p>
          </p:txBody>
        </p:sp>
        <p:sp>
          <p:nvSpPr>
            <p:cNvPr id="4386" name="Freeform 1049"/>
            <p:cNvSpPr>
              <a:spLocks/>
            </p:cNvSpPr>
            <p:nvPr/>
          </p:nvSpPr>
          <p:spPr bwMode="auto">
            <a:xfrm>
              <a:off x="2382" y="1421"/>
              <a:ext cx="7" cy="21"/>
            </a:xfrm>
            <a:custGeom>
              <a:avLst/>
              <a:gdLst/>
              <a:ahLst/>
              <a:cxnLst>
                <a:cxn ang="0">
                  <a:pos x="14" y="41"/>
                </a:cxn>
                <a:cxn ang="0">
                  <a:pos x="9" y="41"/>
                </a:cxn>
                <a:cxn ang="0">
                  <a:pos x="9" y="11"/>
                </a:cxn>
                <a:cxn ang="0">
                  <a:pos x="0" y="17"/>
                </a:cxn>
                <a:cxn ang="0">
                  <a:pos x="0" y="9"/>
                </a:cxn>
                <a:cxn ang="0">
                  <a:pos x="5" y="6"/>
                </a:cxn>
                <a:cxn ang="0">
                  <a:pos x="9" y="0"/>
                </a:cxn>
                <a:cxn ang="0">
                  <a:pos x="14" y="0"/>
                </a:cxn>
                <a:cxn ang="0">
                  <a:pos x="14" y="41"/>
                </a:cxn>
              </a:cxnLst>
              <a:rect l="0" t="0" r="r" b="b"/>
              <a:pathLst>
                <a:path w="14" h="41">
                  <a:moveTo>
                    <a:pt x="14" y="41"/>
                  </a:moveTo>
                  <a:lnTo>
                    <a:pt x="9" y="41"/>
                  </a:lnTo>
                  <a:lnTo>
                    <a:pt x="9" y="11"/>
                  </a:lnTo>
                  <a:lnTo>
                    <a:pt x="0" y="17"/>
                  </a:lnTo>
                  <a:lnTo>
                    <a:pt x="0" y="9"/>
                  </a:lnTo>
                  <a:lnTo>
                    <a:pt x="5" y="6"/>
                  </a:lnTo>
                  <a:lnTo>
                    <a:pt x="9" y="0"/>
                  </a:lnTo>
                  <a:lnTo>
                    <a:pt x="14" y="0"/>
                  </a:lnTo>
                  <a:lnTo>
                    <a:pt x="14" y="41"/>
                  </a:lnTo>
                  <a:close/>
                </a:path>
              </a:pathLst>
            </a:custGeom>
            <a:solidFill>
              <a:srgbClr val="000000"/>
            </a:solidFill>
            <a:ln w="3175" cmpd="sng">
              <a:solidFill>
                <a:srgbClr val="000000"/>
              </a:solidFill>
              <a:round/>
              <a:headEnd/>
              <a:tailEnd/>
            </a:ln>
          </p:spPr>
          <p:txBody>
            <a:bodyPr/>
            <a:lstStyle/>
            <a:p>
              <a:endParaRPr lang="zh-TW" altLang="en-US"/>
            </a:p>
          </p:txBody>
        </p:sp>
        <p:sp>
          <p:nvSpPr>
            <p:cNvPr id="4387" name="Freeform 1050"/>
            <p:cNvSpPr>
              <a:spLocks/>
            </p:cNvSpPr>
            <p:nvPr/>
          </p:nvSpPr>
          <p:spPr bwMode="auto">
            <a:xfrm>
              <a:off x="2395" y="1421"/>
              <a:ext cx="7" cy="21"/>
            </a:xfrm>
            <a:custGeom>
              <a:avLst/>
              <a:gdLst/>
              <a:ahLst/>
              <a:cxnLst>
                <a:cxn ang="0">
                  <a:pos x="15" y="41"/>
                </a:cxn>
                <a:cxn ang="0">
                  <a:pos x="9" y="41"/>
                </a:cxn>
                <a:cxn ang="0">
                  <a:pos x="9" y="11"/>
                </a:cxn>
                <a:cxn ang="0">
                  <a:pos x="0" y="17"/>
                </a:cxn>
                <a:cxn ang="0">
                  <a:pos x="0" y="9"/>
                </a:cxn>
                <a:cxn ang="0">
                  <a:pos x="3" y="8"/>
                </a:cxn>
                <a:cxn ang="0">
                  <a:pos x="6" y="6"/>
                </a:cxn>
                <a:cxn ang="0">
                  <a:pos x="9" y="3"/>
                </a:cxn>
                <a:cxn ang="0">
                  <a:pos x="10" y="0"/>
                </a:cxn>
                <a:cxn ang="0">
                  <a:pos x="15" y="0"/>
                </a:cxn>
                <a:cxn ang="0">
                  <a:pos x="15" y="41"/>
                </a:cxn>
              </a:cxnLst>
              <a:rect l="0" t="0" r="r" b="b"/>
              <a:pathLst>
                <a:path w="15" h="41">
                  <a:moveTo>
                    <a:pt x="15" y="41"/>
                  </a:moveTo>
                  <a:lnTo>
                    <a:pt x="9" y="41"/>
                  </a:lnTo>
                  <a:lnTo>
                    <a:pt x="9" y="11"/>
                  </a:lnTo>
                  <a:lnTo>
                    <a:pt x="0" y="17"/>
                  </a:lnTo>
                  <a:lnTo>
                    <a:pt x="0" y="9"/>
                  </a:lnTo>
                  <a:lnTo>
                    <a:pt x="3" y="8"/>
                  </a:lnTo>
                  <a:lnTo>
                    <a:pt x="6" y="6"/>
                  </a:lnTo>
                  <a:lnTo>
                    <a:pt x="9" y="3"/>
                  </a:lnTo>
                  <a:lnTo>
                    <a:pt x="10" y="0"/>
                  </a:lnTo>
                  <a:lnTo>
                    <a:pt x="15" y="0"/>
                  </a:lnTo>
                  <a:lnTo>
                    <a:pt x="15" y="41"/>
                  </a:lnTo>
                  <a:close/>
                </a:path>
              </a:pathLst>
            </a:custGeom>
            <a:solidFill>
              <a:srgbClr val="000000"/>
            </a:solidFill>
            <a:ln w="3175" cmpd="sng">
              <a:solidFill>
                <a:srgbClr val="000000"/>
              </a:solidFill>
              <a:round/>
              <a:headEnd/>
              <a:tailEnd/>
            </a:ln>
          </p:spPr>
          <p:txBody>
            <a:bodyPr/>
            <a:lstStyle/>
            <a:p>
              <a:endParaRPr lang="zh-TW" altLang="en-US"/>
            </a:p>
          </p:txBody>
        </p:sp>
        <p:sp>
          <p:nvSpPr>
            <p:cNvPr id="4388" name="Rectangle 1051"/>
            <p:cNvSpPr>
              <a:spLocks noChangeArrowheads="1"/>
            </p:cNvSpPr>
            <p:nvPr/>
          </p:nvSpPr>
          <p:spPr bwMode="auto">
            <a:xfrm>
              <a:off x="2433" y="1393"/>
              <a:ext cx="58" cy="71"/>
            </a:xfrm>
            <a:prstGeom prst="rect">
              <a:avLst/>
            </a:prstGeom>
            <a:solidFill>
              <a:srgbClr val="28D6D6"/>
            </a:solidFill>
            <a:ln w="3175">
              <a:solidFill>
                <a:srgbClr val="000000"/>
              </a:solidFill>
              <a:miter lim="800000"/>
              <a:headEnd/>
              <a:tailEnd/>
            </a:ln>
          </p:spPr>
          <p:txBody>
            <a:bodyPr/>
            <a:lstStyle/>
            <a:p>
              <a:endParaRPr lang="zh-TW" altLang="en-US"/>
            </a:p>
          </p:txBody>
        </p:sp>
        <p:sp>
          <p:nvSpPr>
            <p:cNvPr id="4389" name="Rectangle 1052"/>
            <p:cNvSpPr>
              <a:spLocks noChangeArrowheads="1"/>
            </p:cNvSpPr>
            <p:nvPr/>
          </p:nvSpPr>
          <p:spPr bwMode="auto">
            <a:xfrm>
              <a:off x="2433" y="1393"/>
              <a:ext cx="59" cy="71"/>
            </a:xfrm>
            <a:prstGeom prst="rect">
              <a:avLst/>
            </a:prstGeom>
            <a:gradFill rotWithShape="0">
              <a:gsLst>
                <a:gs pos="0">
                  <a:srgbClr val="66CFCC">
                    <a:gamma/>
                    <a:tint val="20000"/>
                    <a:invGamma/>
                  </a:srgbClr>
                </a:gs>
                <a:gs pos="100000">
                  <a:srgbClr val="66CFCC"/>
                </a:gs>
              </a:gsLst>
              <a:path path="shape">
                <a:fillToRect l="50000" t="50000" r="50000" b="50000"/>
              </a:path>
            </a:gradFill>
            <a:ln w="3175">
              <a:solidFill>
                <a:srgbClr val="000000"/>
              </a:solidFill>
              <a:miter lim="800000"/>
              <a:headEnd/>
              <a:tailEnd/>
            </a:ln>
          </p:spPr>
          <p:txBody>
            <a:bodyPr/>
            <a:lstStyle/>
            <a:p>
              <a:endParaRPr lang="zh-TW" altLang="en-US"/>
            </a:p>
          </p:txBody>
        </p:sp>
        <p:sp>
          <p:nvSpPr>
            <p:cNvPr id="4390" name="Freeform 1053"/>
            <p:cNvSpPr>
              <a:spLocks/>
            </p:cNvSpPr>
            <p:nvPr/>
          </p:nvSpPr>
          <p:spPr bwMode="auto">
            <a:xfrm>
              <a:off x="2442" y="1421"/>
              <a:ext cx="12" cy="21"/>
            </a:xfrm>
            <a:custGeom>
              <a:avLst/>
              <a:gdLst/>
              <a:ahLst/>
              <a:cxnLst>
                <a:cxn ang="0">
                  <a:pos x="0" y="41"/>
                </a:cxn>
                <a:cxn ang="0">
                  <a:pos x="0" y="0"/>
                </a:cxn>
                <a:cxn ang="0">
                  <a:pos x="23" y="0"/>
                </a:cxn>
                <a:cxn ang="0">
                  <a:pos x="23" y="6"/>
                </a:cxn>
                <a:cxn ang="0">
                  <a:pos x="8" y="6"/>
                </a:cxn>
                <a:cxn ang="0">
                  <a:pos x="8" y="15"/>
                </a:cxn>
                <a:cxn ang="0">
                  <a:pos x="22" y="15"/>
                </a:cxn>
                <a:cxn ang="0">
                  <a:pos x="22" y="23"/>
                </a:cxn>
                <a:cxn ang="0">
                  <a:pos x="8" y="23"/>
                </a:cxn>
                <a:cxn ang="0">
                  <a:pos x="8" y="41"/>
                </a:cxn>
                <a:cxn ang="0">
                  <a:pos x="0" y="41"/>
                </a:cxn>
              </a:cxnLst>
              <a:rect l="0" t="0" r="r" b="b"/>
              <a:pathLst>
                <a:path w="23" h="41">
                  <a:moveTo>
                    <a:pt x="0" y="41"/>
                  </a:moveTo>
                  <a:lnTo>
                    <a:pt x="0" y="0"/>
                  </a:lnTo>
                  <a:lnTo>
                    <a:pt x="23" y="0"/>
                  </a:lnTo>
                  <a:lnTo>
                    <a:pt x="23" y="6"/>
                  </a:lnTo>
                  <a:lnTo>
                    <a:pt x="8" y="6"/>
                  </a:lnTo>
                  <a:lnTo>
                    <a:pt x="8" y="15"/>
                  </a:lnTo>
                  <a:lnTo>
                    <a:pt x="22" y="15"/>
                  </a:lnTo>
                  <a:lnTo>
                    <a:pt x="22" y="23"/>
                  </a:lnTo>
                  <a:lnTo>
                    <a:pt x="8" y="23"/>
                  </a:lnTo>
                  <a:lnTo>
                    <a:pt x="8" y="41"/>
                  </a:lnTo>
                  <a:lnTo>
                    <a:pt x="0" y="41"/>
                  </a:lnTo>
                  <a:close/>
                </a:path>
              </a:pathLst>
            </a:custGeom>
            <a:solidFill>
              <a:srgbClr val="000000"/>
            </a:solidFill>
            <a:ln w="3175" cmpd="sng">
              <a:solidFill>
                <a:srgbClr val="000000"/>
              </a:solidFill>
              <a:round/>
              <a:headEnd/>
              <a:tailEnd/>
            </a:ln>
          </p:spPr>
          <p:txBody>
            <a:bodyPr/>
            <a:lstStyle/>
            <a:p>
              <a:endParaRPr lang="zh-TW" altLang="en-US"/>
            </a:p>
          </p:txBody>
        </p:sp>
        <p:sp>
          <p:nvSpPr>
            <p:cNvPr id="4391" name="Freeform 1054"/>
            <p:cNvSpPr>
              <a:spLocks/>
            </p:cNvSpPr>
            <p:nvPr/>
          </p:nvSpPr>
          <p:spPr bwMode="auto">
            <a:xfrm>
              <a:off x="2457" y="1421"/>
              <a:ext cx="7" cy="21"/>
            </a:xfrm>
            <a:custGeom>
              <a:avLst/>
              <a:gdLst/>
              <a:ahLst/>
              <a:cxnLst>
                <a:cxn ang="0">
                  <a:pos x="14" y="41"/>
                </a:cxn>
                <a:cxn ang="0">
                  <a:pos x="7" y="41"/>
                </a:cxn>
                <a:cxn ang="0">
                  <a:pos x="7" y="11"/>
                </a:cxn>
                <a:cxn ang="0">
                  <a:pos x="0" y="17"/>
                </a:cxn>
                <a:cxn ang="0">
                  <a:pos x="0" y="9"/>
                </a:cxn>
                <a:cxn ang="0">
                  <a:pos x="5" y="6"/>
                </a:cxn>
                <a:cxn ang="0">
                  <a:pos x="9" y="0"/>
                </a:cxn>
                <a:cxn ang="0">
                  <a:pos x="14" y="0"/>
                </a:cxn>
                <a:cxn ang="0">
                  <a:pos x="14" y="41"/>
                </a:cxn>
              </a:cxnLst>
              <a:rect l="0" t="0" r="r" b="b"/>
              <a:pathLst>
                <a:path w="14" h="41">
                  <a:moveTo>
                    <a:pt x="14" y="41"/>
                  </a:moveTo>
                  <a:lnTo>
                    <a:pt x="7" y="41"/>
                  </a:lnTo>
                  <a:lnTo>
                    <a:pt x="7" y="11"/>
                  </a:lnTo>
                  <a:lnTo>
                    <a:pt x="0" y="17"/>
                  </a:lnTo>
                  <a:lnTo>
                    <a:pt x="0" y="9"/>
                  </a:lnTo>
                  <a:lnTo>
                    <a:pt x="5" y="6"/>
                  </a:lnTo>
                  <a:lnTo>
                    <a:pt x="9" y="0"/>
                  </a:lnTo>
                  <a:lnTo>
                    <a:pt x="14" y="0"/>
                  </a:lnTo>
                  <a:lnTo>
                    <a:pt x="14" y="41"/>
                  </a:lnTo>
                  <a:close/>
                </a:path>
              </a:pathLst>
            </a:custGeom>
            <a:solidFill>
              <a:srgbClr val="000000"/>
            </a:solidFill>
            <a:ln w="3175" cmpd="sng">
              <a:solidFill>
                <a:srgbClr val="000000"/>
              </a:solidFill>
              <a:round/>
              <a:headEnd/>
              <a:tailEnd/>
            </a:ln>
          </p:spPr>
          <p:txBody>
            <a:bodyPr/>
            <a:lstStyle/>
            <a:p>
              <a:endParaRPr lang="zh-TW" altLang="en-US"/>
            </a:p>
          </p:txBody>
        </p:sp>
        <p:sp>
          <p:nvSpPr>
            <p:cNvPr id="4392" name="Freeform 1055"/>
            <p:cNvSpPr>
              <a:spLocks/>
            </p:cNvSpPr>
            <p:nvPr/>
          </p:nvSpPr>
          <p:spPr bwMode="auto">
            <a:xfrm>
              <a:off x="2469" y="1421"/>
              <a:ext cx="12" cy="21"/>
            </a:xfrm>
            <a:custGeom>
              <a:avLst/>
              <a:gdLst/>
              <a:ahLst/>
              <a:cxnLst>
                <a:cxn ang="0">
                  <a:pos x="23" y="33"/>
                </a:cxn>
                <a:cxn ang="0">
                  <a:pos x="23" y="41"/>
                </a:cxn>
                <a:cxn ang="0">
                  <a:pos x="0" y="41"/>
                </a:cxn>
                <a:cxn ang="0">
                  <a:pos x="2" y="33"/>
                </a:cxn>
                <a:cxn ang="0">
                  <a:pos x="10" y="23"/>
                </a:cxn>
                <a:cxn ang="0">
                  <a:pos x="13" y="19"/>
                </a:cxn>
                <a:cxn ang="0">
                  <a:pos x="15" y="15"/>
                </a:cxn>
                <a:cxn ang="0">
                  <a:pos x="17" y="11"/>
                </a:cxn>
                <a:cxn ang="0">
                  <a:pos x="15" y="8"/>
                </a:cxn>
                <a:cxn ang="0">
                  <a:pos x="11" y="6"/>
                </a:cxn>
                <a:cxn ang="0">
                  <a:pos x="9" y="8"/>
                </a:cxn>
                <a:cxn ang="0">
                  <a:pos x="8" y="9"/>
                </a:cxn>
                <a:cxn ang="0">
                  <a:pos x="8" y="12"/>
                </a:cxn>
                <a:cxn ang="0">
                  <a:pos x="1" y="11"/>
                </a:cxn>
                <a:cxn ang="0">
                  <a:pos x="2" y="4"/>
                </a:cxn>
                <a:cxn ang="0">
                  <a:pos x="5" y="1"/>
                </a:cxn>
                <a:cxn ang="0">
                  <a:pos x="8" y="0"/>
                </a:cxn>
                <a:cxn ang="0">
                  <a:pos x="13" y="0"/>
                </a:cxn>
                <a:cxn ang="0">
                  <a:pos x="20" y="3"/>
                </a:cxn>
                <a:cxn ang="0">
                  <a:pos x="23" y="11"/>
                </a:cxn>
                <a:cxn ang="0">
                  <a:pos x="22" y="15"/>
                </a:cxn>
                <a:cxn ang="0">
                  <a:pos x="20" y="19"/>
                </a:cxn>
                <a:cxn ang="0">
                  <a:pos x="19" y="22"/>
                </a:cxn>
                <a:cxn ang="0">
                  <a:pos x="15" y="27"/>
                </a:cxn>
                <a:cxn ang="0">
                  <a:pos x="11" y="31"/>
                </a:cxn>
                <a:cxn ang="0">
                  <a:pos x="10" y="33"/>
                </a:cxn>
                <a:cxn ang="0">
                  <a:pos x="23" y="33"/>
                </a:cxn>
              </a:cxnLst>
              <a:rect l="0" t="0" r="r" b="b"/>
              <a:pathLst>
                <a:path w="23" h="41">
                  <a:moveTo>
                    <a:pt x="23" y="33"/>
                  </a:moveTo>
                  <a:lnTo>
                    <a:pt x="23" y="41"/>
                  </a:lnTo>
                  <a:lnTo>
                    <a:pt x="0" y="41"/>
                  </a:lnTo>
                  <a:lnTo>
                    <a:pt x="2" y="33"/>
                  </a:lnTo>
                  <a:lnTo>
                    <a:pt x="10" y="23"/>
                  </a:lnTo>
                  <a:lnTo>
                    <a:pt x="13" y="19"/>
                  </a:lnTo>
                  <a:lnTo>
                    <a:pt x="15" y="15"/>
                  </a:lnTo>
                  <a:lnTo>
                    <a:pt x="17" y="11"/>
                  </a:lnTo>
                  <a:lnTo>
                    <a:pt x="15" y="8"/>
                  </a:lnTo>
                  <a:lnTo>
                    <a:pt x="11" y="6"/>
                  </a:lnTo>
                  <a:lnTo>
                    <a:pt x="9" y="8"/>
                  </a:lnTo>
                  <a:lnTo>
                    <a:pt x="8" y="9"/>
                  </a:lnTo>
                  <a:lnTo>
                    <a:pt x="8" y="12"/>
                  </a:lnTo>
                  <a:lnTo>
                    <a:pt x="1" y="11"/>
                  </a:lnTo>
                  <a:lnTo>
                    <a:pt x="2" y="4"/>
                  </a:lnTo>
                  <a:lnTo>
                    <a:pt x="5" y="1"/>
                  </a:lnTo>
                  <a:lnTo>
                    <a:pt x="8" y="0"/>
                  </a:lnTo>
                  <a:lnTo>
                    <a:pt x="13" y="0"/>
                  </a:lnTo>
                  <a:lnTo>
                    <a:pt x="20" y="3"/>
                  </a:lnTo>
                  <a:lnTo>
                    <a:pt x="23" y="11"/>
                  </a:lnTo>
                  <a:lnTo>
                    <a:pt x="22" y="15"/>
                  </a:lnTo>
                  <a:lnTo>
                    <a:pt x="20" y="19"/>
                  </a:lnTo>
                  <a:lnTo>
                    <a:pt x="19" y="22"/>
                  </a:lnTo>
                  <a:lnTo>
                    <a:pt x="15" y="27"/>
                  </a:lnTo>
                  <a:lnTo>
                    <a:pt x="11" y="31"/>
                  </a:lnTo>
                  <a:lnTo>
                    <a:pt x="10" y="33"/>
                  </a:lnTo>
                  <a:lnTo>
                    <a:pt x="23" y="33"/>
                  </a:lnTo>
                  <a:close/>
                </a:path>
              </a:pathLst>
            </a:custGeom>
            <a:solidFill>
              <a:srgbClr val="000000"/>
            </a:solidFill>
            <a:ln w="3175" cmpd="sng">
              <a:solidFill>
                <a:srgbClr val="000000"/>
              </a:solidFill>
              <a:round/>
              <a:headEnd/>
              <a:tailEnd/>
            </a:ln>
          </p:spPr>
          <p:txBody>
            <a:bodyPr/>
            <a:lstStyle/>
            <a:p>
              <a:endParaRPr lang="zh-TW" altLang="en-US"/>
            </a:p>
          </p:txBody>
        </p:sp>
        <p:sp>
          <p:nvSpPr>
            <p:cNvPr id="4393" name="Rectangle 1056"/>
            <p:cNvSpPr>
              <a:spLocks noChangeArrowheads="1"/>
            </p:cNvSpPr>
            <p:nvPr/>
          </p:nvSpPr>
          <p:spPr bwMode="auto">
            <a:xfrm>
              <a:off x="2508" y="1393"/>
              <a:ext cx="58" cy="71"/>
            </a:xfrm>
            <a:prstGeom prst="rect">
              <a:avLst/>
            </a:prstGeom>
            <a:gradFill rotWithShape="0">
              <a:gsLst>
                <a:gs pos="0">
                  <a:srgbClr val="66CFCC">
                    <a:gamma/>
                    <a:tint val="20000"/>
                    <a:invGamma/>
                  </a:srgbClr>
                </a:gs>
                <a:gs pos="100000">
                  <a:srgbClr val="66CFCC"/>
                </a:gs>
              </a:gsLst>
              <a:path path="shape">
                <a:fillToRect l="50000" t="50000" r="50000" b="50000"/>
              </a:path>
            </a:gradFill>
            <a:ln w="3175">
              <a:solidFill>
                <a:srgbClr val="000000"/>
              </a:solidFill>
              <a:miter lim="800000"/>
              <a:headEnd/>
              <a:tailEnd/>
            </a:ln>
          </p:spPr>
          <p:txBody>
            <a:bodyPr/>
            <a:lstStyle/>
            <a:p>
              <a:endParaRPr lang="zh-TW" altLang="en-US"/>
            </a:p>
          </p:txBody>
        </p:sp>
        <p:sp>
          <p:nvSpPr>
            <p:cNvPr id="4394" name="Freeform 1057"/>
            <p:cNvSpPr>
              <a:spLocks/>
            </p:cNvSpPr>
            <p:nvPr/>
          </p:nvSpPr>
          <p:spPr bwMode="auto">
            <a:xfrm>
              <a:off x="2519" y="1421"/>
              <a:ext cx="11" cy="21"/>
            </a:xfrm>
            <a:custGeom>
              <a:avLst/>
              <a:gdLst/>
              <a:ahLst/>
              <a:cxnLst>
                <a:cxn ang="0">
                  <a:pos x="0" y="41"/>
                </a:cxn>
                <a:cxn ang="0">
                  <a:pos x="0" y="0"/>
                </a:cxn>
                <a:cxn ang="0">
                  <a:pos x="23" y="0"/>
                </a:cxn>
                <a:cxn ang="0">
                  <a:pos x="23" y="6"/>
                </a:cxn>
                <a:cxn ang="0">
                  <a:pos x="7" y="6"/>
                </a:cxn>
                <a:cxn ang="0">
                  <a:pos x="7" y="15"/>
                </a:cxn>
                <a:cxn ang="0">
                  <a:pos x="21" y="15"/>
                </a:cxn>
                <a:cxn ang="0">
                  <a:pos x="21" y="23"/>
                </a:cxn>
                <a:cxn ang="0">
                  <a:pos x="7" y="23"/>
                </a:cxn>
                <a:cxn ang="0">
                  <a:pos x="7" y="41"/>
                </a:cxn>
                <a:cxn ang="0">
                  <a:pos x="0" y="41"/>
                </a:cxn>
              </a:cxnLst>
              <a:rect l="0" t="0" r="r" b="b"/>
              <a:pathLst>
                <a:path w="23" h="41">
                  <a:moveTo>
                    <a:pt x="0" y="41"/>
                  </a:moveTo>
                  <a:lnTo>
                    <a:pt x="0" y="0"/>
                  </a:lnTo>
                  <a:lnTo>
                    <a:pt x="23" y="0"/>
                  </a:lnTo>
                  <a:lnTo>
                    <a:pt x="23" y="6"/>
                  </a:lnTo>
                  <a:lnTo>
                    <a:pt x="7" y="6"/>
                  </a:lnTo>
                  <a:lnTo>
                    <a:pt x="7" y="15"/>
                  </a:lnTo>
                  <a:lnTo>
                    <a:pt x="21" y="15"/>
                  </a:lnTo>
                  <a:lnTo>
                    <a:pt x="21" y="23"/>
                  </a:lnTo>
                  <a:lnTo>
                    <a:pt x="7" y="23"/>
                  </a:lnTo>
                  <a:lnTo>
                    <a:pt x="7" y="41"/>
                  </a:lnTo>
                  <a:lnTo>
                    <a:pt x="0" y="41"/>
                  </a:lnTo>
                  <a:close/>
                </a:path>
              </a:pathLst>
            </a:custGeom>
            <a:solidFill>
              <a:srgbClr val="000000"/>
            </a:solidFill>
            <a:ln w="3175" cmpd="sng">
              <a:solidFill>
                <a:srgbClr val="000000"/>
              </a:solidFill>
              <a:round/>
              <a:headEnd/>
              <a:tailEnd/>
            </a:ln>
          </p:spPr>
          <p:txBody>
            <a:bodyPr/>
            <a:lstStyle/>
            <a:p>
              <a:endParaRPr lang="zh-TW" altLang="en-US"/>
            </a:p>
          </p:txBody>
        </p:sp>
        <p:sp>
          <p:nvSpPr>
            <p:cNvPr id="4395" name="Freeform 1058"/>
            <p:cNvSpPr>
              <a:spLocks/>
            </p:cNvSpPr>
            <p:nvPr/>
          </p:nvSpPr>
          <p:spPr bwMode="auto">
            <a:xfrm>
              <a:off x="2533" y="1421"/>
              <a:ext cx="7" cy="21"/>
            </a:xfrm>
            <a:custGeom>
              <a:avLst/>
              <a:gdLst/>
              <a:ahLst/>
              <a:cxnLst>
                <a:cxn ang="0">
                  <a:pos x="14" y="41"/>
                </a:cxn>
                <a:cxn ang="0">
                  <a:pos x="7" y="41"/>
                </a:cxn>
                <a:cxn ang="0">
                  <a:pos x="7" y="11"/>
                </a:cxn>
                <a:cxn ang="0">
                  <a:pos x="0" y="17"/>
                </a:cxn>
                <a:cxn ang="0">
                  <a:pos x="0" y="9"/>
                </a:cxn>
                <a:cxn ang="0">
                  <a:pos x="2" y="8"/>
                </a:cxn>
                <a:cxn ang="0">
                  <a:pos x="5" y="6"/>
                </a:cxn>
                <a:cxn ang="0">
                  <a:pos x="7" y="3"/>
                </a:cxn>
                <a:cxn ang="0">
                  <a:pos x="9" y="0"/>
                </a:cxn>
                <a:cxn ang="0">
                  <a:pos x="14" y="0"/>
                </a:cxn>
                <a:cxn ang="0">
                  <a:pos x="14" y="41"/>
                </a:cxn>
              </a:cxnLst>
              <a:rect l="0" t="0" r="r" b="b"/>
              <a:pathLst>
                <a:path w="14" h="41">
                  <a:moveTo>
                    <a:pt x="14" y="41"/>
                  </a:moveTo>
                  <a:lnTo>
                    <a:pt x="7" y="41"/>
                  </a:lnTo>
                  <a:lnTo>
                    <a:pt x="7" y="11"/>
                  </a:lnTo>
                  <a:lnTo>
                    <a:pt x="0" y="17"/>
                  </a:lnTo>
                  <a:lnTo>
                    <a:pt x="0" y="9"/>
                  </a:lnTo>
                  <a:lnTo>
                    <a:pt x="2" y="8"/>
                  </a:lnTo>
                  <a:lnTo>
                    <a:pt x="5" y="6"/>
                  </a:lnTo>
                  <a:lnTo>
                    <a:pt x="7" y="3"/>
                  </a:lnTo>
                  <a:lnTo>
                    <a:pt x="9" y="0"/>
                  </a:lnTo>
                  <a:lnTo>
                    <a:pt x="14" y="0"/>
                  </a:lnTo>
                  <a:lnTo>
                    <a:pt x="14" y="41"/>
                  </a:lnTo>
                  <a:close/>
                </a:path>
              </a:pathLst>
            </a:custGeom>
            <a:solidFill>
              <a:srgbClr val="000000"/>
            </a:solidFill>
            <a:ln w="3175" cmpd="sng">
              <a:solidFill>
                <a:srgbClr val="000000"/>
              </a:solidFill>
              <a:round/>
              <a:headEnd/>
              <a:tailEnd/>
            </a:ln>
          </p:spPr>
          <p:txBody>
            <a:bodyPr/>
            <a:lstStyle/>
            <a:p>
              <a:endParaRPr lang="zh-TW" altLang="en-US"/>
            </a:p>
          </p:txBody>
        </p:sp>
        <p:sp>
          <p:nvSpPr>
            <p:cNvPr id="4396" name="Freeform 1059"/>
            <p:cNvSpPr>
              <a:spLocks/>
            </p:cNvSpPr>
            <p:nvPr/>
          </p:nvSpPr>
          <p:spPr bwMode="auto">
            <a:xfrm>
              <a:off x="2545" y="1421"/>
              <a:ext cx="12" cy="21"/>
            </a:xfrm>
            <a:custGeom>
              <a:avLst/>
              <a:gdLst/>
              <a:ahLst/>
              <a:cxnLst>
                <a:cxn ang="0">
                  <a:pos x="0" y="30"/>
                </a:cxn>
                <a:cxn ang="0">
                  <a:pos x="6" y="28"/>
                </a:cxn>
                <a:cxn ang="0">
                  <a:pos x="8" y="33"/>
                </a:cxn>
                <a:cxn ang="0">
                  <a:pos x="12" y="34"/>
                </a:cxn>
                <a:cxn ang="0">
                  <a:pos x="14" y="33"/>
                </a:cxn>
                <a:cxn ang="0">
                  <a:pos x="15" y="28"/>
                </a:cxn>
                <a:cxn ang="0">
                  <a:pos x="15" y="25"/>
                </a:cxn>
                <a:cxn ang="0">
                  <a:pos x="14" y="23"/>
                </a:cxn>
                <a:cxn ang="0">
                  <a:pos x="12" y="22"/>
                </a:cxn>
                <a:cxn ang="0">
                  <a:pos x="9" y="22"/>
                </a:cxn>
                <a:cxn ang="0">
                  <a:pos x="10" y="15"/>
                </a:cxn>
                <a:cxn ang="0">
                  <a:pos x="13" y="14"/>
                </a:cxn>
                <a:cxn ang="0">
                  <a:pos x="14" y="11"/>
                </a:cxn>
                <a:cxn ang="0">
                  <a:pos x="14" y="6"/>
                </a:cxn>
                <a:cxn ang="0">
                  <a:pos x="12" y="6"/>
                </a:cxn>
                <a:cxn ang="0">
                  <a:pos x="9" y="8"/>
                </a:cxn>
                <a:cxn ang="0">
                  <a:pos x="8" y="11"/>
                </a:cxn>
                <a:cxn ang="0">
                  <a:pos x="1" y="9"/>
                </a:cxn>
                <a:cxn ang="0">
                  <a:pos x="3" y="8"/>
                </a:cxn>
                <a:cxn ang="0">
                  <a:pos x="3" y="4"/>
                </a:cxn>
                <a:cxn ang="0">
                  <a:pos x="6" y="0"/>
                </a:cxn>
                <a:cxn ang="0">
                  <a:pos x="12" y="0"/>
                </a:cxn>
                <a:cxn ang="0">
                  <a:pos x="19" y="3"/>
                </a:cxn>
                <a:cxn ang="0">
                  <a:pos x="21" y="9"/>
                </a:cxn>
                <a:cxn ang="0">
                  <a:pos x="19" y="14"/>
                </a:cxn>
                <a:cxn ang="0">
                  <a:pos x="17" y="19"/>
                </a:cxn>
                <a:cxn ang="0">
                  <a:pos x="21" y="22"/>
                </a:cxn>
                <a:cxn ang="0">
                  <a:pos x="23" y="28"/>
                </a:cxn>
                <a:cxn ang="0">
                  <a:pos x="19" y="38"/>
                </a:cxn>
                <a:cxn ang="0">
                  <a:pos x="12" y="41"/>
                </a:cxn>
                <a:cxn ang="0">
                  <a:pos x="4" y="38"/>
                </a:cxn>
                <a:cxn ang="0">
                  <a:pos x="0" y="30"/>
                </a:cxn>
              </a:cxnLst>
              <a:rect l="0" t="0" r="r" b="b"/>
              <a:pathLst>
                <a:path w="23" h="41">
                  <a:moveTo>
                    <a:pt x="0" y="30"/>
                  </a:moveTo>
                  <a:lnTo>
                    <a:pt x="6" y="28"/>
                  </a:lnTo>
                  <a:lnTo>
                    <a:pt x="8" y="33"/>
                  </a:lnTo>
                  <a:lnTo>
                    <a:pt x="12" y="34"/>
                  </a:lnTo>
                  <a:lnTo>
                    <a:pt x="14" y="33"/>
                  </a:lnTo>
                  <a:lnTo>
                    <a:pt x="15" y="28"/>
                  </a:lnTo>
                  <a:lnTo>
                    <a:pt x="15" y="25"/>
                  </a:lnTo>
                  <a:lnTo>
                    <a:pt x="14" y="23"/>
                  </a:lnTo>
                  <a:lnTo>
                    <a:pt x="12" y="22"/>
                  </a:lnTo>
                  <a:lnTo>
                    <a:pt x="9" y="22"/>
                  </a:lnTo>
                  <a:lnTo>
                    <a:pt x="10" y="15"/>
                  </a:lnTo>
                  <a:lnTo>
                    <a:pt x="13" y="14"/>
                  </a:lnTo>
                  <a:lnTo>
                    <a:pt x="14" y="11"/>
                  </a:lnTo>
                  <a:lnTo>
                    <a:pt x="14" y="6"/>
                  </a:lnTo>
                  <a:lnTo>
                    <a:pt x="12" y="6"/>
                  </a:lnTo>
                  <a:lnTo>
                    <a:pt x="9" y="8"/>
                  </a:lnTo>
                  <a:lnTo>
                    <a:pt x="8" y="11"/>
                  </a:lnTo>
                  <a:lnTo>
                    <a:pt x="1" y="9"/>
                  </a:lnTo>
                  <a:lnTo>
                    <a:pt x="3" y="8"/>
                  </a:lnTo>
                  <a:lnTo>
                    <a:pt x="3" y="4"/>
                  </a:lnTo>
                  <a:lnTo>
                    <a:pt x="6" y="0"/>
                  </a:lnTo>
                  <a:lnTo>
                    <a:pt x="12" y="0"/>
                  </a:lnTo>
                  <a:lnTo>
                    <a:pt x="19" y="3"/>
                  </a:lnTo>
                  <a:lnTo>
                    <a:pt x="21" y="9"/>
                  </a:lnTo>
                  <a:lnTo>
                    <a:pt x="19" y="14"/>
                  </a:lnTo>
                  <a:lnTo>
                    <a:pt x="17" y="19"/>
                  </a:lnTo>
                  <a:lnTo>
                    <a:pt x="21" y="22"/>
                  </a:lnTo>
                  <a:lnTo>
                    <a:pt x="23" y="28"/>
                  </a:lnTo>
                  <a:lnTo>
                    <a:pt x="19" y="38"/>
                  </a:lnTo>
                  <a:lnTo>
                    <a:pt x="12" y="41"/>
                  </a:lnTo>
                  <a:lnTo>
                    <a:pt x="4" y="38"/>
                  </a:lnTo>
                  <a:lnTo>
                    <a:pt x="0" y="30"/>
                  </a:lnTo>
                  <a:close/>
                </a:path>
              </a:pathLst>
            </a:custGeom>
            <a:solidFill>
              <a:srgbClr val="000000"/>
            </a:solidFill>
            <a:ln w="3175" cmpd="sng">
              <a:solidFill>
                <a:srgbClr val="000000"/>
              </a:solidFill>
              <a:round/>
              <a:headEnd/>
              <a:tailEnd/>
            </a:ln>
          </p:spPr>
          <p:txBody>
            <a:bodyPr/>
            <a:lstStyle/>
            <a:p>
              <a:endParaRPr lang="zh-TW" altLang="en-US"/>
            </a:p>
          </p:txBody>
        </p:sp>
        <p:sp>
          <p:nvSpPr>
            <p:cNvPr id="4397" name="Rectangle 1060"/>
            <p:cNvSpPr>
              <a:spLocks noChangeArrowheads="1"/>
            </p:cNvSpPr>
            <p:nvPr/>
          </p:nvSpPr>
          <p:spPr bwMode="auto">
            <a:xfrm>
              <a:off x="2585" y="1393"/>
              <a:ext cx="58" cy="71"/>
            </a:xfrm>
            <a:prstGeom prst="rect">
              <a:avLst/>
            </a:prstGeom>
            <a:gradFill rotWithShape="0">
              <a:gsLst>
                <a:gs pos="0">
                  <a:srgbClr val="66CFCC">
                    <a:gamma/>
                    <a:tint val="20000"/>
                    <a:invGamma/>
                  </a:srgbClr>
                </a:gs>
                <a:gs pos="100000">
                  <a:srgbClr val="66CFCC"/>
                </a:gs>
              </a:gsLst>
              <a:path path="shape">
                <a:fillToRect l="50000" t="50000" r="50000" b="50000"/>
              </a:path>
            </a:gradFill>
            <a:ln w="3175">
              <a:solidFill>
                <a:srgbClr val="000000"/>
              </a:solidFill>
              <a:miter lim="800000"/>
              <a:headEnd/>
              <a:tailEnd/>
            </a:ln>
          </p:spPr>
          <p:txBody>
            <a:bodyPr/>
            <a:lstStyle/>
            <a:p>
              <a:endParaRPr lang="zh-TW" altLang="en-US"/>
            </a:p>
          </p:txBody>
        </p:sp>
        <p:sp>
          <p:nvSpPr>
            <p:cNvPr id="4398" name="Freeform 1061"/>
            <p:cNvSpPr>
              <a:spLocks/>
            </p:cNvSpPr>
            <p:nvPr/>
          </p:nvSpPr>
          <p:spPr bwMode="auto">
            <a:xfrm>
              <a:off x="2594" y="1421"/>
              <a:ext cx="12" cy="21"/>
            </a:xfrm>
            <a:custGeom>
              <a:avLst/>
              <a:gdLst/>
              <a:ahLst/>
              <a:cxnLst>
                <a:cxn ang="0">
                  <a:pos x="0" y="41"/>
                </a:cxn>
                <a:cxn ang="0">
                  <a:pos x="0" y="0"/>
                </a:cxn>
                <a:cxn ang="0">
                  <a:pos x="23" y="0"/>
                </a:cxn>
                <a:cxn ang="0">
                  <a:pos x="23" y="6"/>
                </a:cxn>
                <a:cxn ang="0">
                  <a:pos x="6" y="6"/>
                </a:cxn>
                <a:cxn ang="0">
                  <a:pos x="6" y="15"/>
                </a:cxn>
                <a:cxn ang="0">
                  <a:pos x="21" y="15"/>
                </a:cxn>
                <a:cxn ang="0">
                  <a:pos x="21" y="23"/>
                </a:cxn>
                <a:cxn ang="0">
                  <a:pos x="6" y="23"/>
                </a:cxn>
                <a:cxn ang="0">
                  <a:pos x="6" y="41"/>
                </a:cxn>
                <a:cxn ang="0">
                  <a:pos x="0" y="41"/>
                </a:cxn>
              </a:cxnLst>
              <a:rect l="0" t="0" r="r" b="b"/>
              <a:pathLst>
                <a:path w="23" h="41">
                  <a:moveTo>
                    <a:pt x="0" y="41"/>
                  </a:moveTo>
                  <a:lnTo>
                    <a:pt x="0" y="0"/>
                  </a:lnTo>
                  <a:lnTo>
                    <a:pt x="23" y="0"/>
                  </a:lnTo>
                  <a:lnTo>
                    <a:pt x="23" y="6"/>
                  </a:lnTo>
                  <a:lnTo>
                    <a:pt x="6" y="6"/>
                  </a:lnTo>
                  <a:lnTo>
                    <a:pt x="6" y="15"/>
                  </a:lnTo>
                  <a:lnTo>
                    <a:pt x="21" y="15"/>
                  </a:lnTo>
                  <a:lnTo>
                    <a:pt x="21" y="23"/>
                  </a:lnTo>
                  <a:lnTo>
                    <a:pt x="6" y="23"/>
                  </a:lnTo>
                  <a:lnTo>
                    <a:pt x="6" y="41"/>
                  </a:lnTo>
                  <a:lnTo>
                    <a:pt x="0" y="41"/>
                  </a:lnTo>
                  <a:close/>
                </a:path>
              </a:pathLst>
            </a:custGeom>
            <a:solidFill>
              <a:srgbClr val="000000"/>
            </a:solidFill>
            <a:ln w="3175" cmpd="sng">
              <a:solidFill>
                <a:srgbClr val="000000"/>
              </a:solidFill>
              <a:round/>
              <a:headEnd/>
              <a:tailEnd/>
            </a:ln>
          </p:spPr>
          <p:txBody>
            <a:bodyPr/>
            <a:lstStyle/>
            <a:p>
              <a:endParaRPr lang="zh-TW" altLang="en-US"/>
            </a:p>
          </p:txBody>
        </p:sp>
        <p:sp>
          <p:nvSpPr>
            <p:cNvPr id="4399" name="Freeform 1062"/>
            <p:cNvSpPr>
              <a:spLocks/>
            </p:cNvSpPr>
            <p:nvPr/>
          </p:nvSpPr>
          <p:spPr bwMode="auto">
            <a:xfrm>
              <a:off x="2608" y="1421"/>
              <a:ext cx="8" cy="21"/>
            </a:xfrm>
            <a:custGeom>
              <a:avLst/>
              <a:gdLst/>
              <a:ahLst/>
              <a:cxnLst>
                <a:cxn ang="0">
                  <a:pos x="16" y="41"/>
                </a:cxn>
                <a:cxn ang="0">
                  <a:pos x="9" y="41"/>
                </a:cxn>
                <a:cxn ang="0">
                  <a:pos x="9" y="11"/>
                </a:cxn>
                <a:cxn ang="0">
                  <a:pos x="0" y="17"/>
                </a:cxn>
                <a:cxn ang="0">
                  <a:pos x="0" y="9"/>
                </a:cxn>
                <a:cxn ang="0">
                  <a:pos x="4" y="8"/>
                </a:cxn>
                <a:cxn ang="0">
                  <a:pos x="7" y="6"/>
                </a:cxn>
                <a:cxn ang="0">
                  <a:pos x="9" y="3"/>
                </a:cxn>
                <a:cxn ang="0">
                  <a:pos x="11" y="0"/>
                </a:cxn>
                <a:cxn ang="0">
                  <a:pos x="16" y="0"/>
                </a:cxn>
                <a:cxn ang="0">
                  <a:pos x="16" y="41"/>
                </a:cxn>
              </a:cxnLst>
              <a:rect l="0" t="0" r="r" b="b"/>
              <a:pathLst>
                <a:path w="16" h="41">
                  <a:moveTo>
                    <a:pt x="16" y="41"/>
                  </a:moveTo>
                  <a:lnTo>
                    <a:pt x="9" y="41"/>
                  </a:lnTo>
                  <a:lnTo>
                    <a:pt x="9" y="11"/>
                  </a:lnTo>
                  <a:lnTo>
                    <a:pt x="0" y="17"/>
                  </a:lnTo>
                  <a:lnTo>
                    <a:pt x="0" y="9"/>
                  </a:lnTo>
                  <a:lnTo>
                    <a:pt x="4" y="8"/>
                  </a:lnTo>
                  <a:lnTo>
                    <a:pt x="7" y="6"/>
                  </a:lnTo>
                  <a:lnTo>
                    <a:pt x="9" y="3"/>
                  </a:lnTo>
                  <a:lnTo>
                    <a:pt x="11" y="0"/>
                  </a:lnTo>
                  <a:lnTo>
                    <a:pt x="16" y="0"/>
                  </a:lnTo>
                  <a:lnTo>
                    <a:pt x="16" y="41"/>
                  </a:lnTo>
                  <a:close/>
                </a:path>
              </a:pathLst>
            </a:custGeom>
            <a:solidFill>
              <a:srgbClr val="000000"/>
            </a:solidFill>
            <a:ln w="3175" cmpd="sng">
              <a:solidFill>
                <a:srgbClr val="000000"/>
              </a:solidFill>
              <a:round/>
              <a:headEnd/>
              <a:tailEnd/>
            </a:ln>
          </p:spPr>
          <p:txBody>
            <a:bodyPr/>
            <a:lstStyle/>
            <a:p>
              <a:endParaRPr lang="zh-TW" altLang="en-US"/>
            </a:p>
          </p:txBody>
        </p:sp>
        <p:sp>
          <p:nvSpPr>
            <p:cNvPr id="4400" name="Freeform 1063"/>
            <p:cNvSpPr>
              <a:spLocks/>
            </p:cNvSpPr>
            <p:nvPr/>
          </p:nvSpPr>
          <p:spPr bwMode="auto">
            <a:xfrm>
              <a:off x="2620" y="1421"/>
              <a:ext cx="12" cy="21"/>
            </a:xfrm>
            <a:custGeom>
              <a:avLst/>
              <a:gdLst/>
              <a:ahLst/>
              <a:cxnLst>
                <a:cxn ang="0">
                  <a:pos x="16" y="0"/>
                </a:cxn>
                <a:cxn ang="0">
                  <a:pos x="15" y="4"/>
                </a:cxn>
                <a:cxn ang="0">
                  <a:pos x="11" y="8"/>
                </a:cxn>
                <a:cxn ang="0">
                  <a:pos x="11" y="11"/>
                </a:cxn>
                <a:cxn ang="0">
                  <a:pos x="7" y="14"/>
                </a:cxn>
                <a:cxn ang="0">
                  <a:pos x="7" y="17"/>
                </a:cxn>
                <a:cxn ang="0">
                  <a:pos x="3" y="20"/>
                </a:cxn>
                <a:cxn ang="0">
                  <a:pos x="3" y="23"/>
                </a:cxn>
                <a:cxn ang="0">
                  <a:pos x="0" y="25"/>
                </a:cxn>
                <a:cxn ang="0">
                  <a:pos x="0" y="34"/>
                </a:cxn>
                <a:cxn ang="0">
                  <a:pos x="15" y="34"/>
                </a:cxn>
                <a:cxn ang="0">
                  <a:pos x="15" y="41"/>
                </a:cxn>
                <a:cxn ang="0">
                  <a:pos x="21" y="41"/>
                </a:cxn>
                <a:cxn ang="0">
                  <a:pos x="21" y="34"/>
                </a:cxn>
                <a:cxn ang="0">
                  <a:pos x="25" y="34"/>
                </a:cxn>
                <a:cxn ang="0">
                  <a:pos x="25" y="25"/>
                </a:cxn>
                <a:cxn ang="0">
                  <a:pos x="21" y="25"/>
                </a:cxn>
                <a:cxn ang="0">
                  <a:pos x="21" y="12"/>
                </a:cxn>
                <a:cxn ang="0">
                  <a:pos x="15" y="12"/>
                </a:cxn>
                <a:cxn ang="0">
                  <a:pos x="15" y="25"/>
                </a:cxn>
                <a:cxn ang="0">
                  <a:pos x="8" y="25"/>
                </a:cxn>
                <a:cxn ang="0">
                  <a:pos x="8" y="22"/>
                </a:cxn>
                <a:cxn ang="0">
                  <a:pos x="11" y="20"/>
                </a:cxn>
                <a:cxn ang="0">
                  <a:pos x="11" y="17"/>
                </a:cxn>
                <a:cxn ang="0">
                  <a:pos x="13" y="15"/>
                </a:cxn>
                <a:cxn ang="0">
                  <a:pos x="13" y="12"/>
                </a:cxn>
                <a:cxn ang="0">
                  <a:pos x="21" y="12"/>
                </a:cxn>
                <a:cxn ang="0">
                  <a:pos x="21" y="0"/>
                </a:cxn>
                <a:cxn ang="0">
                  <a:pos x="16" y="0"/>
                </a:cxn>
              </a:cxnLst>
              <a:rect l="0" t="0" r="r" b="b"/>
              <a:pathLst>
                <a:path w="25" h="41">
                  <a:moveTo>
                    <a:pt x="16" y="0"/>
                  </a:moveTo>
                  <a:lnTo>
                    <a:pt x="15" y="4"/>
                  </a:lnTo>
                  <a:lnTo>
                    <a:pt x="11" y="8"/>
                  </a:lnTo>
                  <a:lnTo>
                    <a:pt x="11" y="11"/>
                  </a:lnTo>
                  <a:lnTo>
                    <a:pt x="7" y="14"/>
                  </a:lnTo>
                  <a:lnTo>
                    <a:pt x="7" y="17"/>
                  </a:lnTo>
                  <a:lnTo>
                    <a:pt x="3" y="20"/>
                  </a:lnTo>
                  <a:lnTo>
                    <a:pt x="3" y="23"/>
                  </a:lnTo>
                  <a:lnTo>
                    <a:pt x="0" y="25"/>
                  </a:lnTo>
                  <a:lnTo>
                    <a:pt x="0" y="34"/>
                  </a:lnTo>
                  <a:lnTo>
                    <a:pt x="15" y="34"/>
                  </a:lnTo>
                  <a:lnTo>
                    <a:pt x="15" y="41"/>
                  </a:lnTo>
                  <a:lnTo>
                    <a:pt x="21" y="41"/>
                  </a:lnTo>
                  <a:lnTo>
                    <a:pt x="21" y="34"/>
                  </a:lnTo>
                  <a:lnTo>
                    <a:pt x="25" y="34"/>
                  </a:lnTo>
                  <a:lnTo>
                    <a:pt x="25" y="25"/>
                  </a:lnTo>
                  <a:lnTo>
                    <a:pt x="21" y="25"/>
                  </a:lnTo>
                  <a:lnTo>
                    <a:pt x="21" y="12"/>
                  </a:lnTo>
                  <a:lnTo>
                    <a:pt x="15" y="12"/>
                  </a:lnTo>
                  <a:lnTo>
                    <a:pt x="15" y="25"/>
                  </a:lnTo>
                  <a:lnTo>
                    <a:pt x="8" y="25"/>
                  </a:lnTo>
                  <a:lnTo>
                    <a:pt x="8" y="22"/>
                  </a:lnTo>
                  <a:lnTo>
                    <a:pt x="11" y="20"/>
                  </a:lnTo>
                  <a:lnTo>
                    <a:pt x="11" y="17"/>
                  </a:lnTo>
                  <a:lnTo>
                    <a:pt x="13" y="15"/>
                  </a:lnTo>
                  <a:lnTo>
                    <a:pt x="13" y="12"/>
                  </a:lnTo>
                  <a:lnTo>
                    <a:pt x="21" y="12"/>
                  </a:lnTo>
                  <a:lnTo>
                    <a:pt x="21" y="0"/>
                  </a:lnTo>
                  <a:lnTo>
                    <a:pt x="16" y="0"/>
                  </a:lnTo>
                  <a:close/>
                </a:path>
              </a:pathLst>
            </a:custGeom>
            <a:solidFill>
              <a:srgbClr val="000000"/>
            </a:solidFill>
            <a:ln w="3175" cmpd="sng">
              <a:solidFill>
                <a:srgbClr val="000000"/>
              </a:solidFill>
              <a:round/>
              <a:headEnd/>
              <a:tailEnd/>
            </a:ln>
          </p:spPr>
          <p:txBody>
            <a:bodyPr/>
            <a:lstStyle/>
            <a:p>
              <a:endParaRPr lang="zh-TW" altLang="en-US"/>
            </a:p>
          </p:txBody>
        </p:sp>
        <p:sp>
          <p:nvSpPr>
            <p:cNvPr id="4401" name="Rectangle 1064"/>
            <p:cNvSpPr>
              <a:spLocks noChangeArrowheads="1"/>
            </p:cNvSpPr>
            <p:nvPr/>
          </p:nvSpPr>
          <p:spPr bwMode="auto">
            <a:xfrm>
              <a:off x="2660" y="1393"/>
              <a:ext cx="58" cy="71"/>
            </a:xfrm>
            <a:prstGeom prst="rect">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miter lim="800000"/>
              <a:headEnd/>
              <a:tailEnd/>
            </a:ln>
            <a:effectLst/>
          </p:spPr>
          <p:txBody>
            <a:bodyPr/>
            <a:lstStyle/>
            <a:p>
              <a:endParaRPr lang="zh-TW" altLang="en-US"/>
            </a:p>
          </p:txBody>
        </p:sp>
        <p:sp>
          <p:nvSpPr>
            <p:cNvPr id="4402" name="Oval 1065"/>
            <p:cNvSpPr>
              <a:spLocks noChangeArrowheads="1"/>
            </p:cNvSpPr>
            <p:nvPr/>
          </p:nvSpPr>
          <p:spPr bwMode="auto">
            <a:xfrm>
              <a:off x="2666" y="1396"/>
              <a:ext cx="12" cy="15"/>
            </a:xfrm>
            <a:prstGeom prst="ellipse">
              <a:avLst/>
            </a:prstGeom>
            <a:solidFill>
              <a:srgbClr val="FF0000"/>
            </a:solidFill>
            <a:ln w="3175">
              <a:solidFill>
                <a:srgbClr val="000000"/>
              </a:solidFill>
              <a:round/>
              <a:headEnd/>
              <a:tailEnd/>
            </a:ln>
          </p:spPr>
          <p:txBody>
            <a:bodyPr/>
            <a:lstStyle/>
            <a:p>
              <a:endParaRPr lang="zh-TW" altLang="en-US"/>
            </a:p>
          </p:txBody>
        </p:sp>
        <p:sp>
          <p:nvSpPr>
            <p:cNvPr id="4403" name="Freeform 1066"/>
            <p:cNvSpPr>
              <a:spLocks/>
            </p:cNvSpPr>
            <p:nvPr/>
          </p:nvSpPr>
          <p:spPr bwMode="auto">
            <a:xfrm>
              <a:off x="2676" y="1421"/>
              <a:ext cx="15" cy="21"/>
            </a:xfrm>
            <a:custGeom>
              <a:avLst/>
              <a:gdLst/>
              <a:ahLst/>
              <a:cxnLst>
                <a:cxn ang="0">
                  <a:pos x="0" y="41"/>
                </a:cxn>
                <a:cxn ang="0">
                  <a:pos x="0" y="0"/>
                </a:cxn>
                <a:cxn ang="0">
                  <a:pos x="6" y="0"/>
                </a:cxn>
                <a:cxn ang="0">
                  <a:pos x="6" y="17"/>
                </a:cxn>
                <a:cxn ang="0">
                  <a:pos x="20" y="0"/>
                </a:cxn>
                <a:cxn ang="0">
                  <a:pos x="29" y="0"/>
                </a:cxn>
                <a:cxn ang="0">
                  <a:pos x="16" y="15"/>
                </a:cxn>
                <a:cxn ang="0">
                  <a:pos x="29" y="41"/>
                </a:cxn>
                <a:cxn ang="0">
                  <a:pos x="20" y="41"/>
                </a:cxn>
                <a:cxn ang="0">
                  <a:pos x="11" y="22"/>
                </a:cxn>
                <a:cxn ang="0">
                  <a:pos x="6" y="28"/>
                </a:cxn>
                <a:cxn ang="0">
                  <a:pos x="6" y="41"/>
                </a:cxn>
                <a:cxn ang="0">
                  <a:pos x="0" y="41"/>
                </a:cxn>
              </a:cxnLst>
              <a:rect l="0" t="0" r="r" b="b"/>
              <a:pathLst>
                <a:path w="29" h="41">
                  <a:moveTo>
                    <a:pt x="0" y="41"/>
                  </a:moveTo>
                  <a:lnTo>
                    <a:pt x="0" y="0"/>
                  </a:lnTo>
                  <a:lnTo>
                    <a:pt x="6" y="0"/>
                  </a:lnTo>
                  <a:lnTo>
                    <a:pt x="6" y="17"/>
                  </a:lnTo>
                  <a:lnTo>
                    <a:pt x="20" y="0"/>
                  </a:lnTo>
                  <a:lnTo>
                    <a:pt x="29" y="0"/>
                  </a:lnTo>
                  <a:lnTo>
                    <a:pt x="16" y="15"/>
                  </a:lnTo>
                  <a:lnTo>
                    <a:pt x="29" y="41"/>
                  </a:lnTo>
                  <a:lnTo>
                    <a:pt x="20" y="41"/>
                  </a:lnTo>
                  <a:lnTo>
                    <a:pt x="11" y="22"/>
                  </a:lnTo>
                  <a:lnTo>
                    <a:pt x="6" y="28"/>
                  </a:lnTo>
                  <a:lnTo>
                    <a:pt x="6" y="41"/>
                  </a:lnTo>
                  <a:lnTo>
                    <a:pt x="0" y="41"/>
                  </a:lnTo>
                  <a:close/>
                </a:path>
              </a:pathLst>
            </a:custGeom>
            <a:solidFill>
              <a:srgbClr val="000000"/>
            </a:solidFill>
            <a:ln w="3175" cmpd="sng">
              <a:solidFill>
                <a:srgbClr val="000000"/>
              </a:solidFill>
              <a:round/>
              <a:headEnd/>
              <a:tailEnd/>
            </a:ln>
          </p:spPr>
          <p:txBody>
            <a:bodyPr/>
            <a:lstStyle/>
            <a:p>
              <a:endParaRPr lang="zh-TW" altLang="en-US"/>
            </a:p>
          </p:txBody>
        </p:sp>
        <p:sp>
          <p:nvSpPr>
            <p:cNvPr id="4404" name="Freeform 1067"/>
            <p:cNvSpPr>
              <a:spLocks/>
            </p:cNvSpPr>
            <p:nvPr/>
          </p:nvSpPr>
          <p:spPr bwMode="auto">
            <a:xfrm>
              <a:off x="2691" y="1421"/>
              <a:ext cx="12" cy="21"/>
            </a:xfrm>
            <a:custGeom>
              <a:avLst/>
              <a:gdLst/>
              <a:ahLst/>
              <a:cxnLst>
                <a:cxn ang="0">
                  <a:pos x="23" y="33"/>
                </a:cxn>
                <a:cxn ang="0">
                  <a:pos x="23" y="41"/>
                </a:cxn>
                <a:cxn ang="0">
                  <a:pos x="0" y="41"/>
                </a:cxn>
                <a:cxn ang="0">
                  <a:pos x="2" y="33"/>
                </a:cxn>
                <a:cxn ang="0">
                  <a:pos x="10" y="23"/>
                </a:cxn>
                <a:cxn ang="0">
                  <a:pos x="13" y="19"/>
                </a:cxn>
                <a:cxn ang="0">
                  <a:pos x="15" y="15"/>
                </a:cxn>
                <a:cxn ang="0">
                  <a:pos x="16" y="14"/>
                </a:cxn>
                <a:cxn ang="0">
                  <a:pos x="16" y="11"/>
                </a:cxn>
                <a:cxn ang="0">
                  <a:pos x="15" y="8"/>
                </a:cxn>
                <a:cxn ang="0">
                  <a:pos x="11" y="6"/>
                </a:cxn>
                <a:cxn ang="0">
                  <a:pos x="9" y="8"/>
                </a:cxn>
                <a:cxn ang="0">
                  <a:pos x="7" y="9"/>
                </a:cxn>
                <a:cxn ang="0">
                  <a:pos x="7" y="12"/>
                </a:cxn>
                <a:cxn ang="0">
                  <a:pos x="1" y="11"/>
                </a:cxn>
                <a:cxn ang="0">
                  <a:pos x="2" y="4"/>
                </a:cxn>
                <a:cxn ang="0">
                  <a:pos x="5" y="1"/>
                </a:cxn>
                <a:cxn ang="0">
                  <a:pos x="11" y="0"/>
                </a:cxn>
                <a:cxn ang="0">
                  <a:pos x="16" y="0"/>
                </a:cxn>
                <a:cxn ang="0">
                  <a:pos x="20" y="3"/>
                </a:cxn>
                <a:cxn ang="0">
                  <a:pos x="23" y="11"/>
                </a:cxn>
                <a:cxn ang="0">
                  <a:pos x="22" y="15"/>
                </a:cxn>
                <a:cxn ang="0">
                  <a:pos x="20" y="19"/>
                </a:cxn>
                <a:cxn ang="0">
                  <a:pos x="19" y="22"/>
                </a:cxn>
                <a:cxn ang="0">
                  <a:pos x="15" y="27"/>
                </a:cxn>
                <a:cxn ang="0">
                  <a:pos x="11" y="31"/>
                </a:cxn>
                <a:cxn ang="0">
                  <a:pos x="10" y="33"/>
                </a:cxn>
                <a:cxn ang="0">
                  <a:pos x="23" y="33"/>
                </a:cxn>
              </a:cxnLst>
              <a:rect l="0" t="0" r="r" b="b"/>
              <a:pathLst>
                <a:path w="23" h="41">
                  <a:moveTo>
                    <a:pt x="23" y="33"/>
                  </a:moveTo>
                  <a:lnTo>
                    <a:pt x="23" y="41"/>
                  </a:lnTo>
                  <a:lnTo>
                    <a:pt x="0" y="41"/>
                  </a:lnTo>
                  <a:lnTo>
                    <a:pt x="2" y="33"/>
                  </a:lnTo>
                  <a:lnTo>
                    <a:pt x="10" y="23"/>
                  </a:lnTo>
                  <a:lnTo>
                    <a:pt x="13" y="19"/>
                  </a:lnTo>
                  <a:lnTo>
                    <a:pt x="15" y="15"/>
                  </a:lnTo>
                  <a:lnTo>
                    <a:pt x="16" y="14"/>
                  </a:lnTo>
                  <a:lnTo>
                    <a:pt x="16" y="11"/>
                  </a:lnTo>
                  <a:lnTo>
                    <a:pt x="15" y="8"/>
                  </a:lnTo>
                  <a:lnTo>
                    <a:pt x="11" y="6"/>
                  </a:lnTo>
                  <a:lnTo>
                    <a:pt x="9" y="8"/>
                  </a:lnTo>
                  <a:lnTo>
                    <a:pt x="7" y="9"/>
                  </a:lnTo>
                  <a:lnTo>
                    <a:pt x="7" y="12"/>
                  </a:lnTo>
                  <a:lnTo>
                    <a:pt x="1" y="11"/>
                  </a:lnTo>
                  <a:lnTo>
                    <a:pt x="2" y="4"/>
                  </a:lnTo>
                  <a:lnTo>
                    <a:pt x="5" y="1"/>
                  </a:lnTo>
                  <a:lnTo>
                    <a:pt x="11" y="0"/>
                  </a:lnTo>
                  <a:lnTo>
                    <a:pt x="16" y="0"/>
                  </a:lnTo>
                  <a:lnTo>
                    <a:pt x="20" y="3"/>
                  </a:lnTo>
                  <a:lnTo>
                    <a:pt x="23" y="11"/>
                  </a:lnTo>
                  <a:lnTo>
                    <a:pt x="22" y="15"/>
                  </a:lnTo>
                  <a:lnTo>
                    <a:pt x="20" y="19"/>
                  </a:lnTo>
                  <a:lnTo>
                    <a:pt x="19" y="22"/>
                  </a:lnTo>
                  <a:lnTo>
                    <a:pt x="15" y="27"/>
                  </a:lnTo>
                  <a:lnTo>
                    <a:pt x="11" y="31"/>
                  </a:lnTo>
                  <a:lnTo>
                    <a:pt x="10" y="33"/>
                  </a:lnTo>
                  <a:lnTo>
                    <a:pt x="23" y="33"/>
                  </a:lnTo>
                  <a:close/>
                </a:path>
              </a:pathLst>
            </a:custGeom>
            <a:solidFill>
              <a:srgbClr val="000000"/>
            </a:solidFill>
            <a:ln w="3175" cmpd="sng">
              <a:solidFill>
                <a:srgbClr val="000000"/>
              </a:solidFill>
              <a:round/>
              <a:headEnd/>
              <a:tailEnd/>
            </a:ln>
          </p:spPr>
          <p:txBody>
            <a:bodyPr/>
            <a:lstStyle/>
            <a:p>
              <a:endParaRPr lang="zh-TW" altLang="en-US"/>
            </a:p>
          </p:txBody>
        </p:sp>
        <p:sp>
          <p:nvSpPr>
            <p:cNvPr id="4405" name="Rectangle 1068"/>
            <p:cNvSpPr>
              <a:spLocks noChangeArrowheads="1"/>
            </p:cNvSpPr>
            <p:nvPr/>
          </p:nvSpPr>
          <p:spPr bwMode="auto">
            <a:xfrm>
              <a:off x="2130" y="1490"/>
              <a:ext cx="59" cy="71"/>
            </a:xfrm>
            <a:prstGeom prst="rect">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miter lim="800000"/>
              <a:headEnd/>
              <a:tailEnd/>
            </a:ln>
          </p:spPr>
          <p:txBody>
            <a:bodyPr/>
            <a:lstStyle/>
            <a:p>
              <a:endParaRPr lang="zh-TW" altLang="en-US"/>
            </a:p>
          </p:txBody>
        </p:sp>
        <p:sp>
          <p:nvSpPr>
            <p:cNvPr id="4406" name="Oval 1069"/>
            <p:cNvSpPr>
              <a:spLocks noChangeArrowheads="1"/>
            </p:cNvSpPr>
            <p:nvPr/>
          </p:nvSpPr>
          <p:spPr bwMode="auto">
            <a:xfrm>
              <a:off x="2137" y="1492"/>
              <a:ext cx="12" cy="15"/>
            </a:xfrm>
            <a:prstGeom prst="ellipse">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round/>
              <a:headEnd/>
              <a:tailEnd/>
            </a:ln>
          </p:spPr>
          <p:txBody>
            <a:bodyPr/>
            <a:lstStyle/>
            <a:p>
              <a:endParaRPr lang="zh-TW" altLang="en-US"/>
            </a:p>
          </p:txBody>
        </p:sp>
        <p:sp>
          <p:nvSpPr>
            <p:cNvPr id="4407" name="Freeform 1070"/>
            <p:cNvSpPr>
              <a:spLocks/>
            </p:cNvSpPr>
            <p:nvPr/>
          </p:nvSpPr>
          <p:spPr bwMode="auto">
            <a:xfrm>
              <a:off x="2145" y="1518"/>
              <a:ext cx="16" cy="21"/>
            </a:xfrm>
            <a:custGeom>
              <a:avLst/>
              <a:gdLst/>
              <a:ahLst/>
              <a:cxnLst>
                <a:cxn ang="0">
                  <a:pos x="0" y="41"/>
                </a:cxn>
                <a:cxn ang="0">
                  <a:pos x="0" y="0"/>
                </a:cxn>
                <a:cxn ang="0">
                  <a:pos x="7" y="0"/>
                </a:cxn>
                <a:cxn ang="0">
                  <a:pos x="7" y="17"/>
                </a:cxn>
                <a:cxn ang="0">
                  <a:pos x="20" y="0"/>
                </a:cxn>
                <a:cxn ang="0">
                  <a:pos x="31" y="0"/>
                </a:cxn>
                <a:cxn ang="0">
                  <a:pos x="18" y="16"/>
                </a:cxn>
                <a:cxn ang="0">
                  <a:pos x="31" y="41"/>
                </a:cxn>
                <a:cxn ang="0">
                  <a:pos x="21" y="41"/>
                </a:cxn>
                <a:cxn ang="0">
                  <a:pos x="12" y="20"/>
                </a:cxn>
                <a:cxn ang="0">
                  <a:pos x="7" y="28"/>
                </a:cxn>
                <a:cxn ang="0">
                  <a:pos x="7" y="41"/>
                </a:cxn>
                <a:cxn ang="0">
                  <a:pos x="0" y="41"/>
                </a:cxn>
              </a:cxnLst>
              <a:rect l="0" t="0" r="r" b="b"/>
              <a:pathLst>
                <a:path w="31" h="41">
                  <a:moveTo>
                    <a:pt x="0" y="41"/>
                  </a:moveTo>
                  <a:lnTo>
                    <a:pt x="0" y="0"/>
                  </a:lnTo>
                  <a:lnTo>
                    <a:pt x="7" y="0"/>
                  </a:lnTo>
                  <a:lnTo>
                    <a:pt x="7" y="17"/>
                  </a:lnTo>
                  <a:lnTo>
                    <a:pt x="20" y="0"/>
                  </a:lnTo>
                  <a:lnTo>
                    <a:pt x="31" y="0"/>
                  </a:lnTo>
                  <a:lnTo>
                    <a:pt x="18" y="16"/>
                  </a:lnTo>
                  <a:lnTo>
                    <a:pt x="31" y="41"/>
                  </a:lnTo>
                  <a:lnTo>
                    <a:pt x="21" y="41"/>
                  </a:lnTo>
                  <a:lnTo>
                    <a:pt x="12" y="20"/>
                  </a:lnTo>
                  <a:lnTo>
                    <a:pt x="7" y="28"/>
                  </a:lnTo>
                  <a:lnTo>
                    <a:pt x="7" y="41"/>
                  </a:lnTo>
                  <a:lnTo>
                    <a:pt x="0" y="41"/>
                  </a:lnTo>
                  <a:close/>
                </a:path>
              </a:pathLst>
            </a:custGeom>
            <a:gradFill rotWithShape="0">
              <a:gsLst>
                <a:gs pos="0">
                  <a:srgbClr val="B5B5B5">
                    <a:gamma/>
                    <a:tint val="0"/>
                    <a:invGamma/>
                  </a:srgbClr>
                </a:gs>
                <a:gs pos="100000">
                  <a:srgbClr val="B5B5B5"/>
                </a:gs>
              </a:gsLst>
              <a:path path="rect">
                <a:fillToRect l="50000" t="50000" r="50000" b="50000"/>
              </a:path>
            </a:gradFill>
            <a:ln w="3175" cmpd="sng">
              <a:solidFill>
                <a:srgbClr val="000000"/>
              </a:solidFill>
              <a:round/>
              <a:headEnd/>
              <a:tailEnd/>
            </a:ln>
          </p:spPr>
          <p:txBody>
            <a:bodyPr/>
            <a:lstStyle/>
            <a:p>
              <a:endParaRPr lang="zh-TW" altLang="en-US"/>
            </a:p>
          </p:txBody>
        </p:sp>
        <p:sp>
          <p:nvSpPr>
            <p:cNvPr id="4408" name="Freeform 1071"/>
            <p:cNvSpPr>
              <a:spLocks/>
            </p:cNvSpPr>
            <p:nvPr/>
          </p:nvSpPr>
          <p:spPr bwMode="auto">
            <a:xfrm>
              <a:off x="2161" y="1518"/>
              <a:ext cx="12" cy="21"/>
            </a:xfrm>
            <a:custGeom>
              <a:avLst/>
              <a:gdLst/>
              <a:ahLst/>
              <a:cxnLst>
                <a:cxn ang="0">
                  <a:pos x="0" y="32"/>
                </a:cxn>
                <a:cxn ang="0">
                  <a:pos x="6" y="30"/>
                </a:cxn>
                <a:cxn ang="0">
                  <a:pos x="8" y="33"/>
                </a:cxn>
                <a:cxn ang="0">
                  <a:pos x="8" y="35"/>
                </a:cxn>
                <a:cxn ang="0">
                  <a:pos x="11" y="37"/>
                </a:cxn>
                <a:cxn ang="0">
                  <a:pos x="14" y="35"/>
                </a:cxn>
                <a:cxn ang="0">
                  <a:pos x="15" y="30"/>
                </a:cxn>
                <a:cxn ang="0">
                  <a:pos x="15" y="27"/>
                </a:cxn>
                <a:cxn ang="0">
                  <a:pos x="14" y="25"/>
                </a:cxn>
                <a:cxn ang="0">
                  <a:pos x="11" y="22"/>
                </a:cxn>
                <a:cxn ang="0">
                  <a:pos x="9" y="24"/>
                </a:cxn>
                <a:cxn ang="0">
                  <a:pos x="10" y="18"/>
                </a:cxn>
                <a:cxn ang="0">
                  <a:pos x="13" y="16"/>
                </a:cxn>
                <a:cxn ang="0">
                  <a:pos x="14" y="11"/>
                </a:cxn>
                <a:cxn ang="0">
                  <a:pos x="14" y="8"/>
                </a:cxn>
                <a:cxn ang="0">
                  <a:pos x="13" y="8"/>
                </a:cxn>
                <a:cxn ang="0">
                  <a:pos x="11" y="7"/>
                </a:cxn>
                <a:cxn ang="0">
                  <a:pos x="9" y="8"/>
                </a:cxn>
                <a:cxn ang="0">
                  <a:pos x="8" y="13"/>
                </a:cxn>
                <a:cxn ang="0">
                  <a:pos x="1" y="11"/>
                </a:cxn>
                <a:cxn ang="0">
                  <a:pos x="2" y="8"/>
                </a:cxn>
                <a:cxn ang="0">
                  <a:pos x="2" y="5"/>
                </a:cxn>
                <a:cxn ang="0">
                  <a:pos x="5" y="3"/>
                </a:cxn>
                <a:cxn ang="0">
                  <a:pos x="6" y="2"/>
                </a:cxn>
                <a:cxn ang="0">
                  <a:pos x="9" y="2"/>
                </a:cxn>
                <a:cxn ang="0">
                  <a:pos x="11" y="0"/>
                </a:cxn>
                <a:cxn ang="0">
                  <a:pos x="19" y="5"/>
                </a:cxn>
                <a:cxn ang="0">
                  <a:pos x="20" y="11"/>
                </a:cxn>
                <a:cxn ang="0">
                  <a:pos x="17" y="21"/>
                </a:cxn>
                <a:cxn ang="0">
                  <a:pos x="20" y="24"/>
                </a:cxn>
                <a:cxn ang="0">
                  <a:pos x="23" y="30"/>
                </a:cxn>
                <a:cxn ang="0">
                  <a:pos x="19" y="40"/>
                </a:cxn>
                <a:cxn ang="0">
                  <a:pos x="11" y="43"/>
                </a:cxn>
                <a:cxn ang="0">
                  <a:pos x="4" y="40"/>
                </a:cxn>
                <a:cxn ang="0">
                  <a:pos x="0" y="32"/>
                </a:cxn>
              </a:cxnLst>
              <a:rect l="0" t="0" r="r" b="b"/>
              <a:pathLst>
                <a:path w="23" h="43">
                  <a:moveTo>
                    <a:pt x="0" y="32"/>
                  </a:moveTo>
                  <a:lnTo>
                    <a:pt x="6" y="30"/>
                  </a:lnTo>
                  <a:lnTo>
                    <a:pt x="8" y="33"/>
                  </a:lnTo>
                  <a:lnTo>
                    <a:pt x="8" y="35"/>
                  </a:lnTo>
                  <a:lnTo>
                    <a:pt x="11" y="37"/>
                  </a:lnTo>
                  <a:lnTo>
                    <a:pt x="14" y="35"/>
                  </a:lnTo>
                  <a:lnTo>
                    <a:pt x="15" y="30"/>
                  </a:lnTo>
                  <a:lnTo>
                    <a:pt x="15" y="27"/>
                  </a:lnTo>
                  <a:lnTo>
                    <a:pt x="14" y="25"/>
                  </a:lnTo>
                  <a:lnTo>
                    <a:pt x="11" y="22"/>
                  </a:lnTo>
                  <a:lnTo>
                    <a:pt x="9" y="24"/>
                  </a:lnTo>
                  <a:lnTo>
                    <a:pt x="10" y="18"/>
                  </a:lnTo>
                  <a:lnTo>
                    <a:pt x="13" y="16"/>
                  </a:lnTo>
                  <a:lnTo>
                    <a:pt x="14" y="11"/>
                  </a:lnTo>
                  <a:lnTo>
                    <a:pt x="14" y="8"/>
                  </a:lnTo>
                  <a:lnTo>
                    <a:pt x="13" y="8"/>
                  </a:lnTo>
                  <a:lnTo>
                    <a:pt x="11" y="7"/>
                  </a:lnTo>
                  <a:lnTo>
                    <a:pt x="9" y="8"/>
                  </a:lnTo>
                  <a:lnTo>
                    <a:pt x="8" y="13"/>
                  </a:lnTo>
                  <a:lnTo>
                    <a:pt x="1" y="11"/>
                  </a:lnTo>
                  <a:lnTo>
                    <a:pt x="2" y="8"/>
                  </a:lnTo>
                  <a:lnTo>
                    <a:pt x="2" y="5"/>
                  </a:lnTo>
                  <a:lnTo>
                    <a:pt x="5" y="3"/>
                  </a:lnTo>
                  <a:lnTo>
                    <a:pt x="6" y="2"/>
                  </a:lnTo>
                  <a:lnTo>
                    <a:pt x="9" y="2"/>
                  </a:lnTo>
                  <a:lnTo>
                    <a:pt x="11" y="0"/>
                  </a:lnTo>
                  <a:lnTo>
                    <a:pt x="19" y="5"/>
                  </a:lnTo>
                  <a:lnTo>
                    <a:pt x="20" y="11"/>
                  </a:lnTo>
                  <a:lnTo>
                    <a:pt x="17" y="21"/>
                  </a:lnTo>
                  <a:lnTo>
                    <a:pt x="20" y="24"/>
                  </a:lnTo>
                  <a:lnTo>
                    <a:pt x="23" y="30"/>
                  </a:lnTo>
                  <a:lnTo>
                    <a:pt x="19" y="40"/>
                  </a:lnTo>
                  <a:lnTo>
                    <a:pt x="11" y="43"/>
                  </a:lnTo>
                  <a:lnTo>
                    <a:pt x="4" y="40"/>
                  </a:lnTo>
                  <a:lnTo>
                    <a:pt x="0" y="32"/>
                  </a:lnTo>
                  <a:close/>
                </a:path>
              </a:pathLst>
            </a:custGeom>
            <a:gradFill rotWithShape="0">
              <a:gsLst>
                <a:gs pos="0">
                  <a:srgbClr val="B5B5B5">
                    <a:gamma/>
                    <a:tint val="0"/>
                    <a:invGamma/>
                  </a:srgbClr>
                </a:gs>
                <a:gs pos="100000">
                  <a:srgbClr val="B5B5B5"/>
                </a:gs>
              </a:gsLst>
              <a:path path="rect">
                <a:fillToRect l="50000" t="50000" r="50000" b="50000"/>
              </a:path>
            </a:gradFill>
            <a:ln w="3175" cmpd="sng">
              <a:solidFill>
                <a:srgbClr val="000000"/>
              </a:solidFill>
              <a:round/>
              <a:headEnd/>
              <a:tailEnd/>
            </a:ln>
          </p:spPr>
          <p:txBody>
            <a:bodyPr/>
            <a:lstStyle/>
            <a:p>
              <a:endParaRPr lang="zh-TW" altLang="en-US"/>
            </a:p>
          </p:txBody>
        </p:sp>
        <p:sp>
          <p:nvSpPr>
            <p:cNvPr id="4409" name="Rectangle 1072"/>
            <p:cNvSpPr>
              <a:spLocks noChangeArrowheads="1"/>
            </p:cNvSpPr>
            <p:nvPr/>
          </p:nvSpPr>
          <p:spPr bwMode="auto">
            <a:xfrm>
              <a:off x="2207" y="1490"/>
              <a:ext cx="57" cy="71"/>
            </a:xfrm>
            <a:prstGeom prst="rect">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miter lim="800000"/>
              <a:headEnd/>
              <a:tailEnd/>
            </a:ln>
          </p:spPr>
          <p:txBody>
            <a:bodyPr/>
            <a:lstStyle/>
            <a:p>
              <a:endParaRPr lang="zh-TW" altLang="en-US"/>
            </a:p>
          </p:txBody>
        </p:sp>
        <p:sp>
          <p:nvSpPr>
            <p:cNvPr id="4410" name="Oval 1073"/>
            <p:cNvSpPr>
              <a:spLocks noChangeArrowheads="1"/>
            </p:cNvSpPr>
            <p:nvPr/>
          </p:nvSpPr>
          <p:spPr bwMode="auto">
            <a:xfrm>
              <a:off x="2212" y="1492"/>
              <a:ext cx="12" cy="15"/>
            </a:xfrm>
            <a:prstGeom prst="ellipse">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round/>
              <a:headEnd/>
              <a:tailEnd/>
            </a:ln>
          </p:spPr>
          <p:txBody>
            <a:bodyPr/>
            <a:lstStyle/>
            <a:p>
              <a:endParaRPr lang="zh-TW" altLang="en-US"/>
            </a:p>
          </p:txBody>
        </p:sp>
        <p:sp>
          <p:nvSpPr>
            <p:cNvPr id="4411" name="Freeform 1074"/>
            <p:cNvSpPr>
              <a:spLocks/>
            </p:cNvSpPr>
            <p:nvPr/>
          </p:nvSpPr>
          <p:spPr bwMode="auto">
            <a:xfrm>
              <a:off x="2221" y="1518"/>
              <a:ext cx="15" cy="21"/>
            </a:xfrm>
            <a:custGeom>
              <a:avLst/>
              <a:gdLst/>
              <a:ahLst/>
              <a:cxnLst>
                <a:cxn ang="0">
                  <a:pos x="0" y="41"/>
                </a:cxn>
                <a:cxn ang="0">
                  <a:pos x="0" y="0"/>
                </a:cxn>
                <a:cxn ang="0">
                  <a:pos x="7" y="0"/>
                </a:cxn>
                <a:cxn ang="0">
                  <a:pos x="7" y="17"/>
                </a:cxn>
                <a:cxn ang="0">
                  <a:pos x="21" y="0"/>
                </a:cxn>
                <a:cxn ang="0">
                  <a:pos x="30" y="0"/>
                </a:cxn>
                <a:cxn ang="0">
                  <a:pos x="17" y="16"/>
                </a:cxn>
                <a:cxn ang="0">
                  <a:pos x="31" y="41"/>
                </a:cxn>
                <a:cxn ang="0">
                  <a:pos x="22" y="41"/>
                </a:cxn>
                <a:cxn ang="0">
                  <a:pos x="13" y="20"/>
                </a:cxn>
                <a:cxn ang="0">
                  <a:pos x="7" y="28"/>
                </a:cxn>
                <a:cxn ang="0">
                  <a:pos x="7" y="41"/>
                </a:cxn>
                <a:cxn ang="0">
                  <a:pos x="0" y="41"/>
                </a:cxn>
              </a:cxnLst>
              <a:rect l="0" t="0" r="r" b="b"/>
              <a:pathLst>
                <a:path w="31" h="41">
                  <a:moveTo>
                    <a:pt x="0" y="41"/>
                  </a:moveTo>
                  <a:lnTo>
                    <a:pt x="0" y="0"/>
                  </a:lnTo>
                  <a:lnTo>
                    <a:pt x="7" y="0"/>
                  </a:lnTo>
                  <a:lnTo>
                    <a:pt x="7" y="17"/>
                  </a:lnTo>
                  <a:lnTo>
                    <a:pt x="21" y="0"/>
                  </a:lnTo>
                  <a:lnTo>
                    <a:pt x="30" y="0"/>
                  </a:lnTo>
                  <a:lnTo>
                    <a:pt x="17" y="16"/>
                  </a:lnTo>
                  <a:lnTo>
                    <a:pt x="31" y="41"/>
                  </a:lnTo>
                  <a:lnTo>
                    <a:pt x="22" y="41"/>
                  </a:lnTo>
                  <a:lnTo>
                    <a:pt x="13" y="20"/>
                  </a:lnTo>
                  <a:lnTo>
                    <a:pt x="7" y="28"/>
                  </a:lnTo>
                  <a:lnTo>
                    <a:pt x="7" y="41"/>
                  </a:lnTo>
                  <a:lnTo>
                    <a:pt x="0" y="41"/>
                  </a:lnTo>
                  <a:close/>
                </a:path>
              </a:pathLst>
            </a:custGeom>
            <a:gradFill rotWithShape="0">
              <a:gsLst>
                <a:gs pos="0">
                  <a:srgbClr val="B5B5B5">
                    <a:gamma/>
                    <a:tint val="0"/>
                    <a:invGamma/>
                  </a:srgbClr>
                </a:gs>
                <a:gs pos="100000">
                  <a:srgbClr val="B5B5B5"/>
                </a:gs>
              </a:gsLst>
              <a:path path="rect">
                <a:fillToRect l="50000" t="50000" r="50000" b="50000"/>
              </a:path>
            </a:gradFill>
            <a:ln w="3175" cmpd="sng">
              <a:solidFill>
                <a:srgbClr val="000000"/>
              </a:solidFill>
              <a:round/>
              <a:headEnd/>
              <a:tailEnd/>
            </a:ln>
          </p:spPr>
          <p:txBody>
            <a:bodyPr/>
            <a:lstStyle/>
            <a:p>
              <a:endParaRPr lang="zh-TW" altLang="en-US"/>
            </a:p>
          </p:txBody>
        </p:sp>
        <p:sp>
          <p:nvSpPr>
            <p:cNvPr id="4412" name="Freeform 1075"/>
            <p:cNvSpPr>
              <a:spLocks/>
            </p:cNvSpPr>
            <p:nvPr/>
          </p:nvSpPr>
          <p:spPr bwMode="auto">
            <a:xfrm>
              <a:off x="2236" y="1518"/>
              <a:ext cx="12" cy="21"/>
            </a:xfrm>
            <a:custGeom>
              <a:avLst/>
              <a:gdLst/>
              <a:ahLst/>
              <a:cxnLst>
                <a:cxn ang="0">
                  <a:pos x="16" y="0"/>
                </a:cxn>
                <a:cxn ang="0">
                  <a:pos x="15" y="5"/>
                </a:cxn>
                <a:cxn ang="0">
                  <a:pos x="11" y="8"/>
                </a:cxn>
                <a:cxn ang="0">
                  <a:pos x="11" y="11"/>
                </a:cxn>
                <a:cxn ang="0">
                  <a:pos x="8" y="13"/>
                </a:cxn>
                <a:cxn ang="0">
                  <a:pos x="8" y="16"/>
                </a:cxn>
                <a:cxn ang="0">
                  <a:pos x="6" y="18"/>
                </a:cxn>
                <a:cxn ang="0">
                  <a:pos x="6" y="21"/>
                </a:cxn>
                <a:cxn ang="0">
                  <a:pos x="2" y="24"/>
                </a:cxn>
                <a:cxn ang="0">
                  <a:pos x="2" y="27"/>
                </a:cxn>
                <a:cxn ang="0">
                  <a:pos x="0" y="27"/>
                </a:cxn>
                <a:cxn ang="0">
                  <a:pos x="0" y="35"/>
                </a:cxn>
                <a:cxn ang="0">
                  <a:pos x="15" y="35"/>
                </a:cxn>
                <a:cxn ang="0">
                  <a:pos x="15" y="43"/>
                </a:cxn>
                <a:cxn ang="0">
                  <a:pos x="21" y="43"/>
                </a:cxn>
                <a:cxn ang="0">
                  <a:pos x="21" y="35"/>
                </a:cxn>
                <a:cxn ang="0">
                  <a:pos x="25" y="35"/>
                </a:cxn>
                <a:cxn ang="0">
                  <a:pos x="25" y="27"/>
                </a:cxn>
                <a:cxn ang="0">
                  <a:pos x="21" y="27"/>
                </a:cxn>
                <a:cxn ang="0">
                  <a:pos x="21" y="14"/>
                </a:cxn>
                <a:cxn ang="0">
                  <a:pos x="15" y="14"/>
                </a:cxn>
                <a:cxn ang="0">
                  <a:pos x="15" y="27"/>
                </a:cxn>
                <a:cxn ang="0">
                  <a:pos x="8" y="27"/>
                </a:cxn>
                <a:cxn ang="0">
                  <a:pos x="8" y="24"/>
                </a:cxn>
                <a:cxn ang="0">
                  <a:pos x="11" y="22"/>
                </a:cxn>
                <a:cxn ang="0">
                  <a:pos x="11" y="19"/>
                </a:cxn>
                <a:cxn ang="0">
                  <a:pos x="13" y="18"/>
                </a:cxn>
                <a:cxn ang="0">
                  <a:pos x="13" y="14"/>
                </a:cxn>
                <a:cxn ang="0">
                  <a:pos x="21" y="14"/>
                </a:cxn>
                <a:cxn ang="0">
                  <a:pos x="21" y="0"/>
                </a:cxn>
                <a:cxn ang="0">
                  <a:pos x="16" y="0"/>
                </a:cxn>
              </a:cxnLst>
              <a:rect l="0" t="0" r="r" b="b"/>
              <a:pathLst>
                <a:path w="25" h="43">
                  <a:moveTo>
                    <a:pt x="16" y="0"/>
                  </a:moveTo>
                  <a:lnTo>
                    <a:pt x="15" y="5"/>
                  </a:lnTo>
                  <a:lnTo>
                    <a:pt x="11" y="8"/>
                  </a:lnTo>
                  <a:lnTo>
                    <a:pt x="11" y="11"/>
                  </a:lnTo>
                  <a:lnTo>
                    <a:pt x="8" y="13"/>
                  </a:lnTo>
                  <a:lnTo>
                    <a:pt x="8" y="16"/>
                  </a:lnTo>
                  <a:lnTo>
                    <a:pt x="6" y="18"/>
                  </a:lnTo>
                  <a:lnTo>
                    <a:pt x="6" y="21"/>
                  </a:lnTo>
                  <a:lnTo>
                    <a:pt x="2" y="24"/>
                  </a:lnTo>
                  <a:lnTo>
                    <a:pt x="2" y="27"/>
                  </a:lnTo>
                  <a:lnTo>
                    <a:pt x="0" y="27"/>
                  </a:lnTo>
                  <a:lnTo>
                    <a:pt x="0" y="35"/>
                  </a:lnTo>
                  <a:lnTo>
                    <a:pt x="15" y="35"/>
                  </a:lnTo>
                  <a:lnTo>
                    <a:pt x="15" y="43"/>
                  </a:lnTo>
                  <a:lnTo>
                    <a:pt x="21" y="43"/>
                  </a:lnTo>
                  <a:lnTo>
                    <a:pt x="21" y="35"/>
                  </a:lnTo>
                  <a:lnTo>
                    <a:pt x="25" y="35"/>
                  </a:lnTo>
                  <a:lnTo>
                    <a:pt x="25" y="27"/>
                  </a:lnTo>
                  <a:lnTo>
                    <a:pt x="21" y="27"/>
                  </a:lnTo>
                  <a:lnTo>
                    <a:pt x="21" y="14"/>
                  </a:lnTo>
                  <a:lnTo>
                    <a:pt x="15" y="14"/>
                  </a:lnTo>
                  <a:lnTo>
                    <a:pt x="15" y="27"/>
                  </a:lnTo>
                  <a:lnTo>
                    <a:pt x="8" y="27"/>
                  </a:lnTo>
                  <a:lnTo>
                    <a:pt x="8" y="24"/>
                  </a:lnTo>
                  <a:lnTo>
                    <a:pt x="11" y="22"/>
                  </a:lnTo>
                  <a:lnTo>
                    <a:pt x="11" y="19"/>
                  </a:lnTo>
                  <a:lnTo>
                    <a:pt x="13" y="18"/>
                  </a:lnTo>
                  <a:lnTo>
                    <a:pt x="13" y="14"/>
                  </a:lnTo>
                  <a:lnTo>
                    <a:pt x="21" y="14"/>
                  </a:lnTo>
                  <a:lnTo>
                    <a:pt x="21" y="0"/>
                  </a:lnTo>
                  <a:lnTo>
                    <a:pt x="16" y="0"/>
                  </a:lnTo>
                  <a:close/>
                </a:path>
              </a:pathLst>
            </a:custGeom>
            <a:gradFill rotWithShape="0">
              <a:gsLst>
                <a:gs pos="0">
                  <a:srgbClr val="B5B5B5">
                    <a:gamma/>
                    <a:tint val="0"/>
                    <a:invGamma/>
                  </a:srgbClr>
                </a:gs>
                <a:gs pos="100000">
                  <a:srgbClr val="B5B5B5"/>
                </a:gs>
              </a:gsLst>
              <a:path path="rect">
                <a:fillToRect l="50000" t="50000" r="50000" b="50000"/>
              </a:path>
            </a:gradFill>
            <a:ln w="3175" cmpd="sng">
              <a:solidFill>
                <a:srgbClr val="000000"/>
              </a:solidFill>
              <a:round/>
              <a:headEnd/>
              <a:tailEnd/>
            </a:ln>
          </p:spPr>
          <p:txBody>
            <a:bodyPr/>
            <a:lstStyle/>
            <a:p>
              <a:endParaRPr lang="zh-TW" altLang="en-US"/>
            </a:p>
          </p:txBody>
        </p:sp>
        <p:sp>
          <p:nvSpPr>
            <p:cNvPr id="4413" name="Rectangle 1076"/>
            <p:cNvSpPr>
              <a:spLocks noChangeArrowheads="1"/>
            </p:cNvSpPr>
            <p:nvPr/>
          </p:nvSpPr>
          <p:spPr bwMode="auto">
            <a:xfrm>
              <a:off x="2282" y="1490"/>
              <a:ext cx="58" cy="71"/>
            </a:xfrm>
            <a:prstGeom prst="rect">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miter lim="800000"/>
              <a:headEnd/>
              <a:tailEnd/>
            </a:ln>
          </p:spPr>
          <p:txBody>
            <a:bodyPr/>
            <a:lstStyle/>
            <a:p>
              <a:endParaRPr lang="zh-TW" altLang="en-US"/>
            </a:p>
          </p:txBody>
        </p:sp>
        <p:sp>
          <p:nvSpPr>
            <p:cNvPr id="4414" name="Oval 1077"/>
            <p:cNvSpPr>
              <a:spLocks noChangeArrowheads="1"/>
            </p:cNvSpPr>
            <p:nvPr/>
          </p:nvSpPr>
          <p:spPr bwMode="auto">
            <a:xfrm>
              <a:off x="2288" y="1492"/>
              <a:ext cx="12" cy="15"/>
            </a:xfrm>
            <a:prstGeom prst="ellipse">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round/>
              <a:headEnd/>
              <a:tailEnd/>
            </a:ln>
          </p:spPr>
          <p:txBody>
            <a:bodyPr/>
            <a:lstStyle/>
            <a:p>
              <a:endParaRPr lang="zh-TW" altLang="en-US"/>
            </a:p>
          </p:txBody>
        </p:sp>
        <p:sp>
          <p:nvSpPr>
            <p:cNvPr id="4415" name="Freeform 1078"/>
            <p:cNvSpPr>
              <a:spLocks/>
            </p:cNvSpPr>
            <p:nvPr/>
          </p:nvSpPr>
          <p:spPr bwMode="auto">
            <a:xfrm>
              <a:off x="2297" y="1518"/>
              <a:ext cx="15" cy="21"/>
            </a:xfrm>
            <a:custGeom>
              <a:avLst/>
              <a:gdLst/>
              <a:ahLst/>
              <a:cxnLst>
                <a:cxn ang="0">
                  <a:pos x="0" y="41"/>
                </a:cxn>
                <a:cxn ang="0">
                  <a:pos x="0" y="0"/>
                </a:cxn>
                <a:cxn ang="0">
                  <a:pos x="6" y="0"/>
                </a:cxn>
                <a:cxn ang="0">
                  <a:pos x="6" y="17"/>
                </a:cxn>
                <a:cxn ang="0">
                  <a:pos x="20" y="0"/>
                </a:cxn>
                <a:cxn ang="0">
                  <a:pos x="29" y="0"/>
                </a:cxn>
                <a:cxn ang="0">
                  <a:pos x="16" y="16"/>
                </a:cxn>
                <a:cxn ang="0">
                  <a:pos x="29" y="41"/>
                </a:cxn>
                <a:cxn ang="0">
                  <a:pos x="21" y="41"/>
                </a:cxn>
                <a:cxn ang="0">
                  <a:pos x="11" y="20"/>
                </a:cxn>
                <a:cxn ang="0">
                  <a:pos x="6" y="28"/>
                </a:cxn>
                <a:cxn ang="0">
                  <a:pos x="6" y="41"/>
                </a:cxn>
                <a:cxn ang="0">
                  <a:pos x="0" y="41"/>
                </a:cxn>
              </a:cxnLst>
              <a:rect l="0" t="0" r="r" b="b"/>
              <a:pathLst>
                <a:path w="29" h="41">
                  <a:moveTo>
                    <a:pt x="0" y="41"/>
                  </a:moveTo>
                  <a:lnTo>
                    <a:pt x="0" y="0"/>
                  </a:lnTo>
                  <a:lnTo>
                    <a:pt x="6" y="0"/>
                  </a:lnTo>
                  <a:lnTo>
                    <a:pt x="6" y="17"/>
                  </a:lnTo>
                  <a:lnTo>
                    <a:pt x="20" y="0"/>
                  </a:lnTo>
                  <a:lnTo>
                    <a:pt x="29" y="0"/>
                  </a:lnTo>
                  <a:lnTo>
                    <a:pt x="16" y="16"/>
                  </a:lnTo>
                  <a:lnTo>
                    <a:pt x="29" y="41"/>
                  </a:lnTo>
                  <a:lnTo>
                    <a:pt x="21" y="41"/>
                  </a:lnTo>
                  <a:lnTo>
                    <a:pt x="11" y="20"/>
                  </a:lnTo>
                  <a:lnTo>
                    <a:pt x="6" y="28"/>
                  </a:lnTo>
                  <a:lnTo>
                    <a:pt x="6" y="41"/>
                  </a:lnTo>
                  <a:lnTo>
                    <a:pt x="0" y="41"/>
                  </a:lnTo>
                  <a:close/>
                </a:path>
              </a:pathLst>
            </a:custGeom>
            <a:gradFill rotWithShape="0">
              <a:gsLst>
                <a:gs pos="0">
                  <a:srgbClr val="B5B5B5">
                    <a:gamma/>
                    <a:tint val="0"/>
                    <a:invGamma/>
                  </a:srgbClr>
                </a:gs>
                <a:gs pos="100000">
                  <a:srgbClr val="B5B5B5"/>
                </a:gs>
              </a:gsLst>
              <a:path path="rect">
                <a:fillToRect l="50000" t="50000" r="50000" b="50000"/>
              </a:path>
            </a:gradFill>
            <a:ln w="3175" cmpd="sng">
              <a:solidFill>
                <a:srgbClr val="000000"/>
              </a:solidFill>
              <a:round/>
              <a:headEnd/>
              <a:tailEnd/>
            </a:ln>
          </p:spPr>
          <p:txBody>
            <a:bodyPr/>
            <a:lstStyle/>
            <a:p>
              <a:endParaRPr lang="zh-TW" altLang="en-US"/>
            </a:p>
          </p:txBody>
        </p:sp>
        <p:sp>
          <p:nvSpPr>
            <p:cNvPr id="4416" name="Freeform 1079"/>
            <p:cNvSpPr>
              <a:spLocks/>
            </p:cNvSpPr>
            <p:nvPr/>
          </p:nvSpPr>
          <p:spPr bwMode="auto">
            <a:xfrm>
              <a:off x="2313" y="1518"/>
              <a:ext cx="11" cy="21"/>
            </a:xfrm>
            <a:custGeom>
              <a:avLst/>
              <a:gdLst/>
              <a:ahLst/>
              <a:cxnLst>
                <a:cxn ang="0">
                  <a:pos x="0" y="30"/>
                </a:cxn>
                <a:cxn ang="0">
                  <a:pos x="6" y="28"/>
                </a:cxn>
                <a:cxn ang="0">
                  <a:pos x="8" y="33"/>
                </a:cxn>
                <a:cxn ang="0">
                  <a:pos x="11" y="35"/>
                </a:cxn>
                <a:cxn ang="0">
                  <a:pos x="14" y="33"/>
                </a:cxn>
                <a:cxn ang="0">
                  <a:pos x="15" y="27"/>
                </a:cxn>
                <a:cxn ang="0">
                  <a:pos x="14" y="20"/>
                </a:cxn>
                <a:cxn ang="0">
                  <a:pos x="10" y="19"/>
                </a:cxn>
                <a:cxn ang="0">
                  <a:pos x="6" y="22"/>
                </a:cxn>
                <a:cxn ang="0">
                  <a:pos x="0" y="22"/>
                </a:cxn>
                <a:cxn ang="0">
                  <a:pos x="4" y="0"/>
                </a:cxn>
                <a:cxn ang="0">
                  <a:pos x="20" y="0"/>
                </a:cxn>
                <a:cxn ang="0">
                  <a:pos x="20" y="6"/>
                </a:cxn>
                <a:cxn ang="0">
                  <a:pos x="9" y="6"/>
                </a:cxn>
                <a:cxn ang="0">
                  <a:pos x="8" y="14"/>
                </a:cxn>
                <a:cxn ang="0">
                  <a:pos x="11" y="12"/>
                </a:cxn>
                <a:cxn ang="0">
                  <a:pos x="17" y="14"/>
                </a:cxn>
                <a:cxn ang="0">
                  <a:pos x="19" y="17"/>
                </a:cxn>
                <a:cxn ang="0">
                  <a:pos x="22" y="20"/>
                </a:cxn>
                <a:cxn ang="0">
                  <a:pos x="23" y="27"/>
                </a:cxn>
                <a:cxn ang="0">
                  <a:pos x="20" y="36"/>
                </a:cxn>
                <a:cxn ang="0">
                  <a:pos x="17" y="39"/>
                </a:cxn>
                <a:cxn ang="0">
                  <a:pos x="11" y="41"/>
                </a:cxn>
                <a:cxn ang="0">
                  <a:pos x="6" y="39"/>
                </a:cxn>
                <a:cxn ang="0">
                  <a:pos x="4" y="38"/>
                </a:cxn>
                <a:cxn ang="0">
                  <a:pos x="1" y="35"/>
                </a:cxn>
                <a:cxn ang="0">
                  <a:pos x="0" y="30"/>
                </a:cxn>
              </a:cxnLst>
              <a:rect l="0" t="0" r="r" b="b"/>
              <a:pathLst>
                <a:path w="23" h="41">
                  <a:moveTo>
                    <a:pt x="0" y="30"/>
                  </a:moveTo>
                  <a:lnTo>
                    <a:pt x="6" y="28"/>
                  </a:lnTo>
                  <a:lnTo>
                    <a:pt x="8" y="33"/>
                  </a:lnTo>
                  <a:lnTo>
                    <a:pt x="11" y="35"/>
                  </a:lnTo>
                  <a:lnTo>
                    <a:pt x="14" y="33"/>
                  </a:lnTo>
                  <a:lnTo>
                    <a:pt x="15" y="27"/>
                  </a:lnTo>
                  <a:lnTo>
                    <a:pt x="14" y="20"/>
                  </a:lnTo>
                  <a:lnTo>
                    <a:pt x="10" y="19"/>
                  </a:lnTo>
                  <a:lnTo>
                    <a:pt x="6" y="22"/>
                  </a:lnTo>
                  <a:lnTo>
                    <a:pt x="0" y="22"/>
                  </a:lnTo>
                  <a:lnTo>
                    <a:pt x="4" y="0"/>
                  </a:lnTo>
                  <a:lnTo>
                    <a:pt x="20" y="0"/>
                  </a:lnTo>
                  <a:lnTo>
                    <a:pt x="20" y="6"/>
                  </a:lnTo>
                  <a:lnTo>
                    <a:pt x="9" y="6"/>
                  </a:lnTo>
                  <a:lnTo>
                    <a:pt x="8" y="14"/>
                  </a:lnTo>
                  <a:lnTo>
                    <a:pt x="11" y="12"/>
                  </a:lnTo>
                  <a:lnTo>
                    <a:pt x="17" y="14"/>
                  </a:lnTo>
                  <a:lnTo>
                    <a:pt x="19" y="17"/>
                  </a:lnTo>
                  <a:lnTo>
                    <a:pt x="22" y="20"/>
                  </a:lnTo>
                  <a:lnTo>
                    <a:pt x="23" y="27"/>
                  </a:lnTo>
                  <a:lnTo>
                    <a:pt x="20" y="36"/>
                  </a:lnTo>
                  <a:lnTo>
                    <a:pt x="17" y="39"/>
                  </a:lnTo>
                  <a:lnTo>
                    <a:pt x="11" y="41"/>
                  </a:lnTo>
                  <a:lnTo>
                    <a:pt x="6" y="39"/>
                  </a:lnTo>
                  <a:lnTo>
                    <a:pt x="4" y="38"/>
                  </a:lnTo>
                  <a:lnTo>
                    <a:pt x="1" y="35"/>
                  </a:lnTo>
                  <a:lnTo>
                    <a:pt x="0" y="30"/>
                  </a:lnTo>
                  <a:close/>
                </a:path>
              </a:pathLst>
            </a:custGeom>
            <a:gradFill rotWithShape="0">
              <a:gsLst>
                <a:gs pos="0">
                  <a:srgbClr val="B5B5B5">
                    <a:gamma/>
                    <a:tint val="0"/>
                    <a:invGamma/>
                  </a:srgbClr>
                </a:gs>
                <a:gs pos="100000">
                  <a:srgbClr val="B5B5B5"/>
                </a:gs>
              </a:gsLst>
              <a:path path="rect">
                <a:fillToRect l="50000" t="50000" r="50000" b="50000"/>
              </a:path>
            </a:gradFill>
            <a:ln w="3175" cmpd="sng">
              <a:solidFill>
                <a:srgbClr val="000000"/>
              </a:solidFill>
              <a:round/>
              <a:headEnd/>
              <a:tailEnd/>
            </a:ln>
          </p:spPr>
          <p:txBody>
            <a:bodyPr/>
            <a:lstStyle/>
            <a:p>
              <a:endParaRPr lang="zh-TW" altLang="en-US"/>
            </a:p>
          </p:txBody>
        </p:sp>
        <p:sp>
          <p:nvSpPr>
            <p:cNvPr id="4417" name="Rectangle 1080"/>
            <p:cNvSpPr>
              <a:spLocks noChangeArrowheads="1"/>
            </p:cNvSpPr>
            <p:nvPr/>
          </p:nvSpPr>
          <p:spPr bwMode="auto">
            <a:xfrm>
              <a:off x="2357" y="1490"/>
              <a:ext cx="58" cy="71"/>
            </a:xfrm>
            <a:prstGeom prst="rect">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miter lim="800000"/>
              <a:headEnd/>
              <a:tailEnd/>
            </a:ln>
          </p:spPr>
          <p:txBody>
            <a:bodyPr/>
            <a:lstStyle/>
            <a:p>
              <a:endParaRPr lang="zh-TW" altLang="en-US"/>
            </a:p>
          </p:txBody>
        </p:sp>
        <p:sp>
          <p:nvSpPr>
            <p:cNvPr id="4418" name="Oval 1081"/>
            <p:cNvSpPr>
              <a:spLocks noChangeArrowheads="1"/>
            </p:cNvSpPr>
            <p:nvPr/>
          </p:nvSpPr>
          <p:spPr bwMode="auto">
            <a:xfrm>
              <a:off x="2363" y="1492"/>
              <a:ext cx="12" cy="15"/>
            </a:xfrm>
            <a:prstGeom prst="ellipse">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round/>
              <a:headEnd/>
              <a:tailEnd/>
            </a:ln>
          </p:spPr>
          <p:txBody>
            <a:bodyPr/>
            <a:lstStyle/>
            <a:p>
              <a:endParaRPr lang="zh-TW" altLang="en-US"/>
            </a:p>
          </p:txBody>
        </p:sp>
        <p:sp>
          <p:nvSpPr>
            <p:cNvPr id="4419" name="Freeform 1082"/>
            <p:cNvSpPr>
              <a:spLocks/>
            </p:cNvSpPr>
            <p:nvPr/>
          </p:nvSpPr>
          <p:spPr bwMode="auto">
            <a:xfrm>
              <a:off x="2372" y="1518"/>
              <a:ext cx="15" cy="21"/>
            </a:xfrm>
            <a:custGeom>
              <a:avLst/>
              <a:gdLst/>
              <a:ahLst/>
              <a:cxnLst>
                <a:cxn ang="0">
                  <a:pos x="0" y="41"/>
                </a:cxn>
                <a:cxn ang="0">
                  <a:pos x="0" y="0"/>
                </a:cxn>
                <a:cxn ang="0">
                  <a:pos x="7" y="0"/>
                </a:cxn>
                <a:cxn ang="0">
                  <a:pos x="7" y="17"/>
                </a:cxn>
                <a:cxn ang="0">
                  <a:pos x="20" y="0"/>
                </a:cxn>
                <a:cxn ang="0">
                  <a:pos x="30" y="0"/>
                </a:cxn>
                <a:cxn ang="0">
                  <a:pos x="17" y="16"/>
                </a:cxn>
                <a:cxn ang="0">
                  <a:pos x="30" y="41"/>
                </a:cxn>
                <a:cxn ang="0">
                  <a:pos x="21" y="41"/>
                </a:cxn>
                <a:cxn ang="0">
                  <a:pos x="12" y="20"/>
                </a:cxn>
                <a:cxn ang="0">
                  <a:pos x="7" y="28"/>
                </a:cxn>
                <a:cxn ang="0">
                  <a:pos x="7" y="41"/>
                </a:cxn>
                <a:cxn ang="0">
                  <a:pos x="0" y="41"/>
                </a:cxn>
              </a:cxnLst>
              <a:rect l="0" t="0" r="r" b="b"/>
              <a:pathLst>
                <a:path w="30" h="41">
                  <a:moveTo>
                    <a:pt x="0" y="41"/>
                  </a:moveTo>
                  <a:lnTo>
                    <a:pt x="0" y="0"/>
                  </a:lnTo>
                  <a:lnTo>
                    <a:pt x="7" y="0"/>
                  </a:lnTo>
                  <a:lnTo>
                    <a:pt x="7" y="17"/>
                  </a:lnTo>
                  <a:lnTo>
                    <a:pt x="20" y="0"/>
                  </a:lnTo>
                  <a:lnTo>
                    <a:pt x="30" y="0"/>
                  </a:lnTo>
                  <a:lnTo>
                    <a:pt x="17" y="16"/>
                  </a:lnTo>
                  <a:lnTo>
                    <a:pt x="30" y="41"/>
                  </a:lnTo>
                  <a:lnTo>
                    <a:pt x="21" y="41"/>
                  </a:lnTo>
                  <a:lnTo>
                    <a:pt x="12" y="20"/>
                  </a:lnTo>
                  <a:lnTo>
                    <a:pt x="7" y="28"/>
                  </a:lnTo>
                  <a:lnTo>
                    <a:pt x="7" y="41"/>
                  </a:lnTo>
                  <a:lnTo>
                    <a:pt x="0" y="41"/>
                  </a:lnTo>
                  <a:close/>
                </a:path>
              </a:pathLst>
            </a:custGeom>
            <a:gradFill rotWithShape="0">
              <a:gsLst>
                <a:gs pos="0">
                  <a:srgbClr val="B5B5B5">
                    <a:gamma/>
                    <a:tint val="0"/>
                    <a:invGamma/>
                  </a:srgbClr>
                </a:gs>
                <a:gs pos="100000">
                  <a:srgbClr val="B5B5B5"/>
                </a:gs>
              </a:gsLst>
              <a:path path="rect">
                <a:fillToRect l="50000" t="50000" r="50000" b="50000"/>
              </a:path>
            </a:gradFill>
            <a:ln w="3175" cmpd="sng">
              <a:solidFill>
                <a:srgbClr val="000000"/>
              </a:solidFill>
              <a:round/>
              <a:headEnd/>
              <a:tailEnd/>
            </a:ln>
          </p:spPr>
          <p:txBody>
            <a:bodyPr/>
            <a:lstStyle/>
            <a:p>
              <a:endParaRPr lang="zh-TW" altLang="en-US"/>
            </a:p>
          </p:txBody>
        </p:sp>
        <p:sp>
          <p:nvSpPr>
            <p:cNvPr id="4420" name="Freeform 1083"/>
            <p:cNvSpPr>
              <a:spLocks/>
            </p:cNvSpPr>
            <p:nvPr/>
          </p:nvSpPr>
          <p:spPr bwMode="auto">
            <a:xfrm>
              <a:off x="2388" y="1518"/>
              <a:ext cx="11" cy="21"/>
            </a:xfrm>
            <a:custGeom>
              <a:avLst/>
              <a:gdLst/>
              <a:ahLst/>
              <a:cxnLst>
                <a:cxn ang="0">
                  <a:pos x="6" y="0"/>
                </a:cxn>
                <a:cxn ang="0">
                  <a:pos x="6" y="1"/>
                </a:cxn>
                <a:cxn ang="0">
                  <a:pos x="2" y="5"/>
                </a:cxn>
                <a:cxn ang="0">
                  <a:pos x="2" y="9"/>
                </a:cxn>
                <a:cxn ang="0">
                  <a:pos x="1" y="9"/>
                </a:cxn>
                <a:cxn ang="0">
                  <a:pos x="1" y="17"/>
                </a:cxn>
                <a:cxn ang="0">
                  <a:pos x="0" y="17"/>
                </a:cxn>
                <a:cxn ang="0">
                  <a:pos x="1" y="33"/>
                </a:cxn>
                <a:cxn ang="0">
                  <a:pos x="2" y="33"/>
                </a:cxn>
                <a:cxn ang="0">
                  <a:pos x="2" y="38"/>
                </a:cxn>
                <a:cxn ang="0">
                  <a:pos x="5" y="38"/>
                </a:cxn>
                <a:cxn ang="0">
                  <a:pos x="6" y="41"/>
                </a:cxn>
                <a:cxn ang="0">
                  <a:pos x="15" y="41"/>
                </a:cxn>
                <a:cxn ang="0">
                  <a:pos x="15" y="39"/>
                </a:cxn>
                <a:cxn ang="0">
                  <a:pos x="19" y="39"/>
                </a:cxn>
                <a:cxn ang="0">
                  <a:pos x="19" y="36"/>
                </a:cxn>
                <a:cxn ang="0">
                  <a:pos x="20" y="36"/>
                </a:cxn>
                <a:cxn ang="0">
                  <a:pos x="20" y="30"/>
                </a:cxn>
                <a:cxn ang="0">
                  <a:pos x="22" y="30"/>
                </a:cxn>
                <a:cxn ang="0">
                  <a:pos x="20" y="20"/>
                </a:cxn>
                <a:cxn ang="0">
                  <a:pos x="13" y="20"/>
                </a:cxn>
                <a:cxn ang="0">
                  <a:pos x="15" y="27"/>
                </a:cxn>
                <a:cxn ang="0">
                  <a:pos x="15" y="31"/>
                </a:cxn>
                <a:cxn ang="0">
                  <a:pos x="14" y="31"/>
                </a:cxn>
                <a:cxn ang="0">
                  <a:pos x="14" y="35"/>
                </a:cxn>
                <a:cxn ang="0">
                  <a:pos x="7" y="35"/>
                </a:cxn>
                <a:cxn ang="0">
                  <a:pos x="6" y="25"/>
                </a:cxn>
                <a:cxn ang="0">
                  <a:pos x="7" y="25"/>
                </a:cxn>
                <a:cxn ang="0">
                  <a:pos x="7" y="22"/>
                </a:cxn>
                <a:cxn ang="0">
                  <a:pos x="10" y="20"/>
                </a:cxn>
                <a:cxn ang="0">
                  <a:pos x="19" y="20"/>
                </a:cxn>
                <a:cxn ang="0">
                  <a:pos x="19" y="17"/>
                </a:cxn>
                <a:cxn ang="0">
                  <a:pos x="13" y="16"/>
                </a:cxn>
                <a:cxn ang="0">
                  <a:pos x="13" y="14"/>
                </a:cxn>
                <a:cxn ang="0">
                  <a:pos x="9" y="14"/>
                </a:cxn>
                <a:cxn ang="0">
                  <a:pos x="9" y="16"/>
                </a:cxn>
                <a:cxn ang="0">
                  <a:pos x="6" y="17"/>
                </a:cxn>
                <a:cxn ang="0">
                  <a:pos x="6" y="9"/>
                </a:cxn>
                <a:cxn ang="0">
                  <a:pos x="9" y="6"/>
                </a:cxn>
                <a:cxn ang="0">
                  <a:pos x="19" y="6"/>
                </a:cxn>
                <a:cxn ang="0">
                  <a:pos x="19" y="3"/>
                </a:cxn>
                <a:cxn ang="0">
                  <a:pos x="18" y="3"/>
                </a:cxn>
                <a:cxn ang="0">
                  <a:pos x="18" y="1"/>
                </a:cxn>
                <a:cxn ang="0">
                  <a:pos x="14" y="1"/>
                </a:cxn>
                <a:cxn ang="0">
                  <a:pos x="14" y="0"/>
                </a:cxn>
                <a:cxn ang="0">
                  <a:pos x="6" y="0"/>
                </a:cxn>
              </a:cxnLst>
              <a:rect l="0" t="0" r="r" b="b"/>
              <a:pathLst>
                <a:path w="22" h="41">
                  <a:moveTo>
                    <a:pt x="6" y="0"/>
                  </a:moveTo>
                  <a:lnTo>
                    <a:pt x="6" y="1"/>
                  </a:lnTo>
                  <a:lnTo>
                    <a:pt x="2" y="5"/>
                  </a:lnTo>
                  <a:lnTo>
                    <a:pt x="2" y="9"/>
                  </a:lnTo>
                  <a:lnTo>
                    <a:pt x="1" y="9"/>
                  </a:lnTo>
                  <a:lnTo>
                    <a:pt x="1" y="17"/>
                  </a:lnTo>
                  <a:lnTo>
                    <a:pt x="0" y="17"/>
                  </a:lnTo>
                  <a:lnTo>
                    <a:pt x="1" y="33"/>
                  </a:lnTo>
                  <a:lnTo>
                    <a:pt x="2" y="33"/>
                  </a:lnTo>
                  <a:lnTo>
                    <a:pt x="2" y="38"/>
                  </a:lnTo>
                  <a:lnTo>
                    <a:pt x="5" y="38"/>
                  </a:lnTo>
                  <a:lnTo>
                    <a:pt x="6" y="41"/>
                  </a:lnTo>
                  <a:lnTo>
                    <a:pt x="15" y="41"/>
                  </a:lnTo>
                  <a:lnTo>
                    <a:pt x="15" y="39"/>
                  </a:lnTo>
                  <a:lnTo>
                    <a:pt x="19" y="39"/>
                  </a:lnTo>
                  <a:lnTo>
                    <a:pt x="19" y="36"/>
                  </a:lnTo>
                  <a:lnTo>
                    <a:pt x="20" y="36"/>
                  </a:lnTo>
                  <a:lnTo>
                    <a:pt x="20" y="30"/>
                  </a:lnTo>
                  <a:lnTo>
                    <a:pt x="22" y="30"/>
                  </a:lnTo>
                  <a:lnTo>
                    <a:pt x="20" y="20"/>
                  </a:lnTo>
                  <a:lnTo>
                    <a:pt x="13" y="20"/>
                  </a:lnTo>
                  <a:lnTo>
                    <a:pt x="15" y="27"/>
                  </a:lnTo>
                  <a:lnTo>
                    <a:pt x="15" y="31"/>
                  </a:lnTo>
                  <a:lnTo>
                    <a:pt x="14" y="31"/>
                  </a:lnTo>
                  <a:lnTo>
                    <a:pt x="14" y="35"/>
                  </a:lnTo>
                  <a:lnTo>
                    <a:pt x="7" y="35"/>
                  </a:lnTo>
                  <a:lnTo>
                    <a:pt x="6" y="25"/>
                  </a:lnTo>
                  <a:lnTo>
                    <a:pt x="7" y="25"/>
                  </a:lnTo>
                  <a:lnTo>
                    <a:pt x="7" y="22"/>
                  </a:lnTo>
                  <a:lnTo>
                    <a:pt x="10" y="20"/>
                  </a:lnTo>
                  <a:lnTo>
                    <a:pt x="19" y="20"/>
                  </a:lnTo>
                  <a:lnTo>
                    <a:pt x="19" y="17"/>
                  </a:lnTo>
                  <a:lnTo>
                    <a:pt x="13" y="16"/>
                  </a:lnTo>
                  <a:lnTo>
                    <a:pt x="13" y="14"/>
                  </a:lnTo>
                  <a:lnTo>
                    <a:pt x="9" y="14"/>
                  </a:lnTo>
                  <a:lnTo>
                    <a:pt x="9" y="16"/>
                  </a:lnTo>
                  <a:lnTo>
                    <a:pt x="6" y="17"/>
                  </a:lnTo>
                  <a:lnTo>
                    <a:pt x="6" y="9"/>
                  </a:lnTo>
                  <a:lnTo>
                    <a:pt x="9" y="6"/>
                  </a:lnTo>
                  <a:lnTo>
                    <a:pt x="19" y="6"/>
                  </a:lnTo>
                  <a:lnTo>
                    <a:pt x="19" y="3"/>
                  </a:lnTo>
                  <a:lnTo>
                    <a:pt x="18" y="3"/>
                  </a:lnTo>
                  <a:lnTo>
                    <a:pt x="18" y="1"/>
                  </a:lnTo>
                  <a:lnTo>
                    <a:pt x="14" y="1"/>
                  </a:lnTo>
                  <a:lnTo>
                    <a:pt x="14" y="0"/>
                  </a:lnTo>
                  <a:lnTo>
                    <a:pt x="6" y="0"/>
                  </a:lnTo>
                  <a:close/>
                </a:path>
              </a:pathLst>
            </a:custGeom>
            <a:gradFill rotWithShape="0">
              <a:gsLst>
                <a:gs pos="0">
                  <a:srgbClr val="B5B5B5">
                    <a:gamma/>
                    <a:tint val="0"/>
                    <a:invGamma/>
                  </a:srgbClr>
                </a:gs>
                <a:gs pos="100000">
                  <a:srgbClr val="B5B5B5"/>
                </a:gs>
              </a:gsLst>
              <a:path path="rect">
                <a:fillToRect l="50000" t="50000" r="50000" b="50000"/>
              </a:path>
            </a:gradFill>
            <a:ln w="3175" cmpd="sng">
              <a:solidFill>
                <a:srgbClr val="000000"/>
              </a:solidFill>
              <a:round/>
              <a:headEnd/>
              <a:tailEnd/>
            </a:ln>
          </p:spPr>
          <p:txBody>
            <a:bodyPr/>
            <a:lstStyle/>
            <a:p>
              <a:endParaRPr lang="zh-TW" altLang="en-US"/>
            </a:p>
          </p:txBody>
        </p:sp>
        <p:sp>
          <p:nvSpPr>
            <p:cNvPr id="4421" name="Freeform 1084"/>
            <p:cNvSpPr>
              <a:spLocks/>
            </p:cNvSpPr>
            <p:nvPr/>
          </p:nvSpPr>
          <p:spPr bwMode="auto">
            <a:xfrm>
              <a:off x="2395" y="1522"/>
              <a:ext cx="4" cy="2"/>
            </a:xfrm>
            <a:custGeom>
              <a:avLst/>
              <a:gdLst/>
              <a:ahLst/>
              <a:cxnLst>
                <a:cxn ang="0">
                  <a:pos x="0" y="0"/>
                </a:cxn>
                <a:cxn ang="0">
                  <a:pos x="0" y="2"/>
                </a:cxn>
                <a:cxn ang="0">
                  <a:pos x="2" y="2"/>
                </a:cxn>
                <a:cxn ang="0">
                  <a:pos x="2" y="5"/>
                </a:cxn>
                <a:cxn ang="0">
                  <a:pos x="9" y="5"/>
                </a:cxn>
                <a:cxn ang="0">
                  <a:pos x="7" y="0"/>
                </a:cxn>
                <a:cxn ang="0">
                  <a:pos x="0" y="0"/>
                </a:cxn>
              </a:cxnLst>
              <a:rect l="0" t="0" r="r" b="b"/>
              <a:pathLst>
                <a:path w="9" h="5">
                  <a:moveTo>
                    <a:pt x="0" y="0"/>
                  </a:moveTo>
                  <a:lnTo>
                    <a:pt x="0" y="2"/>
                  </a:lnTo>
                  <a:lnTo>
                    <a:pt x="2" y="2"/>
                  </a:lnTo>
                  <a:lnTo>
                    <a:pt x="2" y="5"/>
                  </a:lnTo>
                  <a:lnTo>
                    <a:pt x="9" y="5"/>
                  </a:lnTo>
                  <a:lnTo>
                    <a:pt x="7" y="0"/>
                  </a:lnTo>
                  <a:lnTo>
                    <a:pt x="0" y="0"/>
                  </a:lnTo>
                  <a:close/>
                </a:path>
              </a:pathLst>
            </a:custGeom>
            <a:gradFill rotWithShape="0">
              <a:gsLst>
                <a:gs pos="0">
                  <a:srgbClr val="B5B5B5">
                    <a:gamma/>
                    <a:tint val="0"/>
                    <a:invGamma/>
                  </a:srgbClr>
                </a:gs>
                <a:gs pos="100000">
                  <a:srgbClr val="B5B5B5"/>
                </a:gs>
              </a:gsLst>
              <a:path path="rect">
                <a:fillToRect l="50000" t="50000" r="50000" b="50000"/>
              </a:path>
            </a:gradFill>
            <a:ln w="3175" cmpd="sng">
              <a:solidFill>
                <a:srgbClr val="000000"/>
              </a:solidFill>
              <a:round/>
              <a:headEnd/>
              <a:tailEnd/>
            </a:ln>
          </p:spPr>
          <p:txBody>
            <a:bodyPr/>
            <a:lstStyle/>
            <a:p>
              <a:endParaRPr lang="zh-TW" altLang="en-US"/>
            </a:p>
          </p:txBody>
        </p:sp>
        <p:sp>
          <p:nvSpPr>
            <p:cNvPr id="4422" name="Rectangle 1085"/>
            <p:cNvSpPr>
              <a:spLocks noChangeArrowheads="1"/>
            </p:cNvSpPr>
            <p:nvPr/>
          </p:nvSpPr>
          <p:spPr bwMode="auto">
            <a:xfrm>
              <a:off x="2433" y="1490"/>
              <a:ext cx="58" cy="71"/>
            </a:xfrm>
            <a:prstGeom prst="rect">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miter lim="800000"/>
              <a:headEnd/>
              <a:tailEnd/>
            </a:ln>
          </p:spPr>
          <p:txBody>
            <a:bodyPr/>
            <a:lstStyle/>
            <a:p>
              <a:endParaRPr lang="zh-TW" altLang="en-US"/>
            </a:p>
          </p:txBody>
        </p:sp>
        <p:sp>
          <p:nvSpPr>
            <p:cNvPr id="4423" name="Oval 1086"/>
            <p:cNvSpPr>
              <a:spLocks noChangeArrowheads="1"/>
            </p:cNvSpPr>
            <p:nvPr/>
          </p:nvSpPr>
          <p:spPr bwMode="auto">
            <a:xfrm>
              <a:off x="2439" y="1492"/>
              <a:ext cx="12" cy="15"/>
            </a:xfrm>
            <a:prstGeom prst="ellipse">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round/>
              <a:headEnd/>
              <a:tailEnd/>
            </a:ln>
          </p:spPr>
          <p:txBody>
            <a:bodyPr/>
            <a:lstStyle/>
            <a:p>
              <a:endParaRPr lang="zh-TW" altLang="en-US"/>
            </a:p>
          </p:txBody>
        </p:sp>
        <p:sp>
          <p:nvSpPr>
            <p:cNvPr id="4424" name="Rectangle 1087"/>
            <p:cNvSpPr>
              <a:spLocks noChangeArrowheads="1"/>
            </p:cNvSpPr>
            <p:nvPr/>
          </p:nvSpPr>
          <p:spPr bwMode="auto">
            <a:xfrm>
              <a:off x="2450" y="1510"/>
              <a:ext cx="38" cy="47"/>
            </a:xfrm>
            <a:prstGeom prst="rect">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miter lim="800000"/>
              <a:headEnd/>
              <a:tailEnd/>
            </a:ln>
          </p:spPr>
          <p:txBody>
            <a:bodyPr/>
            <a:lstStyle/>
            <a:p>
              <a:endParaRPr lang="zh-TW" altLang="en-US"/>
            </a:p>
          </p:txBody>
        </p:sp>
        <p:sp>
          <p:nvSpPr>
            <p:cNvPr id="4425" name="Rectangle 1088"/>
            <p:cNvSpPr>
              <a:spLocks noChangeArrowheads="1"/>
            </p:cNvSpPr>
            <p:nvPr/>
          </p:nvSpPr>
          <p:spPr bwMode="auto">
            <a:xfrm>
              <a:off x="2455" y="1516"/>
              <a:ext cx="15" cy="36"/>
            </a:xfrm>
            <a:prstGeom prst="rect">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miter lim="800000"/>
              <a:headEnd/>
              <a:tailEnd/>
            </a:ln>
          </p:spPr>
          <p:txBody>
            <a:bodyPr/>
            <a:lstStyle/>
            <a:p>
              <a:endParaRPr lang="zh-TW" altLang="en-US"/>
            </a:p>
          </p:txBody>
        </p:sp>
        <p:sp>
          <p:nvSpPr>
            <p:cNvPr id="4426" name="Freeform 1089"/>
            <p:cNvSpPr>
              <a:spLocks/>
            </p:cNvSpPr>
            <p:nvPr/>
          </p:nvSpPr>
          <p:spPr bwMode="auto">
            <a:xfrm>
              <a:off x="2460" y="1524"/>
              <a:ext cx="9" cy="16"/>
            </a:xfrm>
            <a:custGeom>
              <a:avLst/>
              <a:gdLst/>
              <a:ahLst/>
              <a:cxnLst>
                <a:cxn ang="0">
                  <a:pos x="0" y="16"/>
                </a:cxn>
                <a:cxn ang="0">
                  <a:pos x="18" y="0"/>
                </a:cxn>
                <a:cxn ang="0">
                  <a:pos x="18" y="31"/>
                </a:cxn>
                <a:cxn ang="0">
                  <a:pos x="0" y="16"/>
                </a:cxn>
              </a:cxnLst>
              <a:rect l="0" t="0" r="r" b="b"/>
              <a:pathLst>
                <a:path w="18" h="31">
                  <a:moveTo>
                    <a:pt x="0" y="16"/>
                  </a:moveTo>
                  <a:lnTo>
                    <a:pt x="18" y="0"/>
                  </a:lnTo>
                  <a:lnTo>
                    <a:pt x="18" y="31"/>
                  </a:lnTo>
                  <a:lnTo>
                    <a:pt x="0" y="16"/>
                  </a:lnTo>
                  <a:close/>
                </a:path>
              </a:pathLst>
            </a:custGeom>
            <a:gradFill rotWithShape="0">
              <a:gsLst>
                <a:gs pos="0">
                  <a:srgbClr val="B5B5B5">
                    <a:gamma/>
                    <a:tint val="0"/>
                    <a:invGamma/>
                  </a:srgbClr>
                </a:gs>
                <a:gs pos="100000">
                  <a:srgbClr val="B5B5B5"/>
                </a:gs>
              </a:gsLst>
              <a:path path="rect">
                <a:fillToRect l="50000" t="50000" r="50000" b="50000"/>
              </a:path>
            </a:gradFill>
            <a:ln w="3175" cmpd="sng">
              <a:solidFill>
                <a:srgbClr val="000000"/>
              </a:solidFill>
              <a:round/>
              <a:headEnd/>
              <a:tailEnd/>
            </a:ln>
          </p:spPr>
          <p:txBody>
            <a:bodyPr/>
            <a:lstStyle/>
            <a:p>
              <a:endParaRPr lang="zh-TW" altLang="en-US"/>
            </a:p>
          </p:txBody>
        </p:sp>
        <p:sp>
          <p:nvSpPr>
            <p:cNvPr id="4427" name="Freeform 1090"/>
            <p:cNvSpPr>
              <a:spLocks/>
            </p:cNvSpPr>
            <p:nvPr/>
          </p:nvSpPr>
          <p:spPr bwMode="auto">
            <a:xfrm>
              <a:off x="2448" y="1518"/>
              <a:ext cx="14" cy="21"/>
            </a:xfrm>
            <a:custGeom>
              <a:avLst/>
              <a:gdLst/>
              <a:ahLst/>
              <a:cxnLst>
                <a:cxn ang="0">
                  <a:pos x="0" y="41"/>
                </a:cxn>
                <a:cxn ang="0">
                  <a:pos x="0" y="0"/>
                </a:cxn>
                <a:cxn ang="0">
                  <a:pos x="7" y="0"/>
                </a:cxn>
                <a:cxn ang="0">
                  <a:pos x="7" y="17"/>
                </a:cxn>
                <a:cxn ang="0">
                  <a:pos x="21" y="0"/>
                </a:cxn>
                <a:cxn ang="0">
                  <a:pos x="30" y="0"/>
                </a:cxn>
                <a:cxn ang="0">
                  <a:pos x="17" y="16"/>
                </a:cxn>
                <a:cxn ang="0">
                  <a:pos x="30" y="41"/>
                </a:cxn>
                <a:cxn ang="0">
                  <a:pos x="22" y="41"/>
                </a:cxn>
                <a:cxn ang="0">
                  <a:pos x="12" y="20"/>
                </a:cxn>
                <a:cxn ang="0">
                  <a:pos x="7" y="28"/>
                </a:cxn>
                <a:cxn ang="0">
                  <a:pos x="7" y="41"/>
                </a:cxn>
                <a:cxn ang="0">
                  <a:pos x="0" y="41"/>
                </a:cxn>
              </a:cxnLst>
              <a:rect l="0" t="0" r="r" b="b"/>
              <a:pathLst>
                <a:path w="30" h="41">
                  <a:moveTo>
                    <a:pt x="0" y="41"/>
                  </a:moveTo>
                  <a:lnTo>
                    <a:pt x="0" y="0"/>
                  </a:lnTo>
                  <a:lnTo>
                    <a:pt x="7" y="0"/>
                  </a:lnTo>
                  <a:lnTo>
                    <a:pt x="7" y="17"/>
                  </a:lnTo>
                  <a:lnTo>
                    <a:pt x="21" y="0"/>
                  </a:lnTo>
                  <a:lnTo>
                    <a:pt x="30" y="0"/>
                  </a:lnTo>
                  <a:lnTo>
                    <a:pt x="17" y="16"/>
                  </a:lnTo>
                  <a:lnTo>
                    <a:pt x="30" y="41"/>
                  </a:lnTo>
                  <a:lnTo>
                    <a:pt x="22" y="41"/>
                  </a:lnTo>
                  <a:lnTo>
                    <a:pt x="12" y="20"/>
                  </a:lnTo>
                  <a:lnTo>
                    <a:pt x="7" y="28"/>
                  </a:lnTo>
                  <a:lnTo>
                    <a:pt x="7" y="41"/>
                  </a:lnTo>
                  <a:lnTo>
                    <a:pt x="0" y="41"/>
                  </a:lnTo>
                  <a:close/>
                </a:path>
              </a:pathLst>
            </a:custGeom>
            <a:gradFill rotWithShape="0">
              <a:gsLst>
                <a:gs pos="0">
                  <a:srgbClr val="B5B5B5">
                    <a:gamma/>
                    <a:tint val="0"/>
                    <a:invGamma/>
                  </a:srgbClr>
                </a:gs>
                <a:gs pos="100000">
                  <a:srgbClr val="B5B5B5"/>
                </a:gs>
              </a:gsLst>
              <a:path path="rect">
                <a:fillToRect l="50000" t="50000" r="50000" b="50000"/>
              </a:path>
            </a:gradFill>
            <a:ln w="3175" cmpd="sng">
              <a:solidFill>
                <a:srgbClr val="000000"/>
              </a:solidFill>
              <a:round/>
              <a:headEnd/>
              <a:tailEnd/>
            </a:ln>
          </p:spPr>
          <p:txBody>
            <a:bodyPr/>
            <a:lstStyle/>
            <a:p>
              <a:endParaRPr lang="zh-TW" altLang="en-US"/>
            </a:p>
          </p:txBody>
        </p:sp>
        <p:sp>
          <p:nvSpPr>
            <p:cNvPr id="4428" name="Freeform 1091"/>
            <p:cNvSpPr>
              <a:spLocks/>
            </p:cNvSpPr>
            <p:nvPr/>
          </p:nvSpPr>
          <p:spPr bwMode="auto">
            <a:xfrm>
              <a:off x="2464" y="1518"/>
              <a:ext cx="11" cy="21"/>
            </a:xfrm>
            <a:custGeom>
              <a:avLst/>
              <a:gdLst/>
              <a:ahLst/>
              <a:cxnLst>
                <a:cxn ang="0">
                  <a:pos x="0" y="6"/>
                </a:cxn>
                <a:cxn ang="0">
                  <a:pos x="0" y="0"/>
                </a:cxn>
                <a:cxn ang="0">
                  <a:pos x="22" y="0"/>
                </a:cxn>
                <a:cxn ang="0">
                  <a:pos x="22" y="5"/>
                </a:cxn>
                <a:cxn ang="0">
                  <a:pos x="20" y="9"/>
                </a:cxn>
                <a:cxn ang="0">
                  <a:pos x="17" y="14"/>
                </a:cxn>
                <a:cxn ang="0">
                  <a:pos x="12" y="28"/>
                </a:cxn>
                <a:cxn ang="0">
                  <a:pos x="12" y="35"/>
                </a:cxn>
                <a:cxn ang="0">
                  <a:pos x="11" y="41"/>
                </a:cxn>
                <a:cxn ang="0">
                  <a:pos x="4" y="41"/>
                </a:cxn>
                <a:cxn ang="0">
                  <a:pos x="6" y="31"/>
                </a:cxn>
                <a:cxn ang="0">
                  <a:pos x="8" y="23"/>
                </a:cxn>
                <a:cxn ang="0">
                  <a:pos x="15" y="6"/>
                </a:cxn>
                <a:cxn ang="0">
                  <a:pos x="0" y="6"/>
                </a:cxn>
              </a:cxnLst>
              <a:rect l="0" t="0" r="r" b="b"/>
              <a:pathLst>
                <a:path w="22" h="41">
                  <a:moveTo>
                    <a:pt x="0" y="6"/>
                  </a:moveTo>
                  <a:lnTo>
                    <a:pt x="0" y="0"/>
                  </a:lnTo>
                  <a:lnTo>
                    <a:pt x="22" y="0"/>
                  </a:lnTo>
                  <a:lnTo>
                    <a:pt x="22" y="5"/>
                  </a:lnTo>
                  <a:lnTo>
                    <a:pt x="20" y="9"/>
                  </a:lnTo>
                  <a:lnTo>
                    <a:pt x="17" y="14"/>
                  </a:lnTo>
                  <a:lnTo>
                    <a:pt x="12" y="28"/>
                  </a:lnTo>
                  <a:lnTo>
                    <a:pt x="12" y="35"/>
                  </a:lnTo>
                  <a:lnTo>
                    <a:pt x="11" y="41"/>
                  </a:lnTo>
                  <a:lnTo>
                    <a:pt x="4" y="41"/>
                  </a:lnTo>
                  <a:lnTo>
                    <a:pt x="6" y="31"/>
                  </a:lnTo>
                  <a:lnTo>
                    <a:pt x="8" y="23"/>
                  </a:lnTo>
                  <a:lnTo>
                    <a:pt x="15" y="6"/>
                  </a:lnTo>
                  <a:lnTo>
                    <a:pt x="0" y="6"/>
                  </a:lnTo>
                  <a:close/>
                </a:path>
              </a:pathLst>
            </a:custGeom>
            <a:gradFill rotWithShape="0">
              <a:gsLst>
                <a:gs pos="0">
                  <a:srgbClr val="B5B5B5">
                    <a:gamma/>
                    <a:tint val="0"/>
                    <a:invGamma/>
                  </a:srgbClr>
                </a:gs>
                <a:gs pos="100000">
                  <a:srgbClr val="B5B5B5"/>
                </a:gs>
              </a:gsLst>
              <a:path path="rect">
                <a:fillToRect l="50000" t="50000" r="50000" b="50000"/>
              </a:path>
            </a:gradFill>
            <a:ln w="3175" cmpd="sng">
              <a:solidFill>
                <a:srgbClr val="000000"/>
              </a:solidFill>
              <a:round/>
              <a:headEnd/>
              <a:tailEnd/>
            </a:ln>
          </p:spPr>
          <p:txBody>
            <a:bodyPr/>
            <a:lstStyle/>
            <a:p>
              <a:endParaRPr lang="zh-TW" altLang="en-US"/>
            </a:p>
          </p:txBody>
        </p:sp>
        <p:sp>
          <p:nvSpPr>
            <p:cNvPr id="4429" name="Rectangle 1092"/>
            <p:cNvSpPr>
              <a:spLocks noChangeArrowheads="1"/>
            </p:cNvSpPr>
            <p:nvPr/>
          </p:nvSpPr>
          <p:spPr bwMode="auto">
            <a:xfrm>
              <a:off x="2508" y="1490"/>
              <a:ext cx="58" cy="71"/>
            </a:xfrm>
            <a:prstGeom prst="rect">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miter lim="800000"/>
              <a:headEnd/>
              <a:tailEnd/>
            </a:ln>
          </p:spPr>
          <p:txBody>
            <a:bodyPr/>
            <a:lstStyle/>
            <a:p>
              <a:endParaRPr lang="zh-TW" altLang="en-US"/>
            </a:p>
          </p:txBody>
        </p:sp>
        <p:sp>
          <p:nvSpPr>
            <p:cNvPr id="4430" name="Oval 1093"/>
            <p:cNvSpPr>
              <a:spLocks noChangeArrowheads="1"/>
            </p:cNvSpPr>
            <p:nvPr/>
          </p:nvSpPr>
          <p:spPr bwMode="auto">
            <a:xfrm>
              <a:off x="2513" y="1492"/>
              <a:ext cx="13" cy="15"/>
            </a:xfrm>
            <a:prstGeom prst="ellipse">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round/>
              <a:headEnd/>
              <a:tailEnd/>
            </a:ln>
          </p:spPr>
          <p:txBody>
            <a:bodyPr/>
            <a:lstStyle/>
            <a:p>
              <a:endParaRPr lang="zh-TW" altLang="en-US"/>
            </a:p>
          </p:txBody>
        </p:sp>
        <p:sp>
          <p:nvSpPr>
            <p:cNvPr id="4431" name="Rectangle 1094"/>
            <p:cNvSpPr>
              <a:spLocks noChangeArrowheads="1"/>
            </p:cNvSpPr>
            <p:nvPr/>
          </p:nvSpPr>
          <p:spPr bwMode="auto">
            <a:xfrm>
              <a:off x="2519" y="1510"/>
              <a:ext cx="38" cy="47"/>
            </a:xfrm>
            <a:prstGeom prst="rect">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miter lim="800000"/>
              <a:headEnd/>
              <a:tailEnd/>
            </a:ln>
          </p:spPr>
          <p:txBody>
            <a:bodyPr/>
            <a:lstStyle/>
            <a:p>
              <a:endParaRPr lang="zh-TW" altLang="en-US"/>
            </a:p>
          </p:txBody>
        </p:sp>
        <p:sp>
          <p:nvSpPr>
            <p:cNvPr id="4432" name="Rectangle 1095"/>
            <p:cNvSpPr>
              <a:spLocks noChangeArrowheads="1"/>
            </p:cNvSpPr>
            <p:nvPr/>
          </p:nvSpPr>
          <p:spPr bwMode="auto">
            <a:xfrm>
              <a:off x="2537" y="1516"/>
              <a:ext cx="16" cy="36"/>
            </a:xfrm>
            <a:prstGeom prst="rect">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miter lim="800000"/>
              <a:headEnd/>
              <a:tailEnd/>
            </a:ln>
          </p:spPr>
          <p:txBody>
            <a:bodyPr/>
            <a:lstStyle/>
            <a:p>
              <a:endParaRPr lang="zh-TW" altLang="en-US"/>
            </a:p>
          </p:txBody>
        </p:sp>
        <p:sp>
          <p:nvSpPr>
            <p:cNvPr id="4433" name="Freeform 1096"/>
            <p:cNvSpPr>
              <a:spLocks/>
            </p:cNvSpPr>
            <p:nvPr/>
          </p:nvSpPr>
          <p:spPr bwMode="auto">
            <a:xfrm>
              <a:off x="2523" y="1518"/>
              <a:ext cx="16" cy="21"/>
            </a:xfrm>
            <a:custGeom>
              <a:avLst/>
              <a:gdLst/>
              <a:ahLst/>
              <a:cxnLst>
                <a:cxn ang="0">
                  <a:pos x="0" y="41"/>
                </a:cxn>
                <a:cxn ang="0">
                  <a:pos x="0" y="0"/>
                </a:cxn>
                <a:cxn ang="0">
                  <a:pos x="7" y="0"/>
                </a:cxn>
                <a:cxn ang="0">
                  <a:pos x="7" y="17"/>
                </a:cxn>
                <a:cxn ang="0">
                  <a:pos x="21" y="0"/>
                </a:cxn>
                <a:cxn ang="0">
                  <a:pos x="30" y="0"/>
                </a:cxn>
                <a:cxn ang="0">
                  <a:pos x="17" y="16"/>
                </a:cxn>
                <a:cxn ang="0">
                  <a:pos x="31" y="41"/>
                </a:cxn>
                <a:cxn ang="0">
                  <a:pos x="22" y="41"/>
                </a:cxn>
                <a:cxn ang="0">
                  <a:pos x="12" y="20"/>
                </a:cxn>
                <a:cxn ang="0">
                  <a:pos x="7" y="28"/>
                </a:cxn>
                <a:cxn ang="0">
                  <a:pos x="7" y="41"/>
                </a:cxn>
                <a:cxn ang="0">
                  <a:pos x="0" y="41"/>
                </a:cxn>
              </a:cxnLst>
              <a:rect l="0" t="0" r="r" b="b"/>
              <a:pathLst>
                <a:path w="31" h="41">
                  <a:moveTo>
                    <a:pt x="0" y="41"/>
                  </a:moveTo>
                  <a:lnTo>
                    <a:pt x="0" y="0"/>
                  </a:lnTo>
                  <a:lnTo>
                    <a:pt x="7" y="0"/>
                  </a:lnTo>
                  <a:lnTo>
                    <a:pt x="7" y="17"/>
                  </a:lnTo>
                  <a:lnTo>
                    <a:pt x="21" y="0"/>
                  </a:lnTo>
                  <a:lnTo>
                    <a:pt x="30" y="0"/>
                  </a:lnTo>
                  <a:lnTo>
                    <a:pt x="17" y="16"/>
                  </a:lnTo>
                  <a:lnTo>
                    <a:pt x="31" y="41"/>
                  </a:lnTo>
                  <a:lnTo>
                    <a:pt x="22" y="41"/>
                  </a:lnTo>
                  <a:lnTo>
                    <a:pt x="12" y="20"/>
                  </a:lnTo>
                  <a:lnTo>
                    <a:pt x="7" y="28"/>
                  </a:lnTo>
                  <a:lnTo>
                    <a:pt x="7" y="41"/>
                  </a:lnTo>
                  <a:lnTo>
                    <a:pt x="0" y="41"/>
                  </a:lnTo>
                  <a:close/>
                </a:path>
              </a:pathLst>
            </a:custGeom>
            <a:gradFill rotWithShape="0">
              <a:gsLst>
                <a:gs pos="0">
                  <a:srgbClr val="B5B5B5">
                    <a:gamma/>
                    <a:tint val="0"/>
                    <a:invGamma/>
                  </a:srgbClr>
                </a:gs>
                <a:gs pos="100000">
                  <a:srgbClr val="B5B5B5"/>
                </a:gs>
              </a:gsLst>
              <a:path path="rect">
                <a:fillToRect l="50000" t="50000" r="50000" b="50000"/>
              </a:path>
            </a:gradFill>
            <a:ln w="3175" cmpd="sng">
              <a:solidFill>
                <a:srgbClr val="000000"/>
              </a:solidFill>
              <a:round/>
              <a:headEnd/>
              <a:tailEnd/>
            </a:ln>
          </p:spPr>
          <p:txBody>
            <a:bodyPr/>
            <a:lstStyle/>
            <a:p>
              <a:endParaRPr lang="zh-TW" altLang="en-US"/>
            </a:p>
          </p:txBody>
        </p:sp>
        <p:sp>
          <p:nvSpPr>
            <p:cNvPr id="4434" name="Freeform 1097"/>
            <p:cNvSpPr>
              <a:spLocks/>
            </p:cNvSpPr>
            <p:nvPr/>
          </p:nvSpPr>
          <p:spPr bwMode="auto">
            <a:xfrm>
              <a:off x="2539" y="1518"/>
              <a:ext cx="11" cy="21"/>
            </a:xfrm>
            <a:custGeom>
              <a:avLst/>
              <a:gdLst/>
              <a:ahLst/>
              <a:cxnLst>
                <a:cxn ang="0">
                  <a:pos x="7" y="1"/>
                </a:cxn>
                <a:cxn ang="0">
                  <a:pos x="4" y="5"/>
                </a:cxn>
                <a:cxn ang="0">
                  <a:pos x="2" y="12"/>
                </a:cxn>
                <a:cxn ang="0">
                  <a:pos x="3" y="16"/>
                </a:cxn>
                <a:cxn ang="0">
                  <a:pos x="7" y="20"/>
                </a:cxn>
                <a:cxn ang="0">
                  <a:pos x="2" y="28"/>
                </a:cxn>
                <a:cxn ang="0">
                  <a:pos x="0" y="31"/>
                </a:cxn>
                <a:cxn ang="0">
                  <a:pos x="2" y="36"/>
                </a:cxn>
                <a:cxn ang="0">
                  <a:pos x="4" y="39"/>
                </a:cxn>
                <a:cxn ang="0">
                  <a:pos x="7" y="41"/>
                </a:cxn>
                <a:cxn ang="0">
                  <a:pos x="16" y="39"/>
                </a:cxn>
                <a:cxn ang="0">
                  <a:pos x="21" y="31"/>
                </a:cxn>
                <a:cxn ang="0">
                  <a:pos x="22" y="27"/>
                </a:cxn>
                <a:cxn ang="0">
                  <a:pos x="21" y="23"/>
                </a:cxn>
                <a:cxn ang="0">
                  <a:pos x="15" y="27"/>
                </a:cxn>
                <a:cxn ang="0">
                  <a:pos x="16" y="31"/>
                </a:cxn>
                <a:cxn ang="0">
                  <a:pos x="15" y="35"/>
                </a:cxn>
                <a:cxn ang="0">
                  <a:pos x="8" y="31"/>
                </a:cxn>
                <a:cxn ang="0">
                  <a:pos x="7" y="27"/>
                </a:cxn>
                <a:cxn ang="0">
                  <a:pos x="8" y="23"/>
                </a:cxn>
                <a:cxn ang="0">
                  <a:pos x="21" y="22"/>
                </a:cxn>
                <a:cxn ang="0">
                  <a:pos x="17" y="19"/>
                </a:cxn>
                <a:cxn ang="0">
                  <a:pos x="18" y="16"/>
                </a:cxn>
                <a:cxn ang="0">
                  <a:pos x="21" y="8"/>
                </a:cxn>
                <a:cxn ang="0">
                  <a:pos x="20" y="6"/>
                </a:cxn>
                <a:cxn ang="0">
                  <a:pos x="13" y="8"/>
                </a:cxn>
                <a:cxn ang="0">
                  <a:pos x="16" y="14"/>
                </a:cxn>
                <a:cxn ang="0">
                  <a:pos x="8" y="16"/>
                </a:cxn>
                <a:cxn ang="0">
                  <a:pos x="7" y="12"/>
                </a:cxn>
                <a:cxn ang="0">
                  <a:pos x="11" y="8"/>
                </a:cxn>
                <a:cxn ang="0">
                  <a:pos x="20" y="6"/>
                </a:cxn>
                <a:cxn ang="0">
                  <a:pos x="15" y="1"/>
                </a:cxn>
                <a:cxn ang="0">
                  <a:pos x="7" y="0"/>
                </a:cxn>
              </a:cxnLst>
              <a:rect l="0" t="0" r="r" b="b"/>
              <a:pathLst>
                <a:path w="22" h="41">
                  <a:moveTo>
                    <a:pt x="7" y="0"/>
                  </a:moveTo>
                  <a:lnTo>
                    <a:pt x="7" y="1"/>
                  </a:lnTo>
                  <a:lnTo>
                    <a:pt x="4" y="1"/>
                  </a:lnTo>
                  <a:lnTo>
                    <a:pt x="4" y="5"/>
                  </a:lnTo>
                  <a:lnTo>
                    <a:pt x="3" y="5"/>
                  </a:lnTo>
                  <a:lnTo>
                    <a:pt x="2" y="12"/>
                  </a:lnTo>
                  <a:lnTo>
                    <a:pt x="3" y="12"/>
                  </a:lnTo>
                  <a:lnTo>
                    <a:pt x="3" y="16"/>
                  </a:lnTo>
                  <a:lnTo>
                    <a:pt x="4" y="16"/>
                  </a:lnTo>
                  <a:lnTo>
                    <a:pt x="7" y="20"/>
                  </a:lnTo>
                  <a:lnTo>
                    <a:pt x="2" y="22"/>
                  </a:lnTo>
                  <a:lnTo>
                    <a:pt x="2" y="28"/>
                  </a:lnTo>
                  <a:lnTo>
                    <a:pt x="0" y="28"/>
                  </a:lnTo>
                  <a:lnTo>
                    <a:pt x="0" y="31"/>
                  </a:lnTo>
                  <a:lnTo>
                    <a:pt x="2" y="31"/>
                  </a:lnTo>
                  <a:lnTo>
                    <a:pt x="2" y="36"/>
                  </a:lnTo>
                  <a:lnTo>
                    <a:pt x="3" y="36"/>
                  </a:lnTo>
                  <a:lnTo>
                    <a:pt x="4" y="39"/>
                  </a:lnTo>
                  <a:lnTo>
                    <a:pt x="7" y="39"/>
                  </a:lnTo>
                  <a:lnTo>
                    <a:pt x="7" y="41"/>
                  </a:lnTo>
                  <a:lnTo>
                    <a:pt x="16" y="41"/>
                  </a:lnTo>
                  <a:lnTo>
                    <a:pt x="16" y="39"/>
                  </a:lnTo>
                  <a:lnTo>
                    <a:pt x="20" y="39"/>
                  </a:lnTo>
                  <a:lnTo>
                    <a:pt x="21" y="31"/>
                  </a:lnTo>
                  <a:lnTo>
                    <a:pt x="22" y="31"/>
                  </a:lnTo>
                  <a:lnTo>
                    <a:pt x="22" y="27"/>
                  </a:lnTo>
                  <a:lnTo>
                    <a:pt x="21" y="27"/>
                  </a:lnTo>
                  <a:lnTo>
                    <a:pt x="21" y="23"/>
                  </a:lnTo>
                  <a:lnTo>
                    <a:pt x="15" y="23"/>
                  </a:lnTo>
                  <a:lnTo>
                    <a:pt x="15" y="27"/>
                  </a:lnTo>
                  <a:lnTo>
                    <a:pt x="16" y="27"/>
                  </a:lnTo>
                  <a:lnTo>
                    <a:pt x="16" y="31"/>
                  </a:lnTo>
                  <a:lnTo>
                    <a:pt x="15" y="31"/>
                  </a:lnTo>
                  <a:lnTo>
                    <a:pt x="15" y="35"/>
                  </a:lnTo>
                  <a:lnTo>
                    <a:pt x="8" y="35"/>
                  </a:lnTo>
                  <a:lnTo>
                    <a:pt x="8" y="31"/>
                  </a:lnTo>
                  <a:lnTo>
                    <a:pt x="7" y="31"/>
                  </a:lnTo>
                  <a:lnTo>
                    <a:pt x="7" y="27"/>
                  </a:lnTo>
                  <a:lnTo>
                    <a:pt x="8" y="27"/>
                  </a:lnTo>
                  <a:lnTo>
                    <a:pt x="8" y="23"/>
                  </a:lnTo>
                  <a:lnTo>
                    <a:pt x="21" y="23"/>
                  </a:lnTo>
                  <a:lnTo>
                    <a:pt x="21" y="22"/>
                  </a:lnTo>
                  <a:lnTo>
                    <a:pt x="18" y="22"/>
                  </a:lnTo>
                  <a:lnTo>
                    <a:pt x="17" y="19"/>
                  </a:lnTo>
                  <a:lnTo>
                    <a:pt x="18" y="19"/>
                  </a:lnTo>
                  <a:lnTo>
                    <a:pt x="18" y="16"/>
                  </a:lnTo>
                  <a:lnTo>
                    <a:pt x="20" y="16"/>
                  </a:lnTo>
                  <a:lnTo>
                    <a:pt x="21" y="8"/>
                  </a:lnTo>
                  <a:lnTo>
                    <a:pt x="20" y="8"/>
                  </a:lnTo>
                  <a:lnTo>
                    <a:pt x="20" y="6"/>
                  </a:lnTo>
                  <a:lnTo>
                    <a:pt x="13" y="6"/>
                  </a:lnTo>
                  <a:lnTo>
                    <a:pt x="13" y="8"/>
                  </a:lnTo>
                  <a:lnTo>
                    <a:pt x="16" y="8"/>
                  </a:lnTo>
                  <a:lnTo>
                    <a:pt x="16" y="14"/>
                  </a:lnTo>
                  <a:lnTo>
                    <a:pt x="13" y="16"/>
                  </a:lnTo>
                  <a:lnTo>
                    <a:pt x="8" y="16"/>
                  </a:lnTo>
                  <a:lnTo>
                    <a:pt x="8" y="12"/>
                  </a:lnTo>
                  <a:lnTo>
                    <a:pt x="7" y="12"/>
                  </a:lnTo>
                  <a:lnTo>
                    <a:pt x="7" y="8"/>
                  </a:lnTo>
                  <a:lnTo>
                    <a:pt x="11" y="8"/>
                  </a:lnTo>
                  <a:lnTo>
                    <a:pt x="11" y="6"/>
                  </a:lnTo>
                  <a:lnTo>
                    <a:pt x="20" y="6"/>
                  </a:lnTo>
                  <a:lnTo>
                    <a:pt x="18" y="1"/>
                  </a:lnTo>
                  <a:lnTo>
                    <a:pt x="15" y="1"/>
                  </a:lnTo>
                  <a:lnTo>
                    <a:pt x="15" y="0"/>
                  </a:lnTo>
                  <a:lnTo>
                    <a:pt x="7" y="0"/>
                  </a:lnTo>
                  <a:close/>
                </a:path>
              </a:pathLst>
            </a:custGeom>
            <a:gradFill rotWithShape="0">
              <a:gsLst>
                <a:gs pos="0">
                  <a:srgbClr val="B5B5B5">
                    <a:gamma/>
                    <a:tint val="0"/>
                    <a:invGamma/>
                  </a:srgbClr>
                </a:gs>
                <a:gs pos="100000">
                  <a:srgbClr val="B5B5B5"/>
                </a:gs>
              </a:gsLst>
              <a:path path="rect">
                <a:fillToRect l="50000" t="50000" r="50000" b="50000"/>
              </a:path>
            </a:gradFill>
            <a:ln w="3175" cmpd="sng">
              <a:solidFill>
                <a:srgbClr val="000000"/>
              </a:solidFill>
              <a:round/>
              <a:headEnd/>
              <a:tailEnd/>
            </a:ln>
          </p:spPr>
          <p:txBody>
            <a:bodyPr/>
            <a:lstStyle/>
            <a:p>
              <a:endParaRPr lang="zh-TW" altLang="en-US"/>
            </a:p>
          </p:txBody>
        </p:sp>
        <p:sp>
          <p:nvSpPr>
            <p:cNvPr id="4435" name="Rectangle 1098"/>
            <p:cNvSpPr>
              <a:spLocks noChangeArrowheads="1"/>
            </p:cNvSpPr>
            <p:nvPr/>
          </p:nvSpPr>
          <p:spPr bwMode="auto">
            <a:xfrm>
              <a:off x="2584" y="1490"/>
              <a:ext cx="58" cy="71"/>
            </a:xfrm>
            <a:prstGeom prst="rect">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miter lim="800000"/>
              <a:headEnd/>
              <a:tailEnd/>
            </a:ln>
          </p:spPr>
          <p:txBody>
            <a:bodyPr/>
            <a:lstStyle/>
            <a:p>
              <a:endParaRPr lang="zh-TW" altLang="en-US"/>
            </a:p>
          </p:txBody>
        </p:sp>
        <p:sp>
          <p:nvSpPr>
            <p:cNvPr id="4436" name="Oval 1099"/>
            <p:cNvSpPr>
              <a:spLocks noChangeArrowheads="1"/>
            </p:cNvSpPr>
            <p:nvPr/>
          </p:nvSpPr>
          <p:spPr bwMode="auto">
            <a:xfrm>
              <a:off x="2590" y="1492"/>
              <a:ext cx="12" cy="15"/>
            </a:xfrm>
            <a:prstGeom prst="ellipse">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round/>
              <a:headEnd/>
              <a:tailEnd/>
            </a:ln>
          </p:spPr>
          <p:txBody>
            <a:bodyPr/>
            <a:lstStyle/>
            <a:p>
              <a:endParaRPr lang="zh-TW" altLang="en-US"/>
            </a:p>
          </p:txBody>
        </p:sp>
        <p:sp>
          <p:nvSpPr>
            <p:cNvPr id="4437" name="Rectangle 1100"/>
            <p:cNvSpPr>
              <a:spLocks noChangeArrowheads="1"/>
            </p:cNvSpPr>
            <p:nvPr/>
          </p:nvSpPr>
          <p:spPr bwMode="auto">
            <a:xfrm>
              <a:off x="2602" y="1511"/>
              <a:ext cx="25" cy="34"/>
            </a:xfrm>
            <a:prstGeom prst="rect">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miter lim="800000"/>
              <a:headEnd/>
              <a:tailEnd/>
            </a:ln>
          </p:spPr>
          <p:txBody>
            <a:bodyPr/>
            <a:lstStyle/>
            <a:p>
              <a:endParaRPr lang="zh-TW" altLang="en-US"/>
            </a:p>
          </p:txBody>
        </p:sp>
        <p:sp>
          <p:nvSpPr>
            <p:cNvPr id="4438" name="Rectangle 1101"/>
            <p:cNvSpPr>
              <a:spLocks noChangeArrowheads="1"/>
            </p:cNvSpPr>
            <p:nvPr/>
          </p:nvSpPr>
          <p:spPr bwMode="auto">
            <a:xfrm>
              <a:off x="2609" y="1516"/>
              <a:ext cx="24" cy="35"/>
            </a:xfrm>
            <a:prstGeom prst="rect">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miter lim="800000"/>
              <a:headEnd/>
              <a:tailEnd/>
            </a:ln>
          </p:spPr>
          <p:txBody>
            <a:bodyPr/>
            <a:lstStyle/>
            <a:p>
              <a:endParaRPr lang="zh-TW" altLang="en-US"/>
            </a:p>
          </p:txBody>
        </p:sp>
        <p:sp>
          <p:nvSpPr>
            <p:cNvPr id="4439" name="Rectangle 1102"/>
            <p:cNvSpPr>
              <a:spLocks noChangeArrowheads="1"/>
            </p:cNvSpPr>
            <p:nvPr/>
          </p:nvSpPr>
          <p:spPr bwMode="auto">
            <a:xfrm>
              <a:off x="2615" y="1522"/>
              <a:ext cx="24" cy="34"/>
            </a:xfrm>
            <a:prstGeom prst="rect">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miter lim="800000"/>
              <a:headEnd/>
              <a:tailEnd/>
            </a:ln>
          </p:spPr>
          <p:txBody>
            <a:bodyPr/>
            <a:lstStyle/>
            <a:p>
              <a:endParaRPr lang="zh-TW" altLang="en-US"/>
            </a:p>
          </p:txBody>
        </p:sp>
        <p:sp>
          <p:nvSpPr>
            <p:cNvPr id="4440" name="Freeform 1103"/>
            <p:cNvSpPr>
              <a:spLocks/>
            </p:cNvSpPr>
            <p:nvPr/>
          </p:nvSpPr>
          <p:spPr bwMode="auto">
            <a:xfrm>
              <a:off x="2621" y="1527"/>
              <a:ext cx="12" cy="13"/>
            </a:xfrm>
            <a:custGeom>
              <a:avLst/>
              <a:gdLst/>
              <a:ahLst/>
              <a:cxnLst>
                <a:cxn ang="0">
                  <a:pos x="12" y="0"/>
                </a:cxn>
                <a:cxn ang="0">
                  <a:pos x="0" y="25"/>
                </a:cxn>
                <a:cxn ang="0">
                  <a:pos x="25" y="25"/>
                </a:cxn>
                <a:cxn ang="0">
                  <a:pos x="12" y="0"/>
                </a:cxn>
              </a:cxnLst>
              <a:rect l="0" t="0" r="r" b="b"/>
              <a:pathLst>
                <a:path w="25" h="25">
                  <a:moveTo>
                    <a:pt x="12" y="0"/>
                  </a:moveTo>
                  <a:lnTo>
                    <a:pt x="0" y="25"/>
                  </a:lnTo>
                  <a:lnTo>
                    <a:pt x="25" y="25"/>
                  </a:lnTo>
                  <a:lnTo>
                    <a:pt x="12" y="0"/>
                  </a:lnTo>
                  <a:close/>
                </a:path>
              </a:pathLst>
            </a:custGeom>
            <a:gradFill rotWithShape="0">
              <a:gsLst>
                <a:gs pos="0">
                  <a:srgbClr val="B5B5B5">
                    <a:gamma/>
                    <a:tint val="0"/>
                    <a:invGamma/>
                  </a:srgbClr>
                </a:gs>
                <a:gs pos="100000">
                  <a:srgbClr val="B5B5B5"/>
                </a:gs>
              </a:gsLst>
              <a:path path="rect">
                <a:fillToRect l="50000" t="50000" r="50000" b="50000"/>
              </a:path>
            </a:gradFill>
            <a:ln w="3175" cmpd="sng">
              <a:solidFill>
                <a:srgbClr val="000000"/>
              </a:solidFill>
              <a:round/>
              <a:headEnd/>
              <a:tailEnd/>
            </a:ln>
          </p:spPr>
          <p:txBody>
            <a:bodyPr/>
            <a:lstStyle/>
            <a:p>
              <a:endParaRPr lang="zh-TW" altLang="en-US"/>
            </a:p>
          </p:txBody>
        </p:sp>
        <p:sp>
          <p:nvSpPr>
            <p:cNvPr id="4441" name="Freeform 1104"/>
            <p:cNvSpPr>
              <a:spLocks/>
            </p:cNvSpPr>
            <p:nvPr/>
          </p:nvSpPr>
          <p:spPr bwMode="auto">
            <a:xfrm>
              <a:off x="2598" y="1518"/>
              <a:ext cx="16" cy="21"/>
            </a:xfrm>
            <a:custGeom>
              <a:avLst/>
              <a:gdLst/>
              <a:ahLst/>
              <a:cxnLst>
                <a:cxn ang="0">
                  <a:pos x="0" y="41"/>
                </a:cxn>
                <a:cxn ang="0">
                  <a:pos x="0" y="0"/>
                </a:cxn>
                <a:cxn ang="0">
                  <a:pos x="6" y="0"/>
                </a:cxn>
                <a:cxn ang="0">
                  <a:pos x="6" y="17"/>
                </a:cxn>
                <a:cxn ang="0">
                  <a:pos x="21" y="0"/>
                </a:cxn>
                <a:cxn ang="0">
                  <a:pos x="31" y="0"/>
                </a:cxn>
                <a:cxn ang="0">
                  <a:pos x="18" y="16"/>
                </a:cxn>
                <a:cxn ang="0">
                  <a:pos x="31" y="41"/>
                </a:cxn>
                <a:cxn ang="0">
                  <a:pos x="22" y="41"/>
                </a:cxn>
                <a:cxn ang="0">
                  <a:pos x="13" y="20"/>
                </a:cxn>
                <a:cxn ang="0">
                  <a:pos x="6" y="28"/>
                </a:cxn>
                <a:cxn ang="0">
                  <a:pos x="6" y="41"/>
                </a:cxn>
                <a:cxn ang="0">
                  <a:pos x="0" y="41"/>
                </a:cxn>
              </a:cxnLst>
              <a:rect l="0" t="0" r="r" b="b"/>
              <a:pathLst>
                <a:path w="31" h="41">
                  <a:moveTo>
                    <a:pt x="0" y="41"/>
                  </a:moveTo>
                  <a:lnTo>
                    <a:pt x="0" y="0"/>
                  </a:lnTo>
                  <a:lnTo>
                    <a:pt x="6" y="0"/>
                  </a:lnTo>
                  <a:lnTo>
                    <a:pt x="6" y="17"/>
                  </a:lnTo>
                  <a:lnTo>
                    <a:pt x="21" y="0"/>
                  </a:lnTo>
                  <a:lnTo>
                    <a:pt x="31" y="0"/>
                  </a:lnTo>
                  <a:lnTo>
                    <a:pt x="18" y="16"/>
                  </a:lnTo>
                  <a:lnTo>
                    <a:pt x="31" y="41"/>
                  </a:lnTo>
                  <a:lnTo>
                    <a:pt x="22" y="41"/>
                  </a:lnTo>
                  <a:lnTo>
                    <a:pt x="13" y="20"/>
                  </a:lnTo>
                  <a:lnTo>
                    <a:pt x="6" y="28"/>
                  </a:lnTo>
                  <a:lnTo>
                    <a:pt x="6" y="41"/>
                  </a:lnTo>
                  <a:lnTo>
                    <a:pt x="0" y="41"/>
                  </a:lnTo>
                  <a:close/>
                </a:path>
              </a:pathLst>
            </a:custGeom>
            <a:gradFill rotWithShape="0">
              <a:gsLst>
                <a:gs pos="0">
                  <a:srgbClr val="B5B5B5">
                    <a:gamma/>
                    <a:tint val="0"/>
                    <a:invGamma/>
                  </a:srgbClr>
                </a:gs>
                <a:gs pos="100000">
                  <a:srgbClr val="B5B5B5"/>
                </a:gs>
              </a:gsLst>
              <a:path path="rect">
                <a:fillToRect l="50000" t="50000" r="50000" b="50000"/>
              </a:path>
            </a:gradFill>
            <a:ln w="3175" cmpd="sng">
              <a:solidFill>
                <a:srgbClr val="000000"/>
              </a:solidFill>
              <a:round/>
              <a:headEnd/>
              <a:tailEnd/>
            </a:ln>
          </p:spPr>
          <p:txBody>
            <a:bodyPr/>
            <a:lstStyle/>
            <a:p>
              <a:endParaRPr lang="zh-TW" altLang="en-US"/>
            </a:p>
          </p:txBody>
        </p:sp>
        <p:sp>
          <p:nvSpPr>
            <p:cNvPr id="4442" name="Freeform 1105"/>
            <p:cNvSpPr>
              <a:spLocks/>
            </p:cNvSpPr>
            <p:nvPr/>
          </p:nvSpPr>
          <p:spPr bwMode="auto">
            <a:xfrm>
              <a:off x="2615" y="1518"/>
              <a:ext cx="11" cy="14"/>
            </a:xfrm>
            <a:custGeom>
              <a:avLst/>
              <a:gdLst/>
              <a:ahLst/>
              <a:cxnLst>
                <a:cxn ang="0">
                  <a:pos x="8" y="0"/>
                </a:cxn>
                <a:cxn ang="0">
                  <a:pos x="8" y="1"/>
                </a:cxn>
                <a:cxn ang="0">
                  <a:pos x="3" y="3"/>
                </a:cxn>
                <a:cxn ang="0">
                  <a:pos x="1" y="11"/>
                </a:cxn>
                <a:cxn ang="0">
                  <a:pos x="0" y="11"/>
                </a:cxn>
                <a:cxn ang="0">
                  <a:pos x="1" y="20"/>
                </a:cxn>
                <a:cxn ang="0">
                  <a:pos x="3" y="20"/>
                </a:cxn>
                <a:cxn ang="0">
                  <a:pos x="3" y="23"/>
                </a:cxn>
                <a:cxn ang="0">
                  <a:pos x="5" y="23"/>
                </a:cxn>
                <a:cxn ang="0">
                  <a:pos x="5" y="25"/>
                </a:cxn>
                <a:cxn ang="0">
                  <a:pos x="8" y="25"/>
                </a:cxn>
                <a:cxn ang="0">
                  <a:pos x="8" y="27"/>
                </a:cxn>
                <a:cxn ang="0">
                  <a:pos x="13" y="27"/>
                </a:cxn>
                <a:cxn ang="0">
                  <a:pos x="13" y="25"/>
                </a:cxn>
                <a:cxn ang="0">
                  <a:pos x="22" y="25"/>
                </a:cxn>
                <a:cxn ang="0">
                  <a:pos x="22" y="9"/>
                </a:cxn>
                <a:cxn ang="0">
                  <a:pos x="21" y="9"/>
                </a:cxn>
                <a:cxn ang="0">
                  <a:pos x="21" y="6"/>
                </a:cxn>
                <a:cxn ang="0">
                  <a:pos x="13" y="6"/>
                </a:cxn>
                <a:cxn ang="0">
                  <a:pos x="16" y="12"/>
                </a:cxn>
                <a:cxn ang="0">
                  <a:pos x="16" y="17"/>
                </a:cxn>
                <a:cxn ang="0">
                  <a:pos x="14" y="17"/>
                </a:cxn>
                <a:cxn ang="0">
                  <a:pos x="14" y="20"/>
                </a:cxn>
                <a:cxn ang="0">
                  <a:pos x="8" y="20"/>
                </a:cxn>
                <a:cxn ang="0">
                  <a:pos x="8" y="17"/>
                </a:cxn>
                <a:cxn ang="0">
                  <a:pos x="7" y="17"/>
                </a:cxn>
                <a:cxn ang="0">
                  <a:pos x="7" y="9"/>
                </a:cxn>
                <a:cxn ang="0">
                  <a:pos x="9" y="6"/>
                </a:cxn>
                <a:cxn ang="0">
                  <a:pos x="20" y="6"/>
                </a:cxn>
                <a:cxn ang="0">
                  <a:pos x="20" y="3"/>
                </a:cxn>
                <a:cxn ang="0">
                  <a:pos x="17" y="3"/>
                </a:cxn>
                <a:cxn ang="0">
                  <a:pos x="16" y="0"/>
                </a:cxn>
                <a:cxn ang="0">
                  <a:pos x="8" y="0"/>
                </a:cxn>
              </a:cxnLst>
              <a:rect l="0" t="0" r="r" b="b"/>
              <a:pathLst>
                <a:path w="22" h="27">
                  <a:moveTo>
                    <a:pt x="8" y="0"/>
                  </a:moveTo>
                  <a:lnTo>
                    <a:pt x="8" y="1"/>
                  </a:lnTo>
                  <a:lnTo>
                    <a:pt x="3" y="3"/>
                  </a:lnTo>
                  <a:lnTo>
                    <a:pt x="1" y="11"/>
                  </a:lnTo>
                  <a:lnTo>
                    <a:pt x="0" y="11"/>
                  </a:lnTo>
                  <a:lnTo>
                    <a:pt x="1" y="20"/>
                  </a:lnTo>
                  <a:lnTo>
                    <a:pt x="3" y="20"/>
                  </a:lnTo>
                  <a:lnTo>
                    <a:pt x="3" y="23"/>
                  </a:lnTo>
                  <a:lnTo>
                    <a:pt x="5" y="23"/>
                  </a:lnTo>
                  <a:lnTo>
                    <a:pt x="5" y="25"/>
                  </a:lnTo>
                  <a:lnTo>
                    <a:pt x="8" y="25"/>
                  </a:lnTo>
                  <a:lnTo>
                    <a:pt x="8" y="27"/>
                  </a:lnTo>
                  <a:lnTo>
                    <a:pt x="13" y="27"/>
                  </a:lnTo>
                  <a:lnTo>
                    <a:pt x="13" y="25"/>
                  </a:lnTo>
                  <a:lnTo>
                    <a:pt x="22" y="25"/>
                  </a:lnTo>
                  <a:lnTo>
                    <a:pt x="22" y="9"/>
                  </a:lnTo>
                  <a:lnTo>
                    <a:pt x="21" y="9"/>
                  </a:lnTo>
                  <a:lnTo>
                    <a:pt x="21" y="6"/>
                  </a:lnTo>
                  <a:lnTo>
                    <a:pt x="13" y="6"/>
                  </a:lnTo>
                  <a:lnTo>
                    <a:pt x="16" y="12"/>
                  </a:lnTo>
                  <a:lnTo>
                    <a:pt x="16" y="17"/>
                  </a:lnTo>
                  <a:lnTo>
                    <a:pt x="14" y="17"/>
                  </a:lnTo>
                  <a:lnTo>
                    <a:pt x="14" y="20"/>
                  </a:lnTo>
                  <a:lnTo>
                    <a:pt x="8" y="20"/>
                  </a:lnTo>
                  <a:lnTo>
                    <a:pt x="8" y="17"/>
                  </a:lnTo>
                  <a:lnTo>
                    <a:pt x="7" y="17"/>
                  </a:lnTo>
                  <a:lnTo>
                    <a:pt x="7" y="9"/>
                  </a:lnTo>
                  <a:lnTo>
                    <a:pt x="9" y="6"/>
                  </a:lnTo>
                  <a:lnTo>
                    <a:pt x="20" y="6"/>
                  </a:lnTo>
                  <a:lnTo>
                    <a:pt x="20" y="3"/>
                  </a:lnTo>
                  <a:lnTo>
                    <a:pt x="17" y="3"/>
                  </a:lnTo>
                  <a:lnTo>
                    <a:pt x="16" y="0"/>
                  </a:lnTo>
                  <a:lnTo>
                    <a:pt x="8" y="0"/>
                  </a:lnTo>
                  <a:close/>
                </a:path>
              </a:pathLst>
            </a:custGeom>
            <a:gradFill rotWithShape="0">
              <a:gsLst>
                <a:gs pos="0">
                  <a:srgbClr val="B5B5B5">
                    <a:gamma/>
                    <a:tint val="0"/>
                    <a:invGamma/>
                  </a:srgbClr>
                </a:gs>
                <a:gs pos="100000">
                  <a:srgbClr val="B5B5B5"/>
                </a:gs>
              </a:gsLst>
              <a:path path="rect">
                <a:fillToRect l="50000" t="50000" r="50000" b="50000"/>
              </a:path>
            </a:gradFill>
            <a:ln w="3175" cmpd="sng">
              <a:solidFill>
                <a:srgbClr val="000000"/>
              </a:solidFill>
              <a:round/>
              <a:headEnd/>
              <a:tailEnd/>
            </a:ln>
          </p:spPr>
          <p:txBody>
            <a:bodyPr/>
            <a:lstStyle/>
            <a:p>
              <a:endParaRPr lang="zh-TW" altLang="en-US"/>
            </a:p>
          </p:txBody>
        </p:sp>
        <p:sp>
          <p:nvSpPr>
            <p:cNvPr id="4443" name="Freeform 1106"/>
            <p:cNvSpPr>
              <a:spLocks/>
            </p:cNvSpPr>
            <p:nvPr/>
          </p:nvSpPr>
          <p:spPr bwMode="auto">
            <a:xfrm>
              <a:off x="2615" y="1531"/>
              <a:ext cx="11" cy="8"/>
            </a:xfrm>
            <a:custGeom>
              <a:avLst/>
              <a:gdLst/>
              <a:ahLst/>
              <a:cxnLst>
                <a:cxn ang="0">
                  <a:pos x="15" y="0"/>
                </a:cxn>
                <a:cxn ang="0">
                  <a:pos x="15" y="8"/>
                </a:cxn>
                <a:cxn ang="0">
                  <a:pos x="12" y="10"/>
                </a:cxn>
                <a:cxn ang="0">
                  <a:pos x="7" y="10"/>
                </a:cxn>
                <a:cxn ang="0">
                  <a:pos x="6" y="6"/>
                </a:cxn>
                <a:cxn ang="0">
                  <a:pos x="0" y="6"/>
                </a:cxn>
                <a:cxn ang="0">
                  <a:pos x="4" y="16"/>
                </a:cxn>
                <a:cxn ang="0">
                  <a:pos x="15" y="16"/>
                </a:cxn>
                <a:cxn ang="0">
                  <a:pos x="15" y="14"/>
                </a:cxn>
                <a:cxn ang="0">
                  <a:pos x="19" y="13"/>
                </a:cxn>
                <a:cxn ang="0">
                  <a:pos x="19" y="10"/>
                </a:cxn>
                <a:cxn ang="0">
                  <a:pos x="20" y="10"/>
                </a:cxn>
                <a:cxn ang="0">
                  <a:pos x="20" y="6"/>
                </a:cxn>
                <a:cxn ang="0">
                  <a:pos x="21" y="6"/>
                </a:cxn>
                <a:cxn ang="0">
                  <a:pos x="21" y="0"/>
                </a:cxn>
                <a:cxn ang="0">
                  <a:pos x="15" y="0"/>
                </a:cxn>
              </a:cxnLst>
              <a:rect l="0" t="0" r="r" b="b"/>
              <a:pathLst>
                <a:path w="21" h="16">
                  <a:moveTo>
                    <a:pt x="15" y="0"/>
                  </a:moveTo>
                  <a:lnTo>
                    <a:pt x="15" y="8"/>
                  </a:lnTo>
                  <a:lnTo>
                    <a:pt x="12" y="10"/>
                  </a:lnTo>
                  <a:lnTo>
                    <a:pt x="7" y="10"/>
                  </a:lnTo>
                  <a:lnTo>
                    <a:pt x="6" y="6"/>
                  </a:lnTo>
                  <a:lnTo>
                    <a:pt x="0" y="6"/>
                  </a:lnTo>
                  <a:lnTo>
                    <a:pt x="4" y="16"/>
                  </a:lnTo>
                  <a:lnTo>
                    <a:pt x="15" y="16"/>
                  </a:lnTo>
                  <a:lnTo>
                    <a:pt x="15" y="14"/>
                  </a:lnTo>
                  <a:lnTo>
                    <a:pt x="19" y="13"/>
                  </a:lnTo>
                  <a:lnTo>
                    <a:pt x="19" y="10"/>
                  </a:lnTo>
                  <a:lnTo>
                    <a:pt x="20" y="10"/>
                  </a:lnTo>
                  <a:lnTo>
                    <a:pt x="20" y="6"/>
                  </a:lnTo>
                  <a:lnTo>
                    <a:pt x="21" y="6"/>
                  </a:lnTo>
                  <a:lnTo>
                    <a:pt x="21" y="0"/>
                  </a:lnTo>
                  <a:lnTo>
                    <a:pt x="15" y="0"/>
                  </a:lnTo>
                  <a:close/>
                </a:path>
              </a:pathLst>
            </a:custGeom>
            <a:gradFill rotWithShape="0">
              <a:gsLst>
                <a:gs pos="0">
                  <a:srgbClr val="B5B5B5">
                    <a:gamma/>
                    <a:tint val="0"/>
                    <a:invGamma/>
                  </a:srgbClr>
                </a:gs>
                <a:gs pos="100000">
                  <a:srgbClr val="B5B5B5"/>
                </a:gs>
              </a:gsLst>
              <a:path path="rect">
                <a:fillToRect l="50000" t="50000" r="50000" b="50000"/>
              </a:path>
            </a:gradFill>
            <a:ln w="3175" cmpd="sng">
              <a:solidFill>
                <a:srgbClr val="000000"/>
              </a:solidFill>
              <a:round/>
              <a:headEnd/>
              <a:tailEnd/>
            </a:ln>
          </p:spPr>
          <p:txBody>
            <a:bodyPr/>
            <a:lstStyle/>
            <a:p>
              <a:endParaRPr lang="zh-TW" altLang="en-US"/>
            </a:p>
          </p:txBody>
        </p:sp>
        <p:sp>
          <p:nvSpPr>
            <p:cNvPr id="4444" name="Rectangle 1107"/>
            <p:cNvSpPr>
              <a:spLocks noChangeArrowheads="1"/>
            </p:cNvSpPr>
            <p:nvPr/>
          </p:nvSpPr>
          <p:spPr bwMode="auto">
            <a:xfrm>
              <a:off x="2660" y="1490"/>
              <a:ext cx="58" cy="71"/>
            </a:xfrm>
            <a:prstGeom prst="rect">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miter lim="800000"/>
              <a:headEnd/>
              <a:tailEnd/>
            </a:ln>
          </p:spPr>
          <p:txBody>
            <a:bodyPr/>
            <a:lstStyle/>
            <a:p>
              <a:endParaRPr lang="zh-TW" altLang="en-US"/>
            </a:p>
          </p:txBody>
        </p:sp>
        <p:sp>
          <p:nvSpPr>
            <p:cNvPr id="4445" name="Oval 1108"/>
            <p:cNvSpPr>
              <a:spLocks noChangeArrowheads="1"/>
            </p:cNvSpPr>
            <p:nvPr/>
          </p:nvSpPr>
          <p:spPr bwMode="auto">
            <a:xfrm>
              <a:off x="2664" y="1492"/>
              <a:ext cx="12" cy="15"/>
            </a:xfrm>
            <a:prstGeom prst="ellipse">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round/>
              <a:headEnd/>
              <a:tailEnd/>
            </a:ln>
          </p:spPr>
          <p:txBody>
            <a:bodyPr/>
            <a:lstStyle/>
            <a:p>
              <a:endParaRPr lang="zh-TW" altLang="en-US"/>
            </a:p>
          </p:txBody>
        </p:sp>
        <p:sp>
          <p:nvSpPr>
            <p:cNvPr id="4446" name="Rectangle 1109"/>
            <p:cNvSpPr>
              <a:spLocks noChangeArrowheads="1"/>
            </p:cNvSpPr>
            <p:nvPr/>
          </p:nvSpPr>
          <p:spPr bwMode="auto">
            <a:xfrm>
              <a:off x="2689" y="1511"/>
              <a:ext cx="25" cy="34"/>
            </a:xfrm>
            <a:prstGeom prst="rect">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miter lim="800000"/>
              <a:headEnd/>
              <a:tailEnd/>
            </a:ln>
          </p:spPr>
          <p:txBody>
            <a:bodyPr/>
            <a:lstStyle/>
            <a:p>
              <a:endParaRPr lang="zh-TW" altLang="en-US"/>
            </a:p>
          </p:txBody>
        </p:sp>
        <p:sp>
          <p:nvSpPr>
            <p:cNvPr id="4447" name="Rectangle 1110"/>
            <p:cNvSpPr>
              <a:spLocks noChangeArrowheads="1"/>
            </p:cNvSpPr>
            <p:nvPr/>
          </p:nvSpPr>
          <p:spPr bwMode="auto">
            <a:xfrm>
              <a:off x="2683" y="1516"/>
              <a:ext cx="24" cy="35"/>
            </a:xfrm>
            <a:prstGeom prst="rect">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miter lim="800000"/>
              <a:headEnd/>
              <a:tailEnd/>
            </a:ln>
          </p:spPr>
          <p:txBody>
            <a:bodyPr/>
            <a:lstStyle/>
            <a:p>
              <a:endParaRPr lang="zh-TW" altLang="en-US"/>
            </a:p>
          </p:txBody>
        </p:sp>
        <p:sp>
          <p:nvSpPr>
            <p:cNvPr id="4448" name="Rectangle 1111"/>
            <p:cNvSpPr>
              <a:spLocks noChangeArrowheads="1"/>
            </p:cNvSpPr>
            <p:nvPr/>
          </p:nvSpPr>
          <p:spPr bwMode="auto">
            <a:xfrm>
              <a:off x="2676" y="1522"/>
              <a:ext cx="25" cy="34"/>
            </a:xfrm>
            <a:prstGeom prst="rect">
              <a:avLst/>
            </a:prstGeom>
            <a:gradFill rotWithShape="0">
              <a:gsLst>
                <a:gs pos="0">
                  <a:srgbClr val="B5B5B5">
                    <a:gamma/>
                    <a:tint val="0"/>
                    <a:invGamma/>
                  </a:srgbClr>
                </a:gs>
                <a:gs pos="100000">
                  <a:srgbClr val="B5B5B5"/>
                </a:gs>
              </a:gsLst>
              <a:path path="shape">
                <a:fillToRect l="50000" t="50000" r="50000" b="50000"/>
              </a:path>
            </a:gradFill>
            <a:ln w="3175">
              <a:solidFill>
                <a:srgbClr val="000000"/>
              </a:solidFill>
              <a:miter lim="800000"/>
              <a:headEnd/>
              <a:tailEnd/>
            </a:ln>
          </p:spPr>
          <p:txBody>
            <a:bodyPr/>
            <a:lstStyle/>
            <a:p>
              <a:endParaRPr lang="zh-TW" altLang="en-US"/>
            </a:p>
          </p:txBody>
        </p:sp>
        <p:sp>
          <p:nvSpPr>
            <p:cNvPr id="4449" name="Freeform 1112"/>
            <p:cNvSpPr>
              <a:spLocks/>
            </p:cNvSpPr>
            <p:nvPr/>
          </p:nvSpPr>
          <p:spPr bwMode="auto">
            <a:xfrm>
              <a:off x="2683" y="1539"/>
              <a:ext cx="12" cy="12"/>
            </a:xfrm>
            <a:custGeom>
              <a:avLst/>
              <a:gdLst/>
              <a:ahLst/>
              <a:cxnLst>
                <a:cxn ang="0">
                  <a:pos x="11" y="23"/>
                </a:cxn>
                <a:cxn ang="0">
                  <a:pos x="24" y="0"/>
                </a:cxn>
                <a:cxn ang="0">
                  <a:pos x="0" y="0"/>
                </a:cxn>
                <a:cxn ang="0">
                  <a:pos x="11" y="23"/>
                </a:cxn>
              </a:cxnLst>
              <a:rect l="0" t="0" r="r" b="b"/>
              <a:pathLst>
                <a:path w="24" h="23">
                  <a:moveTo>
                    <a:pt x="11" y="23"/>
                  </a:moveTo>
                  <a:lnTo>
                    <a:pt x="24" y="0"/>
                  </a:lnTo>
                  <a:lnTo>
                    <a:pt x="0" y="0"/>
                  </a:lnTo>
                  <a:lnTo>
                    <a:pt x="11" y="23"/>
                  </a:lnTo>
                  <a:close/>
                </a:path>
              </a:pathLst>
            </a:custGeom>
            <a:gradFill rotWithShape="0">
              <a:gsLst>
                <a:gs pos="0">
                  <a:srgbClr val="B5B5B5">
                    <a:gamma/>
                    <a:tint val="0"/>
                    <a:invGamma/>
                  </a:srgbClr>
                </a:gs>
                <a:gs pos="100000">
                  <a:srgbClr val="B5B5B5"/>
                </a:gs>
              </a:gsLst>
              <a:path path="rect">
                <a:fillToRect l="50000" t="50000" r="50000" b="50000"/>
              </a:path>
            </a:gradFill>
            <a:ln w="3175" cmpd="sng">
              <a:solidFill>
                <a:srgbClr val="000000"/>
              </a:solidFill>
              <a:round/>
              <a:headEnd/>
              <a:tailEnd/>
            </a:ln>
          </p:spPr>
          <p:txBody>
            <a:bodyPr/>
            <a:lstStyle/>
            <a:p>
              <a:endParaRPr lang="zh-TW" altLang="en-US"/>
            </a:p>
          </p:txBody>
        </p:sp>
        <p:sp>
          <p:nvSpPr>
            <p:cNvPr id="4450" name="Freeform 1113"/>
            <p:cNvSpPr>
              <a:spLocks/>
            </p:cNvSpPr>
            <p:nvPr/>
          </p:nvSpPr>
          <p:spPr bwMode="auto">
            <a:xfrm>
              <a:off x="2667" y="1518"/>
              <a:ext cx="15" cy="21"/>
            </a:xfrm>
            <a:custGeom>
              <a:avLst/>
              <a:gdLst/>
              <a:ahLst/>
              <a:cxnLst>
                <a:cxn ang="0">
                  <a:pos x="0" y="41"/>
                </a:cxn>
                <a:cxn ang="0">
                  <a:pos x="0" y="0"/>
                </a:cxn>
                <a:cxn ang="0">
                  <a:pos x="6" y="0"/>
                </a:cxn>
                <a:cxn ang="0">
                  <a:pos x="6" y="17"/>
                </a:cxn>
                <a:cxn ang="0">
                  <a:pos x="20" y="0"/>
                </a:cxn>
                <a:cxn ang="0">
                  <a:pos x="29" y="0"/>
                </a:cxn>
                <a:cxn ang="0">
                  <a:pos x="16" y="16"/>
                </a:cxn>
                <a:cxn ang="0">
                  <a:pos x="31" y="41"/>
                </a:cxn>
                <a:cxn ang="0">
                  <a:pos x="22" y="41"/>
                </a:cxn>
                <a:cxn ang="0">
                  <a:pos x="11" y="20"/>
                </a:cxn>
                <a:cxn ang="0">
                  <a:pos x="6" y="28"/>
                </a:cxn>
                <a:cxn ang="0">
                  <a:pos x="6" y="41"/>
                </a:cxn>
                <a:cxn ang="0">
                  <a:pos x="0" y="41"/>
                </a:cxn>
              </a:cxnLst>
              <a:rect l="0" t="0" r="r" b="b"/>
              <a:pathLst>
                <a:path w="31" h="41">
                  <a:moveTo>
                    <a:pt x="0" y="41"/>
                  </a:moveTo>
                  <a:lnTo>
                    <a:pt x="0" y="0"/>
                  </a:lnTo>
                  <a:lnTo>
                    <a:pt x="6" y="0"/>
                  </a:lnTo>
                  <a:lnTo>
                    <a:pt x="6" y="17"/>
                  </a:lnTo>
                  <a:lnTo>
                    <a:pt x="20" y="0"/>
                  </a:lnTo>
                  <a:lnTo>
                    <a:pt x="29" y="0"/>
                  </a:lnTo>
                  <a:lnTo>
                    <a:pt x="16" y="16"/>
                  </a:lnTo>
                  <a:lnTo>
                    <a:pt x="31" y="41"/>
                  </a:lnTo>
                  <a:lnTo>
                    <a:pt x="22" y="41"/>
                  </a:lnTo>
                  <a:lnTo>
                    <a:pt x="11" y="20"/>
                  </a:lnTo>
                  <a:lnTo>
                    <a:pt x="6" y="28"/>
                  </a:lnTo>
                  <a:lnTo>
                    <a:pt x="6" y="41"/>
                  </a:lnTo>
                  <a:lnTo>
                    <a:pt x="0" y="41"/>
                  </a:lnTo>
                  <a:close/>
                </a:path>
              </a:pathLst>
            </a:custGeom>
            <a:gradFill rotWithShape="0">
              <a:gsLst>
                <a:gs pos="0">
                  <a:srgbClr val="B5B5B5">
                    <a:gamma/>
                    <a:tint val="0"/>
                    <a:invGamma/>
                  </a:srgbClr>
                </a:gs>
                <a:gs pos="100000">
                  <a:srgbClr val="B5B5B5"/>
                </a:gs>
              </a:gsLst>
              <a:path path="rect">
                <a:fillToRect l="50000" t="50000" r="50000" b="50000"/>
              </a:path>
            </a:gradFill>
            <a:ln w="3175" cmpd="sng">
              <a:solidFill>
                <a:srgbClr val="000000"/>
              </a:solidFill>
              <a:round/>
              <a:headEnd/>
              <a:tailEnd/>
            </a:ln>
          </p:spPr>
          <p:txBody>
            <a:bodyPr/>
            <a:lstStyle/>
            <a:p>
              <a:endParaRPr lang="zh-TW" altLang="en-US"/>
            </a:p>
          </p:txBody>
        </p:sp>
        <p:sp>
          <p:nvSpPr>
            <p:cNvPr id="4451" name="Freeform 1114"/>
            <p:cNvSpPr>
              <a:spLocks/>
            </p:cNvSpPr>
            <p:nvPr/>
          </p:nvSpPr>
          <p:spPr bwMode="auto">
            <a:xfrm>
              <a:off x="2684" y="1518"/>
              <a:ext cx="7" cy="21"/>
            </a:xfrm>
            <a:custGeom>
              <a:avLst/>
              <a:gdLst/>
              <a:ahLst/>
              <a:cxnLst>
                <a:cxn ang="0">
                  <a:pos x="16" y="43"/>
                </a:cxn>
                <a:cxn ang="0">
                  <a:pos x="9" y="43"/>
                </a:cxn>
                <a:cxn ang="0">
                  <a:pos x="9" y="13"/>
                </a:cxn>
                <a:cxn ang="0">
                  <a:pos x="5" y="16"/>
                </a:cxn>
                <a:cxn ang="0">
                  <a:pos x="0" y="18"/>
                </a:cxn>
                <a:cxn ang="0">
                  <a:pos x="0" y="11"/>
                </a:cxn>
                <a:cxn ang="0">
                  <a:pos x="4" y="10"/>
                </a:cxn>
                <a:cxn ang="0">
                  <a:pos x="7" y="8"/>
                </a:cxn>
                <a:cxn ang="0">
                  <a:pos x="9" y="5"/>
                </a:cxn>
                <a:cxn ang="0">
                  <a:pos x="10" y="0"/>
                </a:cxn>
                <a:cxn ang="0">
                  <a:pos x="16" y="0"/>
                </a:cxn>
                <a:cxn ang="0">
                  <a:pos x="16" y="43"/>
                </a:cxn>
              </a:cxnLst>
              <a:rect l="0" t="0" r="r" b="b"/>
              <a:pathLst>
                <a:path w="16" h="43">
                  <a:moveTo>
                    <a:pt x="16" y="43"/>
                  </a:moveTo>
                  <a:lnTo>
                    <a:pt x="9" y="43"/>
                  </a:lnTo>
                  <a:lnTo>
                    <a:pt x="9" y="13"/>
                  </a:lnTo>
                  <a:lnTo>
                    <a:pt x="5" y="16"/>
                  </a:lnTo>
                  <a:lnTo>
                    <a:pt x="0" y="18"/>
                  </a:lnTo>
                  <a:lnTo>
                    <a:pt x="0" y="11"/>
                  </a:lnTo>
                  <a:lnTo>
                    <a:pt x="4" y="10"/>
                  </a:lnTo>
                  <a:lnTo>
                    <a:pt x="7" y="8"/>
                  </a:lnTo>
                  <a:lnTo>
                    <a:pt x="9" y="5"/>
                  </a:lnTo>
                  <a:lnTo>
                    <a:pt x="10" y="0"/>
                  </a:lnTo>
                  <a:lnTo>
                    <a:pt x="16" y="0"/>
                  </a:lnTo>
                  <a:lnTo>
                    <a:pt x="16" y="43"/>
                  </a:lnTo>
                  <a:close/>
                </a:path>
              </a:pathLst>
            </a:custGeom>
            <a:gradFill rotWithShape="0">
              <a:gsLst>
                <a:gs pos="0">
                  <a:srgbClr val="B5B5B5">
                    <a:gamma/>
                    <a:tint val="0"/>
                    <a:invGamma/>
                  </a:srgbClr>
                </a:gs>
                <a:gs pos="100000">
                  <a:srgbClr val="B5B5B5"/>
                </a:gs>
              </a:gsLst>
              <a:path path="rect">
                <a:fillToRect l="50000" t="50000" r="50000" b="50000"/>
              </a:path>
            </a:gradFill>
            <a:ln w="3175" cmpd="sng">
              <a:solidFill>
                <a:srgbClr val="000000"/>
              </a:solidFill>
              <a:round/>
              <a:headEnd/>
              <a:tailEnd/>
            </a:ln>
          </p:spPr>
          <p:txBody>
            <a:bodyPr/>
            <a:lstStyle/>
            <a:p>
              <a:endParaRPr lang="zh-TW" altLang="en-US"/>
            </a:p>
          </p:txBody>
        </p:sp>
        <p:sp>
          <p:nvSpPr>
            <p:cNvPr id="4452" name="Freeform 1115"/>
            <p:cNvSpPr>
              <a:spLocks/>
            </p:cNvSpPr>
            <p:nvPr/>
          </p:nvSpPr>
          <p:spPr bwMode="auto">
            <a:xfrm>
              <a:off x="2696" y="1518"/>
              <a:ext cx="11" cy="21"/>
            </a:xfrm>
            <a:custGeom>
              <a:avLst/>
              <a:gdLst/>
              <a:ahLst/>
              <a:cxnLst>
                <a:cxn ang="0">
                  <a:pos x="6" y="0"/>
                </a:cxn>
                <a:cxn ang="0">
                  <a:pos x="6" y="1"/>
                </a:cxn>
                <a:cxn ang="0">
                  <a:pos x="4" y="3"/>
                </a:cxn>
                <a:cxn ang="0">
                  <a:pos x="4" y="6"/>
                </a:cxn>
                <a:cxn ang="0">
                  <a:pos x="2" y="6"/>
                </a:cxn>
                <a:cxn ang="0">
                  <a:pos x="2" y="9"/>
                </a:cxn>
                <a:cxn ang="0">
                  <a:pos x="1" y="9"/>
                </a:cxn>
                <a:cxn ang="0">
                  <a:pos x="1" y="16"/>
                </a:cxn>
                <a:cxn ang="0">
                  <a:pos x="0" y="16"/>
                </a:cxn>
                <a:cxn ang="0">
                  <a:pos x="0" y="25"/>
                </a:cxn>
                <a:cxn ang="0">
                  <a:pos x="1" y="25"/>
                </a:cxn>
                <a:cxn ang="0">
                  <a:pos x="1" y="31"/>
                </a:cxn>
                <a:cxn ang="0">
                  <a:pos x="2" y="31"/>
                </a:cxn>
                <a:cxn ang="0">
                  <a:pos x="4" y="38"/>
                </a:cxn>
                <a:cxn ang="0">
                  <a:pos x="5" y="38"/>
                </a:cxn>
                <a:cxn ang="0">
                  <a:pos x="6" y="41"/>
                </a:cxn>
                <a:cxn ang="0">
                  <a:pos x="14" y="41"/>
                </a:cxn>
                <a:cxn ang="0">
                  <a:pos x="14" y="39"/>
                </a:cxn>
                <a:cxn ang="0">
                  <a:pos x="19" y="38"/>
                </a:cxn>
                <a:cxn ang="0">
                  <a:pos x="19" y="33"/>
                </a:cxn>
                <a:cxn ang="0">
                  <a:pos x="20" y="33"/>
                </a:cxn>
                <a:cxn ang="0">
                  <a:pos x="22" y="16"/>
                </a:cxn>
                <a:cxn ang="0">
                  <a:pos x="20" y="16"/>
                </a:cxn>
                <a:cxn ang="0">
                  <a:pos x="20" y="8"/>
                </a:cxn>
                <a:cxn ang="0">
                  <a:pos x="19" y="8"/>
                </a:cxn>
                <a:cxn ang="0">
                  <a:pos x="19" y="6"/>
                </a:cxn>
                <a:cxn ang="0">
                  <a:pos x="13" y="6"/>
                </a:cxn>
                <a:cxn ang="0">
                  <a:pos x="15" y="9"/>
                </a:cxn>
                <a:cxn ang="0">
                  <a:pos x="15" y="31"/>
                </a:cxn>
                <a:cxn ang="0">
                  <a:pos x="13" y="35"/>
                </a:cxn>
                <a:cxn ang="0">
                  <a:pos x="9" y="35"/>
                </a:cxn>
                <a:cxn ang="0">
                  <a:pos x="7" y="31"/>
                </a:cxn>
                <a:cxn ang="0">
                  <a:pos x="7" y="8"/>
                </a:cxn>
                <a:cxn ang="0">
                  <a:pos x="10" y="8"/>
                </a:cxn>
                <a:cxn ang="0">
                  <a:pos x="10" y="6"/>
                </a:cxn>
                <a:cxn ang="0">
                  <a:pos x="19" y="6"/>
                </a:cxn>
                <a:cxn ang="0">
                  <a:pos x="19" y="3"/>
                </a:cxn>
                <a:cxn ang="0">
                  <a:pos x="16" y="3"/>
                </a:cxn>
                <a:cxn ang="0">
                  <a:pos x="16" y="1"/>
                </a:cxn>
                <a:cxn ang="0">
                  <a:pos x="14" y="1"/>
                </a:cxn>
                <a:cxn ang="0">
                  <a:pos x="14" y="0"/>
                </a:cxn>
                <a:cxn ang="0">
                  <a:pos x="6" y="0"/>
                </a:cxn>
              </a:cxnLst>
              <a:rect l="0" t="0" r="r" b="b"/>
              <a:pathLst>
                <a:path w="22" h="41">
                  <a:moveTo>
                    <a:pt x="6" y="0"/>
                  </a:moveTo>
                  <a:lnTo>
                    <a:pt x="6" y="1"/>
                  </a:lnTo>
                  <a:lnTo>
                    <a:pt x="4" y="3"/>
                  </a:lnTo>
                  <a:lnTo>
                    <a:pt x="4" y="6"/>
                  </a:lnTo>
                  <a:lnTo>
                    <a:pt x="2" y="6"/>
                  </a:lnTo>
                  <a:lnTo>
                    <a:pt x="2" y="9"/>
                  </a:lnTo>
                  <a:lnTo>
                    <a:pt x="1" y="9"/>
                  </a:lnTo>
                  <a:lnTo>
                    <a:pt x="1" y="16"/>
                  </a:lnTo>
                  <a:lnTo>
                    <a:pt x="0" y="16"/>
                  </a:lnTo>
                  <a:lnTo>
                    <a:pt x="0" y="25"/>
                  </a:lnTo>
                  <a:lnTo>
                    <a:pt x="1" y="25"/>
                  </a:lnTo>
                  <a:lnTo>
                    <a:pt x="1" y="31"/>
                  </a:lnTo>
                  <a:lnTo>
                    <a:pt x="2" y="31"/>
                  </a:lnTo>
                  <a:lnTo>
                    <a:pt x="4" y="38"/>
                  </a:lnTo>
                  <a:lnTo>
                    <a:pt x="5" y="38"/>
                  </a:lnTo>
                  <a:lnTo>
                    <a:pt x="6" y="41"/>
                  </a:lnTo>
                  <a:lnTo>
                    <a:pt x="14" y="41"/>
                  </a:lnTo>
                  <a:lnTo>
                    <a:pt x="14" y="39"/>
                  </a:lnTo>
                  <a:lnTo>
                    <a:pt x="19" y="38"/>
                  </a:lnTo>
                  <a:lnTo>
                    <a:pt x="19" y="33"/>
                  </a:lnTo>
                  <a:lnTo>
                    <a:pt x="20" y="33"/>
                  </a:lnTo>
                  <a:lnTo>
                    <a:pt x="22" y="16"/>
                  </a:lnTo>
                  <a:lnTo>
                    <a:pt x="20" y="16"/>
                  </a:lnTo>
                  <a:lnTo>
                    <a:pt x="20" y="8"/>
                  </a:lnTo>
                  <a:lnTo>
                    <a:pt x="19" y="8"/>
                  </a:lnTo>
                  <a:lnTo>
                    <a:pt x="19" y="6"/>
                  </a:lnTo>
                  <a:lnTo>
                    <a:pt x="13" y="6"/>
                  </a:lnTo>
                  <a:lnTo>
                    <a:pt x="15" y="9"/>
                  </a:lnTo>
                  <a:lnTo>
                    <a:pt x="15" y="31"/>
                  </a:lnTo>
                  <a:lnTo>
                    <a:pt x="13" y="35"/>
                  </a:lnTo>
                  <a:lnTo>
                    <a:pt x="9" y="35"/>
                  </a:lnTo>
                  <a:lnTo>
                    <a:pt x="7" y="31"/>
                  </a:lnTo>
                  <a:lnTo>
                    <a:pt x="7" y="8"/>
                  </a:lnTo>
                  <a:lnTo>
                    <a:pt x="10" y="8"/>
                  </a:lnTo>
                  <a:lnTo>
                    <a:pt x="10" y="6"/>
                  </a:lnTo>
                  <a:lnTo>
                    <a:pt x="19" y="6"/>
                  </a:lnTo>
                  <a:lnTo>
                    <a:pt x="19" y="3"/>
                  </a:lnTo>
                  <a:lnTo>
                    <a:pt x="16" y="3"/>
                  </a:lnTo>
                  <a:lnTo>
                    <a:pt x="16" y="1"/>
                  </a:lnTo>
                  <a:lnTo>
                    <a:pt x="14" y="1"/>
                  </a:lnTo>
                  <a:lnTo>
                    <a:pt x="14" y="0"/>
                  </a:lnTo>
                  <a:lnTo>
                    <a:pt x="6" y="0"/>
                  </a:lnTo>
                  <a:close/>
                </a:path>
              </a:pathLst>
            </a:custGeom>
            <a:gradFill rotWithShape="0">
              <a:gsLst>
                <a:gs pos="0">
                  <a:srgbClr val="B5B5B5">
                    <a:gamma/>
                    <a:tint val="0"/>
                    <a:invGamma/>
                  </a:srgbClr>
                </a:gs>
                <a:gs pos="100000">
                  <a:srgbClr val="B5B5B5"/>
                </a:gs>
              </a:gsLst>
              <a:path path="rect">
                <a:fillToRect l="50000" t="50000" r="50000" b="50000"/>
              </a:path>
            </a:gradFill>
            <a:ln w="3175" cmpd="sng">
              <a:solidFill>
                <a:srgbClr val="000000"/>
              </a:solidFill>
              <a:round/>
              <a:headEnd/>
              <a:tailEnd/>
            </a:ln>
          </p:spPr>
          <p:txBody>
            <a:bodyPr/>
            <a:lstStyle/>
            <a:p>
              <a:endParaRPr lang="zh-TW" altLang="en-US"/>
            </a:p>
          </p:txBody>
        </p:sp>
        <p:sp>
          <p:nvSpPr>
            <p:cNvPr id="4453" name="Rectangle 1116"/>
            <p:cNvSpPr>
              <a:spLocks noChangeArrowheads="1"/>
            </p:cNvSpPr>
            <p:nvPr/>
          </p:nvSpPr>
          <p:spPr bwMode="auto">
            <a:xfrm>
              <a:off x="2834" y="1489"/>
              <a:ext cx="58" cy="71"/>
            </a:xfrm>
            <a:prstGeom prst="rect">
              <a:avLst/>
            </a:prstGeom>
            <a:solidFill>
              <a:srgbClr val="FFFF00"/>
            </a:solidFill>
            <a:ln w="3175">
              <a:solidFill>
                <a:srgbClr val="000000"/>
              </a:solidFill>
              <a:miter lim="800000"/>
              <a:headEnd/>
              <a:tailEnd/>
            </a:ln>
          </p:spPr>
          <p:txBody>
            <a:bodyPr/>
            <a:lstStyle/>
            <a:p>
              <a:endParaRPr lang="zh-TW" altLang="en-US"/>
            </a:p>
          </p:txBody>
        </p:sp>
        <p:sp>
          <p:nvSpPr>
            <p:cNvPr id="4454" name="Oval 1117"/>
            <p:cNvSpPr>
              <a:spLocks noChangeArrowheads="1"/>
            </p:cNvSpPr>
            <p:nvPr/>
          </p:nvSpPr>
          <p:spPr bwMode="auto">
            <a:xfrm>
              <a:off x="2840" y="1496"/>
              <a:ext cx="12" cy="15"/>
            </a:xfrm>
            <a:prstGeom prst="ellipse">
              <a:avLst/>
            </a:prstGeom>
            <a:solidFill>
              <a:srgbClr val="FF0000"/>
            </a:solidFill>
            <a:ln w="3175">
              <a:solidFill>
                <a:srgbClr val="000000"/>
              </a:solidFill>
              <a:round/>
              <a:headEnd/>
              <a:tailEnd/>
            </a:ln>
          </p:spPr>
          <p:txBody>
            <a:bodyPr/>
            <a:lstStyle/>
            <a:p>
              <a:endParaRPr lang="zh-TW" altLang="en-US"/>
            </a:p>
          </p:txBody>
        </p:sp>
        <p:sp>
          <p:nvSpPr>
            <p:cNvPr id="4455" name="Freeform 1118"/>
            <p:cNvSpPr>
              <a:spLocks/>
            </p:cNvSpPr>
            <p:nvPr/>
          </p:nvSpPr>
          <p:spPr bwMode="auto">
            <a:xfrm>
              <a:off x="2859" y="1501"/>
              <a:ext cx="9" cy="6"/>
            </a:xfrm>
            <a:custGeom>
              <a:avLst/>
              <a:gdLst/>
              <a:ahLst/>
              <a:cxnLst>
                <a:cxn ang="0">
                  <a:pos x="2" y="0"/>
                </a:cxn>
                <a:cxn ang="0">
                  <a:pos x="1" y="5"/>
                </a:cxn>
                <a:cxn ang="0">
                  <a:pos x="0" y="5"/>
                </a:cxn>
                <a:cxn ang="0">
                  <a:pos x="2" y="11"/>
                </a:cxn>
                <a:cxn ang="0">
                  <a:pos x="15" y="11"/>
                </a:cxn>
                <a:cxn ang="0">
                  <a:pos x="17" y="6"/>
                </a:cxn>
                <a:cxn ang="0">
                  <a:pos x="18" y="6"/>
                </a:cxn>
                <a:cxn ang="0">
                  <a:pos x="15" y="0"/>
                </a:cxn>
                <a:cxn ang="0">
                  <a:pos x="2" y="0"/>
                </a:cxn>
              </a:cxnLst>
              <a:rect l="0" t="0" r="r" b="b"/>
              <a:pathLst>
                <a:path w="18" h="11">
                  <a:moveTo>
                    <a:pt x="2" y="0"/>
                  </a:moveTo>
                  <a:lnTo>
                    <a:pt x="1" y="5"/>
                  </a:lnTo>
                  <a:lnTo>
                    <a:pt x="0" y="5"/>
                  </a:lnTo>
                  <a:lnTo>
                    <a:pt x="2" y="11"/>
                  </a:lnTo>
                  <a:lnTo>
                    <a:pt x="15" y="11"/>
                  </a:lnTo>
                  <a:lnTo>
                    <a:pt x="17" y="6"/>
                  </a:lnTo>
                  <a:lnTo>
                    <a:pt x="18" y="6"/>
                  </a:lnTo>
                  <a:lnTo>
                    <a:pt x="15" y="0"/>
                  </a:lnTo>
                  <a:lnTo>
                    <a:pt x="2" y="0"/>
                  </a:lnTo>
                  <a:close/>
                </a:path>
              </a:pathLst>
            </a:custGeom>
            <a:solidFill>
              <a:srgbClr val="000000"/>
            </a:solidFill>
            <a:ln w="3175" cmpd="sng">
              <a:solidFill>
                <a:srgbClr val="000000"/>
              </a:solidFill>
              <a:round/>
              <a:headEnd/>
              <a:tailEnd/>
            </a:ln>
          </p:spPr>
          <p:txBody>
            <a:bodyPr/>
            <a:lstStyle/>
            <a:p>
              <a:endParaRPr lang="zh-TW" altLang="en-US"/>
            </a:p>
          </p:txBody>
        </p:sp>
        <p:sp>
          <p:nvSpPr>
            <p:cNvPr id="4456" name="Freeform 1119"/>
            <p:cNvSpPr>
              <a:spLocks/>
            </p:cNvSpPr>
            <p:nvPr/>
          </p:nvSpPr>
          <p:spPr bwMode="auto">
            <a:xfrm>
              <a:off x="2856" y="1510"/>
              <a:ext cx="15" cy="19"/>
            </a:xfrm>
            <a:custGeom>
              <a:avLst/>
              <a:gdLst/>
              <a:ahLst/>
              <a:cxnLst>
                <a:cxn ang="0">
                  <a:pos x="0" y="0"/>
                </a:cxn>
                <a:cxn ang="0">
                  <a:pos x="0" y="4"/>
                </a:cxn>
                <a:cxn ang="0">
                  <a:pos x="6" y="4"/>
                </a:cxn>
                <a:cxn ang="0">
                  <a:pos x="6" y="5"/>
                </a:cxn>
                <a:cxn ang="0">
                  <a:pos x="7" y="5"/>
                </a:cxn>
                <a:cxn ang="0">
                  <a:pos x="7" y="35"/>
                </a:cxn>
                <a:cxn ang="0">
                  <a:pos x="6" y="35"/>
                </a:cxn>
                <a:cxn ang="0">
                  <a:pos x="6" y="38"/>
                </a:cxn>
                <a:cxn ang="0">
                  <a:pos x="0" y="38"/>
                </a:cxn>
                <a:cxn ang="0">
                  <a:pos x="0" y="40"/>
                </a:cxn>
                <a:cxn ang="0">
                  <a:pos x="31" y="40"/>
                </a:cxn>
                <a:cxn ang="0">
                  <a:pos x="31" y="38"/>
                </a:cxn>
                <a:cxn ang="0">
                  <a:pos x="26" y="38"/>
                </a:cxn>
                <a:cxn ang="0">
                  <a:pos x="26" y="35"/>
                </a:cxn>
                <a:cxn ang="0">
                  <a:pos x="25" y="35"/>
                </a:cxn>
                <a:cxn ang="0">
                  <a:pos x="25" y="0"/>
                </a:cxn>
                <a:cxn ang="0">
                  <a:pos x="0" y="0"/>
                </a:cxn>
              </a:cxnLst>
              <a:rect l="0" t="0" r="r" b="b"/>
              <a:pathLst>
                <a:path w="31" h="40">
                  <a:moveTo>
                    <a:pt x="0" y="0"/>
                  </a:moveTo>
                  <a:lnTo>
                    <a:pt x="0" y="4"/>
                  </a:lnTo>
                  <a:lnTo>
                    <a:pt x="6" y="4"/>
                  </a:lnTo>
                  <a:lnTo>
                    <a:pt x="6" y="5"/>
                  </a:lnTo>
                  <a:lnTo>
                    <a:pt x="7" y="5"/>
                  </a:lnTo>
                  <a:lnTo>
                    <a:pt x="7" y="35"/>
                  </a:lnTo>
                  <a:lnTo>
                    <a:pt x="6" y="35"/>
                  </a:lnTo>
                  <a:lnTo>
                    <a:pt x="6" y="38"/>
                  </a:lnTo>
                  <a:lnTo>
                    <a:pt x="0" y="38"/>
                  </a:lnTo>
                  <a:lnTo>
                    <a:pt x="0" y="40"/>
                  </a:lnTo>
                  <a:lnTo>
                    <a:pt x="31" y="40"/>
                  </a:lnTo>
                  <a:lnTo>
                    <a:pt x="31" y="38"/>
                  </a:lnTo>
                  <a:lnTo>
                    <a:pt x="26" y="38"/>
                  </a:lnTo>
                  <a:lnTo>
                    <a:pt x="26" y="35"/>
                  </a:lnTo>
                  <a:lnTo>
                    <a:pt x="25" y="35"/>
                  </a:lnTo>
                  <a:lnTo>
                    <a:pt x="25" y="0"/>
                  </a:lnTo>
                  <a:lnTo>
                    <a:pt x="0" y="0"/>
                  </a:lnTo>
                  <a:close/>
                </a:path>
              </a:pathLst>
            </a:custGeom>
            <a:solidFill>
              <a:srgbClr val="000000"/>
            </a:solidFill>
            <a:ln w="3175" cmpd="sng">
              <a:solidFill>
                <a:srgbClr val="000000"/>
              </a:solidFill>
              <a:round/>
              <a:headEnd/>
              <a:tailEnd/>
            </a:ln>
          </p:spPr>
          <p:txBody>
            <a:bodyPr/>
            <a:lstStyle/>
            <a:p>
              <a:endParaRPr lang="zh-TW" altLang="en-US"/>
            </a:p>
          </p:txBody>
        </p:sp>
        <p:sp>
          <p:nvSpPr>
            <p:cNvPr id="4457" name="Freeform 1120"/>
            <p:cNvSpPr>
              <a:spLocks/>
            </p:cNvSpPr>
            <p:nvPr/>
          </p:nvSpPr>
          <p:spPr bwMode="auto">
            <a:xfrm>
              <a:off x="2843" y="1538"/>
              <a:ext cx="9" cy="15"/>
            </a:xfrm>
            <a:custGeom>
              <a:avLst/>
              <a:gdLst/>
              <a:ahLst/>
              <a:cxnLst>
                <a:cxn ang="0">
                  <a:pos x="0" y="30"/>
                </a:cxn>
                <a:cxn ang="0">
                  <a:pos x="0" y="0"/>
                </a:cxn>
                <a:cxn ang="0">
                  <a:pos x="3" y="0"/>
                </a:cxn>
                <a:cxn ang="0">
                  <a:pos x="3" y="13"/>
                </a:cxn>
                <a:cxn ang="0">
                  <a:pos x="14" y="13"/>
                </a:cxn>
                <a:cxn ang="0">
                  <a:pos x="14" y="0"/>
                </a:cxn>
                <a:cxn ang="0">
                  <a:pos x="19" y="0"/>
                </a:cxn>
                <a:cxn ang="0">
                  <a:pos x="19" y="30"/>
                </a:cxn>
                <a:cxn ang="0">
                  <a:pos x="14" y="30"/>
                </a:cxn>
                <a:cxn ang="0">
                  <a:pos x="14" y="18"/>
                </a:cxn>
                <a:cxn ang="0">
                  <a:pos x="3" y="18"/>
                </a:cxn>
                <a:cxn ang="0">
                  <a:pos x="3" y="30"/>
                </a:cxn>
                <a:cxn ang="0">
                  <a:pos x="0" y="30"/>
                </a:cxn>
              </a:cxnLst>
              <a:rect l="0" t="0" r="r" b="b"/>
              <a:pathLst>
                <a:path w="19" h="30">
                  <a:moveTo>
                    <a:pt x="0" y="30"/>
                  </a:moveTo>
                  <a:lnTo>
                    <a:pt x="0" y="0"/>
                  </a:lnTo>
                  <a:lnTo>
                    <a:pt x="3" y="0"/>
                  </a:lnTo>
                  <a:lnTo>
                    <a:pt x="3" y="13"/>
                  </a:lnTo>
                  <a:lnTo>
                    <a:pt x="14" y="13"/>
                  </a:lnTo>
                  <a:lnTo>
                    <a:pt x="14" y="0"/>
                  </a:lnTo>
                  <a:lnTo>
                    <a:pt x="19" y="0"/>
                  </a:lnTo>
                  <a:lnTo>
                    <a:pt x="19" y="30"/>
                  </a:lnTo>
                  <a:lnTo>
                    <a:pt x="14" y="30"/>
                  </a:lnTo>
                  <a:lnTo>
                    <a:pt x="14" y="18"/>
                  </a:lnTo>
                  <a:lnTo>
                    <a:pt x="3" y="18"/>
                  </a:lnTo>
                  <a:lnTo>
                    <a:pt x="3" y="30"/>
                  </a:lnTo>
                  <a:lnTo>
                    <a:pt x="0" y="30"/>
                  </a:lnTo>
                  <a:close/>
                </a:path>
              </a:pathLst>
            </a:custGeom>
            <a:solidFill>
              <a:srgbClr val="000000"/>
            </a:solidFill>
            <a:ln w="3175" cmpd="sng">
              <a:solidFill>
                <a:srgbClr val="000000"/>
              </a:solidFill>
              <a:round/>
              <a:headEnd/>
              <a:tailEnd/>
            </a:ln>
          </p:spPr>
          <p:txBody>
            <a:bodyPr/>
            <a:lstStyle/>
            <a:p>
              <a:endParaRPr lang="zh-TW" altLang="en-US"/>
            </a:p>
          </p:txBody>
        </p:sp>
        <p:sp>
          <p:nvSpPr>
            <p:cNvPr id="4458" name="Freeform 1121"/>
            <p:cNvSpPr>
              <a:spLocks/>
            </p:cNvSpPr>
            <p:nvPr/>
          </p:nvSpPr>
          <p:spPr bwMode="auto">
            <a:xfrm>
              <a:off x="2854" y="1538"/>
              <a:ext cx="9" cy="15"/>
            </a:xfrm>
            <a:custGeom>
              <a:avLst/>
              <a:gdLst/>
              <a:ahLst/>
              <a:cxnLst>
                <a:cxn ang="0">
                  <a:pos x="0" y="30"/>
                </a:cxn>
                <a:cxn ang="0">
                  <a:pos x="0" y="0"/>
                </a:cxn>
                <a:cxn ang="0">
                  <a:pos x="18" y="0"/>
                </a:cxn>
                <a:cxn ang="0">
                  <a:pos x="18" y="7"/>
                </a:cxn>
                <a:cxn ang="0">
                  <a:pos x="5" y="7"/>
                </a:cxn>
                <a:cxn ang="0">
                  <a:pos x="5" y="13"/>
                </a:cxn>
                <a:cxn ang="0">
                  <a:pos x="17" y="13"/>
                </a:cxn>
                <a:cxn ang="0">
                  <a:pos x="17" y="18"/>
                </a:cxn>
                <a:cxn ang="0">
                  <a:pos x="5" y="18"/>
                </a:cxn>
                <a:cxn ang="0">
                  <a:pos x="5" y="25"/>
                </a:cxn>
                <a:cxn ang="0">
                  <a:pos x="18" y="25"/>
                </a:cxn>
                <a:cxn ang="0">
                  <a:pos x="18" y="30"/>
                </a:cxn>
                <a:cxn ang="0">
                  <a:pos x="0" y="30"/>
                </a:cxn>
              </a:cxnLst>
              <a:rect l="0" t="0" r="r" b="b"/>
              <a:pathLst>
                <a:path w="18" h="30">
                  <a:moveTo>
                    <a:pt x="0" y="30"/>
                  </a:moveTo>
                  <a:lnTo>
                    <a:pt x="0" y="0"/>
                  </a:lnTo>
                  <a:lnTo>
                    <a:pt x="18" y="0"/>
                  </a:lnTo>
                  <a:lnTo>
                    <a:pt x="18" y="7"/>
                  </a:lnTo>
                  <a:lnTo>
                    <a:pt x="5" y="7"/>
                  </a:lnTo>
                  <a:lnTo>
                    <a:pt x="5" y="13"/>
                  </a:lnTo>
                  <a:lnTo>
                    <a:pt x="17" y="13"/>
                  </a:lnTo>
                  <a:lnTo>
                    <a:pt x="17" y="18"/>
                  </a:lnTo>
                  <a:lnTo>
                    <a:pt x="5" y="18"/>
                  </a:lnTo>
                  <a:lnTo>
                    <a:pt x="5" y="25"/>
                  </a:lnTo>
                  <a:lnTo>
                    <a:pt x="18" y="25"/>
                  </a:lnTo>
                  <a:lnTo>
                    <a:pt x="18" y="30"/>
                  </a:lnTo>
                  <a:lnTo>
                    <a:pt x="0" y="30"/>
                  </a:lnTo>
                  <a:close/>
                </a:path>
              </a:pathLst>
            </a:custGeom>
            <a:solidFill>
              <a:srgbClr val="000000"/>
            </a:solidFill>
            <a:ln w="3175" cmpd="sng">
              <a:solidFill>
                <a:srgbClr val="000000"/>
              </a:solidFill>
              <a:round/>
              <a:headEnd/>
              <a:tailEnd/>
            </a:ln>
          </p:spPr>
          <p:txBody>
            <a:bodyPr/>
            <a:lstStyle/>
            <a:p>
              <a:endParaRPr lang="zh-TW" altLang="en-US"/>
            </a:p>
          </p:txBody>
        </p:sp>
        <p:sp>
          <p:nvSpPr>
            <p:cNvPr id="4459" name="Freeform 1122"/>
            <p:cNvSpPr>
              <a:spLocks/>
            </p:cNvSpPr>
            <p:nvPr/>
          </p:nvSpPr>
          <p:spPr bwMode="auto">
            <a:xfrm>
              <a:off x="2865" y="1539"/>
              <a:ext cx="9" cy="14"/>
            </a:xfrm>
            <a:custGeom>
              <a:avLst/>
              <a:gdLst/>
              <a:ahLst/>
              <a:cxnLst>
                <a:cxn ang="0">
                  <a:pos x="0" y="28"/>
                </a:cxn>
                <a:cxn ang="0">
                  <a:pos x="0" y="0"/>
                </a:cxn>
                <a:cxn ang="0">
                  <a:pos x="5" y="0"/>
                </a:cxn>
                <a:cxn ang="0">
                  <a:pos x="5" y="23"/>
                </a:cxn>
                <a:cxn ang="0">
                  <a:pos x="16" y="23"/>
                </a:cxn>
                <a:cxn ang="0">
                  <a:pos x="16" y="28"/>
                </a:cxn>
                <a:cxn ang="0">
                  <a:pos x="0" y="28"/>
                </a:cxn>
              </a:cxnLst>
              <a:rect l="0" t="0" r="r" b="b"/>
              <a:pathLst>
                <a:path w="16" h="28">
                  <a:moveTo>
                    <a:pt x="0" y="28"/>
                  </a:moveTo>
                  <a:lnTo>
                    <a:pt x="0" y="0"/>
                  </a:lnTo>
                  <a:lnTo>
                    <a:pt x="5" y="0"/>
                  </a:lnTo>
                  <a:lnTo>
                    <a:pt x="5" y="23"/>
                  </a:lnTo>
                  <a:lnTo>
                    <a:pt x="16" y="23"/>
                  </a:lnTo>
                  <a:lnTo>
                    <a:pt x="16" y="28"/>
                  </a:lnTo>
                  <a:lnTo>
                    <a:pt x="0" y="28"/>
                  </a:lnTo>
                  <a:close/>
                </a:path>
              </a:pathLst>
            </a:custGeom>
            <a:solidFill>
              <a:srgbClr val="000000"/>
            </a:solidFill>
            <a:ln w="3175" cmpd="sng">
              <a:solidFill>
                <a:srgbClr val="000000"/>
              </a:solidFill>
              <a:round/>
              <a:headEnd/>
              <a:tailEnd/>
            </a:ln>
          </p:spPr>
          <p:txBody>
            <a:bodyPr/>
            <a:lstStyle/>
            <a:p>
              <a:endParaRPr lang="zh-TW" altLang="en-US"/>
            </a:p>
          </p:txBody>
        </p:sp>
        <p:sp>
          <p:nvSpPr>
            <p:cNvPr id="4460" name="Freeform 1123"/>
            <p:cNvSpPr>
              <a:spLocks/>
            </p:cNvSpPr>
            <p:nvPr/>
          </p:nvSpPr>
          <p:spPr bwMode="auto">
            <a:xfrm>
              <a:off x="2876" y="1538"/>
              <a:ext cx="9" cy="15"/>
            </a:xfrm>
            <a:custGeom>
              <a:avLst/>
              <a:gdLst/>
              <a:ahLst/>
              <a:cxnLst>
                <a:cxn ang="0">
                  <a:pos x="0" y="0"/>
                </a:cxn>
                <a:cxn ang="0">
                  <a:pos x="0" y="8"/>
                </a:cxn>
                <a:cxn ang="0">
                  <a:pos x="15" y="8"/>
                </a:cxn>
                <a:cxn ang="0">
                  <a:pos x="15" y="13"/>
                </a:cxn>
                <a:cxn ang="0">
                  <a:pos x="12" y="13"/>
                </a:cxn>
                <a:cxn ang="0">
                  <a:pos x="12" y="14"/>
                </a:cxn>
                <a:cxn ang="0">
                  <a:pos x="6" y="14"/>
                </a:cxn>
                <a:cxn ang="0">
                  <a:pos x="6" y="8"/>
                </a:cxn>
                <a:cxn ang="0">
                  <a:pos x="0" y="8"/>
                </a:cxn>
                <a:cxn ang="0">
                  <a:pos x="0" y="30"/>
                </a:cxn>
                <a:cxn ang="0">
                  <a:pos x="6" y="30"/>
                </a:cxn>
                <a:cxn ang="0">
                  <a:pos x="6" y="21"/>
                </a:cxn>
                <a:cxn ang="0">
                  <a:pos x="13" y="21"/>
                </a:cxn>
                <a:cxn ang="0">
                  <a:pos x="13" y="19"/>
                </a:cxn>
                <a:cxn ang="0">
                  <a:pos x="16" y="19"/>
                </a:cxn>
                <a:cxn ang="0">
                  <a:pos x="16" y="18"/>
                </a:cxn>
                <a:cxn ang="0">
                  <a:pos x="18" y="16"/>
                </a:cxn>
                <a:cxn ang="0">
                  <a:pos x="18" y="8"/>
                </a:cxn>
                <a:cxn ang="0">
                  <a:pos x="17" y="8"/>
                </a:cxn>
                <a:cxn ang="0">
                  <a:pos x="17" y="3"/>
                </a:cxn>
                <a:cxn ang="0">
                  <a:pos x="15" y="3"/>
                </a:cxn>
                <a:cxn ang="0">
                  <a:pos x="15" y="2"/>
                </a:cxn>
                <a:cxn ang="0">
                  <a:pos x="8" y="2"/>
                </a:cxn>
                <a:cxn ang="0">
                  <a:pos x="8" y="0"/>
                </a:cxn>
                <a:cxn ang="0">
                  <a:pos x="0" y="0"/>
                </a:cxn>
              </a:cxnLst>
              <a:rect l="0" t="0" r="r" b="b"/>
              <a:pathLst>
                <a:path w="18" h="30">
                  <a:moveTo>
                    <a:pt x="0" y="0"/>
                  </a:moveTo>
                  <a:lnTo>
                    <a:pt x="0" y="8"/>
                  </a:lnTo>
                  <a:lnTo>
                    <a:pt x="15" y="8"/>
                  </a:lnTo>
                  <a:lnTo>
                    <a:pt x="15" y="13"/>
                  </a:lnTo>
                  <a:lnTo>
                    <a:pt x="12" y="13"/>
                  </a:lnTo>
                  <a:lnTo>
                    <a:pt x="12" y="14"/>
                  </a:lnTo>
                  <a:lnTo>
                    <a:pt x="6" y="14"/>
                  </a:lnTo>
                  <a:lnTo>
                    <a:pt x="6" y="8"/>
                  </a:lnTo>
                  <a:lnTo>
                    <a:pt x="0" y="8"/>
                  </a:lnTo>
                  <a:lnTo>
                    <a:pt x="0" y="30"/>
                  </a:lnTo>
                  <a:lnTo>
                    <a:pt x="6" y="30"/>
                  </a:lnTo>
                  <a:lnTo>
                    <a:pt x="6" y="21"/>
                  </a:lnTo>
                  <a:lnTo>
                    <a:pt x="13" y="21"/>
                  </a:lnTo>
                  <a:lnTo>
                    <a:pt x="13" y="19"/>
                  </a:lnTo>
                  <a:lnTo>
                    <a:pt x="16" y="19"/>
                  </a:lnTo>
                  <a:lnTo>
                    <a:pt x="16" y="18"/>
                  </a:lnTo>
                  <a:lnTo>
                    <a:pt x="18" y="16"/>
                  </a:lnTo>
                  <a:lnTo>
                    <a:pt x="18" y="8"/>
                  </a:lnTo>
                  <a:lnTo>
                    <a:pt x="17" y="8"/>
                  </a:lnTo>
                  <a:lnTo>
                    <a:pt x="17" y="3"/>
                  </a:lnTo>
                  <a:lnTo>
                    <a:pt x="15" y="3"/>
                  </a:lnTo>
                  <a:lnTo>
                    <a:pt x="15" y="2"/>
                  </a:lnTo>
                  <a:lnTo>
                    <a:pt x="8" y="2"/>
                  </a:lnTo>
                  <a:lnTo>
                    <a:pt x="8" y="0"/>
                  </a:lnTo>
                  <a:lnTo>
                    <a:pt x="0" y="0"/>
                  </a:lnTo>
                  <a:close/>
                </a:path>
              </a:pathLst>
            </a:custGeom>
            <a:solidFill>
              <a:srgbClr val="000000"/>
            </a:solidFill>
            <a:ln w="3175" cmpd="sng">
              <a:solidFill>
                <a:srgbClr val="000000"/>
              </a:solidFill>
              <a:round/>
              <a:headEnd/>
              <a:tailEnd/>
            </a:ln>
          </p:spPr>
          <p:txBody>
            <a:bodyPr/>
            <a:lstStyle/>
            <a:p>
              <a:endParaRPr lang="zh-TW" altLang="en-US"/>
            </a:p>
          </p:txBody>
        </p:sp>
        <p:sp>
          <p:nvSpPr>
            <p:cNvPr id="4461" name="Rectangle 1124"/>
            <p:cNvSpPr>
              <a:spLocks noChangeArrowheads="1"/>
            </p:cNvSpPr>
            <p:nvPr/>
          </p:nvSpPr>
          <p:spPr bwMode="auto">
            <a:xfrm>
              <a:off x="2985" y="1489"/>
              <a:ext cx="58" cy="71"/>
            </a:xfrm>
            <a:prstGeom prst="rect">
              <a:avLst/>
            </a:prstGeom>
            <a:solidFill>
              <a:srgbClr val="FFFF00"/>
            </a:solidFill>
            <a:ln w="3175">
              <a:solidFill>
                <a:srgbClr val="000000"/>
              </a:solidFill>
              <a:miter lim="800000"/>
              <a:headEnd/>
              <a:tailEnd/>
            </a:ln>
          </p:spPr>
          <p:txBody>
            <a:bodyPr/>
            <a:lstStyle/>
            <a:p>
              <a:endParaRPr lang="zh-TW" altLang="en-US"/>
            </a:p>
          </p:txBody>
        </p:sp>
        <p:sp>
          <p:nvSpPr>
            <p:cNvPr id="4462" name="Freeform 1125"/>
            <p:cNvSpPr>
              <a:spLocks/>
            </p:cNvSpPr>
            <p:nvPr/>
          </p:nvSpPr>
          <p:spPr bwMode="auto">
            <a:xfrm>
              <a:off x="3004" y="1495"/>
              <a:ext cx="26" cy="41"/>
            </a:xfrm>
            <a:custGeom>
              <a:avLst/>
              <a:gdLst/>
              <a:ahLst/>
              <a:cxnLst>
                <a:cxn ang="0">
                  <a:pos x="1" y="19"/>
                </a:cxn>
                <a:cxn ang="0">
                  <a:pos x="0" y="19"/>
                </a:cxn>
                <a:cxn ang="0">
                  <a:pos x="0" y="24"/>
                </a:cxn>
                <a:cxn ang="0">
                  <a:pos x="1" y="26"/>
                </a:cxn>
                <a:cxn ang="0">
                  <a:pos x="1" y="27"/>
                </a:cxn>
                <a:cxn ang="0">
                  <a:pos x="5" y="27"/>
                </a:cxn>
                <a:cxn ang="0">
                  <a:pos x="6" y="26"/>
                </a:cxn>
                <a:cxn ang="0">
                  <a:pos x="22" y="8"/>
                </a:cxn>
                <a:cxn ang="0">
                  <a:pos x="17" y="8"/>
                </a:cxn>
                <a:cxn ang="0">
                  <a:pos x="46" y="45"/>
                </a:cxn>
                <a:cxn ang="0">
                  <a:pos x="46" y="38"/>
                </a:cxn>
                <a:cxn ang="0">
                  <a:pos x="17" y="75"/>
                </a:cxn>
                <a:cxn ang="0">
                  <a:pos x="22" y="75"/>
                </a:cxn>
                <a:cxn ang="0">
                  <a:pos x="6" y="57"/>
                </a:cxn>
                <a:cxn ang="0">
                  <a:pos x="5" y="56"/>
                </a:cxn>
                <a:cxn ang="0">
                  <a:pos x="1" y="56"/>
                </a:cxn>
                <a:cxn ang="0">
                  <a:pos x="1" y="57"/>
                </a:cxn>
                <a:cxn ang="0">
                  <a:pos x="0" y="59"/>
                </a:cxn>
                <a:cxn ang="0">
                  <a:pos x="0" y="64"/>
                </a:cxn>
                <a:cxn ang="0">
                  <a:pos x="1" y="64"/>
                </a:cxn>
                <a:cxn ang="0">
                  <a:pos x="17" y="81"/>
                </a:cxn>
                <a:cxn ang="0">
                  <a:pos x="17" y="83"/>
                </a:cxn>
                <a:cxn ang="0">
                  <a:pos x="22" y="83"/>
                </a:cxn>
                <a:cxn ang="0">
                  <a:pos x="22" y="81"/>
                </a:cxn>
                <a:cxn ang="0">
                  <a:pos x="51" y="45"/>
                </a:cxn>
                <a:cxn ang="0">
                  <a:pos x="53" y="45"/>
                </a:cxn>
                <a:cxn ang="0">
                  <a:pos x="53" y="38"/>
                </a:cxn>
                <a:cxn ang="0">
                  <a:pos x="51" y="38"/>
                </a:cxn>
                <a:cxn ang="0">
                  <a:pos x="22" y="2"/>
                </a:cxn>
                <a:cxn ang="0">
                  <a:pos x="22" y="0"/>
                </a:cxn>
                <a:cxn ang="0">
                  <a:pos x="18" y="0"/>
                </a:cxn>
                <a:cxn ang="0">
                  <a:pos x="17" y="2"/>
                </a:cxn>
                <a:cxn ang="0">
                  <a:pos x="1" y="19"/>
                </a:cxn>
              </a:cxnLst>
              <a:rect l="0" t="0" r="r" b="b"/>
              <a:pathLst>
                <a:path w="53" h="83">
                  <a:moveTo>
                    <a:pt x="1" y="19"/>
                  </a:moveTo>
                  <a:lnTo>
                    <a:pt x="0" y="19"/>
                  </a:lnTo>
                  <a:lnTo>
                    <a:pt x="0" y="24"/>
                  </a:lnTo>
                  <a:lnTo>
                    <a:pt x="1" y="26"/>
                  </a:lnTo>
                  <a:lnTo>
                    <a:pt x="1" y="27"/>
                  </a:lnTo>
                  <a:lnTo>
                    <a:pt x="5" y="27"/>
                  </a:lnTo>
                  <a:lnTo>
                    <a:pt x="6" y="26"/>
                  </a:lnTo>
                  <a:lnTo>
                    <a:pt x="22" y="8"/>
                  </a:lnTo>
                  <a:lnTo>
                    <a:pt x="17" y="8"/>
                  </a:lnTo>
                  <a:lnTo>
                    <a:pt x="46" y="45"/>
                  </a:lnTo>
                  <a:lnTo>
                    <a:pt x="46" y="38"/>
                  </a:lnTo>
                  <a:lnTo>
                    <a:pt x="17" y="75"/>
                  </a:lnTo>
                  <a:lnTo>
                    <a:pt x="22" y="75"/>
                  </a:lnTo>
                  <a:lnTo>
                    <a:pt x="6" y="57"/>
                  </a:lnTo>
                  <a:lnTo>
                    <a:pt x="5" y="56"/>
                  </a:lnTo>
                  <a:lnTo>
                    <a:pt x="1" y="56"/>
                  </a:lnTo>
                  <a:lnTo>
                    <a:pt x="1" y="57"/>
                  </a:lnTo>
                  <a:lnTo>
                    <a:pt x="0" y="59"/>
                  </a:lnTo>
                  <a:lnTo>
                    <a:pt x="0" y="64"/>
                  </a:lnTo>
                  <a:lnTo>
                    <a:pt x="1" y="64"/>
                  </a:lnTo>
                  <a:lnTo>
                    <a:pt x="17" y="81"/>
                  </a:lnTo>
                  <a:lnTo>
                    <a:pt x="17" y="83"/>
                  </a:lnTo>
                  <a:lnTo>
                    <a:pt x="22" y="83"/>
                  </a:lnTo>
                  <a:lnTo>
                    <a:pt x="22" y="81"/>
                  </a:lnTo>
                  <a:lnTo>
                    <a:pt x="51" y="45"/>
                  </a:lnTo>
                  <a:lnTo>
                    <a:pt x="53" y="45"/>
                  </a:lnTo>
                  <a:lnTo>
                    <a:pt x="53" y="38"/>
                  </a:lnTo>
                  <a:lnTo>
                    <a:pt x="51" y="38"/>
                  </a:lnTo>
                  <a:lnTo>
                    <a:pt x="22" y="2"/>
                  </a:lnTo>
                  <a:lnTo>
                    <a:pt x="22" y="0"/>
                  </a:lnTo>
                  <a:lnTo>
                    <a:pt x="18" y="0"/>
                  </a:lnTo>
                  <a:lnTo>
                    <a:pt x="17" y="2"/>
                  </a:lnTo>
                  <a:lnTo>
                    <a:pt x="1" y="19"/>
                  </a:lnTo>
                  <a:close/>
                </a:path>
              </a:pathLst>
            </a:custGeom>
            <a:solidFill>
              <a:srgbClr val="000000"/>
            </a:solidFill>
            <a:ln w="3175" cmpd="sng">
              <a:solidFill>
                <a:srgbClr val="000000"/>
              </a:solidFill>
              <a:round/>
              <a:headEnd/>
              <a:tailEnd/>
            </a:ln>
          </p:spPr>
          <p:txBody>
            <a:bodyPr/>
            <a:lstStyle/>
            <a:p>
              <a:endParaRPr lang="zh-TW" altLang="en-US"/>
            </a:p>
          </p:txBody>
        </p:sp>
        <p:sp>
          <p:nvSpPr>
            <p:cNvPr id="4463" name="Freeform 1126"/>
            <p:cNvSpPr>
              <a:spLocks/>
            </p:cNvSpPr>
            <p:nvPr/>
          </p:nvSpPr>
          <p:spPr bwMode="auto">
            <a:xfrm>
              <a:off x="2997" y="1513"/>
              <a:ext cx="20" cy="5"/>
            </a:xfrm>
            <a:custGeom>
              <a:avLst/>
              <a:gdLst/>
              <a:ahLst/>
              <a:cxnLst>
                <a:cxn ang="0">
                  <a:pos x="4" y="0"/>
                </a:cxn>
                <a:cxn ang="0">
                  <a:pos x="1" y="0"/>
                </a:cxn>
                <a:cxn ang="0">
                  <a:pos x="1" y="1"/>
                </a:cxn>
                <a:cxn ang="0">
                  <a:pos x="0" y="1"/>
                </a:cxn>
                <a:cxn ang="0">
                  <a:pos x="0" y="8"/>
                </a:cxn>
                <a:cxn ang="0">
                  <a:pos x="1" y="8"/>
                </a:cxn>
                <a:cxn ang="0">
                  <a:pos x="1" y="9"/>
                </a:cxn>
                <a:cxn ang="0">
                  <a:pos x="40" y="9"/>
                </a:cxn>
                <a:cxn ang="0">
                  <a:pos x="40" y="8"/>
                </a:cxn>
                <a:cxn ang="0">
                  <a:pos x="41" y="8"/>
                </a:cxn>
                <a:cxn ang="0">
                  <a:pos x="41" y="1"/>
                </a:cxn>
                <a:cxn ang="0">
                  <a:pos x="40" y="1"/>
                </a:cxn>
                <a:cxn ang="0">
                  <a:pos x="40" y="0"/>
                </a:cxn>
                <a:cxn ang="0">
                  <a:pos x="37" y="0"/>
                </a:cxn>
                <a:cxn ang="0">
                  <a:pos x="4" y="0"/>
                </a:cxn>
              </a:cxnLst>
              <a:rect l="0" t="0" r="r" b="b"/>
              <a:pathLst>
                <a:path w="41" h="9">
                  <a:moveTo>
                    <a:pt x="4" y="0"/>
                  </a:moveTo>
                  <a:lnTo>
                    <a:pt x="1" y="0"/>
                  </a:lnTo>
                  <a:lnTo>
                    <a:pt x="1" y="1"/>
                  </a:lnTo>
                  <a:lnTo>
                    <a:pt x="0" y="1"/>
                  </a:lnTo>
                  <a:lnTo>
                    <a:pt x="0" y="8"/>
                  </a:lnTo>
                  <a:lnTo>
                    <a:pt x="1" y="8"/>
                  </a:lnTo>
                  <a:lnTo>
                    <a:pt x="1" y="9"/>
                  </a:lnTo>
                  <a:lnTo>
                    <a:pt x="40" y="9"/>
                  </a:lnTo>
                  <a:lnTo>
                    <a:pt x="40" y="8"/>
                  </a:lnTo>
                  <a:lnTo>
                    <a:pt x="41" y="8"/>
                  </a:lnTo>
                  <a:lnTo>
                    <a:pt x="41" y="1"/>
                  </a:lnTo>
                  <a:lnTo>
                    <a:pt x="40" y="1"/>
                  </a:lnTo>
                  <a:lnTo>
                    <a:pt x="40" y="0"/>
                  </a:lnTo>
                  <a:lnTo>
                    <a:pt x="37" y="0"/>
                  </a:lnTo>
                  <a:lnTo>
                    <a:pt x="4" y="0"/>
                  </a:lnTo>
                  <a:close/>
                </a:path>
              </a:pathLst>
            </a:custGeom>
            <a:solidFill>
              <a:srgbClr val="000000"/>
            </a:solidFill>
            <a:ln w="3175" cmpd="sng">
              <a:solidFill>
                <a:srgbClr val="000000"/>
              </a:solidFill>
              <a:round/>
              <a:headEnd/>
              <a:tailEnd/>
            </a:ln>
          </p:spPr>
          <p:txBody>
            <a:bodyPr/>
            <a:lstStyle/>
            <a:p>
              <a:endParaRPr lang="zh-TW" altLang="en-US"/>
            </a:p>
          </p:txBody>
        </p:sp>
        <p:sp>
          <p:nvSpPr>
            <p:cNvPr id="4464" name="Freeform 1127"/>
            <p:cNvSpPr>
              <a:spLocks/>
            </p:cNvSpPr>
            <p:nvPr/>
          </p:nvSpPr>
          <p:spPr bwMode="auto">
            <a:xfrm>
              <a:off x="3008" y="1512"/>
              <a:ext cx="10" cy="10"/>
            </a:xfrm>
            <a:custGeom>
              <a:avLst/>
              <a:gdLst/>
              <a:ahLst/>
              <a:cxnLst>
                <a:cxn ang="0">
                  <a:pos x="3" y="19"/>
                </a:cxn>
                <a:cxn ang="0">
                  <a:pos x="19" y="10"/>
                </a:cxn>
                <a:cxn ang="0">
                  <a:pos x="17" y="0"/>
                </a:cxn>
                <a:cxn ang="0">
                  <a:pos x="0" y="10"/>
                </a:cxn>
                <a:cxn ang="0">
                  <a:pos x="3" y="19"/>
                </a:cxn>
              </a:cxnLst>
              <a:rect l="0" t="0" r="r" b="b"/>
              <a:pathLst>
                <a:path w="19" h="19">
                  <a:moveTo>
                    <a:pt x="3" y="19"/>
                  </a:moveTo>
                  <a:lnTo>
                    <a:pt x="19" y="10"/>
                  </a:lnTo>
                  <a:lnTo>
                    <a:pt x="17" y="0"/>
                  </a:lnTo>
                  <a:lnTo>
                    <a:pt x="0" y="10"/>
                  </a:lnTo>
                  <a:lnTo>
                    <a:pt x="3" y="19"/>
                  </a:lnTo>
                  <a:close/>
                </a:path>
              </a:pathLst>
            </a:custGeom>
            <a:solidFill>
              <a:srgbClr val="000000"/>
            </a:solidFill>
            <a:ln w="3175" cmpd="sng">
              <a:solidFill>
                <a:srgbClr val="000000"/>
              </a:solidFill>
              <a:round/>
              <a:headEnd/>
              <a:tailEnd/>
            </a:ln>
          </p:spPr>
          <p:txBody>
            <a:bodyPr/>
            <a:lstStyle/>
            <a:p>
              <a:endParaRPr lang="zh-TW" altLang="en-US"/>
            </a:p>
          </p:txBody>
        </p:sp>
        <p:sp>
          <p:nvSpPr>
            <p:cNvPr id="4465" name="Freeform 1128"/>
            <p:cNvSpPr>
              <a:spLocks/>
            </p:cNvSpPr>
            <p:nvPr/>
          </p:nvSpPr>
          <p:spPr bwMode="auto">
            <a:xfrm>
              <a:off x="3008" y="1508"/>
              <a:ext cx="10" cy="10"/>
            </a:xfrm>
            <a:custGeom>
              <a:avLst/>
              <a:gdLst/>
              <a:ahLst/>
              <a:cxnLst>
                <a:cxn ang="0">
                  <a:pos x="0" y="10"/>
                </a:cxn>
                <a:cxn ang="0">
                  <a:pos x="17" y="19"/>
                </a:cxn>
                <a:cxn ang="0">
                  <a:pos x="19" y="10"/>
                </a:cxn>
                <a:cxn ang="0">
                  <a:pos x="3" y="0"/>
                </a:cxn>
                <a:cxn ang="0">
                  <a:pos x="0" y="10"/>
                </a:cxn>
              </a:cxnLst>
              <a:rect l="0" t="0" r="r" b="b"/>
              <a:pathLst>
                <a:path w="19" h="19">
                  <a:moveTo>
                    <a:pt x="0" y="10"/>
                  </a:moveTo>
                  <a:lnTo>
                    <a:pt x="17" y="19"/>
                  </a:lnTo>
                  <a:lnTo>
                    <a:pt x="19" y="10"/>
                  </a:lnTo>
                  <a:lnTo>
                    <a:pt x="3" y="0"/>
                  </a:lnTo>
                  <a:lnTo>
                    <a:pt x="0" y="10"/>
                  </a:lnTo>
                  <a:close/>
                </a:path>
              </a:pathLst>
            </a:custGeom>
            <a:solidFill>
              <a:srgbClr val="000000"/>
            </a:solidFill>
            <a:ln w="3175" cmpd="sng">
              <a:solidFill>
                <a:srgbClr val="000000"/>
              </a:solidFill>
              <a:round/>
              <a:headEnd/>
              <a:tailEnd/>
            </a:ln>
          </p:spPr>
          <p:txBody>
            <a:bodyPr/>
            <a:lstStyle/>
            <a:p>
              <a:endParaRPr lang="zh-TW" altLang="en-US"/>
            </a:p>
          </p:txBody>
        </p:sp>
        <p:sp>
          <p:nvSpPr>
            <p:cNvPr id="4466" name="Freeform 1129"/>
            <p:cNvSpPr>
              <a:spLocks/>
            </p:cNvSpPr>
            <p:nvPr/>
          </p:nvSpPr>
          <p:spPr bwMode="auto">
            <a:xfrm>
              <a:off x="2987" y="1538"/>
              <a:ext cx="9" cy="15"/>
            </a:xfrm>
            <a:custGeom>
              <a:avLst/>
              <a:gdLst/>
              <a:ahLst/>
              <a:cxnLst>
                <a:cxn ang="0">
                  <a:pos x="0" y="30"/>
                </a:cxn>
                <a:cxn ang="0">
                  <a:pos x="0" y="0"/>
                </a:cxn>
                <a:cxn ang="0">
                  <a:pos x="18" y="0"/>
                </a:cxn>
                <a:cxn ang="0">
                  <a:pos x="18" y="7"/>
                </a:cxn>
                <a:cxn ang="0">
                  <a:pos x="6" y="7"/>
                </a:cxn>
                <a:cxn ang="0">
                  <a:pos x="6" y="13"/>
                </a:cxn>
                <a:cxn ang="0">
                  <a:pos x="17" y="13"/>
                </a:cxn>
                <a:cxn ang="0">
                  <a:pos x="17" y="18"/>
                </a:cxn>
                <a:cxn ang="0">
                  <a:pos x="6" y="18"/>
                </a:cxn>
                <a:cxn ang="0">
                  <a:pos x="6" y="25"/>
                </a:cxn>
                <a:cxn ang="0">
                  <a:pos x="18" y="25"/>
                </a:cxn>
                <a:cxn ang="0">
                  <a:pos x="18" y="30"/>
                </a:cxn>
                <a:cxn ang="0">
                  <a:pos x="0" y="30"/>
                </a:cxn>
              </a:cxnLst>
              <a:rect l="0" t="0" r="r" b="b"/>
              <a:pathLst>
                <a:path w="18" h="30">
                  <a:moveTo>
                    <a:pt x="0" y="30"/>
                  </a:moveTo>
                  <a:lnTo>
                    <a:pt x="0" y="0"/>
                  </a:lnTo>
                  <a:lnTo>
                    <a:pt x="18" y="0"/>
                  </a:lnTo>
                  <a:lnTo>
                    <a:pt x="18" y="7"/>
                  </a:lnTo>
                  <a:lnTo>
                    <a:pt x="6" y="7"/>
                  </a:lnTo>
                  <a:lnTo>
                    <a:pt x="6" y="13"/>
                  </a:lnTo>
                  <a:lnTo>
                    <a:pt x="17" y="13"/>
                  </a:lnTo>
                  <a:lnTo>
                    <a:pt x="17" y="18"/>
                  </a:lnTo>
                  <a:lnTo>
                    <a:pt x="6" y="18"/>
                  </a:lnTo>
                  <a:lnTo>
                    <a:pt x="6" y="25"/>
                  </a:lnTo>
                  <a:lnTo>
                    <a:pt x="18" y="25"/>
                  </a:lnTo>
                  <a:lnTo>
                    <a:pt x="18" y="30"/>
                  </a:lnTo>
                  <a:lnTo>
                    <a:pt x="0" y="30"/>
                  </a:lnTo>
                  <a:close/>
                </a:path>
              </a:pathLst>
            </a:custGeom>
            <a:solidFill>
              <a:srgbClr val="000000"/>
            </a:solidFill>
            <a:ln w="3175" cmpd="sng">
              <a:solidFill>
                <a:srgbClr val="000000"/>
              </a:solidFill>
              <a:round/>
              <a:headEnd/>
              <a:tailEnd/>
            </a:ln>
          </p:spPr>
          <p:txBody>
            <a:bodyPr/>
            <a:lstStyle/>
            <a:p>
              <a:endParaRPr lang="zh-TW" altLang="en-US"/>
            </a:p>
          </p:txBody>
        </p:sp>
        <p:sp>
          <p:nvSpPr>
            <p:cNvPr id="4467" name="Freeform 1130"/>
            <p:cNvSpPr>
              <a:spLocks/>
            </p:cNvSpPr>
            <p:nvPr/>
          </p:nvSpPr>
          <p:spPr bwMode="auto">
            <a:xfrm>
              <a:off x="2998" y="1538"/>
              <a:ext cx="10" cy="15"/>
            </a:xfrm>
            <a:custGeom>
              <a:avLst/>
              <a:gdLst/>
              <a:ahLst/>
              <a:cxnLst>
                <a:cxn ang="0">
                  <a:pos x="0" y="30"/>
                </a:cxn>
                <a:cxn ang="0">
                  <a:pos x="0" y="0"/>
                </a:cxn>
                <a:cxn ang="0">
                  <a:pos x="5" y="0"/>
                </a:cxn>
                <a:cxn ang="0">
                  <a:pos x="16" y="21"/>
                </a:cxn>
                <a:cxn ang="0">
                  <a:pos x="16" y="0"/>
                </a:cxn>
                <a:cxn ang="0">
                  <a:pos x="20" y="0"/>
                </a:cxn>
                <a:cxn ang="0">
                  <a:pos x="20" y="30"/>
                </a:cxn>
                <a:cxn ang="0">
                  <a:pos x="15" y="30"/>
                </a:cxn>
                <a:cxn ang="0">
                  <a:pos x="5" y="11"/>
                </a:cxn>
                <a:cxn ang="0">
                  <a:pos x="5" y="30"/>
                </a:cxn>
                <a:cxn ang="0">
                  <a:pos x="0" y="30"/>
                </a:cxn>
              </a:cxnLst>
              <a:rect l="0" t="0" r="r" b="b"/>
              <a:pathLst>
                <a:path w="20" h="30">
                  <a:moveTo>
                    <a:pt x="0" y="30"/>
                  </a:moveTo>
                  <a:lnTo>
                    <a:pt x="0" y="0"/>
                  </a:lnTo>
                  <a:lnTo>
                    <a:pt x="5" y="0"/>
                  </a:lnTo>
                  <a:lnTo>
                    <a:pt x="16" y="21"/>
                  </a:lnTo>
                  <a:lnTo>
                    <a:pt x="16" y="0"/>
                  </a:lnTo>
                  <a:lnTo>
                    <a:pt x="20" y="0"/>
                  </a:lnTo>
                  <a:lnTo>
                    <a:pt x="20" y="30"/>
                  </a:lnTo>
                  <a:lnTo>
                    <a:pt x="15" y="30"/>
                  </a:lnTo>
                  <a:lnTo>
                    <a:pt x="5" y="11"/>
                  </a:lnTo>
                  <a:lnTo>
                    <a:pt x="5" y="30"/>
                  </a:lnTo>
                  <a:lnTo>
                    <a:pt x="0" y="30"/>
                  </a:lnTo>
                  <a:close/>
                </a:path>
              </a:pathLst>
            </a:custGeom>
            <a:solidFill>
              <a:srgbClr val="000000"/>
            </a:solidFill>
            <a:ln w="3175" cmpd="sng">
              <a:solidFill>
                <a:srgbClr val="000000"/>
              </a:solidFill>
              <a:round/>
              <a:headEnd/>
              <a:tailEnd/>
            </a:ln>
          </p:spPr>
          <p:txBody>
            <a:bodyPr/>
            <a:lstStyle/>
            <a:p>
              <a:endParaRPr lang="zh-TW" altLang="en-US"/>
            </a:p>
          </p:txBody>
        </p:sp>
        <p:sp>
          <p:nvSpPr>
            <p:cNvPr id="4468" name="Freeform 1131"/>
            <p:cNvSpPr>
              <a:spLocks/>
            </p:cNvSpPr>
            <p:nvPr/>
          </p:nvSpPr>
          <p:spPr bwMode="auto">
            <a:xfrm>
              <a:off x="3010" y="1538"/>
              <a:ext cx="9" cy="15"/>
            </a:xfrm>
            <a:custGeom>
              <a:avLst/>
              <a:gdLst/>
              <a:ahLst/>
              <a:cxnLst>
                <a:cxn ang="0">
                  <a:pos x="6" y="30"/>
                </a:cxn>
                <a:cxn ang="0">
                  <a:pos x="6" y="7"/>
                </a:cxn>
                <a:cxn ang="0">
                  <a:pos x="0" y="7"/>
                </a:cxn>
                <a:cxn ang="0">
                  <a:pos x="0" y="0"/>
                </a:cxn>
                <a:cxn ang="0">
                  <a:pos x="18" y="0"/>
                </a:cxn>
                <a:cxn ang="0">
                  <a:pos x="18" y="7"/>
                </a:cxn>
                <a:cxn ang="0">
                  <a:pos x="11" y="7"/>
                </a:cxn>
                <a:cxn ang="0">
                  <a:pos x="11" y="30"/>
                </a:cxn>
                <a:cxn ang="0">
                  <a:pos x="6" y="30"/>
                </a:cxn>
              </a:cxnLst>
              <a:rect l="0" t="0" r="r" b="b"/>
              <a:pathLst>
                <a:path w="18" h="30">
                  <a:moveTo>
                    <a:pt x="6" y="30"/>
                  </a:moveTo>
                  <a:lnTo>
                    <a:pt x="6" y="7"/>
                  </a:lnTo>
                  <a:lnTo>
                    <a:pt x="0" y="7"/>
                  </a:lnTo>
                  <a:lnTo>
                    <a:pt x="0" y="0"/>
                  </a:lnTo>
                  <a:lnTo>
                    <a:pt x="18" y="0"/>
                  </a:lnTo>
                  <a:lnTo>
                    <a:pt x="18" y="7"/>
                  </a:lnTo>
                  <a:lnTo>
                    <a:pt x="11" y="7"/>
                  </a:lnTo>
                  <a:lnTo>
                    <a:pt x="11" y="30"/>
                  </a:lnTo>
                  <a:lnTo>
                    <a:pt x="6" y="30"/>
                  </a:lnTo>
                  <a:close/>
                </a:path>
              </a:pathLst>
            </a:custGeom>
            <a:solidFill>
              <a:srgbClr val="000000"/>
            </a:solidFill>
            <a:ln w="3175" cmpd="sng">
              <a:solidFill>
                <a:srgbClr val="000000"/>
              </a:solidFill>
              <a:round/>
              <a:headEnd/>
              <a:tailEnd/>
            </a:ln>
          </p:spPr>
          <p:txBody>
            <a:bodyPr/>
            <a:lstStyle/>
            <a:p>
              <a:endParaRPr lang="zh-TW" altLang="en-US"/>
            </a:p>
          </p:txBody>
        </p:sp>
        <p:sp>
          <p:nvSpPr>
            <p:cNvPr id="4469" name="Freeform 1132"/>
            <p:cNvSpPr>
              <a:spLocks/>
            </p:cNvSpPr>
            <p:nvPr/>
          </p:nvSpPr>
          <p:spPr bwMode="auto">
            <a:xfrm>
              <a:off x="3021" y="1538"/>
              <a:ext cx="9" cy="15"/>
            </a:xfrm>
            <a:custGeom>
              <a:avLst/>
              <a:gdLst/>
              <a:ahLst/>
              <a:cxnLst>
                <a:cxn ang="0">
                  <a:pos x="0" y="30"/>
                </a:cxn>
                <a:cxn ang="0">
                  <a:pos x="0" y="0"/>
                </a:cxn>
                <a:cxn ang="0">
                  <a:pos x="18" y="0"/>
                </a:cxn>
                <a:cxn ang="0">
                  <a:pos x="18" y="7"/>
                </a:cxn>
                <a:cxn ang="0">
                  <a:pos x="4" y="7"/>
                </a:cxn>
                <a:cxn ang="0">
                  <a:pos x="4" y="13"/>
                </a:cxn>
                <a:cxn ang="0">
                  <a:pos x="17" y="13"/>
                </a:cxn>
                <a:cxn ang="0">
                  <a:pos x="17" y="18"/>
                </a:cxn>
                <a:cxn ang="0">
                  <a:pos x="4" y="18"/>
                </a:cxn>
                <a:cxn ang="0">
                  <a:pos x="4" y="25"/>
                </a:cxn>
                <a:cxn ang="0">
                  <a:pos x="18" y="25"/>
                </a:cxn>
                <a:cxn ang="0">
                  <a:pos x="18" y="30"/>
                </a:cxn>
                <a:cxn ang="0">
                  <a:pos x="0" y="30"/>
                </a:cxn>
              </a:cxnLst>
              <a:rect l="0" t="0" r="r" b="b"/>
              <a:pathLst>
                <a:path w="18" h="30">
                  <a:moveTo>
                    <a:pt x="0" y="30"/>
                  </a:moveTo>
                  <a:lnTo>
                    <a:pt x="0" y="0"/>
                  </a:lnTo>
                  <a:lnTo>
                    <a:pt x="18" y="0"/>
                  </a:lnTo>
                  <a:lnTo>
                    <a:pt x="18" y="7"/>
                  </a:lnTo>
                  <a:lnTo>
                    <a:pt x="4" y="7"/>
                  </a:lnTo>
                  <a:lnTo>
                    <a:pt x="4" y="13"/>
                  </a:lnTo>
                  <a:lnTo>
                    <a:pt x="17" y="13"/>
                  </a:lnTo>
                  <a:lnTo>
                    <a:pt x="17" y="18"/>
                  </a:lnTo>
                  <a:lnTo>
                    <a:pt x="4" y="18"/>
                  </a:lnTo>
                  <a:lnTo>
                    <a:pt x="4" y="25"/>
                  </a:lnTo>
                  <a:lnTo>
                    <a:pt x="18" y="25"/>
                  </a:lnTo>
                  <a:lnTo>
                    <a:pt x="18" y="30"/>
                  </a:lnTo>
                  <a:lnTo>
                    <a:pt x="0" y="30"/>
                  </a:lnTo>
                  <a:close/>
                </a:path>
              </a:pathLst>
            </a:custGeom>
            <a:solidFill>
              <a:srgbClr val="000000"/>
            </a:solidFill>
            <a:ln w="3175" cmpd="sng">
              <a:solidFill>
                <a:srgbClr val="000000"/>
              </a:solidFill>
              <a:round/>
              <a:headEnd/>
              <a:tailEnd/>
            </a:ln>
          </p:spPr>
          <p:txBody>
            <a:bodyPr/>
            <a:lstStyle/>
            <a:p>
              <a:endParaRPr lang="zh-TW" altLang="en-US"/>
            </a:p>
          </p:txBody>
        </p:sp>
        <p:sp>
          <p:nvSpPr>
            <p:cNvPr id="4470" name="Freeform 1133"/>
            <p:cNvSpPr>
              <a:spLocks/>
            </p:cNvSpPr>
            <p:nvPr/>
          </p:nvSpPr>
          <p:spPr bwMode="auto">
            <a:xfrm>
              <a:off x="3032" y="1538"/>
              <a:ext cx="10" cy="15"/>
            </a:xfrm>
            <a:custGeom>
              <a:avLst/>
              <a:gdLst/>
              <a:ahLst/>
              <a:cxnLst>
                <a:cxn ang="0">
                  <a:pos x="0" y="0"/>
                </a:cxn>
                <a:cxn ang="0">
                  <a:pos x="0" y="19"/>
                </a:cxn>
                <a:cxn ang="0">
                  <a:pos x="9" y="19"/>
                </a:cxn>
                <a:cxn ang="0">
                  <a:pos x="15" y="25"/>
                </a:cxn>
                <a:cxn ang="0">
                  <a:pos x="15" y="29"/>
                </a:cxn>
                <a:cxn ang="0">
                  <a:pos x="16" y="29"/>
                </a:cxn>
                <a:cxn ang="0">
                  <a:pos x="16" y="30"/>
                </a:cxn>
                <a:cxn ang="0">
                  <a:pos x="21" y="30"/>
                </a:cxn>
                <a:cxn ang="0">
                  <a:pos x="16" y="19"/>
                </a:cxn>
                <a:cxn ang="0">
                  <a:pos x="13" y="19"/>
                </a:cxn>
                <a:cxn ang="0">
                  <a:pos x="13" y="18"/>
                </a:cxn>
                <a:cxn ang="0">
                  <a:pos x="18" y="16"/>
                </a:cxn>
                <a:cxn ang="0">
                  <a:pos x="20" y="8"/>
                </a:cxn>
                <a:cxn ang="0">
                  <a:pos x="15" y="8"/>
                </a:cxn>
                <a:cxn ang="0">
                  <a:pos x="15" y="13"/>
                </a:cxn>
                <a:cxn ang="0">
                  <a:pos x="6" y="13"/>
                </a:cxn>
                <a:cxn ang="0">
                  <a:pos x="6" y="8"/>
                </a:cxn>
                <a:cxn ang="0">
                  <a:pos x="18" y="8"/>
                </a:cxn>
                <a:cxn ang="0">
                  <a:pos x="18" y="5"/>
                </a:cxn>
                <a:cxn ang="0">
                  <a:pos x="17" y="5"/>
                </a:cxn>
                <a:cxn ang="0">
                  <a:pos x="16" y="2"/>
                </a:cxn>
                <a:cxn ang="0">
                  <a:pos x="11" y="2"/>
                </a:cxn>
                <a:cxn ang="0">
                  <a:pos x="11" y="0"/>
                </a:cxn>
                <a:cxn ang="0">
                  <a:pos x="0" y="0"/>
                </a:cxn>
              </a:cxnLst>
              <a:rect l="0" t="0" r="r" b="b"/>
              <a:pathLst>
                <a:path w="21" h="30">
                  <a:moveTo>
                    <a:pt x="0" y="0"/>
                  </a:moveTo>
                  <a:lnTo>
                    <a:pt x="0" y="19"/>
                  </a:lnTo>
                  <a:lnTo>
                    <a:pt x="9" y="19"/>
                  </a:lnTo>
                  <a:lnTo>
                    <a:pt x="15" y="25"/>
                  </a:lnTo>
                  <a:lnTo>
                    <a:pt x="15" y="29"/>
                  </a:lnTo>
                  <a:lnTo>
                    <a:pt x="16" y="29"/>
                  </a:lnTo>
                  <a:lnTo>
                    <a:pt x="16" y="30"/>
                  </a:lnTo>
                  <a:lnTo>
                    <a:pt x="21" y="30"/>
                  </a:lnTo>
                  <a:lnTo>
                    <a:pt x="16" y="19"/>
                  </a:lnTo>
                  <a:lnTo>
                    <a:pt x="13" y="19"/>
                  </a:lnTo>
                  <a:lnTo>
                    <a:pt x="13" y="18"/>
                  </a:lnTo>
                  <a:lnTo>
                    <a:pt x="18" y="16"/>
                  </a:lnTo>
                  <a:lnTo>
                    <a:pt x="20" y="8"/>
                  </a:lnTo>
                  <a:lnTo>
                    <a:pt x="15" y="8"/>
                  </a:lnTo>
                  <a:lnTo>
                    <a:pt x="15" y="13"/>
                  </a:lnTo>
                  <a:lnTo>
                    <a:pt x="6" y="13"/>
                  </a:lnTo>
                  <a:lnTo>
                    <a:pt x="6" y="8"/>
                  </a:lnTo>
                  <a:lnTo>
                    <a:pt x="18" y="8"/>
                  </a:lnTo>
                  <a:lnTo>
                    <a:pt x="18" y="5"/>
                  </a:lnTo>
                  <a:lnTo>
                    <a:pt x="17" y="5"/>
                  </a:lnTo>
                  <a:lnTo>
                    <a:pt x="16" y="2"/>
                  </a:lnTo>
                  <a:lnTo>
                    <a:pt x="11" y="2"/>
                  </a:lnTo>
                  <a:lnTo>
                    <a:pt x="11" y="0"/>
                  </a:lnTo>
                  <a:lnTo>
                    <a:pt x="0" y="0"/>
                  </a:lnTo>
                  <a:close/>
                </a:path>
              </a:pathLst>
            </a:custGeom>
            <a:solidFill>
              <a:srgbClr val="000000"/>
            </a:solidFill>
            <a:ln w="3175" cmpd="sng">
              <a:solidFill>
                <a:srgbClr val="000000"/>
              </a:solidFill>
              <a:round/>
              <a:headEnd/>
              <a:tailEnd/>
            </a:ln>
          </p:spPr>
          <p:txBody>
            <a:bodyPr/>
            <a:lstStyle/>
            <a:p>
              <a:endParaRPr lang="zh-TW" altLang="en-US"/>
            </a:p>
          </p:txBody>
        </p:sp>
        <p:sp>
          <p:nvSpPr>
            <p:cNvPr id="4471" name="Rectangle 1134"/>
            <p:cNvSpPr>
              <a:spLocks noChangeArrowheads="1"/>
            </p:cNvSpPr>
            <p:nvPr/>
          </p:nvSpPr>
          <p:spPr bwMode="auto">
            <a:xfrm>
              <a:off x="2909" y="1397"/>
              <a:ext cx="59" cy="71"/>
            </a:xfrm>
            <a:prstGeom prst="rect">
              <a:avLst/>
            </a:prstGeom>
            <a:solidFill>
              <a:srgbClr val="BFBFBF"/>
            </a:solidFill>
            <a:ln w="3175">
              <a:solidFill>
                <a:srgbClr val="000000"/>
              </a:solidFill>
              <a:miter lim="800000"/>
              <a:headEnd/>
              <a:tailEnd/>
            </a:ln>
          </p:spPr>
          <p:txBody>
            <a:bodyPr/>
            <a:lstStyle/>
            <a:p>
              <a:endParaRPr lang="zh-TW" altLang="en-US"/>
            </a:p>
          </p:txBody>
        </p:sp>
        <p:sp>
          <p:nvSpPr>
            <p:cNvPr id="4472" name="Rectangle 1135"/>
            <p:cNvSpPr>
              <a:spLocks noChangeArrowheads="1"/>
            </p:cNvSpPr>
            <p:nvPr/>
          </p:nvSpPr>
          <p:spPr bwMode="auto">
            <a:xfrm>
              <a:off x="2918" y="1429"/>
              <a:ext cx="17" cy="35"/>
            </a:xfrm>
            <a:prstGeom prst="rect">
              <a:avLst/>
            </a:prstGeom>
            <a:solidFill>
              <a:srgbClr val="BFBFBF"/>
            </a:solidFill>
            <a:ln w="3175">
              <a:solidFill>
                <a:srgbClr val="000000"/>
              </a:solidFill>
              <a:miter lim="800000"/>
              <a:headEnd/>
              <a:tailEnd/>
            </a:ln>
          </p:spPr>
          <p:txBody>
            <a:bodyPr/>
            <a:lstStyle/>
            <a:p>
              <a:endParaRPr lang="zh-TW" altLang="en-US"/>
            </a:p>
          </p:txBody>
        </p:sp>
        <p:sp>
          <p:nvSpPr>
            <p:cNvPr id="4473" name="Freeform 1136"/>
            <p:cNvSpPr>
              <a:spLocks/>
            </p:cNvSpPr>
            <p:nvPr/>
          </p:nvSpPr>
          <p:spPr bwMode="auto">
            <a:xfrm>
              <a:off x="2917" y="1428"/>
              <a:ext cx="19" cy="37"/>
            </a:xfrm>
            <a:custGeom>
              <a:avLst/>
              <a:gdLst/>
              <a:ahLst/>
              <a:cxnLst>
                <a:cxn ang="0">
                  <a:pos x="2" y="0"/>
                </a:cxn>
                <a:cxn ang="0">
                  <a:pos x="1" y="0"/>
                </a:cxn>
                <a:cxn ang="0">
                  <a:pos x="1" y="2"/>
                </a:cxn>
                <a:cxn ang="0">
                  <a:pos x="0" y="2"/>
                </a:cxn>
                <a:cxn ang="0">
                  <a:pos x="0" y="73"/>
                </a:cxn>
                <a:cxn ang="0">
                  <a:pos x="1" y="73"/>
                </a:cxn>
                <a:cxn ang="0">
                  <a:pos x="1" y="74"/>
                </a:cxn>
                <a:cxn ang="0">
                  <a:pos x="36" y="74"/>
                </a:cxn>
                <a:cxn ang="0">
                  <a:pos x="36" y="73"/>
                </a:cxn>
                <a:cxn ang="0">
                  <a:pos x="37" y="73"/>
                </a:cxn>
                <a:cxn ang="0">
                  <a:pos x="37" y="2"/>
                </a:cxn>
                <a:cxn ang="0">
                  <a:pos x="36" y="2"/>
                </a:cxn>
                <a:cxn ang="0">
                  <a:pos x="36" y="0"/>
                </a:cxn>
                <a:cxn ang="0">
                  <a:pos x="35" y="0"/>
                </a:cxn>
                <a:cxn ang="0">
                  <a:pos x="2" y="0"/>
                </a:cxn>
                <a:cxn ang="0">
                  <a:pos x="2" y="7"/>
                </a:cxn>
                <a:cxn ang="0">
                  <a:pos x="35" y="7"/>
                </a:cxn>
                <a:cxn ang="0">
                  <a:pos x="32" y="3"/>
                </a:cxn>
                <a:cxn ang="0">
                  <a:pos x="32" y="71"/>
                </a:cxn>
                <a:cxn ang="0">
                  <a:pos x="35" y="68"/>
                </a:cxn>
                <a:cxn ang="0">
                  <a:pos x="2" y="68"/>
                </a:cxn>
                <a:cxn ang="0">
                  <a:pos x="5" y="71"/>
                </a:cxn>
                <a:cxn ang="0">
                  <a:pos x="5" y="3"/>
                </a:cxn>
                <a:cxn ang="0">
                  <a:pos x="2" y="7"/>
                </a:cxn>
                <a:cxn ang="0">
                  <a:pos x="2" y="0"/>
                </a:cxn>
              </a:cxnLst>
              <a:rect l="0" t="0" r="r" b="b"/>
              <a:pathLst>
                <a:path w="37" h="74">
                  <a:moveTo>
                    <a:pt x="2" y="0"/>
                  </a:moveTo>
                  <a:lnTo>
                    <a:pt x="1" y="0"/>
                  </a:lnTo>
                  <a:lnTo>
                    <a:pt x="1" y="2"/>
                  </a:lnTo>
                  <a:lnTo>
                    <a:pt x="0" y="2"/>
                  </a:lnTo>
                  <a:lnTo>
                    <a:pt x="0" y="73"/>
                  </a:lnTo>
                  <a:lnTo>
                    <a:pt x="1" y="73"/>
                  </a:lnTo>
                  <a:lnTo>
                    <a:pt x="1" y="74"/>
                  </a:lnTo>
                  <a:lnTo>
                    <a:pt x="36" y="74"/>
                  </a:lnTo>
                  <a:lnTo>
                    <a:pt x="36" y="73"/>
                  </a:lnTo>
                  <a:lnTo>
                    <a:pt x="37" y="73"/>
                  </a:lnTo>
                  <a:lnTo>
                    <a:pt x="37" y="2"/>
                  </a:lnTo>
                  <a:lnTo>
                    <a:pt x="36" y="2"/>
                  </a:lnTo>
                  <a:lnTo>
                    <a:pt x="36" y="0"/>
                  </a:lnTo>
                  <a:lnTo>
                    <a:pt x="35" y="0"/>
                  </a:lnTo>
                  <a:lnTo>
                    <a:pt x="2" y="0"/>
                  </a:lnTo>
                  <a:lnTo>
                    <a:pt x="2" y="7"/>
                  </a:lnTo>
                  <a:lnTo>
                    <a:pt x="35" y="7"/>
                  </a:lnTo>
                  <a:lnTo>
                    <a:pt x="32" y="3"/>
                  </a:lnTo>
                  <a:lnTo>
                    <a:pt x="32" y="71"/>
                  </a:lnTo>
                  <a:lnTo>
                    <a:pt x="35" y="68"/>
                  </a:lnTo>
                  <a:lnTo>
                    <a:pt x="2" y="68"/>
                  </a:lnTo>
                  <a:lnTo>
                    <a:pt x="5" y="71"/>
                  </a:lnTo>
                  <a:lnTo>
                    <a:pt x="5" y="3"/>
                  </a:lnTo>
                  <a:lnTo>
                    <a:pt x="2" y="7"/>
                  </a:lnTo>
                  <a:lnTo>
                    <a:pt x="2" y="0"/>
                  </a:lnTo>
                  <a:close/>
                </a:path>
              </a:pathLst>
            </a:custGeom>
            <a:solidFill>
              <a:srgbClr val="000000"/>
            </a:solidFill>
            <a:ln w="3175" cmpd="sng">
              <a:solidFill>
                <a:srgbClr val="000000"/>
              </a:solidFill>
              <a:round/>
              <a:headEnd/>
              <a:tailEnd/>
            </a:ln>
          </p:spPr>
          <p:txBody>
            <a:bodyPr/>
            <a:lstStyle/>
            <a:p>
              <a:endParaRPr lang="zh-TW" altLang="en-US"/>
            </a:p>
          </p:txBody>
        </p:sp>
        <p:sp>
          <p:nvSpPr>
            <p:cNvPr id="4474" name="Rectangle 1137"/>
            <p:cNvSpPr>
              <a:spLocks noChangeArrowheads="1"/>
            </p:cNvSpPr>
            <p:nvPr/>
          </p:nvSpPr>
          <p:spPr bwMode="auto">
            <a:xfrm>
              <a:off x="2943" y="1429"/>
              <a:ext cx="16" cy="35"/>
            </a:xfrm>
            <a:prstGeom prst="rect">
              <a:avLst/>
            </a:prstGeom>
            <a:solidFill>
              <a:srgbClr val="BFBFBF"/>
            </a:solidFill>
            <a:ln w="3175">
              <a:solidFill>
                <a:srgbClr val="000000"/>
              </a:solidFill>
              <a:miter lim="800000"/>
              <a:headEnd/>
              <a:tailEnd/>
            </a:ln>
          </p:spPr>
          <p:txBody>
            <a:bodyPr/>
            <a:lstStyle/>
            <a:p>
              <a:endParaRPr lang="zh-TW" altLang="en-US"/>
            </a:p>
          </p:txBody>
        </p:sp>
        <p:sp>
          <p:nvSpPr>
            <p:cNvPr id="4475" name="Freeform 1138"/>
            <p:cNvSpPr>
              <a:spLocks/>
            </p:cNvSpPr>
            <p:nvPr/>
          </p:nvSpPr>
          <p:spPr bwMode="auto">
            <a:xfrm>
              <a:off x="2942" y="1428"/>
              <a:ext cx="18" cy="37"/>
            </a:xfrm>
            <a:custGeom>
              <a:avLst/>
              <a:gdLst/>
              <a:ahLst/>
              <a:cxnLst>
                <a:cxn ang="0">
                  <a:pos x="3" y="0"/>
                </a:cxn>
                <a:cxn ang="0">
                  <a:pos x="1" y="0"/>
                </a:cxn>
                <a:cxn ang="0">
                  <a:pos x="1" y="2"/>
                </a:cxn>
                <a:cxn ang="0">
                  <a:pos x="0" y="2"/>
                </a:cxn>
                <a:cxn ang="0">
                  <a:pos x="0" y="73"/>
                </a:cxn>
                <a:cxn ang="0">
                  <a:pos x="1" y="73"/>
                </a:cxn>
                <a:cxn ang="0">
                  <a:pos x="1" y="74"/>
                </a:cxn>
                <a:cxn ang="0">
                  <a:pos x="35" y="74"/>
                </a:cxn>
                <a:cxn ang="0">
                  <a:pos x="35" y="73"/>
                </a:cxn>
                <a:cxn ang="0">
                  <a:pos x="36" y="73"/>
                </a:cxn>
                <a:cxn ang="0">
                  <a:pos x="36" y="2"/>
                </a:cxn>
                <a:cxn ang="0">
                  <a:pos x="35" y="2"/>
                </a:cxn>
                <a:cxn ang="0">
                  <a:pos x="35" y="0"/>
                </a:cxn>
                <a:cxn ang="0">
                  <a:pos x="34" y="0"/>
                </a:cxn>
                <a:cxn ang="0">
                  <a:pos x="3" y="0"/>
                </a:cxn>
                <a:cxn ang="0">
                  <a:pos x="3" y="7"/>
                </a:cxn>
                <a:cxn ang="0">
                  <a:pos x="34" y="7"/>
                </a:cxn>
                <a:cxn ang="0">
                  <a:pos x="31" y="3"/>
                </a:cxn>
                <a:cxn ang="0">
                  <a:pos x="31" y="71"/>
                </a:cxn>
                <a:cxn ang="0">
                  <a:pos x="34" y="68"/>
                </a:cxn>
                <a:cxn ang="0">
                  <a:pos x="3" y="68"/>
                </a:cxn>
                <a:cxn ang="0">
                  <a:pos x="5" y="71"/>
                </a:cxn>
                <a:cxn ang="0">
                  <a:pos x="5" y="3"/>
                </a:cxn>
                <a:cxn ang="0">
                  <a:pos x="3" y="7"/>
                </a:cxn>
                <a:cxn ang="0">
                  <a:pos x="3" y="0"/>
                </a:cxn>
              </a:cxnLst>
              <a:rect l="0" t="0" r="r" b="b"/>
              <a:pathLst>
                <a:path w="36" h="74">
                  <a:moveTo>
                    <a:pt x="3" y="0"/>
                  </a:moveTo>
                  <a:lnTo>
                    <a:pt x="1" y="0"/>
                  </a:lnTo>
                  <a:lnTo>
                    <a:pt x="1" y="2"/>
                  </a:lnTo>
                  <a:lnTo>
                    <a:pt x="0" y="2"/>
                  </a:lnTo>
                  <a:lnTo>
                    <a:pt x="0" y="73"/>
                  </a:lnTo>
                  <a:lnTo>
                    <a:pt x="1" y="73"/>
                  </a:lnTo>
                  <a:lnTo>
                    <a:pt x="1" y="74"/>
                  </a:lnTo>
                  <a:lnTo>
                    <a:pt x="35" y="74"/>
                  </a:lnTo>
                  <a:lnTo>
                    <a:pt x="35" y="73"/>
                  </a:lnTo>
                  <a:lnTo>
                    <a:pt x="36" y="73"/>
                  </a:lnTo>
                  <a:lnTo>
                    <a:pt x="36" y="2"/>
                  </a:lnTo>
                  <a:lnTo>
                    <a:pt x="35" y="2"/>
                  </a:lnTo>
                  <a:lnTo>
                    <a:pt x="35" y="0"/>
                  </a:lnTo>
                  <a:lnTo>
                    <a:pt x="34" y="0"/>
                  </a:lnTo>
                  <a:lnTo>
                    <a:pt x="3" y="0"/>
                  </a:lnTo>
                  <a:lnTo>
                    <a:pt x="3" y="7"/>
                  </a:lnTo>
                  <a:lnTo>
                    <a:pt x="34" y="7"/>
                  </a:lnTo>
                  <a:lnTo>
                    <a:pt x="31" y="3"/>
                  </a:lnTo>
                  <a:lnTo>
                    <a:pt x="31" y="71"/>
                  </a:lnTo>
                  <a:lnTo>
                    <a:pt x="34" y="68"/>
                  </a:lnTo>
                  <a:lnTo>
                    <a:pt x="3" y="68"/>
                  </a:lnTo>
                  <a:lnTo>
                    <a:pt x="5" y="71"/>
                  </a:lnTo>
                  <a:lnTo>
                    <a:pt x="5" y="3"/>
                  </a:lnTo>
                  <a:lnTo>
                    <a:pt x="3" y="7"/>
                  </a:lnTo>
                  <a:lnTo>
                    <a:pt x="3" y="0"/>
                  </a:lnTo>
                  <a:close/>
                </a:path>
              </a:pathLst>
            </a:custGeom>
            <a:solidFill>
              <a:srgbClr val="000000"/>
            </a:solidFill>
            <a:ln w="3175" cmpd="sng">
              <a:solidFill>
                <a:srgbClr val="000000"/>
              </a:solidFill>
              <a:round/>
              <a:headEnd/>
              <a:tailEnd/>
            </a:ln>
          </p:spPr>
          <p:txBody>
            <a:bodyPr/>
            <a:lstStyle/>
            <a:p>
              <a:endParaRPr lang="zh-TW" altLang="en-US"/>
            </a:p>
          </p:txBody>
        </p:sp>
        <p:sp>
          <p:nvSpPr>
            <p:cNvPr id="4476" name="Freeform 1139"/>
            <p:cNvSpPr>
              <a:spLocks/>
            </p:cNvSpPr>
            <p:nvPr/>
          </p:nvSpPr>
          <p:spPr bwMode="auto">
            <a:xfrm>
              <a:off x="2922" y="1444"/>
              <a:ext cx="34" cy="3"/>
            </a:xfrm>
            <a:custGeom>
              <a:avLst/>
              <a:gdLst/>
              <a:ahLst/>
              <a:cxnLst>
                <a:cxn ang="0">
                  <a:pos x="3" y="0"/>
                </a:cxn>
                <a:cxn ang="0">
                  <a:pos x="1" y="0"/>
                </a:cxn>
                <a:cxn ang="0">
                  <a:pos x="1" y="2"/>
                </a:cxn>
                <a:cxn ang="0">
                  <a:pos x="0" y="2"/>
                </a:cxn>
                <a:cxn ang="0">
                  <a:pos x="0" y="5"/>
                </a:cxn>
                <a:cxn ang="0">
                  <a:pos x="1" y="5"/>
                </a:cxn>
                <a:cxn ang="0">
                  <a:pos x="1" y="7"/>
                </a:cxn>
                <a:cxn ang="0">
                  <a:pos x="66" y="7"/>
                </a:cxn>
                <a:cxn ang="0">
                  <a:pos x="66" y="5"/>
                </a:cxn>
                <a:cxn ang="0">
                  <a:pos x="67" y="5"/>
                </a:cxn>
                <a:cxn ang="0">
                  <a:pos x="67" y="2"/>
                </a:cxn>
                <a:cxn ang="0">
                  <a:pos x="66" y="2"/>
                </a:cxn>
                <a:cxn ang="0">
                  <a:pos x="66" y="0"/>
                </a:cxn>
                <a:cxn ang="0">
                  <a:pos x="65" y="0"/>
                </a:cxn>
                <a:cxn ang="0">
                  <a:pos x="3" y="0"/>
                </a:cxn>
              </a:cxnLst>
              <a:rect l="0" t="0" r="r" b="b"/>
              <a:pathLst>
                <a:path w="67" h="7">
                  <a:moveTo>
                    <a:pt x="3" y="0"/>
                  </a:moveTo>
                  <a:lnTo>
                    <a:pt x="1" y="0"/>
                  </a:lnTo>
                  <a:lnTo>
                    <a:pt x="1" y="2"/>
                  </a:lnTo>
                  <a:lnTo>
                    <a:pt x="0" y="2"/>
                  </a:lnTo>
                  <a:lnTo>
                    <a:pt x="0" y="5"/>
                  </a:lnTo>
                  <a:lnTo>
                    <a:pt x="1" y="5"/>
                  </a:lnTo>
                  <a:lnTo>
                    <a:pt x="1" y="7"/>
                  </a:lnTo>
                  <a:lnTo>
                    <a:pt x="66" y="7"/>
                  </a:lnTo>
                  <a:lnTo>
                    <a:pt x="66" y="5"/>
                  </a:lnTo>
                  <a:lnTo>
                    <a:pt x="67" y="5"/>
                  </a:lnTo>
                  <a:lnTo>
                    <a:pt x="67" y="2"/>
                  </a:lnTo>
                  <a:lnTo>
                    <a:pt x="66" y="2"/>
                  </a:lnTo>
                  <a:lnTo>
                    <a:pt x="66" y="0"/>
                  </a:lnTo>
                  <a:lnTo>
                    <a:pt x="65" y="0"/>
                  </a:lnTo>
                  <a:lnTo>
                    <a:pt x="3" y="0"/>
                  </a:lnTo>
                  <a:close/>
                </a:path>
              </a:pathLst>
            </a:custGeom>
            <a:solidFill>
              <a:srgbClr val="000000"/>
            </a:solidFill>
            <a:ln w="3175" cmpd="sng">
              <a:solidFill>
                <a:srgbClr val="000000"/>
              </a:solidFill>
              <a:round/>
              <a:headEnd/>
              <a:tailEnd/>
            </a:ln>
          </p:spPr>
          <p:txBody>
            <a:bodyPr/>
            <a:lstStyle/>
            <a:p>
              <a:endParaRPr lang="zh-TW" altLang="en-US"/>
            </a:p>
          </p:txBody>
        </p:sp>
        <p:sp>
          <p:nvSpPr>
            <p:cNvPr id="4477" name="Freeform 1140"/>
            <p:cNvSpPr>
              <a:spLocks/>
            </p:cNvSpPr>
            <p:nvPr/>
          </p:nvSpPr>
          <p:spPr bwMode="auto">
            <a:xfrm>
              <a:off x="2921" y="1440"/>
              <a:ext cx="9" cy="7"/>
            </a:xfrm>
            <a:custGeom>
              <a:avLst/>
              <a:gdLst/>
              <a:ahLst/>
              <a:cxnLst>
                <a:cxn ang="0">
                  <a:pos x="1" y="8"/>
                </a:cxn>
                <a:cxn ang="0">
                  <a:pos x="1" y="9"/>
                </a:cxn>
                <a:cxn ang="0">
                  <a:pos x="0" y="9"/>
                </a:cxn>
                <a:cxn ang="0">
                  <a:pos x="0" y="13"/>
                </a:cxn>
                <a:cxn ang="0">
                  <a:pos x="1" y="13"/>
                </a:cxn>
                <a:cxn ang="0">
                  <a:pos x="1" y="14"/>
                </a:cxn>
                <a:cxn ang="0">
                  <a:pos x="4" y="14"/>
                </a:cxn>
                <a:cxn ang="0">
                  <a:pos x="17" y="6"/>
                </a:cxn>
                <a:cxn ang="0">
                  <a:pos x="17" y="5"/>
                </a:cxn>
                <a:cxn ang="0">
                  <a:pos x="18" y="5"/>
                </a:cxn>
                <a:cxn ang="0">
                  <a:pos x="18" y="2"/>
                </a:cxn>
                <a:cxn ang="0">
                  <a:pos x="17" y="2"/>
                </a:cxn>
                <a:cxn ang="0">
                  <a:pos x="17" y="0"/>
                </a:cxn>
                <a:cxn ang="0">
                  <a:pos x="14" y="0"/>
                </a:cxn>
                <a:cxn ang="0">
                  <a:pos x="1" y="8"/>
                </a:cxn>
              </a:cxnLst>
              <a:rect l="0" t="0" r="r" b="b"/>
              <a:pathLst>
                <a:path w="18" h="14">
                  <a:moveTo>
                    <a:pt x="1" y="8"/>
                  </a:moveTo>
                  <a:lnTo>
                    <a:pt x="1" y="9"/>
                  </a:lnTo>
                  <a:lnTo>
                    <a:pt x="0" y="9"/>
                  </a:lnTo>
                  <a:lnTo>
                    <a:pt x="0" y="13"/>
                  </a:lnTo>
                  <a:lnTo>
                    <a:pt x="1" y="13"/>
                  </a:lnTo>
                  <a:lnTo>
                    <a:pt x="1" y="14"/>
                  </a:lnTo>
                  <a:lnTo>
                    <a:pt x="4" y="14"/>
                  </a:lnTo>
                  <a:lnTo>
                    <a:pt x="17" y="6"/>
                  </a:lnTo>
                  <a:lnTo>
                    <a:pt x="17" y="5"/>
                  </a:lnTo>
                  <a:lnTo>
                    <a:pt x="18" y="5"/>
                  </a:lnTo>
                  <a:lnTo>
                    <a:pt x="18" y="2"/>
                  </a:lnTo>
                  <a:lnTo>
                    <a:pt x="17" y="2"/>
                  </a:lnTo>
                  <a:lnTo>
                    <a:pt x="17" y="0"/>
                  </a:lnTo>
                  <a:lnTo>
                    <a:pt x="14" y="0"/>
                  </a:lnTo>
                  <a:lnTo>
                    <a:pt x="1" y="8"/>
                  </a:lnTo>
                  <a:close/>
                </a:path>
              </a:pathLst>
            </a:custGeom>
            <a:solidFill>
              <a:srgbClr val="000000"/>
            </a:solidFill>
            <a:ln w="3175" cmpd="sng">
              <a:solidFill>
                <a:srgbClr val="000000"/>
              </a:solidFill>
              <a:round/>
              <a:headEnd/>
              <a:tailEnd/>
            </a:ln>
          </p:spPr>
          <p:txBody>
            <a:bodyPr/>
            <a:lstStyle/>
            <a:p>
              <a:endParaRPr lang="zh-TW" altLang="en-US"/>
            </a:p>
          </p:txBody>
        </p:sp>
        <p:sp>
          <p:nvSpPr>
            <p:cNvPr id="4478" name="Freeform 1141"/>
            <p:cNvSpPr>
              <a:spLocks/>
            </p:cNvSpPr>
            <p:nvPr/>
          </p:nvSpPr>
          <p:spPr bwMode="auto">
            <a:xfrm>
              <a:off x="2947" y="1444"/>
              <a:ext cx="9" cy="8"/>
            </a:xfrm>
            <a:custGeom>
              <a:avLst/>
              <a:gdLst/>
              <a:ahLst/>
              <a:cxnLst>
                <a:cxn ang="0">
                  <a:pos x="1" y="10"/>
                </a:cxn>
                <a:cxn ang="0">
                  <a:pos x="1" y="12"/>
                </a:cxn>
                <a:cxn ang="0">
                  <a:pos x="0" y="12"/>
                </a:cxn>
                <a:cxn ang="0">
                  <a:pos x="0" y="15"/>
                </a:cxn>
                <a:cxn ang="0">
                  <a:pos x="1" y="15"/>
                </a:cxn>
                <a:cxn ang="0">
                  <a:pos x="1" y="16"/>
                </a:cxn>
                <a:cxn ang="0">
                  <a:pos x="4" y="16"/>
                </a:cxn>
                <a:cxn ang="0">
                  <a:pos x="18" y="7"/>
                </a:cxn>
                <a:cxn ang="0">
                  <a:pos x="18" y="5"/>
                </a:cxn>
                <a:cxn ang="0">
                  <a:pos x="20" y="5"/>
                </a:cxn>
                <a:cxn ang="0">
                  <a:pos x="20" y="2"/>
                </a:cxn>
                <a:cxn ang="0">
                  <a:pos x="18" y="2"/>
                </a:cxn>
                <a:cxn ang="0">
                  <a:pos x="18" y="0"/>
                </a:cxn>
                <a:cxn ang="0">
                  <a:pos x="16" y="0"/>
                </a:cxn>
                <a:cxn ang="0">
                  <a:pos x="1" y="10"/>
                </a:cxn>
              </a:cxnLst>
              <a:rect l="0" t="0" r="r" b="b"/>
              <a:pathLst>
                <a:path w="20" h="16">
                  <a:moveTo>
                    <a:pt x="1" y="10"/>
                  </a:moveTo>
                  <a:lnTo>
                    <a:pt x="1" y="12"/>
                  </a:lnTo>
                  <a:lnTo>
                    <a:pt x="0" y="12"/>
                  </a:lnTo>
                  <a:lnTo>
                    <a:pt x="0" y="15"/>
                  </a:lnTo>
                  <a:lnTo>
                    <a:pt x="1" y="15"/>
                  </a:lnTo>
                  <a:lnTo>
                    <a:pt x="1" y="16"/>
                  </a:lnTo>
                  <a:lnTo>
                    <a:pt x="4" y="16"/>
                  </a:lnTo>
                  <a:lnTo>
                    <a:pt x="18" y="7"/>
                  </a:lnTo>
                  <a:lnTo>
                    <a:pt x="18" y="5"/>
                  </a:lnTo>
                  <a:lnTo>
                    <a:pt x="20" y="5"/>
                  </a:lnTo>
                  <a:lnTo>
                    <a:pt x="20" y="2"/>
                  </a:lnTo>
                  <a:lnTo>
                    <a:pt x="18" y="2"/>
                  </a:lnTo>
                  <a:lnTo>
                    <a:pt x="18" y="0"/>
                  </a:lnTo>
                  <a:lnTo>
                    <a:pt x="16" y="0"/>
                  </a:lnTo>
                  <a:lnTo>
                    <a:pt x="1" y="10"/>
                  </a:lnTo>
                  <a:close/>
                </a:path>
              </a:pathLst>
            </a:custGeom>
            <a:solidFill>
              <a:srgbClr val="000000"/>
            </a:solidFill>
            <a:ln w="3175" cmpd="sng">
              <a:solidFill>
                <a:srgbClr val="000000"/>
              </a:solidFill>
              <a:round/>
              <a:headEnd/>
              <a:tailEnd/>
            </a:ln>
          </p:spPr>
          <p:txBody>
            <a:bodyPr/>
            <a:lstStyle/>
            <a:p>
              <a:endParaRPr lang="zh-TW" altLang="en-US"/>
            </a:p>
          </p:txBody>
        </p:sp>
        <p:sp>
          <p:nvSpPr>
            <p:cNvPr id="4479" name="Freeform 1142"/>
            <p:cNvSpPr>
              <a:spLocks/>
            </p:cNvSpPr>
            <p:nvPr/>
          </p:nvSpPr>
          <p:spPr bwMode="auto">
            <a:xfrm>
              <a:off x="2947" y="1440"/>
              <a:ext cx="9" cy="7"/>
            </a:xfrm>
            <a:custGeom>
              <a:avLst/>
              <a:gdLst/>
              <a:ahLst/>
              <a:cxnLst>
                <a:cxn ang="0">
                  <a:pos x="4" y="0"/>
                </a:cxn>
                <a:cxn ang="0">
                  <a:pos x="1" y="0"/>
                </a:cxn>
                <a:cxn ang="0">
                  <a:pos x="0" y="2"/>
                </a:cxn>
                <a:cxn ang="0">
                  <a:pos x="0" y="5"/>
                </a:cxn>
                <a:cxn ang="0">
                  <a:pos x="1" y="6"/>
                </a:cxn>
                <a:cxn ang="0">
                  <a:pos x="16" y="14"/>
                </a:cxn>
                <a:cxn ang="0">
                  <a:pos x="18" y="14"/>
                </a:cxn>
                <a:cxn ang="0">
                  <a:pos x="20" y="13"/>
                </a:cxn>
                <a:cxn ang="0">
                  <a:pos x="20" y="9"/>
                </a:cxn>
                <a:cxn ang="0">
                  <a:pos x="18" y="8"/>
                </a:cxn>
                <a:cxn ang="0">
                  <a:pos x="4" y="0"/>
                </a:cxn>
              </a:cxnLst>
              <a:rect l="0" t="0" r="r" b="b"/>
              <a:pathLst>
                <a:path w="20" h="14">
                  <a:moveTo>
                    <a:pt x="4" y="0"/>
                  </a:moveTo>
                  <a:lnTo>
                    <a:pt x="1" y="0"/>
                  </a:lnTo>
                  <a:lnTo>
                    <a:pt x="0" y="2"/>
                  </a:lnTo>
                  <a:lnTo>
                    <a:pt x="0" y="5"/>
                  </a:lnTo>
                  <a:lnTo>
                    <a:pt x="1" y="6"/>
                  </a:lnTo>
                  <a:lnTo>
                    <a:pt x="16" y="14"/>
                  </a:lnTo>
                  <a:lnTo>
                    <a:pt x="18" y="14"/>
                  </a:lnTo>
                  <a:lnTo>
                    <a:pt x="20" y="13"/>
                  </a:lnTo>
                  <a:lnTo>
                    <a:pt x="20" y="9"/>
                  </a:lnTo>
                  <a:lnTo>
                    <a:pt x="18" y="8"/>
                  </a:lnTo>
                  <a:lnTo>
                    <a:pt x="4" y="0"/>
                  </a:lnTo>
                  <a:close/>
                </a:path>
              </a:pathLst>
            </a:custGeom>
            <a:solidFill>
              <a:srgbClr val="000000"/>
            </a:solidFill>
            <a:ln w="3175" cmpd="sng">
              <a:solidFill>
                <a:srgbClr val="000000"/>
              </a:solidFill>
              <a:round/>
              <a:headEnd/>
              <a:tailEnd/>
            </a:ln>
          </p:spPr>
          <p:txBody>
            <a:bodyPr/>
            <a:lstStyle/>
            <a:p>
              <a:endParaRPr lang="zh-TW" altLang="en-US"/>
            </a:p>
          </p:txBody>
        </p:sp>
        <p:sp>
          <p:nvSpPr>
            <p:cNvPr id="4480" name="Freeform 1143"/>
            <p:cNvSpPr>
              <a:spLocks/>
            </p:cNvSpPr>
            <p:nvPr/>
          </p:nvSpPr>
          <p:spPr bwMode="auto">
            <a:xfrm>
              <a:off x="2921" y="1445"/>
              <a:ext cx="9" cy="7"/>
            </a:xfrm>
            <a:custGeom>
              <a:avLst/>
              <a:gdLst/>
              <a:ahLst/>
              <a:cxnLst>
                <a:cxn ang="0">
                  <a:pos x="4" y="0"/>
                </a:cxn>
                <a:cxn ang="0">
                  <a:pos x="1" y="0"/>
                </a:cxn>
                <a:cxn ang="0">
                  <a:pos x="1" y="2"/>
                </a:cxn>
                <a:cxn ang="0">
                  <a:pos x="0" y="2"/>
                </a:cxn>
                <a:cxn ang="0">
                  <a:pos x="0" y="5"/>
                </a:cxn>
                <a:cxn ang="0">
                  <a:pos x="1" y="5"/>
                </a:cxn>
                <a:cxn ang="0">
                  <a:pos x="1" y="6"/>
                </a:cxn>
                <a:cxn ang="0">
                  <a:pos x="14" y="14"/>
                </a:cxn>
                <a:cxn ang="0">
                  <a:pos x="17" y="14"/>
                </a:cxn>
                <a:cxn ang="0">
                  <a:pos x="17" y="13"/>
                </a:cxn>
                <a:cxn ang="0">
                  <a:pos x="18" y="13"/>
                </a:cxn>
                <a:cxn ang="0">
                  <a:pos x="18" y="10"/>
                </a:cxn>
                <a:cxn ang="0">
                  <a:pos x="17" y="10"/>
                </a:cxn>
                <a:cxn ang="0">
                  <a:pos x="17" y="8"/>
                </a:cxn>
                <a:cxn ang="0">
                  <a:pos x="4" y="0"/>
                </a:cxn>
              </a:cxnLst>
              <a:rect l="0" t="0" r="r" b="b"/>
              <a:pathLst>
                <a:path w="18" h="14">
                  <a:moveTo>
                    <a:pt x="4" y="0"/>
                  </a:moveTo>
                  <a:lnTo>
                    <a:pt x="1" y="0"/>
                  </a:lnTo>
                  <a:lnTo>
                    <a:pt x="1" y="2"/>
                  </a:lnTo>
                  <a:lnTo>
                    <a:pt x="0" y="2"/>
                  </a:lnTo>
                  <a:lnTo>
                    <a:pt x="0" y="5"/>
                  </a:lnTo>
                  <a:lnTo>
                    <a:pt x="1" y="5"/>
                  </a:lnTo>
                  <a:lnTo>
                    <a:pt x="1" y="6"/>
                  </a:lnTo>
                  <a:lnTo>
                    <a:pt x="14" y="14"/>
                  </a:lnTo>
                  <a:lnTo>
                    <a:pt x="17" y="14"/>
                  </a:lnTo>
                  <a:lnTo>
                    <a:pt x="17" y="13"/>
                  </a:lnTo>
                  <a:lnTo>
                    <a:pt x="18" y="13"/>
                  </a:lnTo>
                  <a:lnTo>
                    <a:pt x="18" y="10"/>
                  </a:lnTo>
                  <a:lnTo>
                    <a:pt x="17" y="10"/>
                  </a:lnTo>
                  <a:lnTo>
                    <a:pt x="17" y="8"/>
                  </a:lnTo>
                  <a:lnTo>
                    <a:pt x="4" y="0"/>
                  </a:lnTo>
                  <a:close/>
                </a:path>
              </a:pathLst>
            </a:custGeom>
            <a:solidFill>
              <a:srgbClr val="000000"/>
            </a:solidFill>
            <a:ln w="3175" cmpd="sng">
              <a:solidFill>
                <a:srgbClr val="000000"/>
              </a:solidFill>
              <a:round/>
              <a:headEnd/>
              <a:tailEnd/>
            </a:ln>
          </p:spPr>
          <p:txBody>
            <a:bodyPr/>
            <a:lstStyle/>
            <a:p>
              <a:endParaRPr lang="zh-TW" altLang="en-US"/>
            </a:p>
          </p:txBody>
        </p:sp>
        <p:sp>
          <p:nvSpPr>
            <p:cNvPr id="4481" name="Line 1144"/>
            <p:cNvSpPr>
              <a:spLocks noChangeShapeType="1"/>
            </p:cNvSpPr>
            <p:nvPr/>
          </p:nvSpPr>
          <p:spPr bwMode="auto">
            <a:xfrm>
              <a:off x="2910" y="1423"/>
              <a:ext cx="58" cy="1"/>
            </a:xfrm>
            <a:prstGeom prst="line">
              <a:avLst/>
            </a:prstGeom>
            <a:noFill/>
            <a:ln w="3175">
              <a:solidFill>
                <a:srgbClr val="000000"/>
              </a:solidFill>
              <a:round/>
              <a:headEnd/>
              <a:tailEnd/>
            </a:ln>
          </p:spPr>
          <p:txBody>
            <a:bodyPr/>
            <a:lstStyle/>
            <a:p>
              <a:endParaRPr lang="zh-TW" altLang="en-US"/>
            </a:p>
          </p:txBody>
        </p:sp>
        <p:sp>
          <p:nvSpPr>
            <p:cNvPr id="4482" name="Freeform 1145"/>
            <p:cNvSpPr>
              <a:spLocks/>
            </p:cNvSpPr>
            <p:nvPr/>
          </p:nvSpPr>
          <p:spPr bwMode="auto">
            <a:xfrm>
              <a:off x="2923" y="1402"/>
              <a:ext cx="10" cy="14"/>
            </a:xfrm>
            <a:custGeom>
              <a:avLst/>
              <a:gdLst/>
              <a:ahLst/>
              <a:cxnLst>
                <a:cxn ang="0">
                  <a:pos x="7" y="0"/>
                </a:cxn>
                <a:cxn ang="0">
                  <a:pos x="6" y="8"/>
                </a:cxn>
                <a:cxn ang="0">
                  <a:pos x="5" y="8"/>
                </a:cxn>
                <a:cxn ang="0">
                  <a:pos x="5" y="12"/>
                </a:cxn>
                <a:cxn ang="0">
                  <a:pos x="4" y="12"/>
                </a:cxn>
                <a:cxn ang="0">
                  <a:pos x="2" y="20"/>
                </a:cxn>
                <a:cxn ang="0">
                  <a:pos x="1" y="20"/>
                </a:cxn>
                <a:cxn ang="0">
                  <a:pos x="1" y="25"/>
                </a:cxn>
                <a:cxn ang="0">
                  <a:pos x="0" y="25"/>
                </a:cxn>
                <a:cxn ang="0">
                  <a:pos x="0" y="27"/>
                </a:cxn>
                <a:cxn ang="0">
                  <a:pos x="4" y="27"/>
                </a:cxn>
                <a:cxn ang="0">
                  <a:pos x="5" y="22"/>
                </a:cxn>
                <a:cxn ang="0">
                  <a:pos x="19" y="22"/>
                </a:cxn>
                <a:cxn ang="0">
                  <a:pos x="18" y="16"/>
                </a:cxn>
                <a:cxn ang="0">
                  <a:pos x="17" y="16"/>
                </a:cxn>
                <a:cxn ang="0">
                  <a:pos x="15" y="9"/>
                </a:cxn>
                <a:cxn ang="0">
                  <a:pos x="11" y="9"/>
                </a:cxn>
                <a:cxn ang="0">
                  <a:pos x="11" y="14"/>
                </a:cxn>
                <a:cxn ang="0">
                  <a:pos x="13" y="14"/>
                </a:cxn>
                <a:cxn ang="0">
                  <a:pos x="13" y="16"/>
                </a:cxn>
                <a:cxn ang="0">
                  <a:pos x="7" y="16"/>
                </a:cxn>
                <a:cxn ang="0">
                  <a:pos x="7" y="14"/>
                </a:cxn>
                <a:cxn ang="0">
                  <a:pos x="9" y="14"/>
                </a:cxn>
                <a:cxn ang="0">
                  <a:pos x="9" y="9"/>
                </a:cxn>
                <a:cxn ang="0">
                  <a:pos x="15" y="9"/>
                </a:cxn>
                <a:cxn ang="0">
                  <a:pos x="14" y="3"/>
                </a:cxn>
                <a:cxn ang="0">
                  <a:pos x="13" y="3"/>
                </a:cxn>
                <a:cxn ang="0">
                  <a:pos x="13" y="0"/>
                </a:cxn>
                <a:cxn ang="0">
                  <a:pos x="7" y="0"/>
                </a:cxn>
              </a:cxnLst>
              <a:rect l="0" t="0" r="r" b="b"/>
              <a:pathLst>
                <a:path w="19" h="27">
                  <a:moveTo>
                    <a:pt x="7" y="0"/>
                  </a:moveTo>
                  <a:lnTo>
                    <a:pt x="6" y="8"/>
                  </a:lnTo>
                  <a:lnTo>
                    <a:pt x="5" y="8"/>
                  </a:lnTo>
                  <a:lnTo>
                    <a:pt x="5" y="12"/>
                  </a:lnTo>
                  <a:lnTo>
                    <a:pt x="4" y="12"/>
                  </a:lnTo>
                  <a:lnTo>
                    <a:pt x="2" y="20"/>
                  </a:lnTo>
                  <a:lnTo>
                    <a:pt x="1" y="20"/>
                  </a:lnTo>
                  <a:lnTo>
                    <a:pt x="1" y="25"/>
                  </a:lnTo>
                  <a:lnTo>
                    <a:pt x="0" y="25"/>
                  </a:lnTo>
                  <a:lnTo>
                    <a:pt x="0" y="27"/>
                  </a:lnTo>
                  <a:lnTo>
                    <a:pt x="4" y="27"/>
                  </a:lnTo>
                  <a:lnTo>
                    <a:pt x="5" y="22"/>
                  </a:lnTo>
                  <a:lnTo>
                    <a:pt x="19" y="22"/>
                  </a:lnTo>
                  <a:lnTo>
                    <a:pt x="18" y="16"/>
                  </a:lnTo>
                  <a:lnTo>
                    <a:pt x="17" y="16"/>
                  </a:lnTo>
                  <a:lnTo>
                    <a:pt x="15" y="9"/>
                  </a:lnTo>
                  <a:lnTo>
                    <a:pt x="11" y="9"/>
                  </a:lnTo>
                  <a:lnTo>
                    <a:pt x="11" y="14"/>
                  </a:lnTo>
                  <a:lnTo>
                    <a:pt x="13" y="14"/>
                  </a:lnTo>
                  <a:lnTo>
                    <a:pt x="13" y="16"/>
                  </a:lnTo>
                  <a:lnTo>
                    <a:pt x="7" y="16"/>
                  </a:lnTo>
                  <a:lnTo>
                    <a:pt x="7" y="14"/>
                  </a:lnTo>
                  <a:lnTo>
                    <a:pt x="9" y="14"/>
                  </a:lnTo>
                  <a:lnTo>
                    <a:pt x="9" y="9"/>
                  </a:lnTo>
                  <a:lnTo>
                    <a:pt x="15" y="9"/>
                  </a:lnTo>
                  <a:lnTo>
                    <a:pt x="14" y="3"/>
                  </a:lnTo>
                  <a:lnTo>
                    <a:pt x="13" y="3"/>
                  </a:lnTo>
                  <a:lnTo>
                    <a:pt x="13" y="0"/>
                  </a:lnTo>
                  <a:lnTo>
                    <a:pt x="7" y="0"/>
                  </a:lnTo>
                  <a:close/>
                </a:path>
              </a:pathLst>
            </a:custGeom>
            <a:solidFill>
              <a:srgbClr val="FFFFFF"/>
            </a:solidFill>
            <a:ln w="3175" cmpd="sng">
              <a:solidFill>
                <a:srgbClr val="000000"/>
              </a:solidFill>
              <a:round/>
              <a:headEnd/>
              <a:tailEnd/>
            </a:ln>
          </p:spPr>
          <p:txBody>
            <a:bodyPr/>
            <a:lstStyle/>
            <a:p>
              <a:endParaRPr lang="zh-TW" altLang="en-US"/>
            </a:p>
          </p:txBody>
        </p:sp>
        <p:sp>
          <p:nvSpPr>
            <p:cNvPr id="4483" name="Freeform 1146"/>
            <p:cNvSpPr>
              <a:spLocks/>
            </p:cNvSpPr>
            <p:nvPr/>
          </p:nvSpPr>
          <p:spPr bwMode="auto">
            <a:xfrm>
              <a:off x="2931" y="1413"/>
              <a:ext cx="3" cy="3"/>
            </a:xfrm>
            <a:custGeom>
              <a:avLst/>
              <a:gdLst/>
              <a:ahLst/>
              <a:cxnLst>
                <a:cxn ang="0">
                  <a:pos x="0" y="0"/>
                </a:cxn>
                <a:cxn ang="0">
                  <a:pos x="0" y="3"/>
                </a:cxn>
                <a:cxn ang="0">
                  <a:pos x="2" y="3"/>
                </a:cxn>
                <a:cxn ang="0">
                  <a:pos x="2" y="5"/>
                </a:cxn>
                <a:cxn ang="0">
                  <a:pos x="5" y="5"/>
                </a:cxn>
                <a:cxn ang="0">
                  <a:pos x="4" y="0"/>
                </a:cxn>
                <a:cxn ang="0">
                  <a:pos x="0" y="0"/>
                </a:cxn>
              </a:cxnLst>
              <a:rect l="0" t="0" r="r" b="b"/>
              <a:pathLst>
                <a:path w="5" h="5">
                  <a:moveTo>
                    <a:pt x="0" y="0"/>
                  </a:moveTo>
                  <a:lnTo>
                    <a:pt x="0" y="3"/>
                  </a:lnTo>
                  <a:lnTo>
                    <a:pt x="2" y="3"/>
                  </a:lnTo>
                  <a:lnTo>
                    <a:pt x="2" y="5"/>
                  </a:lnTo>
                  <a:lnTo>
                    <a:pt x="5" y="5"/>
                  </a:lnTo>
                  <a:lnTo>
                    <a:pt x="4" y="0"/>
                  </a:lnTo>
                  <a:lnTo>
                    <a:pt x="0" y="0"/>
                  </a:lnTo>
                  <a:close/>
                </a:path>
              </a:pathLst>
            </a:custGeom>
            <a:solidFill>
              <a:srgbClr val="FFFFFF"/>
            </a:solidFill>
            <a:ln w="3175" cmpd="sng">
              <a:solidFill>
                <a:srgbClr val="000000"/>
              </a:solidFill>
              <a:round/>
              <a:headEnd/>
              <a:tailEnd/>
            </a:ln>
          </p:spPr>
          <p:txBody>
            <a:bodyPr/>
            <a:lstStyle/>
            <a:p>
              <a:endParaRPr lang="zh-TW" altLang="en-US"/>
            </a:p>
          </p:txBody>
        </p:sp>
        <p:sp>
          <p:nvSpPr>
            <p:cNvPr id="4484" name="Rectangle 1147"/>
            <p:cNvSpPr>
              <a:spLocks noChangeArrowheads="1"/>
            </p:cNvSpPr>
            <p:nvPr/>
          </p:nvSpPr>
          <p:spPr bwMode="auto">
            <a:xfrm>
              <a:off x="2939" y="1410"/>
              <a:ext cx="4" cy="3"/>
            </a:xfrm>
            <a:prstGeom prst="rect">
              <a:avLst/>
            </a:prstGeom>
            <a:solidFill>
              <a:srgbClr val="FFFFFF"/>
            </a:solidFill>
            <a:ln w="3175">
              <a:solidFill>
                <a:srgbClr val="000000"/>
              </a:solidFill>
              <a:miter lim="800000"/>
              <a:headEnd/>
              <a:tailEnd/>
            </a:ln>
          </p:spPr>
          <p:txBody>
            <a:bodyPr/>
            <a:lstStyle/>
            <a:p>
              <a:endParaRPr lang="zh-TW" altLang="en-US"/>
            </a:p>
          </p:txBody>
        </p:sp>
        <p:sp>
          <p:nvSpPr>
            <p:cNvPr id="4485" name="Freeform 1148"/>
            <p:cNvSpPr>
              <a:spLocks/>
            </p:cNvSpPr>
            <p:nvPr/>
          </p:nvSpPr>
          <p:spPr bwMode="auto">
            <a:xfrm>
              <a:off x="2947" y="1402"/>
              <a:ext cx="9" cy="14"/>
            </a:xfrm>
            <a:custGeom>
              <a:avLst/>
              <a:gdLst/>
              <a:ahLst/>
              <a:cxnLst>
                <a:cxn ang="0">
                  <a:pos x="0" y="27"/>
                </a:cxn>
                <a:cxn ang="0">
                  <a:pos x="0" y="22"/>
                </a:cxn>
                <a:cxn ang="0">
                  <a:pos x="12" y="5"/>
                </a:cxn>
                <a:cxn ang="0">
                  <a:pos x="2" y="5"/>
                </a:cxn>
                <a:cxn ang="0">
                  <a:pos x="2" y="0"/>
                </a:cxn>
                <a:cxn ang="0">
                  <a:pos x="19" y="0"/>
                </a:cxn>
                <a:cxn ang="0">
                  <a:pos x="19" y="5"/>
                </a:cxn>
                <a:cxn ang="0">
                  <a:pos x="6" y="22"/>
                </a:cxn>
                <a:cxn ang="0">
                  <a:pos x="19" y="22"/>
                </a:cxn>
                <a:cxn ang="0">
                  <a:pos x="19" y="27"/>
                </a:cxn>
                <a:cxn ang="0">
                  <a:pos x="0" y="27"/>
                </a:cxn>
              </a:cxnLst>
              <a:rect l="0" t="0" r="r" b="b"/>
              <a:pathLst>
                <a:path w="19" h="27">
                  <a:moveTo>
                    <a:pt x="0" y="27"/>
                  </a:moveTo>
                  <a:lnTo>
                    <a:pt x="0" y="22"/>
                  </a:lnTo>
                  <a:lnTo>
                    <a:pt x="12" y="5"/>
                  </a:lnTo>
                  <a:lnTo>
                    <a:pt x="2" y="5"/>
                  </a:lnTo>
                  <a:lnTo>
                    <a:pt x="2" y="0"/>
                  </a:lnTo>
                  <a:lnTo>
                    <a:pt x="19" y="0"/>
                  </a:lnTo>
                  <a:lnTo>
                    <a:pt x="19" y="5"/>
                  </a:lnTo>
                  <a:lnTo>
                    <a:pt x="6" y="22"/>
                  </a:lnTo>
                  <a:lnTo>
                    <a:pt x="19" y="22"/>
                  </a:lnTo>
                  <a:lnTo>
                    <a:pt x="19" y="27"/>
                  </a:lnTo>
                  <a:lnTo>
                    <a:pt x="0" y="27"/>
                  </a:lnTo>
                  <a:close/>
                </a:path>
              </a:pathLst>
            </a:custGeom>
            <a:solidFill>
              <a:srgbClr val="FFFFFF"/>
            </a:solidFill>
            <a:ln w="3175" cmpd="sng">
              <a:solidFill>
                <a:srgbClr val="000000"/>
              </a:solidFill>
              <a:round/>
              <a:headEnd/>
              <a:tailEnd/>
            </a:ln>
          </p:spPr>
          <p:txBody>
            <a:bodyPr/>
            <a:lstStyle/>
            <a:p>
              <a:endParaRPr lang="zh-TW" altLang="en-US"/>
            </a:p>
          </p:txBody>
        </p:sp>
        <p:sp>
          <p:nvSpPr>
            <p:cNvPr id="4486" name="Freeform 1149"/>
            <p:cNvSpPr>
              <a:spLocks/>
            </p:cNvSpPr>
            <p:nvPr/>
          </p:nvSpPr>
          <p:spPr bwMode="auto">
            <a:xfrm>
              <a:off x="2921" y="1402"/>
              <a:ext cx="35" cy="19"/>
            </a:xfrm>
            <a:custGeom>
              <a:avLst/>
              <a:gdLst/>
              <a:ahLst/>
              <a:cxnLst>
                <a:cxn ang="0">
                  <a:pos x="1" y="33"/>
                </a:cxn>
                <a:cxn ang="0">
                  <a:pos x="0" y="33"/>
                </a:cxn>
                <a:cxn ang="0">
                  <a:pos x="0" y="36"/>
                </a:cxn>
                <a:cxn ang="0">
                  <a:pos x="1" y="36"/>
                </a:cxn>
                <a:cxn ang="0">
                  <a:pos x="69" y="3"/>
                </a:cxn>
                <a:cxn ang="0">
                  <a:pos x="71" y="3"/>
                </a:cxn>
                <a:cxn ang="0">
                  <a:pos x="71" y="0"/>
                </a:cxn>
                <a:cxn ang="0">
                  <a:pos x="69" y="0"/>
                </a:cxn>
                <a:cxn ang="0">
                  <a:pos x="1" y="33"/>
                </a:cxn>
              </a:cxnLst>
              <a:rect l="0" t="0" r="r" b="b"/>
              <a:pathLst>
                <a:path w="71" h="36">
                  <a:moveTo>
                    <a:pt x="1" y="33"/>
                  </a:moveTo>
                  <a:lnTo>
                    <a:pt x="0" y="33"/>
                  </a:lnTo>
                  <a:lnTo>
                    <a:pt x="0" y="36"/>
                  </a:lnTo>
                  <a:lnTo>
                    <a:pt x="1" y="36"/>
                  </a:lnTo>
                  <a:lnTo>
                    <a:pt x="69" y="3"/>
                  </a:lnTo>
                  <a:lnTo>
                    <a:pt x="71" y="3"/>
                  </a:lnTo>
                  <a:lnTo>
                    <a:pt x="71" y="0"/>
                  </a:lnTo>
                  <a:lnTo>
                    <a:pt x="69" y="0"/>
                  </a:lnTo>
                  <a:lnTo>
                    <a:pt x="1" y="33"/>
                  </a:lnTo>
                  <a:close/>
                </a:path>
              </a:pathLst>
            </a:custGeom>
            <a:solidFill>
              <a:srgbClr val="000000"/>
            </a:solidFill>
            <a:ln w="3175" cmpd="sng">
              <a:solidFill>
                <a:srgbClr val="000000"/>
              </a:solidFill>
              <a:round/>
              <a:headEnd/>
              <a:tailEnd/>
            </a:ln>
          </p:spPr>
          <p:txBody>
            <a:bodyPr/>
            <a:lstStyle/>
            <a:p>
              <a:endParaRPr lang="zh-TW" altLang="en-US"/>
            </a:p>
          </p:txBody>
        </p:sp>
        <p:sp>
          <p:nvSpPr>
            <p:cNvPr id="4487" name="Rectangle 1150"/>
            <p:cNvSpPr>
              <a:spLocks noChangeArrowheads="1"/>
            </p:cNvSpPr>
            <p:nvPr/>
          </p:nvSpPr>
          <p:spPr bwMode="auto">
            <a:xfrm>
              <a:off x="2833" y="1305"/>
              <a:ext cx="58" cy="70"/>
            </a:xfrm>
            <a:prstGeom prst="rect">
              <a:avLst/>
            </a:prstGeom>
            <a:solidFill>
              <a:srgbClr val="BFBFBF"/>
            </a:solidFill>
            <a:ln w="3175">
              <a:solidFill>
                <a:srgbClr val="000000"/>
              </a:solidFill>
              <a:miter lim="800000"/>
              <a:headEnd/>
              <a:tailEnd/>
            </a:ln>
          </p:spPr>
          <p:txBody>
            <a:bodyPr/>
            <a:lstStyle/>
            <a:p>
              <a:endParaRPr lang="zh-TW" altLang="en-US"/>
            </a:p>
          </p:txBody>
        </p:sp>
        <p:sp>
          <p:nvSpPr>
            <p:cNvPr id="4488" name="Oval 1151"/>
            <p:cNvSpPr>
              <a:spLocks noChangeArrowheads="1"/>
            </p:cNvSpPr>
            <p:nvPr/>
          </p:nvSpPr>
          <p:spPr bwMode="auto">
            <a:xfrm>
              <a:off x="2836" y="1308"/>
              <a:ext cx="13" cy="15"/>
            </a:xfrm>
            <a:prstGeom prst="ellipse">
              <a:avLst/>
            </a:prstGeom>
            <a:solidFill>
              <a:srgbClr val="FF0000"/>
            </a:solidFill>
            <a:ln w="3175">
              <a:solidFill>
                <a:srgbClr val="000000"/>
              </a:solidFill>
              <a:round/>
              <a:headEnd/>
              <a:tailEnd/>
            </a:ln>
          </p:spPr>
          <p:txBody>
            <a:bodyPr/>
            <a:lstStyle/>
            <a:p>
              <a:endParaRPr lang="zh-TW" altLang="en-US"/>
            </a:p>
          </p:txBody>
        </p:sp>
        <p:sp>
          <p:nvSpPr>
            <p:cNvPr id="4489" name="Oval 1152"/>
            <p:cNvSpPr>
              <a:spLocks noChangeArrowheads="1"/>
            </p:cNvSpPr>
            <p:nvPr/>
          </p:nvSpPr>
          <p:spPr bwMode="auto">
            <a:xfrm>
              <a:off x="2874" y="1308"/>
              <a:ext cx="13" cy="15"/>
            </a:xfrm>
            <a:prstGeom prst="ellipse">
              <a:avLst/>
            </a:prstGeom>
            <a:solidFill>
              <a:srgbClr val="FF0000"/>
            </a:solidFill>
            <a:ln w="3175">
              <a:solidFill>
                <a:srgbClr val="000000"/>
              </a:solidFill>
              <a:round/>
              <a:headEnd/>
              <a:tailEnd/>
            </a:ln>
          </p:spPr>
          <p:txBody>
            <a:bodyPr/>
            <a:lstStyle/>
            <a:p>
              <a:endParaRPr lang="zh-TW" altLang="en-US"/>
            </a:p>
          </p:txBody>
        </p:sp>
        <p:sp>
          <p:nvSpPr>
            <p:cNvPr id="4490" name="Freeform 1153"/>
            <p:cNvSpPr>
              <a:spLocks/>
            </p:cNvSpPr>
            <p:nvPr/>
          </p:nvSpPr>
          <p:spPr bwMode="auto">
            <a:xfrm>
              <a:off x="2838" y="1337"/>
              <a:ext cx="13" cy="17"/>
            </a:xfrm>
            <a:custGeom>
              <a:avLst/>
              <a:gdLst/>
              <a:ahLst/>
              <a:cxnLst>
                <a:cxn ang="0">
                  <a:pos x="10" y="0"/>
                </a:cxn>
                <a:cxn ang="0">
                  <a:pos x="9" y="8"/>
                </a:cxn>
                <a:cxn ang="0">
                  <a:pos x="7" y="8"/>
                </a:cxn>
                <a:cxn ang="0">
                  <a:pos x="6" y="16"/>
                </a:cxn>
                <a:cxn ang="0">
                  <a:pos x="5" y="16"/>
                </a:cxn>
                <a:cxn ang="0">
                  <a:pos x="5" y="20"/>
                </a:cxn>
                <a:cxn ang="0">
                  <a:pos x="3" y="20"/>
                </a:cxn>
                <a:cxn ang="0">
                  <a:pos x="3" y="25"/>
                </a:cxn>
                <a:cxn ang="0">
                  <a:pos x="2" y="25"/>
                </a:cxn>
                <a:cxn ang="0">
                  <a:pos x="1" y="33"/>
                </a:cxn>
                <a:cxn ang="0">
                  <a:pos x="0" y="33"/>
                </a:cxn>
                <a:cxn ang="0">
                  <a:pos x="0" y="35"/>
                </a:cxn>
                <a:cxn ang="0">
                  <a:pos x="5" y="35"/>
                </a:cxn>
                <a:cxn ang="0">
                  <a:pos x="6" y="30"/>
                </a:cxn>
                <a:cxn ang="0">
                  <a:pos x="9" y="28"/>
                </a:cxn>
                <a:cxn ang="0">
                  <a:pos x="25" y="28"/>
                </a:cxn>
                <a:cxn ang="0">
                  <a:pos x="24" y="22"/>
                </a:cxn>
                <a:cxn ang="0">
                  <a:pos x="23" y="22"/>
                </a:cxn>
                <a:cxn ang="0">
                  <a:pos x="23" y="19"/>
                </a:cxn>
                <a:cxn ang="0">
                  <a:pos x="21" y="19"/>
                </a:cxn>
                <a:cxn ang="0">
                  <a:pos x="21" y="14"/>
                </a:cxn>
                <a:cxn ang="0">
                  <a:pos x="20" y="14"/>
                </a:cxn>
                <a:cxn ang="0">
                  <a:pos x="20" y="11"/>
                </a:cxn>
                <a:cxn ang="0">
                  <a:pos x="15" y="11"/>
                </a:cxn>
                <a:cxn ang="0">
                  <a:pos x="15" y="14"/>
                </a:cxn>
                <a:cxn ang="0">
                  <a:pos x="16" y="14"/>
                </a:cxn>
                <a:cxn ang="0">
                  <a:pos x="16" y="19"/>
                </a:cxn>
                <a:cxn ang="0">
                  <a:pos x="18" y="19"/>
                </a:cxn>
                <a:cxn ang="0">
                  <a:pos x="18" y="20"/>
                </a:cxn>
                <a:cxn ang="0">
                  <a:pos x="10" y="20"/>
                </a:cxn>
                <a:cxn ang="0">
                  <a:pos x="12" y="11"/>
                </a:cxn>
                <a:cxn ang="0">
                  <a:pos x="19" y="11"/>
                </a:cxn>
                <a:cxn ang="0">
                  <a:pos x="19" y="6"/>
                </a:cxn>
                <a:cxn ang="0">
                  <a:pos x="18" y="6"/>
                </a:cxn>
                <a:cxn ang="0">
                  <a:pos x="16" y="0"/>
                </a:cxn>
                <a:cxn ang="0">
                  <a:pos x="10" y="0"/>
                </a:cxn>
              </a:cxnLst>
              <a:rect l="0" t="0" r="r" b="b"/>
              <a:pathLst>
                <a:path w="25" h="35">
                  <a:moveTo>
                    <a:pt x="10" y="0"/>
                  </a:moveTo>
                  <a:lnTo>
                    <a:pt x="9" y="8"/>
                  </a:lnTo>
                  <a:lnTo>
                    <a:pt x="7" y="8"/>
                  </a:lnTo>
                  <a:lnTo>
                    <a:pt x="6" y="16"/>
                  </a:lnTo>
                  <a:lnTo>
                    <a:pt x="5" y="16"/>
                  </a:lnTo>
                  <a:lnTo>
                    <a:pt x="5" y="20"/>
                  </a:lnTo>
                  <a:lnTo>
                    <a:pt x="3" y="20"/>
                  </a:lnTo>
                  <a:lnTo>
                    <a:pt x="3" y="25"/>
                  </a:lnTo>
                  <a:lnTo>
                    <a:pt x="2" y="25"/>
                  </a:lnTo>
                  <a:lnTo>
                    <a:pt x="1" y="33"/>
                  </a:lnTo>
                  <a:lnTo>
                    <a:pt x="0" y="33"/>
                  </a:lnTo>
                  <a:lnTo>
                    <a:pt x="0" y="35"/>
                  </a:lnTo>
                  <a:lnTo>
                    <a:pt x="5" y="35"/>
                  </a:lnTo>
                  <a:lnTo>
                    <a:pt x="6" y="30"/>
                  </a:lnTo>
                  <a:lnTo>
                    <a:pt x="9" y="28"/>
                  </a:lnTo>
                  <a:lnTo>
                    <a:pt x="25" y="28"/>
                  </a:lnTo>
                  <a:lnTo>
                    <a:pt x="24" y="22"/>
                  </a:lnTo>
                  <a:lnTo>
                    <a:pt x="23" y="22"/>
                  </a:lnTo>
                  <a:lnTo>
                    <a:pt x="23" y="19"/>
                  </a:lnTo>
                  <a:lnTo>
                    <a:pt x="21" y="19"/>
                  </a:lnTo>
                  <a:lnTo>
                    <a:pt x="21" y="14"/>
                  </a:lnTo>
                  <a:lnTo>
                    <a:pt x="20" y="14"/>
                  </a:lnTo>
                  <a:lnTo>
                    <a:pt x="20" y="11"/>
                  </a:lnTo>
                  <a:lnTo>
                    <a:pt x="15" y="11"/>
                  </a:lnTo>
                  <a:lnTo>
                    <a:pt x="15" y="14"/>
                  </a:lnTo>
                  <a:lnTo>
                    <a:pt x="16" y="14"/>
                  </a:lnTo>
                  <a:lnTo>
                    <a:pt x="16" y="19"/>
                  </a:lnTo>
                  <a:lnTo>
                    <a:pt x="18" y="19"/>
                  </a:lnTo>
                  <a:lnTo>
                    <a:pt x="18" y="20"/>
                  </a:lnTo>
                  <a:lnTo>
                    <a:pt x="10" y="20"/>
                  </a:lnTo>
                  <a:lnTo>
                    <a:pt x="12" y="11"/>
                  </a:lnTo>
                  <a:lnTo>
                    <a:pt x="19" y="11"/>
                  </a:lnTo>
                  <a:lnTo>
                    <a:pt x="19" y="6"/>
                  </a:lnTo>
                  <a:lnTo>
                    <a:pt x="18" y="6"/>
                  </a:lnTo>
                  <a:lnTo>
                    <a:pt x="16" y="0"/>
                  </a:lnTo>
                  <a:lnTo>
                    <a:pt x="10" y="0"/>
                  </a:lnTo>
                  <a:close/>
                </a:path>
              </a:pathLst>
            </a:custGeom>
            <a:solidFill>
              <a:srgbClr val="FFFFFF"/>
            </a:solidFill>
            <a:ln w="3175" cmpd="sng">
              <a:solidFill>
                <a:srgbClr val="000000"/>
              </a:solidFill>
              <a:round/>
              <a:headEnd/>
              <a:tailEnd/>
            </a:ln>
          </p:spPr>
          <p:txBody>
            <a:bodyPr/>
            <a:lstStyle/>
            <a:p>
              <a:endParaRPr lang="zh-TW" altLang="en-US"/>
            </a:p>
          </p:txBody>
        </p:sp>
        <p:sp>
          <p:nvSpPr>
            <p:cNvPr id="4491" name="Freeform 1154"/>
            <p:cNvSpPr>
              <a:spLocks/>
            </p:cNvSpPr>
            <p:nvPr/>
          </p:nvSpPr>
          <p:spPr bwMode="auto">
            <a:xfrm>
              <a:off x="2848" y="1351"/>
              <a:ext cx="4" cy="3"/>
            </a:xfrm>
            <a:custGeom>
              <a:avLst/>
              <a:gdLst/>
              <a:ahLst/>
              <a:cxnLst>
                <a:cxn ang="0">
                  <a:pos x="0" y="0"/>
                </a:cxn>
                <a:cxn ang="0">
                  <a:pos x="2" y="7"/>
                </a:cxn>
                <a:cxn ang="0">
                  <a:pos x="9" y="7"/>
                </a:cxn>
                <a:cxn ang="0">
                  <a:pos x="6" y="0"/>
                </a:cxn>
                <a:cxn ang="0">
                  <a:pos x="0" y="0"/>
                </a:cxn>
              </a:cxnLst>
              <a:rect l="0" t="0" r="r" b="b"/>
              <a:pathLst>
                <a:path w="9" h="7">
                  <a:moveTo>
                    <a:pt x="0" y="0"/>
                  </a:moveTo>
                  <a:lnTo>
                    <a:pt x="2" y="7"/>
                  </a:lnTo>
                  <a:lnTo>
                    <a:pt x="9" y="7"/>
                  </a:lnTo>
                  <a:lnTo>
                    <a:pt x="6" y="0"/>
                  </a:lnTo>
                  <a:lnTo>
                    <a:pt x="0" y="0"/>
                  </a:lnTo>
                  <a:close/>
                </a:path>
              </a:pathLst>
            </a:custGeom>
            <a:solidFill>
              <a:srgbClr val="FFFFFF"/>
            </a:solidFill>
            <a:ln w="3175" cmpd="sng">
              <a:solidFill>
                <a:srgbClr val="000000"/>
              </a:solidFill>
              <a:round/>
              <a:headEnd/>
              <a:tailEnd/>
            </a:ln>
          </p:spPr>
          <p:txBody>
            <a:bodyPr/>
            <a:lstStyle/>
            <a:p>
              <a:endParaRPr lang="zh-TW" altLang="en-US"/>
            </a:p>
          </p:txBody>
        </p:sp>
        <p:sp>
          <p:nvSpPr>
            <p:cNvPr id="4492" name="Rectangle 1155"/>
            <p:cNvSpPr>
              <a:spLocks noChangeArrowheads="1"/>
            </p:cNvSpPr>
            <p:nvPr/>
          </p:nvSpPr>
          <p:spPr bwMode="auto">
            <a:xfrm>
              <a:off x="2860" y="1346"/>
              <a:ext cx="5" cy="4"/>
            </a:xfrm>
            <a:prstGeom prst="rect">
              <a:avLst/>
            </a:prstGeom>
            <a:solidFill>
              <a:srgbClr val="FFFFFF"/>
            </a:solidFill>
            <a:ln w="3175">
              <a:solidFill>
                <a:srgbClr val="000000"/>
              </a:solidFill>
              <a:miter lim="800000"/>
              <a:headEnd/>
              <a:tailEnd/>
            </a:ln>
          </p:spPr>
          <p:txBody>
            <a:bodyPr/>
            <a:lstStyle/>
            <a:p>
              <a:endParaRPr lang="zh-TW" altLang="en-US"/>
            </a:p>
          </p:txBody>
        </p:sp>
        <p:sp>
          <p:nvSpPr>
            <p:cNvPr id="4493" name="Freeform 1156"/>
            <p:cNvSpPr>
              <a:spLocks/>
            </p:cNvSpPr>
            <p:nvPr/>
          </p:nvSpPr>
          <p:spPr bwMode="auto">
            <a:xfrm>
              <a:off x="2871" y="1337"/>
              <a:ext cx="12" cy="17"/>
            </a:xfrm>
            <a:custGeom>
              <a:avLst/>
              <a:gdLst/>
              <a:ahLst/>
              <a:cxnLst>
                <a:cxn ang="0">
                  <a:pos x="0" y="35"/>
                </a:cxn>
                <a:cxn ang="0">
                  <a:pos x="0" y="28"/>
                </a:cxn>
                <a:cxn ang="0">
                  <a:pos x="16" y="5"/>
                </a:cxn>
                <a:cxn ang="0">
                  <a:pos x="2" y="5"/>
                </a:cxn>
                <a:cxn ang="0">
                  <a:pos x="2" y="0"/>
                </a:cxn>
                <a:cxn ang="0">
                  <a:pos x="24" y="0"/>
                </a:cxn>
                <a:cxn ang="0">
                  <a:pos x="24" y="5"/>
                </a:cxn>
                <a:cxn ang="0">
                  <a:pos x="7" y="30"/>
                </a:cxn>
                <a:cxn ang="0">
                  <a:pos x="24" y="30"/>
                </a:cxn>
                <a:cxn ang="0">
                  <a:pos x="24" y="35"/>
                </a:cxn>
                <a:cxn ang="0">
                  <a:pos x="0" y="35"/>
                </a:cxn>
              </a:cxnLst>
              <a:rect l="0" t="0" r="r" b="b"/>
              <a:pathLst>
                <a:path w="24" h="35">
                  <a:moveTo>
                    <a:pt x="0" y="35"/>
                  </a:moveTo>
                  <a:lnTo>
                    <a:pt x="0" y="28"/>
                  </a:lnTo>
                  <a:lnTo>
                    <a:pt x="16" y="5"/>
                  </a:lnTo>
                  <a:lnTo>
                    <a:pt x="2" y="5"/>
                  </a:lnTo>
                  <a:lnTo>
                    <a:pt x="2" y="0"/>
                  </a:lnTo>
                  <a:lnTo>
                    <a:pt x="24" y="0"/>
                  </a:lnTo>
                  <a:lnTo>
                    <a:pt x="24" y="5"/>
                  </a:lnTo>
                  <a:lnTo>
                    <a:pt x="7" y="30"/>
                  </a:lnTo>
                  <a:lnTo>
                    <a:pt x="24" y="30"/>
                  </a:lnTo>
                  <a:lnTo>
                    <a:pt x="24" y="35"/>
                  </a:lnTo>
                  <a:lnTo>
                    <a:pt x="0" y="35"/>
                  </a:lnTo>
                  <a:close/>
                </a:path>
              </a:pathLst>
            </a:custGeom>
            <a:solidFill>
              <a:srgbClr val="FFFFFF"/>
            </a:solidFill>
            <a:ln w="3175" cmpd="sng">
              <a:solidFill>
                <a:srgbClr val="000000"/>
              </a:solidFill>
              <a:round/>
              <a:headEnd/>
              <a:tailEnd/>
            </a:ln>
          </p:spPr>
          <p:txBody>
            <a:bodyPr/>
            <a:lstStyle/>
            <a:p>
              <a:endParaRPr lang="zh-TW" altLang="en-US"/>
            </a:p>
          </p:txBody>
        </p:sp>
        <p:sp>
          <p:nvSpPr>
            <p:cNvPr id="4494" name="Rectangle 1157"/>
            <p:cNvSpPr>
              <a:spLocks noChangeArrowheads="1"/>
            </p:cNvSpPr>
            <p:nvPr/>
          </p:nvSpPr>
          <p:spPr bwMode="auto">
            <a:xfrm>
              <a:off x="2985" y="1305"/>
              <a:ext cx="58" cy="70"/>
            </a:xfrm>
            <a:prstGeom prst="rect">
              <a:avLst/>
            </a:prstGeom>
            <a:solidFill>
              <a:srgbClr val="BFBFBF"/>
            </a:solidFill>
            <a:ln w="3175">
              <a:solidFill>
                <a:srgbClr val="000000"/>
              </a:solidFill>
              <a:miter lim="800000"/>
              <a:headEnd/>
              <a:tailEnd/>
            </a:ln>
          </p:spPr>
          <p:txBody>
            <a:bodyPr/>
            <a:lstStyle/>
            <a:p>
              <a:endParaRPr lang="zh-TW" altLang="en-US"/>
            </a:p>
          </p:txBody>
        </p:sp>
        <p:sp>
          <p:nvSpPr>
            <p:cNvPr id="4495" name="Oval 1158"/>
            <p:cNvSpPr>
              <a:spLocks noChangeArrowheads="1"/>
            </p:cNvSpPr>
            <p:nvPr/>
          </p:nvSpPr>
          <p:spPr bwMode="auto">
            <a:xfrm>
              <a:off x="3000" y="1317"/>
              <a:ext cx="28" cy="33"/>
            </a:xfrm>
            <a:prstGeom prst="ellipse">
              <a:avLst/>
            </a:prstGeom>
            <a:solidFill>
              <a:srgbClr val="BFBFBF"/>
            </a:solidFill>
            <a:ln w="3175">
              <a:solidFill>
                <a:srgbClr val="000000"/>
              </a:solidFill>
              <a:round/>
              <a:headEnd/>
              <a:tailEnd/>
            </a:ln>
          </p:spPr>
          <p:txBody>
            <a:bodyPr/>
            <a:lstStyle/>
            <a:p>
              <a:endParaRPr lang="zh-TW" altLang="en-US"/>
            </a:p>
          </p:txBody>
        </p:sp>
        <p:sp>
          <p:nvSpPr>
            <p:cNvPr id="4496" name="Freeform 1159"/>
            <p:cNvSpPr>
              <a:spLocks/>
            </p:cNvSpPr>
            <p:nvPr/>
          </p:nvSpPr>
          <p:spPr bwMode="auto">
            <a:xfrm>
              <a:off x="2998" y="1315"/>
              <a:ext cx="32" cy="36"/>
            </a:xfrm>
            <a:custGeom>
              <a:avLst/>
              <a:gdLst/>
              <a:ahLst/>
              <a:cxnLst>
                <a:cxn ang="0">
                  <a:pos x="2" y="47"/>
                </a:cxn>
                <a:cxn ang="0">
                  <a:pos x="3" y="52"/>
                </a:cxn>
                <a:cxn ang="0">
                  <a:pos x="8" y="60"/>
                </a:cxn>
                <a:cxn ang="0">
                  <a:pos x="13" y="66"/>
                </a:cxn>
                <a:cxn ang="0">
                  <a:pos x="16" y="66"/>
                </a:cxn>
                <a:cxn ang="0">
                  <a:pos x="20" y="71"/>
                </a:cxn>
                <a:cxn ang="0">
                  <a:pos x="36" y="72"/>
                </a:cxn>
                <a:cxn ang="0">
                  <a:pos x="43" y="69"/>
                </a:cxn>
                <a:cxn ang="0">
                  <a:pos x="47" y="68"/>
                </a:cxn>
                <a:cxn ang="0">
                  <a:pos x="60" y="53"/>
                </a:cxn>
                <a:cxn ang="0">
                  <a:pos x="61" y="49"/>
                </a:cxn>
                <a:cxn ang="0">
                  <a:pos x="63" y="41"/>
                </a:cxn>
                <a:cxn ang="0">
                  <a:pos x="62" y="25"/>
                </a:cxn>
                <a:cxn ang="0">
                  <a:pos x="60" y="19"/>
                </a:cxn>
                <a:cxn ang="0">
                  <a:pos x="57" y="15"/>
                </a:cxn>
                <a:cxn ang="0">
                  <a:pos x="52" y="9"/>
                </a:cxn>
                <a:cxn ang="0">
                  <a:pos x="49" y="6"/>
                </a:cxn>
                <a:cxn ang="0">
                  <a:pos x="45" y="3"/>
                </a:cxn>
                <a:cxn ang="0">
                  <a:pos x="40" y="1"/>
                </a:cxn>
                <a:cxn ang="0">
                  <a:pos x="21" y="1"/>
                </a:cxn>
                <a:cxn ang="0">
                  <a:pos x="15" y="4"/>
                </a:cxn>
                <a:cxn ang="0">
                  <a:pos x="8" y="11"/>
                </a:cxn>
                <a:cxn ang="0">
                  <a:pos x="5" y="14"/>
                </a:cxn>
                <a:cxn ang="0">
                  <a:pos x="3" y="20"/>
                </a:cxn>
                <a:cxn ang="0">
                  <a:pos x="0" y="27"/>
                </a:cxn>
                <a:cxn ang="0">
                  <a:pos x="8" y="30"/>
                </a:cxn>
                <a:cxn ang="0">
                  <a:pos x="11" y="23"/>
                </a:cxn>
                <a:cxn ang="0">
                  <a:pos x="13" y="17"/>
                </a:cxn>
                <a:cxn ang="0">
                  <a:pos x="16" y="14"/>
                </a:cxn>
                <a:cxn ang="0">
                  <a:pos x="17" y="14"/>
                </a:cxn>
                <a:cxn ang="0">
                  <a:pos x="24" y="11"/>
                </a:cxn>
                <a:cxn ang="0">
                  <a:pos x="38" y="11"/>
                </a:cxn>
                <a:cxn ang="0">
                  <a:pos x="43" y="12"/>
                </a:cxn>
                <a:cxn ang="0">
                  <a:pos x="47" y="15"/>
                </a:cxn>
                <a:cxn ang="0">
                  <a:pos x="49" y="19"/>
                </a:cxn>
                <a:cxn ang="0">
                  <a:pos x="49" y="19"/>
                </a:cxn>
                <a:cxn ang="0">
                  <a:pos x="52" y="22"/>
                </a:cxn>
                <a:cxn ang="0">
                  <a:pos x="54" y="28"/>
                </a:cxn>
                <a:cxn ang="0">
                  <a:pos x="56" y="38"/>
                </a:cxn>
                <a:cxn ang="0">
                  <a:pos x="53" y="45"/>
                </a:cxn>
                <a:cxn ang="0">
                  <a:pos x="52" y="50"/>
                </a:cxn>
                <a:cxn ang="0">
                  <a:pos x="44" y="58"/>
                </a:cxn>
                <a:cxn ang="0">
                  <a:pos x="40" y="60"/>
                </a:cxn>
                <a:cxn ang="0">
                  <a:pos x="34" y="63"/>
                </a:cxn>
                <a:cxn ang="0">
                  <a:pos x="22" y="61"/>
                </a:cxn>
                <a:cxn ang="0">
                  <a:pos x="21" y="60"/>
                </a:cxn>
                <a:cxn ang="0">
                  <a:pos x="16" y="57"/>
                </a:cxn>
                <a:cxn ang="0">
                  <a:pos x="16" y="57"/>
                </a:cxn>
                <a:cxn ang="0">
                  <a:pos x="11" y="49"/>
                </a:cxn>
                <a:cxn ang="0">
                  <a:pos x="9" y="44"/>
                </a:cxn>
                <a:cxn ang="0">
                  <a:pos x="0" y="36"/>
                </a:cxn>
              </a:cxnLst>
              <a:rect l="0" t="0" r="r" b="b"/>
              <a:pathLst>
                <a:path w="63" h="72">
                  <a:moveTo>
                    <a:pt x="0" y="36"/>
                  </a:moveTo>
                  <a:lnTo>
                    <a:pt x="0" y="45"/>
                  </a:lnTo>
                  <a:lnTo>
                    <a:pt x="2" y="47"/>
                  </a:lnTo>
                  <a:lnTo>
                    <a:pt x="3" y="52"/>
                  </a:lnTo>
                  <a:lnTo>
                    <a:pt x="4" y="52"/>
                  </a:lnTo>
                  <a:lnTo>
                    <a:pt x="3" y="52"/>
                  </a:lnTo>
                  <a:lnTo>
                    <a:pt x="4" y="53"/>
                  </a:lnTo>
                  <a:lnTo>
                    <a:pt x="4" y="55"/>
                  </a:lnTo>
                  <a:lnTo>
                    <a:pt x="8" y="60"/>
                  </a:lnTo>
                  <a:lnTo>
                    <a:pt x="9" y="63"/>
                  </a:lnTo>
                  <a:lnTo>
                    <a:pt x="12" y="64"/>
                  </a:lnTo>
                  <a:lnTo>
                    <a:pt x="13" y="66"/>
                  </a:lnTo>
                  <a:lnTo>
                    <a:pt x="15" y="66"/>
                  </a:lnTo>
                  <a:lnTo>
                    <a:pt x="16" y="68"/>
                  </a:lnTo>
                  <a:lnTo>
                    <a:pt x="16" y="66"/>
                  </a:lnTo>
                  <a:lnTo>
                    <a:pt x="16" y="68"/>
                  </a:lnTo>
                  <a:lnTo>
                    <a:pt x="18" y="69"/>
                  </a:lnTo>
                  <a:lnTo>
                    <a:pt x="20" y="71"/>
                  </a:lnTo>
                  <a:lnTo>
                    <a:pt x="24" y="71"/>
                  </a:lnTo>
                  <a:lnTo>
                    <a:pt x="25" y="72"/>
                  </a:lnTo>
                  <a:lnTo>
                    <a:pt x="36" y="72"/>
                  </a:lnTo>
                  <a:lnTo>
                    <a:pt x="38" y="71"/>
                  </a:lnTo>
                  <a:lnTo>
                    <a:pt x="42" y="71"/>
                  </a:lnTo>
                  <a:lnTo>
                    <a:pt x="43" y="69"/>
                  </a:lnTo>
                  <a:lnTo>
                    <a:pt x="44" y="69"/>
                  </a:lnTo>
                  <a:lnTo>
                    <a:pt x="45" y="68"/>
                  </a:lnTo>
                  <a:lnTo>
                    <a:pt x="47" y="68"/>
                  </a:lnTo>
                  <a:lnTo>
                    <a:pt x="48" y="66"/>
                  </a:lnTo>
                  <a:lnTo>
                    <a:pt x="49" y="66"/>
                  </a:lnTo>
                  <a:lnTo>
                    <a:pt x="60" y="53"/>
                  </a:lnTo>
                  <a:lnTo>
                    <a:pt x="60" y="52"/>
                  </a:lnTo>
                  <a:lnTo>
                    <a:pt x="61" y="50"/>
                  </a:lnTo>
                  <a:lnTo>
                    <a:pt x="61" y="49"/>
                  </a:lnTo>
                  <a:lnTo>
                    <a:pt x="62" y="47"/>
                  </a:lnTo>
                  <a:lnTo>
                    <a:pt x="62" y="42"/>
                  </a:lnTo>
                  <a:lnTo>
                    <a:pt x="63" y="41"/>
                  </a:lnTo>
                  <a:lnTo>
                    <a:pt x="63" y="31"/>
                  </a:lnTo>
                  <a:lnTo>
                    <a:pt x="62" y="30"/>
                  </a:lnTo>
                  <a:lnTo>
                    <a:pt x="62" y="25"/>
                  </a:lnTo>
                  <a:lnTo>
                    <a:pt x="61" y="23"/>
                  </a:lnTo>
                  <a:lnTo>
                    <a:pt x="61" y="20"/>
                  </a:lnTo>
                  <a:lnTo>
                    <a:pt x="60" y="19"/>
                  </a:lnTo>
                  <a:lnTo>
                    <a:pt x="58" y="15"/>
                  </a:lnTo>
                  <a:lnTo>
                    <a:pt x="56" y="14"/>
                  </a:lnTo>
                  <a:lnTo>
                    <a:pt x="57" y="15"/>
                  </a:lnTo>
                  <a:lnTo>
                    <a:pt x="57" y="14"/>
                  </a:lnTo>
                  <a:lnTo>
                    <a:pt x="53" y="9"/>
                  </a:lnTo>
                  <a:lnTo>
                    <a:pt x="52" y="9"/>
                  </a:lnTo>
                  <a:lnTo>
                    <a:pt x="53" y="11"/>
                  </a:lnTo>
                  <a:lnTo>
                    <a:pt x="52" y="8"/>
                  </a:lnTo>
                  <a:lnTo>
                    <a:pt x="49" y="6"/>
                  </a:lnTo>
                  <a:lnTo>
                    <a:pt x="48" y="4"/>
                  </a:lnTo>
                  <a:lnTo>
                    <a:pt x="47" y="4"/>
                  </a:lnTo>
                  <a:lnTo>
                    <a:pt x="45" y="3"/>
                  </a:lnTo>
                  <a:lnTo>
                    <a:pt x="44" y="3"/>
                  </a:lnTo>
                  <a:lnTo>
                    <a:pt x="43" y="1"/>
                  </a:lnTo>
                  <a:lnTo>
                    <a:pt x="40" y="1"/>
                  </a:lnTo>
                  <a:lnTo>
                    <a:pt x="39" y="0"/>
                  </a:lnTo>
                  <a:lnTo>
                    <a:pt x="22" y="0"/>
                  </a:lnTo>
                  <a:lnTo>
                    <a:pt x="21" y="1"/>
                  </a:lnTo>
                  <a:lnTo>
                    <a:pt x="18" y="1"/>
                  </a:lnTo>
                  <a:lnTo>
                    <a:pt x="16" y="4"/>
                  </a:lnTo>
                  <a:lnTo>
                    <a:pt x="15" y="4"/>
                  </a:lnTo>
                  <a:lnTo>
                    <a:pt x="13" y="6"/>
                  </a:lnTo>
                  <a:lnTo>
                    <a:pt x="12" y="6"/>
                  </a:lnTo>
                  <a:lnTo>
                    <a:pt x="8" y="11"/>
                  </a:lnTo>
                  <a:lnTo>
                    <a:pt x="9" y="11"/>
                  </a:lnTo>
                  <a:lnTo>
                    <a:pt x="9" y="9"/>
                  </a:lnTo>
                  <a:lnTo>
                    <a:pt x="5" y="14"/>
                  </a:lnTo>
                  <a:lnTo>
                    <a:pt x="5" y="15"/>
                  </a:lnTo>
                  <a:lnTo>
                    <a:pt x="3" y="19"/>
                  </a:lnTo>
                  <a:lnTo>
                    <a:pt x="3" y="20"/>
                  </a:lnTo>
                  <a:lnTo>
                    <a:pt x="2" y="22"/>
                  </a:lnTo>
                  <a:lnTo>
                    <a:pt x="2" y="25"/>
                  </a:lnTo>
                  <a:lnTo>
                    <a:pt x="0" y="27"/>
                  </a:lnTo>
                  <a:lnTo>
                    <a:pt x="0" y="36"/>
                  </a:lnTo>
                  <a:lnTo>
                    <a:pt x="8" y="36"/>
                  </a:lnTo>
                  <a:lnTo>
                    <a:pt x="8" y="30"/>
                  </a:lnTo>
                  <a:lnTo>
                    <a:pt x="9" y="28"/>
                  </a:lnTo>
                  <a:lnTo>
                    <a:pt x="9" y="25"/>
                  </a:lnTo>
                  <a:lnTo>
                    <a:pt x="11" y="23"/>
                  </a:lnTo>
                  <a:lnTo>
                    <a:pt x="11" y="22"/>
                  </a:lnTo>
                  <a:lnTo>
                    <a:pt x="13" y="19"/>
                  </a:lnTo>
                  <a:lnTo>
                    <a:pt x="13" y="17"/>
                  </a:lnTo>
                  <a:lnTo>
                    <a:pt x="12" y="19"/>
                  </a:lnTo>
                  <a:lnTo>
                    <a:pt x="15" y="17"/>
                  </a:lnTo>
                  <a:lnTo>
                    <a:pt x="16" y="14"/>
                  </a:lnTo>
                  <a:lnTo>
                    <a:pt x="15" y="15"/>
                  </a:lnTo>
                  <a:lnTo>
                    <a:pt x="16" y="15"/>
                  </a:lnTo>
                  <a:lnTo>
                    <a:pt x="17" y="14"/>
                  </a:lnTo>
                  <a:lnTo>
                    <a:pt x="18" y="14"/>
                  </a:lnTo>
                  <a:lnTo>
                    <a:pt x="21" y="11"/>
                  </a:lnTo>
                  <a:lnTo>
                    <a:pt x="24" y="11"/>
                  </a:lnTo>
                  <a:lnTo>
                    <a:pt x="25" y="9"/>
                  </a:lnTo>
                  <a:lnTo>
                    <a:pt x="36" y="9"/>
                  </a:lnTo>
                  <a:lnTo>
                    <a:pt x="38" y="11"/>
                  </a:lnTo>
                  <a:lnTo>
                    <a:pt x="40" y="11"/>
                  </a:lnTo>
                  <a:lnTo>
                    <a:pt x="42" y="12"/>
                  </a:lnTo>
                  <a:lnTo>
                    <a:pt x="43" y="12"/>
                  </a:lnTo>
                  <a:lnTo>
                    <a:pt x="44" y="14"/>
                  </a:lnTo>
                  <a:lnTo>
                    <a:pt x="45" y="14"/>
                  </a:lnTo>
                  <a:lnTo>
                    <a:pt x="47" y="15"/>
                  </a:lnTo>
                  <a:lnTo>
                    <a:pt x="47" y="14"/>
                  </a:lnTo>
                  <a:lnTo>
                    <a:pt x="45" y="14"/>
                  </a:lnTo>
                  <a:lnTo>
                    <a:pt x="49" y="19"/>
                  </a:lnTo>
                  <a:lnTo>
                    <a:pt x="51" y="19"/>
                  </a:lnTo>
                  <a:lnTo>
                    <a:pt x="49" y="17"/>
                  </a:lnTo>
                  <a:lnTo>
                    <a:pt x="49" y="19"/>
                  </a:lnTo>
                  <a:lnTo>
                    <a:pt x="53" y="23"/>
                  </a:lnTo>
                  <a:lnTo>
                    <a:pt x="53" y="22"/>
                  </a:lnTo>
                  <a:lnTo>
                    <a:pt x="52" y="22"/>
                  </a:lnTo>
                  <a:lnTo>
                    <a:pt x="53" y="23"/>
                  </a:lnTo>
                  <a:lnTo>
                    <a:pt x="53" y="27"/>
                  </a:lnTo>
                  <a:lnTo>
                    <a:pt x="54" y="28"/>
                  </a:lnTo>
                  <a:lnTo>
                    <a:pt x="54" y="33"/>
                  </a:lnTo>
                  <a:lnTo>
                    <a:pt x="56" y="34"/>
                  </a:lnTo>
                  <a:lnTo>
                    <a:pt x="56" y="38"/>
                  </a:lnTo>
                  <a:lnTo>
                    <a:pt x="54" y="39"/>
                  </a:lnTo>
                  <a:lnTo>
                    <a:pt x="54" y="44"/>
                  </a:lnTo>
                  <a:lnTo>
                    <a:pt x="53" y="45"/>
                  </a:lnTo>
                  <a:lnTo>
                    <a:pt x="53" y="47"/>
                  </a:lnTo>
                  <a:lnTo>
                    <a:pt x="52" y="49"/>
                  </a:lnTo>
                  <a:lnTo>
                    <a:pt x="52" y="50"/>
                  </a:lnTo>
                  <a:lnTo>
                    <a:pt x="47" y="57"/>
                  </a:lnTo>
                  <a:lnTo>
                    <a:pt x="45" y="57"/>
                  </a:lnTo>
                  <a:lnTo>
                    <a:pt x="44" y="58"/>
                  </a:lnTo>
                  <a:lnTo>
                    <a:pt x="43" y="58"/>
                  </a:lnTo>
                  <a:lnTo>
                    <a:pt x="42" y="60"/>
                  </a:lnTo>
                  <a:lnTo>
                    <a:pt x="40" y="60"/>
                  </a:lnTo>
                  <a:lnTo>
                    <a:pt x="39" y="61"/>
                  </a:lnTo>
                  <a:lnTo>
                    <a:pt x="35" y="61"/>
                  </a:lnTo>
                  <a:lnTo>
                    <a:pt x="34" y="63"/>
                  </a:lnTo>
                  <a:lnTo>
                    <a:pt x="27" y="63"/>
                  </a:lnTo>
                  <a:lnTo>
                    <a:pt x="26" y="61"/>
                  </a:lnTo>
                  <a:lnTo>
                    <a:pt x="22" y="61"/>
                  </a:lnTo>
                  <a:lnTo>
                    <a:pt x="21" y="60"/>
                  </a:lnTo>
                  <a:lnTo>
                    <a:pt x="21" y="61"/>
                  </a:lnTo>
                  <a:lnTo>
                    <a:pt x="21" y="60"/>
                  </a:lnTo>
                  <a:lnTo>
                    <a:pt x="18" y="58"/>
                  </a:lnTo>
                  <a:lnTo>
                    <a:pt x="17" y="57"/>
                  </a:lnTo>
                  <a:lnTo>
                    <a:pt x="16" y="57"/>
                  </a:lnTo>
                  <a:lnTo>
                    <a:pt x="15" y="55"/>
                  </a:lnTo>
                  <a:lnTo>
                    <a:pt x="15" y="57"/>
                  </a:lnTo>
                  <a:lnTo>
                    <a:pt x="16" y="57"/>
                  </a:lnTo>
                  <a:lnTo>
                    <a:pt x="12" y="52"/>
                  </a:lnTo>
                  <a:lnTo>
                    <a:pt x="12" y="50"/>
                  </a:lnTo>
                  <a:lnTo>
                    <a:pt x="11" y="49"/>
                  </a:lnTo>
                  <a:lnTo>
                    <a:pt x="9" y="45"/>
                  </a:lnTo>
                  <a:lnTo>
                    <a:pt x="8" y="45"/>
                  </a:lnTo>
                  <a:lnTo>
                    <a:pt x="9" y="44"/>
                  </a:lnTo>
                  <a:lnTo>
                    <a:pt x="8" y="42"/>
                  </a:lnTo>
                  <a:lnTo>
                    <a:pt x="8" y="36"/>
                  </a:lnTo>
                  <a:lnTo>
                    <a:pt x="0" y="36"/>
                  </a:lnTo>
                  <a:close/>
                </a:path>
              </a:pathLst>
            </a:custGeom>
            <a:solidFill>
              <a:srgbClr val="000000"/>
            </a:solidFill>
            <a:ln w="3175" cmpd="sng">
              <a:solidFill>
                <a:srgbClr val="000000"/>
              </a:solidFill>
              <a:round/>
              <a:headEnd/>
              <a:tailEnd/>
            </a:ln>
          </p:spPr>
          <p:txBody>
            <a:bodyPr/>
            <a:lstStyle/>
            <a:p>
              <a:endParaRPr lang="zh-TW" altLang="en-US"/>
            </a:p>
          </p:txBody>
        </p:sp>
        <p:sp>
          <p:nvSpPr>
            <p:cNvPr id="4497" name="Rectangle 1160"/>
            <p:cNvSpPr>
              <a:spLocks noChangeArrowheads="1"/>
            </p:cNvSpPr>
            <p:nvPr/>
          </p:nvSpPr>
          <p:spPr bwMode="auto">
            <a:xfrm>
              <a:off x="2999" y="1327"/>
              <a:ext cx="31" cy="12"/>
            </a:xfrm>
            <a:prstGeom prst="rect">
              <a:avLst/>
            </a:prstGeom>
            <a:solidFill>
              <a:srgbClr val="BFBFBF"/>
            </a:solidFill>
            <a:ln w="3175">
              <a:solidFill>
                <a:srgbClr val="000000"/>
              </a:solidFill>
              <a:miter lim="800000"/>
              <a:headEnd/>
              <a:tailEnd/>
            </a:ln>
          </p:spPr>
          <p:txBody>
            <a:bodyPr/>
            <a:lstStyle/>
            <a:p>
              <a:endParaRPr lang="zh-TW" altLang="en-US"/>
            </a:p>
          </p:txBody>
        </p:sp>
        <p:sp>
          <p:nvSpPr>
            <p:cNvPr id="4498" name="Freeform 1161"/>
            <p:cNvSpPr>
              <a:spLocks/>
            </p:cNvSpPr>
            <p:nvPr/>
          </p:nvSpPr>
          <p:spPr bwMode="auto">
            <a:xfrm>
              <a:off x="2999" y="1336"/>
              <a:ext cx="30" cy="5"/>
            </a:xfrm>
            <a:custGeom>
              <a:avLst/>
              <a:gdLst/>
              <a:ahLst/>
              <a:cxnLst>
                <a:cxn ang="0">
                  <a:pos x="55" y="10"/>
                </a:cxn>
                <a:cxn ang="0">
                  <a:pos x="58" y="10"/>
                </a:cxn>
                <a:cxn ang="0">
                  <a:pos x="58" y="8"/>
                </a:cxn>
                <a:cxn ang="0">
                  <a:pos x="59" y="8"/>
                </a:cxn>
                <a:cxn ang="0">
                  <a:pos x="59" y="2"/>
                </a:cxn>
                <a:cxn ang="0">
                  <a:pos x="58" y="2"/>
                </a:cxn>
                <a:cxn ang="0">
                  <a:pos x="58" y="0"/>
                </a:cxn>
                <a:cxn ang="0">
                  <a:pos x="1" y="0"/>
                </a:cxn>
                <a:cxn ang="0">
                  <a:pos x="1" y="2"/>
                </a:cxn>
                <a:cxn ang="0">
                  <a:pos x="0" y="2"/>
                </a:cxn>
                <a:cxn ang="0">
                  <a:pos x="0" y="8"/>
                </a:cxn>
                <a:cxn ang="0">
                  <a:pos x="1" y="8"/>
                </a:cxn>
                <a:cxn ang="0">
                  <a:pos x="1" y="10"/>
                </a:cxn>
                <a:cxn ang="0">
                  <a:pos x="4" y="10"/>
                </a:cxn>
                <a:cxn ang="0">
                  <a:pos x="55" y="10"/>
                </a:cxn>
              </a:cxnLst>
              <a:rect l="0" t="0" r="r" b="b"/>
              <a:pathLst>
                <a:path w="59" h="10">
                  <a:moveTo>
                    <a:pt x="55" y="10"/>
                  </a:moveTo>
                  <a:lnTo>
                    <a:pt x="58" y="10"/>
                  </a:lnTo>
                  <a:lnTo>
                    <a:pt x="58" y="8"/>
                  </a:lnTo>
                  <a:lnTo>
                    <a:pt x="59" y="8"/>
                  </a:lnTo>
                  <a:lnTo>
                    <a:pt x="59" y="2"/>
                  </a:lnTo>
                  <a:lnTo>
                    <a:pt x="58" y="2"/>
                  </a:lnTo>
                  <a:lnTo>
                    <a:pt x="58" y="0"/>
                  </a:lnTo>
                  <a:lnTo>
                    <a:pt x="1" y="0"/>
                  </a:lnTo>
                  <a:lnTo>
                    <a:pt x="1" y="2"/>
                  </a:lnTo>
                  <a:lnTo>
                    <a:pt x="0" y="2"/>
                  </a:lnTo>
                  <a:lnTo>
                    <a:pt x="0" y="8"/>
                  </a:lnTo>
                  <a:lnTo>
                    <a:pt x="1" y="8"/>
                  </a:lnTo>
                  <a:lnTo>
                    <a:pt x="1" y="10"/>
                  </a:lnTo>
                  <a:lnTo>
                    <a:pt x="4" y="10"/>
                  </a:lnTo>
                  <a:lnTo>
                    <a:pt x="55" y="10"/>
                  </a:lnTo>
                  <a:close/>
                </a:path>
              </a:pathLst>
            </a:custGeom>
            <a:solidFill>
              <a:srgbClr val="000000"/>
            </a:solidFill>
            <a:ln w="3175" cmpd="sng">
              <a:solidFill>
                <a:srgbClr val="000000"/>
              </a:solidFill>
              <a:round/>
              <a:headEnd/>
              <a:tailEnd/>
            </a:ln>
          </p:spPr>
          <p:txBody>
            <a:bodyPr/>
            <a:lstStyle/>
            <a:p>
              <a:endParaRPr lang="zh-TW" altLang="en-US"/>
            </a:p>
          </p:txBody>
        </p:sp>
        <p:sp>
          <p:nvSpPr>
            <p:cNvPr id="4499" name="Freeform 1162"/>
            <p:cNvSpPr>
              <a:spLocks/>
            </p:cNvSpPr>
            <p:nvPr/>
          </p:nvSpPr>
          <p:spPr bwMode="auto">
            <a:xfrm>
              <a:off x="2999" y="1325"/>
              <a:ext cx="30" cy="5"/>
            </a:xfrm>
            <a:custGeom>
              <a:avLst/>
              <a:gdLst/>
              <a:ahLst/>
              <a:cxnLst>
                <a:cxn ang="0">
                  <a:pos x="3" y="0"/>
                </a:cxn>
                <a:cxn ang="0">
                  <a:pos x="1" y="0"/>
                </a:cxn>
                <a:cxn ang="0">
                  <a:pos x="1" y="2"/>
                </a:cxn>
                <a:cxn ang="0">
                  <a:pos x="0" y="2"/>
                </a:cxn>
                <a:cxn ang="0">
                  <a:pos x="0" y="8"/>
                </a:cxn>
                <a:cxn ang="0">
                  <a:pos x="1" y="8"/>
                </a:cxn>
                <a:cxn ang="0">
                  <a:pos x="1" y="10"/>
                </a:cxn>
                <a:cxn ang="0">
                  <a:pos x="59" y="10"/>
                </a:cxn>
                <a:cxn ang="0">
                  <a:pos x="59" y="8"/>
                </a:cxn>
                <a:cxn ang="0">
                  <a:pos x="60" y="8"/>
                </a:cxn>
                <a:cxn ang="0">
                  <a:pos x="60" y="2"/>
                </a:cxn>
                <a:cxn ang="0">
                  <a:pos x="59" y="2"/>
                </a:cxn>
                <a:cxn ang="0">
                  <a:pos x="59" y="0"/>
                </a:cxn>
                <a:cxn ang="0">
                  <a:pos x="56" y="0"/>
                </a:cxn>
                <a:cxn ang="0">
                  <a:pos x="3" y="0"/>
                </a:cxn>
              </a:cxnLst>
              <a:rect l="0" t="0" r="r" b="b"/>
              <a:pathLst>
                <a:path w="60" h="10">
                  <a:moveTo>
                    <a:pt x="3" y="0"/>
                  </a:moveTo>
                  <a:lnTo>
                    <a:pt x="1" y="0"/>
                  </a:lnTo>
                  <a:lnTo>
                    <a:pt x="1" y="2"/>
                  </a:lnTo>
                  <a:lnTo>
                    <a:pt x="0" y="2"/>
                  </a:lnTo>
                  <a:lnTo>
                    <a:pt x="0" y="8"/>
                  </a:lnTo>
                  <a:lnTo>
                    <a:pt x="1" y="8"/>
                  </a:lnTo>
                  <a:lnTo>
                    <a:pt x="1" y="10"/>
                  </a:lnTo>
                  <a:lnTo>
                    <a:pt x="59" y="10"/>
                  </a:lnTo>
                  <a:lnTo>
                    <a:pt x="59" y="8"/>
                  </a:lnTo>
                  <a:lnTo>
                    <a:pt x="60" y="8"/>
                  </a:lnTo>
                  <a:lnTo>
                    <a:pt x="60" y="2"/>
                  </a:lnTo>
                  <a:lnTo>
                    <a:pt x="59" y="2"/>
                  </a:lnTo>
                  <a:lnTo>
                    <a:pt x="59" y="0"/>
                  </a:lnTo>
                  <a:lnTo>
                    <a:pt x="56" y="0"/>
                  </a:lnTo>
                  <a:lnTo>
                    <a:pt x="3" y="0"/>
                  </a:lnTo>
                  <a:close/>
                </a:path>
              </a:pathLst>
            </a:custGeom>
            <a:solidFill>
              <a:srgbClr val="000000"/>
            </a:solidFill>
            <a:ln w="3175" cmpd="sng">
              <a:solidFill>
                <a:srgbClr val="000000"/>
              </a:solidFill>
              <a:round/>
              <a:headEnd/>
              <a:tailEnd/>
            </a:ln>
          </p:spPr>
          <p:txBody>
            <a:bodyPr/>
            <a:lstStyle/>
            <a:p>
              <a:endParaRPr lang="zh-TW" altLang="en-US"/>
            </a:p>
          </p:txBody>
        </p:sp>
        <p:sp>
          <p:nvSpPr>
            <p:cNvPr id="4500" name="Oval 1163"/>
            <p:cNvSpPr>
              <a:spLocks noChangeArrowheads="1"/>
            </p:cNvSpPr>
            <p:nvPr/>
          </p:nvSpPr>
          <p:spPr bwMode="auto">
            <a:xfrm>
              <a:off x="2990" y="1308"/>
              <a:ext cx="12" cy="15"/>
            </a:xfrm>
            <a:prstGeom prst="ellipse">
              <a:avLst/>
            </a:prstGeom>
            <a:solidFill>
              <a:srgbClr val="FF0000"/>
            </a:solidFill>
            <a:ln w="3175">
              <a:solidFill>
                <a:srgbClr val="000000"/>
              </a:solidFill>
              <a:round/>
              <a:headEnd/>
              <a:tailEnd/>
            </a:ln>
          </p:spPr>
          <p:txBody>
            <a:bodyPr/>
            <a:lstStyle/>
            <a:p>
              <a:endParaRPr lang="zh-TW" altLang="en-US"/>
            </a:p>
          </p:txBody>
        </p:sp>
        <p:sp>
          <p:nvSpPr>
            <p:cNvPr id="4501" name="Freeform 1164"/>
            <p:cNvSpPr>
              <a:spLocks/>
            </p:cNvSpPr>
            <p:nvPr/>
          </p:nvSpPr>
          <p:spPr bwMode="auto">
            <a:xfrm>
              <a:off x="2997" y="1354"/>
              <a:ext cx="11" cy="14"/>
            </a:xfrm>
            <a:custGeom>
              <a:avLst/>
              <a:gdLst/>
              <a:ahLst/>
              <a:cxnLst>
                <a:cxn ang="0">
                  <a:pos x="10" y="0"/>
                </a:cxn>
                <a:cxn ang="0">
                  <a:pos x="10" y="3"/>
                </a:cxn>
                <a:cxn ang="0">
                  <a:pos x="9" y="3"/>
                </a:cxn>
                <a:cxn ang="0">
                  <a:pos x="9" y="6"/>
                </a:cxn>
                <a:cxn ang="0">
                  <a:pos x="7" y="6"/>
                </a:cxn>
                <a:cxn ang="0">
                  <a:pos x="7" y="9"/>
                </a:cxn>
                <a:cxn ang="0">
                  <a:pos x="14" y="9"/>
                </a:cxn>
                <a:cxn ang="0">
                  <a:pos x="14" y="16"/>
                </a:cxn>
                <a:cxn ang="0">
                  <a:pos x="15" y="16"/>
                </a:cxn>
                <a:cxn ang="0">
                  <a:pos x="15" y="17"/>
                </a:cxn>
                <a:cxn ang="0">
                  <a:pos x="9" y="17"/>
                </a:cxn>
                <a:cxn ang="0">
                  <a:pos x="10" y="13"/>
                </a:cxn>
                <a:cxn ang="0">
                  <a:pos x="11" y="13"/>
                </a:cxn>
                <a:cxn ang="0">
                  <a:pos x="11" y="9"/>
                </a:cxn>
                <a:cxn ang="0">
                  <a:pos x="6" y="9"/>
                </a:cxn>
                <a:cxn ang="0">
                  <a:pos x="5" y="17"/>
                </a:cxn>
                <a:cxn ang="0">
                  <a:pos x="4" y="17"/>
                </a:cxn>
                <a:cxn ang="0">
                  <a:pos x="4" y="21"/>
                </a:cxn>
                <a:cxn ang="0">
                  <a:pos x="2" y="21"/>
                </a:cxn>
                <a:cxn ang="0">
                  <a:pos x="2" y="24"/>
                </a:cxn>
                <a:cxn ang="0">
                  <a:pos x="1" y="24"/>
                </a:cxn>
                <a:cxn ang="0">
                  <a:pos x="1" y="27"/>
                </a:cxn>
                <a:cxn ang="0">
                  <a:pos x="0" y="27"/>
                </a:cxn>
                <a:cxn ang="0">
                  <a:pos x="0" y="28"/>
                </a:cxn>
                <a:cxn ang="0">
                  <a:pos x="5" y="28"/>
                </a:cxn>
                <a:cxn ang="0">
                  <a:pos x="6" y="24"/>
                </a:cxn>
                <a:cxn ang="0">
                  <a:pos x="22" y="24"/>
                </a:cxn>
                <a:cxn ang="0">
                  <a:pos x="22" y="19"/>
                </a:cxn>
                <a:cxn ang="0">
                  <a:pos x="20" y="19"/>
                </a:cxn>
                <a:cxn ang="0">
                  <a:pos x="20" y="16"/>
                </a:cxn>
                <a:cxn ang="0">
                  <a:pos x="19" y="16"/>
                </a:cxn>
                <a:cxn ang="0">
                  <a:pos x="18" y="6"/>
                </a:cxn>
                <a:cxn ang="0">
                  <a:pos x="17" y="6"/>
                </a:cxn>
                <a:cxn ang="0">
                  <a:pos x="15" y="0"/>
                </a:cxn>
                <a:cxn ang="0">
                  <a:pos x="10" y="0"/>
                </a:cxn>
              </a:cxnLst>
              <a:rect l="0" t="0" r="r" b="b"/>
              <a:pathLst>
                <a:path w="22" h="28">
                  <a:moveTo>
                    <a:pt x="10" y="0"/>
                  </a:moveTo>
                  <a:lnTo>
                    <a:pt x="10" y="3"/>
                  </a:lnTo>
                  <a:lnTo>
                    <a:pt x="9" y="3"/>
                  </a:lnTo>
                  <a:lnTo>
                    <a:pt x="9" y="6"/>
                  </a:lnTo>
                  <a:lnTo>
                    <a:pt x="7" y="6"/>
                  </a:lnTo>
                  <a:lnTo>
                    <a:pt x="7" y="9"/>
                  </a:lnTo>
                  <a:lnTo>
                    <a:pt x="14" y="9"/>
                  </a:lnTo>
                  <a:lnTo>
                    <a:pt x="14" y="16"/>
                  </a:lnTo>
                  <a:lnTo>
                    <a:pt x="15" y="16"/>
                  </a:lnTo>
                  <a:lnTo>
                    <a:pt x="15" y="17"/>
                  </a:lnTo>
                  <a:lnTo>
                    <a:pt x="9" y="17"/>
                  </a:lnTo>
                  <a:lnTo>
                    <a:pt x="10" y="13"/>
                  </a:lnTo>
                  <a:lnTo>
                    <a:pt x="11" y="13"/>
                  </a:lnTo>
                  <a:lnTo>
                    <a:pt x="11" y="9"/>
                  </a:lnTo>
                  <a:lnTo>
                    <a:pt x="6" y="9"/>
                  </a:lnTo>
                  <a:lnTo>
                    <a:pt x="5" y="17"/>
                  </a:lnTo>
                  <a:lnTo>
                    <a:pt x="4" y="17"/>
                  </a:lnTo>
                  <a:lnTo>
                    <a:pt x="4" y="21"/>
                  </a:lnTo>
                  <a:lnTo>
                    <a:pt x="2" y="21"/>
                  </a:lnTo>
                  <a:lnTo>
                    <a:pt x="2" y="24"/>
                  </a:lnTo>
                  <a:lnTo>
                    <a:pt x="1" y="24"/>
                  </a:lnTo>
                  <a:lnTo>
                    <a:pt x="1" y="27"/>
                  </a:lnTo>
                  <a:lnTo>
                    <a:pt x="0" y="27"/>
                  </a:lnTo>
                  <a:lnTo>
                    <a:pt x="0" y="28"/>
                  </a:lnTo>
                  <a:lnTo>
                    <a:pt x="5" y="28"/>
                  </a:lnTo>
                  <a:lnTo>
                    <a:pt x="6" y="24"/>
                  </a:lnTo>
                  <a:lnTo>
                    <a:pt x="22" y="24"/>
                  </a:lnTo>
                  <a:lnTo>
                    <a:pt x="22" y="19"/>
                  </a:lnTo>
                  <a:lnTo>
                    <a:pt x="20" y="19"/>
                  </a:lnTo>
                  <a:lnTo>
                    <a:pt x="20" y="16"/>
                  </a:lnTo>
                  <a:lnTo>
                    <a:pt x="19" y="16"/>
                  </a:lnTo>
                  <a:lnTo>
                    <a:pt x="18" y="6"/>
                  </a:lnTo>
                  <a:lnTo>
                    <a:pt x="17" y="6"/>
                  </a:lnTo>
                  <a:lnTo>
                    <a:pt x="15" y="0"/>
                  </a:lnTo>
                  <a:lnTo>
                    <a:pt x="10" y="0"/>
                  </a:lnTo>
                  <a:close/>
                </a:path>
              </a:pathLst>
            </a:custGeom>
            <a:solidFill>
              <a:srgbClr val="000000"/>
            </a:solidFill>
            <a:ln w="3175" cmpd="sng">
              <a:solidFill>
                <a:srgbClr val="000000"/>
              </a:solidFill>
              <a:round/>
              <a:headEnd/>
              <a:tailEnd/>
            </a:ln>
          </p:spPr>
          <p:txBody>
            <a:bodyPr/>
            <a:lstStyle/>
            <a:p>
              <a:endParaRPr lang="zh-TW" altLang="en-US"/>
            </a:p>
          </p:txBody>
        </p:sp>
        <p:sp>
          <p:nvSpPr>
            <p:cNvPr id="4502" name="Freeform 1165"/>
            <p:cNvSpPr>
              <a:spLocks/>
            </p:cNvSpPr>
            <p:nvPr/>
          </p:nvSpPr>
          <p:spPr bwMode="auto">
            <a:xfrm>
              <a:off x="3006" y="1365"/>
              <a:ext cx="3" cy="3"/>
            </a:xfrm>
            <a:custGeom>
              <a:avLst/>
              <a:gdLst/>
              <a:ahLst/>
              <a:cxnLst>
                <a:cxn ang="0">
                  <a:pos x="0" y="0"/>
                </a:cxn>
                <a:cxn ang="0">
                  <a:pos x="0" y="3"/>
                </a:cxn>
                <a:cxn ang="0">
                  <a:pos x="1" y="3"/>
                </a:cxn>
                <a:cxn ang="0">
                  <a:pos x="1" y="4"/>
                </a:cxn>
                <a:cxn ang="0">
                  <a:pos x="6" y="4"/>
                </a:cxn>
                <a:cxn ang="0">
                  <a:pos x="5" y="0"/>
                </a:cxn>
                <a:cxn ang="0">
                  <a:pos x="0" y="0"/>
                </a:cxn>
              </a:cxnLst>
              <a:rect l="0" t="0" r="r" b="b"/>
              <a:pathLst>
                <a:path w="6" h="4">
                  <a:moveTo>
                    <a:pt x="0" y="0"/>
                  </a:moveTo>
                  <a:lnTo>
                    <a:pt x="0" y="3"/>
                  </a:lnTo>
                  <a:lnTo>
                    <a:pt x="1" y="3"/>
                  </a:lnTo>
                  <a:lnTo>
                    <a:pt x="1" y="4"/>
                  </a:lnTo>
                  <a:lnTo>
                    <a:pt x="6" y="4"/>
                  </a:lnTo>
                  <a:lnTo>
                    <a:pt x="5" y="0"/>
                  </a:lnTo>
                  <a:lnTo>
                    <a:pt x="0" y="0"/>
                  </a:lnTo>
                  <a:close/>
                </a:path>
              </a:pathLst>
            </a:custGeom>
            <a:solidFill>
              <a:srgbClr val="000000"/>
            </a:solidFill>
            <a:ln w="3175" cmpd="sng">
              <a:solidFill>
                <a:srgbClr val="000000"/>
              </a:solidFill>
              <a:round/>
              <a:headEnd/>
              <a:tailEnd/>
            </a:ln>
          </p:spPr>
          <p:txBody>
            <a:bodyPr/>
            <a:lstStyle/>
            <a:p>
              <a:endParaRPr lang="zh-TW" altLang="en-US"/>
            </a:p>
          </p:txBody>
        </p:sp>
        <p:sp>
          <p:nvSpPr>
            <p:cNvPr id="4503" name="Freeform 1166"/>
            <p:cNvSpPr>
              <a:spLocks/>
            </p:cNvSpPr>
            <p:nvPr/>
          </p:nvSpPr>
          <p:spPr bwMode="auto">
            <a:xfrm>
              <a:off x="3010" y="1354"/>
              <a:ext cx="11" cy="14"/>
            </a:xfrm>
            <a:custGeom>
              <a:avLst/>
              <a:gdLst/>
              <a:ahLst/>
              <a:cxnLst>
                <a:cxn ang="0">
                  <a:pos x="16" y="19"/>
                </a:cxn>
                <a:cxn ang="0">
                  <a:pos x="21" y="21"/>
                </a:cxn>
                <a:cxn ang="0">
                  <a:pos x="18" y="27"/>
                </a:cxn>
                <a:cxn ang="0">
                  <a:pos x="15" y="28"/>
                </a:cxn>
                <a:cxn ang="0">
                  <a:pos x="11" y="30"/>
                </a:cxn>
                <a:cxn ang="0">
                  <a:pos x="6" y="28"/>
                </a:cxn>
                <a:cxn ang="0">
                  <a:pos x="3" y="25"/>
                </a:cxn>
                <a:cxn ang="0">
                  <a:pos x="1" y="21"/>
                </a:cxn>
                <a:cxn ang="0">
                  <a:pos x="0" y="14"/>
                </a:cxn>
                <a:cxn ang="0">
                  <a:pos x="1" y="8"/>
                </a:cxn>
                <a:cxn ang="0">
                  <a:pos x="3" y="3"/>
                </a:cxn>
                <a:cxn ang="0">
                  <a:pos x="6" y="2"/>
                </a:cxn>
                <a:cxn ang="0">
                  <a:pos x="11" y="0"/>
                </a:cxn>
                <a:cxn ang="0">
                  <a:pos x="19" y="3"/>
                </a:cxn>
                <a:cxn ang="0">
                  <a:pos x="20" y="8"/>
                </a:cxn>
                <a:cxn ang="0">
                  <a:pos x="16" y="9"/>
                </a:cxn>
                <a:cxn ang="0">
                  <a:pos x="15" y="8"/>
                </a:cxn>
                <a:cxn ang="0">
                  <a:pos x="14" y="6"/>
                </a:cxn>
                <a:cxn ang="0">
                  <a:pos x="11" y="5"/>
                </a:cxn>
                <a:cxn ang="0">
                  <a:pos x="6" y="6"/>
                </a:cxn>
                <a:cxn ang="0">
                  <a:pos x="5" y="14"/>
                </a:cxn>
                <a:cxn ang="0">
                  <a:pos x="6" y="22"/>
                </a:cxn>
                <a:cxn ang="0">
                  <a:pos x="11" y="25"/>
                </a:cxn>
                <a:cxn ang="0">
                  <a:pos x="14" y="24"/>
                </a:cxn>
                <a:cxn ang="0">
                  <a:pos x="16" y="19"/>
                </a:cxn>
              </a:cxnLst>
              <a:rect l="0" t="0" r="r" b="b"/>
              <a:pathLst>
                <a:path w="21" h="30">
                  <a:moveTo>
                    <a:pt x="16" y="19"/>
                  </a:moveTo>
                  <a:lnTo>
                    <a:pt x="21" y="21"/>
                  </a:lnTo>
                  <a:lnTo>
                    <a:pt x="18" y="27"/>
                  </a:lnTo>
                  <a:lnTo>
                    <a:pt x="15" y="28"/>
                  </a:lnTo>
                  <a:lnTo>
                    <a:pt x="11" y="30"/>
                  </a:lnTo>
                  <a:lnTo>
                    <a:pt x="6" y="28"/>
                  </a:lnTo>
                  <a:lnTo>
                    <a:pt x="3" y="25"/>
                  </a:lnTo>
                  <a:lnTo>
                    <a:pt x="1" y="21"/>
                  </a:lnTo>
                  <a:lnTo>
                    <a:pt x="0" y="14"/>
                  </a:lnTo>
                  <a:lnTo>
                    <a:pt x="1" y="8"/>
                  </a:lnTo>
                  <a:lnTo>
                    <a:pt x="3" y="3"/>
                  </a:lnTo>
                  <a:lnTo>
                    <a:pt x="6" y="2"/>
                  </a:lnTo>
                  <a:lnTo>
                    <a:pt x="11" y="0"/>
                  </a:lnTo>
                  <a:lnTo>
                    <a:pt x="19" y="3"/>
                  </a:lnTo>
                  <a:lnTo>
                    <a:pt x="20" y="8"/>
                  </a:lnTo>
                  <a:lnTo>
                    <a:pt x="16" y="9"/>
                  </a:lnTo>
                  <a:lnTo>
                    <a:pt x="15" y="8"/>
                  </a:lnTo>
                  <a:lnTo>
                    <a:pt x="14" y="6"/>
                  </a:lnTo>
                  <a:lnTo>
                    <a:pt x="11" y="5"/>
                  </a:lnTo>
                  <a:lnTo>
                    <a:pt x="6" y="6"/>
                  </a:lnTo>
                  <a:lnTo>
                    <a:pt x="5" y="14"/>
                  </a:lnTo>
                  <a:lnTo>
                    <a:pt x="6" y="22"/>
                  </a:lnTo>
                  <a:lnTo>
                    <a:pt x="11" y="25"/>
                  </a:lnTo>
                  <a:lnTo>
                    <a:pt x="14" y="24"/>
                  </a:lnTo>
                  <a:lnTo>
                    <a:pt x="16" y="19"/>
                  </a:lnTo>
                  <a:close/>
                </a:path>
              </a:pathLst>
            </a:custGeom>
            <a:solidFill>
              <a:srgbClr val="000000"/>
            </a:solidFill>
            <a:ln w="3175" cmpd="sng">
              <a:solidFill>
                <a:srgbClr val="000000"/>
              </a:solidFill>
              <a:round/>
              <a:headEnd/>
              <a:tailEnd/>
            </a:ln>
          </p:spPr>
          <p:txBody>
            <a:bodyPr/>
            <a:lstStyle/>
            <a:p>
              <a:endParaRPr lang="zh-TW" altLang="en-US"/>
            </a:p>
          </p:txBody>
        </p:sp>
        <p:sp>
          <p:nvSpPr>
            <p:cNvPr id="4504" name="Freeform 1167"/>
            <p:cNvSpPr>
              <a:spLocks/>
            </p:cNvSpPr>
            <p:nvPr/>
          </p:nvSpPr>
          <p:spPr bwMode="auto">
            <a:xfrm>
              <a:off x="3023" y="1354"/>
              <a:ext cx="10" cy="14"/>
            </a:xfrm>
            <a:custGeom>
              <a:avLst/>
              <a:gdLst/>
              <a:ahLst/>
              <a:cxnLst>
                <a:cxn ang="0">
                  <a:pos x="0" y="28"/>
                </a:cxn>
                <a:cxn ang="0">
                  <a:pos x="0" y="0"/>
                </a:cxn>
                <a:cxn ang="0">
                  <a:pos x="4" y="0"/>
                </a:cxn>
                <a:cxn ang="0">
                  <a:pos x="4" y="13"/>
                </a:cxn>
                <a:cxn ang="0">
                  <a:pos x="14" y="0"/>
                </a:cxn>
                <a:cxn ang="0">
                  <a:pos x="21" y="0"/>
                </a:cxn>
                <a:cxn ang="0">
                  <a:pos x="12" y="11"/>
                </a:cxn>
                <a:cxn ang="0">
                  <a:pos x="21" y="28"/>
                </a:cxn>
                <a:cxn ang="0">
                  <a:pos x="14" y="28"/>
                </a:cxn>
                <a:cxn ang="0">
                  <a:pos x="8" y="16"/>
                </a:cxn>
                <a:cxn ang="0">
                  <a:pos x="4" y="21"/>
                </a:cxn>
                <a:cxn ang="0">
                  <a:pos x="4" y="28"/>
                </a:cxn>
                <a:cxn ang="0">
                  <a:pos x="0" y="28"/>
                </a:cxn>
              </a:cxnLst>
              <a:rect l="0" t="0" r="r" b="b"/>
              <a:pathLst>
                <a:path w="21" h="28">
                  <a:moveTo>
                    <a:pt x="0" y="28"/>
                  </a:moveTo>
                  <a:lnTo>
                    <a:pt x="0" y="0"/>
                  </a:lnTo>
                  <a:lnTo>
                    <a:pt x="4" y="0"/>
                  </a:lnTo>
                  <a:lnTo>
                    <a:pt x="4" y="13"/>
                  </a:lnTo>
                  <a:lnTo>
                    <a:pt x="14" y="0"/>
                  </a:lnTo>
                  <a:lnTo>
                    <a:pt x="21" y="0"/>
                  </a:lnTo>
                  <a:lnTo>
                    <a:pt x="12" y="11"/>
                  </a:lnTo>
                  <a:lnTo>
                    <a:pt x="21" y="28"/>
                  </a:lnTo>
                  <a:lnTo>
                    <a:pt x="14" y="28"/>
                  </a:lnTo>
                  <a:lnTo>
                    <a:pt x="8" y="16"/>
                  </a:lnTo>
                  <a:lnTo>
                    <a:pt x="4" y="21"/>
                  </a:lnTo>
                  <a:lnTo>
                    <a:pt x="4" y="28"/>
                  </a:lnTo>
                  <a:lnTo>
                    <a:pt x="0" y="28"/>
                  </a:lnTo>
                  <a:close/>
                </a:path>
              </a:pathLst>
            </a:custGeom>
            <a:solidFill>
              <a:srgbClr val="000000"/>
            </a:solidFill>
            <a:ln w="3175" cmpd="sng">
              <a:solidFill>
                <a:srgbClr val="000000"/>
              </a:solidFill>
              <a:round/>
              <a:headEnd/>
              <a:tailEnd/>
            </a:ln>
          </p:spPr>
          <p:txBody>
            <a:bodyPr/>
            <a:lstStyle/>
            <a:p>
              <a:endParaRPr lang="zh-TW" altLang="en-US"/>
            </a:p>
          </p:txBody>
        </p:sp>
        <p:grpSp>
          <p:nvGrpSpPr>
            <p:cNvPr id="4505" name="Group 1168"/>
            <p:cNvGrpSpPr>
              <a:grpSpLocks/>
            </p:cNvGrpSpPr>
            <p:nvPr/>
          </p:nvGrpSpPr>
          <p:grpSpPr bwMode="auto">
            <a:xfrm>
              <a:off x="2834" y="819"/>
              <a:ext cx="209" cy="448"/>
              <a:chOff x="2834" y="819"/>
              <a:chExt cx="209" cy="448"/>
            </a:xfrm>
          </p:grpSpPr>
          <p:sp>
            <p:nvSpPr>
              <p:cNvPr id="4629" name="Rectangle 1169"/>
              <p:cNvSpPr>
                <a:spLocks noChangeArrowheads="1"/>
              </p:cNvSpPr>
              <p:nvPr/>
            </p:nvSpPr>
            <p:spPr bwMode="auto">
              <a:xfrm>
                <a:off x="2834" y="1196"/>
                <a:ext cx="58" cy="71"/>
              </a:xfrm>
              <a:prstGeom prst="rect">
                <a:avLst/>
              </a:prstGeom>
              <a:gradFill rotWithShape="0">
                <a:gsLst>
                  <a:gs pos="0">
                    <a:srgbClr val="BFBFBF">
                      <a:gamma/>
                      <a:tint val="30196"/>
                      <a:invGamma/>
                    </a:srgbClr>
                  </a:gs>
                  <a:gs pos="100000">
                    <a:srgbClr val="BFBFBF"/>
                  </a:gs>
                </a:gsLst>
                <a:path path="shape">
                  <a:fillToRect l="50000" t="50000" r="50000" b="50000"/>
                </a:path>
              </a:gradFill>
              <a:ln w="3175">
                <a:solidFill>
                  <a:srgbClr val="000000"/>
                </a:solidFill>
                <a:miter lim="800000"/>
                <a:headEnd/>
                <a:tailEnd/>
              </a:ln>
            </p:spPr>
            <p:txBody>
              <a:bodyPr/>
              <a:lstStyle/>
              <a:p>
                <a:endParaRPr lang="zh-TW" altLang="en-US"/>
              </a:p>
            </p:txBody>
          </p:sp>
          <p:sp>
            <p:nvSpPr>
              <p:cNvPr id="4630" name="Freeform 1170"/>
              <p:cNvSpPr>
                <a:spLocks/>
              </p:cNvSpPr>
              <p:nvPr/>
            </p:nvSpPr>
            <p:spPr bwMode="auto">
              <a:xfrm>
                <a:off x="2846" y="1241"/>
                <a:ext cx="34" cy="4"/>
              </a:xfrm>
              <a:custGeom>
                <a:avLst/>
                <a:gdLst/>
                <a:ahLst/>
                <a:cxnLst>
                  <a:cxn ang="0">
                    <a:pos x="4" y="0"/>
                  </a:cxn>
                  <a:cxn ang="0">
                    <a:pos x="1" y="0"/>
                  </a:cxn>
                  <a:cxn ang="0">
                    <a:pos x="1" y="2"/>
                  </a:cxn>
                  <a:cxn ang="0">
                    <a:pos x="0" y="2"/>
                  </a:cxn>
                  <a:cxn ang="0">
                    <a:pos x="0" y="8"/>
                  </a:cxn>
                  <a:cxn ang="0">
                    <a:pos x="1" y="8"/>
                  </a:cxn>
                  <a:cxn ang="0">
                    <a:pos x="1" y="10"/>
                  </a:cxn>
                  <a:cxn ang="0">
                    <a:pos x="66" y="10"/>
                  </a:cxn>
                  <a:cxn ang="0">
                    <a:pos x="66" y="8"/>
                  </a:cxn>
                  <a:cxn ang="0">
                    <a:pos x="67" y="8"/>
                  </a:cxn>
                  <a:cxn ang="0">
                    <a:pos x="67" y="2"/>
                  </a:cxn>
                  <a:cxn ang="0">
                    <a:pos x="66" y="2"/>
                  </a:cxn>
                  <a:cxn ang="0">
                    <a:pos x="66" y="0"/>
                  </a:cxn>
                  <a:cxn ang="0">
                    <a:pos x="63" y="0"/>
                  </a:cxn>
                  <a:cxn ang="0">
                    <a:pos x="4" y="0"/>
                  </a:cxn>
                </a:cxnLst>
                <a:rect l="0" t="0" r="r" b="b"/>
                <a:pathLst>
                  <a:path w="67" h="10">
                    <a:moveTo>
                      <a:pt x="4" y="0"/>
                    </a:moveTo>
                    <a:lnTo>
                      <a:pt x="1" y="0"/>
                    </a:lnTo>
                    <a:lnTo>
                      <a:pt x="1" y="2"/>
                    </a:lnTo>
                    <a:lnTo>
                      <a:pt x="0" y="2"/>
                    </a:lnTo>
                    <a:lnTo>
                      <a:pt x="0" y="8"/>
                    </a:lnTo>
                    <a:lnTo>
                      <a:pt x="1" y="8"/>
                    </a:lnTo>
                    <a:lnTo>
                      <a:pt x="1" y="10"/>
                    </a:lnTo>
                    <a:lnTo>
                      <a:pt x="66" y="10"/>
                    </a:lnTo>
                    <a:lnTo>
                      <a:pt x="66" y="8"/>
                    </a:lnTo>
                    <a:lnTo>
                      <a:pt x="67" y="8"/>
                    </a:lnTo>
                    <a:lnTo>
                      <a:pt x="67" y="2"/>
                    </a:lnTo>
                    <a:lnTo>
                      <a:pt x="66" y="2"/>
                    </a:lnTo>
                    <a:lnTo>
                      <a:pt x="66" y="0"/>
                    </a:lnTo>
                    <a:lnTo>
                      <a:pt x="63" y="0"/>
                    </a:lnTo>
                    <a:lnTo>
                      <a:pt x="4" y="0"/>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31" name="Freeform 1171"/>
              <p:cNvSpPr>
                <a:spLocks/>
              </p:cNvSpPr>
              <p:nvPr/>
            </p:nvSpPr>
            <p:spPr bwMode="auto">
              <a:xfrm>
                <a:off x="2838" y="1202"/>
                <a:ext cx="11" cy="14"/>
              </a:xfrm>
              <a:custGeom>
                <a:avLst/>
                <a:gdLst/>
                <a:ahLst/>
                <a:cxnLst>
                  <a:cxn ang="0">
                    <a:pos x="8" y="28"/>
                  </a:cxn>
                  <a:cxn ang="0">
                    <a:pos x="8" y="16"/>
                  </a:cxn>
                  <a:cxn ang="0">
                    <a:pos x="0" y="0"/>
                  </a:cxn>
                  <a:cxn ang="0">
                    <a:pos x="5" y="0"/>
                  </a:cxn>
                  <a:cxn ang="0">
                    <a:pos x="11" y="11"/>
                  </a:cxn>
                  <a:cxn ang="0">
                    <a:pos x="17" y="0"/>
                  </a:cxn>
                  <a:cxn ang="0">
                    <a:pos x="22" y="0"/>
                  </a:cxn>
                  <a:cxn ang="0">
                    <a:pos x="13" y="16"/>
                  </a:cxn>
                  <a:cxn ang="0">
                    <a:pos x="13" y="28"/>
                  </a:cxn>
                  <a:cxn ang="0">
                    <a:pos x="8" y="28"/>
                  </a:cxn>
                </a:cxnLst>
                <a:rect l="0" t="0" r="r" b="b"/>
                <a:pathLst>
                  <a:path w="22" h="28">
                    <a:moveTo>
                      <a:pt x="8" y="28"/>
                    </a:moveTo>
                    <a:lnTo>
                      <a:pt x="8" y="16"/>
                    </a:lnTo>
                    <a:lnTo>
                      <a:pt x="0" y="0"/>
                    </a:lnTo>
                    <a:lnTo>
                      <a:pt x="5" y="0"/>
                    </a:lnTo>
                    <a:lnTo>
                      <a:pt x="11" y="11"/>
                    </a:lnTo>
                    <a:lnTo>
                      <a:pt x="17" y="0"/>
                    </a:lnTo>
                    <a:lnTo>
                      <a:pt x="22" y="0"/>
                    </a:lnTo>
                    <a:lnTo>
                      <a:pt x="13" y="16"/>
                    </a:lnTo>
                    <a:lnTo>
                      <a:pt x="13" y="28"/>
                    </a:lnTo>
                    <a:lnTo>
                      <a:pt x="8" y="28"/>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32" name="Freeform 1172"/>
              <p:cNvSpPr>
                <a:spLocks/>
              </p:cNvSpPr>
              <p:nvPr/>
            </p:nvSpPr>
            <p:spPr bwMode="auto">
              <a:xfrm>
                <a:off x="2880" y="1202"/>
                <a:ext cx="10" cy="14"/>
              </a:xfrm>
              <a:custGeom>
                <a:avLst/>
                <a:gdLst/>
                <a:ahLst/>
                <a:cxnLst>
                  <a:cxn ang="0">
                    <a:pos x="0" y="28"/>
                  </a:cxn>
                  <a:cxn ang="0">
                    <a:pos x="0" y="24"/>
                  </a:cxn>
                  <a:cxn ang="0">
                    <a:pos x="12" y="5"/>
                  </a:cxn>
                  <a:cxn ang="0">
                    <a:pos x="2" y="5"/>
                  </a:cxn>
                  <a:cxn ang="0">
                    <a:pos x="2" y="0"/>
                  </a:cxn>
                  <a:cxn ang="0">
                    <a:pos x="18" y="0"/>
                  </a:cxn>
                  <a:cxn ang="0">
                    <a:pos x="18" y="3"/>
                  </a:cxn>
                  <a:cxn ang="0">
                    <a:pos x="6" y="24"/>
                  </a:cxn>
                  <a:cxn ang="0">
                    <a:pos x="20" y="24"/>
                  </a:cxn>
                  <a:cxn ang="0">
                    <a:pos x="20" y="28"/>
                  </a:cxn>
                  <a:cxn ang="0">
                    <a:pos x="0" y="28"/>
                  </a:cxn>
                </a:cxnLst>
                <a:rect l="0" t="0" r="r" b="b"/>
                <a:pathLst>
                  <a:path w="20" h="28">
                    <a:moveTo>
                      <a:pt x="0" y="28"/>
                    </a:moveTo>
                    <a:lnTo>
                      <a:pt x="0" y="24"/>
                    </a:lnTo>
                    <a:lnTo>
                      <a:pt x="12" y="5"/>
                    </a:lnTo>
                    <a:lnTo>
                      <a:pt x="2" y="5"/>
                    </a:lnTo>
                    <a:lnTo>
                      <a:pt x="2" y="0"/>
                    </a:lnTo>
                    <a:lnTo>
                      <a:pt x="18" y="0"/>
                    </a:lnTo>
                    <a:lnTo>
                      <a:pt x="18" y="3"/>
                    </a:lnTo>
                    <a:lnTo>
                      <a:pt x="6" y="24"/>
                    </a:lnTo>
                    <a:lnTo>
                      <a:pt x="20" y="24"/>
                    </a:lnTo>
                    <a:lnTo>
                      <a:pt x="20" y="28"/>
                    </a:lnTo>
                    <a:lnTo>
                      <a:pt x="0" y="28"/>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33" name="Rectangle 1173"/>
              <p:cNvSpPr>
                <a:spLocks noChangeArrowheads="1"/>
              </p:cNvSpPr>
              <p:nvPr/>
            </p:nvSpPr>
            <p:spPr bwMode="auto">
              <a:xfrm>
                <a:off x="2909" y="1196"/>
                <a:ext cx="59" cy="71"/>
              </a:xfrm>
              <a:prstGeom prst="rect">
                <a:avLst/>
              </a:prstGeom>
              <a:gradFill rotWithShape="0">
                <a:gsLst>
                  <a:gs pos="0">
                    <a:srgbClr val="BFBFBF">
                      <a:gamma/>
                      <a:tint val="30196"/>
                      <a:invGamma/>
                    </a:srgbClr>
                  </a:gs>
                  <a:gs pos="100000">
                    <a:srgbClr val="BFBFBF"/>
                  </a:gs>
                </a:gsLst>
                <a:path path="shape">
                  <a:fillToRect l="50000" t="50000" r="50000" b="50000"/>
                </a:path>
              </a:gradFill>
              <a:ln w="3175">
                <a:solidFill>
                  <a:srgbClr val="000000"/>
                </a:solidFill>
                <a:miter lim="800000"/>
                <a:headEnd/>
                <a:tailEnd/>
              </a:ln>
            </p:spPr>
            <p:txBody>
              <a:bodyPr/>
              <a:lstStyle/>
              <a:p>
                <a:endParaRPr lang="zh-TW" altLang="en-US"/>
              </a:p>
            </p:txBody>
          </p:sp>
          <p:sp>
            <p:nvSpPr>
              <p:cNvPr id="4634" name="Freeform 1174"/>
              <p:cNvSpPr>
                <a:spLocks/>
              </p:cNvSpPr>
              <p:nvPr/>
            </p:nvSpPr>
            <p:spPr bwMode="auto">
              <a:xfrm>
                <a:off x="2919" y="1233"/>
                <a:ext cx="11" cy="16"/>
              </a:xfrm>
              <a:custGeom>
                <a:avLst/>
                <a:gdLst/>
                <a:ahLst/>
                <a:cxnLst>
                  <a:cxn ang="0">
                    <a:pos x="0" y="0"/>
                  </a:cxn>
                  <a:cxn ang="0">
                    <a:pos x="0" y="6"/>
                  </a:cxn>
                  <a:cxn ang="0">
                    <a:pos x="11" y="6"/>
                  </a:cxn>
                  <a:cxn ang="0">
                    <a:pos x="11" y="7"/>
                  </a:cxn>
                  <a:cxn ang="0">
                    <a:pos x="14" y="7"/>
                  </a:cxn>
                  <a:cxn ang="0">
                    <a:pos x="16" y="11"/>
                  </a:cxn>
                  <a:cxn ang="0">
                    <a:pos x="16" y="19"/>
                  </a:cxn>
                  <a:cxn ang="0">
                    <a:pos x="15" y="19"/>
                  </a:cxn>
                  <a:cxn ang="0">
                    <a:pos x="15" y="23"/>
                  </a:cxn>
                  <a:cxn ang="0">
                    <a:pos x="13" y="25"/>
                  </a:cxn>
                  <a:cxn ang="0">
                    <a:pos x="5" y="25"/>
                  </a:cxn>
                  <a:cxn ang="0">
                    <a:pos x="5" y="6"/>
                  </a:cxn>
                  <a:cxn ang="0">
                    <a:pos x="0" y="6"/>
                  </a:cxn>
                  <a:cxn ang="0">
                    <a:pos x="0" y="31"/>
                  </a:cxn>
                  <a:cxn ang="0">
                    <a:pos x="16" y="31"/>
                  </a:cxn>
                  <a:cxn ang="0">
                    <a:pos x="18" y="26"/>
                  </a:cxn>
                  <a:cxn ang="0">
                    <a:pos x="19" y="26"/>
                  </a:cxn>
                  <a:cxn ang="0">
                    <a:pos x="19" y="23"/>
                  </a:cxn>
                  <a:cxn ang="0">
                    <a:pos x="20" y="23"/>
                  </a:cxn>
                  <a:cxn ang="0">
                    <a:pos x="20" y="20"/>
                  </a:cxn>
                  <a:cxn ang="0">
                    <a:pos x="22" y="20"/>
                  </a:cxn>
                  <a:cxn ang="0">
                    <a:pos x="22" y="11"/>
                  </a:cxn>
                  <a:cxn ang="0">
                    <a:pos x="20" y="11"/>
                  </a:cxn>
                  <a:cxn ang="0">
                    <a:pos x="20" y="7"/>
                  </a:cxn>
                  <a:cxn ang="0">
                    <a:pos x="19" y="7"/>
                  </a:cxn>
                  <a:cxn ang="0">
                    <a:pos x="18" y="3"/>
                  </a:cxn>
                  <a:cxn ang="0">
                    <a:pos x="9" y="1"/>
                  </a:cxn>
                  <a:cxn ang="0">
                    <a:pos x="9" y="0"/>
                  </a:cxn>
                  <a:cxn ang="0">
                    <a:pos x="0" y="0"/>
                  </a:cxn>
                </a:cxnLst>
                <a:rect l="0" t="0" r="r" b="b"/>
                <a:pathLst>
                  <a:path w="22" h="31">
                    <a:moveTo>
                      <a:pt x="0" y="0"/>
                    </a:moveTo>
                    <a:lnTo>
                      <a:pt x="0" y="6"/>
                    </a:lnTo>
                    <a:lnTo>
                      <a:pt x="11" y="6"/>
                    </a:lnTo>
                    <a:lnTo>
                      <a:pt x="11" y="7"/>
                    </a:lnTo>
                    <a:lnTo>
                      <a:pt x="14" y="7"/>
                    </a:lnTo>
                    <a:lnTo>
                      <a:pt x="16" y="11"/>
                    </a:lnTo>
                    <a:lnTo>
                      <a:pt x="16" y="19"/>
                    </a:lnTo>
                    <a:lnTo>
                      <a:pt x="15" y="19"/>
                    </a:lnTo>
                    <a:lnTo>
                      <a:pt x="15" y="23"/>
                    </a:lnTo>
                    <a:lnTo>
                      <a:pt x="13" y="25"/>
                    </a:lnTo>
                    <a:lnTo>
                      <a:pt x="5" y="25"/>
                    </a:lnTo>
                    <a:lnTo>
                      <a:pt x="5" y="6"/>
                    </a:lnTo>
                    <a:lnTo>
                      <a:pt x="0" y="6"/>
                    </a:lnTo>
                    <a:lnTo>
                      <a:pt x="0" y="31"/>
                    </a:lnTo>
                    <a:lnTo>
                      <a:pt x="16" y="31"/>
                    </a:lnTo>
                    <a:lnTo>
                      <a:pt x="18" y="26"/>
                    </a:lnTo>
                    <a:lnTo>
                      <a:pt x="19" y="26"/>
                    </a:lnTo>
                    <a:lnTo>
                      <a:pt x="19" y="23"/>
                    </a:lnTo>
                    <a:lnTo>
                      <a:pt x="20" y="23"/>
                    </a:lnTo>
                    <a:lnTo>
                      <a:pt x="20" y="20"/>
                    </a:lnTo>
                    <a:lnTo>
                      <a:pt x="22" y="20"/>
                    </a:lnTo>
                    <a:lnTo>
                      <a:pt x="22" y="11"/>
                    </a:lnTo>
                    <a:lnTo>
                      <a:pt x="20" y="11"/>
                    </a:lnTo>
                    <a:lnTo>
                      <a:pt x="20" y="7"/>
                    </a:lnTo>
                    <a:lnTo>
                      <a:pt x="19" y="7"/>
                    </a:lnTo>
                    <a:lnTo>
                      <a:pt x="18" y="3"/>
                    </a:lnTo>
                    <a:lnTo>
                      <a:pt x="9" y="1"/>
                    </a:lnTo>
                    <a:lnTo>
                      <a:pt x="9" y="0"/>
                    </a:lnTo>
                    <a:lnTo>
                      <a:pt x="0" y="0"/>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35" name="Freeform 1175"/>
              <p:cNvSpPr>
                <a:spLocks/>
              </p:cNvSpPr>
              <p:nvPr/>
            </p:nvSpPr>
            <p:spPr bwMode="auto">
              <a:xfrm>
                <a:off x="2932" y="1233"/>
                <a:ext cx="9" cy="16"/>
              </a:xfrm>
              <a:custGeom>
                <a:avLst/>
                <a:gdLst/>
                <a:ahLst/>
                <a:cxnLst>
                  <a:cxn ang="0">
                    <a:pos x="0" y="31"/>
                  </a:cxn>
                  <a:cxn ang="0">
                    <a:pos x="0" y="0"/>
                  </a:cxn>
                  <a:cxn ang="0">
                    <a:pos x="18" y="0"/>
                  </a:cxn>
                  <a:cxn ang="0">
                    <a:pos x="18" y="4"/>
                  </a:cxn>
                  <a:cxn ang="0">
                    <a:pos x="5" y="4"/>
                  </a:cxn>
                  <a:cxn ang="0">
                    <a:pos x="5" y="12"/>
                  </a:cxn>
                  <a:cxn ang="0">
                    <a:pos x="16" y="12"/>
                  </a:cxn>
                  <a:cxn ang="0">
                    <a:pos x="16" y="17"/>
                  </a:cxn>
                  <a:cxn ang="0">
                    <a:pos x="5" y="17"/>
                  </a:cxn>
                  <a:cxn ang="0">
                    <a:pos x="5" y="25"/>
                  </a:cxn>
                  <a:cxn ang="0">
                    <a:pos x="19" y="25"/>
                  </a:cxn>
                  <a:cxn ang="0">
                    <a:pos x="19" y="31"/>
                  </a:cxn>
                  <a:cxn ang="0">
                    <a:pos x="0" y="31"/>
                  </a:cxn>
                </a:cxnLst>
                <a:rect l="0" t="0" r="r" b="b"/>
                <a:pathLst>
                  <a:path w="19" h="31">
                    <a:moveTo>
                      <a:pt x="0" y="31"/>
                    </a:moveTo>
                    <a:lnTo>
                      <a:pt x="0" y="0"/>
                    </a:lnTo>
                    <a:lnTo>
                      <a:pt x="18" y="0"/>
                    </a:lnTo>
                    <a:lnTo>
                      <a:pt x="18" y="4"/>
                    </a:lnTo>
                    <a:lnTo>
                      <a:pt x="5" y="4"/>
                    </a:lnTo>
                    <a:lnTo>
                      <a:pt x="5" y="12"/>
                    </a:lnTo>
                    <a:lnTo>
                      <a:pt x="16" y="12"/>
                    </a:lnTo>
                    <a:lnTo>
                      <a:pt x="16" y="17"/>
                    </a:lnTo>
                    <a:lnTo>
                      <a:pt x="5" y="17"/>
                    </a:lnTo>
                    <a:lnTo>
                      <a:pt x="5" y="25"/>
                    </a:lnTo>
                    <a:lnTo>
                      <a:pt x="19" y="25"/>
                    </a:lnTo>
                    <a:lnTo>
                      <a:pt x="19" y="31"/>
                    </a:lnTo>
                    <a:lnTo>
                      <a:pt x="0" y="31"/>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36" name="Freeform 1176"/>
              <p:cNvSpPr>
                <a:spLocks/>
              </p:cNvSpPr>
              <p:nvPr/>
            </p:nvSpPr>
            <p:spPr bwMode="auto">
              <a:xfrm>
                <a:off x="2943" y="1233"/>
                <a:ext cx="9" cy="16"/>
              </a:xfrm>
              <a:custGeom>
                <a:avLst/>
                <a:gdLst/>
                <a:ahLst/>
                <a:cxnLst>
                  <a:cxn ang="0">
                    <a:pos x="0" y="31"/>
                  </a:cxn>
                  <a:cxn ang="0">
                    <a:pos x="0" y="0"/>
                  </a:cxn>
                  <a:cxn ang="0">
                    <a:pos x="5" y="0"/>
                  </a:cxn>
                  <a:cxn ang="0">
                    <a:pos x="5" y="25"/>
                  </a:cxn>
                  <a:cxn ang="0">
                    <a:pos x="16" y="25"/>
                  </a:cxn>
                  <a:cxn ang="0">
                    <a:pos x="16" y="31"/>
                  </a:cxn>
                  <a:cxn ang="0">
                    <a:pos x="0" y="31"/>
                  </a:cxn>
                </a:cxnLst>
                <a:rect l="0" t="0" r="r" b="b"/>
                <a:pathLst>
                  <a:path w="16" h="31">
                    <a:moveTo>
                      <a:pt x="0" y="31"/>
                    </a:moveTo>
                    <a:lnTo>
                      <a:pt x="0" y="0"/>
                    </a:lnTo>
                    <a:lnTo>
                      <a:pt x="5" y="0"/>
                    </a:lnTo>
                    <a:lnTo>
                      <a:pt x="5" y="25"/>
                    </a:lnTo>
                    <a:lnTo>
                      <a:pt x="16" y="25"/>
                    </a:lnTo>
                    <a:lnTo>
                      <a:pt x="16" y="31"/>
                    </a:lnTo>
                    <a:lnTo>
                      <a:pt x="0" y="31"/>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37" name="Rectangle 1177"/>
              <p:cNvSpPr>
                <a:spLocks noChangeArrowheads="1"/>
              </p:cNvSpPr>
              <p:nvPr/>
            </p:nvSpPr>
            <p:spPr bwMode="auto">
              <a:xfrm>
                <a:off x="2925" y="1212"/>
                <a:ext cx="2" cy="15"/>
              </a:xfrm>
              <a:prstGeom prst="rect">
                <a:avLst/>
              </a:prstGeom>
              <a:gradFill rotWithShape="0">
                <a:gsLst>
                  <a:gs pos="0">
                    <a:srgbClr val="FFFFFF">
                      <a:gamma/>
                      <a:tint val="30196"/>
                      <a:invGamma/>
                    </a:srgbClr>
                  </a:gs>
                  <a:gs pos="100000">
                    <a:srgbClr val="FFFFFF"/>
                  </a:gs>
                </a:gsLst>
                <a:path path="shape">
                  <a:fillToRect l="50000" t="50000" r="50000" b="50000"/>
                </a:path>
              </a:gradFill>
              <a:ln w="3175">
                <a:solidFill>
                  <a:srgbClr val="000000"/>
                </a:solidFill>
                <a:miter lim="800000"/>
                <a:headEnd/>
                <a:tailEnd/>
              </a:ln>
            </p:spPr>
            <p:txBody>
              <a:bodyPr/>
              <a:lstStyle/>
              <a:p>
                <a:endParaRPr lang="zh-TW" altLang="en-US"/>
              </a:p>
            </p:txBody>
          </p:sp>
          <p:sp>
            <p:nvSpPr>
              <p:cNvPr id="4638" name="Freeform 1178"/>
              <p:cNvSpPr>
                <a:spLocks/>
              </p:cNvSpPr>
              <p:nvPr/>
            </p:nvSpPr>
            <p:spPr bwMode="auto">
              <a:xfrm>
                <a:off x="2930" y="1212"/>
                <a:ext cx="10" cy="15"/>
              </a:xfrm>
              <a:custGeom>
                <a:avLst/>
                <a:gdLst/>
                <a:ahLst/>
                <a:cxnLst>
                  <a:cxn ang="0">
                    <a:pos x="0" y="30"/>
                  </a:cxn>
                  <a:cxn ang="0">
                    <a:pos x="0" y="0"/>
                  </a:cxn>
                  <a:cxn ang="0">
                    <a:pos x="5" y="0"/>
                  </a:cxn>
                  <a:cxn ang="0">
                    <a:pos x="15" y="19"/>
                  </a:cxn>
                  <a:cxn ang="0">
                    <a:pos x="15" y="0"/>
                  </a:cxn>
                  <a:cxn ang="0">
                    <a:pos x="20" y="0"/>
                  </a:cxn>
                  <a:cxn ang="0">
                    <a:pos x="20" y="30"/>
                  </a:cxn>
                  <a:cxn ang="0">
                    <a:pos x="15" y="30"/>
                  </a:cxn>
                  <a:cxn ang="0">
                    <a:pos x="5" y="9"/>
                  </a:cxn>
                  <a:cxn ang="0">
                    <a:pos x="5" y="30"/>
                  </a:cxn>
                  <a:cxn ang="0">
                    <a:pos x="0" y="30"/>
                  </a:cxn>
                </a:cxnLst>
                <a:rect l="0" t="0" r="r" b="b"/>
                <a:pathLst>
                  <a:path w="20" h="30">
                    <a:moveTo>
                      <a:pt x="0" y="30"/>
                    </a:moveTo>
                    <a:lnTo>
                      <a:pt x="0" y="0"/>
                    </a:lnTo>
                    <a:lnTo>
                      <a:pt x="5" y="0"/>
                    </a:lnTo>
                    <a:lnTo>
                      <a:pt x="15" y="19"/>
                    </a:lnTo>
                    <a:lnTo>
                      <a:pt x="15" y="0"/>
                    </a:lnTo>
                    <a:lnTo>
                      <a:pt x="20" y="0"/>
                    </a:lnTo>
                    <a:lnTo>
                      <a:pt x="20" y="30"/>
                    </a:lnTo>
                    <a:lnTo>
                      <a:pt x="15" y="30"/>
                    </a:lnTo>
                    <a:lnTo>
                      <a:pt x="5" y="9"/>
                    </a:lnTo>
                    <a:lnTo>
                      <a:pt x="5" y="30"/>
                    </a:lnTo>
                    <a:lnTo>
                      <a:pt x="0" y="30"/>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39" name="Freeform 1179"/>
              <p:cNvSpPr>
                <a:spLocks/>
              </p:cNvSpPr>
              <p:nvPr/>
            </p:nvSpPr>
            <p:spPr bwMode="auto">
              <a:xfrm>
                <a:off x="2942" y="1212"/>
                <a:ext cx="10" cy="15"/>
              </a:xfrm>
              <a:custGeom>
                <a:avLst/>
                <a:gdLst/>
                <a:ahLst/>
                <a:cxnLst>
                  <a:cxn ang="0">
                    <a:pos x="0" y="22"/>
                  </a:cxn>
                  <a:cxn ang="0">
                    <a:pos x="4" y="21"/>
                  </a:cxn>
                  <a:cxn ang="0">
                    <a:pos x="5" y="24"/>
                  </a:cxn>
                  <a:cxn ang="0">
                    <a:pos x="7" y="25"/>
                  </a:cxn>
                  <a:cxn ang="0">
                    <a:pos x="8" y="27"/>
                  </a:cxn>
                  <a:cxn ang="0">
                    <a:pos x="10" y="27"/>
                  </a:cxn>
                  <a:cxn ang="0">
                    <a:pos x="13" y="25"/>
                  </a:cxn>
                  <a:cxn ang="0">
                    <a:pos x="14" y="22"/>
                  </a:cxn>
                  <a:cxn ang="0">
                    <a:pos x="14" y="21"/>
                  </a:cxn>
                  <a:cxn ang="0">
                    <a:pos x="13" y="19"/>
                  </a:cxn>
                  <a:cxn ang="0">
                    <a:pos x="9" y="17"/>
                  </a:cxn>
                  <a:cxn ang="0">
                    <a:pos x="5" y="17"/>
                  </a:cxn>
                  <a:cxn ang="0">
                    <a:pos x="3" y="16"/>
                  </a:cxn>
                  <a:cxn ang="0">
                    <a:pos x="1" y="13"/>
                  </a:cxn>
                  <a:cxn ang="0">
                    <a:pos x="0" y="9"/>
                  </a:cxn>
                  <a:cxn ang="0">
                    <a:pos x="1" y="8"/>
                  </a:cxn>
                  <a:cxn ang="0">
                    <a:pos x="1" y="5"/>
                  </a:cxn>
                  <a:cxn ang="0">
                    <a:pos x="5" y="2"/>
                  </a:cxn>
                  <a:cxn ang="0">
                    <a:pos x="9" y="0"/>
                  </a:cxn>
                  <a:cxn ang="0">
                    <a:pos x="14" y="2"/>
                  </a:cxn>
                  <a:cxn ang="0">
                    <a:pos x="17" y="3"/>
                  </a:cxn>
                  <a:cxn ang="0">
                    <a:pos x="19" y="9"/>
                  </a:cxn>
                  <a:cxn ang="0">
                    <a:pos x="14" y="9"/>
                  </a:cxn>
                  <a:cxn ang="0">
                    <a:pos x="13" y="6"/>
                  </a:cxn>
                  <a:cxn ang="0">
                    <a:pos x="9" y="6"/>
                  </a:cxn>
                  <a:cxn ang="0">
                    <a:pos x="7" y="6"/>
                  </a:cxn>
                  <a:cxn ang="0">
                    <a:pos x="5" y="8"/>
                  </a:cxn>
                  <a:cxn ang="0">
                    <a:pos x="7" y="11"/>
                  </a:cxn>
                  <a:cxn ang="0">
                    <a:pos x="10" y="13"/>
                  </a:cxn>
                  <a:cxn ang="0">
                    <a:pos x="14" y="14"/>
                  </a:cxn>
                  <a:cxn ang="0">
                    <a:pos x="17" y="14"/>
                  </a:cxn>
                  <a:cxn ang="0">
                    <a:pos x="18" y="16"/>
                  </a:cxn>
                  <a:cxn ang="0">
                    <a:pos x="19" y="17"/>
                  </a:cxn>
                  <a:cxn ang="0">
                    <a:pos x="19" y="22"/>
                  </a:cxn>
                  <a:cxn ang="0">
                    <a:pos x="19" y="27"/>
                  </a:cxn>
                  <a:cxn ang="0">
                    <a:pos x="16" y="32"/>
                  </a:cxn>
                  <a:cxn ang="0">
                    <a:pos x="10" y="32"/>
                  </a:cxn>
                  <a:cxn ang="0">
                    <a:pos x="5" y="32"/>
                  </a:cxn>
                  <a:cxn ang="0">
                    <a:pos x="3" y="30"/>
                  </a:cxn>
                  <a:cxn ang="0">
                    <a:pos x="1" y="27"/>
                  </a:cxn>
                  <a:cxn ang="0">
                    <a:pos x="0" y="22"/>
                  </a:cxn>
                </a:cxnLst>
                <a:rect l="0" t="0" r="r" b="b"/>
                <a:pathLst>
                  <a:path w="19" h="32">
                    <a:moveTo>
                      <a:pt x="0" y="22"/>
                    </a:moveTo>
                    <a:lnTo>
                      <a:pt x="4" y="21"/>
                    </a:lnTo>
                    <a:lnTo>
                      <a:pt x="5" y="24"/>
                    </a:lnTo>
                    <a:lnTo>
                      <a:pt x="7" y="25"/>
                    </a:lnTo>
                    <a:lnTo>
                      <a:pt x="8" y="27"/>
                    </a:lnTo>
                    <a:lnTo>
                      <a:pt x="10" y="27"/>
                    </a:lnTo>
                    <a:lnTo>
                      <a:pt x="13" y="25"/>
                    </a:lnTo>
                    <a:lnTo>
                      <a:pt x="14" y="22"/>
                    </a:lnTo>
                    <a:lnTo>
                      <a:pt x="14" y="21"/>
                    </a:lnTo>
                    <a:lnTo>
                      <a:pt x="13" y="19"/>
                    </a:lnTo>
                    <a:lnTo>
                      <a:pt x="9" y="17"/>
                    </a:lnTo>
                    <a:lnTo>
                      <a:pt x="5" y="17"/>
                    </a:lnTo>
                    <a:lnTo>
                      <a:pt x="3" y="16"/>
                    </a:lnTo>
                    <a:lnTo>
                      <a:pt x="1" y="13"/>
                    </a:lnTo>
                    <a:lnTo>
                      <a:pt x="0" y="9"/>
                    </a:lnTo>
                    <a:lnTo>
                      <a:pt x="1" y="8"/>
                    </a:lnTo>
                    <a:lnTo>
                      <a:pt x="1" y="5"/>
                    </a:lnTo>
                    <a:lnTo>
                      <a:pt x="5" y="2"/>
                    </a:lnTo>
                    <a:lnTo>
                      <a:pt x="9" y="0"/>
                    </a:lnTo>
                    <a:lnTo>
                      <a:pt x="14" y="2"/>
                    </a:lnTo>
                    <a:lnTo>
                      <a:pt x="17" y="3"/>
                    </a:lnTo>
                    <a:lnTo>
                      <a:pt x="19" y="9"/>
                    </a:lnTo>
                    <a:lnTo>
                      <a:pt x="14" y="9"/>
                    </a:lnTo>
                    <a:lnTo>
                      <a:pt x="13" y="6"/>
                    </a:lnTo>
                    <a:lnTo>
                      <a:pt x="9" y="6"/>
                    </a:lnTo>
                    <a:lnTo>
                      <a:pt x="7" y="6"/>
                    </a:lnTo>
                    <a:lnTo>
                      <a:pt x="5" y="8"/>
                    </a:lnTo>
                    <a:lnTo>
                      <a:pt x="7" y="11"/>
                    </a:lnTo>
                    <a:lnTo>
                      <a:pt x="10" y="13"/>
                    </a:lnTo>
                    <a:lnTo>
                      <a:pt x="14" y="14"/>
                    </a:lnTo>
                    <a:lnTo>
                      <a:pt x="17" y="14"/>
                    </a:lnTo>
                    <a:lnTo>
                      <a:pt x="18" y="16"/>
                    </a:lnTo>
                    <a:lnTo>
                      <a:pt x="19" y="17"/>
                    </a:lnTo>
                    <a:lnTo>
                      <a:pt x="19" y="22"/>
                    </a:lnTo>
                    <a:lnTo>
                      <a:pt x="19" y="27"/>
                    </a:lnTo>
                    <a:lnTo>
                      <a:pt x="16" y="32"/>
                    </a:lnTo>
                    <a:lnTo>
                      <a:pt x="10" y="32"/>
                    </a:lnTo>
                    <a:lnTo>
                      <a:pt x="5" y="32"/>
                    </a:lnTo>
                    <a:lnTo>
                      <a:pt x="3" y="30"/>
                    </a:lnTo>
                    <a:lnTo>
                      <a:pt x="1" y="27"/>
                    </a:lnTo>
                    <a:lnTo>
                      <a:pt x="0" y="22"/>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40" name="Rectangle 1180"/>
              <p:cNvSpPr>
                <a:spLocks noChangeArrowheads="1"/>
              </p:cNvSpPr>
              <p:nvPr/>
            </p:nvSpPr>
            <p:spPr bwMode="auto">
              <a:xfrm>
                <a:off x="2985" y="1196"/>
                <a:ext cx="58" cy="71"/>
              </a:xfrm>
              <a:prstGeom prst="rect">
                <a:avLst/>
              </a:prstGeom>
              <a:gradFill rotWithShape="0">
                <a:gsLst>
                  <a:gs pos="0">
                    <a:srgbClr val="FF0000">
                      <a:gamma/>
                      <a:tint val="30196"/>
                      <a:invGamma/>
                    </a:srgbClr>
                  </a:gs>
                  <a:gs pos="100000">
                    <a:srgbClr val="FF0000"/>
                  </a:gs>
                </a:gsLst>
                <a:path path="shape">
                  <a:fillToRect l="50000" t="50000" r="50000" b="50000"/>
                </a:path>
              </a:gradFill>
              <a:ln w="3175">
                <a:solidFill>
                  <a:srgbClr val="000000"/>
                </a:solidFill>
                <a:miter lim="800000"/>
                <a:headEnd/>
                <a:tailEnd/>
              </a:ln>
            </p:spPr>
            <p:txBody>
              <a:bodyPr/>
              <a:lstStyle/>
              <a:p>
                <a:endParaRPr lang="zh-TW" altLang="en-US"/>
              </a:p>
            </p:txBody>
          </p:sp>
          <p:sp>
            <p:nvSpPr>
              <p:cNvPr id="4641" name="Freeform 1181"/>
              <p:cNvSpPr>
                <a:spLocks/>
              </p:cNvSpPr>
              <p:nvPr/>
            </p:nvSpPr>
            <p:spPr bwMode="auto">
              <a:xfrm>
                <a:off x="3012" y="1200"/>
                <a:ext cx="4" cy="20"/>
              </a:xfrm>
              <a:custGeom>
                <a:avLst/>
                <a:gdLst/>
                <a:ahLst/>
                <a:cxnLst>
                  <a:cxn ang="0">
                    <a:pos x="7" y="5"/>
                  </a:cxn>
                  <a:cxn ang="0">
                    <a:pos x="7" y="1"/>
                  </a:cxn>
                  <a:cxn ang="0">
                    <a:pos x="6" y="1"/>
                  </a:cxn>
                  <a:cxn ang="0">
                    <a:pos x="6" y="0"/>
                  </a:cxn>
                  <a:cxn ang="0">
                    <a:pos x="1" y="0"/>
                  </a:cxn>
                  <a:cxn ang="0">
                    <a:pos x="1" y="1"/>
                  </a:cxn>
                  <a:cxn ang="0">
                    <a:pos x="0" y="1"/>
                  </a:cxn>
                  <a:cxn ang="0">
                    <a:pos x="0" y="38"/>
                  </a:cxn>
                  <a:cxn ang="0">
                    <a:pos x="1" y="38"/>
                  </a:cxn>
                  <a:cxn ang="0">
                    <a:pos x="1" y="39"/>
                  </a:cxn>
                  <a:cxn ang="0">
                    <a:pos x="6" y="39"/>
                  </a:cxn>
                  <a:cxn ang="0">
                    <a:pos x="6" y="38"/>
                  </a:cxn>
                  <a:cxn ang="0">
                    <a:pos x="7" y="38"/>
                  </a:cxn>
                  <a:cxn ang="0">
                    <a:pos x="7" y="35"/>
                  </a:cxn>
                  <a:cxn ang="0">
                    <a:pos x="7" y="5"/>
                  </a:cxn>
                </a:cxnLst>
                <a:rect l="0" t="0" r="r" b="b"/>
                <a:pathLst>
                  <a:path w="7" h="39">
                    <a:moveTo>
                      <a:pt x="7" y="5"/>
                    </a:moveTo>
                    <a:lnTo>
                      <a:pt x="7" y="1"/>
                    </a:lnTo>
                    <a:lnTo>
                      <a:pt x="6" y="1"/>
                    </a:lnTo>
                    <a:lnTo>
                      <a:pt x="6" y="0"/>
                    </a:lnTo>
                    <a:lnTo>
                      <a:pt x="1" y="0"/>
                    </a:lnTo>
                    <a:lnTo>
                      <a:pt x="1" y="1"/>
                    </a:lnTo>
                    <a:lnTo>
                      <a:pt x="0" y="1"/>
                    </a:lnTo>
                    <a:lnTo>
                      <a:pt x="0" y="38"/>
                    </a:lnTo>
                    <a:lnTo>
                      <a:pt x="1" y="38"/>
                    </a:lnTo>
                    <a:lnTo>
                      <a:pt x="1" y="39"/>
                    </a:lnTo>
                    <a:lnTo>
                      <a:pt x="6" y="39"/>
                    </a:lnTo>
                    <a:lnTo>
                      <a:pt x="6" y="38"/>
                    </a:lnTo>
                    <a:lnTo>
                      <a:pt x="7" y="38"/>
                    </a:lnTo>
                    <a:lnTo>
                      <a:pt x="7" y="35"/>
                    </a:lnTo>
                    <a:lnTo>
                      <a:pt x="7" y="5"/>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42" name="Freeform 1182"/>
              <p:cNvSpPr>
                <a:spLocks/>
              </p:cNvSpPr>
              <p:nvPr/>
            </p:nvSpPr>
            <p:spPr bwMode="auto">
              <a:xfrm>
                <a:off x="3012" y="1226"/>
                <a:ext cx="4" cy="19"/>
              </a:xfrm>
              <a:custGeom>
                <a:avLst/>
                <a:gdLst/>
                <a:ahLst/>
                <a:cxnLst>
                  <a:cxn ang="0">
                    <a:pos x="7" y="5"/>
                  </a:cxn>
                  <a:cxn ang="0">
                    <a:pos x="7" y="2"/>
                  </a:cxn>
                  <a:cxn ang="0">
                    <a:pos x="6" y="2"/>
                  </a:cxn>
                  <a:cxn ang="0">
                    <a:pos x="6" y="0"/>
                  </a:cxn>
                  <a:cxn ang="0">
                    <a:pos x="1" y="0"/>
                  </a:cxn>
                  <a:cxn ang="0">
                    <a:pos x="1" y="2"/>
                  </a:cxn>
                  <a:cxn ang="0">
                    <a:pos x="0" y="2"/>
                  </a:cxn>
                  <a:cxn ang="0">
                    <a:pos x="0" y="38"/>
                  </a:cxn>
                  <a:cxn ang="0">
                    <a:pos x="1" y="38"/>
                  </a:cxn>
                  <a:cxn ang="0">
                    <a:pos x="1" y="40"/>
                  </a:cxn>
                  <a:cxn ang="0">
                    <a:pos x="6" y="40"/>
                  </a:cxn>
                  <a:cxn ang="0">
                    <a:pos x="6" y="38"/>
                  </a:cxn>
                  <a:cxn ang="0">
                    <a:pos x="7" y="38"/>
                  </a:cxn>
                  <a:cxn ang="0">
                    <a:pos x="7" y="35"/>
                  </a:cxn>
                  <a:cxn ang="0">
                    <a:pos x="7" y="5"/>
                  </a:cxn>
                </a:cxnLst>
                <a:rect l="0" t="0" r="r" b="b"/>
                <a:pathLst>
                  <a:path w="7" h="40">
                    <a:moveTo>
                      <a:pt x="7" y="5"/>
                    </a:moveTo>
                    <a:lnTo>
                      <a:pt x="7" y="2"/>
                    </a:lnTo>
                    <a:lnTo>
                      <a:pt x="6" y="2"/>
                    </a:lnTo>
                    <a:lnTo>
                      <a:pt x="6" y="0"/>
                    </a:lnTo>
                    <a:lnTo>
                      <a:pt x="1" y="0"/>
                    </a:lnTo>
                    <a:lnTo>
                      <a:pt x="1" y="2"/>
                    </a:lnTo>
                    <a:lnTo>
                      <a:pt x="0" y="2"/>
                    </a:lnTo>
                    <a:lnTo>
                      <a:pt x="0" y="38"/>
                    </a:lnTo>
                    <a:lnTo>
                      <a:pt x="1" y="38"/>
                    </a:lnTo>
                    <a:lnTo>
                      <a:pt x="1" y="40"/>
                    </a:lnTo>
                    <a:lnTo>
                      <a:pt x="6" y="40"/>
                    </a:lnTo>
                    <a:lnTo>
                      <a:pt x="6" y="38"/>
                    </a:lnTo>
                    <a:lnTo>
                      <a:pt x="7" y="38"/>
                    </a:lnTo>
                    <a:lnTo>
                      <a:pt x="7" y="35"/>
                    </a:lnTo>
                    <a:lnTo>
                      <a:pt x="7" y="5"/>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43" name="Freeform 1183"/>
              <p:cNvSpPr>
                <a:spLocks/>
              </p:cNvSpPr>
              <p:nvPr/>
            </p:nvSpPr>
            <p:spPr bwMode="auto">
              <a:xfrm>
                <a:off x="3000" y="1215"/>
                <a:ext cx="28" cy="26"/>
              </a:xfrm>
              <a:custGeom>
                <a:avLst/>
                <a:gdLst/>
                <a:ahLst/>
                <a:cxnLst>
                  <a:cxn ang="0">
                    <a:pos x="1" y="42"/>
                  </a:cxn>
                  <a:cxn ang="0">
                    <a:pos x="0" y="44"/>
                  </a:cxn>
                  <a:cxn ang="0">
                    <a:pos x="0" y="47"/>
                  </a:cxn>
                  <a:cxn ang="0">
                    <a:pos x="3" y="50"/>
                  </a:cxn>
                  <a:cxn ang="0">
                    <a:pos x="5" y="50"/>
                  </a:cxn>
                  <a:cxn ang="0">
                    <a:pos x="7" y="49"/>
                  </a:cxn>
                  <a:cxn ang="0">
                    <a:pos x="56" y="8"/>
                  </a:cxn>
                  <a:cxn ang="0">
                    <a:pos x="57" y="6"/>
                  </a:cxn>
                  <a:cxn ang="0">
                    <a:pos x="57" y="3"/>
                  </a:cxn>
                  <a:cxn ang="0">
                    <a:pos x="54" y="0"/>
                  </a:cxn>
                  <a:cxn ang="0">
                    <a:pos x="52" y="0"/>
                  </a:cxn>
                  <a:cxn ang="0">
                    <a:pos x="50" y="1"/>
                  </a:cxn>
                  <a:cxn ang="0">
                    <a:pos x="1" y="42"/>
                  </a:cxn>
                </a:cxnLst>
                <a:rect l="0" t="0" r="r" b="b"/>
                <a:pathLst>
                  <a:path w="57" h="50">
                    <a:moveTo>
                      <a:pt x="1" y="42"/>
                    </a:moveTo>
                    <a:lnTo>
                      <a:pt x="0" y="44"/>
                    </a:lnTo>
                    <a:lnTo>
                      <a:pt x="0" y="47"/>
                    </a:lnTo>
                    <a:lnTo>
                      <a:pt x="3" y="50"/>
                    </a:lnTo>
                    <a:lnTo>
                      <a:pt x="5" y="50"/>
                    </a:lnTo>
                    <a:lnTo>
                      <a:pt x="7" y="49"/>
                    </a:lnTo>
                    <a:lnTo>
                      <a:pt x="56" y="8"/>
                    </a:lnTo>
                    <a:lnTo>
                      <a:pt x="57" y="6"/>
                    </a:lnTo>
                    <a:lnTo>
                      <a:pt x="57" y="3"/>
                    </a:lnTo>
                    <a:lnTo>
                      <a:pt x="54" y="0"/>
                    </a:lnTo>
                    <a:lnTo>
                      <a:pt x="52" y="0"/>
                    </a:lnTo>
                    <a:lnTo>
                      <a:pt x="50" y="1"/>
                    </a:lnTo>
                    <a:lnTo>
                      <a:pt x="1" y="42"/>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44" name="Freeform 1184"/>
              <p:cNvSpPr>
                <a:spLocks/>
              </p:cNvSpPr>
              <p:nvPr/>
            </p:nvSpPr>
            <p:spPr bwMode="auto">
              <a:xfrm>
                <a:off x="3000" y="1205"/>
                <a:ext cx="28" cy="25"/>
              </a:xfrm>
              <a:custGeom>
                <a:avLst/>
                <a:gdLst/>
                <a:ahLst/>
                <a:cxnLst>
                  <a:cxn ang="0">
                    <a:pos x="1" y="43"/>
                  </a:cxn>
                  <a:cxn ang="0">
                    <a:pos x="0" y="45"/>
                  </a:cxn>
                  <a:cxn ang="0">
                    <a:pos x="0" y="48"/>
                  </a:cxn>
                  <a:cxn ang="0">
                    <a:pos x="3" y="51"/>
                  </a:cxn>
                  <a:cxn ang="0">
                    <a:pos x="5" y="51"/>
                  </a:cxn>
                  <a:cxn ang="0">
                    <a:pos x="7" y="49"/>
                  </a:cxn>
                  <a:cxn ang="0">
                    <a:pos x="56" y="8"/>
                  </a:cxn>
                  <a:cxn ang="0">
                    <a:pos x="57" y="7"/>
                  </a:cxn>
                  <a:cxn ang="0">
                    <a:pos x="57" y="4"/>
                  </a:cxn>
                  <a:cxn ang="0">
                    <a:pos x="54" y="0"/>
                  </a:cxn>
                  <a:cxn ang="0">
                    <a:pos x="52" y="0"/>
                  </a:cxn>
                  <a:cxn ang="0">
                    <a:pos x="50" y="2"/>
                  </a:cxn>
                  <a:cxn ang="0">
                    <a:pos x="1" y="43"/>
                  </a:cxn>
                </a:cxnLst>
                <a:rect l="0" t="0" r="r" b="b"/>
                <a:pathLst>
                  <a:path w="57" h="51">
                    <a:moveTo>
                      <a:pt x="1" y="43"/>
                    </a:moveTo>
                    <a:lnTo>
                      <a:pt x="0" y="45"/>
                    </a:lnTo>
                    <a:lnTo>
                      <a:pt x="0" y="48"/>
                    </a:lnTo>
                    <a:lnTo>
                      <a:pt x="3" y="51"/>
                    </a:lnTo>
                    <a:lnTo>
                      <a:pt x="5" y="51"/>
                    </a:lnTo>
                    <a:lnTo>
                      <a:pt x="7" y="49"/>
                    </a:lnTo>
                    <a:lnTo>
                      <a:pt x="56" y="8"/>
                    </a:lnTo>
                    <a:lnTo>
                      <a:pt x="57" y="7"/>
                    </a:lnTo>
                    <a:lnTo>
                      <a:pt x="57" y="4"/>
                    </a:lnTo>
                    <a:lnTo>
                      <a:pt x="54" y="0"/>
                    </a:lnTo>
                    <a:lnTo>
                      <a:pt x="52" y="0"/>
                    </a:lnTo>
                    <a:lnTo>
                      <a:pt x="50" y="2"/>
                    </a:lnTo>
                    <a:lnTo>
                      <a:pt x="1" y="43"/>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45" name="Freeform 1185"/>
              <p:cNvSpPr>
                <a:spLocks/>
              </p:cNvSpPr>
              <p:nvPr/>
            </p:nvSpPr>
            <p:spPr bwMode="auto">
              <a:xfrm>
                <a:off x="2999" y="1248"/>
                <a:ext cx="9" cy="15"/>
              </a:xfrm>
              <a:custGeom>
                <a:avLst/>
                <a:gdLst/>
                <a:ahLst/>
                <a:cxnLst>
                  <a:cxn ang="0">
                    <a:pos x="0" y="30"/>
                  </a:cxn>
                  <a:cxn ang="0">
                    <a:pos x="0" y="0"/>
                  </a:cxn>
                  <a:cxn ang="0">
                    <a:pos x="18" y="0"/>
                  </a:cxn>
                  <a:cxn ang="0">
                    <a:pos x="18" y="6"/>
                  </a:cxn>
                  <a:cxn ang="0">
                    <a:pos x="3" y="6"/>
                  </a:cxn>
                  <a:cxn ang="0">
                    <a:pos x="3" y="12"/>
                  </a:cxn>
                  <a:cxn ang="0">
                    <a:pos x="16" y="12"/>
                  </a:cxn>
                  <a:cxn ang="0">
                    <a:pos x="16" y="17"/>
                  </a:cxn>
                  <a:cxn ang="0">
                    <a:pos x="3" y="17"/>
                  </a:cxn>
                  <a:cxn ang="0">
                    <a:pos x="3" y="25"/>
                  </a:cxn>
                  <a:cxn ang="0">
                    <a:pos x="18" y="25"/>
                  </a:cxn>
                  <a:cxn ang="0">
                    <a:pos x="18" y="30"/>
                  </a:cxn>
                  <a:cxn ang="0">
                    <a:pos x="0" y="30"/>
                  </a:cxn>
                </a:cxnLst>
                <a:rect l="0" t="0" r="r" b="b"/>
                <a:pathLst>
                  <a:path w="18" h="30">
                    <a:moveTo>
                      <a:pt x="0" y="30"/>
                    </a:moveTo>
                    <a:lnTo>
                      <a:pt x="0" y="0"/>
                    </a:lnTo>
                    <a:lnTo>
                      <a:pt x="18" y="0"/>
                    </a:lnTo>
                    <a:lnTo>
                      <a:pt x="18" y="6"/>
                    </a:lnTo>
                    <a:lnTo>
                      <a:pt x="3" y="6"/>
                    </a:lnTo>
                    <a:lnTo>
                      <a:pt x="3" y="12"/>
                    </a:lnTo>
                    <a:lnTo>
                      <a:pt x="16" y="12"/>
                    </a:lnTo>
                    <a:lnTo>
                      <a:pt x="16" y="17"/>
                    </a:lnTo>
                    <a:lnTo>
                      <a:pt x="3" y="17"/>
                    </a:lnTo>
                    <a:lnTo>
                      <a:pt x="3" y="25"/>
                    </a:lnTo>
                    <a:lnTo>
                      <a:pt x="18" y="25"/>
                    </a:lnTo>
                    <a:lnTo>
                      <a:pt x="18" y="30"/>
                    </a:lnTo>
                    <a:lnTo>
                      <a:pt x="0" y="30"/>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46" name="Freeform 1186"/>
              <p:cNvSpPr>
                <a:spLocks/>
              </p:cNvSpPr>
              <p:nvPr/>
            </p:nvSpPr>
            <p:spPr bwMode="auto">
              <a:xfrm>
                <a:off x="3009" y="1248"/>
                <a:ext cx="10" cy="15"/>
              </a:xfrm>
              <a:custGeom>
                <a:avLst/>
                <a:gdLst/>
                <a:ahLst/>
                <a:cxnLst>
                  <a:cxn ang="0">
                    <a:pos x="0" y="20"/>
                  </a:cxn>
                  <a:cxn ang="0">
                    <a:pos x="5" y="19"/>
                  </a:cxn>
                  <a:cxn ang="0">
                    <a:pos x="5" y="22"/>
                  </a:cxn>
                  <a:cxn ang="0">
                    <a:pos x="7" y="23"/>
                  </a:cxn>
                  <a:cxn ang="0">
                    <a:pos x="11" y="25"/>
                  </a:cxn>
                  <a:cxn ang="0">
                    <a:pos x="13" y="23"/>
                  </a:cxn>
                  <a:cxn ang="0">
                    <a:pos x="14" y="20"/>
                  </a:cxn>
                  <a:cxn ang="0">
                    <a:pos x="14" y="19"/>
                  </a:cxn>
                  <a:cxn ang="0">
                    <a:pos x="13" y="19"/>
                  </a:cxn>
                  <a:cxn ang="0">
                    <a:pos x="9" y="17"/>
                  </a:cxn>
                  <a:cxn ang="0">
                    <a:pos x="5" y="15"/>
                  </a:cxn>
                  <a:cxn ang="0">
                    <a:pos x="3" y="14"/>
                  </a:cxn>
                  <a:cxn ang="0">
                    <a:pos x="2" y="7"/>
                  </a:cxn>
                  <a:cxn ang="0">
                    <a:pos x="3" y="4"/>
                  </a:cxn>
                  <a:cxn ang="0">
                    <a:pos x="5" y="1"/>
                  </a:cxn>
                  <a:cxn ang="0">
                    <a:pos x="9" y="0"/>
                  </a:cxn>
                  <a:cxn ang="0">
                    <a:pos x="14" y="1"/>
                  </a:cxn>
                  <a:cxn ang="0">
                    <a:pos x="17" y="3"/>
                  </a:cxn>
                  <a:cxn ang="0">
                    <a:pos x="20" y="9"/>
                  </a:cxn>
                  <a:cxn ang="0">
                    <a:pos x="14" y="9"/>
                  </a:cxn>
                  <a:cxn ang="0">
                    <a:pos x="13" y="6"/>
                  </a:cxn>
                  <a:cxn ang="0">
                    <a:pos x="12" y="6"/>
                  </a:cxn>
                  <a:cxn ang="0">
                    <a:pos x="9" y="4"/>
                  </a:cxn>
                  <a:cxn ang="0">
                    <a:pos x="8" y="6"/>
                  </a:cxn>
                  <a:cxn ang="0">
                    <a:pos x="7" y="6"/>
                  </a:cxn>
                  <a:cxn ang="0">
                    <a:pos x="5" y="7"/>
                  </a:cxn>
                  <a:cxn ang="0">
                    <a:pos x="7" y="9"/>
                  </a:cxn>
                  <a:cxn ang="0">
                    <a:pos x="11" y="11"/>
                  </a:cxn>
                  <a:cxn ang="0">
                    <a:pos x="13" y="12"/>
                  </a:cxn>
                  <a:cxn ang="0">
                    <a:pos x="16" y="14"/>
                  </a:cxn>
                  <a:cxn ang="0">
                    <a:pos x="18" y="17"/>
                  </a:cxn>
                  <a:cxn ang="0">
                    <a:pos x="20" y="19"/>
                  </a:cxn>
                  <a:cxn ang="0">
                    <a:pos x="20" y="22"/>
                  </a:cxn>
                  <a:cxn ang="0">
                    <a:pos x="18" y="25"/>
                  </a:cxn>
                  <a:cxn ang="0">
                    <a:pos x="16" y="30"/>
                  </a:cxn>
                  <a:cxn ang="0">
                    <a:pos x="11" y="30"/>
                  </a:cxn>
                  <a:cxn ang="0">
                    <a:pos x="3" y="28"/>
                  </a:cxn>
                  <a:cxn ang="0">
                    <a:pos x="2" y="25"/>
                  </a:cxn>
                  <a:cxn ang="0">
                    <a:pos x="0" y="20"/>
                  </a:cxn>
                </a:cxnLst>
                <a:rect l="0" t="0" r="r" b="b"/>
                <a:pathLst>
                  <a:path w="20" h="30">
                    <a:moveTo>
                      <a:pt x="0" y="20"/>
                    </a:moveTo>
                    <a:lnTo>
                      <a:pt x="5" y="19"/>
                    </a:lnTo>
                    <a:lnTo>
                      <a:pt x="5" y="22"/>
                    </a:lnTo>
                    <a:lnTo>
                      <a:pt x="7" y="23"/>
                    </a:lnTo>
                    <a:lnTo>
                      <a:pt x="11" y="25"/>
                    </a:lnTo>
                    <a:lnTo>
                      <a:pt x="13" y="23"/>
                    </a:lnTo>
                    <a:lnTo>
                      <a:pt x="14" y="20"/>
                    </a:lnTo>
                    <a:lnTo>
                      <a:pt x="14" y="19"/>
                    </a:lnTo>
                    <a:lnTo>
                      <a:pt x="13" y="19"/>
                    </a:lnTo>
                    <a:lnTo>
                      <a:pt x="9" y="17"/>
                    </a:lnTo>
                    <a:lnTo>
                      <a:pt x="5" y="15"/>
                    </a:lnTo>
                    <a:lnTo>
                      <a:pt x="3" y="14"/>
                    </a:lnTo>
                    <a:lnTo>
                      <a:pt x="2" y="7"/>
                    </a:lnTo>
                    <a:lnTo>
                      <a:pt x="3" y="4"/>
                    </a:lnTo>
                    <a:lnTo>
                      <a:pt x="5" y="1"/>
                    </a:lnTo>
                    <a:lnTo>
                      <a:pt x="9" y="0"/>
                    </a:lnTo>
                    <a:lnTo>
                      <a:pt x="14" y="1"/>
                    </a:lnTo>
                    <a:lnTo>
                      <a:pt x="17" y="3"/>
                    </a:lnTo>
                    <a:lnTo>
                      <a:pt x="20" y="9"/>
                    </a:lnTo>
                    <a:lnTo>
                      <a:pt x="14" y="9"/>
                    </a:lnTo>
                    <a:lnTo>
                      <a:pt x="13" y="6"/>
                    </a:lnTo>
                    <a:lnTo>
                      <a:pt x="12" y="6"/>
                    </a:lnTo>
                    <a:lnTo>
                      <a:pt x="9" y="4"/>
                    </a:lnTo>
                    <a:lnTo>
                      <a:pt x="8" y="6"/>
                    </a:lnTo>
                    <a:lnTo>
                      <a:pt x="7" y="6"/>
                    </a:lnTo>
                    <a:lnTo>
                      <a:pt x="5" y="7"/>
                    </a:lnTo>
                    <a:lnTo>
                      <a:pt x="7" y="9"/>
                    </a:lnTo>
                    <a:lnTo>
                      <a:pt x="11" y="11"/>
                    </a:lnTo>
                    <a:lnTo>
                      <a:pt x="13" y="12"/>
                    </a:lnTo>
                    <a:lnTo>
                      <a:pt x="16" y="14"/>
                    </a:lnTo>
                    <a:lnTo>
                      <a:pt x="18" y="17"/>
                    </a:lnTo>
                    <a:lnTo>
                      <a:pt x="20" y="19"/>
                    </a:lnTo>
                    <a:lnTo>
                      <a:pt x="20" y="22"/>
                    </a:lnTo>
                    <a:lnTo>
                      <a:pt x="18" y="25"/>
                    </a:lnTo>
                    <a:lnTo>
                      <a:pt x="16" y="30"/>
                    </a:lnTo>
                    <a:lnTo>
                      <a:pt x="11" y="30"/>
                    </a:lnTo>
                    <a:lnTo>
                      <a:pt x="3" y="28"/>
                    </a:lnTo>
                    <a:lnTo>
                      <a:pt x="2" y="25"/>
                    </a:lnTo>
                    <a:lnTo>
                      <a:pt x="0" y="20"/>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47" name="Freeform 1187"/>
              <p:cNvSpPr>
                <a:spLocks/>
              </p:cNvSpPr>
              <p:nvPr/>
            </p:nvSpPr>
            <p:spPr bwMode="auto">
              <a:xfrm>
                <a:off x="3020" y="1248"/>
                <a:ext cx="11" cy="15"/>
              </a:xfrm>
              <a:custGeom>
                <a:avLst/>
                <a:gdLst/>
                <a:ahLst/>
                <a:cxnLst>
                  <a:cxn ang="0">
                    <a:pos x="17" y="19"/>
                  </a:cxn>
                  <a:cxn ang="0">
                    <a:pos x="22" y="20"/>
                  </a:cxn>
                  <a:cxn ang="0">
                    <a:pos x="18" y="28"/>
                  </a:cxn>
                  <a:cxn ang="0">
                    <a:pos x="12" y="30"/>
                  </a:cxn>
                  <a:cxn ang="0">
                    <a:pos x="7" y="28"/>
                  </a:cxn>
                  <a:cxn ang="0">
                    <a:pos x="4" y="26"/>
                  </a:cxn>
                  <a:cxn ang="0">
                    <a:pos x="1" y="22"/>
                  </a:cxn>
                  <a:cxn ang="0">
                    <a:pos x="0" y="15"/>
                  </a:cxn>
                  <a:cxn ang="0">
                    <a:pos x="1" y="9"/>
                  </a:cxn>
                  <a:cxn ang="0">
                    <a:pos x="4" y="4"/>
                  </a:cxn>
                  <a:cxn ang="0">
                    <a:pos x="8" y="1"/>
                  </a:cxn>
                  <a:cxn ang="0">
                    <a:pos x="12" y="0"/>
                  </a:cxn>
                  <a:cxn ang="0">
                    <a:pos x="19" y="3"/>
                  </a:cxn>
                  <a:cxn ang="0">
                    <a:pos x="21" y="6"/>
                  </a:cxn>
                  <a:cxn ang="0">
                    <a:pos x="22" y="7"/>
                  </a:cxn>
                  <a:cxn ang="0">
                    <a:pos x="17" y="9"/>
                  </a:cxn>
                  <a:cxn ang="0">
                    <a:pos x="17" y="7"/>
                  </a:cxn>
                  <a:cxn ang="0">
                    <a:pos x="16" y="6"/>
                  </a:cxn>
                  <a:cxn ang="0">
                    <a:pos x="14" y="6"/>
                  </a:cxn>
                  <a:cxn ang="0">
                    <a:pos x="12" y="4"/>
                  </a:cxn>
                  <a:cxn ang="0">
                    <a:pos x="8" y="7"/>
                  </a:cxn>
                  <a:cxn ang="0">
                    <a:pos x="7" y="11"/>
                  </a:cxn>
                  <a:cxn ang="0">
                    <a:pos x="5" y="15"/>
                  </a:cxn>
                  <a:cxn ang="0">
                    <a:pos x="8" y="23"/>
                  </a:cxn>
                  <a:cxn ang="0">
                    <a:pos x="12" y="25"/>
                  </a:cxn>
                  <a:cxn ang="0">
                    <a:pos x="16" y="23"/>
                  </a:cxn>
                  <a:cxn ang="0">
                    <a:pos x="17" y="22"/>
                  </a:cxn>
                  <a:cxn ang="0">
                    <a:pos x="17" y="19"/>
                  </a:cxn>
                </a:cxnLst>
                <a:rect l="0" t="0" r="r" b="b"/>
                <a:pathLst>
                  <a:path w="22" h="30">
                    <a:moveTo>
                      <a:pt x="17" y="19"/>
                    </a:moveTo>
                    <a:lnTo>
                      <a:pt x="22" y="20"/>
                    </a:lnTo>
                    <a:lnTo>
                      <a:pt x="18" y="28"/>
                    </a:lnTo>
                    <a:lnTo>
                      <a:pt x="12" y="30"/>
                    </a:lnTo>
                    <a:lnTo>
                      <a:pt x="7" y="28"/>
                    </a:lnTo>
                    <a:lnTo>
                      <a:pt x="4" y="26"/>
                    </a:lnTo>
                    <a:lnTo>
                      <a:pt x="1" y="22"/>
                    </a:lnTo>
                    <a:lnTo>
                      <a:pt x="0" y="15"/>
                    </a:lnTo>
                    <a:lnTo>
                      <a:pt x="1" y="9"/>
                    </a:lnTo>
                    <a:lnTo>
                      <a:pt x="4" y="4"/>
                    </a:lnTo>
                    <a:lnTo>
                      <a:pt x="8" y="1"/>
                    </a:lnTo>
                    <a:lnTo>
                      <a:pt x="12" y="0"/>
                    </a:lnTo>
                    <a:lnTo>
                      <a:pt x="19" y="3"/>
                    </a:lnTo>
                    <a:lnTo>
                      <a:pt x="21" y="6"/>
                    </a:lnTo>
                    <a:lnTo>
                      <a:pt x="22" y="7"/>
                    </a:lnTo>
                    <a:lnTo>
                      <a:pt x="17" y="9"/>
                    </a:lnTo>
                    <a:lnTo>
                      <a:pt x="17" y="7"/>
                    </a:lnTo>
                    <a:lnTo>
                      <a:pt x="16" y="6"/>
                    </a:lnTo>
                    <a:lnTo>
                      <a:pt x="14" y="6"/>
                    </a:lnTo>
                    <a:lnTo>
                      <a:pt x="12" y="4"/>
                    </a:lnTo>
                    <a:lnTo>
                      <a:pt x="8" y="7"/>
                    </a:lnTo>
                    <a:lnTo>
                      <a:pt x="7" y="11"/>
                    </a:lnTo>
                    <a:lnTo>
                      <a:pt x="5" y="15"/>
                    </a:lnTo>
                    <a:lnTo>
                      <a:pt x="8" y="23"/>
                    </a:lnTo>
                    <a:lnTo>
                      <a:pt x="12" y="25"/>
                    </a:lnTo>
                    <a:lnTo>
                      <a:pt x="16" y="23"/>
                    </a:lnTo>
                    <a:lnTo>
                      <a:pt x="17" y="22"/>
                    </a:lnTo>
                    <a:lnTo>
                      <a:pt x="17" y="19"/>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48" name="Rectangle 1188"/>
              <p:cNvSpPr>
                <a:spLocks noChangeArrowheads="1"/>
              </p:cNvSpPr>
              <p:nvPr/>
            </p:nvSpPr>
            <p:spPr bwMode="auto">
              <a:xfrm>
                <a:off x="2834" y="819"/>
                <a:ext cx="58" cy="71"/>
              </a:xfrm>
              <a:prstGeom prst="rect">
                <a:avLst/>
              </a:prstGeom>
              <a:gradFill rotWithShape="0">
                <a:gsLst>
                  <a:gs pos="0">
                    <a:srgbClr val="BFBFBF">
                      <a:gamma/>
                      <a:tint val="30196"/>
                      <a:invGamma/>
                    </a:srgbClr>
                  </a:gs>
                  <a:gs pos="100000">
                    <a:srgbClr val="BFBFBF"/>
                  </a:gs>
                </a:gsLst>
                <a:path path="shape">
                  <a:fillToRect l="50000" t="50000" r="50000" b="50000"/>
                </a:path>
              </a:gradFill>
              <a:ln w="3175">
                <a:solidFill>
                  <a:srgbClr val="000000"/>
                </a:solidFill>
                <a:miter lim="800000"/>
                <a:headEnd/>
                <a:tailEnd/>
              </a:ln>
            </p:spPr>
            <p:txBody>
              <a:bodyPr/>
              <a:lstStyle/>
              <a:p>
                <a:endParaRPr lang="zh-TW" altLang="en-US"/>
              </a:p>
            </p:txBody>
          </p:sp>
          <p:sp>
            <p:nvSpPr>
              <p:cNvPr id="4649" name="Freeform 1189"/>
              <p:cNvSpPr>
                <a:spLocks/>
              </p:cNvSpPr>
              <p:nvPr/>
            </p:nvSpPr>
            <p:spPr bwMode="auto">
              <a:xfrm>
                <a:off x="2857" y="847"/>
                <a:ext cx="12" cy="22"/>
              </a:xfrm>
              <a:custGeom>
                <a:avLst/>
                <a:gdLst/>
                <a:ahLst/>
                <a:cxnLst>
                  <a:cxn ang="0">
                    <a:pos x="0" y="8"/>
                  </a:cxn>
                  <a:cxn ang="0">
                    <a:pos x="0" y="0"/>
                  </a:cxn>
                  <a:cxn ang="0">
                    <a:pos x="24" y="0"/>
                  </a:cxn>
                  <a:cxn ang="0">
                    <a:pos x="24" y="6"/>
                  </a:cxn>
                  <a:cxn ang="0">
                    <a:pos x="21" y="10"/>
                  </a:cxn>
                  <a:cxn ang="0">
                    <a:pos x="18" y="16"/>
                  </a:cxn>
                  <a:cxn ang="0">
                    <a:pos x="13" y="30"/>
                  </a:cxn>
                  <a:cxn ang="0">
                    <a:pos x="12" y="38"/>
                  </a:cxn>
                  <a:cxn ang="0">
                    <a:pos x="12" y="44"/>
                  </a:cxn>
                  <a:cxn ang="0">
                    <a:pos x="5" y="44"/>
                  </a:cxn>
                  <a:cxn ang="0">
                    <a:pos x="8" y="25"/>
                  </a:cxn>
                  <a:cxn ang="0">
                    <a:pos x="15" y="8"/>
                  </a:cxn>
                  <a:cxn ang="0">
                    <a:pos x="0" y="8"/>
                  </a:cxn>
                </a:cxnLst>
                <a:rect l="0" t="0" r="r" b="b"/>
                <a:pathLst>
                  <a:path w="24" h="44">
                    <a:moveTo>
                      <a:pt x="0" y="8"/>
                    </a:moveTo>
                    <a:lnTo>
                      <a:pt x="0" y="0"/>
                    </a:lnTo>
                    <a:lnTo>
                      <a:pt x="24" y="0"/>
                    </a:lnTo>
                    <a:lnTo>
                      <a:pt x="24" y="6"/>
                    </a:lnTo>
                    <a:lnTo>
                      <a:pt x="21" y="10"/>
                    </a:lnTo>
                    <a:lnTo>
                      <a:pt x="18" y="16"/>
                    </a:lnTo>
                    <a:lnTo>
                      <a:pt x="13" y="30"/>
                    </a:lnTo>
                    <a:lnTo>
                      <a:pt x="12" y="38"/>
                    </a:lnTo>
                    <a:lnTo>
                      <a:pt x="12" y="44"/>
                    </a:lnTo>
                    <a:lnTo>
                      <a:pt x="5" y="44"/>
                    </a:lnTo>
                    <a:lnTo>
                      <a:pt x="8" y="25"/>
                    </a:lnTo>
                    <a:lnTo>
                      <a:pt x="15" y="8"/>
                    </a:lnTo>
                    <a:lnTo>
                      <a:pt x="0" y="8"/>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50" name="Freeform 1190"/>
              <p:cNvSpPr>
                <a:spLocks/>
              </p:cNvSpPr>
              <p:nvPr/>
            </p:nvSpPr>
            <p:spPr bwMode="auto">
              <a:xfrm>
                <a:off x="2838" y="825"/>
                <a:ext cx="10" cy="14"/>
              </a:xfrm>
              <a:custGeom>
                <a:avLst/>
                <a:gdLst/>
                <a:ahLst/>
                <a:cxnLst>
                  <a:cxn ang="0">
                    <a:pos x="9" y="0"/>
                  </a:cxn>
                  <a:cxn ang="0">
                    <a:pos x="9" y="3"/>
                  </a:cxn>
                  <a:cxn ang="0">
                    <a:pos x="8" y="3"/>
                  </a:cxn>
                  <a:cxn ang="0">
                    <a:pos x="7" y="11"/>
                  </a:cxn>
                  <a:cxn ang="0">
                    <a:pos x="5" y="11"/>
                  </a:cxn>
                  <a:cxn ang="0">
                    <a:pos x="5" y="16"/>
                  </a:cxn>
                  <a:cxn ang="0">
                    <a:pos x="4" y="16"/>
                  </a:cxn>
                  <a:cxn ang="0">
                    <a:pos x="3" y="24"/>
                  </a:cxn>
                  <a:cxn ang="0">
                    <a:pos x="2" y="24"/>
                  </a:cxn>
                  <a:cxn ang="0">
                    <a:pos x="2" y="27"/>
                  </a:cxn>
                  <a:cxn ang="0">
                    <a:pos x="0" y="27"/>
                  </a:cxn>
                  <a:cxn ang="0">
                    <a:pos x="0" y="28"/>
                  </a:cxn>
                  <a:cxn ang="0">
                    <a:pos x="5" y="28"/>
                  </a:cxn>
                  <a:cxn ang="0">
                    <a:pos x="5" y="25"/>
                  </a:cxn>
                  <a:cxn ang="0">
                    <a:pos x="8" y="24"/>
                  </a:cxn>
                  <a:cxn ang="0">
                    <a:pos x="21" y="24"/>
                  </a:cxn>
                  <a:cxn ang="0">
                    <a:pos x="21" y="19"/>
                  </a:cxn>
                  <a:cxn ang="0">
                    <a:pos x="20" y="19"/>
                  </a:cxn>
                  <a:cxn ang="0">
                    <a:pos x="20" y="16"/>
                  </a:cxn>
                  <a:cxn ang="0">
                    <a:pos x="18" y="16"/>
                  </a:cxn>
                  <a:cxn ang="0">
                    <a:pos x="18" y="11"/>
                  </a:cxn>
                  <a:cxn ang="0">
                    <a:pos x="17" y="11"/>
                  </a:cxn>
                  <a:cxn ang="0">
                    <a:pos x="17" y="9"/>
                  </a:cxn>
                  <a:cxn ang="0">
                    <a:pos x="13" y="9"/>
                  </a:cxn>
                  <a:cxn ang="0">
                    <a:pos x="13" y="16"/>
                  </a:cxn>
                  <a:cxn ang="0">
                    <a:pos x="14" y="16"/>
                  </a:cxn>
                  <a:cxn ang="0">
                    <a:pos x="14" y="17"/>
                  </a:cxn>
                  <a:cxn ang="0">
                    <a:pos x="8" y="17"/>
                  </a:cxn>
                  <a:cxn ang="0">
                    <a:pos x="9" y="12"/>
                  </a:cxn>
                  <a:cxn ang="0">
                    <a:pos x="11" y="12"/>
                  </a:cxn>
                  <a:cxn ang="0">
                    <a:pos x="11" y="9"/>
                  </a:cxn>
                  <a:cxn ang="0">
                    <a:pos x="17" y="9"/>
                  </a:cxn>
                  <a:cxn ang="0">
                    <a:pos x="16" y="3"/>
                  </a:cxn>
                  <a:cxn ang="0">
                    <a:pos x="14" y="3"/>
                  </a:cxn>
                  <a:cxn ang="0">
                    <a:pos x="14" y="0"/>
                  </a:cxn>
                  <a:cxn ang="0">
                    <a:pos x="9" y="0"/>
                  </a:cxn>
                </a:cxnLst>
                <a:rect l="0" t="0" r="r" b="b"/>
                <a:pathLst>
                  <a:path w="21" h="28">
                    <a:moveTo>
                      <a:pt x="9" y="0"/>
                    </a:moveTo>
                    <a:lnTo>
                      <a:pt x="9" y="3"/>
                    </a:lnTo>
                    <a:lnTo>
                      <a:pt x="8" y="3"/>
                    </a:lnTo>
                    <a:lnTo>
                      <a:pt x="7" y="11"/>
                    </a:lnTo>
                    <a:lnTo>
                      <a:pt x="5" y="11"/>
                    </a:lnTo>
                    <a:lnTo>
                      <a:pt x="5" y="16"/>
                    </a:lnTo>
                    <a:lnTo>
                      <a:pt x="4" y="16"/>
                    </a:lnTo>
                    <a:lnTo>
                      <a:pt x="3" y="24"/>
                    </a:lnTo>
                    <a:lnTo>
                      <a:pt x="2" y="24"/>
                    </a:lnTo>
                    <a:lnTo>
                      <a:pt x="2" y="27"/>
                    </a:lnTo>
                    <a:lnTo>
                      <a:pt x="0" y="27"/>
                    </a:lnTo>
                    <a:lnTo>
                      <a:pt x="0" y="28"/>
                    </a:lnTo>
                    <a:lnTo>
                      <a:pt x="5" y="28"/>
                    </a:lnTo>
                    <a:lnTo>
                      <a:pt x="5" y="25"/>
                    </a:lnTo>
                    <a:lnTo>
                      <a:pt x="8" y="24"/>
                    </a:lnTo>
                    <a:lnTo>
                      <a:pt x="21" y="24"/>
                    </a:lnTo>
                    <a:lnTo>
                      <a:pt x="21" y="19"/>
                    </a:lnTo>
                    <a:lnTo>
                      <a:pt x="20" y="19"/>
                    </a:lnTo>
                    <a:lnTo>
                      <a:pt x="20" y="16"/>
                    </a:lnTo>
                    <a:lnTo>
                      <a:pt x="18" y="16"/>
                    </a:lnTo>
                    <a:lnTo>
                      <a:pt x="18" y="11"/>
                    </a:lnTo>
                    <a:lnTo>
                      <a:pt x="17" y="11"/>
                    </a:lnTo>
                    <a:lnTo>
                      <a:pt x="17" y="9"/>
                    </a:lnTo>
                    <a:lnTo>
                      <a:pt x="13" y="9"/>
                    </a:lnTo>
                    <a:lnTo>
                      <a:pt x="13" y="16"/>
                    </a:lnTo>
                    <a:lnTo>
                      <a:pt x="14" y="16"/>
                    </a:lnTo>
                    <a:lnTo>
                      <a:pt x="14" y="17"/>
                    </a:lnTo>
                    <a:lnTo>
                      <a:pt x="8" y="17"/>
                    </a:lnTo>
                    <a:lnTo>
                      <a:pt x="9" y="12"/>
                    </a:lnTo>
                    <a:lnTo>
                      <a:pt x="11" y="12"/>
                    </a:lnTo>
                    <a:lnTo>
                      <a:pt x="11" y="9"/>
                    </a:lnTo>
                    <a:lnTo>
                      <a:pt x="17" y="9"/>
                    </a:lnTo>
                    <a:lnTo>
                      <a:pt x="16" y="3"/>
                    </a:lnTo>
                    <a:lnTo>
                      <a:pt x="14" y="3"/>
                    </a:lnTo>
                    <a:lnTo>
                      <a:pt x="14" y="0"/>
                    </a:lnTo>
                    <a:lnTo>
                      <a:pt x="9" y="0"/>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51" name="Freeform 1191"/>
              <p:cNvSpPr>
                <a:spLocks/>
              </p:cNvSpPr>
              <p:nvPr/>
            </p:nvSpPr>
            <p:spPr bwMode="auto">
              <a:xfrm>
                <a:off x="2846" y="837"/>
                <a:ext cx="3" cy="2"/>
              </a:xfrm>
              <a:custGeom>
                <a:avLst/>
                <a:gdLst/>
                <a:ahLst/>
                <a:cxnLst>
                  <a:cxn ang="0">
                    <a:pos x="0" y="0"/>
                  </a:cxn>
                  <a:cxn ang="0">
                    <a:pos x="1" y="4"/>
                  </a:cxn>
                  <a:cxn ang="0">
                    <a:pos x="6" y="4"/>
                  </a:cxn>
                  <a:cxn ang="0">
                    <a:pos x="5" y="0"/>
                  </a:cxn>
                  <a:cxn ang="0">
                    <a:pos x="0" y="0"/>
                  </a:cxn>
                </a:cxnLst>
                <a:rect l="0" t="0" r="r" b="b"/>
                <a:pathLst>
                  <a:path w="6" h="4">
                    <a:moveTo>
                      <a:pt x="0" y="0"/>
                    </a:moveTo>
                    <a:lnTo>
                      <a:pt x="1" y="4"/>
                    </a:lnTo>
                    <a:lnTo>
                      <a:pt x="6" y="4"/>
                    </a:lnTo>
                    <a:lnTo>
                      <a:pt x="5" y="0"/>
                    </a:lnTo>
                    <a:lnTo>
                      <a:pt x="0" y="0"/>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52" name="Freeform 1192"/>
              <p:cNvSpPr>
                <a:spLocks/>
              </p:cNvSpPr>
              <p:nvPr/>
            </p:nvSpPr>
            <p:spPr bwMode="auto">
              <a:xfrm>
                <a:off x="2880" y="825"/>
                <a:ext cx="10" cy="14"/>
              </a:xfrm>
              <a:custGeom>
                <a:avLst/>
                <a:gdLst/>
                <a:ahLst/>
                <a:cxnLst>
                  <a:cxn ang="0">
                    <a:pos x="0" y="0"/>
                  </a:cxn>
                  <a:cxn ang="0">
                    <a:pos x="0" y="6"/>
                  </a:cxn>
                  <a:cxn ang="0">
                    <a:pos x="14" y="6"/>
                  </a:cxn>
                  <a:cxn ang="0">
                    <a:pos x="14" y="11"/>
                  </a:cxn>
                  <a:cxn ang="0">
                    <a:pos x="5" y="11"/>
                  </a:cxn>
                  <a:cxn ang="0">
                    <a:pos x="5" y="6"/>
                  </a:cxn>
                  <a:cxn ang="0">
                    <a:pos x="0" y="6"/>
                  </a:cxn>
                  <a:cxn ang="0">
                    <a:pos x="0" y="17"/>
                  </a:cxn>
                  <a:cxn ang="0">
                    <a:pos x="14" y="17"/>
                  </a:cxn>
                  <a:cxn ang="0">
                    <a:pos x="16" y="22"/>
                  </a:cxn>
                  <a:cxn ang="0">
                    <a:pos x="13" y="24"/>
                  </a:cxn>
                  <a:cxn ang="0">
                    <a:pos x="5" y="24"/>
                  </a:cxn>
                  <a:cxn ang="0">
                    <a:pos x="5" y="17"/>
                  </a:cxn>
                  <a:cxn ang="0">
                    <a:pos x="0" y="17"/>
                  </a:cxn>
                  <a:cxn ang="0">
                    <a:pos x="0" y="28"/>
                  </a:cxn>
                  <a:cxn ang="0">
                    <a:pos x="18" y="28"/>
                  </a:cxn>
                  <a:cxn ang="0">
                    <a:pos x="18" y="25"/>
                  </a:cxn>
                  <a:cxn ang="0">
                    <a:pos x="21" y="24"/>
                  </a:cxn>
                  <a:cxn ang="0">
                    <a:pos x="21" y="19"/>
                  </a:cxn>
                  <a:cxn ang="0">
                    <a:pos x="19" y="19"/>
                  </a:cxn>
                  <a:cxn ang="0">
                    <a:pos x="19" y="16"/>
                  </a:cxn>
                  <a:cxn ang="0">
                    <a:pos x="16" y="14"/>
                  </a:cxn>
                  <a:cxn ang="0">
                    <a:pos x="16" y="12"/>
                  </a:cxn>
                  <a:cxn ang="0">
                    <a:pos x="18" y="12"/>
                  </a:cxn>
                  <a:cxn ang="0">
                    <a:pos x="18" y="9"/>
                  </a:cxn>
                  <a:cxn ang="0">
                    <a:pos x="19" y="9"/>
                  </a:cxn>
                  <a:cxn ang="0">
                    <a:pos x="18" y="3"/>
                  </a:cxn>
                  <a:cxn ang="0">
                    <a:pos x="14" y="1"/>
                  </a:cxn>
                  <a:cxn ang="0">
                    <a:pos x="14" y="0"/>
                  </a:cxn>
                  <a:cxn ang="0">
                    <a:pos x="0" y="0"/>
                  </a:cxn>
                </a:cxnLst>
                <a:rect l="0" t="0" r="r" b="b"/>
                <a:pathLst>
                  <a:path w="21" h="28">
                    <a:moveTo>
                      <a:pt x="0" y="0"/>
                    </a:moveTo>
                    <a:lnTo>
                      <a:pt x="0" y="6"/>
                    </a:lnTo>
                    <a:lnTo>
                      <a:pt x="14" y="6"/>
                    </a:lnTo>
                    <a:lnTo>
                      <a:pt x="14" y="11"/>
                    </a:lnTo>
                    <a:lnTo>
                      <a:pt x="5" y="11"/>
                    </a:lnTo>
                    <a:lnTo>
                      <a:pt x="5" y="6"/>
                    </a:lnTo>
                    <a:lnTo>
                      <a:pt x="0" y="6"/>
                    </a:lnTo>
                    <a:lnTo>
                      <a:pt x="0" y="17"/>
                    </a:lnTo>
                    <a:lnTo>
                      <a:pt x="14" y="17"/>
                    </a:lnTo>
                    <a:lnTo>
                      <a:pt x="16" y="22"/>
                    </a:lnTo>
                    <a:lnTo>
                      <a:pt x="13" y="24"/>
                    </a:lnTo>
                    <a:lnTo>
                      <a:pt x="5" y="24"/>
                    </a:lnTo>
                    <a:lnTo>
                      <a:pt x="5" y="17"/>
                    </a:lnTo>
                    <a:lnTo>
                      <a:pt x="0" y="17"/>
                    </a:lnTo>
                    <a:lnTo>
                      <a:pt x="0" y="28"/>
                    </a:lnTo>
                    <a:lnTo>
                      <a:pt x="18" y="28"/>
                    </a:lnTo>
                    <a:lnTo>
                      <a:pt x="18" y="25"/>
                    </a:lnTo>
                    <a:lnTo>
                      <a:pt x="21" y="24"/>
                    </a:lnTo>
                    <a:lnTo>
                      <a:pt x="21" y="19"/>
                    </a:lnTo>
                    <a:lnTo>
                      <a:pt x="19" y="19"/>
                    </a:lnTo>
                    <a:lnTo>
                      <a:pt x="19" y="16"/>
                    </a:lnTo>
                    <a:lnTo>
                      <a:pt x="16" y="14"/>
                    </a:lnTo>
                    <a:lnTo>
                      <a:pt x="16" y="12"/>
                    </a:lnTo>
                    <a:lnTo>
                      <a:pt x="18" y="12"/>
                    </a:lnTo>
                    <a:lnTo>
                      <a:pt x="18" y="9"/>
                    </a:lnTo>
                    <a:lnTo>
                      <a:pt x="19" y="9"/>
                    </a:lnTo>
                    <a:lnTo>
                      <a:pt x="18" y="3"/>
                    </a:lnTo>
                    <a:lnTo>
                      <a:pt x="14" y="1"/>
                    </a:lnTo>
                    <a:lnTo>
                      <a:pt x="14" y="0"/>
                    </a:lnTo>
                    <a:lnTo>
                      <a:pt x="0" y="0"/>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53" name="Rectangle 1193"/>
              <p:cNvSpPr>
                <a:spLocks noChangeArrowheads="1"/>
              </p:cNvSpPr>
              <p:nvPr/>
            </p:nvSpPr>
            <p:spPr bwMode="auto">
              <a:xfrm>
                <a:off x="2909" y="819"/>
                <a:ext cx="59" cy="71"/>
              </a:xfrm>
              <a:prstGeom prst="rect">
                <a:avLst/>
              </a:prstGeom>
              <a:gradFill rotWithShape="0">
                <a:gsLst>
                  <a:gs pos="0">
                    <a:srgbClr val="BFBFBF">
                      <a:gamma/>
                      <a:tint val="30196"/>
                      <a:invGamma/>
                    </a:srgbClr>
                  </a:gs>
                  <a:gs pos="100000">
                    <a:srgbClr val="BFBFBF"/>
                  </a:gs>
                </a:gsLst>
                <a:path path="shape">
                  <a:fillToRect l="50000" t="50000" r="50000" b="50000"/>
                </a:path>
              </a:gradFill>
              <a:ln w="3175">
                <a:solidFill>
                  <a:srgbClr val="000000"/>
                </a:solidFill>
                <a:miter lim="800000"/>
                <a:headEnd/>
                <a:tailEnd/>
              </a:ln>
            </p:spPr>
            <p:txBody>
              <a:bodyPr/>
              <a:lstStyle/>
              <a:p>
                <a:endParaRPr lang="zh-TW" altLang="en-US"/>
              </a:p>
            </p:txBody>
          </p:sp>
          <p:sp>
            <p:nvSpPr>
              <p:cNvPr id="4654" name="Freeform 1194"/>
              <p:cNvSpPr>
                <a:spLocks/>
              </p:cNvSpPr>
              <p:nvPr/>
            </p:nvSpPr>
            <p:spPr bwMode="auto">
              <a:xfrm>
                <a:off x="2930" y="847"/>
                <a:ext cx="12" cy="23"/>
              </a:xfrm>
              <a:custGeom>
                <a:avLst/>
                <a:gdLst/>
                <a:ahLst/>
                <a:cxnLst>
                  <a:cxn ang="0">
                    <a:pos x="6" y="2"/>
                  </a:cxn>
                  <a:cxn ang="0">
                    <a:pos x="2" y="6"/>
                  </a:cxn>
                  <a:cxn ang="0">
                    <a:pos x="1" y="10"/>
                  </a:cxn>
                  <a:cxn ang="0">
                    <a:pos x="0" y="13"/>
                  </a:cxn>
                  <a:cxn ang="0">
                    <a:pos x="1" y="17"/>
                  </a:cxn>
                  <a:cxn ang="0">
                    <a:pos x="5" y="22"/>
                  </a:cxn>
                  <a:cxn ang="0">
                    <a:pos x="15" y="25"/>
                  </a:cxn>
                  <a:cxn ang="0">
                    <a:pos x="16" y="28"/>
                  </a:cxn>
                  <a:cxn ang="0">
                    <a:pos x="15" y="35"/>
                  </a:cxn>
                  <a:cxn ang="0">
                    <a:pos x="7" y="38"/>
                  </a:cxn>
                  <a:cxn ang="0">
                    <a:pos x="7" y="28"/>
                  </a:cxn>
                  <a:cxn ang="0">
                    <a:pos x="1" y="25"/>
                  </a:cxn>
                  <a:cxn ang="0">
                    <a:pos x="0" y="30"/>
                  </a:cxn>
                  <a:cxn ang="0">
                    <a:pos x="2" y="39"/>
                  </a:cxn>
                  <a:cxn ang="0">
                    <a:pos x="4" y="43"/>
                  </a:cxn>
                  <a:cxn ang="0">
                    <a:pos x="7" y="44"/>
                  </a:cxn>
                  <a:cxn ang="0">
                    <a:pos x="16" y="46"/>
                  </a:cxn>
                  <a:cxn ang="0">
                    <a:pos x="22" y="41"/>
                  </a:cxn>
                  <a:cxn ang="0">
                    <a:pos x="23" y="38"/>
                  </a:cxn>
                  <a:cxn ang="0">
                    <a:pos x="24" y="35"/>
                  </a:cxn>
                  <a:cxn ang="0">
                    <a:pos x="23" y="32"/>
                  </a:cxn>
                  <a:cxn ang="0">
                    <a:pos x="22" y="27"/>
                  </a:cxn>
                  <a:cxn ang="0">
                    <a:pos x="19" y="24"/>
                  </a:cxn>
                  <a:cxn ang="0">
                    <a:pos x="19" y="21"/>
                  </a:cxn>
                  <a:cxn ang="0">
                    <a:pos x="22" y="16"/>
                  </a:cxn>
                  <a:cxn ang="0">
                    <a:pos x="23" y="13"/>
                  </a:cxn>
                  <a:cxn ang="0">
                    <a:pos x="14" y="6"/>
                  </a:cxn>
                  <a:cxn ang="0">
                    <a:pos x="15" y="10"/>
                  </a:cxn>
                  <a:cxn ang="0">
                    <a:pos x="14" y="14"/>
                  </a:cxn>
                  <a:cxn ang="0">
                    <a:pos x="7" y="17"/>
                  </a:cxn>
                  <a:cxn ang="0">
                    <a:pos x="7" y="11"/>
                  </a:cxn>
                  <a:cxn ang="0">
                    <a:pos x="10" y="8"/>
                  </a:cxn>
                  <a:cxn ang="0">
                    <a:pos x="20" y="6"/>
                  </a:cxn>
                  <a:cxn ang="0">
                    <a:pos x="16" y="2"/>
                  </a:cxn>
                  <a:cxn ang="0">
                    <a:pos x="6" y="0"/>
                  </a:cxn>
                </a:cxnLst>
                <a:rect l="0" t="0" r="r" b="b"/>
                <a:pathLst>
                  <a:path w="24" h="46">
                    <a:moveTo>
                      <a:pt x="6" y="0"/>
                    </a:moveTo>
                    <a:lnTo>
                      <a:pt x="6" y="2"/>
                    </a:lnTo>
                    <a:lnTo>
                      <a:pt x="4" y="2"/>
                    </a:lnTo>
                    <a:lnTo>
                      <a:pt x="2" y="6"/>
                    </a:lnTo>
                    <a:lnTo>
                      <a:pt x="1" y="6"/>
                    </a:lnTo>
                    <a:lnTo>
                      <a:pt x="1" y="10"/>
                    </a:lnTo>
                    <a:lnTo>
                      <a:pt x="0" y="10"/>
                    </a:lnTo>
                    <a:lnTo>
                      <a:pt x="0" y="13"/>
                    </a:lnTo>
                    <a:lnTo>
                      <a:pt x="1" y="13"/>
                    </a:lnTo>
                    <a:lnTo>
                      <a:pt x="1" y="17"/>
                    </a:lnTo>
                    <a:lnTo>
                      <a:pt x="2" y="17"/>
                    </a:lnTo>
                    <a:lnTo>
                      <a:pt x="5" y="22"/>
                    </a:lnTo>
                    <a:lnTo>
                      <a:pt x="2" y="25"/>
                    </a:lnTo>
                    <a:lnTo>
                      <a:pt x="15" y="25"/>
                    </a:lnTo>
                    <a:lnTo>
                      <a:pt x="15" y="28"/>
                    </a:lnTo>
                    <a:lnTo>
                      <a:pt x="16" y="28"/>
                    </a:lnTo>
                    <a:lnTo>
                      <a:pt x="16" y="35"/>
                    </a:lnTo>
                    <a:lnTo>
                      <a:pt x="15" y="35"/>
                    </a:lnTo>
                    <a:lnTo>
                      <a:pt x="15" y="38"/>
                    </a:lnTo>
                    <a:lnTo>
                      <a:pt x="7" y="38"/>
                    </a:lnTo>
                    <a:lnTo>
                      <a:pt x="6" y="28"/>
                    </a:lnTo>
                    <a:lnTo>
                      <a:pt x="7" y="28"/>
                    </a:lnTo>
                    <a:lnTo>
                      <a:pt x="7" y="25"/>
                    </a:lnTo>
                    <a:lnTo>
                      <a:pt x="1" y="25"/>
                    </a:lnTo>
                    <a:lnTo>
                      <a:pt x="1" y="30"/>
                    </a:lnTo>
                    <a:lnTo>
                      <a:pt x="0" y="30"/>
                    </a:lnTo>
                    <a:lnTo>
                      <a:pt x="1" y="39"/>
                    </a:lnTo>
                    <a:lnTo>
                      <a:pt x="2" y="39"/>
                    </a:lnTo>
                    <a:lnTo>
                      <a:pt x="2" y="43"/>
                    </a:lnTo>
                    <a:lnTo>
                      <a:pt x="4" y="43"/>
                    </a:lnTo>
                    <a:lnTo>
                      <a:pt x="4" y="44"/>
                    </a:lnTo>
                    <a:lnTo>
                      <a:pt x="7" y="44"/>
                    </a:lnTo>
                    <a:lnTo>
                      <a:pt x="7" y="46"/>
                    </a:lnTo>
                    <a:lnTo>
                      <a:pt x="16" y="46"/>
                    </a:lnTo>
                    <a:lnTo>
                      <a:pt x="16" y="44"/>
                    </a:lnTo>
                    <a:lnTo>
                      <a:pt x="22" y="41"/>
                    </a:lnTo>
                    <a:lnTo>
                      <a:pt x="22" y="38"/>
                    </a:lnTo>
                    <a:lnTo>
                      <a:pt x="23" y="38"/>
                    </a:lnTo>
                    <a:lnTo>
                      <a:pt x="23" y="35"/>
                    </a:lnTo>
                    <a:lnTo>
                      <a:pt x="24" y="35"/>
                    </a:lnTo>
                    <a:lnTo>
                      <a:pt x="24" y="32"/>
                    </a:lnTo>
                    <a:lnTo>
                      <a:pt x="23" y="32"/>
                    </a:lnTo>
                    <a:lnTo>
                      <a:pt x="23" y="27"/>
                    </a:lnTo>
                    <a:lnTo>
                      <a:pt x="22" y="27"/>
                    </a:lnTo>
                    <a:lnTo>
                      <a:pt x="22" y="24"/>
                    </a:lnTo>
                    <a:lnTo>
                      <a:pt x="19" y="24"/>
                    </a:lnTo>
                    <a:lnTo>
                      <a:pt x="18" y="21"/>
                    </a:lnTo>
                    <a:lnTo>
                      <a:pt x="19" y="21"/>
                    </a:lnTo>
                    <a:lnTo>
                      <a:pt x="19" y="17"/>
                    </a:lnTo>
                    <a:lnTo>
                      <a:pt x="22" y="16"/>
                    </a:lnTo>
                    <a:lnTo>
                      <a:pt x="22" y="13"/>
                    </a:lnTo>
                    <a:lnTo>
                      <a:pt x="23" y="13"/>
                    </a:lnTo>
                    <a:lnTo>
                      <a:pt x="22" y="6"/>
                    </a:lnTo>
                    <a:lnTo>
                      <a:pt x="14" y="6"/>
                    </a:lnTo>
                    <a:lnTo>
                      <a:pt x="14" y="10"/>
                    </a:lnTo>
                    <a:lnTo>
                      <a:pt x="15" y="10"/>
                    </a:lnTo>
                    <a:lnTo>
                      <a:pt x="15" y="14"/>
                    </a:lnTo>
                    <a:lnTo>
                      <a:pt x="14" y="14"/>
                    </a:lnTo>
                    <a:lnTo>
                      <a:pt x="14" y="17"/>
                    </a:lnTo>
                    <a:lnTo>
                      <a:pt x="7" y="17"/>
                    </a:lnTo>
                    <a:lnTo>
                      <a:pt x="6" y="11"/>
                    </a:lnTo>
                    <a:lnTo>
                      <a:pt x="7" y="11"/>
                    </a:lnTo>
                    <a:lnTo>
                      <a:pt x="7" y="8"/>
                    </a:lnTo>
                    <a:lnTo>
                      <a:pt x="10" y="8"/>
                    </a:lnTo>
                    <a:lnTo>
                      <a:pt x="10" y="6"/>
                    </a:lnTo>
                    <a:lnTo>
                      <a:pt x="20" y="6"/>
                    </a:lnTo>
                    <a:lnTo>
                      <a:pt x="20" y="3"/>
                    </a:lnTo>
                    <a:lnTo>
                      <a:pt x="16" y="2"/>
                    </a:lnTo>
                    <a:lnTo>
                      <a:pt x="16" y="0"/>
                    </a:lnTo>
                    <a:lnTo>
                      <a:pt x="6" y="0"/>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55" name="Freeform 1195"/>
              <p:cNvSpPr>
                <a:spLocks/>
              </p:cNvSpPr>
              <p:nvPr/>
            </p:nvSpPr>
            <p:spPr bwMode="auto">
              <a:xfrm>
                <a:off x="2914" y="824"/>
                <a:ext cx="10" cy="15"/>
              </a:xfrm>
              <a:custGeom>
                <a:avLst/>
                <a:gdLst/>
                <a:ahLst/>
                <a:cxnLst>
                  <a:cxn ang="0">
                    <a:pos x="17" y="19"/>
                  </a:cxn>
                  <a:cxn ang="0">
                    <a:pos x="21" y="21"/>
                  </a:cxn>
                  <a:cxn ang="0">
                    <a:pos x="18" y="29"/>
                  </a:cxn>
                  <a:cxn ang="0">
                    <a:pos x="12" y="30"/>
                  </a:cxn>
                  <a:cxn ang="0">
                    <a:pos x="7" y="30"/>
                  </a:cxn>
                  <a:cxn ang="0">
                    <a:pos x="3" y="27"/>
                  </a:cxn>
                  <a:cxn ang="0">
                    <a:pos x="0" y="16"/>
                  </a:cxn>
                  <a:cxn ang="0">
                    <a:pos x="3" y="5"/>
                  </a:cxn>
                  <a:cxn ang="0">
                    <a:pos x="7" y="2"/>
                  </a:cxn>
                  <a:cxn ang="0">
                    <a:pos x="12" y="0"/>
                  </a:cxn>
                  <a:cxn ang="0">
                    <a:pos x="18" y="3"/>
                  </a:cxn>
                  <a:cxn ang="0">
                    <a:pos x="21" y="10"/>
                  </a:cxn>
                  <a:cxn ang="0">
                    <a:pos x="17" y="11"/>
                  </a:cxn>
                  <a:cxn ang="0">
                    <a:pos x="16" y="10"/>
                  </a:cxn>
                  <a:cxn ang="0">
                    <a:pos x="15" y="7"/>
                  </a:cxn>
                  <a:cxn ang="0">
                    <a:pos x="12" y="7"/>
                  </a:cxn>
                  <a:cxn ang="0">
                    <a:pos x="7" y="8"/>
                  </a:cxn>
                  <a:cxn ang="0">
                    <a:pos x="6" y="16"/>
                  </a:cxn>
                  <a:cxn ang="0">
                    <a:pos x="7" y="24"/>
                  </a:cxn>
                  <a:cxn ang="0">
                    <a:pos x="12" y="26"/>
                  </a:cxn>
                  <a:cxn ang="0">
                    <a:pos x="15" y="24"/>
                  </a:cxn>
                  <a:cxn ang="0">
                    <a:pos x="16" y="22"/>
                  </a:cxn>
                  <a:cxn ang="0">
                    <a:pos x="17" y="19"/>
                  </a:cxn>
                </a:cxnLst>
                <a:rect l="0" t="0" r="r" b="b"/>
                <a:pathLst>
                  <a:path w="21" h="30">
                    <a:moveTo>
                      <a:pt x="17" y="19"/>
                    </a:moveTo>
                    <a:lnTo>
                      <a:pt x="21" y="21"/>
                    </a:lnTo>
                    <a:lnTo>
                      <a:pt x="18" y="29"/>
                    </a:lnTo>
                    <a:lnTo>
                      <a:pt x="12" y="30"/>
                    </a:lnTo>
                    <a:lnTo>
                      <a:pt x="7" y="30"/>
                    </a:lnTo>
                    <a:lnTo>
                      <a:pt x="3" y="27"/>
                    </a:lnTo>
                    <a:lnTo>
                      <a:pt x="0" y="16"/>
                    </a:lnTo>
                    <a:lnTo>
                      <a:pt x="3" y="5"/>
                    </a:lnTo>
                    <a:lnTo>
                      <a:pt x="7" y="2"/>
                    </a:lnTo>
                    <a:lnTo>
                      <a:pt x="12" y="0"/>
                    </a:lnTo>
                    <a:lnTo>
                      <a:pt x="18" y="3"/>
                    </a:lnTo>
                    <a:lnTo>
                      <a:pt x="21" y="10"/>
                    </a:lnTo>
                    <a:lnTo>
                      <a:pt x="17" y="11"/>
                    </a:lnTo>
                    <a:lnTo>
                      <a:pt x="16" y="10"/>
                    </a:lnTo>
                    <a:lnTo>
                      <a:pt x="15" y="7"/>
                    </a:lnTo>
                    <a:lnTo>
                      <a:pt x="12" y="7"/>
                    </a:lnTo>
                    <a:lnTo>
                      <a:pt x="7" y="8"/>
                    </a:lnTo>
                    <a:lnTo>
                      <a:pt x="6" y="16"/>
                    </a:lnTo>
                    <a:lnTo>
                      <a:pt x="7" y="24"/>
                    </a:lnTo>
                    <a:lnTo>
                      <a:pt x="12" y="26"/>
                    </a:lnTo>
                    <a:lnTo>
                      <a:pt x="15" y="24"/>
                    </a:lnTo>
                    <a:lnTo>
                      <a:pt x="16" y="22"/>
                    </a:lnTo>
                    <a:lnTo>
                      <a:pt x="17" y="19"/>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56" name="Freeform 1196"/>
              <p:cNvSpPr>
                <a:spLocks/>
              </p:cNvSpPr>
              <p:nvPr/>
            </p:nvSpPr>
            <p:spPr bwMode="auto">
              <a:xfrm>
                <a:off x="2955" y="825"/>
                <a:ext cx="10" cy="14"/>
              </a:xfrm>
              <a:custGeom>
                <a:avLst/>
                <a:gdLst/>
                <a:ahLst/>
                <a:cxnLst>
                  <a:cxn ang="0">
                    <a:pos x="0" y="0"/>
                  </a:cxn>
                  <a:cxn ang="0">
                    <a:pos x="0" y="6"/>
                  </a:cxn>
                  <a:cxn ang="0">
                    <a:pos x="13" y="6"/>
                  </a:cxn>
                  <a:cxn ang="0">
                    <a:pos x="14" y="9"/>
                  </a:cxn>
                  <a:cxn ang="0">
                    <a:pos x="14" y="22"/>
                  </a:cxn>
                  <a:cxn ang="0">
                    <a:pos x="12" y="24"/>
                  </a:cxn>
                  <a:cxn ang="0">
                    <a:pos x="4" y="24"/>
                  </a:cxn>
                  <a:cxn ang="0">
                    <a:pos x="4" y="6"/>
                  </a:cxn>
                  <a:cxn ang="0">
                    <a:pos x="0" y="6"/>
                  </a:cxn>
                  <a:cxn ang="0">
                    <a:pos x="0" y="28"/>
                  </a:cxn>
                  <a:cxn ang="0">
                    <a:pos x="15" y="28"/>
                  </a:cxn>
                  <a:cxn ang="0">
                    <a:pos x="15" y="27"/>
                  </a:cxn>
                  <a:cxn ang="0">
                    <a:pos x="18" y="25"/>
                  </a:cxn>
                  <a:cxn ang="0">
                    <a:pos x="18" y="22"/>
                  </a:cxn>
                  <a:cxn ang="0">
                    <a:pos x="19" y="22"/>
                  </a:cxn>
                  <a:cxn ang="0">
                    <a:pos x="19" y="12"/>
                  </a:cxn>
                  <a:cxn ang="0">
                    <a:pos x="18" y="12"/>
                  </a:cxn>
                  <a:cxn ang="0">
                    <a:pos x="18" y="6"/>
                  </a:cxn>
                  <a:cxn ang="0">
                    <a:pos x="17" y="6"/>
                  </a:cxn>
                  <a:cxn ang="0">
                    <a:pos x="17" y="3"/>
                  </a:cxn>
                  <a:cxn ang="0">
                    <a:pos x="14" y="3"/>
                  </a:cxn>
                  <a:cxn ang="0">
                    <a:pos x="13" y="0"/>
                  </a:cxn>
                  <a:cxn ang="0">
                    <a:pos x="0" y="0"/>
                  </a:cxn>
                </a:cxnLst>
                <a:rect l="0" t="0" r="r" b="b"/>
                <a:pathLst>
                  <a:path w="19" h="28">
                    <a:moveTo>
                      <a:pt x="0" y="0"/>
                    </a:moveTo>
                    <a:lnTo>
                      <a:pt x="0" y="6"/>
                    </a:lnTo>
                    <a:lnTo>
                      <a:pt x="13" y="6"/>
                    </a:lnTo>
                    <a:lnTo>
                      <a:pt x="14" y="9"/>
                    </a:lnTo>
                    <a:lnTo>
                      <a:pt x="14" y="22"/>
                    </a:lnTo>
                    <a:lnTo>
                      <a:pt x="12" y="24"/>
                    </a:lnTo>
                    <a:lnTo>
                      <a:pt x="4" y="24"/>
                    </a:lnTo>
                    <a:lnTo>
                      <a:pt x="4" y="6"/>
                    </a:lnTo>
                    <a:lnTo>
                      <a:pt x="0" y="6"/>
                    </a:lnTo>
                    <a:lnTo>
                      <a:pt x="0" y="28"/>
                    </a:lnTo>
                    <a:lnTo>
                      <a:pt x="15" y="28"/>
                    </a:lnTo>
                    <a:lnTo>
                      <a:pt x="15" y="27"/>
                    </a:lnTo>
                    <a:lnTo>
                      <a:pt x="18" y="25"/>
                    </a:lnTo>
                    <a:lnTo>
                      <a:pt x="18" y="22"/>
                    </a:lnTo>
                    <a:lnTo>
                      <a:pt x="19" y="22"/>
                    </a:lnTo>
                    <a:lnTo>
                      <a:pt x="19" y="12"/>
                    </a:lnTo>
                    <a:lnTo>
                      <a:pt x="18" y="12"/>
                    </a:lnTo>
                    <a:lnTo>
                      <a:pt x="18" y="6"/>
                    </a:lnTo>
                    <a:lnTo>
                      <a:pt x="17" y="6"/>
                    </a:lnTo>
                    <a:lnTo>
                      <a:pt x="17" y="3"/>
                    </a:lnTo>
                    <a:lnTo>
                      <a:pt x="14" y="3"/>
                    </a:lnTo>
                    <a:lnTo>
                      <a:pt x="13" y="0"/>
                    </a:lnTo>
                    <a:lnTo>
                      <a:pt x="0" y="0"/>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57" name="Rectangle 1197"/>
              <p:cNvSpPr>
                <a:spLocks noChangeArrowheads="1"/>
              </p:cNvSpPr>
              <p:nvPr/>
            </p:nvSpPr>
            <p:spPr bwMode="auto">
              <a:xfrm>
                <a:off x="2985" y="819"/>
                <a:ext cx="58" cy="71"/>
              </a:xfrm>
              <a:prstGeom prst="rect">
                <a:avLst/>
              </a:prstGeom>
              <a:gradFill rotWithShape="0">
                <a:gsLst>
                  <a:gs pos="0">
                    <a:srgbClr val="BFBFBF">
                      <a:gamma/>
                      <a:tint val="30196"/>
                      <a:invGamma/>
                    </a:srgbClr>
                  </a:gs>
                  <a:gs pos="100000">
                    <a:srgbClr val="BFBFBF"/>
                  </a:gs>
                </a:gsLst>
                <a:path path="shape">
                  <a:fillToRect l="50000" t="50000" r="50000" b="50000"/>
                </a:path>
              </a:gradFill>
              <a:ln w="3175">
                <a:solidFill>
                  <a:srgbClr val="000000"/>
                </a:solidFill>
                <a:miter lim="800000"/>
                <a:headEnd/>
                <a:tailEnd/>
              </a:ln>
            </p:spPr>
            <p:txBody>
              <a:bodyPr/>
              <a:lstStyle/>
              <a:p>
                <a:endParaRPr lang="zh-TW" altLang="en-US"/>
              </a:p>
            </p:txBody>
          </p:sp>
          <p:sp>
            <p:nvSpPr>
              <p:cNvPr id="4658" name="Freeform 1198"/>
              <p:cNvSpPr>
                <a:spLocks/>
              </p:cNvSpPr>
              <p:nvPr/>
            </p:nvSpPr>
            <p:spPr bwMode="auto">
              <a:xfrm>
                <a:off x="3008" y="847"/>
                <a:ext cx="12" cy="15"/>
              </a:xfrm>
              <a:custGeom>
                <a:avLst/>
                <a:gdLst/>
                <a:ahLst/>
                <a:cxnLst>
                  <a:cxn ang="0">
                    <a:pos x="6" y="0"/>
                  </a:cxn>
                  <a:cxn ang="0">
                    <a:pos x="6" y="2"/>
                  </a:cxn>
                  <a:cxn ang="0">
                    <a:pos x="2" y="3"/>
                  </a:cxn>
                  <a:cxn ang="0">
                    <a:pos x="2" y="6"/>
                  </a:cxn>
                  <a:cxn ang="0">
                    <a:pos x="1" y="6"/>
                  </a:cxn>
                  <a:cxn ang="0">
                    <a:pos x="1" y="8"/>
                  </a:cxn>
                  <a:cxn ang="0">
                    <a:pos x="15" y="8"/>
                  </a:cxn>
                  <a:cxn ang="0">
                    <a:pos x="16" y="11"/>
                  </a:cxn>
                  <a:cxn ang="0">
                    <a:pos x="16" y="19"/>
                  </a:cxn>
                  <a:cxn ang="0">
                    <a:pos x="15" y="19"/>
                  </a:cxn>
                  <a:cxn ang="0">
                    <a:pos x="15" y="22"/>
                  </a:cxn>
                  <a:cxn ang="0">
                    <a:pos x="7" y="22"/>
                  </a:cxn>
                  <a:cxn ang="0">
                    <a:pos x="6" y="13"/>
                  </a:cxn>
                  <a:cxn ang="0">
                    <a:pos x="7" y="13"/>
                  </a:cxn>
                  <a:cxn ang="0">
                    <a:pos x="7" y="8"/>
                  </a:cxn>
                  <a:cxn ang="0">
                    <a:pos x="1" y="8"/>
                  </a:cxn>
                  <a:cxn ang="0">
                    <a:pos x="1" y="13"/>
                  </a:cxn>
                  <a:cxn ang="0">
                    <a:pos x="0" y="13"/>
                  </a:cxn>
                  <a:cxn ang="0">
                    <a:pos x="0" y="17"/>
                  </a:cxn>
                  <a:cxn ang="0">
                    <a:pos x="1" y="17"/>
                  </a:cxn>
                  <a:cxn ang="0">
                    <a:pos x="1" y="24"/>
                  </a:cxn>
                  <a:cxn ang="0">
                    <a:pos x="2" y="24"/>
                  </a:cxn>
                  <a:cxn ang="0">
                    <a:pos x="2" y="27"/>
                  </a:cxn>
                  <a:cxn ang="0">
                    <a:pos x="6" y="27"/>
                  </a:cxn>
                  <a:cxn ang="0">
                    <a:pos x="6" y="28"/>
                  </a:cxn>
                  <a:cxn ang="0">
                    <a:pos x="10" y="28"/>
                  </a:cxn>
                  <a:cxn ang="0">
                    <a:pos x="10" y="30"/>
                  </a:cxn>
                  <a:cxn ang="0">
                    <a:pos x="14" y="30"/>
                  </a:cxn>
                  <a:cxn ang="0">
                    <a:pos x="14" y="28"/>
                  </a:cxn>
                  <a:cxn ang="0">
                    <a:pos x="16" y="27"/>
                  </a:cxn>
                  <a:cxn ang="0">
                    <a:pos x="24" y="27"/>
                  </a:cxn>
                  <a:cxn ang="0">
                    <a:pos x="24" y="17"/>
                  </a:cxn>
                  <a:cxn ang="0">
                    <a:pos x="23" y="17"/>
                  </a:cxn>
                  <a:cxn ang="0">
                    <a:pos x="23" y="11"/>
                  </a:cxn>
                  <a:cxn ang="0">
                    <a:pos x="22" y="11"/>
                  </a:cxn>
                  <a:cxn ang="0">
                    <a:pos x="20" y="5"/>
                  </a:cxn>
                  <a:cxn ang="0">
                    <a:pos x="19" y="5"/>
                  </a:cxn>
                  <a:cxn ang="0">
                    <a:pos x="16" y="0"/>
                  </a:cxn>
                  <a:cxn ang="0">
                    <a:pos x="6" y="0"/>
                  </a:cxn>
                </a:cxnLst>
                <a:rect l="0" t="0" r="r" b="b"/>
                <a:pathLst>
                  <a:path w="24" h="30">
                    <a:moveTo>
                      <a:pt x="6" y="0"/>
                    </a:moveTo>
                    <a:lnTo>
                      <a:pt x="6" y="2"/>
                    </a:lnTo>
                    <a:lnTo>
                      <a:pt x="2" y="3"/>
                    </a:lnTo>
                    <a:lnTo>
                      <a:pt x="2" y="6"/>
                    </a:lnTo>
                    <a:lnTo>
                      <a:pt x="1" y="6"/>
                    </a:lnTo>
                    <a:lnTo>
                      <a:pt x="1" y="8"/>
                    </a:lnTo>
                    <a:lnTo>
                      <a:pt x="15" y="8"/>
                    </a:lnTo>
                    <a:lnTo>
                      <a:pt x="16" y="11"/>
                    </a:lnTo>
                    <a:lnTo>
                      <a:pt x="16" y="19"/>
                    </a:lnTo>
                    <a:lnTo>
                      <a:pt x="15" y="19"/>
                    </a:lnTo>
                    <a:lnTo>
                      <a:pt x="15" y="22"/>
                    </a:lnTo>
                    <a:lnTo>
                      <a:pt x="7" y="22"/>
                    </a:lnTo>
                    <a:lnTo>
                      <a:pt x="6" y="13"/>
                    </a:lnTo>
                    <a:lnTo>
                      <a:pt x="7" y="13"/>
                    </a:lnTo>
                    <a:lnTo>
                      <a:pt x="7" y="8"/>
                    </a:lnTo>
                    <a:lnTo>
                      <a:pt x="1" y="8"/>
                    </a:lnTo>
                    <a:lnTo>
                      <a:pt x="1" y="13"/>
                    </a:lnTo>
                    <a:lnTo>
                      <a:pt x="0" y="13"/>
                    </a:lnTo>
                    <a:lnTo>
                      <a:pt x="0" y="17"/>
                    </a:lnTo>
                    <a:lnTo>
                      <a:pt x="1" y="17"/>
                    </a:lnTo>
                    <a:lnTo>
                      <a:pt x="1" y="24"/>
                    </a:lnTo>
                    <a:lnTo>
                      <a:pt x="2" y="24"/>
                    </a:lnTo>
                    <a:lnTo>
                      <a:pt x="2" y="27"/>
                    </a:lnTo>
                    <a:lnTo>
                      <a:pt x="6" y="27"/>
                    </a:lnTo>
                    <a:lnTo>
                      <a:pt x="6" y="28"/>
                    </a:lnTo>
                    <a:lnTo>
                      <a:pt x="10" y="28"/>
                    </a:lnTo>
                    <a:lnTo>
                      <a:pt x="10" y="30"/>
                    </a:lnTo>
                    <a:lnTo>
                      <a:pt x="14" y="30"/>
                    </a:lnTo>
                    <a:lnTo>
                      <a:pt x="14" y="28"/>
                    </a:lnTo>
                    <a:lnTo>
                      <a:pt x="16" y="27"/>
                    </a:lnTo>
                    <a:lnTo>
                      <a:pt x="24" y="27"/>
                    </a:lnTo>
                    <a:lnTo>
                      <a:pt x="24" y="17"/>
                    </a:lnTo>
                    <a:lnTo>
                      <a:pt x="23" y="17"/>
                    </a:lnTo>
                    <a:lnTo>
                      <a:pt x="23" y="11"/>
                    </a:lnTo>
                    <a:lnTo>
                      <a:pt x="22" y="11"/>
                    </a:lnTo>
                    <a:lnTo>
                      <a:pt x="20" y="5"/>
                    </a:lnTo>
                    <a:lnTo>
                      <a:pt x="19" y="5"/>
                    </a:lnTo>
                    <a:lnTo>
                      <a:pt x="16" y="0"/>
                    </a:lnTo>
                    <a:lnTo>
                      <a:pt x="6" y="0"/>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59" name="Freeform 1199"/>
              <p:cNvSpPr>
                <a:spLocks/>
              </p:cNvSpPr>
              <p:nvPr/>
            </p:nvSpPr>
            <p:spPr bwMode="auto">
              <a:xfrm>
                <a:off x="3008" y="860"/>
                <a:ext cx="12" cy="10"/>
              </a:xfrm>
              <a:custGeom>
                <a:avLst/>
                <a:gdLst/>
                <a:ahLst/>
                <a:cxnLst>
                  <a:cxn ang="0">
                    <a:pos x="16" y="0"/>
                  </a:cxn>
                  <a:cxn ang="0">
                    <a:pos x="15" y="11"/>
                  </a:cxn>
                  <a:cxn ang="0">
                    <a:pos x="9" y="11"/>
                  </a:cxn>
                  <a:cxn ang="0">
                    <a:pos x="7" y="8"/>
                  </a:cxn>
                  <a:cxn ang="0">
                    <a:pos x="0" y="8"/>
                  </a:cxn>
                  <a:cxn ang="0">
                    <a:pos x="4" y="17"/>
                  </a:cxn>
                  <a:cxn ang="0">
                    <a:pos x="6" y="17"/>
                  </a:cxn>
                  <a:cxn ang="0">
                    <a:pos x="6" y="19"/>
                  </a:cxn>
                  <a:cxn ang="0">
                    <a:pos x="16" y="19"/>
                  </a:cxn>
                  <a:cxn ang="0">
                    <a:pos x="16" y="17"/>
                  </a:cxn>
                  <a:cxn ang="0">
                    <a:pos x="20" y="14"/>
                  </a:cxn>
                  <a:cxn ang="0">
                    <a:pos x="20" y="11"/>
                  </a:cxn>
                  <a:cxn ang="0">
                    <a:pos x="22" y="11"/>
                  </a:cxn>
                  <a:cxn ang="0">
                    <a:pos x="22" y="8"/>
                  </a:cxn>
                  <a:cxn ang="0">
                    <a:pos x="23" y="8"/>
                  </a:cxn>
                  <a:cxn ang="0">
                    <a:pos x="23" y="1"/>
                  </a:cxn>
                  <a:cxn ang="0">
                    <a:pos x="24" y="1"/>
                  </a:cxn>
                  <a:cxn ang="0">
                    <a:pos x="24" y="0"/>
                  </a:cxn>
                  <a:cxn ang="0">
                    <a:pos x="16" y="0"/>
                  </a:cxn>
                </a:cxnLst>
                <a:rect l="0" t="0" r="r" b="b"/>
                <a:pathLst>
                  <a:path w="24" h="19">
                    <a:moveTo>
                      <a:pt x="16" y="0"/>
                    </a:moveTo>
                    <a:lnTo>
                      <a:pt x="15" y="11"/>
                    </a:lnTo>
                    <a:lnTo>
                      <a:pt x="9" y="11"/>
                    </a:lnTo>
                    <a:lnTo>
                      <a:pt x="7" y="8"/>
                    </a:lnTo>
                    <a:lnTo>
                      <a:pt x="0" y="8"/>
                    </a:lnTo>
                    <a:lnTo>
                      <a:pt x="4" y="17"/>
                    </a:lnTo>
                    <a:lnTo>
                      <a:pt x="6" y="17"/>
                    </a:lnTo>
                    <a:lnTo>
                      <a:pt x="6" y="19"/>
                    </a:lnTo>
                    <a:lnTo>
                      <a:pt x="16" y="19"/>
                    </a:lnTo>
                    <a:lnTo>
                      <a:pt x="16" y="17"/>
                    </a:lnTo>
                    <a:lnTo>
                      <a:pt x="20" y="14"/>
                    </a:lnTo>
                    <a:lnTo>
                      <a:pt x="20" y="11"/>
                    </a:lnTo>
                    <a:lnTo>
                      <a:pt x="22" y="11"/>
                    </a:lnTo>
                    <a:lnTo>
                      <a:pt x="22" y="8"/>
                    </a:lnTo>
                    <a:lnTo>
                      <a:pt x="23" y="8"/>
                    </a:lnTo>
                    <a:lnTo>
                      <a:pt x="23" y="1"/>
                    </a:lnTo>
                    <a:lnTo>
                      <a:pt x="24" y="1"/>
                    </a:lnTo>
                    <a:lnTo>
                      <a:pt x="24" y="0"/>
                    </a:lnTo>
                    <a:lnTo>
                      <a:pt x="16" y="0"/>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60" name="Freeform 1200"/>
              <p:cNvSpPr>
                <a:spLocks/>
              </p:cNvSpPr>
              <p:nvPr/>
            </p:nvSpPr>
            <p:spPr bwMode="auto">
              <a:xfrm>
                <a:off x="2990" y="825"/>
                <a:ext cx="9" cy="14"/>
              </a:xfrm>
              <a:custGeom>
                <a:avLst/>
                <a:gdLst/>
                <a:ahLst/>
                <a:cxnLst>
                  <a:cxn ang="0">
                    <a:pos x="0" y="28"/>
                  </a:cxn>
                  <a:cxn ang="0">
                    <a:pos x="0" y="0"/>
                  </a:cxn>
                  <a:cxn ang="0">
                    <a:pos x="18" y="0"/>
                  </a:cxn>
                  <a:cxn ang="0">
                    <a:pos x="18" y="5"/>
                  </a:cxn>
                  <a:cxn ang="0">
                    <a:pos x="5" y="5"/>
                  </a:cxn>
                  <a:cxn ang="0">
                    <a:pos x="5" y="11"/>
                  </a:cxn>
                  <a:cxn ang="0">
                    <a:pos x="16" y="11"/>
                  </a:cxn>
                  <a:cxn ang="0">
                    <a:pos x="16" y="16"/>
                  </a:cxn>
                  <a:cxn ang="0">
                    <a:pos x="5" y="16"/>
                  </a:cxn>
                  <a:cxn ang="0">
                    <a:pos x="5" y="24"/>
                  </a:cxn>
                  <a:cxn ang="0">
                    <a:pos x="18" y="24"/>
                  </a:cxn>
                  <a:cxn ang="0">
                    <a:pos x="18" y="28"/>
                  </a:cxn>
                  <a:cxn ang="0">
                    <a:pos x="0" y="28"/>
                  </a:cxn>
                </a:cxnLst>
                <a:rect l="0" t="0" r="r" b="b"/>
                <a:pathLst>
                  <a:path w="18" h="28">
                    <a:moveTo>
                      <a:pt x="0" y="28"/>
                    </a:moveTo>
                    <a:lnTo>
                      <a:pt x="0" y="0"/>
                    </a:lnTo>
                    <a:lnTo>
                      <a:pt x="18" y="0"/>
                    </a:lnTo>
                    <a:lnTo>
                      <a:pt x="18" y="5"/>
                    </a:lnTo>
                    <a:lnTo>
                      <a:pt x="5" y="5"/>
                    </a:lnTo>
                    <a:lnTo>
                      <a:pt x="5" y="11"/>
                    </a:lnTo>
                    <a:lnTo>
                      <a:pt x="16" y="11"/>
                    </a:lnTo>
                    <a:lnTo>
                      <a:pt x="16" y="16"/>
                    </a:lnTo>
                    <a:lnTo>
                      <a:pt x="5" y="16"/>
                    </a:lnTo>
                    <a:lnTo>
                      <a:pt x="5" y="24"/>
                    </a:lnTo>
                    <a:lnTo>
                      <a:pt x="18" y="24"/>
                    </a:lnTo>
                    <a:lnTo>
                      <a:pt x="18" y="28"/>
                    </a:lnTo>
                    <a:lnTo>
                      <a:pt x="0" y="28"/>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61" name="Freeform 1201"/>
              <p:cNvSpPr>
                <a:spLocks/>
              </p:cNvSpPr>
              <p:nvPr/>
            </p:nvSpPr>
            <p:spPr bwMode="auto">
              <a:xfrm>
                <a:off x="3032" y="825"/>
                <a:ext cx="8" cy="14"/>
              </a:xfrm>
              <a:custGeom>
                <a:avLst/>
                <a:gdLst/>
                <a:ahLst/>
                <a:cxnLst>
                  <a:cxn ang="0">
                    <a:pos x="0" y="28"/>
                  </a:cxn>
                  <a:cxn ang="0">
                    <a:pos x="0" y="0"/>
                  </a:cxn>
                  <a:cxn ang="0">
                    <a:pos x="17" y="0"/>
                  </a:cxn>
                  <a:cxn ang="0">
                    <a:pos x="17" y="5"/>
                  </a:cxn>
                  <a:cxn ang="0">
                    <a:pos x="6" y="5"/>
                  </a:cxn>
                  <a:cxn ang="0">
                    <a:pos x="6" y="11"/>
                  </a:cxn>
                  <a:cxn ang="0">
                    <a:pos x="16" y="11"/>
                  </a:cxn>
                  <a:cxn ang="0">
                    <a:pos x="16" y="16"/>
                  </a:cxn>
                  <a:cxn ang="0">
                    <a:pos x="6" y="16"/>
                  </a:cxn>
                  <a:cxn ang="0">
                    <a:pos x="6" y="28"/>
                  </a:cxn>
                  <a:cxn ang="0">
                    <a:pos x="0" y="28"/>
                  </a:cxn>
                </a:cxnLst>
                <a:rect l="0" t="0" r="r" b="b"/>
                <a:pathLst>
                  <a:path w="17" h="28">
                    <a:moveTo>
                      <a:pt x="0" y="28"/>
                    </a:moveTo>
                    <a:lnTo>
                      <a:pt x="0" y="0"/>
                    </a:lnTo>
                    <a:lnTo>
                      <a:pt x="17" y="0"/>
                    </a:lnTo>
                    <a:lnTo>
                      <a:pt x="17" y="5"/>
                    </a:lnTo>
                    <a:lnTo>
                      <a:pt x="6" y="5"/>
                    </a:lnTo>
                    <a:lnTo>
                      <a:pt x="6" y="11"/>
                    </a:lnTo>
                    <a:lnTo>
                      <a:pt x="16" y="11"/>
                    </a:lnTo>
                    <a:lnTo>
                      <a:pt x="16" y="16"/>
                    </a:lnTo>
                    <a:lnTo>
                      <a:pt x="6" y="16"/>
                    </a:lnTo>
                    <a:lnTo>
                      <a:pt x="6" y="28"/>
                    </a:lnTo>
                    <a:lnTo>
                      <a:pt x="0" y="28"/>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62" name="Rectangle 1202"/>
              <p:cNvSpPr>
                <a:spLocks noChangeArrowheads="1"/>
              </p:cNvSpPr>
              <p:nvPr/>
            </p:nvSpPr>
            <p:spPr bwMode="auto">
              <a:xfrm>
                <a:off x="2834" y="918"/>
                <a:ext cx="58" cy="71"/>
              </a:xfrm>
              <a:prstGeom prst="rect">
                <a:avLst/>
              </a:prstGeom>
              <a:gradFill rotWithShape="0">
                <a:gsLst>
                  <a:gs pos="0">
                    <a:srgbClr val="BFBFBF">
                      <a:gamma/>
                      <a:tint val="30196"/>
                      <a:invGamma/>
                    </a:srgbClr>
                  </a:gs>
                  <a:gs pos="100000">
                    <a:srgbClr val="BFBFBF"/>
                  </a:gs>
                </a:gsLst>
                <a:path path="shape">
                  <a:fillToRect l="50000" t="50000" r="50000" b="50000"/>
                </a:path>
              </a:gradFill>
              <a:ln w="3175">
                <a:solidFill>
                  <a:srgbClr val="000000"/>
                </a:solidFill>
                <a:miter lim="800000"/>
                <a:headEnd/>
                <a:tailEnd/>
              </a:ln>
            </p:spPr>
            <p:txBody>
              <a:bodyPr/>
              <a:lstStyle/>
              <a:p>
                <a:endParaRPr lang="zh-TW" altLang="en-US"/>
              </a:p>
            </p:txBody>
          </p:sp>
          <p:sp>
            <p:nvSpPr>
              <p:cNvPr id="4663" name="Freeform 1203"/>
              <p:cNvSpPr>
                <a:spLocks/>
              </p:cNvSpPr>
              <p:nvPr/>
            </p:nvSpPr>
            <p:spPr bwMode="auto">
              <a:xfrm>
                <a:off x="2856" y="946"/>
                <a:ext cx="14" cy="23"/>
              </a:xfrm>
              <a:custGeom>
                <a:avLst/>
                <a:gdLst/>
                <a:ahLst/>
                <a:cxnLst>
                  <a:cxn ang="0">
                    <a:pos x="15" y="0"/>
                  </a:cxn>
                  <a:cxn ang="0">
                    <a:pos x="14" y="5"/>
                  </a:cxn>
                  <a:cxn ang="0">
                    <a:pos x="11" y="7"/>
                  </a:cxn>
                  <a:cxn ang="0">
                    <a:pos x="11" y="10"/>
                  </a:cxn>
                  <a:cxn ang="0">
                    <a:pos x="10" y="10"/>
                  </a:cxn>
                  <a:cxn ang="0">
                    <a:pos x="10" y="13"/>
                  </a:cxn>
                  <a:cxn ang="0">
                    <a:pos x="7" y="14"/>
                  </a:cxn>
                  <a:cxn ang="0">
                    <a:pos x="7" y="18"/>
                  </a:cxn>
                  <a:cxn ang="0">
                    <a:pos x="5" y="19"/>
                  </a:cxn>
                  <a:cxn ang="0">
                    <a:pos x="5" y="22"/>
                  </a:cxn>
                  <a:cxn ang="0">
                    <a:pos x="4" y="22"/>
                  </a:cxn>
                  <a:cxn ang="0">
                    <a:pos x="4" y="26"/>
                  </a:cxn>
                  <a:cxn ang="0">
                    <a:pos x="1" y="27"/>
                  </a:cxn>
                  <a:cxn ang="0">
                    <a:pos x="1" y="30"/>
                  </a:cxn>
                  <a:cxn ang="0">
                    <a:pos x="0" y="30"/>
                  </a:cxn>
                  <a:cxn ang="0">
                    <a:pos x="0" y="40"/>
                  </a:cxn>
                  <a:cxn ang="0">
                    <a:pos x="15" y="40"/>
                  </a:cxn>
                  <a:cxn ang="0">
                    <a:pos x="15" y="46"/>
                  </a:cxn>
                  <a:cxn ang="0">
                    <a:pos x="22" y="46"/>
                  </a:cxn>
                  <a:cxn ang="0">
                    <a:pos x="22" y="40"/>
                  </a:cxn>
                  <a:cxn ang="0">
                    <a:pos x="27" y="40"/>
                  </a:cxn>
                  <a:cxn ang="0">
                    <a:pos x="27" y="30"/>
                  </a:cxn>
                  <a:cxn ang="0">
                    <a:pos x="22" y="30"/>
                  </a:cxn>
                  <a:cxn ang="0">
                    <a:pos x="22" y="16"/>
                  </a:cxn>
                  <a:cxn ang="0">
                    <a:pos x="15" y="16"/>
                  </a:cxn>
                  <a:cxn ang="0">
                    <a:pos x="15" y="30"/>
                  </a:cxn>
                  <a:cxn ang="0">
                    <a:pos x="7" y="30"/>
                  </a:cxn>
                  <a:cxn ang="0">
                    <a:pos x="7" y="27"/>
                  </a:cxn>
                  <a:cxn ang="0">
                    <a:pos x="10" y="26"/>
                  </a:cxn>
                  <a:cxn ang="0">
                    <a:pos x="10" y="22"/>
                  </a:cxn>
                  <a:cxn ang="0">
                    <a:pos x="14" y="19"/>
                  </a:cxn>
                  <a:cxn ang="0">
                    <a:pos x="14" y="16"/>
                  </a:cxn>
                  <a:cxn ang="0">
                    <a:pos x="22" y="16"/>
                  </a:cxn>
                  <a:cxn ang="0">
                    <a:pos x="22" y="0"/>
                  </a:cxn>
                  <a:cxn ang="0">
                    <a:pos x="15" y="0"/>
                  </a:cxn>
                </a:cxnLst>
                <a:rect l="0" t="0" r="r" b="b"/>
                <a:pathLst>
                  <a:path w="27" h="46">
                    <a:moveTo>
                      <a:pt x="15" y="0"/>
                    </a:moveTo>
                    <a:lnTo>
                      <a:pt x="14" y="5"/>
                    </a:lnTo>
                    <a:lnTo>
                      <a:pt x="11" y="7"/>
                    </a:lnTo>
                    <a:lnTo>
                      <a:pt x="11" y="10"/>
                    </a:lnTo>
                    <a:lnTo>
                      <a:pt x="10" y="10"/>
                    </a:lnTo>
                    <a:lnTo>
                      <a:pt x="10" y="13"/>
                    </a:lnTo>
                    <a:lnTo>
                      <a:pt x="7" y="14"/>
                    </a:lnTo>
                    <a:lnTo>
                      <a:pt x="7" y="18"/>
                    </a:lnTo>
                    <a:lnTo>
                      <a:pt x="5" y="19"/>
                    </a:lnTo>
                    <a:lnTo>
                      <a:pt x="5" y="22"/>
                    </a:lnTo>
                    <a:lnTo>
                      <a:pt x="4" y="22"/>
                    </a:lnTo>
                    <a:lnTo>
                      <a:pt x="4" y="26"/>
                    </a:lnTo>
                    <a:lnTo>
                      <a:pt x="1" y="27"/>
                    </a:lnTo>
                    <a:lnTo>
                      <a:pt x="1" y="30"/>
                    </a:lnTo>
                    <a:lnTo>
                      <a:pt x="0" y="30"/>
                    </a:lnTo>
                    <a:lnTo>
                      <a:pt x="0" y="40"/>
                    </a:lnTo>
                    <a:lnTo>
                      <a:pt x="15" y="40"/>
                    </a:lnTo>
                    <a:lnTo>
                      <a:pt x="15" y="46"/>
                    </a:lnTo>
                    <a:lnTo>
                      <a:pt x="22" y="46"/>
                    </a:lnTo>
                    <a:lnTo>
                      <a:pt x="22" y="40"/>
                    </a:lnTo>
                    <a:lnTo>
                      <a:pt x="27" y="40"/>
                    </a:lnTo>
                    <a:lnTo>
                      <a:pt x="27" y="30"/>
                    </a:lnTo>
                    <a:lnTo>
                      <a:pt x="22" y="30"/>
                    </a:lnTo>
                    <a:lnTo>
                      <a:pt x="22" y="16"/>
                    </a:lnTo>
                    <a:lnTo>
                      <a:pt x="15" y="16"/>
                    </a:lnTo>
                    <a:lnTo>
                      <a:pt x="15" y="30"/>
                    </a:lnTo>
                    <a:lnTo>
                      <a:pt x="7" y="30"/>
                    </a:lnTo>
                    <a:lnTo>
                      <a:pt x="7" y="27"/>
                    </a:lnTo>
                    <a:lnTo>
                      <a:pt x="10" y="26"/>
                    </a:lnTo>
                    <a:lnTo>
                      <a:pt x="10" y="22"/>
                    </a:lnTo>
                    <a:lnTo>
                      <a:pt x="14" y="19"/>
                    </a:lnTo>
                    <a:lnTo>
                      <a:pt x="14" y="16"/>
                    </a:lnTo>
                    <a:lnTo>
                      <a:pt x="22" y="16"/>
                    </a:lnTo>
                    <a:lnTo>
                      <a:pt x="22" y="0"/>
                    </a:lnTo>
                    <a:lnTo>
                      <a:pt x="15" y="0"/>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64" name="Freeform 1204"/>
              <p:cNvSpPr>
                <a:spLocks/>
              </p:cNvSpPr>
              <p:nvPr/>
            </p:nvSpPr>
            <p:spPr bwMode="auto">
              <a:xfrm>
                <a:off x="2838" y="924"/>
                <a:ext cx="11" cy="15"/>
              </a:xfrm>
              <a:custGeom>
                <a:avLst/>
                <a:gdLst/>
                <a:ahLst/>
                <a:cxnLst>
                  <a:cxn ang="0">
                    <a:pos x="11" y="19"/>
                  </a:cxn>
                  <a:cxn ang="0">
                    <a:pos x="11" y="12"/>
                  </a:cxn>
                  <a:cxn ang="0">
                    <a:pos x="21" y="12"/>
                  </a:cxn>
                  <a:cxn ang="0">
                    <a:pos x="21" y="25"/>
                  </a:cxn>
                  <a:cxn ang="0">
                    <a:pos x="20" y="26"/>
                  </a:cxn>
                  <a:cxn ang="0">
                    <a:pos x="18" y="28"/>
                  </a:cxn>
                  <a:cxn ang="0">
                    <a:pos x="15" y="30"/>
                  </a:cxn>
                  <a:cxn ang="0">
                    <a:pos x="11" y="30"/>
                  </a:cxn>
                  <a:cxn ang="0">
                    <a:pos x="9" y="28"/>
                  </a:cxn>
                  <a:cxn ang="0">
                    <a:pos x="5" y="26"/>
                  </a:cxn>
                  <a:cxn ang="0">
                    <a:pos x="1" y="22"/>
                  </a:cxn>
                  <a:cxn ang="0">
                    <a:pos x="0" y="14"/>
                  </a:cxn>
                  <a:cxn ang="0">
                    <a:pos x="1" y="6"/>
                  </a:cxn>
                  <a:cxn ang="0">
                    <a:pos x="3" y="3"/>
                  </a:cxn>
                  <a:cxn ang="0">
                    <a:pos x="6" y="1"/>
                  </a:cxn>
                  <a:cxn ang="0">
                    <a:pos x="11" y="0"/>
                  </a:cxn>
                  <a:cxn ang="0">
                    <a:pos x="18" y="1"/>
                  </a:cxn>
                  <a:cxn ang="0">
                    <a:pos x="20" y="4"/>
                  </a:cxn>
                  <a:cxn ang="0">
                    <a:pos x="21" y="8"/>
                  </a:cxn>
                  <a:cxn ang="0">
                    <a:pos x="16" y="9"/>
                  </a:cxn>
                  <a:cxn ang="0">
                    <a:pos x="15" y="6"/>
                  </a:cxn>
                  <a:cxn ang="0">
                    <a:pos x="11" y="4"/>
                  </a:cxn>
                  <a:cxn ang="0">
                    <a:pos x="6" y="6"/>
                  </a:cxn>
                  <a:cxn ang="0">
                    <a:pos x="5" y="14"/>
                  </a:cxn>
                  <a:cxn ang="0">
                    <a:pos x="6" y="22"/>
                  </a:cxn>
                  <a:cxn ang="0">
                    <a:pos x="11" y="23"/>
                  </a:cxn>
                  <a:cxn ang="0">
                    <a:pos x="14" y="23"/>
                  </a:cxn>
                  <a:cxn ang="0">
                    <a:pos x="16" y="22"/>
                  </a:cxn>
                  <a:cxn ang="0">
                    <a:pos x="16" y="19"/>
                  </a:cxn>
                  <a:cxn ang="0">
                    <a:pos x="11" y="19"/>
                  </a:cxn>
                </a:cxnLst>
                <a:rect l="0" t="0" r="r" b="b"/>
                <a:pathLst>
                  <a:path w="21" h="30">
                    <a:moveTo>
                      <a:pt x="11" y="19"/>
                    </a:moveTo>
                    <a:lnTo>
                      <a:pt x="11" y="12"/>
                    </a:lnTo>
                    <a:lnTo>
                      <a:pt x="21" y="12"/>
                    </a:lnTo>
                    <a:lnTo>
                      <a:pt x="21" y="25"/>
                    </a:lnTo>
                    <a:lnTo>
                      <a:pt x="20" y="26"/>
                    </a:lnTo>
                    <a:lnTo>
                      <a:pt x="18" y="28"/>
                    </a:lnTo>
                    <a:lnTo>
                      <a:pt x="15" y="30"/>
                    </a:lnTo>
                    <a:lnTo>
                      <a:pt x="11" y="30"/>
                    </a:lnTo>
                    <a:lnTo>
                      <a:pt x="9" y="28"/>
                    </a:lnTo>
                    <a:lnTo>
                      <a:pt x="5" y="26"/>
                    </a:lnTo>
                    <a:lnTo>
                      <a:pt x="1" y="22"/>
                    </a:lnTo>
                    <a:lnTo>
                      <a:pt x="0" y="14"/>
                    </a:lnTo>
                    <a:lnTo>
                      <a:pt x="1" y="6"/>
                    </a:lnTo>
                    <a:lnTo>
                      <a:pt x="3" y="3"/>
                    </a:lnTo>
                    <a:lnTo>
                      <a:pt x="6" y="1"/>
                    </a:lnTo>
                    <a:lnTo>
                      <a:pt x="11" y="0"/>
                    </a:lnTo>
                    <a:lnTo>
                      <a:pt x="18" y="1"/>
                    </a:lnTo>
                    <a:lnTo>
                      <a:pt x="20" y="4"/>
                    </a:lnTo>
                    <a:lnTo>
                      <a:pt x="21" y="8"/>
                    </a:lnTo>
                    <a:lnTo>
                      <a:pt x="16" y="9"/>
                    </a:lnTo>
                    <a:lnTo>
                      <a:pt x="15" y="6"/>
                    </a:lnTo>
                    <a:lnTo>
                      <a:pt x="11" y="4"/>
                    </a:lnTo>
                    <a:lnTo>
                      <a:pt x="6" y="6"/>
                    </a:lnTo>
                    <a:lnTo>
                      <a:pt x="5" y="14"/>
                    </a:lnTo>
                    <a:lnTo>
                      <a:pt x="6" y="22"/>
                    </a:lnTo>
                    <a:lnTo>
                      <a:pt x="11" y="23"/>
                    </a:lnTo>
                    <a:lnTo>
                      <a:pt x="14" y="23"/>
                    </a:lnTo>
                    <a:lnTo>
                      <a:pt x="16" y="22"/>
                    </a:lnTo>
                    <a:lnTo>
                      <a:pt x="16" y="19"/>
                    </a:lnTo>
                    <a:lnTo>
                      <a:pt x="11" y="19"/>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65" name="Freeform 1205"/>
              <p:cNvSpPr>
                <a:spLocks/>
              </p:cNvSpPr>
              <p:nvPr/>
            </p:nvSpPr>
            <p:spPr bwMode="auto">
              <a:xfrm>
                <a:off x="2880" y="924"/>
                <a:ext cx="9" cy="15"/>
              </a:xfrm>
              <a:custGeom>
                <a:avLst/>
                <a:gdLst/>
                <a:ahLst/>
                <a:cxnLst>
                  <a:cxn ang="0">
                    <a:pos x="0" y="28"/>
                  </a:cxn>
                  <a:cxn ang="0">
                    <a:pos x="0" y="0"/>
                  </a:cxn>
                  <a:cxn ang="0">
                    <a:pos x="4" y="0"/>
                  </a:cxn>
                  <a:cxn ang="0">
                    <a:pos x="4" y="11"/>
                  </a:cxn>
                  <a:cxn ang="0">
                    <a:pos x="14" y="11"/>
                  </a:cxn>
                  <a:cxn ang="0">
                    <a:pos x="14" y="0"/>
                  </a:cxn>
                  <a:cxn ang="0">
                    <a:pos x="19" y="0"/>
                  </a:cxn>
                  <a:cxn ang="0">
                    <a:pos x="19" y="28"/>
                  </a:cxn>
                  <a:cxn ang="0">
                    <a:pos x="14" y="28"/>
                  </a:cxn>
                  <a:cxn ang="0">
                    <a:pos x="14" y="15"/>
                  </a:cxn>
                  <a:cxn ang="0">
                    <a:pos x="4" y="15"/>
                  </a:cxn>
                  <a:cxn ang="0">
                    <a:pos x="4" y="28"/>
                  </a:cxn>
                  <a:cxn ang="0">
                    <a:pos x="0" y="28"/>
                  </a:cxn>
                </a:cxnLst>
                <a:rect l="0" t="0" r="r" b="b"/>
                <a:pathLst>
                  <a:path w="19" h="28">
                    <a:moveTo>
                      <a:pt x="0" y="28"/>
                    </a:moveTo>
                    <a:lnTo>
                      <a:pt x="0" y="0"/>
                    </a:lnTo>
                    <a:lnTo>
                      <a:pt x="4" y="0"/>
                    </a:lnTo>
                    <a:lnTo>
                      <a:pt x="4" y="11"/>
                    </a:lnTo>
                    <a:lnTo>
                      <a:pt x="14" y="11"/>
                    </a:lnTo>
                    <a:lnTo>
                      <a:pt x="14" y="0"/>
                    </a:lnTo>
                    <a:lnTo>
                      <a:pt x="19" y="0"/>
                    </a:lnTo>
                    <a:lnTo>
                      <a:pt x="19" y="28"/>
                    </a:lnTo>
                    <a:lnTo>
                      <a:pt x="14" y="28"/>
                    </a:lnTo>
                    <a:lnTo>
                      <a:pt x="14" y="15"/>
                    </a:lnTo>
                    <a:lnTo>
                      <a:pt x="4" y="15"/>
                    </a:lnTo>
                    <a:lnTo>
                      <a:pt x="4" y="28"/>
                    </a:lnTo>
                    <a:lnTo>
                      <a:pt x="0" y="28"/>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66" name="Rectangle 1206"/>
              <p:cNvSpPr>
                <a:spLocks noChangeArrowheads="1"/>
              </p:cNvSpPr>
              <p:nvPr/>
            </p:nvSpPr>
            <p:spPr bwMode="auto">
              <a:xfrm>
                <a:off x="2909" y="918"/>
                <a:ext cx="59" cy="71"/>
              </a:xfrm>
              <a:prstGeom prst="rect">
                <a:avLst/>
              </a:prstGeom>
              <a:gradFill rotWithShape="0">
                <a:gsLst>
                  <a:gs pos="0">
                    <a:srgbClr val="BFBFBF">
                      <a:gamma/>
                      <a:tint val="30196"/>
                      <a:invGamma/>
                    </a:srgbClr>
                  </a:gs>
                  <a:gs pos="100000">
                    <a:srgbClr val="BFBFBF"/>
                  </a:gs>
                </a:gsLst>
                <a:path path="shape">
                  <a:fillToRect l="50000" t="50000" r="50000" b="50000"/>
                </a:path>
              </a:gradFill>
              <a:ln w="3175">
                <a:solidFill>
                  <a:srgbClr val="000000"/>
                </a:solidFill>
                <a:miter lim="800000"/>
                <a:headEnd/>
                <a:tailEnd/>
              </a:ln>
            </p:spPr>
            <p:txBody>
              <a:bodyPr/>
              <a:lstStyle/>
              <a:p>
                <a:endParaRPr lang="zh-TW" altLang="en-US"/>
              </a:p>
            </p:txBody>
          </p:sp>
          <p:sp>
            <p:nvSpPr>
              <p:cNvPr id="4667" name="Freeform 1207"/>
              <p:cNvSpPr>
                <a:spLocks/>
              </p:cNvSpPr>
              <p:nvPr/>
            </p:nvSpPr>
            <p:spPr bwMode="auto">
              <a:xfrm>
                <a:off x="2930" y="946"/>
                <a:ext cx="12" cy="23"/>
              </a:xfrm>
              <a:custGeom>
                <a:avLst/>
                <a:gdLst/>
                <a:ahLst/>
                <a:cxnLst>
                  <a:cxn ang="0">
                    <a:pos x="0" y="33"/>
                  </a:cxn>
                  <a:cxn ang="0">
                    <a:pos x="6" y="31"/>
                  </a:cxn>
                  <a:cxn ang="0">
                    <a:pos x="7" y="35"/>
                  </a:cxn>
                  <a:cxn ang="0">
                    <a:pos x="9" y="36"/>
                  </a:cxn>
                  <a:cxn ang="0">
                    <a:pos x="11" y="38"/>
                  </a:cxn>
                  <a:cxn ang="0">
                    <a:pos x="15" y="36"/>
                  </a:cxn>
                  <a:cxn ang="0">
                    <a:pos x="16" y="30"/>
                  </a:cxn>
                  <a:cxn ang="0">
                    <a:pos x="15" y="24"/>
                  </a:cxn>
                  <a:cxn ang="0">
                    <a:pos x="11" y="22"/>
                  </a:cxn>
                  <a:cxn ang="0">
                    <a:pos x="9" y="22"/>
                  </a:cxn>
                  <a:cxn ang="0">
                    <a:pos x="6" y="25"/>
                  </a:cxn>
                  <a:cxn ang="0">
                    <a:pos x="0" y="24"/>
                  </a:cxn>
                  <a:cxn ang="0">
                    <a:pos x="4" y="0"/>
                  </a:cxn>
                  <a:cxn ang="0">
                    <a:pos x="23" y="0"/>
                  </a:cxn>
                  <a:cxn ang="0">
                    <a:pos x="23" y="8"/>
                  </a:cxn>
                  <a:cxn ang="0">
                    <a:pos x="9" y="8"/>
                  </a:cxn>
                  <a:cxn ang="0">
                    <a:pos x="7" y="16"/>
                  </a:cxn>
                  <a:cxn ang="0">
                    <a:pos x="13" y="14"/>
                  </a:cxn>
                  <a:cxn ang="0">
                    <a:pos x="18" y="16"/>
                  </a:cxn>
                  <a:cxn ang="0">
                    <a:pos x="22" y="19"/>
                  </a:cxn>
                  <a:cxn ang="0">
                    <a:pos x="24" y="30"/>
                  </a:cxn>
                  <a:cxn ang="0">
                    <a:pos x="22" y="39"/>
                  </a:cxn>
                  <a:cxn ang="0">
                    <a:pos x="18" y="44"/>
                  </a:cxn>
                  <a:cxn ang="0">
                    <a:pos x="11" y="46"/>
                  </a:cxn>
                  <a:cxn ang="0">
                    <a:pos x="4" y="42"/>
                  </a:cxn>
                  <a:cxn ang="0">
                    <a:pos x="0" y="33"/>
                  </a:cxn>
                </a:cxnLst>
                <a:rect l="0" t="0" r="r" b="b"/>
                <a:pathLst>
                  <a:path w="24" h="46">
                    <a:moveTo>
                      <a:pt x="0" y="33"/>
                    </a:moveTo>
                    <a:lnTo>
                      <a:pt x="6" y="31"/>
                    </a:lnTo>
                    <a:lnTo>
                      <a:pt x="7" y="35"/>
                    </a:lnTo>
                    <a:lnTo>
                      <a:pt x="9" y="36"/>
                    </a:lnTo>
                    <a:lnTo>
                      <a:pt x="11" y="38"/>
                    </a:lnTo>
                    <a:lnTo>
                      <a:pt x="15" y="36"/>
                    </a:lnTo>
                    <a:lnTo>
                      <a:pt x="16" y="30"/>
                    </a:lnTo>
                    <a:lnTo>
                      <a:pt x="15" y="24"/>
                    </a:lnTo>
                    <a:lnTo>
                      <a:pt x="11" y="22"/>
                    </a:lnTo>
                    <a:lnTo>
                      <a:pt x="9" y="22"/>
                    </a:lnTo>
                    <a:lnTo>
                      <a:pt x="6" y="25"/>
                    </a:lnTo>
                    <a:lnTo>
                      <a:pt x="0" y="24"/>
                    </a:lnTo>
                    <a:lnTo>
                      <a:pt x="4" y="0"/>
                    </a:lnTo>
                    <a:lnTo>
                      <a:pt x="23" y="0"/>
                    </a:lnTo>
                    <a:lnTo>
                      <a:pt x="23" y="8"/>
                    </a:lnTo>
                    <a:lnTo>
                      <a:pt x="9" y="8"/>
                    </a:lnTo>
                    <a:lnTo>
                      <a:pt x="7" y="16"/>
                    </a:lnTo>
                    <a:lnTo>
                      <a:pt x="13" y="14"/>
                    </a:lnTo>
                    <a:lnTo>
                      <a:pt x="18" y="16"/>
                    </a:lnTo>
                    <a:lnTo>
                      <a:pt x="22" y="19"/>
                    </a:lnTo>
                    <a:lnTo>
                      <a:pt x="24" y="30"/>
                    </a:lnTo>
                    <a:lnTo>
                      <a:pt x="22" y="39"/>
                    </a:lnTo>
                    <a:lnTo>
                      <a:pt x="18" y="44"/>
                    </a:lnTo>
                    <a:lnTo>
                      <a:pt x="11" y="46"/>
                    </a:lnTo>
                    <a:lnTo>
                      <a:pt x="4" y="42"/>
                    </a:lnTo>
                    <a:lnTo>
                      <a:pt x="0" y="33"/>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68" name="Rectangle 1208"/>
              <p:cNvSpPr>
                <a:spLocks noChangeArrowheads="1"/>
              </p:cNvSpPr>
              <p:nvPr/>
            </p:nvSpPr>
            <p:spPr bwMode="auto">
              <a:xfrm>
                <a:off x="2914" y="924"/>
                <a:ext cx="2" cy="15"/>
              </a:xfrm>
              <a:prstGeom prst="rect">
                <a:avLst/>
              </a:prstGeom>
              <a:gradFill rotWithShape="0">
                <a:gsLst>
                  <a:gs pos="0">
                    <a:srgbClr val="FFFFFF">
                      <a:gamma/>
                      <a:tint val="30196"/>
                      <a:invGamma/>
                    </a:srgbClr>
                  </a:gs>
                  <a:gs pos="100000">
                    <a:srgbClr val="FFFFFF"/>
                  </a:gs>
                </a:gsLst>
                <a:path path="shape">
                  <a:fillToRect l="50000" t="50000" r="50000" b="50000"/>
                </a:path>
              </a:gradFill>
              <a:ln w="3175">
                <a:solidFill>
                  <a:srgbClr val="000000"/>
                </a:solidFill>
                <a:miter lim="800000"/>
                <a:headEnd/>
                <a:tailEnd/>
              </a:ln>
            </p:spPr>
            <p:txBody>
              <a:bodyPr/>
              <a:lstStyle/>
              <a:p>
                <a:endParaRPr lang="zh-TW" altLang="en-US"/>
              </a:p>
            </p:txBody>
          </p:sp>
          <p:sp>
            <p:nvSpPr>
              <p:cNvPr id="4669" name="Freeform 1209"/>
              <p:cNvSpPr>
                <a:spLocks/>
              </p:cNvSpPr>
              <p:nvPr/>
            </p:nvSpPr>
            <p:spPr bwMode="auto">
              <a:xfrm>
                <a:off x="2956" y="924"/>
                <a:ext cx="8" cy="15"/>
              </a:xfrm>
              <a:custGeom>
                <a:avLst/>
                <a:gdLst/>
                <a:ahLst/>
                <a:cxnLst>
                  <a:cxn ang="0">
                    <a:pos x="11" y="0"/>
                  </a:cxn>
                  <a:cxn ang="0">
                    <a:pos x="15" y="0"/>
                  </a:cxn>
                  <a:cxn ang="0">
                    <a:pos x="15" y="19"/>
                  </a:cxn>
                  <a:cxn ang="0">
                    <a:pos x="15" y="23"/>
                  </a:cxn>
                  <a:cxn ang="0">
                    <a:pos x="14" y="26"/>
                  </a:cxn>
                  <a:cxn ang="0">
                    <a:pos x="12" y="28"/>
                  </a:cxn>
                  <a:cxn ang="0">
                    <a:pos x="10" y="30"/>
                  </a:cxn>
                  <a:cxn ang="0">
                    <a:pos x="7" y="30"/>
                  </a:cxn>
                  <a:cxn ang="0">
                    <a:pos x="2" y="26"/>
                  </a:cxn>
                  <a:cxn ang="0">
                    <a:pos x="1" y="23"/>
                  </a:cxn>
                  <a:cxn ang="0">
                    <a:pos x="0" y="19"/>
                  </a:cxn>
                  <a:cxn ang="0">
                    <a:pos x="5" y="19"/>
                  </a:cxn>
                  <a:cxn ang="0">
                    <a:pos x="5" y="22"/>
                  </a:cxn>
                  <a:cxn ang="0">
                    <a:pos x="7" y="23"/>
                  </a:cxn>
                  <a:cxn ang="0">
                    <a:pos x="10" y="23"/>
                  </a:cxn>
                  <a:cxn ang="0">
                    <a:pos x="11" y="22"/>
                  </a:cxn>
                  <a:cxn ang="0">
                    <a:pos x="11" y="0"/>
                  </a:cxn>
                </a:cxnLst>
                <a:rect l="0" t="0" r="r" b="b"/>
                <a:pathLst>
                  <a:path w="15" h="30">
                    <a:moveTo>
                      <a:pt x="11" y="0"/>
                    </a:moveTo>
                    <a:lnTo>
                      <a:pt x="15" y="0"/>
                    </a:lnTo>
                    <a:lnTo>
                      <a:pt x="15" y="19"/>
                    </a:lnTo>
                    <a:lnTo>
                      <a:pt x="15" y="23"/>
                    </a:lnTo>
                    <a:lnTo>
                      <a:pt x="14" y="26"/>
                    </a:lnTo>
                    <a:lnTo>
                      <a:pt x="12" y="28"/>
                    </a:lnTo>
                    <a:lnTo>
                      <a:pt x="10" y="30"/>
                    </a:lnTo>
                    <a:lnTo>
                      <a:pt x="7" y="30"/>
                    </a:lnTo>
                    <a:lnTo>
                      <a:pt x="2" y="26"/>
                    </a:lnTo>
                    <a:lnTo>
                      <a:pt x="1" y="23"/>
                    </a:lnTo>
                    <a:lnTo>
                      <a:pt x="0" y="19"/>
                    </a:lnTo>
                    <a:lnTo>
                      <a:pt x="5" y="19"/>
                    </a:lnTo>
                    <a:lnTo>
                      <a:pt x="5" y="22"/>
                    </a:lnTo>
                    <a:lnTo>
                      <a:pt x="7" y="23"/>
                    </a:lnTo>
                    <a:lnTo>
                      <a:pt x="10" y="23"/>
                    </a:lnTo>
                    <a:lnTo>
                      <a:pt x="11" y="22"/>
                    </a:lnTo>
                    <a:lnTo>
                      <a:pt x="11" y="0"/>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70" name="Rectangle 1210"/>
              <p:cNvSpPr>
                <a:spLocks noChangeArrowheads="1"/>
              </p:cNvSpPr>
              <p:nvPr/>
            </p:nvSpPr>
            <p:spPr bwMode="auto">
              <a:xfrm>
                <a:off x="2985" y="918"/>
                <a:ext cx="58" cy="71"/>
              </a:xfrm>
              <a:prstGeom prst="rect">
                <a:avLst/>
              </a:prstGeom>
              <a:gradFill rotWithShape="0">
                <a:gsLst>
                  <a:gs pos="0">
                    <a:srgbClr val="BFBFBF">
                      <a:gamma/>
                      <a:tint val="30196"/>
                      <a:invGamma/>
                    </a:srgbClr>
                  </a:gs>
                  <a:gs pos="100000">
                    <a:srgbClr val="BFBFBF"/>
                  </a:gs>
                </a:gsLst>
                <a:path path="shape">
                  <a:fillToRect l="50000" t="50000" r="50000" b="50000"/>
                </a:path>
              </a:gradFill>
              <a:ln w="3175">
                <a:solidFill>
                  <a:srgbClr val="000000"/>
                </a:solidFill>
                <a:miter lim="800000"/>
                <a:headEnd/>
                <a:tailEnd/>
              </a:ln>
            </p:spPr>
            <p:txBody>
              <a:bodyPr/>
              <a:lstStyle/>
              <a:p>
                <a:endParaRPr lang="zh-TW" altLang="en-US"/>
              </a:p>
            </p:txBody>
          </p:sp>
          <p:sp>
            <p:nvSpPr>
              <p:cNvPr id="4671" name="Freeform 1211"/>
              <p:cNvSpPr>
                <a:spLocks/>
              </p:cNvSpPr>
              <p:nvPr/>
            </p:nvSpPr>
            <p:spPr bwMode="auto">
              <a:xfrm>
                <a:off x="3010" y="946"/>
                <a:ext cx="10" cy="7"/>
              </a:xfrm>
              <a:custGeom>
                <a:avLst/>
                <a:gdLst/>
                <a:ahLst/>
                <a:cxnLst>
                  <a:cxn ang="0">
                    <a:pos x="5" y="0"/>
                  </a:cxn>
                  <a:cxn ang="0">
                    <a:pos x="5" y="1"/>
                  </a:cxn>
                  <a:cxn ang="0">
                    <a:pos x="0" y="5"/>
                  </a:cxn>
                  <a:cxn ang="0">
                    <a:pos x="0" y="8"/>
                  </a:cxn>
                  <a:cxn ang="0">
                    <a:pos x="11" y="8"/>
                  </a:cxn>
                  <a:cxn ang="0">
                    <a:pos x="14" y="12"/>
                  </a:cxn>
                  <a:cxn ang="0">
                    <a:pos x="20" y="12"/>
                  </a:cxn>
                  <a:cxn ang="0">
                    <a:pos x="20" y="9"/>
                  </a:cxn>
                  <a:cxn ang="0">
                    <a:pos x="19" y="9"/>
                  </a:cxn>
                  <a:cxn ang="0">
                    <a:pos x="19" y="5"/>
                  </a:cxn>
                  <a:cxn ang="0">
                    <a:pos x="18" y="5"/>
                  </a:cxn>
                  <a:cxn ang="0">
                    <a:pos x="16" y="1"/>
                  </a:cxn>
                  <a:cxn ang="0">
                    <a:pos x="12" y="1"/>
                  </a:cxn>
                  <a:cxn ang="0">
                    <a:pos x="12" y="0"/>
                  </a:cxn>
                  <a:cxn ang="0">
                    <a:pos x="5" y="0"/>
                  </a:cxn>
                </a:cxnLst>
                <a:rect l="0" t="0" r="r" b="b"/>
                <a:pathLst>
                  <a:path w="20" h="12">
                    <a:moveTo>
                      <a:pt x="5" y="0"/>
                    </a:moveTo>
                    <a:lnTo>
                      <a:pt x="5" y="1"/>
                    </a:lnTo>
                    <a:lnTo>
                      <a:pt x="0" y="5"/>
                    </a:lnTo>
                    <a:lnTo>
                      <a:pt x="0" y="8"/>
                    </a:lnTo>
                    <a:lnTo>
                      <a:pt x="11" y="8"/>
                    </a:lnTo>
                    <a:lnTo>
                      <a:pt x="14" y="12"/>
                    </a:lnTo>
                    <a:lnTo>
                      <a:pt x="20" y="12"/>
                    </a:lnTo>
                    <a:lnTo>
                      <a:pt x="20" y="9"/>
                    </a:lnTo>
                    <a:lnTo>
                      <a:pt x="19" y="9"/>
                    </a:lnTo>
                    <a:lnTo>
                      <a:pt x="19" y="5"/>
                    </a:lnTo>
                    <a:lnTo>
                      <a:pt x="18" y="5"/>
                    </a:lnTo>
                    <a:lnTo>
                      <a:pt x="16" y="1"/>
                    </a:lnTo>
                    <a:lnTo>
                      <a:pt x="12" y="1"/>
                    </a:lnTo>
                    <a:lnTo>
                      <a:pt x="12" y="0"/>
                    </a:lnTo>
                    <a:lnTo>
                      <a:pt x="5" y="0"/>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72" name="Freeform 1212"/>
              <p:cNvSpPr>
                <a:spLocks/>
              </p:cNvSpPr>
              <p:nvPr/>
            </p:nvSpPr>
            <p:spPr bwMode="auto">
              <a:xfrm>
                <a:off x="3008" y="950"/>
                <a:ext cx="13" cy="19"/>
              </a:xfrm>
              <a:custGeom>
                <a:avLst/>
                <a:gdLst/>
                <a:ahLst/>
                <a:cxnLst>
                  <a:cxn ang="0">
                    <a:pos x="2" y="0"/>
                  </a:cxn>
                  <a:cxn ang="0">
                    <a:pos x="2" y="3"/>
                  </a:cxn>
                  <a:cxn ang="0">
                    <a:pos x="1" y="3"/>
                  </a:cxn>
                  <a:cxn ang="0">
                    <a:pos x="1" y="9"/>
                  </a:cxn>
                  <a:cxn ang="0">
                    <a:pos x="0" y="9"/>
                  </a:cxn>
                  <a:cxn ang="0">
                    <a:pos x="0" y="16"/>
                  </a:cxn>
                  <a:cxn ang="0">
                    <a:pos x="16" y="16"/>
                  </a:cxn>
                  <a:cxn ang="0">
                    <a:pos x="16" y="19"/>
                  </a:cxn>
                  <a:cxn ang="0">
                    <a:pos x="18" y="19"/>
                  </a:cxn>
                  <a:cxn ang="0">
                    <a:pos x="18" y="27"/>
                  </a:cxn>
                  <a:cxn ang="0">
                    <a:pos x="16" y="27"/>
                  </a:cxn>
                  <a:cxn ang="0">
                    <a:pos x="16" y="30"/>
                  </a:cxn>
                  <a:cxn ang="0">
                    <a:pos x="10" y="30"/>
                  </a:cxn>
                  <a:cxn ang="0">
                    <a:pos x="7" y="23"/>
                  </a:cxn>
                  <a:cxn ang="0">
                    <a:pos x="9" y="16"/>
                  </a:cxn>
                  <a:cxn ang="0">
                    <a:pos x="0" y="16"/>
                  </a:cxn>
                  <a:cxn ang="0">
                    <a:pos x="0" y="20"/>
                  </a:cxn>
                  <a:cxn ang="0">
                    <a:pos x="1" y="20"/>
                  </a:cxn>
                  <a:cxn ang="0">
                    <a:pos x="1" y="28"/>
                  </a:cxn>
                  <a:cxn ang="0">
                    <a:pos x="2" y="28"/>
                  </a:cxn>
                  <a:cxn ang="0">
                    <a:pos x="4" y="34"/>
                  </a:cxn>
                  <a:cxn ang="0">
                    <a:pos x="6" y="34"/>
                  </a:cxn>
                  <a:cxn ang="0">
                    <a:pos x="7" y="38"/>
                  </a:cxn>
                  <a:cxn ang="0">
                    <a:pos x="18" y="38"/>
                  </a:cxn>
                  <a:cxn ang="0">
                    <a:pos x="18" y="36"/>
                  </a:cxn>
                  <a:cxn ang="0">
                    <a:pos x="23" y="33"/>
                  </a:cxn>
                  <a:cxn ang="0">
                    <a:pos x="24" y="25"/>
                  </a:cxn>
                  <a:cxn ang="0">
                    <a:pos x="25" y="25"/>
                  </a:cxn>
                  <a:cxn ang="0">
                    <a:pos x="24" y="16"/>
                  </a:cxn>
                  <a:cxn ang="0">
                    <a:pos x="23" y="16"/>
                  </a:cxn>
                  <a:cxn ang="0">
                    <a:pos x="23" y="12"/>
                  </a:cxn>
                  <a:cxn ang="0">
                    <a:pos x="22" y="12"/>
                  </a:cxn>
                  <a:cxn ang="0">
                    <a:pos x="22" y="11"/>
                  </a:cxn>
                  <a:cxn ang="0">
                    <a:pos x="18" y="11"/>
                  </a:cxn>
                  <a:cxn ang="0">
                    <a:pos x="18" y="9"/>
                  </a:cxn>
                  <a:cxn ang="0">
                    <a:pos x="14" y="9"/>
                  </a:cxn>
                  <a:cxn ang="0">
                    <a:pos x="14" y="8"/>
                  </a:cxn>
                  <a:cxn ang="0">
                    <a:pos x="10" y="8"/>
                  </a:cxn>
                  <a:cxn ang="0">
                    <a:pos x="10" y="9"/>
                  </a:cxn>
                  <a:cxn ang="0">
                    <a:pos x="7" y="11"/>
                  </a:cxn>
                  <a:cxn ang="0">
                    <a:pos x="7" y="8"/>
                  </a:cxn>
                  <a:cxn ang="0">
                    <a:pos x="9" y="8"/>
                  </a:cxn>
                  <a:cxn ang="0">
                    <a:pos x="9" y="0"/>
                  </a:cxn>
                  <a:cxn ang="0">
                    <a:pos x="2" y="0"/>
                  </a:cxn>
                </a:cxnLst>
                <a:rect l="0" t="0" r="r" b="b"/>
                <a:pathLst>
                  <a:path w="25" h="38">
                    <a:moveTo>
                      <a:pt x="2" y="0"/>
                    </a:moveTo>
                    <a:lnTo>
                      <a:pt x="2" y="3"/>
                    </a:lnTo>
                    <a:lnTo>
                      <a:pt x="1" y="3"/>
                    </a:lnTo>
                    <a:lnTo>
                      <a:pt x="1" y="9"/>
                    </a:lnTo>
                    <a:lnTo>
                      <a:pt x="0" y="9"/>
                    </a:lnTo>
                    <a:lnTo>
                      <a:pt x="0" y="16"/>
                    </a:lnTo>
                    <a:lnTo>
                      <a:pt x="16" y="16"/>
                    </a:lnTo>
                    <a:lnTo>
                      <a:pt x="16" y="19"/>
                    </a:lnTo>
                    <a:lnTo>
                      <a:pt x="18" y="19"/>
                    </a:lnTo>
                    <a:lnTo>
                      <a:pt x="18" y="27"/>
                    </a:lnTo>
                    <a:lnTo>
                      <a:pt x="16" y="27"/>
                    </a:lnTo>
                    <a:lnTo>
                      <a:pt x="16" y="30"/>
                    </a:lnTo>
                    <a:lnTo>
                      <a:pt x="10" y="30"/>
                    </a:lnTo>
                    <a:lnTo>
                      <a:pt x="7" y="23"/>
                    </a:lnTo>
                    <a:lnTo>
                      <a:pt x="9" y="16"/>
                    </a:lnTo>
                    <a:lnTo>
                      <a:pt x="0" y="16"/>
                    </a:lnTo>
                    <a:lnTo>
                      <a:pt x="0" y="20"/>
                    </a:lnTo>
                    <a:lnTo>
                      <a:pt x="1" y="20"/>
                    </a:lnTo>
                    <a:lnTo>
                      <a:pt x="1" y="28"/>
                    </a:lnTo>
                    <a:lnTo>
                      <a:pt x="2" y="28"/>
                    </a:lnTo>
                    <a:lnTo>
                      <a:pt x="4" y="34"/>
                    </a:lnTo>
                    <a:lnTo>
                      <a:pt x="6" y="34"/>
                    </a:lnTo>
                    <a:lnTo>
                      <a:pt x="7" y="38"/>
                    </a:lnTo>
                    <a:lnTo>
                      <a:pt x="18" y="38"/>
                    </a:lnTo>
                    <a:lnTo>
                      <a:pt x="18" y="36"/>
                    </a:lnTo>
                    <a:lnTo>
                      <a:pt x="23" y="33"/>
                    </a:lnTo>
                    <a:lnTo>
                      <a:pt x="24" y="25"/>
                    </a:lnTo>
                    <a:lnTo>
                      <a:pt x="25" y="25"/>
                    </a:lnTo>
                    <a:lnTo>
                      <a:pt x="24" y="16"/>
                    </a:lnTo>
                    <a:lnTo>
                      <a:pt x="23" y="16"/>
                    </a:lnTo>
                    <a:lnTo>
                      <a:pt x="23" y="12"/>
                    </a:lnTo>
                    <a:lnTo>
                      <a:pt x="22" y="12"/>
                    </a:lnTo>
                    <a:lnTo>
                      <a:pt x="22" y="11"/>
                    </a:lnTo>
                    <a:lnTo>
                      <a:pt x="18" y="11"/>
                    </a:lnTo>
                    <a:lnTo>
                      <a:pt x="18" y="9"/>
                    </a:lnTo>
                    <a:lnTo>
                      <a:pt x="14" y="9"/>
                    </a:lnTo>
                    <a:lnTo>
                      <a:pt x="14" y="8"/>
                    </a:lnTo>
                    <a:lnTo>
                      <a:pt x="10" y="8"/>
                    </a:lnTo>
                    <a:lnTo>
                      <a:pt x="10" y="9"/>
                    </a:lnTo>
                    <a:lnTo>
                      <a:pt x="7" y="11"/>
                    </a:lnTo>
                    <a:lnTo>
                      <a:pt x="7" y="8"/>
                    </a:lnTo>
                    <a:lnTo>
                      <a:pt x="9" y="8"/>
                    </a:lnTo>
                    <a:lnTo>
                      <a:pt x="9" y="0"/>
                    </a:lnTo>
                    <a:lnTo>
                      <a:pt x="2" y="0"/>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73" name="Freeform 1213"/>
              <p:cNvSpPr>
                <a:spLocks/>
              </p:cNvSpPr>
              <p:nvPr/>
            </p:nvSpPr>
            <p:spPr bwMode="auto">
              <a:xfrm>
                <a:off x="2990" y="924"/>
                <a:ext cx="11" cy="15"/>
              </a:xfrm>
              <a:custGeom>
                <a:avLst/>
                <a:gdLst/>
                <a:ahLst/>
                <a:cxnLst>
                  <a:cxn ang="0">
                    <a:pos x="0" y="28"/>
                  </a:cxn>
                  <a:cxn ang="0">
                    <a:pos x="0" y="0"/>
                  </a:cxn>
                  <a:cxn ang="0">
                    <a:pos x="5" y="0"/>
                  </a:cxn>
                  <a:cxn ang="0">
                    <a:pos x="5" y="12"/>
                  </a:cxn>
                  <a:cxn ang="0">
                    <a:pos x="14" y="0"/>
                  </a:cxn>
                  <a:cxn ang="0">
                    <a:pos x="20" y="0"/>
                  </a:cxn>
                  <a:cxn ang="0">
                    <a:pos x="11" y="11"/>
                  </a:cxn>
                  <a:cxn ang="0">
                    <a:pos x="21" y="28"/>
                  </a:cxn>
                  <a:cxn ang="0">
                    <a:pos x="15" y="28"/>
                  </a:cxn>
                  <a:cxn ang="0">
                    <a:pos x="9" y="15"/>
                  </a:cxn>
                  <a:cxn ang="0">
                    <a:pos x="5" y="20"/>
                  </a:cxn>
                  <a:cxn ang="0">
                    <a:pos x="5" y="28"/>
                  </a:cxn>
                  <a:cxn ang="0">
                    <a:pos x="0" y="28"/>
                  </a:cxn>
                </a:cxnLst>
                <a:rect l="0" t="0" r="r" b="b"/>
                <a:pathLst>
                  <a:path w="21" h="28">
                    <a:moveTo>
                      <a:pt x="0" y="28"/>
                    </a:moveTo>
                    <a:lnTo>
                      <a:pt x="0" y="0"/>
                    </a:lnTo>
                    <a:lnTo>
                      <a:pt x="5" y="0"/>
                    </a:lnTo>
                    <a:lnTo>
                      <a:pt x="5" y="12"/>
                    </a:lnTo>
                    <a:lnTo>
                      <a:pt x="14" y="0"/>
                    </a:lnTo>
                    <a:lnTo>
                      <a:pt x="20" y="0"/>
                    </a:lnTo>
                    <a:lnTo>
                      <a:pt x="11" y="11"/>
                    </a:lnTo>
                    <a:lnTo>
                      <a:pt x="21" y="28"/>
                    </a:lnTo>
                    <a:lnTo>
                      <a:pt x="15" y="28"/>
                    </a:lnTo>
                    <a:lnTo>
                      <a:pt x="9" y="15"/>
                    </a:lnTo>
                    <a:lnTo>
                      <a:pt x="5" y="20"/>
                    </a:lnTo>
                    <a:lnTo>
                      <a:pt x="5" y="28"/>
                    </a:lnTo>
                    <a:lnTo>
                      <a:pt x="0" y="28"/>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74" name="Freeform 1214"/>
              <p:cNvSpPr>
                <a:spLocks/>
              </p:cNvSpPr>
              <p:nvPr/>
            </p:nvSpPr>
            <p:spPr bwMode="auto">
              <a:xfrm>
                <a:off x="3032" y="924"/>
                <a:ext cx="8" cy="15"/>
              </a:xfrm>
              <a:custGeom>
                <a:avLst/>
                <a:gdLst/>
                <a:ahLst/>
                <a:cxnLst>
                  <a:cxn ang="0">
                    <a:pos x="0" y="28"/>
                  </a:cxn>
                  <a:cxn ang="0">
                    <a:pos x="0" y="0"/>
                  </a:cxn>
                  <a:cxn ang="0">
                    <a:pos x="6" y="0"/>
                  </a:cxn>
                  <a:cxn ang="0">
                    <a:pos x="6" y="23"/>
                  </a:cxn>
                  <a:cxn ang="0">
                    <a:pos x="17" y="23"/>
                  </a:cxn>
                  <a:cxn ang="0">
                    <a:pos x="17" y="28"/>
                  </a:cxn>
                  <a:cxn ang="0">
                    <a:pos x="0" y="28"/>
                  </a:cxn>
                </a:cxnLst>
                <a:rect l="0" t="0" r="r" b="b"/>
                <a:pathLst>
                  <a:path w="17" h="28">
                    <a:moveTo>
                      <a:pt x="0" y="28"/>
                    </a:moveTo>
                    <a:lnTo>
                      <a:pt x="0" y="0"/>
                    </a:lnTo>
                    <a:lnTo>
                      <a:pt x="6" y="0"/>
                    </a:lnTo>
                    <a:lnTo>
                      <a:pt x="6" y="23"/>
                    </a:lnTo>
                    <a:lnTo>
                      <a:pt x="17" y="23"/>
                    </a:lnTo>
                    <a:lnTo>
                      <a:pt x="17" y="28"/>
                    </a:lnTo>
                    <a:lnTo>
                      <a:pt x="0" y="28"/>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75" name="Rectangle 1215"/>
              <p:cNvSpPr>
                <a:spLocks noChangeArrowheads="1"/>
              </p:cNvSpPr>
              <p:nvPr/>
            </p:nvSpPr>
            <p:spPr bwMode="auto">
              <a:xfrm>
                <a:off x="2834" y="1010"/>
                <a:ext cx="58" cy="72"/>
              </a:xfrm>
              <a:prstGeom prst="rect">
                <a:avLst/>
              </a:prstGeom>
              <a:gradFill rotWithShape="0">
                <a:gsLst>
                  <a:gs pos="0">
                    <a:srgbClr val="BFBFBF">
                      <a:gamma/>
                      <a:tint val="30196"/>
                      <a:invGamma/>
                    </a:srgbClr>
                  </a:gs>
                  <a:gs pos="100000">
                    <a:srgbClr val="BFBFBF"/>
                  </a:gs>
                </a:gsLst>
                <a:path path="shape">
                  <a:fillToRect l="50000" t="50000" r="50000" b="50000"/>
                </a:path>
              </a:gradFill>
              <a:ln w="3175">
                <a:solidFill>
                  <a:srgbClr val="000000"/>
                </a:solidFill>
                <a:miter lim="800000"/>
                <a:headEnd/>
                <a:tailEnd/>
              </a:ln>
            </p:spPr>
            <p:txBody>
              <a:bodyPr/>
              <a:lstStyle/>
              <a:p>
                <a:endParaRPr lang="zh-TW" altLang="en-US"/>
              </a:p>
            </p:txBody>
          </p:sp>
          <p:sp>
            <p:nvSpPr>
              <p:cNvPr id="4676" name="Freeform 1216"/>
              <p:cNvSpPr>
                <a:spLocks/>
              </p:cNvSpPr>
              <p:nvPr/>
            </p:nvSpPr>
            <p:spPr bwMode="auto">
              <a:xfrm>
                <a:off x="2858" y="1038"/>
                <a:ext cx="8" cy="24"/>
              </a:xfrm>
              <a:custGeom>
                <a:avLst/>
                <a:gdLst/>
                <a:ahLst/>
                <a:cxnLst>
                  <a:cxn ang="0">
                    <a:pos x="15" y="47"/>
                  </a:cxn>
                  <a:cxn ang="0">
                    <a:pos x="9" y="47"/>
                  </a:cxn>
                  <a:cxn ang="0">
                    <a:pos x="9" y="12"/>
                  </a:cxn>
                  <a:cxn ang="0">
                    <a:pos x="0" y="20"/>
                  </a:cxn>
                  <a:cxn ang="0">
                    <a:pos x="0" y="12"/>
                  </a:cxn>
                  <a:cxn ang="0">
                    <a:pos x="2" y="11"/>
                  </a:cxn>
                  <a:cxn ang="0">
                    <a:pos x="5" y="8"/>
                  </a:cxn>
                  <a:cxn ang="0">
                    <a:pos x="10" y="0"/>
                  </a:cxn>
                  <a:cxn ang="0">
                    <a:pos x="15" y="0"/>
                  </a:cxn>
                  <a:cxn ang="0">
                    <a:pos x="15" y="47"/>
                  </a:cxn>
                </a:cxnLst>
                <a:rect l="0" t="0" r="r" b="b"/>
                <a:pathLst>
                  <a:path w="15" h="47">
                    <a:moveTo>
                      <a:pt x="15" y="47"/>
                    </a:moveTo>
                    <a:lnTo>
                      <a:pt x="9" y="47"/>
                    </a:lnTo>
                    <a:lnTo>
                      <a:pt x="9" y="12"/>
                    </a:lnTo>
                    <a:lnTo>
                      <a:pt x="0" y="20"/>
                    </a:lnTo>
                    <a:lnTo>
                      <a:pt x="0" y="12"/>
                    </a:lnTo>
                    <a:lnTo>
                      <a:pt x="2" y="11"/>
                    </a:lnTo>
                    <a:lnTo>
                      <a:pt x="5" y="8"/>
                    </a:lnTo>
                    <a:lnTo>
                      <a:pt x="10" y="0"/>
                    </a:lnTo>
                    <a:lnTo>
                      <a:pt x="15" y="0"/>
                    </a:lnTo>
                    <a:lnTo>
                      <a:pt x="15" y="47"/>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77" name="Freeform 1217"/>
              <p:cNvSpPr>
                <a:spLocks/>
              </p:cNvSpPr>
              <p:nvPr/>
            </p:nvSpPr>
            <p:spPr bwMode="auto">
              <a:xfrm>
                <a:off x="2838" y="1017"/>
                <a:ext cx="12" cy="15"/>
              </a:xfrm>
              <a:custGeom>
                <a:avLst/>
                <a:gdLst/>
                <a:ahLst/>
                <a:cxnLst>
                  <a:cxn ang="0">
                    <a:pos x="0" y="30"/>
                  </a:cxn>
                  <a:cxn ang="0">
                    <a:pos x="0" y="0"/>
                  </a:cxn>
                  <a:cxn ang="0">
                    <a:pos x="7" y="0"/>
                  </a:cxn>
                  <a:cxn ang="0">
                    <a:pos x="12" y="21"/>
                  </a:cxn>
                  <a:cxn ang="0">
                    <a:pos x="16" y="0"/>
                  </a:cxn>
                  <a:cxn ang="0">
                    <a:pos x="23" y="0"/>
                  </a:cxn>
                  <a:cxn ang="0">
                    <a:pos x="23" y="30"/>
                  </a:cxn>
                  <a:cxn ang="0">
                    <a:pos x="19" y="30"/>
                  </a:cxn>
                  <a:cxn ang="0">
                    <a:pos x="19" y="7"/>
                  </a:cxn>
                  <a:cxn ang="0">
                    <a:pos x="14" y="30"/>
                  </a:cxn>
                  <a:cxn ang="0">
                    <a:pos x="10" y="30"/>
                  </a:cxn>
                  <a:cxn ang="0">
                    <a:pos x="5" y="7"/>
                  </a:cxn>
                  <a:cxn ang="0">
                    <a:pos x="5" y="30"/>
                  </a:cxn>
                  <a:cxn ang="0">
                    <a:pos x="0" y="30"/>
                  </a:cxn>
                </a:cxnLst>
                <a:rect l="0" t="0" r="r" b="b"/>
                <a:pathLst>
                  <a:path w="23" h="30">
                    <a:moveTo>
                      <a:pt x="0" y="30"/>
                    </a:moveTo>
                    <a:lnTo>
                      <a:pt x="0" y="0"/>
                    </a:lnTo>
                    <a:lnTo>
                      <a:pt x="7" y="0"/>
                    </a:lnTo>
                    <a:lnTo>
                      <a:pt x="12" y="21"/>
                    </a:lnTo>
                    <a:lnTo>
                      <a:pt x="16" y="0"/>
                    </a:lnTo>
                    <a:lnTo>
                      <a:pt x="23" y="0"/>
                    </a:lnTo>
                    <a:lnTo>
                      <a:pt x="23" y="30"/>
                    </a:lnTo>
                    <a:lnTo>
                      <a:pt x="19" y="30"/>
                    </a:lnTo>
                    <a:lnTo>
                      <a:pt x="19" y="7"/>
                    </a:lnTo>
                    <a:lnTo>
                      <a:pt x="14" y="30"/>
                    </a:lnTo>
                    <a:lnTo>
                      <a:pt x="10" y="30"/>
                    </a:lnTo>
                    <a:lnTo>
                      <a:pt x="5" y="7"/>
                    </a:lnTo>
                    <a:lnTo>
                      <a:pt x="5" y="30"/>
                    </a:lnTo>
                    <a:lnTo>
                      <a:pt x="0" y="30"/>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78" name="Freeform 1218"/>
              <p:cNvSpPr>
                <a:spLocks/>
              </p:cNvSpPr>
              <p:nvPr/>
            </p:nvSpPr>
            <p:spPr bwMode="auto">
              <a:xfrm>
                <a:off x="2880" y="1017"/>
                <a:ext cx="9" cy="15"/>
              </a:xfrm>
              <a:custGeom>
                <a:avLst/>
                <a:gdLst/>
                <a:ahLst/>
                <a:cxnLst>
                  <a:cxn ang="0">
                    <a:pos x="0" y="30"/>
                  </a:cxn>
                  <a:cxn ang="0">
                    <a:pos x="0" y="0"/>
                  </a:cxn>
                  <a:cxn ang="0">
                    <a:pos x="4" y="0"/>
                  </a:cxn>
                  <a:cxn ang="0">
                    <a:pos x="14" y="19"/>
                  </a:cxn>
                  <a:cxn ang="0">
                    <a:pos x="14" y="0"/>
                  </a:cxn>
                  <a:cxn ang="0">
                    <a:pos x="18" y="0"/>
                  </a:cxn>
                  <a:cxn ang="0">
                    <a:pos x="18" y="30"/>
                  </a:cxn>
                  <a:cxn ang="0">
                    <a:pos x="14" y="30"/>
                  </a:cxn>
                  <a:cxn ang="0">
                    <a:pos x="4" y="11"/>
                  </a:cxn>
                  <a:cxn ang="0">
                    <a:pos x="4" y="30"/>
                  </a:cxn>
                  <a:cxn ang="0">
                    <a:pos x="0" y="30"/>
                  </a:cxn>
                </a:cxnLst>
                <a:rect l="0" t="0" r="r" b="b"/>
                <a:pathLst>
                  <a:path w="18" h="30">
                    <a:moveTo>
                      <a:pt x="0" y="30"/>
                    </a:moveTo>
                    <a:lnTo>
                      <a:pt x="0" y="0"/>
                    </a:lnTo>
                    <a:lnTo>
                      <a:pt x="4" y="0"/>
                    </a:lnTo>
                    <a:lnTo>
                      <a:pt x="14" y="19"/>
                    </a:lnTo>
                    <a:lnTo>
                      <a:pt x="14" y="0"/>
                    </a:lnTo>
                    <a:lnTo>
                      <a:pt x="18" y="0"/>
                    </a:lnTo>
                    <a:lnTo>
                      <a:pt x="18" y="30"/>
                    </a:lnTo>
                    <a:lnTo>
                      <a:pt x="14" y="30"/>
                    </a:lnTo>
                    <a:lnTo>
                      <a:pt x="4" y="11"/>
                    </a:lnTo>
                    <a:lnTo>
                      <a:pt x="4" y="30"/>
                    </a:lnTo>
                    <a:lnTo>
                      <a:pt x="0" y="30"/>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79" name="Rectangle 1219"/>
              <p:cNvSpPr>
                <a:spLocks noChangeArrowheads="1"/>
              </p:cNvSpPr>
              <p:nvPr/>
            </p:nvSpPr>
            <p:spPr bwMode="auto">
              <a:xfrm>
                <a:off x="2909" y="1010"/>
                <a:ext cx="59" cy="72"/>
              </a:xfrm>
              <a:prstGeom prst="rect">
                <a:avLst/>
              </a:prstGeom>
              <a:gradFill rotWithShape="0">
                <a:gsLst>
                  <a:gs pos="0">
                    <a:srgbClr val="BFBFBF">
                      <a:gamma/>
                      <a:tint val="30196"/>
                      <a:invGamma/>
                    </a:srgbClr>
                  </a:gs>
                  <a:gs pos="100000">
                    <a:srgbClr val="BFBFBF"/>
                  </a:gs>
                </a:gsLst>
                <a:path path="shape">
                  <a:fillToRect l="50000" t="50000" r="50000" b="50000"/>
                </a:path>
              </a:gradFill>
              <a:ln w="3175">
                <a:solidFill>
                  <a:srgbClr val="000000"/>
                </a:solidFill>
                <a:miter lim="800000"/>
                <a:headEnd/>
                <a:tailEnd/>
              </a:ln>
            </p:spPr>
            <p:txBody>
              <a:bodyPr/>
              <a:lstStyle/>
              <a:p>
                <a:endParaRPr lang="zh-TW" altLang="en-US"/>
              </a:p>
            </p:txBody>
          </p:sp>
          <p:sp>
            <p:nvSpPr>
              <p:cNvPr id="4680" name="Freeform 1220"/>
              <p:cNvSpPr>
                <a:spLocks/>
              </p:cNvSpPr>
              <p:nvPr/>
            </p:nvSpPr>
            <p:spPr bwMode="auto">
              <a:xfrm>
                <a:off x="2929" y="1038"/>
                <a:ext cx="13" cy="24"/>
              </a:xfrm>
              <a:custGeom>
                <a:avLst/>
                <a:gdLst/>
                <a:ahLst/>
                <a:cxnLst>
                  <a:cxn ang="0">
                    <a:pos x="26" y="38"/>
                  </a:cxn>
                  <a:cxn ang="0">
                    <a:pos x="26" y="47"/>
                  </a:cxn>
                  <a:cxn ang="0">
                    <a:pos x="0" y="47"/>
                  </a:cxn>
                  <a:cxn ang="0">
                    <a:pos x="2" y="42"/>
                  </a:cxn>
                  <a:cxn ang="0">
                    <a:pos x="3" y="38"/>
                  </a:cxn>
                  <a:cxn ang="0">
                    <a:pos x="7" y="33"/>
                  </a:cxn>
                  <a:cxn ang="0">
                    <a:pos x="12" y="27"/>
                  </a:cxn>
                  <a:cxn ang="0">
                    <a:pos x="16" y="22"/>
                  </a:cxn>
                  <a:cxn ang="0">
                    <a:pos x="17" y="19"/>
                  </a:cxn>
                  <a:cxn ang="0">
                    <a:pos x="20" y="14"/>
                  </a:cxn>
                  <a:cxn ang="0">
                    <a:pos x="20" y="11"/>
                  </a:cxn>
                  <a:cxn ang="0">
                    <a:pos x="18" y="9"/>
                  </a:cxn>
                  <a:cxn ang="0">
                    <a:pos x="15" y="8"/>
                  </a:cxn>
                  <a:cxn ang="0">
                    <a:pos x="11" y="9"/>
                  </a:cxn>
                  <a:cxn ang="0">
                    <a:pos x="9" y="14"/>
                  </a:cxn>
                  <a:cxn ang="0">
                    <a:pos x="2" y="14"/>
                  </a:cxn>
                  <a:cxn ang="0">
                    <a:pos x="3" y="8"/>
                  </a:cxn>
                  <a:cxn ang="0">
                    <a:pos x="6" y="3"/>
                  </a:cxn>
                  <a:cxn ang="0">
                    <a:pos x="15" y="0"/>
                  </a:cxn>
                  <a:cxn ang="0">
                    <a:pos x="20" y="1"/>
                  </a:cxn>
                  <a:cxn ang="0">
                    <a:pos x="24" y="5"/>
                  </a:cxn>
                  <a:cxn ang="0">
                    <a:pos x="26" y="12"/>
                  </a:cxn>
                  <a:cxn ang="0">
                    <a:pos x="25" y="19"/>
                  </a:cxn>
                  <a:cxn ang="0">
                    <a:pos x="22" y="25"/>
                  </a:cxn>
                  <a:cxn ang="0">
                    <a:pos x="17" y="31"/>
                  </a:cxn>
                  <a:cxn ang="0">
                    <a:pos x="15" y="35"/>
                  </a:cxn>
                  <a:cxn ang="0">
                    <a:pos x="12" y="38"/>
                  </a:cxn>
                  <a:cxn ang="0">
                    <a:pos x="26" y="38"/>
                  </a:cxn>
                </a:cxnLst>
                <a:rect l="0" t="0" r="r" b="b"/>
                <a:pathLst>
                  <a:path w="26" h="47">
                    <a:moveTo>
                      <a:pt x="26" y="38"/>
                    </a:moveTo>
                    <a:lnTo>
                      <a:pt x="26" y="47"/>
                    </a:lnTo>
                    <a:lnTo>
                      <a:pt x="0" y="47"/>
                    </a:lnTo>
                    <a:lnTo>
                      <a:pt x="2" y="42"/>
                    </a:lnTo>
                    <a:lnTo>
                      <a:pt x="3" y="38"/>
                    </a:lnTo>
                    <a:lnTo>
                      <a:pt x="7" y="33"/>
                    </a:lnTo>
                    <a:lnTo>
                      <a:pt x="12" y="27"/>
                    </a:lnTo>
                    <a:lnTo>
                      <a:pt x="16" y="22"/>
                    </a:lnTo>
                    <a:lnTo>
                      <a:pt x="17" y="19"/>
                    </a:lnTo>
                    <a:lnTo>
                      <a:pt x="20" y="14"/>
                    </a:lnTo>
                    <a:lnTo>
                      <a:pt x="20" y="11"/>
                    </a:lnTo>
                    <a:lnTo>
                      <a:pt x="18" y="9"/>
                    </a:lnTo>
                    <a:lnTo>
                      <a:pt x="15" y="8"/>
                    </a:lnTo>
                    <a:lnTo>
                      <a:pt x="11" y="9"/>
                    </a:lnTo>
                    <a:lnTo>
                      <a:pt x="9" y="14"/>
                    </a:lnTo>
                    <a:lnTo>
                      <a:pt x="2" y="14"/>
                    </a:lnTo>
                    <a:lnTo>
                      <a:pt x="3" y="8"/>
                    </a:lnTo>
                    <a:lnTo>
                      <a:pt x="6" y="3"/>
                    </a:lnTo>
                    <a:lnTo>
                      <a:pt x="15" y="0"/>
                    </a:lnTo>
                    <a:lnTo>
                      <a:pt x="20" y="1"/>
                    </a:lnTo>
                    <a:lnTo>
                      <a:pt x="24" y="5"/>
                    </a:lnTo>
                    <a:lnTo>
                      <a:pt x="26" y="12"/>
                    </a:lnTo>
                    <a:lnTo>
                      <a:pt x="25" y="19"/>
                    </a:lnTo>
                    <a:lnTo>
                      <a:pt x="22" y="25"/>
                    </a:lnTo>
                    <a:lnTo>
                      <a:pt x="17" y="31"/>
                    </a:lnTo>
                    <a:lnTo>
                      <a:pt x="15" y="35"/>
                    </a:lnTo>
                    <a:lnTo>
                      <a:pt x="12" y="38"/>
                    </a:lnTo>
                    <a:lnTo>
                      <a:pt x="26" y="38"/>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81" name="Freeform 1221"/>
              <p:cNvSpPr>
                <a:spLocks/>
              </p:cNvSpPr>
              <p:nvPr/>
            </p:nvSpPr>
            <p:spPr bwMode="auto">
              <a:xfrm>
                <a:off x="2914" y="1017"/>
                <a:ext cx="11" cy="15"/>
              </a:xfrm>
              <a:custGeom>
                <a:avLst/>
                <a:gdLst/>
                <a:ahLst/>
                <a:cxnLst>
                  <a:cxn ang="0">
                    <a:pos x="7" y="0"/>
                  </a:cxn>
                  <a:cxn ang="0">
                    <a:pos x="7" y="1"/>
                  </a:cxn>
                  <a:cxn ang="0">
                    <a:pos x="4" y="1"/>
                  </a:cxn>
                  <a:cxn ang="0">
                    <a:pos x="3" y="6"/>
                  </a:cxn>
                  <a:cxn ang="0">
                    <a:pos x="2" y="6"/>
                  </a:cxn>
                  <a:cxn ang="0">
                    <a:pos x="2" y="11"/>
                  </a:cxn>
                  <a:cxn ang="0">
                    <a:pos x="0" y="11"/>
                  </a:cxn>
                  <a:cxn ang="0">
                    <a:pos x="0" y="16"/>
                  </a:cxn>
                  <a:cxn ang="0">
                    <a:pos x="2" y="16"/>
                  </a:cxn>
                  <a:cxn ang="0">
                    <a:pos x="2" y="22"/>
                  </a:cxn>
                  <a:cxn ang="0">
                    <a:pos x="3" y="22"/>
                  </a:cxn>
                  <a:cxn ang="0">
                    <a:pos x="3" y="25"/>
                  </a:cxn>
                  <a:cxn ang="0">
                    <a:pos x="6" y="25"/>
                  </a:cxn>
                  <a:cxn ang="0">
                    <a:pos x="7" y="28"/>
                  </a:cxn>
                  <a:cxn ang="0">
                    <a:pos x="17" y="28"/>
                  </a:cxn>
                  <a:cxn ang="0">
                    <a:pos x="17" y="27"/>
                  </a:cxn>
                  <a:cxn ang="0">
                    <a:pos x="21" y="24"/>
                  </a:cxn>
                  <a:cxn ang="0">
                    <a:pos x="22" y="16"/>
                  </a:cxn>
                  <a:cxn ang="0">
                    <a:pos x="24" y="16"/>
                  </a:cxn>
                  <a:cxn ang="0">
                    <a:pos x="22" y="6"/>
                  </a:cxn>
                  <a:cxn ang="0">
                    <a:pos x="21" y="6"/>
                  </a:cxn>
                  <a:cxn ang="0">
                    <a:pos x="21" y="5"/>
                  </a:cxn>
                  <a:cxn ang="0">
                    <a:pos x="15" y="5"/>
                  </a:cxn>
                  <a:cxn ang="0">
                    <a:pos x="15" y="6"/>
                  </a:cxn>
                  <a:cxn ang="0">
                    <a:pos x="17" y="6"/>
                  </a:cxn>
                  <a:cxn ang="0">
                    <a:pos x="17" y="9"/>
                  </a:cxn>
                  <a:cxn ang="0">
                    <a:pos x="18" y="9"/>
                  </a:cxn>
                  <a:cxn ang="0">
                    <a:pos x="18" y="17"/>
                  </a:cxn>
                  <a:cxn ang="0">
                    <a:pos x="17" y="17"/>
                  </a:cxn>
                  <a:cxn ang="0">
                    <a:pos x="17" y="22"/>
                  </a:cxn>
                  <a:cxn ang="0">
                    <a:pos x="15" y="22"/>
                  </a:cxn>
                  <a:cxn ang="0">
                    <a:pos x="15" y="24"/>
                  </a:cxn>
                  <a:cxn ang="0">
                    <a:pos x="9" y="24"/>
                  </a:cxn>
                  <a:cxn ang="0">
                    <a:pos x="9" y="22"/>
                  </a:cxn>
                  <a:cxn ang="0">
                    <a:pos x="7" y="22"/>
                  </a:cxn>
                  <a:cxn ang="0">
                    <a:pos x="7" y="17"/>
                  </a:cxn>
                  <a:cxn ang="0">
                    <a:pos x="6" y="17"/>
                  </a:cxn>
                  <a:cxn ang="0">
                    <a:pos x="6" y="9"/>
                  </a:cxn>
                  <a:cxn ang="0">
                    <a:pos x="7" y="9"/>
                  </a:cxn>
                  <a:cxn ang="0">
                    <a:pos x="7" y="6"/>
                  </a:cxn>
                  <a:cxn ang="0">
                    <a:pos x="9" y="6"/>
                  </a:cxn>
                  <a:cxn ang="0">
                    <a:pos x="9" y="5"/>
                  </a:cxn>
                  <a:cxn ang="0">
                    <a:pos x="21" y="5"/>
                  </a:cxn>
                  <a:cxn ang="0">
                    <a:pos x="20" y="1"/>
                  </a:cxn>
                  <a:cxn ang="0">
                    <a:pos x="17" y="1"/>
                  </a:cxn>
                  <a:cxn ang="0">
                    <a:pos x="17" y="0"/>
                  </a:cxn>
                  <a:cxn ang="0">
                    <a:pos x="7" y="0"/>
                  </a:cxn>
                </a:cxnLst>
                <a:rect l="0" t="0" r="r" b="b"/>
                <a:pathLst>
                  <a:path w="24" h="28">
                    <a:moveTo>
                      <a:pt x="7" y="0"/>
                    </a:moveTo>
                    <a:lnTo>
                      <a:pt x="7" y="1"/>
                    </a:lnTo>
                    <a:lnTo>
                      <a:pt x="4" y="1"/>
                    </a:lnTo>
                    <a:lnTo>
                      <a:pt x="3" y="6"/>
                    </a:lnTo>
                    <a:lnTo>
                      <a:pt x="2" y="6"/>
                    </a:lnTo>
                    <a:lnTo>
                      <a:pt x="2" y="11"/>
                    </a:lnTo>
                    <a:lnTo>
                      <a:pt x="0" y="11"/>
                    </a:lnTo>
                    <a:lnTo>
                      <a:pt x="0" y="16"/>
                    </a:lnTo>
                    <a:lnTo>
                      <a:pt x="2" y="16"/>
                    </a:lnTo>
                    <a:lnTo>
                      <a:pt x="2" y="22"/>
                    </a:lnTo>
                    <a:lnTo>
                      <a:pt x="3" y="22"/>
                    </a:lnTo>
                    <a:lnTo>
                      <a:pt x="3" y="25"/>
                    </a:lnTo>
                    <a:lnTo>
                      <a:pt x="6" y="25"/>
                    </a:lnTo>
                    <a:lnTo>
                      <a:pt x="7" y="28"/>
                    </a:lnTo>
                    <a:lnTo>
                      <a:pt x="17" y="28"/>
                    </a:lnTo>
                    <a:lnTo>
                      <a:pt x="17" y="27"/>
                    </a:lnTo>
                    <a:lnTo>
                      <a:pt x="21" y="24"/>
                    </a:lnTo>
                    <a:lnTo>
                      <a:pt x="22" y="16"/>
                    </a:lnTo>
                    <a:lnTo>
                      <a:pt x="24" y="16"/>
                    </a:lnTo>
                    <a:lnTo>
                      <a:pt x="22" y="6"/>
                    </a:lnTo>
                    <a:lnTo>
                      <a:pt x="21" y="6"/>
                    </a:lnTo>
                    <a:lnTo>
                      <a:pt x="21" y="5"/>
                    </a:lnTo>
                    <a:lnTo>
                      <a:pt x="15" y="5"/>
                    </a:lnTo>
                    <a:lnTo>
                      <a:pt x="15" y="6"/>
                    </a:lnTo>
                    <a:lnTo>
                      <a:pt x="17" y="6"/>
                    </a:lnTo>
                    <a:lnTo>
                      <a:pt x="17" y="9"/>
                    </a:lnTo>
                    <a:lnTo>
                      <a:pt x="18" y="9"/>
                    </a:lnTo>
                    <a:lnTo>
                      <a:pt x="18" y="17"/>
                    </a:lnTo>
                    <a:lnTo>
                      <a:pt x="17" y="17"/>
                    </a:lnTo>
                    <a:lnTo>
                      <a:pt x="17" y="22"/>
                    </a:lnTo>
                    <a:lnTo>
                      <a:pt x="15" y="22"/>
                    </a:lnTo>
                    <a:lnTo>
                      <a:pt x="15" y="24"/>
                    </a:lnTo>
                    <a:lnTo>
                      <a:pt x="9" y="24"/>
                    </a:lnTo>
                    <a:lnTo>
                      <a:pt x="9" y="22"/>
                    </a:lnTo>
                    <a:lnTo>
                      <a:pt x="7" y="22"/>
                    </a:lnTo>
                    <a:lnTo>
                      <a:pt x="7" y="17"/>
                    </a:lnTo>
                    <a:lnTo>
                      <a:pt x="6" y="17"/>
                    </a:lnTo>
                    <a:lnTo>
                      <a:pt x="6" y="9"/>
                    </a:lnTo>
                    <a:lnTo>
                      <a:pt x="7" y="9"/>
                    </a:lnTo>
                    <a:lnTo>
                      <a:pt x="7" y="6"/>
                    </a:lnTo>
                    <a:lnTo>
                      <a:pt x="9" y="6"/>
                    </a:lnTo>
                    <a:lnTo>
                      <a:pt x="9" y="5"/>
                    </a:lnTo>
                    <a:lnTo>
                      <a:pt x="21" y="5"/>
                    </a:lnTo>
                    <a:lnTo>
                      <a:pt x="20" y="1"/>
                    </a:lnTo>
                    <a:lnTo>
                      <a:pt x="17" y="1"/>
                    </a:lnTo>
                    <a:lnTo>
                      <a:pt x="17" y="0"/>
                    </a:lnTo>
                    <a:lnTo>
                      <a:pt x="7" y="0"/>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82" name="Freeform 1222"/>
              <p:cNvSpPr>
                <a:spLocks/>
              </p:cNvSpPr>
              <p:nvPr/>
            </p:nvSpPr>
            <p:spPr bwMode="auto">
              <a:xfrm>
                <a:off x="2956" y="1017"/>
                <a:ext cx="9" cy="15"/>
              </a:xfrm>
              <a:custGeom>
                <a:avLst/>
                <a:gdLst/>
                <a:ahLst/>
                <a:cxnLst>
                  <a:cxn ang="0">
                    <a:pos x="0" y="0"/>
                  </a:cxn>
                  <a:cxn ang="0">
                    <a:pos x="0" y="7"/>
                  </a:cxn>
                  <a:cxn ang="0">
                    <a:pos x="12" y="7"/>
                  </a:cxn>
                  <a:cxn ang="0">
                    <a:pos x="13" y="13"/>
                  </a:cxn>
                  <a:cxn ang="0">
                    <a:pos x="5" y="13"/>
                  </a:cxn>
                  <a:cxn ang="0">
                    <a:pos x="5" y="7"/>
                  </a:cxn>
                  <a:cxn ang="0">
                    <a:pos x="0" y="7"/>
                  </a:cxn>
                  <a:cxn ang="0">
                    <a:pos x="0" y="30"/>
                  </a:cxn>
                  <a:cxn ang="0">
                    <a:pos x="5" y="30"/>
                  </a:cxn>
                  <a:cxn ang="0">
                    <a:pos x="5" y="21"/>
                  </a:cxn>
                  <a:cxn ang="0">
                    <a:pos x="8" y="21"/>
                  </a:cxn>
                  <a:cxn ang="0">
                    <a:pos x="8" y="19"/>
                  </a:cxn>
                  <a:cxn ang="0">
                    <a:pos x="13" y="19"/>
                  </a:cxn>
                  <a:cxn ang="0">
                    <a:pos x="13" y="18"/>
                  </a:cxn>
                  <a:cxn ang="0">
                    <a:pos x="16" y="18"/>
                  </a:cxn>
                  <a:cxn ang="0">
                    <a:pos x="17" y="13"/>
                  </a:cxn>
                  <a:cxn ang="0">
                    <a:pos x="18" y="13"/>
                  </a:cxn>
                  <a:cxn ang="0">
                    <a:pos x="17" y="3"/>
                  </a:cxn>
                  <a:cxn ang="0">
                    <a:pos x="13" y="2"/>
                  </a:cxn>
                  <a:cxn ang="0">
                    <a:pos x="13" y="0"/>
                  </a:cxn>
                  <a:cxn ang="0">
                    <a:pos x="0" y="0"/>
                  </a:cxn>
                </a:cxnLst>
                <a:rect l="0" t="0" r="r" b="b"/>
                <a:pathLst>
                  <a:path w="18" h="30">
                    <a:moveTo>
                      <a:pt x="0" y="0"/>
                    </a:moveTo>
                    <a:lnTo>
                      <a:pt x="0" y="7"/>
                    </a:lnTo>
                    <a:lnTo>
                      <a:pt x="12" y="7"/>
                    </a:lnTo>
                    <a:lnTo>
                      <a:pt x="13" y="13"/>
                    </a:lnTo>
                    <a:lnTo>
                      <a:pt x="5" y="13"/>
                    </a:lnTo>
                    <a:lnTo>
                      <a:pt x="5" y="7"/>
                    </a:lnTo>
                    <a:lnTo>
                      <a:pt x="0" y="7"/>
                    </a:lnTo>
                    <a:lnTo>
                      <a:pt x="0" y="30"/>
                    </a:lnTo>
                    <a:lnTo>
                      <a:pt x="5" y="30"/>
                    </a:lnTo>
                    <a:lnTo>
                      <a:pt x="5" y="21"/>
                    </a:lnTo>
                    <a:lnTo>
                      <a:pt x="8" y="21"/>
                    </a:lnTo>
                    <a:lnTo>
                      <a:pt x="8" y="19"/>
                    </a:lnTo>
                    <a:lnTo>
                      <a:pt x="13" y="19"/>
                    </a:lnTo>
                    <a:lnTo>
                      <a:pt x="13" y="18"/>
                    </a:lnTo>
                    <a:lnTo>
                      <a:pt x="16" y="18"/>
                    </a:lnTo>
                    <a:lnTo>
                      <a:pt x="17" y="13"/>
                    </a:lnTo>
                    <a:lnTo>
                      <a:pt x="18" y="13"/>
                    </a:lnTo>
                    <a:lnTo>
                      <a:pt x="17" y="3"/>
                    </a:lnTo>
                    <a:lnTo>
                      <a:pt x="13" y="2"/>
                    </a:lnTo>
                    <a:lnTo>
                      <a:pt x="13" y="0"/>
                    </a:lnTo>
                    <a:lnTo>
                      <a:pt x="0" y="0"/>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83" name="Rectangle 1223"/>
              <p:cNvSpPr>
                <a:spLocks noChangeArrowheads="1"/>
              </p:cNvSpPr>
              <p:nvPr/>
            </p:nvSpPr>
            <p:spPr bwMode="auto">
              <a:xfrm>
                <a:off x="2985" y="1010"/>
                <a:ext cx="58" cy="72"/>
              </a:xfrm>
              <a:prstGeom prst="rect">
                <a:avLst/>
              </a:prstGeom>
              <a:gradFill rotWithShape="0">
                <a:gsLst>
                  <a:gs pos="0">
                    <a:srgbClr val="BFBFBF">
                      <a:gamma/>
                      <a:tint val="30196"/>
                      <a:invGamma/>
                    </a:srgbClr>
                  </a:gs>
                  <a:gs pos="100000">
                    <a:srgbClr val="BFBFBF"/>
                  </a:gs>
                </a:gsLst>
                <a:path path="shape">
                  <a:fillToRect l="50000" t="50000" r="50000" b="50000"/>
                </a:path>
              </a:gradFill>
              <a:ln w="3175">
                <a:solidFill>
                  <a:srgbClr val="000000"/>
                </a:solidFill>
                <a:miter lim="800000"/>
                <a:headEnd/>
                <a:tailEnd/>
              </a:ln>
            </p:spPr>
            <p:txBody>
              <a:bodyPr/>
              <a:lstStyle/>
              <a:p>
                <a:endParaRPr lang="zh-TW" altLang="en-US"/>
              </a:p>
            </p:txBody>
          </p:sp>
          <p:sp>
            <p:nvSpPr>
              <p:cNvPr id="4684" name="Freeform 1224"/>
              <p:cNvSpPr>
                <a:spLocks/>
              </p:cNvSpPr>
              <p:nvPr/>
            </p:nvSpPr>
            <p:spPr bwMode="auto">
              <a:xfrm>
                <a:off x="3008" y="1038"/>
                <a:ext cx="13" cy="24"/>
              </a:xfrm>
              <a:custGeom>
                <a:avLst/>
                <a:gdLst/>
                <a:ahLst/>
                <a:cxnLst>
                  <a:cxn ang="0">
                    <a:pos x="0" y="35"/>
                  </a:cxn>
                  <a:cxn ang="0">
                    <a:pos x="6" y="33"/>
                  </a:cxn>
                  <a:cxn ang="0">
                    <a:pos x="8" y="38"/>
                  </a:cxn>
                  <a:cxn ang="0">
                    <a:pos x="12" y="41"/>
                  </a:cxn>
                  <a:cxn ang="0">
                    <a:pos x="15" y="38"/>
                  </a:cxn>
                  <a:cxn ang="0">
                    <a:pos x="17" y="36"/>
                  </a:cxn>
                  <a:cxn ang="0">
                    <a:pos x="17" y="33"/>
                  </a:cxn>
                  <a:cxn ang="0">
                    <a:pos x="17" y="30"/>
                  </a:cxn>
                  <a:cxn ang="0">
                    <a:pos x="15" y="27"/>
                  </a:cxn>
                  <a:cxn ang="0">
                    <a:pos x="12" y="25"/>
                  </a:cxn>
                  <a:cxn ang="0">
                    <a:pos x="9" y="25"/>
                  </a:cxn>
                  <a:cxn ang="0">
                    <a:pos x="9" y="19"/>
                  </a:cxn>
                  <a:cxn ang="0">
                    <a:pos x="14" y="17"/>
                  </a:cxn>
                  <a:cxn ang="0">
                    <a:pos x="15" y="16"/>
                  </a:cxn>
                  <a:cxn ang="0">
                    <a:pos x="15" y="12"/>
                  </a:cxn>
                  <a:cxn ang="0">
                    <a:pos x="14" y="9"/>
                  </a:cxn>
                  <a:cxn ang="0">
                    <a:pos x="12" y="8"/>
                  </a:cxn>
                  <a:cxn ang="0">
                    <a:pos x="9" y="9"/>
                  </a:cxn>
                  <a:cxn ang="0">
                    <a:pos x="6" y="14"/>
                  </a:cxn>
                  <a:cxn ang="0">
                    <a:pos x="0" y="12"/>
                  </a:cxn>
                  <a:cxn ang="0">
                    <a:pos x="1" y="9"/>
                  </a:cxn>
                  <a:cxn ang="0">
                    <a:pos x="3" y="6"/>
                  </a:cxn>
                  <a:cxn ang="0">
                    <a:pos x="6" y="1"/>
                  </a:cxn>
                  <a:cxn ang="0">
                    <a:pos x="9" y="1"/>
                  </a:cxn>
                  <a:cxn ang="0">
                    <a:pos x="12" y="0"/>
                  </a:cxn>
                  <a:cxn ang="0">
                    <a:pos x="17" y="1"/>
                  </a:cxn>
                  <a:cxn ang="0">
                    <a:pos x="19" y="5"/>
                  </a:cxn>
                  <a:cxn ang="0">
                    <a:pos x="22" y="8"/>
                  </a:cxn>
                  <a:cxn ang="0">
                    <a:pos x="22" y="12"/>
                  </a:cxn>
                  <a:cxn ang="0">
                    <a:pos x="21" y="17"/>
                  </a:cxn>
                  <a:cxn ang="0">
                    <a:pos x="17" y="22"/>
                  </a:cxn>
                  <a:cxn ang="0">
                    <a:pos x="22" y="25"/>
                  </a:cxn>
                  <a:cxn ang="0">
                    <a:pos x="23" y="30"/>
                  </a:cxn>
                  <a:cxn ang="0">
                    <a:pos x="24" y="33"/>
                  </a:cxn>
                  <a:cxn ang="0">
                    <a:pos x="23" y="38"/>
                  </a:cxn>
                  <a:cxn ang="0">
                    <a:pos x="21" y="42"/>
                  </a:cxn>
                  <a:cxn ang="0">
                    <a:pos x="17" y="46"/>
                  </a:cxn>
                  <a:cxn ang="0">
                    <a:pos x="12" y="47"/>
                  </a:cxn>
                  <a:cxn ang="0">
                    <a:pos x="6" y="46"/>
                  </a:cxn>
                  <a:cxn ang="0">
                    <a:pos x="4" y="44"/>
                  </a:cxn>
                  <a:cxn ang="0">
                    <a:pos x="0" y="35"/>
                  </a:cxn>
                </a:cxnLst>
                <a:rect l="0" t="0" r="r" b="b"/>
                <a:pathLst>
                  <a:path w="24" h="47">
                    <a:moveTo>
                      <a:pt x="0" y="35"/>
                    </a:moveTo>
                    <a:lnTo>
                      <a:pt x="6" y="33"/>
                    </a:lnTo>
                    <a:lnTo>
                      <a:pt x="8" y="38"/>
                    </a:lnTo>
                    <a:lnTo>
                      <a:pt x="12" y="41"/>
                    </a:lnTo>
                    <a:lnTo>
                      <a:pt x="15" y="38"/>
                    </a:lnTo>
                    <a:lnTo>
                      <a:pt x="17" y="36"/>
                    </a:lnTo>
                    <a:lnTo>
                      <a:pt x="17" y="33"/>
                    </a:lnTo>
                    <a:lnTo>
                      <a:pt x="17" y="30"/>
                    </a:lnTo>
                    <a:lnTo>
                      <a:pt x="15" y="27"/>
                    </a:lnTo>
                    <a:lnTo>
                      <a:pt x="12" y="25"/>
                    </a:lnTo>
                    <a:lnTo>
                      <a:pt x="9" y="25"/>
                    </a:lnTo>
                    <a:lnTo>
                      <a:pt x="9" y="19"/>
                    </a:lnTo>
                    <a:lnTo>
                      <a:pt x="14" y="17"/>
                    </a:lnTo>
                    <a:lnTo>
                      <a:pt x="15" y="16"/>
                    </a:lnTo>
                    <a:lnTo>
                      <a:pt x="15" y="12"/>
                    </a:lnTo>
                    <a:lnTo>
                      <a:pt x="14" y="9"/>
                    </a:lnTo>
                    <a:lnTo>
                      <a:pt x="12" y="8"/>
                    </a:lnTo>
                    <a:lnTo>
                      <a:pt x="9" y="9"/>
                    </a:lnTo>
                    <a:lnTo>
                      <a:pt x="6" y="14"/>
                    </a:lnTo>
                    <a:lnTo>
                      <a:pt x="0" y="12"/>
                    </a:lnTo>
                    <a:lnTo>
                      <a:pt x="1" y="9"/>
                    </a:lnTo>
                    <a:lnTo>
                      <a:pt x="3" y="6"/>
                    </a:lnTo>
                    <a:lnTo>
                      <a:pt x="6" y="1"/>
                    </a:lnTo>
                    <a:lnTo>
                      <a:pt x="9" y="1"/>
                    </a:lnTo>
                    <a:lnTo>
                      <a:pt x="12" y="0"/>
                    </a:lnTo>
                    <a:lnTo>
                      <a:pt x="17" y="1"/>
                    </a:lnTo>
                    <a:lnTo>
                      <a:pt x="19" y="5"/>
                    </a:lnTo>
                    <a:lnTo>
                      <a:pt x="22" y="8"/>
                    </a:lnTo>
                    <a:lnTo>
                      <a:pt x="22" y="12"/>
                    </a:lnTo>
                    <a:lnTo>
                      <a:pt x="21" y="17"/>
                    </a:lnTo>
                    <a:lnTo>
                      <a:pt x="17" y="22"/>
                    </a:lnTo>
                    <a:lnTo>
                      <a:pt x="22" y="25"/>
                    </a:lnTo>
                    <a:lnTo>
                      <a:pt x="23" y="30"/>
                    </a:lnTo>
                    <a:lnTo>
                      <a:pt x="24" y="33"/>
                    </a:lnTo>
                    <a:lnTo>
                      <a:pt x="23" y="38"/>
                    </a:lnTo>
                    <a:lnTo>
                      <a:pt x="21" y="42"/>
                    </a:lnTo>
                    <a:lnTo>
                      <a:pt x="17" y="46"/>
                    </a:lnTo>
                    <a:lnTo>
                      <a:pt x="12" y="47"/>
                    </a:lnTo>
                    <a:lnTo>
                      <a:pt x="6" y="46"/>
                    </a:lnTo>
                    <a:lnTo>
                      <a:pt x="4" y="44"/>
                    </a:lnTo>
                    <a:lnTo>
                      <a:pt x="0" y="35"/>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85" name="Freeform 1225"/>
              <p:cNvSpPr>
                <a:spLocks/>
              </p:cNvSpPr>
              <p:nvPr/>
            </p:nvSpPr>
            <p:spPr bwMode="auto">
              <a:xfrm>
                <a:off x="2989" y="1017"/>
                <a:ext cx="12" cy="15"/>
              </a:xfrm>
              <a:custGeom>
                <a:avLst/>
                <a:gdLst/>
                <a:ahLst/>
                <a:cxnLst>
                  <a:cxn ang="0">
                    <a:pos x="7" y="0"/>
                  </a:cxn>
                  <a:cxn ang="0">
                    <a:pos x="7" y="1"/>
                  </a:cxn>
                  <a:cxn ang="0">
                    <a:pos x="4" y="1"/>
                  </a:cxn>
                  <a:cxn ang="0">
                    <a:pos x="3" y="6"/>
                  </a:cxn>
                  <a:cxn ang="0">
                    <a:pos x="2" y="6"/>
                  </a:cxn>
                  <a:cxn ang="0">
                    <a:pos x="2" y="11"/>
                  </a:cxn>
                  <a:cxn ang="0">
                    <a:pos x="0" y="11"/>
                  </a:cxn>
                  <a:cxn ang="0">
                    <a:pos x="2" y="20"/>
                  </a:cxn>
                  <a:cxn ang="0">
                    <a:pos x="3" y="20"/>
                  </a:cxn>
                  <a:cxn ang="0">
                    <a:pos x="3" y="24"/>
                  </a:cxn>
                  <a:cxn ang="0">
                    <a:pos x="7" y="25"/>
                  </a:cxn>
                  <a:cxn ang="0">
                    <a:pos x="8" y="28"/>
                  </a:cxn>
                  <a:cxn ang="0">
                    <a:pos x="20" y="28"/>
                  </a:cxn>
                  <a:cxn ang="0">
                    <a:pos x="20" y="30"/>
                  </a:cxn>
                  <a:cxn ang="0">
                    <a:pos x="23" y="30"/>
                  </a:cxn>
                  <a:cxn ang="0">
                    <a:pos x="23" y="28"/>
                  </a:cxn>
                  <a:cxn ang="0">
                    <a:pos x="25" y="28"/>
                  </a:cxn>
                  <a:cxn ang="0">
                    <a:pos x="23" y="25"/>
                  </a:cxn>
                  <a:cxn ang="0">
                    <a:pos x="21" y="25"/>
                  </a:cxn>
                  <a:cxn ang="0">
                    <a:pos x="22" y="17"/>
                  </a:cxn>
                  <a:cxn ang="0">
                    <a:pos x="23" y="17"/>
                  </a:cxn>
                  <a:cxn ang="0">
                    <a:pos x="22" y="5"/>
                  </a:cxn>
                  <a:cxn ang="0">
                    <a:pos x="14" y="5"/>
                  </a:cxn>
                  <a:cxn ang="0">
                    <a:pos x="14" y="6"/>
                  </a:cxn>
                  <a:cxn ang="0">
                    <a:pos x="17" y="6"/>
                  </a:cxn>
                  <a:cxn ang="0">
                    <a:pos x="17" y="9"/>
                  </a:cxn>
                  <a:cxn ang="0">
                    <a:pos x="18" y="9"/>
                  </a:cxn>
                  <a:cxn ang="0">
                    <a:pos x="18" y="20"/>
                  </a:cxn>
                  <a:cxn ang="0">
                    <a:pos x="14" y="20"/>
                  </a:cxn>
                  <a:cxn ang="0">
                    <a:pos x="14" y="19"/>
                  </a:cxn>
                  <a:cxn ang="0">
                    <a:pos x="12" y="19"/>
                  </a:cxn>
                  <a:cxn ang="0">
                    <a:pos x="12" y="20"/>
                  </a:cxn>
                  <a:cxn ang="0">
                    <a:pos x="11" y="20"/>
                  </a:cxn>
                  <a:cxn ang="0">
                    <a:pos x="11" y="22"/>
                  </a:cxn>
                  <a:cxn ang="0">
                    <a:pos x="14" y="22"/>
                  </a:cxn>
                  <a:cxn ang="0">
                    <a:pos x="14" y="24"/>
                  </a:cxn>
                  <a:cxn ang="0">
                    <a:pos x="9" y="24"/>
                  </a:cxn>
                  <a:cxn ang="0">
                    <a:pos x="5" y="14"/>
                  </a:cxn>
                  <a:cxn ang="0">
                    <a:pos x="5" y="11"/>
                  </a:cxn>
                  <a:cxn ang="0">
                    <a:pos x="7" y="11"/>
                  </a:cxn>
                  <a:cxn ang="0">
                    <a:pos x="7" y="8"/>
                  </a:cxn>
                  <a:cxn ang="0">
                    <a:pos x="9" y="5"/>
                  </a:cxn>
                  <a:cxn ang="0">
                    <a:pos x="21" y="5"/>
                  </a:cxn>
                  <a:cxn ang="0">
                    <a:pos x="21" y="1"/>
                  </a:cxn>
                  <a:cxn ang="0">
                    <a:pos x="16" y="1"/>
                  </a:cxn>
                  <a:cxn ang="0">
                    <a:pos x="16" y="0"/>
                  </a:cxn>
                  <a:cxn ang="0">
                    <a:pos x="7" y="0"/>
                  </a:cxn>
                </a:cxnLst>
                <a:rect l="0" t="0" r="r" b="b"/>
                <a:pathLst>
                  <a:path w="25" h="30">
                    <a:moveTo>
                      <a:pt x="7" y="0"/>
                    </a:moveTo>
                    <a:lnTo>
                      <a:pt x="7" y="1"/>
                    </a:lnTo>
                    <a:lnTo>
                      <a:pt x="4" y="1"/>
                    </a:lnTo>
                    <a:lnTo>
                      <a:pt x="3" y="6"/>
                    </a:lnTo>
                    <a:lnTo>
                      <a:pt x="2" y="6"/>
                    </a:lnTo>
                    <a:lnTo>
                      <a:pt x="2" y="11"/>
                    </a:lnTo>
                    <a:lnTo>
                      <a:pt x="0" y="11"/>
                    </a:lnTo>
                    <a:lnTo>
                      <a:pt x="2" y="20"/>
                    </a:lnTo>
                    <a:lnTo>
                      <a:pt x="3" y="20"/>
                    </a:lnTo>
                    <a:lnTo>
                      <a:pt x="3" y="24"/>
                    </a:lnTo>
                    <a:lnTo>
                      <a:pt x="7" y="25"/>
                    </a:lnTo>
                    <a:lnTo>
                      <a:pt x="8" y="28"/>
                    </a:lnTo>
                    <a:lnTo>
                      <a:pt x="20" y="28"/>
                    </a:lnTo>
                    <a:lnTo>
                      <a:pt x="20" y="30"/>
                    </a:lnTo>
                    <a:lnTo>
                      <a:pt x="23" y="30"/>
                    </a:lnTo>
                    <a:lnTo>
                      <a:pt x="23" y="28"/>
                    </a:lnTo>
                    <a:lnTo>
                      <a:pt x="25" y="28"/>
                    </a:lnTo>
                    <a:lnTo>
                      <a:pt x="23" y="25"/>
                    </a:lnTo>
                    <a:lnTo>
                      <a:pt x="21" y="25"/>
                    </a:lnTo>
                    <a:lnTo>
                      <a:pt x="22" y="17"/>
                    </a:lnTo>
                    <a:lnTo>
                      <a:pt x="23" y="17"/>
                    </a:lnTo>
                    <a:lnTo>
                      <a:pt x="22" y="5"/>
                    </a:lnTo>
                    <a:lnTo>
                      <a:pt x="14" y="5"/>
                    </a:lnTo>
                    <a:lnTo>
                      <a:pt x="14" y="6"/>
                    </a:lnTo>
                    <a:lnTo>
                      <a:pt x="17" y="6"/>
                    </a:lnTo>
                    <a:lnTo>
                      <a:pt x="17" y="9"/>
                    </a:lnTo>
                    <a:lnTo>
                      <a:pt x="18" y="9"/>
                    </a:lnTo>
                    <a:lnTo>
                      <a:pt x="18" y="20"/>
                    </a:lnTo>
                    <a:lnTo>
                      <a:pt x="14" y="20"/>
                    </a:lnTo>
                    <a:lnTo>
                      <a:pt x="14" y="19"/>
                    </a:lnTo>
                    <a:lnTo>
                      <a:pt x="12" y="19"/>
                    </a:lnTo>
                    <a:lnTo>
                      <a:pt x="12" y="20"/>
                    </a:lnTo>
                    <a:lnTo>
                      <a:pt x="11" y="20"/>
                    </a:lnTo>
                    <a:lnTo>
                      <a:pt x="11" y="22"/>
                    </a:lnTo>
                    <a:lnTo>
                      <a:pt x="14" y="22"/>
                    </a:lnTo>
                    <a:lnTo>
                      <a:pt x="14" y="24"/>
                    </a:lnTo>
                    <a:lnTo>
                      <a:pt x="9" y="24"/>
                    </a:lnTo>
                    <a:lnTo>
                      <a:pt x="5" y="14"/>
                    </a:lnTo>
                    <a:lnTo>
                      <a:pt x="5" y="11"/>
                    </a:lnTo>
                    <a:lnTo>
                      <a:pt x="7" y="11"/>
                    </a:lnTo>
                    <a:lnTo>
                      <a:pt x="7" y="8"/>
                    </a:lnTo>
                    <a:lnTo>
                      <a:pt x="9" y="5"/>
                    </a:lnTo>
                    <a:lnTo>
                      <a:pt x="21" y="5"/>
                    </a:lnTo>
                    <a:lnTo>
                      <a:pt x="21" y="1"/>
                    </a:lnTo>
                    <a:lnTo>
                      <a:pt x="16" y="1"/>
                    </a:lnTo>
                    <a:lnTo>
                      <a:pt x="16" y="0"/>
                    </a:lnTo>
                    <a:lnTo>
                      <a:pt x="7" y="0"/>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86" name="Freeform 1226"/>
              <p:cNvSpPr>
                <a:spLocks/>
              </p:cNvSpPr>
              <p:nvPr/>
            </p:nvSpPr>
            <p:spPr bwMode="auto">
              <a:xfrm>
                <a:off x="3030" y="1017"/>
                <a:ext cx="10" cy="15"/>
              </a:xfrm>
              <a:custGeom>
                <a:avLst/>
                <a:gdLst/>
                <a:ahLst/>
                <a:cxnLst>
                  <a:cxn ang="0">
                    <a:pos x="0" y="0"/>
                  </a:cxn>
                  <a:cxn ang="0">
                    <a:pos x="0" y="7"/>
                  </a:cxn>
                  <a:cxn ang="0">
                    <a:pos x="13" y="7"/>
                  </a:cxn>
                  <a:cxn ang="0">
                    <a:pos x="14" y="13"/>
                  </a:cxn>
                  <a:cxn ang="0">
                    <a:pos x="4" y="13"/>
                  </a:cxn>
                  <a:cxn ang="0">
                    <a:pos x="4" y="7"/>
                  </a:cxn>
                  <a:cxn ang="0">
                    <a:pos x="0" y="7"/>
                  </a:cxn>
                  <a:cxn ang="0">
                    <a:pos x="0" y="19"/>
                  </a:cxn>
                  <a:cxn ang="0">
                    <a:pos x="9" y="19"/>
                  </a:cxn>
                  <a:cxn ang="0">
                    <a:pos x="14" y="29"/>
                  </a:cxn>
                  <a:cxn ang="0">
                    <a:pos x="14" y="30"/>
                  </a:cxn>
                  <a:cxn ang="0">
                    <a:pos x="19" y="30"/>
                  </a:cxn>
                  <a:cxn ang="0">
                    <a:pos x="18" y="24"/>
                  </a:cxn>
                  <a:cxn ang="0">
                    <a:pos x="17" y="24"/>
                  </a:cxn>
                  <a:cxn ang="0">
                    <a:pos x="13" y="16"/>
                  </a:cxn>
                  <a:cxn ang="0">
                    <a:pos x="18" y="16"/>
                  </a:cxn>
                  <a:cxn ang="0">
                    <a:pos x="18" y="13"/>
                  </a:cxn>
                  <a:cxn ang="0">
                    <a:pos x="19" y="13"/>
                  </a:cxn>
                  <a:cxn ang="0">
                    <a:pos x="19" y="7"/>
                  </a:cxn>
                  <a:cxn ang="0">
                    <a:pos x="18" y="7"/>
                  </a:cxn>
                  <a:cxn ang="0">
                    <a:pos x="18" y="3"/>
                  </a:cxn>
                  <a:cxn ang="0">
                    <a:pos x="15" y="3"/>
                  </a:cxn>
                  <a:cxn ang="0">
                    <a:pos x="15" y="2"/>
                  </a:cxn>
                  <a:cxn ang="0">
                    <a:pos x="10" y="2"/>
                  </a:cxn>
                  <a:cxn ang="0">
                    <a:pos x="10" y="0"/>
                  </a:cxn>
                  <a:cxn ang="0">
                    <a:pos x="0" y="0"/>
                  </a:cxn>
                </a:cxnLst>
                <a:rect l="0" t="0" r="r" b="b"/>
                <a:pathLst>
                  <a:path w="19" h="30">
                    <a:moveTo>
                      <a:pt x="0" y="0"/>
                    </a:moveTo>
                    <a:lnTo>
                      <a:pt x="0" y="7"/>
                    </a:lnTo>
                    <a:lnTo>
                      <a:pt x="13" y="7"/>
                    </a:lnTo>
                    <a:lnTo>
                      <a:pt x="14" y="13"/>
                    </a:lnTo>
                    <a:lnTo>
                      <a:pt x="4" y="13"/>
                    </a:lnTo>
                    <a:lnTo>
                      <a:pt x="4" y="7"/>
                    </a:lnTo>
                    <a:lnTo>
                      <a:pt x="0" y="7"/>
                    </a:lnTo>
                    <a:lnTo>
                      <a:pt x="0" y="19"/>
                    </a:lnTo>
                    <a:lnTo>
                      <a:pt x="9" y="19"/>
                    </a:lnTo>
                    <a:lnTo>
                      <a:pt x="14" y="29"/>
                    </a:lnTo>
                    <a:lnTo>
                      <a:pt x="14" y="30"/>
                    </a:lnTo>
                    <a:lnTo>
                      <a:pt x="19" y="30"/>
                    </a:lnTo>
                    <a:lnTo>
                      <a:pt x="18" y="24"/>
                    </a:lnTo>
                    <a:lnTo>
                      <a:pt x="17" y="24"/>
                    </a:lnTo>
                    <a:lnTo>
                      <a:pt x="13" y="16"/>
                    </a:lnTo>
                    <a:lnTo>
                      <a:pt x="18" y="16"/>
                    </a:lnTo>
                    <a:lnTo>
                      <a:pt x="18" y="13"/>
                    </a:lnTo>
                    <a:lnTo>
                      <a:pt x="19" y="13"/>
                    </a:lnTo>
                    <a:lnTo>
                      <a:pt x="19" y="7"/>
                    </a:lnTo>
                    <a:lnTo>
                      <a:pt x="18" y="7"/>
                    </a:lnTo>
                    <a:lnTo>
                      <a:pt x="18" y="3"/>
                    </a:lnTo>
                    <a:lnTo>
                      <a:pt x="15" y="3"/>
                    </a:lnTo>
                    <a:lnTo>
                      <a:pt x="15" y="2"/>
                    </a:lnTo>
                    <a:lnTo>
                      <a:pt x="10" y="2"/>
                    </a:lnTo>
                    <a:lnTo>
                      <a:pt x="10" y="0"/>
                    </a:lnTo>
                    <a:lnTo>
                      <a:pt x="0" y="0"/>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87" name="Rectangle 1227"/>
              <p:cNvSpPr>
                <a:spLocks noChangeArrowheads="1"/>
              </p:cNvSpPr>
              <p:nvPr/>
            </p:nvSpPr>
            <p:spPr bwMode="auto">
              <a:xfrm>
                <a:off x="3030" y="1026"/>
                <a:ext cx="2" cy="6"/>
              </a:xfrm>
              <a:prstGeom prst="rect">
                <a:avLst/>
              </a:prstGeom>
              <a:gradFill rotWithShape="0">
                <a:gsLst>
                  <a:gs pos="0">
                    <a:srgbClr val="FFFFFF">
                      <a:gamma/>
                      <a:tint val="30196"/>
                      <a:invGamma/>
                    </a:srgbClr>
                  </a:gs>
                  <a:gs pos="100000">
                    <a:srgbClr val="FFFFFF"/>
                  </a:gs>
                </a:gsLst>
                <a:path path="shape">
                  <a:fillToRect l="50000" t="50000" r="50000" b="50000"/>
                </a:path>
              </a:gradFill>
              <a:ln w="3175">
                <a:solidFill>
                  <a:srgbClr val="000000"/>
                </a:solidFill>
                <a:miter lim="800000"/>
                <a:headEnd/>
                <a:tailEnd/>
              </a:ln>
            </p:spPr>
            <p:txBody>
              <a:bodyPr/>
              <a:lstStyle/>
              <a:p>
                <a:endParaRPr lang="zh-TW" altLang="en-US"/>
              </a:p>
            </p:txBody>
          </p:sp>
          <p:sp>
            <p:nvSpPr>
              <p:cNvPr id="4688" name="Rectangle 1228"/>
              <p:cNvSpPr>
                <a:spLocks noChangeArrowheads="1"/>
              </p:cNvSpPr>
              <p:nvPr/>
            </p:nvSpPr>
            <p:spPr bwMode="auto">
              <a:xfrm>
                <a:off x="2834" y="1103"/>
                <a:ext cx="58" cy="71"/>
              </a:xfrm>
              <a:prstGeom prst="rect">
                <a:avLst/>
              </a:prstGeom>
              <a:gradFill rotWithShape="0">
                <a:gsLst>
                  <a:gs pos="0">
                    <a:srgbClr val="BFBFBF">
                      <a:gamma/>
                      <a:tint val="30196"/>
                      <a:invGamma/>
                    </a:srgbClr>
                  </a:gs>
                  <a:gs pos="100000">
                    <a:srgbClr val="BFBFBF"/>
                  </a:gs>
                </a:gsLst>
                <a:path path="shape">
                  <a:fillToRect l="50000" t="50000" r="50000" b="50000"/>
                </a:path>
              </a:gradFill>
              <a:ln w="3175">
                <a:solidFill>
                  <a:srgbClr val="000000"/>
                </a:solidFill>
                <a:miter lim="800000"/>
                <a:headEnd/>
                <a:tailEnd/>
              </a:ln>
            </p:spPr>
            <p:txBody>
              <a:bodyPr/>
              <a:lstStyle/>
              <a:p>
                <a:endParaRPr lang="zh-TW" altLang="en-US"/>
              </a:p>
            </p:txBody>
          </p:sp>
          <p:sp>
            <p:nvSpPr>
              <p:cNvPr id="4689" name="Rectangle 1229"/>
              <p:cNvSpPr>
                <a:spLocks noChangeArrowheads="1"/>
              </p:cNvSpPr>
              <p:nvPr/>
            </p:nvSpPr>
            <p:spPr bwMode="auto">
              <a:xfrm>
                <a:off x="2834" y="1103"/>
                <a:ext cx="58" cy="71"/>
              </a:xfrm>
              <a:prstGeom prst="rect">
                <a:avLst/>
              </a:prstGeom>
              <a:gradFill rotWithShape="0">
                <a:gsLst>
                  <a:gs pos="0">
                    <a:srgbClr val="BFBFBF">
                      <a:gamma/>
                      <a:tint val="30196"/>
                      <a:invGamma/>
                    </a:srgbClr>
                  </a:gs>
                  <a:gs pos="100000">
                    <a:srgbClr val="BFBFBF"/>
                  </a:gs>
                </a:gsLst>
                <a:path path="shape">
                  <a:fillToRect l="50000" t="50000" r="50000" b="50000"/>
                </a:path>
              </a:gradFill>
              <a:ln w="3175">
                <a:solidFill>
                  <a:srgbClr val="000000"/>
                </a:solidFill>
                <a:miter lim="800000"/>
                <a:headEnd/>
                <a:tailEnd/>
              </a:ln>
            </p:spPr>
            <p:txBody>
              <a:bodyPr/>
              <a:lstStyle/>
              <a:p>
                <a:endParaRPr lang="zh-TW" altLang="en-US"/>
              </a:p>
            </p:txBody>
          </p:sp>
          <p:sp>
            <p:nvSpPr>
              <p:cNvPr id="4690" name="Freeform 1230"/>
              <p:cNvSpPr>
                <a:spLocks/>
              </p:cNvSpPr>
              <p:nvPr/>
            </p:nvSpPr>
            <p:spPr bwMode="auto">
              <a:xfrm>
                <a:off x="2880" y="1109"/>
                <a:ext cx="10" cy="15"/>
              </a:xfrm>
              <a:custGeom>
                <a:avLst/>
                <a:gdLst/>
                <a:ahLst/>
                <a:cxnLst>
                  <a:cxn ang="0">
                    <a:pos x="7" y="30"/>
                  </a:cxn>
                  <a:cxn ang="0">
                    <a:pos x="7" y="5"/>
                  </a:cxn>
                  <a:cxn ang="0">
                    <a:pos x="0" y="5"/>
                  </a:cxn>
                  <a:cxn ang="0">
                    <a:pos x="0" y="0"/>
                  </a:cxn>
                  <a:cxn ang="0">
                    <a:pos x="20" y="0"/>
                  </a:cxn>
                  <a:cxn ang="0">
                    <a:pos x="20" y="5"/>
                  </a:cxn>
                  <a:cxn ang="0">
                    <a:pos x="12" y="5"/>
                  </a:cxn>
                  <a:cxn ang="0">
                    <a:pos x="12" y="30"/>
                  </a:cxn>
                  <a:cxn ang="0">
                    <a:pos x="7" y="30"/>
                  </a:cxn>
                </a:cxnLst>
                <a:rect l="0" t="0" r="r" b="b"/>
                <a:pathLst>
                  <a:path w="20" h="30">
                    <a:moveTo>
                      <a:pt x="7" y="30"/>
                    </a:moveTo>
                    <a:lnTo>
                      <a:pt x="7" y="5"/>
                    </a:lnTo>
                    <a:lnTo>
                      <a:pt x="0" y="5"/>
                    </a:lnTo>
                    <a:lnTo>
                      <a:pt x="0" y="0"/>
                    </a:lnTo>
                    <a:lnTo>
                      <a:pt x="20" y="0"/>
                    </a:lnTo>
                    <a:lnTo>
                      <a:pt x="20" y="5"/>
                    </a:lnTo>
                    <a:lnTo>
                      <a:pt x="12" y="5"/>
                    </a:lnTo>
                    <a:lnTo>
                      <a:pt x="12" y="30"/>
                    </a:lnTo>
                    <a:lnTo>
                      <a:pt x="7" y="30"/>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91" name="Freeform 1231"/>
              <p:cNvSpPr>
                <a:spLocks/>
              </p:cNvSpPr>
              <p:nvPr/>
            </p:nvSpPr>
            <p:spPr bwMode="auto">
              <a:xfrm>
                <a:off x="2838" y="1109"/>
                <a:ext cx="10" cy="15"/>
              </a:xfrm>
              <a:custGeom>
                <a:avLst/>
                <a:gdLst/>
                <a:ahLst/>
                <a:cxnLst>
                  <a:cxn ang="0">
                    <a:pos x="0" y="20"/>
                  </a:cxn>
                  <a:cxn ang="0">
                    <a:pos x="3" y="19"/>
                  </a:cxn>
                  <a:cxn ang="0">
                    <a:pos x="5" y="22"/>
                  </a:cxn>
                  <a:cxn ang="0">
                    <a:pos x="6" y="24"/>
                  </a:cxn>
                  <a:cxn ang="0">
                    <a:pos x="9" y="25"/>
                  </a:cxn>
                  <a:cxn ang="0">
                    <a:pos x="12" y="24"/>
                  </a:cxn>
                  <a:cxn ang="0">
                    <a:pos x="14" y="20"/>
                  </a:cxn>
                  <a:cxn ang="0">
                    <a:pos x="14" y="19"/>
                  </a:cxn>
                  <a:cxn ang="0">
                    <a:pos x="11" y="19"/>
                  </a:cxn>
                  <a:cxn ang="0">
                    <a:pos x="10" y="17"/>
                  </a:cxn>
                  <a:cxn ang="0">
                    <a:pos x="7" y="17"/>
                  </a:cxn>
                  <a:cxn ang="0">
                    <a:pos x="5" y="16"/>
                  </a:cxn>
                  <a:cxn ang="0">
                    <a:pos x="2" y="14"/>
                  </a:cxn>
                  <a:cxn ang="0">
                    <a:pos x="0" y="8"/>
                  </a:cxn>
                  <a:cxn ang="0">
                    <a:pos x="1" y="5"/>
                  </a:cxn>
                  <a:cxn ang="0">
                    <a:pos x="3" y="1"/>
                  </a:cxn>
                  <a:cxn ang="0">
                    <a:pos x="9" y="0"/>
                  </a:cxn>
                  <a:cxn ang="0">
                    <a:pos x="15" y="3"/>
                  </a:cxn>
                  <a:cxn ang="0">
                    <a:pos x="18" y="6"/>
                  </a:cxn>
                  <a:cxn ang="0">
                    <a:pos x="18" y="9"/>
                  </a:cxn>
                  <a:cxn ang="0">
                    <a:pos x="12" y="9"/>
                  </a:cxn>
                  <a:cxn ang="0">
                    <a:pos x="11" y="6"/>
                  </a:cxn>
                  <a:cxn ang="0">
                    <a:pos x="9" y="5"/>
                  </a:cxn>
                  <a:cxn ang="0">
                    <a:pos x="6" y="6"/>
                  </a:cxn>
                  <a:cxn ang="0">
                    <a:pos x="5" y="8"/>
                  </a:cxn>
                  <a:cxn ang="0">
                    <a:pos x="6" y="9"/>
                  </a:cxn>
                  <a:cxn ang="0">
                    <a:pos x="7" y="11"/>
                  </a:cxn>
                  <a:cxn ang="0">
                    <a:pos x="10" y="11"/>
                  </a:cxn>
                  <a:cxn ang="0">
                    <a:pos x="12" y="13"/>
                  </a:cxn>
                  <a:cxn ang="0">
                    <a:pos x="15" y="14"/>
                  </a:cxn>
                  <a:cxn ang="0">
                    <a:pos x="18" y="17"/>
                  </a:cxn>
                  <a:cxn ang="0">
                    <a:pos x="19" y="20"/>
                  </a:cxn>
                  <a:cxn ang="0">
                    <a:pos x="19" y="24"/>
                  </a:cxn>
                  <a:cxn ang="0">
                    <a:pos x="18" y="25"/>
                  </a:cxn>
                  <a:cxn ang="0">
                    <a:pos x="14" y="28"/>
                  </a:cxn>
                  <a:cxn ang="0">
                    <a:pos x="9" y="30"/>
                  </a:cxn>
                  <a:cxn ang="0">
                    <a:pos x="2" y="28"/>
                  </a:cxn>
                  <a:cxn ang="0">
                    <a:pos x="1" y="25"/>
                  </a:cxn>
                  <a:cxn ang="0">
                    <a:pos x="0" y="20"/>
                  </a:cxn>
                </a:cxnLst>
                <a:rect l="0" t="0" r="r" b="b"/>
                <a:pathLst>
                  <a:path w="19" h="30">
                    <a:moveTo>
                      <a:pt x="0" y="20"/>
                    </a:moveTo>
                    <a:lnTo>
                      <a:pt x="3" y="19"/>
                    </a:lnTo>
                    <a:lnTo>
                      <a:pt x="5" y="22"/>
                    </a:lnTo>
                    <a:lnTo>
                      <a:pt x="6" y="24"/>
                    </a:lnTo>
                    <a:lnTo>
                      <a:pt x="9" y="25"/>
                    </a:lnTo>
                    <a:lnTo>
                      <a:pt x="12" y="24"/>
                    </a:lnTo>
                    <a:lnTo>
                      <a:pt x="14" y="20"/>
                    </a:lnTo>
                    <a:lnTo>
                      <a:pt x="14" y="19"/>
                    </a:lnTo>
                    <a:lnTo>
                      <a:pt x="11" y="19"/>
                    </a:lnTo>
                    <a:lnTo>
                      <a:pt x="10" y="17"/>
                    </a:lnTo>
                    <a:lnTo>
                      <a:pt x="7" y="17"/>
                    </a:lnTo>
                    <a:lnTo>
                      <a:pt x="5" y="16"/>
                    </a:lnTo>
                    <a:lnTo>
                      <a:pt x="2" y="14"/>
                    </a:lnTo>
                    <a:lnTo>
                      <a:pt x="0" y="8"/>
                    </a:lnTo>
                    <a:lnTo>
                      <a:pt x="1" y="5"/>
                    </a:lnTo>
                    <a:lnTo>
                      <a:pt x="3" y="1"/>
                    </a:lnTo>
                    <a:lnTo>
                      <a:pt x="9" y="0"/>
                    </a:lnTo>
                    <a:lnTo>
                      <a:pt x="15" y="3"/>
                    </a:lnTo>
                    <a:lnTo>
                      <a:pt x="18" y="6"/>
                    </a:lnTo>
                    <a:lnTo>
                      <a:pt x="18" y="9"/>
                    </a:lnTo>
                    <a:lnTo>
                      <a:pt x="12" y="9"/>
                    </a:lnTo>
                    <a:lnTo>
                      <a:pt x="11" y="6"/>
                    </a:lnTo>
                    <a:lnTo>
                      <a:pt x="9" y="5"/>
                    </a:lnTo>
                    <a:lnTo>
                      <a:pt x="6" y="6"/>
                    </a:lnTo>
                    <a:lnTo>
                      <a:pt x="5" y="8"/>
                    </a:lnTo>
                    <a:lnTo>
                      <a:pt x="6" y="9"/>
                    </a:lnTo>
                    <a:lnTo>
                      <a:pt x="7" y="11"/>
                    </a:lnTo>
                    <a:lnTo>
                      <a:pt x="10" y="11"/>
                    </a:lnTo>
                    <a:lnTo>
                      <a:pt x="12" y="13"/>
                    </a:lnTo>
                    <a:lnTo>
                      <a:pt x="15" y="14"/>
                    </a:lnTo>
                    <a:lnTo>
                      <a:pt x="18" y="17"/>
                    </a:lnTo>
                    <a:lnTo>
                      <a:pt x="19" y="20"/>
                    </a:lnTo>
                    <a:lnTo>
                      <a:pt x="19" y="24"/>
                    </a:lnTo>
                    <a:lnTo>
                      <a:pt x="18" y="25"/>
                    </a:lnTo>
                    <a:lnTo>
                      <a:pt x="14" y="28"/>
                    </a:lnTo>
                    <a:lnTo>
                      <a:pt x="9" y="30"/>
                    </a:lnTo>
                    <a:lnTo>
                      <a:pt x="2" y="28"/>
                    </a:lnTo>
                    <a:lnTo>
                      <a:pt x="1" y="25"/>
                    </a:lnTo>
                    <a:lnTo>
                      <a:pt x="0" y="20"/>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92" name="Oval 1232"/>
              <p:cNvSpPr>
                <a:spLocks noChangeArrowheads="1"/>
              </p:cNvSpPr>
              <p:nvPr/>
            </p:nvSpPr>
            <p:spPr bwMode="auto">
              <a:xfrm>
                <a:off x="2860" y="1136"/>
                <a:ext cx="12" cy="16"/>
              </a:xfrm>
              <a:prstGeom prst="ellipse">
                <a:avLst/>
              </a:prstGeom>
              <a:gradFill rotWithShape="0">
                <a:gsLst>
                  <a:gs pos="0">
                    <a:srgbClr val="000000">
                      <a:gamma/>
                      <a:tint val="30196"/>
                      <a:invGamma/>
                    </a:srgbClr>
                  </a:gs>
                  <a:gs pos="100000">
                    <a:srgbClr val="000000"/>
                  </a:gs>
                </a:gsLst>
                <a:path path="shape">
                  <a:fillToRect l="50000" t="50000" r="50000" b="50000"/>
                </a:path>
              </a:gradFill>
              <a:ln w="3175">
                <a:solidFill>
                  <a:srgbClr val="000000"/>
                </a:solidFill>
                <a:round/>
                <a:headEnd/>
                <a:tailEnd/>
              </a:ln>
            </p:spPr>
            <p:txBody>
              <a:bodyPr/>
              <a:lstStyle/>
              <a:p>
                <a:endParaRPr lang="zh-TW" altLang="en-US"/>
              </a:p>
            </p:txBody>
          </p:sp>
          <p:sp>
            <p:nvSpPr>
              <p:cNvPr id="4693" name="Rectangle 1233"/>
              <p:cNvSpPr>
                <a:spLocks noChangeArrowheads="1"/>
              </p:cNvSpPr>
              <p:nvPr/>
            </p:nvSpPr>
            <p:spPr bwMode="auto">
              <a:xfrm>
                <a:off x="2909" y="1103"/>
                <a:ext cx="59" cy="71"/>
              </a:xfrm>
              <a:prstGeom prst="rect">
                <a:avLst/>
              </a:prstGeom>
              <a:gradFill rotWithShape="0">
                <a:gsLst>
                  <a:gs pos="0">
                    <a:srgbClr val="BFBFBF">
                      <a:gamma/>
                      <a:tint val="30196"/>
                      <a:invGamma/>
                    </a:srgbClr>
                  </a:gs>
                  <a:gs pos="100000">
                    <a:srgbClr val="BFBFBF"/>
                  </a:gs>
                </a:gsLst>
                <a:path path="shape">
                  <a:fillToRect l="50000" t="50000" r="50000" b="50000"/>
                </a:path>
              </a:gradFill>
              <a:ln w="3175">
                <a:solidFill>
                  <a:srgbClr val="000000"/>
                </a:solidFill>
                <a:miter lim="800000"/>
                <a:headEnd/>
                <a:tailEnd/>
              </a:ln>
            </p:spPr>
            <p:txBody>
              <a:bodyPr/>
              <a:lstStyle/>
              <a:p>
                <a:endParaRPr lang="zh-TW" altLang="en-US"/>
              </a:p>
            </p:txBody>
          </p:sp>
          <p:sp>
            <p:nvSpPr>
              <p:cNvPr id="4694" name="Rectangle 1234"/>
              <p:cNvSpPr>
                <a:spLocks noChangeArrowheads="1"/>
              </p:cNvSpPr>
              <p:nvPr/>
            </p:nvSpPr>
            <p:spPr bwMode="auto">
              <a:xfrm>
                <a:off x="2909" y="1103"/>
                <a:ext cx="59" cy="71"/>
              </a:xfrm>
              <a:prstGeom prst="rect">
                <a:avLst/>
              </a:prstGeom>
              <a:gradFill rotWithShape="0">
                <a:gsLst>
                  <a:gs pos="0">
                    <a:srgbClr val="BFBFBF">
                      <a:gamma/>
                      <a:tint val="30196"/>
                      <a:invGamma/>
                    </a:srgbClr>
                  </a:gs>
                  <a:gs pos="100000">
                    <a:srgbClr val="BFBFBF"/>
                  </a:gs>
                </a:gsLst>
                <a:path path="shape">
                  <a:fillToRect l="50000" t="50000" r="50000" b="50000"/>
                </a:path>
              </a:gradFill>
              <a:ln w="3175">
                <a:solidFill>
                  <a:srgbClr val="000000"/>
                </a:solidFill>
                <a:miter lim="800000"/>
                <a:headEnd/>
                <a:tailEnd/>
              </a:ln>
            </p:spPr>
            <p:txBody>
              <a:bodyPr/>
              <a:lstStyle/>
              <a:p>
                <a:endParaRPr lang="zh-TW" altLang="en-US"/>
              </a:p>
            </p:txBody>
          </p:sp>
          <p:sp>
            <p:nvSpPr>
              <p:cNvPr id="4695" name="Freeform 1235"/>
              <p:cNvSpPr>
                <a:spLocks/>
              </p:cNvSpPr>
              <p:nvPr/>
            </p:nvSpPr>
            <p:spPr bwMode="auto">
              <a:xfrm>
                <a:off x="2930" y="1132"/>
                <a:ext cx="12" cy="22"/>
              </a:xfrm>
              <a:custGeom>
                <a:avLst/>
                <a:gdLst/>
                <a:ahLst/>
                <a:cxnLst>
                  <a:cxn ang="0">
                    <a:pos x="6" y="0"/>
                  </a:cxn>
                  <a:cxn ang="0">
                    <a:pos x="6" y="1"/>
                  </a:cxn>
                  <a:cxn ang="0">
                    <a:pos x="2" y="3"/>
                  </a:cxn>
                  <a:cxn ang="0">
                    <a:pos x="2" y="8"/>
                  </a:cxn>
                  <a:cxn ang="0">
                    <a:pos x="1" y="8"/>
                  </a:cxn>
                  <a:cxn ang="0">
                    <a:pos x="1" y="17"/>
                  </a:cxn>
                  <a:cxn ang="0">
                    <a:pos x="0" y="17"/>
                  </a:cxn>
                  <a:cxn ang="0">
                    <a:pos x="0" y="34"/>
                  </a:cxn>
                  <a:cxn ang="0">
                    <a:pos x="1" y="34"/>
                  </a:cxn>
                  <a:cxn ang="0">
                    <a:pos x="2" y="41"/>
                  </a:cxn>
                  <a:cxn ang="0">
                    <a:pos x="5" y="41"/>
                  </a:cxn>
                  <a:cxn ang="0">
                    <a:pos x="6" y="44"/>
                  </a:cxn>
                  <a:cxn ang="0">
                    <a:pos x="16" y="44"/>
                  </a:cxn>
                  <a:cxn ang="0">
                    <a:pos x="16" y="42"/>
                  </a:cxn>
                  <a:cxn ang="0">
                    <a:pos x="20" y="41"/>
                  </a:cxn>
                  <a:cxn ang="0">
                    <a:pos x="20" y="38"/>
                  </a:cxn>
                  <a:cxn ang="0">
                    <a:pos x="22" y="38"/>
                  </a:cxn>
                  <a:cxn ang="0">
                    <a:pos x="22" y="34"/>
                  </a:cxn>
                  <a:cxn ang="0">
                    <a:pos x="23" y="34"/>
                  </a:cxn>
                  <a:cxn ang="0">
                    <a:pos x="23" y="28"/>
                  </a:cxn>
                  <a:cxn ang="0">
                    <a:pos x="24" y="28"/>
                  </a:cxn>
                  <a:cxn ang="0">
                    <a:pos x="24" y="17"/>
                  </a:cxn>
                  <a:cxn ang="0">
                    <a:pos x="23" y="17"/>
                  </a:cxn>
                  <a:cxn ang="0">
                    <a:pos x="23" y="9"/>
                  </a:cxn>
                  <a:cxn ang="0">
                    <a:pos x="22" y="9"/>
                  </a:cxn>
                  <a:cxn ang="0">
                    <a:pos x="22" y="6"/>
                  </a:cxn>
                  <a:cxn ang="0">
                    <a:pos x="13" y="6"/>
                  </a:cxn>
                  <a:cxn ang="0">
                    <a:pos x="15" y="9"/>
                  </a:cxn>
                  <a:cxn ang="0">
                    <a:pos x="15" y="12"/>
                  </a:cxn>
                  <a:cxn ang="0">
                    <a:pos x="16" y="12"/>
                  </a:cxn>
                  <a:cxn ang="0">
                    <a:pos x="16" y="31"/>
                  </a:cxn>
                  <a:cxn ang="0">
                    <a:pos x="15" y="31"/>
                  </a:cxn>
                  <a:cxn ang="0">
                    <a:pos x="15" y="36"/>
                  </a:cxn>
                  <a:cxn ang="0">
                    <a:pos x="13" y="38"/>
                  </a:cxn>
                  <a:cxn ang="0">
                    <a:pos x="9" y="38"/>
                  </a:cxn>
                  <a:cxn ang="0">
                    <a:pos x="7" y="34"/>
                  </a:cxn>
                  <a:cxn ang="0">
                    <a:pos x="6" y="19"/>
                  </a:cxn>
                  <a:cxn ang="0">
                    <a:pos x="7" y="19"/>
                  </a:cxn>
                  <a:cxn ang="0">
                    <a:pos x="7" y="8"/>
                  </a:cxn>
                  <a:cxn ang="0">
                    <a:pos x="10" y="8"/>
                  </a:cxn>
                  <a:cxn ang="0">
                    <a:pos x="10" y="6"/>
                  </a:cxn>
                  <a:cxn ang="0">
                    <a:pos x="20" y="6"/>
                  </a:cxn>
                  <a:cxn ang="0">
                    <a:pos x="20" y="3"/>
                  </a:cxn>
                  <a:cxn ang="0">
                    <a:pos x="18" y="3"/>
                  </a:cxn>
                  <a:cxn ang="0">
                    <a:pos x="16" y="0"/>
                  </a:cxn>
                  <a:cxn ang="0">
                    <a:pos x="6" y="0"/>
                  </a:cxn>
                </a:cxnLst>
                <a:rect l="0" t="0" r="r" b="b"/>
                <a:pathLst>
                  <a:path w="24" h="44">
                    <a:moveTo>
                      <a:pt x="6" y="0"/>
                    </a:moveTo>
                    <a:lnTo>
                      <a:pt x="6" y="1"/>
                    </a:lnTo>
                    <a:lnTo>
                      <a:pt x="2" y="3"/>
                    </a:lnTo>
                    <a:lnTo>
                      <a:pt x="2" y="8"/>
                    </a:lnTo>
                    <a:lnTo>
                      <a:pt x="1" y="8"/>
                    </a:lnTo>
                    <a:lnTo>
                      <a:pt x="1" y="17"/>
                    </a:lnTo>
                    <a:lnTo>
                      <a:pt x="0" y="17"/>
                    </a:lnTo>
                    <a:lnTo>
                      <a:pt x="0" y="34"/>
                    </a:lnTo>
                    <a:lnTo>
                      <a:pt x="1" y="34"/>
                    </a:lnTo>
                    <a:lnTo>
                      <a:pt x="2" y="41"/>
                    </a:lnTo>
                    <a:lnTo>
                      <a:pt x="5" y="41"/>
                    </a:lnTo>
                    <a:lnTo>
                      <a:pt x="6" y="44"/>
                    </a:lnTo>
                    <a:lnTo>
                      <a:pt x="16" y="44"/>
                    </a:lnTo>
                    <a:lnTo>
                      <a:pt x="16" y="42"/>
                    </a:lnTo>
                    <a:lnTo>
                      <a:pt x="20" y="41"/>
                    </a:lnTo>
                    <a:lnTo>
                      <a:pt x="20" y="38"/>
                    </a:lnTo>
                    <a:lnTo>
                      <a:pt x="22" y="38"/>
                    </a:lnTo>
                    <a:lnTo>
                      <a:pt x="22" y="34"/>
                    </a:lnTo>
                    <a:lnTo>
                      <a:pt x="23" y="34"/>
                    </a:lnTo>
                    <a:lnTo>
                      <a:pt x="23" y="28"/>
                    </a:lnTo>
                    <a:lnTo>
                      <a:pt x="24" y="28"/>
                    </a:lnTo>
                    <a:lnTo>
                      <a:pt x="24" y="17"/>
                    </a:lnTo>
                    <a:lnTo>
                      <a:pt x="23" y="17"/>
                    </a:lnTo>
                    <a:lnTo>
                      <a:pt x="23" y="9"/>
                    </a:lnTo>
                    <a:lnTo>
                      <a:pt x="22" y="9"/>
                    </a:lnTo>
                    <a:lnTo>
                      <a:pt x="22" y="6"/>
                    </a:lnTo>
                    <a:lnTo>
                      <a:pt x="13" y="6"/>
                    </a:lnTo>
                    <a:lnTo>
                      <a:pt x="15" y="9"/>
                    </a:lnTo>
                    <a:lnTo>
                      <a:pt x="15" y="12"/>
                    </a:lnTo>
                    <a:lnTo>
                      <a:pt x="16" y="12"/>
                    </a:lnTo>
                    <a:lnTo>
                      <a:pt x="16" y="31"/>
                    </a:lnTo>
                    <a:lnTo>
                      <a:pt x="15" y="31"/>
                    </a:lnTo>
                    <a:lnTo>
                      <a:pt x="15" y="36"/>
                    </a:lnTo>
                    <a:lnTo>
                      <a:pt x="13" y="38"/>
                    </a:lnTo>
                    <a:lnTo>
                      <a:pt x="9" y="38"/>
                    </a:lnTo>
                    <a:lnTo>
                      <a:pt x="7" y="34"/>
                    </a:lnTo>
                    <a:lnTo>
                      <a:pt x="6" y="19"/>
                    </a:lnTo>
                    <a:lnTo>
                      <a:pt x="7" y="19"/>
                    </a:lnTo>
                    <a:lnTo>
                      <a:pt x="7" y="8"/>
                    </a:lnTo>
                    <a:lnTo>
                      <a:pt x="10" y="8"/>
                    </a:lnTo>
                    <a:lnTo>
                      <a:pt x="10" y="6"/>
                    </a:lnTo>
                    <a:lnTo>
                      <a:pt x="20" y="6"/>
                    </a:lnTo>
                    <a:lnTo>
                      <a:pt x="20" y="3"/>
                    </a:lnTo>
                    <a:lnTo>
                      <a:pt x="18" y="3"/>
                    </a:lnTo>
                    <a:lnTo>
                      <a:pt x="16" y="0"/>
                    </a:lnTo>
                    <a:lnTo>
                      <a:pt x="6" y="0"/>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696" name="Freeform 1236"/>
              <p:cNvSpPr>
                <a:spLocks/>
              </p:cNvSpPr>
              <p:nvPr/>
            </p:nvSpPr>
            <p:spPr bwMode="auto">
              <a:xfrm>
                <a:off x="2914" y="1109"/>
                <a:ext cx="10" cy="15"/>
              </a:xfrm>
              <a:custGeom>
                <a:avLst/>
                <a:gdLst/>
                <a:ahLst/>
                <a:cxnLst>
                  <a:cxn ang="0">
                    <a:pos x="0" y="0"/>
                  </a:cxn>
                  <a:cxn ang="0">
                    <a:pos x="5" y="0"/>
                  </a:cxn>
                  <a:cxn ang="0">
                    <a:pos x="5" y="16"/>
                  </a:cxn>
                  <a:cxn ang="0">
                    <a:pos x="5" y="22"/>
                  </a:cxn>
                  <a:cxn ang="0">
                    <a:pos x="6" y="24"/>
                  </a:cxn>
                  <a:cxn ang="0">
                    <a:pos x="9" y="25"/>
                  </a:cxn>
                  <a:cxn ang="0">
                    <a:pos x="13" y="24"/>
                  </a:cxn>
                  <a:cxn ang="0">
                    <a:pos x="14" y="22"/>
                  </a:cxn>
                  <a:cxn ang="0">
                    <a:pos x="14" y="0"/>
                  </a:cxn>
                  <a:cxn ang="0">
                    <a:pos x="19" y="0"/>
                  </a:cxn>
                  <a:cxn ang="0">
                    <a:pos x="19" y="16"/>
                  </a:cxn>
                  <a:cxn ang="0">
                    <a:pos x="19" y="20"/>
                  </a:cxn>
                  <a:cxn ang="0">
                    <a:pos x="18" y="24"/>
                  </a:cxn>
                  <a:cxn ang="0">
                    <a:pos x="16" y="27"/>
                  </a:cxn>
                  <a:cxn ang="0">
                    <a:pos x="15" y="28"/>
                  </a:cxn>
                  <a:cxn ang="0">
                    <a:pos x="14" y="30"/>
                  </a:cxn>
                  <a:cxn ang="0">
                    <a:pos x="9" y="30"/>
                  </a:cxn>
                  <a:cxn ang="0">
                    <a:pos x="4" y="30"/>
                  </a:cxn>
                  <a:cxn ang="0">
                    <a:pos x="1" y="27"/>
                  </a:cxn>
                  <a:cxn ang="0">
                    <a:pos x="1" y="25"/>
                  </a:cxn>
                  <a:cxn ang="0">
                    <a:pos x="0" y="24"/>
                  </a:cxn>
                  <a:cxn ang="0">
                    <a:pos x="0" y="0"/>
                  </a:cxn>
                </a:cxnLst>
                <a:rect l="0" t="0" r="r" b="b"/>
                <a:pathLst>
                  <a:path w="19" h="30">
                    <a:moveTo>
                      <a:pt x="0" y="0"/>
                    </a:moveTo>
                    <a:lnTo>
                      <a:pt x="5" y="0"/>
                    </a:lnTo>
                    <a:lnTo>
                      <a:pt x="5" y="16"/>
                    </a:lnTo>
                    <a:lnTo>
                      <a:pt x="5" y="22"/>
                    </a:lnTo>
                    <a:lnTo>
                      <a:pt x="6" y="24"/>
                    </a:lnTo>
                    <a:lnTo>
                      <a:pt x="9" y="25"/>
                    </a:lnTo>
                    <a:lnTo>
                      <a:pt x="13" y="24"/>
                    </a:lnTo>
                    <a:lnTo>
                      <a:pt x="14" y="22"/>
                    </a:lnTo>
                    <a:lnTo>
                      <a:pt x="14" y="0"/>
                    </a:lnTo>
                    <a:lnTo>
                      <a:pt x="19" y="0"/>
                    </a:lnTo>
                    <a:lnTo>
                      <a:pt x="19" y="16"/>
                    </a:lnTo>
                    <a:lnTo>
                      <a:pt x="19" y="20"/>
                    </a:lnTo>
                    <a:lnTo>
                      <a:pt x="18" y="24"/>
                    </a:lnTo>
                    <a:lnTo>
                      <a:pt x="16" y="27"/>
                    </a:lnTo>
                    <a:lnTo>
                      <a:pt x="15" y="28"/>
                    </a:lnTo>
                    <a:lnTo>
                      <a:pt x="14" y="30"/>
                    </a:lnTo>
                    <a:lnTo>
                      <a:pt x="9" y="30"/>
                    </a:lnTo>
                    <a:lnTo>
                      <a:pt x="4" y="30"/>
                    </a:lnTo>
                    <a:lnTo>
                      <a:pt x="1" y="27"/>
                    </a:lnTo>
                    <a:lnTo>
                      <a:pt x="1" y="25"/>
                    </a:lnTo>
                    <a:lnTo>
                      <a:pt x="0" y="24"/>
                    </a:lnTo>
                    <a:lnTo>
                      <a:pt x="0" y="0"/>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97" name="Freeform 1237"/>
              <p:cNvSpPr>
                <a:spLocks/>
              </p:cNvSpPr>
              <p:nvPr/>
            </p:nvSpPr>
            <p:spPr bwMode="auto">
              <a:xfrm>
                <a:off x="2954" y="1109"/>
                <a:ext cx="11" cy="15"/>
              </a:xfrm>
              <a:custGeom>
                <a:avLst/>
                <a:gdLst/>
                <a:ahLst/>
                <a:cxnLst>
                  <a:cxn ang="0">
                    <a:pos x="7" y="30"/>
                  </a:cxn>
                  <a:cxn ang="0">
                    <a:pos x="0" y="0"/>
                  </a:cxn>
                  <a:cxn ang="0">
                    <a:pos x="5" y="0"/>
                  </a:cxn>
                  <a:cxn ang="0">
                    <a:pos x="10" y="22"/>
                  </a:cxn>
                  <a:cxn ang="0">
                    <a:pos x="16" y="0"/>
                  </a:cxn>
                  <a:cxn ang="0">
                    <a:pos x="22" y="0"/>
                  </a:cxn>
                  <a:cxn ang="0">
                    <a:pos x="13" y="30"/>
                  </a:cxn>
                  <a:cxn ang="0">
                    <a:pos x="7" y="30"/>
                  </a:cxn>
                </a:cxnLst>
                <a:rect l="0" t="0" r="r" b="b"/>
                <a:pathLst>
                  <a:path w="22" h="30">
                    <a:moveTo>
                      <a:pt x="7" y="30"/>
                    </a:moveTo>
                    <a:lnTo>
                      <a:pt x="0" y="0"/>
                    </a:lnTo>
                    <a:lnTo>
                      <a:pt x="5" y="0"/>
                    </a:lnTo>
                    <a:lnTo>
                      <a:pt x="10" y="22"/>
                    </a:lnTo>
                    <a:lnTo>
                      <a:pt x="16" y="0"/>
                    </a:lnTo>
                    <a:lnTo>
                      <a:pt x="22" y="0"/>
                    </a:lnTo>
                    <a:lnTo>
                      <a:pt x="13" y="30"/>
                    </a:lnTo>
                    <a:lnTo>
                      <a:pt x="7" y="30"/>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698" name="Rectangle 1238"/>
              <p:cNvSpPr>
                <a:spLocks noChangeArrowheads="1"/>
              </p:cNvSpPr>
              <p:nvPr/>
            </p:nvSpPr>
            <p:spPr bwMode="auto">
              <a:xfrm>
                <a:off x="2985" y="1103"/>
                <a:ext cx="58" cy="71"/>
              </a:xfrm>
              <a:prstGeom prst="rect">
                <a:avLst/>
              </a:prstGeom>
              <a:gradFill rotWithShape="0">
                <a:gsLst>
                  <a:gs pos="0">
                    <a:srgbClr val="BFBFBF">
                      <a:gamma/>
                      <a:tint val="30196"/>
                      <a:invGamma/>
                    </a:srgbClr>
                  </a:gs>
                  <a:gs pos="100000">
                    <a:srgbClr val="BFBFBF"/>
                  </a:gs>
                </a:gsLst>
                <a:path path="shape">
                  <a:fillToRect l="50000" t="50000" r="50000" b="50000"/>
                </a:path>
              </a:gradFill>
              <a:ln w="3175">
                <a:solidFill>
                  <a:srgbClr val="000000"/>
                </a:solidFill>
                <a:miter lim="800000"/>
                <a:headEnd/>
                <a:tailEnd/>
              </a:ln>
            </p:spPr>
            <p:txBody>
              <a:bodyPr/>
              <a:lstStyle/>
              <a:p>
                <a:endParaRPr lang="zh-TW" altLang="en-US"/>
              </a:p>
            </p:txBody>
          </p:sp>
          <p:sp>
            <p:nvSpPr>
              <p:cNvPr id="4699" name="Rectangle 1239"/>
              <p:cNvSpPr>
                <a:spLocks noChangeArrowheads="1"/>
              </p:cNvSpPr>
              <p:nvPr/>
            </p:nvSpPr>
            <p:spPr bwMode="auto">
              <a:xfrm>
                <a:off x="2985" y="1103"/>
                <a:ext cx="58" cy="71"/>
              </a:xfrm>
              <a:prstGeom prst="rect">
                <a:avLst/>
              </a:prstGeom>
              <a:gradFill rotWithShape="0">
                <a:gsLst>
                  <a:gs pos="0">
                    <a:srgbClr val="BFBFBF">
                      <a:gamma/>
                      <a:tint val="30196"/>
                      <a:invGamma/>
                    </a:srgbClr>
                  </a:gs>
                  <a:gs pos="100000">
                    <a:srgbClr val="BFBFBF"/>
                  </a:gs>
                </a:gsLst>
                <a:path path="shape">
                  <a:fillToRect l="50000" t="50000" r="50000" b="50000"/>
                </a:path>
              </a:gradFill>
              <a:ln w="3175">
                <a:solidFill>
                  <a:srgbClr val="000000"/>
                </a:solidFill>
                <a:miter lim="800000"/>
                <a:headEnd/>
                <a:tailEnd/>
              </a:ln>
            </p:spPr>
            <p:txBody>
              <a:bodyPr/>
              <a:lstStyle/>
              <a:p>
                <a:endParaRPr lang="zh-TW" altLang="en-US"/>
              </a:p>
            </p:txBody>
          </p:sp>
          <p:sp>
            <p:nvSpPr>
              <p:cNvPr id="4700" name="Freeform 1240"/>
              <p:cNvSpPr>
                <a:spLocks/>
              </p:cNvSpPr>
              <p:nvPr/>
            </p:nvSpPr>
            <p:spPr bwMode="auto">
              <a:xfrm>
                <a:off x="3003" y="1135"/>
                <a:ext cx="13" cy="16"/>
              </a:xfrm>
              <a:custGeom>
                <a:avLst/>
                <a:gdLst/>
                <a:ahLst/>
                <a:cxnLst>
                  <a:cxn ang="0">
                    <a:pos x="9" y="32"/>
                  </a:cxn>
                  <a:cxn ang="0">
                    <a:pos x="9" y="19"/>
                  </a:cxn>
                  <a:cxn ang="0">
                    <a:pos x="0" y="19"/>
                  </a:cxn>
                  <a:cxn ang="0">
                    <a:pos x="0" y="11"/>
                  </a:cxn>
                  <a:cxn ang="0">
                    <a:pos x="9" y="11"/>
                  </a:cxn>
                  <a:cxn ang="0">
                    <a:pos x="9" y="0"/>
                  </a:cxn>
                  <a:cxn ang="0">
                    <a:pos x="15" y="0"/>
                  </a:cxn>
                  <a:cxn ang="0">
                    <a:pos x="15" y="11"/>
                  </a:cxn>
                  <a:cxn ang="0">
                    <a:pos x="25" y="11"/>
                  </a:cxn>
                  <a:cxn ang="0">
                    <a:pos x="25" y="19"/>
                  </a:cxn>
                  <a:cxn ang="0">
                    <a:pos x="15" y="19"/>
                  </a:cxn>
                  <a:cxn ang="0">
                    <a:pos x="15" y="32"/>
                  </a:cxn>
                  <a:cxn ang="0">
                    <a:pos x="9" y="32"/>
                  </a:cxn>
                </a:cxnLst>
                <a:rect l="0" t="0" r="r" b="b"/>
                <a:pathLst>
                  <a:path w="25" h="32">
                    <a:moveTo>
                      <a:pt x="9" y="32"/>
                    </a:moveTo>
                    <a:lnTo>
                      <a:pt x="9" y="19"/>
                    </a:lnTo>
                    <a:lnTo>
                      <a:pt x="0" y="19"/>
                    </a:lnTo>
                    <a:lnTo>
                      <a:pt x="0" y="11"/>
                    </a:lnTo>
                    <a:lnTo>
                      <a:pt x="9" y="11"/>
                    </a:lnTo>
                    <a:lnTo>
                      <a:pt x="9" y="0"/>
                    </a:lnTo>
                    <a:lnTo>
                      <a:pt x="15" y="0"/>
                    </a:lnTo>
                    <a:lnTo>
                      <a:pt x="15" y="11"/>
                    </a:lnTo>
                    <a:lnTo>
                      <a:pt x="25" y="11"/>
                    </a:lnTo>
                    <a:lnTo>
                      <a:pt x="25" y="19"/>
                    </a:lnTo>
                    <a:lnTo>
                      <a:pt x="15" y="19"/>
                    </a:lnTo>
                    <a:lnTo>
                      <a:pt x="15" y="32"/>
                    </a:lnTo>
                    <a:lnTo>
                      <a:pt x="9" y="32"/>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701" name="Freeform 1241"/>
              <p:cNvSpPr>
                <a:spLocks/>
              </p:cNvSpPr>
              <p:nvPr/>
            </p:nvSpPr>
            <p:spPr bwMode="auto">
              <a:xfrm>
                <a:off x="3017" y="1130"/>
                <a:ext cx="8" cy="24"/>
              </a:xfrm>
              <a:custGeom>
                <a:avLst/>
                <a:gdLst/>
                <a:ahLst/>
                <a:cxnLst>
                  <a:cxn ang="0">
                    <a:pos x="0" y="48"/>
                  </a:cxn>
                  <a:cxn ang="0">
                    <a:pos x="9" y="0"/>
                  </a:cxn>
                  <a:cxn ang="0">
                    <a:pos x="14" y="0"/>
                  </a:cxn>
                  <a:cxn ang="0">
                    <a:pos x="5" y="48"/>
                  </a:cxn>
                  <a:cxn ang="0">
                    <a:pos x="0" y="48"/>
                  </a:cxn>
                </a:cxnLst>
                <a:rect l="0" t="0" r="r" b="b"/>
                <a:pathLst>
                  <a:path w="14" h="48">
                    <a:moveTo>
                      <a:pt x="0" y="48"/>
                    </a:moveTo>
                    <a:lnTo>
                      <a:pt x="9" y="0"/>
                    </a:lnTo>
                    <a:lnTo>
                      <a:pt x="14" y="0"/>
                    </a:lnTo>
                    <a:lnTo>
                      <a:pt x="5" y="48"/>
                    </a:lnTo>
                    <a:lnTo>
                      <a:pt x="0" y="48"/>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702" name="Rectangle 1242"/>
              <p:cNvSpPr>
                <a:spLocks noChangeArrowheads="1"/>
              </p:cNvSpPr>
              <p:nvPr/>
            </p:nvSpPr>
            <p:spPr bwMode="auto">
              <a:xfrm>
                <a:off x="3026" y="1144"/>
                <a:ext cx="7" cy="4"/>
              </a:xfrm>
              <a:prstGeom prst="rect">
                <a:avLst/>
              </a:prstGeom>
              <a:gradFill rotWithShape="0">
                <a:gsLst>
                  <a:gs pos="0">
                    <a:srgbClr val="000000">
                      <a:gamma/>
                      <a:tint val="30196"/>
                      <a:invGamma/>
                    </a:srgbClr>
                  </a:gs>
                  <a:gs pos="100000">
                    <a:srgbClr val="000000"/>
                  </a:gs>
                </a:gsLst>
                <a:path path="shape">
                  <a:fillToRect l="50000" t="50000" r="50000" b="50000"/>
                </a:path>
              </a:gradFill>
              <a:ln w="3175">
                <a:solidFill>
                  <a:srgbClr val="000000"/>
                </a:solidFill>
                <a:miter lim="800000"/>
                <a:headEnd/>
                <a:tailEnd/>
              </a:ln>
            </p:spPr>
            <p:txBody>
              <a:bodyPr/>
              <a:lstStyle/>
              <a:p>
                <a:endParaRPr lang="zh-TW" altLang="en-US"/>
              </a:p>
            </p:txBody>
          </p:sp>
          <p:sp>
            <p:nvSpPr>
              <p:cNvPr id="4703" name="Freeform 1243"/>
              <p:cNvSpPr>
                <a:spLocks/>
              </p:cNvSpPr>
              <p:nvPr/>
            </p:nvSpPr>
            <p:spPr bwMode="auto">
              <a:xfrm>
                <a:off x="2988" y="1109"/>
                <a:ext cx="16" cy="15"/>
              </a:xfrm>
              <a:custGeom>
                <a:avLst/>
                <a:gdLst/>
                <a:ahLst/>
                <a:cxnLst>
                  <a:cxn ang="0">
                    <a:pos x="5" y="30"/>
                  </a:cxn>
                  <a:cxn ang="0">
                    <a:pos x="0" y="0"/>
                  </a:cxn>
                  <a:cxn ang="0">
                    <a:pos x="5" y="0"/>
                  </a:cxn>
                  <a:cxn ang="0">
                    <a:pos x="9" y="20"/>
                  </a:cxn>
                  <a:cxn ang="0">
                    <a:pos x="13" y="0"/>
                  </a:cxn>
                  <a:cxn ang="0">
                    <a:pos x="19" y="0"/>
                  </a:cxn>
                  <a:cxn ang="0">
                    <a:pos x="23" y="20"/>
                  </a:cxn>
                  <a:cxn ang="0">
                    <a:pos x="27" y="0"/>
                  </a:cxn>
                  <a:cxn ang="0">
                    <a:pos x="31" y="0"/>
                  </a:cxn>
                  <a:cxn ang="0">
                    <a:pos x="26" y="30"/>
                  </a:cxn>
                  <a:cxn ang="0">
                    <a:pos x="21" y="30"/>
                  </a:cxn>
                  <a:cxn ang="0">
                    <a:pos x="15" y="8"/>
                  </a:cxn>
                  <a:cxn ang="0">
                    <a:pos x="12" y="30"/>
                  </a:cxn>
                  <a:cxn ang="0">
                    <a:pos x="5" y="30"/>
                  </a:cxn>
                </a:cxnLst>
                <a:rect l="0" t="0" r="r" b="b"/>
                <a:pathLst>
                  <a:path w="31" h="30">
                    <a:moveTo>
                      <a:pt x="5" y="30"/>
                    </a:moveTo>
                    <a:lnTo>
                      <a:pt x="0" y="0"/>
                    </a:lnTo>
                    <a:lnTo>
                      <a:pt x="5" y="0"/>
                    </a:lnTo>
                    <a:lnTo>
                      <a:pt x="9" y="20"/>
                    </a:lnTo>
                    <a:lnTo>
                      <a:pt x="13" y="0"/>
                    </a:lnTo>
                    <a:lnTo>
                      <a:pt x="19" y="0"/>
                    </a:lnTo>
                    <a:lnTo>
                      <a:pt x="23" y="20"/>
                    </a:lnTo>
                    <a:lnTo>
                      <a:pt x="27" y="0"/>
                    </a:lnTo>
                    <a:lnTo>
                      <a:pt x="31" y="0"/>
                    </a:lnTo>
                    <a:lnTo>
                      <a:pt x="26" y="30"/>
                    </a:lnTo>
                    <a:lnTo>
                      <a:pt x="21" y="30"/>
                    </a:lnTo>
                    <a:lnTo>
                      <a:pt x="15" y="8"/>
                    </a:lnTo>
                    <a:lnTo>
                      <a:pt x="12" y="30"/>
                    </a:lnTo>
                    <a:lnTo>
                      <a:pt x="5" y="30"/>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sp>
            <p:nvSpPr>
              <p:cNvPr id="4704" name="Freeform 1244"/>
              <p:cNvSpPr>
                <a:spLocks/>
              </p:cNvSpPr>
              <p:nvPr/>
            </p:nvSpPr>
            <p:spPr bwMode="auto">
              <a:xfrm>
                <a:off x="3030" y="1109"/>
                <a:ext cx="11" cy="15"/>
              </a:xfrm>
              <a:custGeom>
                <a:avLst/>
                <a:gdLst/>
                <a:ahLst/>
                <a:cxnLst>
                  <a:cxn ang="0">
                    <a:pos x="0" y="30"/>
                  </a:cxn>
                  <a:cxn ang="0">
                    <a:pos x="10" y="14"/>
                  </a:cxn>
                  <a:cxn ang="0">
                    <a:pos x="2" y="0"/>
                  </a:cxn>
                  <a:cxn ang="0">
                    <a:pos x="7" y="0"/>
                  </a:cxn>
                  <a:cxn ang="0">
                    <a:pos x="12" y="9"/>
                  </a:cxn>
                  <a:cxn ang="0">
                    <a:pos x="16" y="0"/>
                  </a:cxn>
                  <a:cxn ang="0">
                    <a:pos x="22" y="0"/>
                  </a:cxn>
                  <a:cxn ang="0">
                    <a:pos x="15" y="14"/>
                  </a:cxn>
                  <a:cxn ang="0">
                    <a:pos x="22" y="30"/>
                  </a:cxn>
                  <a:cxn ang="0">
                    <a:pos x="17" y="30"/>
                  </a:cxn>
                  <a:cxn ang="0">
                    <a:pos x="12" y="19"/>
                  </a:cxn>
                  <a:cxn ang="0">
                    <a:pos x="7" y="30"/>
                  </a:cxn>
                  <a:cxn ang="0">
                    <a:pos x="0" y="30"/>
                  </a:cxn>
                </a:cxnLst>
                <a:rect l="0" t="0" r="r" b="b"/>
                <a:pathLst>
                  <a:path w="22" h="30">
                    <a:moveTo>
                      <a:pt x="0" y="30"/>
                    </a:moveTo>
                    <a:lnTo>
                      <a:pt x="10" y="14"/>
                    </a:lnTo>
                    <a:lnTo>
                      <a:pt x="2" y="0"/>
                    </a:lnTo>
                    <a:lnTo>
                      <a:pt x="7" y="0"/>
                    </a:lnTo>
                    <a:lnTo>
                      <a:pt x="12" y="9"/>
                    </a:lnTo>
                    <a:lnTo>
                      <a:pt x="16" y="0"/>
                    </a:lnTo>
                    <a:lnTo>
                      <a:pt x="22" y="0"/>
                    </a:lnTo>
                    <a:lnTo>
                      <a:pt x="15" y="14"/>
                    </a:lnTo>
                    <a:lnTo>
                      <a:pt x="22" y="30"/>
                    </a:lnTo>
                    <a:lnTo>
                      <a:pt x="17" y="30"/>
                    </a:lnTo>
                    <a:lnTo>
                      <a:pt x="12" y="19"/>
                    </a:lnTo>
                    <a:lnTo>
                      <a:pt x="7" y="30"/>
                    </a:lnTo>
                    <a:lnTo>
                      <a:pt x="0" y="30"/>
                    </a:lnTo>
                    <a:close/>
                  </a:path>
                </a:pathLst>
              </a:custGeom>
              <a:gradFill rotWithShape="0">
                <a:gsLst>
                  <a:gs pos="0">
                    <a:srgbClr val="FFFFFF">
                      <a:gamma/>
                      <a:tint val="30196"/>
                      <a:invGamma/>
                    </a:srgbClr>
                  </a:gs>
                  <a:gs pos="100000">
                    <a:srgbClr val="FFFFFF"/>
                  </a:gs>
                </a:gsLst>
                <a:path path="rect">
                  <a:fillToRect l="50000" t="50000" r="50000" b="50000"/>
                </a:path>
              </a:gradFill>
              <a:ln w="3175" cmpd="sng">
                <a:solidFill>
                  <a:srgbClr val="000000"/>
                </a:solidFill>
                <a:round/>
                <a:headEnd/>
                <a:tailEnd/>
              </a:ln>
            </p:spPr>
            <p:txBody>
              <a:bodyPr/>
              <a:lstStyle/>
              <a:p>
                <a:endParaRPr lang="zh-TW" altLang="en-US"/>
              </a:p>
            </p:txBody>
          </p:sp>
        </p:grpSp>
        <p:sp>
          <p:nvSpPr>
            <p:cNvPr id="4506" name="Rectangle 1245"/>
            <p:cNvSpPr>
              <a:spLocks noChangeArrowheads="1"/>
            </p:cNvSpPr>
            <p:nvPr/>
          </p:nvSpPr>
          <p:spPr bwMode="auto">
            <a:xfrm>
              <a:off x="2049" y="916"/>
              <a:ext cx="58" cy="71"/>
            </a:xfrm>
            <a:prstGeom prst="rect">
              <a:avLst/>
            </a:prstGeom>
            <a:gradFill rotWithShape="0">
              <a:gsLst>
                <a:gs pos="0">
                  <a:srgbClr val="66CFCC">
                    <a:gamma/>
                    <a:tint val="20000"/>
                    <a:invGamma/>
                  </a:srgbClr>
                </a:gs>
                <a:gs pos="100000">
                  <a:srgbClr val="66CFCC"/>
                </a:gs>
              </a:gsLst>
              <a:path path="shape">
                <a:fillToRect l="50000" t="50000" r="50000" b="50000"/>
              </a:path>
            </a:gradFill>
            <a:ln w="3175">
              <a:solidFill>
                <a:srgbClr val="000000"/>
              </a:solidFill>
              <a:miter lim="800000"/>
              <a:headEnd/>
              <a:tailEnd/>
            </a:ln>
            <a:effectLst/>
          </p:spPr>
          <p:txBody>
            <a:bodyPr/>
            <a:lstStyle/>
            <a:p>
              <a:endParaRPr lang="zh-TW" altLang="en-US"/>
            </a:p>
          </p:txBody>
        </p:sp>
        <p:sp>
          <p:nvSpPr>
            <p:cNvPr id="4507" name="Freeform 1246"/>
            <p:cNvSpPr>
              <a:spLocks/>
            </p:cNvSpPr>
            <p:nvPr/>
          </p:nvSpPr>
          <p:spPr bwMode="auto">
            <a:xfrm>
              <a:off x="2065" y="945"/>
              <a:ext cx="12" cy="20"/>
            </a:xfrm>
            <a:custGeom>
              <a:avLst/>
              <a:gdLst/>
              <a:ahLst/>
              <a:cxnLst>
                <a:cxn ang="0">
                  <a:pos x="0" y="41"/>
                </a:cxn>
                <a:cxn ang="0">
                  <a:pos x="0" y="0"/>
                </a:cxn>
                <a:cxn ang="0">
                  <a:pos x="23" y="0"/>
                </a:cxn>
                <a:cxn ang="0">
                  <a:pos x="23" y="6"/>
                </a:cxn>
                <a:cxn ang="0">
                  <a:pos x="6" y="6"/>
                </a:cxn>
                <a:cxn ang="0">
                  <a:pos x="6" y="15"/>
                </a:cxn>
                <a:cxn ang="0">
                  <a:pos x="20" y="15"/>
                </a:cxn>
                <a:cxn ang="0">
                  <a:pos x="20" y="23"/>
                </a:cxn>
                <a:cxn ang="0">
                  <a:pos x="6" y="23"/>
                </a:cxn>
                <a:cxn ang="0">
                  <a:pos x="6" y="41"/>
                </a:cxn>
                <a:cxn ang="0">
                  <a:pos x="0" y="41"/>
                </a:cxn>
              </a:cxnLst>
              <a:rect l="0" t="0" r="r" b="b"/>
              <a:pathLst>
                <a:path w="23" h="41">
                  <a:moveTo>
                    <a:pt x="0" y="41"/>
                  </a:moveTo>
                  <a:lnTo>
                    <a:pt x="0" y="0"/>
                  </a:lnTo>
                  <a:lnTo>
                    <a:pt x="23" y="0"/>
                  </a:lnTo>
                  <a:lnTo>
                    <a:pt x="23" y="6"/>
                  </a:lnTo>
                  <a:lnTo>
                    <a:pt x="6" y="6"/>
                  </a:lnTo>
                  <a:lnTo>
                    <a:pt x="6" y="15"/>
                  </a:lnTo>
                  <a:lnTo>
                    <a:pt x="20" y="15"/>
                  </a:lnTo>
                  <a:lnTo>
                    <a:pt x="20" y="23"/>
                  </a:lnTo>
                  <a:lnTo>
                    <a:pt x="6" y="23"/>
                  </a:lnTo>
                  <a:lnTo>
                    <a:pt x="6" y="41"/>
                  </a:lnTo>
                  <a:lnTo>
                    <a:pt x="0" y="41"/>
                  </a:lnTo>
                  <a:close/>
                </a:path>
              </a:pathLst>
            </a:custGeom>
            <a:solidFill>
              <a:srgbClr val="000000"/>
            </a:solidFill>
            <a:ln w="3175" cmpd="sng">
              <a:solidFill>
                <a:srgbClr val="000000"/>
              </a:solidFill>
              <a:round/>
              <a:headEnd/>
              <a:tailEnd/>
            </a:ln>
          </p:spPr>
          <p:txBody>
            <a:bodyPr/>
            <a:lstStyle/>
            <a:p>
              <a:endParaRPr lang="zh-TW" altLang="en-US"/>
            </a:p>
          </p:txBody>
        </p:sp>
        <p:sp>
          <p:nvSpPr>
            <p:cNvPr id="4508" name="Freeform 1247"/>
            <p:cNvSpPr>
              <a:spLocks/>
            </p:cNvSpPr>
            <p:nvPr/>
          </p:nvSpPr>
          <p:spPr bwMode="auto">
            <a:xfrm>
              <a:off x="2080" y="944"/>
              <a:ext cx="7" cy="21"/>
            </a:xfrm>
            <a:custGeom>
              <a:avLst/>
              <a:gdLst/>
              <a:ahLst/>
              <a:cxnLst>
                <a:cxn ang="0">
                  <a:pos x="16" y="43"/>
                </a:cxn>
                <a:cxn ang="0">
                  <a:pos x="9" y="43"/>
                </a:cxn>
                <a:cxn ang="0">
                  <a:pos x="9" y="13"/>
                </a:cxn>
                <a:cxn ang="0">
                  <a:pos x="5" y="16"/>
                </a:cxn>
                <a:cxn ang="0">
                  <a:pos x="0" y="19"/>
                </a:cxn>
                <a:cxn ang="0">
                  <a:pos x="0" y="11"/>
                </a:cxn>
                <a:cxn ang="0">
                  <a:pos x="5" y="8"/>
                </a:cxn>
                <a:cxn ang="0">
                  <a:pos x="10" y="0"/>
                </a:cxn>
                <a:cxn ang="0">
                  <a:pos x="16" y="0"/>
                </a:cxn>
                <a:cxn ang="0">
                  <a:pos x="16" y="43"/>
                </a:cxn>
              </a:cxnLst>
              <a:rect l="0" t="0" r="r" b="b"/>
              <a:pathLst>
                <a:path w="16" h="43">
                  <a:moveTo>
                    <a:pt x="16" y="43"/>
                  </a:moveTo>
                  <a:lnTo>
                    <a:pt x="9" y="43"/>
                  </a:lnTo>
                  <a:lnTo>
                    <a:pt x="9" y="13"/>
                  </a:lnTo>
                  <a:lnTo>
                    <a:pt x="5" y="16"/>
                  </a:lnTo>
                  <a:lnTo>
                    <a:pt x="0" y="19"/>
                  </a:lnTo>
                  <a:lnTo>
                    <a:pt x="0" y="11"/>
                  </a:lnTo>
                  <a:lnTo>
                    <a:pt x="5" y="8"/>
                  </a:lnTo>
                  <a:lnTo>
                    <a:pt x="10" y="0"/>
                  </a:lnTo>
                  <a:lnTo>
                    <a:pt x="16" y="0"/>
                  </a:lnTo>
                  <a:lnTo>
                    <a:pt x="16" y="43"/>
                  </a:lnTo>
                  <a:close/>
                </a:path>
              </a:pathLst>
            </a:custGeom>
            <a:solidFill>
              <a:srgbClr val="000000"/>
            </a:solidFill>
            <a:ln w="3175" cmpd="sng">
              <a:solidFill>
                <a:srgbClr val="000000"/>
              </a:solidFill>
              <a:round/>
              <a:headEnd/>
              <a:tailEnd/>
            </a:ln>
          </p:spPr>
          <p:txBody>
            <a:bodyPr/>
            <a:lstStyle/>
            <a:p>
              <a:endParaRPr lang="zh-TW" altLang="en-US"/>
            </a:p>
          </p:txBody>
        </p:sp>
        <p:sp>
          <p:nvSpPr>
            <p:cNvPr id="4509" name="Oval 1248"/>
            <p:cNvSpPr>
              <a:spLocks noChangeArrowheads="1"/>
            </p:cNvSpPr>
            <p:nvPr/>
          </p:nvSpPr>
          <p:spPr bwMode="auto">
            <a:xfrm>
              <a:off x="2055" y="920"/>
              <a:ext cx="12" cy="15"/>
            </a:xfrm>
            <a:prstGeom prst="ellipse">
              <a:avLst/>
            </a:prstGeom>
            <a:solidFill>
              <a:srgbClr val="FF0000"/>
            </a:solidFill>
            <a:ln w="3175">
              <a:solidFill>
                <a:srgbClr val="000000"/>
              </a:solidFill>
              <a:round/>
              <a:headEnd/>
              <a:tailEnd/>
            </a:ln>
          </p:spPr>
          <p:txBody>
            <a:bodyPr/>
            <a:lstStyle/>
            <a:p>
              <a:endParaRPr lang="zh-TW" altLang="en-US"/>
            </a:p>
          </p:txBody>
        </p:sp>
        <p:sp>
          <p:nvSpPr>
            <p:cNvPr id="4510" name="Rectangle 1249"/>
            <p:cNvSpPr>
              <a:spLocks noChangeArrowheads="1"/>
            </p:cNvSpPr>
            <p:nvPr/>
          </p:nvSpPr>
          <p:spPr bwMode="auto">
            <a:xfrm>
              <a:off x="2049" y="1009"/>
              <a:ext cx="58" cy="71"/>
            </a:xfrm>
            <a:prstGeom prst="rect">
              <a:avLst/>
            </a:prstGeom>
            <a:gradFill rotWithShape="0">
              <a:gsLst>
                <a:gs pos="0">
                  <a:srgbClr val="66CFCC">
                    <a:gamma/>
                    <a:tint val="20000"/>
                    <a:invGamma/>
                  </a:srgbClr>
                </a:gs>
                <a:gs pos="100000">
                  <a:srgbClr val="66CFCC"/>
                </a:gs>
              </a:gsLst>
              <a:path path="shape">
                <a:fillToRect l="50000" t="50000" r="50000" b="50000"/>
              </a:path>
            </a:gradFill>
            <a:ln w="3175">
              <a:solidFill>
                <a:srgbClr val="000000"/>
              </a:solidFill>
              <a:miter lim="800000"/>
              <a:headEnd/>
              <a:tailEnd/>
            </a:ln>
            <a:effectLst/>
          </p:spPr>
          <p:txBody>
            <a:bodyPr/>
            <a:lstStyle/>
            <a:p>
              <a:endParaRPr lang="zh-TW" altLang="en-US"/>
            </a:p>
          </p:txBody>
        </p:sp>
        <p:sp>
          <p:nvSpPr>
            <p:cNvPr id="4511" name="Freeform 1250"/>
            <p:cNvSpPr>
              <a:spLocks/>
            </p:cNvSpPr>
            <p:nvPr/>
          </p:nvSpPr>
          <p:spPr bwMode="auto">
            <a:xfrm>
              <a:off x="2065" y="1036"/>
              <a:ext cx="12" cy="21"/>
            </a:xfrm>
            <a:custGeom>
              <a:avLst/>
              <a:gdLst/>
              <a:ahLst/>
              <a:cxnLst>
                <a:cxn ang="0">
                  <a:pos x="0" y="41"/>
                </a:cxn>
                <a:cxn ang="0">
                  <a:pos x="0" y="0"/>
                </a:cxn>
                <a:cxn ang="0">
                  <a:pos x="23" y="0"/>
                </a:cxn>
                <a:cxn ang="0">
                  <a:pos x="23" y="8"/>
                </a:cxn>
                <a:cxn ang="0">
                  <a:pos x="6" y="8"/>
                </a:cxn>
                <a:cxn ang="0">
                  <a:pos x="6" y="17"/>
                </a:cxn>
                <a:cxn ang="0">
                  <a:pos x="20" y="17"/>
                </a:cxn>
                <a:cxn ang="0">
                  <a:pos x="20" y="23"/>
                </a:cxn>
                <a:cxn ang="0">
                  <a:pos x="6" y="23"/>
                </a:cxn>
                <a:cxn ang="0">
                  <a:pos x="6" y="41"/>
                </a:cxn>
                <a:cxn ang="0">
                  <a:pos x="0" y="41"/>
                </a:cxn>
              </a:cxnLst>
              <a:rect l="0" t="0" r="r" b="b"/>
              <a:pathLst>
                <a:path w="23" h="41">
                  <a:moveTo>
                    <a:pt x="0" y="41"/>
                  </a:moveTo>
                  <a:lnTo>
                    <a:pt x="0" y="0"/>
                  </a:lnTo>
                  <a:lnTo>
                    <a:pt x="23" y="0"/>
                  </a:lnTo>
                  <a:lnTo>
                    <a:pt x="23" y="8"/>
                  </a:lnTo>
                  <a:lnTo>
                    <a:pt x="6" y="8"/>
                  </a:lnTo>
                  <a:lnTo>
                    <a:pt x="6" y="17"/>
                  </a:lnTo>
                  <a:lnTo>
                    <a:pt x="20" y="17"/>
                  </a:lnTo>
                  <a:lnTo>
                    <a:pt x="20" y="23"/>
                  </a:lnTo>
                  <a:lnTo>
                    <a:pt x="6" y="23"/>
                  </a:lnTo>
                  <a:lnTo>
                    <a:pt x="6" y="41"/>
                  </a:lnTo>
                  <a:lnTo>
                    <a:pt x="0" y="41"/>
                  </a:lnTo>
                  <a:close/>
                </a:path>
              </a:pathLst>
            </a:custGeom>
            <a:solidFill>
              <a:srgbClr val="000000"/>
            </a:solidFill>
            <a:ln w="3175" cmpd="sng">
              <a:solidFill>
                <a:srgbClr val="000000"/>
              </a:solidFill>
              <a:round/>
              <a:headEnd/>
              <a:tailEnd/>
            </a:ln>
          </p:spPr>
          <p:txBody>
            <a:bodyPr/>
            <a:lstStyle/>
            <a:p>
              <a:endParaRPr lang="zh-TW" altLang="en-US"/>
            </a:p>
          </p:txBody>
        </p:sp>
        <p:sp>
          <p:nvSpPr>
            <p:cNvPr id="4512" name="Freeform 1251"/>
            <p:cNvSpPr>
              <a:spLocks/>
            </p:cNvSpPr>
            <p:nvPr/>
          </p:nvSpPr>
          <p:spPr bwMode="auto">
            <a:xfrm>
              <a:off x="2079" y="1036"/>
              <a:ext cx="11" cy="22"/>
            </a:xfrm>
            <a:custGeom>
              <a:avLst/>
              <a:gdLst/>
              <a:ahLst/>
              <a:cxnLst>
                <a:cxn ang="0">
                  <a:pos x="0" y="31"/>
                </a:cxn>
                <a:cxn ang="0">
                  <a:pos x="6" y="30"/>
                </a:cxn>
                <a:cxn ang="0">
                  <a:pos x="7" y="34"/>
                </a:cxn>
                <a:cxn ang="0">
                  <a:pos x="10" y="36"/>
                </a:cxn>
                <a:cxn ang="0">
                  <a:pos x="13" y="36"/>
                </a:cxn>
                <a:cxn ang="0">
                  <a:pos x="14" y="34"/>
                </a:cxn>
                <a:cxn ang="0">
                  <a:pos x="15" y="31"/>
                </a:cxn>
                <a:cxn ang="0">
                  <a:pos x="15" y="28"/>
                </a:cxn>
                <a:cxn ang="0">
                  <a:pos x="15" y="27"/>
                </a:cxn>
                <a:cxn ang="0">
                  <a:pos x="14" y="23"/>
                </a:cxn>
                <a:cxn ang="0">
                  <a:pos x="11" y="22"/>
                </a:cxn>
                <a:cxn ang="0">
                  <a:pos x="7" y="23"/>
                </a:cxn>
                <a:cxn ang="0">
                  <a:pos x="9" y="17"/>
                </a:cxn>
                <a:cxn ang="0">
                  <a:pos x="11" y="17"/>
                </a:cxn>
                <a:cxn ang="0">
                  <a:pos x="13" y="15"/>
                </a:cxn>
                <a:cxn ang="0">
                  <a:pos x="14" y="14"/>
                </a:cxn>
                <a:cxn ang="0">
                  <a:pos x="14" y="11"/>
                </a:cxn>
                <a:cxn ang="0">
                  <a:pos x="13" y="8"/>
                </a:cxn>
                <a:cxn ang="0">
                  <a:pos x="10" y="6"/>
                </a:cxn>
                <a:cxn ang="0">
                  <a:pos x="9" y="8"/>
                </a:cxn>
                <a:cxn ang="0">
                  <a:pos x="7" y="8"/>
                </a:cxn>
                <a:cxn ang="0">
                  <a:pos x="7" y="11"/>
                </a:cxn>
                <a:cxn ang="0">
                  <a:pos x="6" y="12"/>
                </a:cxn>
                <a:cxn ang="0">
                  <a:pos x="0" y="11"/>
                </a:cxn>
                <a:cxn ang="0">
                  <a:pos x="1" y="8"/>
                </a:cxn>
                <a:cxn ang="0">
                  <a:pos x="2" y="4"/>
                </a:cxn>
                <a:cxn ang="0">
                  <a:pos x="6" y="1"/>
                </a:cxn>
                <a:cxn ang="0">
                  <a:pos x="10" y="0"/>
                </a:cxn>
                <a:cxn ang="0">
                  <a:pos x="15" y="1"/>
                </a:cxn>
                <a:cxn ang="0">
                  <a:pos x="18" y="4"/>
                </a:cxn>
                <a:cxn ang="0">
                  <a:pos x="20" y="11"/>
                </a:cxn>
                <a:cxn ang="0">
                  <a:pos x="19" y="15"/>
                </a:cxn>
                <a:cxn ang="0">
                  <a:pos x="15" y="19"/>
                </a:cxn>
                <a:cxn ang="0">
                  <a:pos x="18" y="20"/>
                </a:cxn>
                <a:cxn ang="0">
                  <a:pos x="20" y="23"/>
                </a:cxn>
                <a:cxn ang="0">
                  <a:pos x="22" y="30"/>
                </a:cxn>
                <a:cxn ang="0">
                  <a:pos x="20" y="34"/>
                </a:cxn>
                <a:cxn ang="0">
                  <a:pos x="18" y="38"/>
                </a:cxn>
                <a:cxn ang="0">
                  <a:pos x="15" y="41"/>
                </a:cxn>
                <a:cxn ang="0">
                  <a:pos x="10" y="42"/>
                </a:cxn>
                <a:cxn ang="0">
                  <a:pos x="4" y="39"/>
                </a:cxn>
                <a:cxn ang="0">
                  <a:pos x="0" y="31"/>
                </a:cxn>
              </a:cxnLst>
              <a:rect l="0" t="0" r="r" b="b"/>
              <a:pathLst>
                <a:path w="22" h="42">
                  <a:moveTo>
                    <a:pt x="0" y="31"/>
                  </a:moveTo>
                  <a:lnTo>
                    <a:pt x="6" y="30"/>
                  </a:lnTo>
                  <a:lnTo>
                    <a:pt x="7" y="34"/>
                  </a:lnTo>
                  <a:lnTo>
                    <a:pt x="10" y="36"/>
                  </a:lnTo>
                  <a:lnTo>
                    <a:pt x="13" y="36"/>
                  </a:lnTo>
                  <a:lnTo>
                    <a:pt x="14" y="34"/>
                  </a:lnTo>
                  <a:lnTo>
                    <a:pt x="15" y="31"/>
                  </a:lnTo>
                  <a:lnTo>
                    <a:pt x="15" y="28"/>
                  </a:lnTo>
                  <a:lnTo>
                    <a:pt x="15" y="27"/>
                  </a:lnTo>
                  <a:lnTo>
                    <a:pt x="14" y="23"/>
                  </a:lnTo>
                  <a:lnTo>
                    <a:pt x="11" y="22"/>
                  </a:lnTo>
                  <a:lnTo>
                    <a:pt x="7" y="23"/>
                  </a:lnTo>
                  <a:lnTo>
                    <a:pt x="9" y="17"/>
                  </a:lnTo>
                  <a:lnTo>
                    <a:pt x="11" y="17"/>
                  </a:lnTo>
                  <a:lnTo>
                    <a:pt x="13" y="15"/>
                  </a:lnTo>
                  <a:lnTo>
                    <a:pt x="14" y="14"/>
                  </a:lnTo>
                  <a:lnTo>
                    <a:pt x="14" y="11"/>
                  </a:lnTo>
                  <a:lnTo>
                    <a:pt x="13" y="8"/>
                  </a:lnTo>
                  <a:lnTo>
                    <a:pt x="10" y="6"/>
                  </a:lnTo>
                  <a:lnTo>
                    <a:pt x="9" y="8"/>
                  </a:lnTo>
                  <a:lnTo>
                    <a:pt x="7" y="8"/>
                  </a:lnTo>
                  <a:lnTo>
                    <a:pt x="7" y="11"/>
                  </a:lnTo>
                  <a:lnTo>
                    <a:pt x="6" y="12"/>
                  </a:lnTo>
                  <a:lnTo>
                    <a:pt x="0" y="11"/>
                  </a:lnTo>
                  <a:lnTo>
                    <a:pt x="1" y="8"/>
                  </a:lnTo>
                  <a:lnTo>
                    <a:pt x="2" y="4"/>
                  </a:lnTo>
                  <a:lnTo>
                    <a:pt x="6" y="1"/>
                  </a:lnTo>
                  <a:lnTo>
                    <a:pt x="10" y="0"/>
                  </a:lnTo>
                  <a:lnTo>
                    <a:pt x="15" y="1"/>
                  </a:lnTo>
                  <a:lnTo>
                    <a:pt x="18" y="4"/>
                  </a:lnTo>
                  <a:lnTo>
                    <a:pt x="20" y="11"/>
                  </a:lnTo>
                  <a:lnTo>
                    <a:pt x="19" y="15"/>
                  </a:lnTo>
                  <a:lnTo>
                    <a:pt x="15" y="19"/>
                  </a:lnTo>
                  <a:lnTo>
                    <a:pt x="18" y="20"/>
                  </a:lnTo>
                  <a:lnTo>
                    <a:pt x="20" y="23"/>
                  </a:lnTo>
                  <a:lnTo>
                    <a:pt x="22" y="30"/>
                  </a:lnTo>
                  <a:lnTo>
                    <a:pt x="20" y="34"/>
                  </a:lnTo>
                  <a:lnTo>
                    <a:pt x="18" y="38"/>
                  </a:lnTo>
                  <a:lnTo>
                    <a:pt x="15" y="41"/>
                  </a:lnTo>
                  <a:lnTo>
                    <a:pt x="10" y="42"/>
                  </a:lnTo>
                  <a:lnTo>
                    <a:pt x="4" y="39"/>
                  </a:lnTo>
                  <a:lnTo>
                    <a:pt x="0" y="31"/>
                  </a:lnTo>
                  <a:close/>
                </a:path>
              </a:pathLst>
            </a:custGeom>
            <a:solidFill>
              <a:srgbClr val="000000"/>
            </a:solidFill>
            <a:ln w="3175" cmpd="sng">
              <a:solidFill>
                <a:srgbClr val="000000"/>
              </a:solidFill>
              <a:round/>
              <a:headEnd/>
              <a:tailEnd/>
            </a:ln>
          </p:spPr>
          <p:txBody>
            <a:bodyPr/>
            <a:lstStyle/>
            <a:p>
              <a:endParaRPr lang="zh-TW" altLang="en-US"/>
            </a:p>
          </p:txBody>
        </p:sp>
        <p:sp>
          <p:nvSpPr>
            <p:cNvPr id="4513" name="Oval 1252"/>
            <p:cNvSpPr>
              <a:spLocks noChangeArrowheads="1"/>
            </p:cNvSpPr>
            <p:nvPr/>
          </p:nvSpPr>
          <p:spPr bwMode="auto">
            <a:xfrm>
              <a:off x="2055" y="1012"/>
              <a:ext cx="12" cy="15"/>
            </a:xfrm>
            <a:prstGeom prst="ellipse">
              <a:avLst/>
            </a:prstGeom>
            <a:solidFill>
              <a:srgbClr val="FF0000"/>
            </a:solidFill>
            <a:ln w="3175">
              <a:solidFill>
                <a:srgbClr val="000000"/>
              </a:solidFill>
              <a:round/>
              <a:headEnd/>
              <a:tailEnd/>
            </a:ln>
          </p:spPr>
          <p:txBody>
            <a:bodyPr/>
            <a:lstStyle/>
            <a:p>
              <a:endParaRPr lang="zh-TW" altLang="en-US"/>
            </a:p>
          </p:txBody>
        </p:sp>
        <p:sp>
          <p:nvSpPr>
            <p:cNvPr id="4514" name="Rectangle 1253"/>
            <p:cNvSpPr>
              <a:spLocks noChangeArrowheads="1"/>
            </p:cNvSpPr>
            <p:nvPr/>
          </p:nvSpPr>
          <p:spPr bwMode="auto">
            <a:xfrm>
              <a:off x="2049" y="1101"/>
              <a:ext cx="58" cy="71"/>
            </a:xfrm>
            <a:prstGeom prst="rect">
              <a:avLst/>
            </a:prstGeom>
            <a:gradFill rotWithShape="0">
              <a:gsLst>
                <a:gs pos="0">
                  <a:srgbClr val="66CFCC">
                    <a:gamma/>
                    <a:tint val="20000"/>
                    <a:invGamma/>
                  </a:srgbClr>
                </a:gs>
                <a:gs pos="100000">
                  <a:srgbClr val="66CFCC"/>
                </a:gs>
              </a:gsLst>
              <a:path path="shape">
                <a:fillToRect l="50000" t="50000" r="50000" b="50000"/>
              </a:path>
            </a:gradFill>
            <a:ln w="3175">
              <a:solidFill>
                <a:srgbClr val="000000"/>
              </a:solidFill>
              <a:miter lim="800000"/>
              <a:headEnd/>
              <a:tailEnd/>
            </a:ln>
            <a:effectLst/>
          </p:spPr>
          <p:txBody>
            <a:bodyPr/>
            <a:lstStyle/>
            <a:p>
              <a:endParaRPr lang="zh-TW" altLang="en-US"/>
            </a:p>
          </p:txBody>
        </p:sp>
        <p:sp>
          <p:nvSpPr>
            <p:cNvPr id="4515" name="Freeform 1254"/>
            <p:cNvSpPr>
              <a:spLocks/>
            </p:cNvSpPr>
            <p:nvPr/>
          </p:nvSpPr>
          <p:spPr bwMode="auto">
            <a:xfrm>
              <a:off x="2065" y="1129"/>
              <a:ext cx="12" cy="21"/>
            </a:xfrm>
            <a:custGeom>
              <a:avLst/>
              <a:gdLst/>
              <a:ahLst/>
              <a:cxnLst>
                <a:cxn ang="0">
                  <a:pos x="0" y="41"/>
                </a:cxn>
                <a:cxn ang="0">
                  <a:pos x="0" y="0"/>
                </a:cxn>
                <a:cxn ang="0">
                  <a:pos x="23" y="0"/>
                </a:cxn>
                <a:cxn ang="0">
                  <a:pos x="23" y="6"/>
                </a:cxn>
                <a:cxn ang="0">
                  <a:pos x="6" y="6"/>
                </a:cxn>
                <a:cxn ang="0">
                  <a:pos x="6" y="17"/>
                </a:cxn>
                <a:cxn ang="0">
                  <a:pos x="20" y="17"/>
                </a:cxn>
                <a:cxn ang="0">
                  <a:pos x="20" y="24"/>
                </a:cxn>
                <a:cxn ang="0">
                  <a:pos x="6" y="24"/>
                </a:cxn>
                <a:cxn ang="0">
                  <a:pos x="6" y="41"/>
                </a:cxn>
                <a:cxn ang="0">
                  <a:pos x="0" y="41"/>
                </a:cxn>
              </a:cxnLst>
              <a:rect l="0" t="0" r="r" b="b"/>
              <a:pathLst>
                <a:path w="23" h="41">
                  <a:moveTo>
                    <a:pt x="0" y="41"/>
                  </a:moveTo>
                  <a:lnTo>
                    <a:pt x="0" y="0"/>
                  </a:lnTo>
                  <a:lnTo>
                    <a:pt x="23" y="0"/>
                  </a:lnTo>
                  <a:lnTo>
                    <a:pt x="23" y="6"/>
                  </a:lnTo>
                  <a:lnTo>
                    <a:pt x="6" y="6"/>
                  </a:lnTo>
                  <a:lnTo>
                    <a:pt x="6" y="17"/>
                  </a:lnTo>
                  <a:lnTo>
                    <a:pt x="20" y="17"/>
                  </a:lnTo>
                  <a:lnTo>
                    <a:pt x="20" y="24"/>
                  </a:lnTo>
                  <a:lnTo>
                    <a:pt x="6" y="24"/>
                  </a:lnTo>
                  <a:lnTo>
                    <a:pt x="6" y="41"/>
                  </a:lnTo>
                  <a:lnTo>
                    <a:pt x="0" y="41"/>
                  </a:lnTo>
                  <a:close/>
                </a:path>
              </a:pathLst>
            </a:custGeom>
            <a:solidFill>
              <a:srgbClr val="000000"/>
            </a:solidFill>
            <a:ln w="3175" cmpd="sng">
              <a:solidFill>
                <a:srgbClr val="000000"/>
              </a:solidFill>
              <a:round/>
              <a:headEnd/>
              <a:tailEnd/>
            </a:ln>
          </p:spPr>
          <p:txBody>
            <a:bodyPr/>
            <a:lstStyle/>
            <a:p>
              <a:endParaRPr lang="zh-TW" altLang="en-US"/>
            </a:p>
          </p:txBody>
        </p:sp>
        <p:sp>
          <p:nvSpPr>
            <p:cNvPr id="4516" name="Freeform 1255"/>
            <p:cNvSpPr>
              <a:spLocks/>
            </p:cNvSpPr>
            <p:nvPr/>
          </p:nvSpPr>
          <p:spPr bwMode="auto">
            <a:xfrm>
              <a:off x="2079" y="1129"/>
              <a:ext cx="11" cy="22"/>
            </a:xfrm>
            <a:custGeom>
              <a:avLst/>
              <a:gdLst/>
              <a:ahLst/>
              <a:cxnLst>
                <a:cxn ang="0">
                  <a:pos x="0" y="30"/>
                </a:cxn>
                <a:cxn ang="0">
                  <a:pos x="6" y="30"/>
                </a:cxn>
                <a:cxn ang="0">
                  <a:pos x="7" y="35"/>
                </a:cxn>
                <a:cxn ang="0">
                  <a:pos x="11" y="35"/>
                </a:cxn>
                <a:cxn ang="0">
                  <a:pos x="14" y="33"/>
                </a:cxn>
                <a:cxn ang="0">
                  <a:pos x="15" y="27"/>
                </a:cxn>
                <a:cxn ang="0">
                  <a:pos x="14" y="22"/>
                </a:cxn>
                <a:cxn ang="0">
                  <a:pos x="10" y="20"/>
                </a:cxn>
                <a:cxn ang="0">
                  <a:pos x="6" y="24"/>
                </a:cxn>
                <a:cxn ang="0">
                  <a:pos x="0" y="22"/>
                </a:cxn>
                <a:cxn ang="0">
                  <a:pos x="4" y="0"/>
                </a:cxn>
                <a:cxn ang="0">
                  <a:pos x="20" y="0"/>
                </a:cxn>
                <a:cxn ang="0">
                  <a:pos x="20" y="8"/>
                </a:cxn>
                <a:cxn ang="0">
                  <a:pos x="9" y="8"/>
                </a:cxn>
                <a:cxn ang="0">
                  <a:pos x="7" y="14"/>
                </a:cxn>
                <a:cxn ang="0">
                  <a:pos x="11" y="14"/>
                </a:cxn>
                <a:cxn ang="0">
                  <a:pos x="17" y="14"/>
                </a:cxn>
                <a:cxn ang="0">
                  <a:pos x="19" y="17"/>
                </a:cxn>
                <a:cxn ang="0">
                  <a:pos x="23" y="27"/>
                </a:cxn>
                <a:cxn ang="0">
                  <a:pos x="20" y="36"/>
                </a:cxn>
                <a:cxn ang="0">
                  <a:pos x="17" y="41"/>
                </a:cxn>
                <a:cxn ang="0">
                  <a:pos x="11" y="43"/>
                </a:cxn>
                <a:cxn ang="0">
                  <a:pos x="6" y="41"/>
                </a:cxn>
                <a:cxn ang="0">
                  <a:pos x="4" y="39"/>
                </a:cxn>
                <a:cxn ang="0">
                  <a:pos x="1" y="35"/>
                </a:cxn>
                <a:cxn ang="0">
                  <a:pos x="0" y="30"/>
                </a:cxn>
              </a:cxnLst>
              <a:rect l="0" t="0" r="r" b="b"/>
              <a:pathLst>
                <a:path w="23" h="43">
                  <a:moveTo>
                    <a:pt x="0" y="30"/>
                  </a:moveTo>
                  <a:lnTo>
                    <a:pt x="6" y="30"/>
                  </a:lnTo>
                  <a:lnTo>
                    <a:pt x="7" y="35"/>
                  </a:lnTo>
                  <a:lnTo>
                    <a:pt x="11" y="35"/>
                  </a:lnTo>
                  <a:lnTo>
                    <a:pt x="14" y="33"/>
                  </a:lnTo>
                  <a:lnTo>
                    <a:pt x="15" y="27"/>
                  </a:lnTo>
                  <a:lnTo>
                    <a:pt x="14" y="22"/>
                  </a:lnTo>
                  <a:lnTo>
                    <a:pt x="10" y="20"/>
                  </a:lnTo>
                  <a:lnTo>
                    <a:pt x="6" y="24"/>
                  </a:lnTo>
                  <a:lnTo>
                    <a:pt x="0" y="22"/>
                  </a:lnTo>
                  <a:lnTo>
                    <a:pt x="4" y="0"/>
                  </a:lnTo>
                  <a:lnTo>
                    <a:pt x="20" y="0"/>
                  </a:lnTo>
                  <a:lnTo>
                    <a:pt x="20" y="8"/>
                  </a:lnTo>
                  <a:lnTo>
                    <a:pt x="9" y="8"/>
                  </a:lnTo>
                  <a:lnTo>
                    <a:pt x="7" y="14"/>
                  </a:lnTo>
                  <a:lnTo>
                    <a:pt x="11" y="14"/>
                  </a:lnTo>
                  <a:lnTo>
                    <a:pt x="17" y="14"/>
                  </a:lnTo>
                  <a:lnTo>
                    <a:pt x="19" y="17"/>
                  </a:lnTo>
                  <a:lnTo>
                    <a:pt x="23" y="27"/>
                  </a:lnTo>
                  <a:lnTo>
                    <a:pt x="20" y="36"/>
                  </a:lnTo>
                  <a:lnTo>
                    <a:pt x="17" y="41"/>
                  </a:lnTo>
                  <a:lnTo>
                    <a:pt x="11" y="43"/>
                  </a:lnTo>
                  <a:lnTo>
                    <a:pt x="6" y="41"/>
                  </a:lnTo>
                  <a:lnTo>
                    <a:pt x="4" y="39"/>
                  </a:lnTo>
                  <a:lnTo>
                    <a:pt x="1" y="35"/>
                  </a:lnTo>
                  <a:lnTo>
                    <a:pt x="0" y="30"/>
                  </a:lnTo>
                  <a:close/>
                </a:path>
              </a:pathLst>
            </a:custGeom>
            <a:solidFill>
              <a:srgbClr val="000000"/>
            </a:solidFill>
            <a:ln w="3175" cmpd="sng">
              <a:solidFill>
                <a:srgbClr val="000000"/>
              </a:solidFill>
              <a:round/>
              <a:headEnd/>
              <a:tailEnd/>
            </a:ln>
          </p:spPr>
          <p:txBody>
            <a:bodyPr/>
            <a:lstStyle/>
            <a:p>
              <a:endParaRPr lang="zh-TW" altLang="en-US"/>
            </a:p>
          </p:txBody>
        </p:sp>
        <p:sp>
          <p:nvSpPr>
            <p:cNvPr id="4517" name="Oval 1256"/>
            <p:cNvSpPr>
              <a:spLocks noChangeArrowheads="1"/>
            </p:cNvSpPr>
            <p:nvPr/>
          </p:nvSpPr>
          <p:spPr bwMode="auto">
            <a:xfrm>
              <a:off x="2055" y="1104"/>
              <a:ext cx="12" cy="15"/>
            </a:xfrm>
            <a:prstGeom prst="ellipse">
              <a:avLst/>
            </a:prstGeom>
            <a:solidFill>
              <a:srgbClr val="FF0000"/>
            </a:solidFill>
            <a:ln w="3175">
              <a:solidFill>
                <a:srgbClr val="000000"/>
              </a:solidFill>
              <a:round/>
              <a:headEnd/>
              <a:tailEnd/>
            </a:ln>
          </p:spPr>
          <p:txBody>
            <a:bodyPr/>
            <a:lstStyle/>
            <a:p>
              <a:endParaRPr lang="zh-TW" altLang="en-US"/>
            </a:p>
          </p:txBody>
        </p:sp>
        <p:sp>
          <p:nvSpPr>
            <p:cNvPr id="4518" name="Rectangle 1257"/>
            <p:cNvSpPr>
              <a:spLocks noChangeArrowheads="1"/>
            </p:cNvSpPr>
            <p:nvPr/>
          </p:nvSpPr>
          <p:spPr bwMode="auto">
            <a:xfrm>
              <a:off x="2049" y="1193"/>
              <a:ext cx="58" cy="71"/>
            </a:xfrm>
            <a:prstGeom prst="rect">
              <a:avLst/>
            </a:prstGeom>
            <a:gradFill rotWithShape="0">
              <a:gsLst>
                <a:gs pos="0">
                  <a:srgbClr val="66CFCC">
                    <a:gamma/>
                    <a:tint val="20000"/>
                    <a:invGamma/>
                  </a:srgbClr>
                </a:gs>
                <a:gs pos="100000">
                  <a:srgbClr val="66CFCC"/>
                </a:gs>
              </a:gsLst>
              <a:path path="shape">
                <a:fillToRect l="50000" t="50000" r="50000" b="50000"/>
              </a:path>
            </a:gradFill>
            <a:ln w="3175">
              <a:solidFill>
                <a:srgbClr val="000000"/>
              </a:solidFill>
              <a:miter lim="800000"/>
              <a:headEnd/>
              <a:tailEnd/>
            </a:ln>
            <a:effectLst/>
          </p:spPr>
          <p:txBody>
            <a:bodyPr/>
            <a:lstStyle/>
            <a:p>
              <a:endParaRPr lang="zh-TW" altLang="en-US"/>
            </a:p>
          </p:txBody>
        </p:sp>
        <p:sp>
          <p:nvSpPr>
            <p:cNvPr id="4519" name="Freeform 1258"/>
            <p:cNvSpPr>
              <a:spLocks/>
            </p:cNvSpPr>
            <p:nvPr/>
          </p:nvSpPr>
          <p:spPr bwMode="auto">
            <a:xfrm>
              <a:off x="2065" y="1222"/>
              <a:ext cx="12" cy="20"/>
            </a:xfrm>
            <a:custGeom>
              <a:avLst/>
              <a:gdLst/>
              <a:ahLst/>
              <a:cxnLst>
                <a:cxn ang="0">
                  <a:pos x="0" y="41"/>
                </a:cxn>
                <a:cxn ang="0">
                  <a:pos x="0" y="0"/>
                </a:cxn>
                <a:cxn ang="0">
                  <a:pos x="23" y="0"/>
                </a:cxn>
                <a:cxn ang="0">
                  <a:pos x="23" y="6"/>
                </a:cxn>
                <a:cxn ang="0">
                  <a:pos x="6" y="6"/>
                </a:cxn>
                <a:cxn ang="0">
                  <a:pos x="6" y="15"/>
                </a:cxn>
                <a:cxn ang="0">
                  <a:pos x="20" y="15"/>
                </a:cxn>
                <a:cxn ang="0">
                  <a:pos x="20" y="23"/>
                </a:cxn>
                <a:cxn ang="0">
                  <a:pos x="6" y="23"/>
                </a:cxn>
                <a:cxn ang="0">
                  <a:pos x="6" y="41"/>
                </a:cxn>
                <a:cxn ang="0">
                  <a:pos x="0" y="41"/>
                </a:cxn>
              </a:cxnLst>
              <a:rect l="0" t="0" r="r" b="b"/>
              <a:pathLst>
                <a:path w="23" h="41">
                  <a:moveTo>
                    <a:pt x="0" y="41"/>
                  </a:moveTo>
                  <a:lnTo>
                    <a:pt x="0" y="0"/>
                  </a:lnTo>
                  <a:lnTo>
                    <a:pt x="23" y="0"/>
                  </a:lnTo>
                  <a:lnTo>
                    <a:pt x="23" y="6"/>
                  </a:lnTo>
                  <a:lnTo>
                    <a:pt x="6" y="6"/>
                  </a:lnTo>
                  <a:lnTo>
                    <a:pt x="6" y="15"/>
                  </a:lnTo>
                  <a:lnTo>
                    <a:pt x="20" y="15"/>
                  </a:lnTo>
                  <a:lnTo>
                    <a:pt x="20" y="23"/>
                  </a:lnTo>
                  <a:lnTo>
                    <a:pt x="6" y="23"/>
                  </a:lnTo>
                  <a:lnTo>
                    <a:pt x="6" y="41"/>
                  </a:lnTo>
                  <a:lnTo>
                    <a:pt x="0" y="41"/>
                  </a:lnTo>
                  <a:close/>
                </a:path>
              </a:pathLst>
            </a:custGeom>
            <a:solidFill>
              <a:srgbClr val="000000"/>
            </a:solidFill>
            <a:ln w="3175" cmpd="sng">
              <a:solidFill>
                <a:srgbClr val="000000"/>
              </a:solidFill>
              <a:round/>
              <a:headEnd/>
              <a:tailEnd/>
            </a:ln>
          </p:spPr>
          <p:txBody>
            <a:bodyPr/>
            <a:lstStyle/>
            <a:p>
              <a:endParaRPr lang="zh-TW" altLang="en-US"/>
            </a:p>
          </p:txBody>
        </p:sp>
        <p:sp>
          <p:nvSpPr>
            <p:cNvPr id="4520" name="Freeform 1259"/>
            <p:cNvSpPr>
              <a:spLocks/>
            </p:cNvSpPr>
            <p:nvPr/>
          </p:nvSpPr>
          <p:spPr bwMode="auto">
            <a:xfrm>
              <a:off x="2079" y="1222"/>
              <a:ext cx="11" cy="20"/>
            </a:xfrm>
            <a:custGeom>
              <a:avLst/>
              <a:gdLst/>
              <a:ahLst/>
              <a:cxnLst>
                <a:cxn ang="0">
                  <a:pos x="0" y="7"/>
                </a:cxn>
                <a:cxn ang="0">
                  <a:pos x="0" y="0"/>
                </a:cxn>
                <a:cxn ang="0">
                  <a:pos x="22" y="0"/>
                </a:cxn>
                <a:cxn ang="0">
                  <a:pos x="22" y="6"/>
                </a:cxn>
                <a:cxn ang="0">
                  <a:pos x="17" y="15"/>
                </a:cxn>
                <a:cxn ang="0">
                  <a:pos x="11" y="28"/>
                </a:cxn>
                <a:cxn ang="0">
                  <a:pos x="11" y="34"/>
                </a:cxn>
                <a:cxn ang="0">
                  <a:pos x="10" y="41"/>
                </a:cxn>
                <a:cxn ang="0">
                  <a:pos x="4" y="41"/>
                </a:cxn>
                <a:cxn ang="0">
                  <a:pos x="7" y="23"/>
                </a:cxn>
                <a:cxn ang="0">
                  <a:pos x="14" y="7"/>
                </a:cxn>
                <a:cxn ang="0">
                  <a:pos x="0" y="7"/>
                </a:cxn>
              </a:cxnLst>
              <a:rect l="0" t="0" r="r" b="b"/>
              <a:pathLst>
                <a:path w="22" h="41">
                  <a:moveTo>
                    <a:pt x="0" y="7"/>
                  </a:moveTo>
                  <a:lnTo>
                    <a:pt x="0" y="0"/>
                  </a:lnTo>
                  <a:lnTo>
                    <a:pt x="22" y="0"/>
                  </a:lnTo>
                  <a:lnTo>
                    <a:pt x="22" y="6"/>
                  </a:lnTo>
                  <a:lnTo>
                    <a:pt x="17" y="15"/>
                  </a:lnTo>
                  <a:lnTo>
                    <a:pt x="11" y="28"/>
                  </a:lnTo>
                  <a:lnTo>
                    <a:pt x="11" y="34"/>
                  </a:lnTo>
                  <a:lnTo>
                    <a:pt x="10" y="41"/>
                  </a:lnTo>
                  <a:lnTo>
                    <a:pt x="4" y="41"/>
                  </a:lnTo>
                  <a:lnTo>
                    <a:pt x="7" y="23"/>
                  </a:lnTo>
                  <a:lnTo>
                    <a:pt x="14" y="7"/>
                  </a:lnTo>
                  <a:lnTo>
                    <a:pt x="0" y="7"/>
                  </a:lnTo>
                  <a:close/>
                </a:path>
              </a:pathLst>
            </a:custGeom>
            <a:solidFill>
              <a:srgbClr val="000000"/>
            </a:solidFill>
            <a:ln w="3175" cmpd="sng">
              <a:solidFill>
                <a:srgbClr val="000000"/>
              </a:solidFill>
              <a:round/>
              <a:headEnd/>
              <a:tailEnd/>
            </a:ln>
          </p:spPr>
          <p:txBody>
            <a:bodyPr/>
            <a:lstStyle/>
            <a:p>
              <a:endParaRPr lang="zh-TW" altLang="en-US"/>
            </a:p>
          </p:txBody>
        </p:sp>
        <p:sp>
          <p:nvSpPr>
            <p:cNvPr id="4521" name="Oval 1260"/>
            <p:cNvSpPr>
              <a:spLocks noChangeArrowheads="1"/>
            </p:cNvSpPr>
            <p:nvPr/>
          </p:nvSpPr>
          <p:spPr bwMode="auto">
            <a:xfrm>
              <a:off x="2055" y="1197"/>
              <a:ext cx="12" cy="15"/>
            </a:xfrm>
            <a:prstGeom prst="ellipse">
              <a:avLst/>
            </a:prstGeom>
            <a:solidFill>
              <a:srgbClr val="FF0000"/>
            </a:solidFill>
            <a:ln w="3175">
              <a:solidFill>
                <a:srgbClr val="000000"/>
              </a:solidFill>
              <a:round/>
              <a:headEnd/>
              <a:tailEnd/>
            </a:ln>
          </p:spPr>
          <p:txBody>
            <a:bodyPr/>
            <a:lstStyle/>
            <a:p>
              <a:endParaRPr lang="zh-TW" altLang="en-US"/>
            </a:p>
          </p:txBody>
        </p:sp>
        <p:sp>
          <p:nvSpPr>
            <p:cNvPr id="4522" name="Rectangle 1261"/>
            <p:cNvSpPr>
              <a:spLocks noChangeArrowheads="1"/>
            </p:cNvSpPr>
            <p:nvPr/>
          </p:nvSpPr>
          <p:spPr bwMode="auto">
            <a:xfrm>
              <a:off x="2741" y="916"/>
              <a:ext cx="58" cy="71"/>
            </a:xfrm>
            <a:prstGeom prst="rect">
              <a:avLst/>
            </a:prstGeom>
            <a:gradFill rotWithShape="0">
              <a:gsLst>
                <a:gs pos="0">
                  <a:srgbClr val="66CFCC">
                    <a:gamma/>
                    <a:tint val="30196"/>
                    <a:invGamma/>
                  </a:srgbClr>
                </a:gs>
                <a:gs pos="100000">
                  <a:srgbClr val="66CFCC"/>
                </a:gs>
              </a:gsLst>
              <a:path path="shape">
                <a:fillToRect l="50000" t="50000" r="50000" b="50000"/>
              </a:path>
            </a:gradFill>
            <a:ln w="3175">
              <a:solidFill>
                <a:srgbClr val="000000"/>
              </a:solidFill>
              <a:miter lim="800000"/>
              <a:headEnd/>
              <a:tailEnd/>
            </a:ln>
          </p:spPr>
          <p:txBody>
            <a:bodyPr/>
            <a:lstStyle/>
            <a:p>
              <a:endParaRPr lang="zh-TW" altLang="en-US"/>
            </a:p>
          </p:txBody>
        </p:sp>
        <p:sp>
          <p:nvSpPr>
            <p:cNvPr id="4523" name="Freeform 1262"/>
            <p:cNvSpPr>
              <a:spLocks/>
            </p:cNvSpPr>
            <p:nvPr/>
          </p:nvSpPr>
          <p:spPr bwMode="auto">
            <a:xfrm>
              <a:off x="2756" y="945"/>
              <a:ext cx="12" cy="20"/>
            </a:xfrm>
            <a:custGeom>
              <a:avLst/>
              <a:gdLst/>
              <a:ahLst/>
              <a:cxnLst>
                <a:cxn ang="0">
                  <a:pos x="0" y="41"/>
                </a:cxn>
                <a:cxn ang="0">
                  <a:pos x="0" y="0"/>
                </a:cxn>
                <a:cxn ang="0">
                  <a:pos x="23" y="0"/>
                </a:cxn>
                <a:cxn ang="0">
                  <a:pos x="23" y="6"/>
                </a:cxn>
                <a:cxn ang="0">
                  <a:pos x="8" y="6"/>
                </a:cxn>
                <a:cxn ang="0">
                  <a:pos x="8" y="15"/>
                </a:cxn>
                <a:cxn ang="0">
                  <a:pos x="22" y="15"/>
                </a:cxn>
                <a:cxn ang="0">
                  <a:pos x="22" y="23"/>
                </a:cxn>
                <a:cxn ang="0">
                  <a:pos x="8" y="23"/>
                </a:cxn>
                <a:cxn ang="0">
                  <a:pos x="8" y="41"/>
                </a:cxn>
                <a:cxn ang="0">
                  <a:pos x="0" y="41"/>
                </a:cxn>
              </a:cxnLst>
              <a:rect l="0" t="0" r="r" b="b"/>
              <a:pathLst>
                <a:path w="23" h="41">
                  <a:moveTo>
                    <a:pt x="0" y="41"/>
                  </a:moveTo>
                  <a:lnTo>
                    <a:pt x="0" y="0"/>
                  </a:lnTo>
                  <a:lnTo>
                    <a:pt x="23" y="0"/>
                  </a:lnTo>
                  <a:lnTo>
                    <a:pt x="23" y="6"/>
                  </a:lnTo>
                  <a:lnTo>
                    <a:pt x="8" y="6"/>
                  </a:lnTo>
                  <a:lnTo>
                    <a:pt x="8" y="15"/>
                  </a:lnTo>
                  <a:lnTo>
                    <a:pt x="22" y="15"/>
                  </a:lnTo>
                  <a:lnTo>
                    <a:pt x="22" y="23"/>
                  </a:lnTo>
                  <a:lnTo>
                    <a:pt x="8" y="23"/>
                  </a:lnTo>
                  <a:lnTo>
                    <a:pt x="8" y="41"/>
                  </a:lnTo>
                  <a:lnTo>
                    <a:pt x="0" y="41"/>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524" name="Freeform 1263"/>
            <p:cNvSpPr>
              <a:spLocks/>
            </p:cNvSpPr>
            <p:nvPr/>
          </p:nvSpPr>
          <p:spPr bwMode="auto">
            <a:xfrm>
              <a:off x="2770" y="944"/>
              <a:ext cx="12" cy="21"/>
            </a:xfrm>
            <a:custGeom>
              <a:avLst/>
              <a:gdLst/>
              <a:ahLst/>
              <a:cxnLst>
                <a:cxn ang="0">
                  <a:pos x="23" y="35"/>
                </a:cxn>
                <a:cxn ang="0">
                  <a:pos x="23" y="43"/>
                </a:cxn>
                <a:cxn ang="0">
                  <a:pos x="0" y="43"/>
                </a:cxn>
                <a:cxn ang="0">
                  <a:pos x="2" y="35"/>
                </a:cxn>
                <a:cxn ang="0">
                  <a:pos x="5" y="30"/>
                </a:cxn>
                <a:cxn ang="0">
                  <a:pos x="9" y="24"/>
                </a:cxn>
                <a:cxn ang="0">
                  <a:pos x="13" y="21"/>
                </a:cxn>
                <a:cxn ang="0">
                  <a:pos x="15" y="17"/>
                </a:cxn>
                <a:cxn ang="0">
                  <a:pos x="17" y="16"/>
                </a:cxn>
                <a:cxn ang="0">
                  <a:pos x="17" y="13"/>
                </a:cxn>
                <a:cxn ang="0">
                  <a:pos x="17" y="11"/>
                </a:cxn>
                <a:cxn ang="0">
                  <a:pos x="15" y="8"/>
                </a:cxn>
                <a:cxn ang="0">
                  <a:pos x="12" y="8"/>
                </a:cxn>
                <a:cxn ang="0">
                  <a:pos x="9" y="8"/>
                </a:cxn>
                <a:cxn ang="0">
                  <a:pos x="8" y="11"/>
                </a:cxn>
                <a:cxn ang="0">
                  <a:pos x="6" y="13"/>
                </a:cxn>
                <a:cxn ang="0">
                  <a:pos x="0" y="13"/>
                </a:cxn>
                <a:cxn ang="0">
                  <a:pos x="4" y="3"/>
                </a:cxn>
                <a:cxn ang="0">
                  <a:pos x="12" y="0"/>
                </a:cxn>
                <a:cxn ang="0">
                  <a:pos x="17" y="2"/>
                </a:cxn>
                <a:cxn ang="0">
                  <a:pos x="19" y="3"/>
                </a:cxn>
                <a:cxn ang="0">
                  <a:pos x="23" y="13"/>
                </a:cxn>
                <a:cxn ang="0">
                  <a:pos x="23" y="16"/>
                </a:cxn>
                <a:cxn ang="0">
                  <a:pos x="22" y="17"/>
                </a:cxn>
                <a:cxn ang="0">
                  <a:pos x="19" y="22"/>
                </a:cxn>
                <a:cxn ang="0">
                  <a:pos x="15" y="29"/>
                </a:cxn>
                <a:cxn ang="0">
                  <a:pos x="10" y="33"/>
                </a:cxn>
                <a:cxn ang="0">
                  <a:pos x="9" y="35"/>
                </a:cxn>
                <a:cxn ang="0">
                  <a:pos x="23" y="35"/>
                </a:cxn>
              </a:cxnLst>
              <a:rect l="0" t="0" r="r" b="b"/>
              <a:pathLst>
                <a:path w="23" h="43">
                  <a:moveTo>
                    <a:pt x="23" y="35"/>
                  </a:moveTo>
                  <a:lnTo>
                    <a:pt x="23" y="43"/>
                  </a:lnTo>
                  <a:lnTo>
                    <a:pt x="0" y="43"/>
                  </a:lnTo>
                  <a:lnTo>
                    <a:pt x="2" y="35"/>
                  </a:lnTo>
                  <a:lnTo>
                    <a:pt x="5" y="30"/>
                  </a:lnTo>
                  <a:lnTo>
                    <a:pt x="9" y="24"/>
                  </a:lnTo>
                  <a:lnTo>
                    <a:pt x="13" y="21"/>
                  </a:lnTo>
                  <a:lnTo>
                    <a:pt x="15" y="17"/>
                  </a:lnTo>
                  <a:lnTo>
                    <a:pt x="17" y="16"/>
                  </a:lnTo>
                  <a:lnTo>
                    <a:pt x="17" y="13"/>
                  </a:lnTo>
                  <a:lnTo>
                    <a:pt x="17" y="11"/>
                  </a:lnTo>
                  <a:lnTo>
                    <a:pt x="15" y="8"/>
                  </a:lnTo>
                  <a:lnTo>
                    <a:pt x="12" y="8"/>
                  </a:lnTo>
                  <a:lnTo>
                    <a:pt x="9" y="8"/>
                  </a:lnTo>
                  <a:lnTo>
                    <a:pt x="8" y="11"/>
                  </a:lnTo>
                  <a:lnTo>
                    <a:pt x="6" y="13"/>
                  </a:lnTo>
                  <a:lnTo>
                    <a:pt x="0" y="13"/>
                  </a:lnTo>
                  <a:lnTo>
                    <a:pt x="4" y="3"/>
                  </a:lnTo>
                  <a:lnTo>
                    <a:pt x="12" y="0"/>
                  </a:lnTo>
                  <a:lnTo>
                    <a:pt x="17" y="2"/>
                  </a:lnTo>
                  <a:lnTo>
                    <a:pt x="19" y="3"/>
                  </a:lnTo>
                  <a:lnTo>
                    <a:pt x="23" y="13"/>
                  </a:lnTo>
                  <a:lnTo>
                    <a:pt x="23" y="16"/>
                  </a:lnTo>
                  <a:lnTo>
                    <a:pt x="22" y="17"/>
                  </a:lnTo>
                  <a:lnTo>
                    <a:pt x="19" y="22"/>
                  </a:lnTo>
                  <a:lnTo>
                    <a:pt x="15" y="29"/>
                  </a:lnTo>
                  <a:lnTo>
                    <a:pt x="10" y="33"/>
                  </a:lnTo>
                  <a:lnTo>
                    <a:pt x="9" y="35"/>
                  </a:lnTo>
                  <a:lnTo>
                    <a:pt x="23" y="35"/>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525" name="Oval 1264"/>
            <p:cNvSpPr>
              <a:spLocks noChangeArrowheads="1"/>
            </p:cNvSpPr>
            <p:nvPr/>
          </p:nvSpPr>
          <p:spPr bwMode="auto">
            <a:xfrm>
              <a:off x="2747" y="919"/>
              <a:ext cx="12" cy="15"/>
            </a:xfrm>
            <a:prstGeom prst="ellipse">
              <a:avLst/>
            </a:prstGeom>
            <a:gradFill rotWithShape="0">
              <a:gsLst>
                <a:gs pos="0">
                  <a:srgbClr val="FF0000">
                    <a:gamma/>
                    <a:tint val="30196"/>
                    <a:invGamma/>
                  </a:srgbClr>
                </a:gs>
                <a:gs pos="100000">
                  <a:srgbClr val="FF0000"/>
                </a:gs>
              </a:gsLst>
              <a:path path="shape">
                <a:fillToRect l="50000" t="50000" r="50000" b="50000"/>
              </a:path>
            </a:gradFill>
            <a:ln w="3175">
              <a:solidFill>
                <a:srgbClr val="000000"/>
              </a:solidFill>
              <a:round/>
              <a:headEnd/>
              <a:tailEnd/>
            </a:ln>
          </p:spPr>
          <p:txBody>
            <a:bodyPr/>
            <a:lstStyle/>
            <a:p>
              <a:endParaRPr lang="zh-TW" altLang="en-US"/>
            </a:p>
          </p:txBody>
        </p:sp>
        <p:sp>
          <p:nvSpPr>
            <p:cNvPr id="4526" name="Rectangle 1265"/>
            <p:cNvSpPr>
              <a:spLocks noChangeArrowheads="1"/>
            </p:cNvSpPr>
            <p:nvPr/>
          </p:nvSpPr>
          <p:spPr bwMode="auto">
            <a:xfrm>
              <a:off x="2741" y="1009"/>
              <a:ext cx="58" cy="71"/>
            </a:xfrm>
            <a:prstGeom prst="rect">
              <a:avLst/>
            </a:prstGeom>
            <a:gradFill rotWithShape="0">
              <a:gsLst>
                <a:gs pos="0">
                  <a:srgbClr val="66CFCC">
                    <a:gamma/>
                    <a:tint val="30196"/>
                    <a:invGamma/>
                  </a:srgbClr>
                </a:gs>
                <a:gs pos="100000">
                  <a:srgbClr val="66CFCC"/>
                </a:gs>
              </a:gsLst>
              <a:path path="shape">
                <a:fillToRect l="50000" t="50000" r="50000" b="50000"/>
              </a:path>
            </a:gradFill>
            <a:ln w="3175">
              <a:solidFill>
                <a:srgbClr val="000000"/>
              </a:solidFill>
              <a:miter lim="800000"/>
              <a:headEnd/>
              <a:tailEnd/>
            </a:ln>
          </p:spPr>
          <p:txBody>
            <a:bodyPr/>
            <a:lstStyle/>
            <a:p>
              <a:endParaRPr lang="zh-TW" altLang="en-US"/>
            </a:p>
          </p:txBody>
        </p:sp>
        <p:sp>
          <p:nvSpPr>
            <p:cNvPr id="4527" name="Freeform 1266"/>
            <p:cNvSpPr>
              <a:spLocks/>
            </p:cNvSpPr>
            <p:nvPr/>
          </p:nvSpPr>
          <p:spPr bwMode="auto">
            <a:xfrm>
              <a:off x="2756" y="1036"/>
              <a:ext cx="12" cy="21"/>
            </a:xfrm>
            <a:custGeom>
              <a:avLst/>
              <a:gdLst/>
              <a:ahLst/>
              <a:cxnLst>
                <a:cxn ang="0">
                  <a:pos x="0" y="41"/>
                </a:cxn>
                <a:cxn ang="0">
                  <a:pos x="0" y="0"/>
                </a:cxn>
                <a:cxn ang="0">
                  <a:pos x="23" y="0"/>
                </a:cxn>
                <a:cxn ang="0">
                  <a:pos x="23" y="8"/>
                </a:cxn>
                <a:cxn ang="0">
                  <a:pos x="8" y="8"/>
                </a:cxn>
                <a:cxn ang="0">
                  <a:pos x="8" y="17"/>
                </a:cxn>
                <a:cxn ang="0">
                  <a:pos x="22" y="17"/>
                </a:cxn>
                <a:cxn ang="0">
                  <a:pos x="22" y="23"/>
                </a:cxn>
                <a:cxn ang="0">
                  <a:pos x="8" y="23"/>
                </a:cxn>
                <a:cxn ang="0">
                  <a:pos x="8" y="41"/>
                </a:cxn>
                <a:cxn ang="0">
                  <a:pos x="0" y="41"/>
                </a:cxn>
              </a:cxnLst>
              <a:rect l="0" t="0" r="r" b="b"/>
              <a:pathLst>
                <a:path w="23" h="41">
                  <a:moveTo>
                    <a:pt x="0" y="41"/>
                  </a:moveTo>
                  <a:lnTo>
                    <a:pt x="0" y="0"/>
                  </a:lnTo>
                  <a:lnTo>
                    <a:pt x="23" y="0"/>
                  </a:lnTo>
                  <a:lnTo>
                    <a:pt x="23" y="8"/>
                  </a:lnTo>
                  <a:lnTo>
                    <a:pt x="8" y="8"/>
                  </a:lnTo>
                  <a:lnTo>
                    <a:pt x="8" y="17"/>
                  </a:lnTo>
                  <a:lnTo>
                    <a:pt x="22" y="17"/>
                  </a:lnTo>
                  <a:lnTo>
                    <a:pt x="22" y="23"/>
                  </a:lnTo>
                  <a:lnTo>
                    <a:pt x="8" y="23"/>
                  </a:lnTo>
                  <a:lnTo>
                    <a:pt x="8" y="41"/>
                  </a:lnTo>
                  <a:lnTo>
                    <a:pt x="0" y="41"/>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528" name="Freeform 1267"/>
            <p:cNvSpPr>
              <a:spLocks/>
            </p:cNvSpPr>
            <p:nvPr/>
          </p:nvSpPr>
          <p:spPr bwMode="auto">
            <a:xfrm>
              <a:off x="2770" y="1036"/>
              <a:ext cx="12" cy="21"/>
            </a:xfrm>
            <a:custGeom>
              <a:avLst/>
              <a:gdLst/>
              <a:ahLst/>
              <a:cxnLst>
                <a:cxn ang="0">
                  <a:pos x="14" y="0"/>
                </a:cxn>
                <a:cxn ang="0">
                  <a:pos x="13" y="4"/>
                </a:cxn>
                <a:cxn ang="0">
                  <a:pos x="10" y="6"/>
                </a:cxn>
                <a:cxn ang="0">
                  <a:pos x="10" y="9"/>
                </a:cxn>
                <a:cxn ang="0">
                  <a:pos x="8" y="11"/>
                </a:cxn>
                <a:cxn ang="0">
                  <a:pos x="8" y="14"/>
                </a:cxn>
                <a:cxn ang="0">
                  <a:pos x="6" y="14"/>
                </a:cxn>
                <a:cxn ang="0">
                  <a:pos x="6" y="17"/>
                </a:cxn>
                <a:cxn ang="0">
                  <a:pos x="4" y="19"/>
                </a:cxn>
                <a:cxn ang="0">
                  <a:pos x="4" y="22"/>
                </a:cxn>
                <a:cxn ang="0">
                  <a:pos x="1" y="23"/>
                </a:cxn>
                <a:cxn ang="0">
                  <a:pos x="1" y="27"/>
                </a:cxn>
                <a:cxn ang="0">
                  <a:pos x="0" y="27"/>
                </a:cxn>
                <a:cxn ang="0">
                  <a:pos x="0" y="34"/>
                </a:cxn>
                <a:cxn ang="0">
                  <a:pos x="13" y="34"/>
                </a:cxn>
                <a:cxn ang="0">
                  <a:pos x="13" y="41"/>
                </a:cxn>
                <a:cxn ang="0">
                  <a:pos x="19" y="41"/>
                </a:cxn>
                <a:cxn ang="0">
                  <a:pos x="19" y="34"/>
                </a:cxn>
                <a:cxn ang="0">
                  <a:pos x="23" y="34"/>
                </a:cxn>
                <a:cxn ang="0">
                  <a:pos x="23" y="27"/>
                </a:cxn>
                <a:cxn ang="0">
                  <a:pos x="19" y="27"/>
                </a:cxn>
                <a:cxn ang="0">
                  <a:pos x="19" y="14"/>
                </a:cxn>
                <a:cxn ang="0">
                  <a:pos x="13" y="14"/>
                </a:cxn>
                <a:cxn ang="0">
                  <a:pos x="13" y="27"/>
                </a:cxn>
                <a:cxn ang="0">
                  <a:pos x="6" y="27"/>
                </a:cxn>
                <a:cxn ang="0">
                  <a:pos x="6" y="23"/>
                </a:cxn>
                <a:cxn ang="0">
                  <a:pos x="9" y="22"/>
                </a:cxn>
                <a:cxn ang="0">
                  <a:pos x="9" y="19"/>
                </a:cxn>
                <a:cxn ang="0">
                  <a:pos x="12" y="17"/>
                </a:cxn>
                <a:cxn ang="0">
                  <a:pos x="12" y="14"/>
                </a:cxn>
                <a:cxn ang="0">
                  <a:pos x="19" y="14"/>
                </a:cxn>
                <a:cxn ang="0">
                  <a:pos x="19" y="0"/>
                </a:cxn>
                <a:cxn ang="0">
                  <a:pos x="14" y="0"/>
                </a:cxn>
              </a:cxnLst>
              <a:rect l="0" t="0" r="r" b="b"/>
              <a:pathLst>
                <a:path w="23" h="41">
                  <a:moveTo>
                    <a:pt x="14" y="0"/>
                  </a:moveTo>
                  <a:lnTo>
                    <a:pt x="13" y="4"/>
                  </a:lnTo>
                  <a:lnTo>
                    <a:pt x="10" y="6"/>
                  </a:lnTo>
                  <a:lnTo>
                    <a:pt x="10" y="9"/>
                  </a:lnTo>
                  <a:lnTo>
                    <a:pt x="8" y="11"/>
                  </a:lnTo>
                  <a:lnTo>
                    <a:pt x="8" y="14"/>
                  </a:lnTo>
                  <a:lnTo>
                    <a:pt x="6" y="14"/>
                  </a:lnTo>
                  <a:lnTo>
                    <a:pt x="6" y="17"/>
                  </a:lnTo>
                  <a:lnTo>
                    <a:pt x="4" y="19"/>
                  </a:lnTo>
                  <a:lnTo>
                    <a:pt x="4" y="22"/>
                  </a:lnTo>
                  <a:lnTo>
                    <a:pt x="1" y="23"/>
                  </a:lnTo>
                  <a:lnTo>
                    <a:pt x="1" y="27"/>
                  </a:lnTo>
                  <a:lnTo>
                    <a:pt x="0" y="27"/>
                  </a:lnTo>
                  <a:lnTo>
                    <a:pt x="0" y="34"/>
                  </a:lnTo>
                  <a:lnTo>
                    <a:pt x="13" y="34"/>
                  </a:lnTo>
                  <a:lnTo>
                    <a:pt x="13" y="41"/>
                  </a:lnTo>
                  <a:lnTo>
                    <a:pt x="19" y="41"/>
                  </a:lnTo>
                  <a:lnTo>
                    <a:pt x="19" y="34"/>
                  </a:lnTo>
                  <a:lnTo>
                    <a:pt x="23" y="34"/>
                  </a:lnTo>
                  <a:lnTo>
                    <a:pt x="23" y="27"/>
                  </a:lnTo>
                  <a:lnTo>
                    <a:pt x="19" y="27"/>
                  </a:lnTo>
                  <a:lnTo>
                    <a:pt x="19" y="14"/>
                  </a:lnTo>
                  <a:lnTo>
                    <a:pt x="13" y="14"/>
                  </a:lnTo>
                  <a:lnTo>
                    <a:pt x="13" y="27"/>
                  </a:lnTo>
                  <a:lnTo>
                    <a:pt x="6" y="27"/>
                  </a:lnTo>
                  <a:lnTo>
                    <a:pt x="6" y="23"/>
                  </a:lnTo>
                  <a:lnTo>
                    <a:pt x="9" y="22"/>
                  </a:lnTo>
                  <a:lnTo>
                    <a:pt x="9" y="19"/>
                  </a:lnTo>
                  <a:lnTo>
                    <a:pt x="12" y="17"/>
                  </a:lnTo>
                  <a:lnTo>
                    <a:pt x="12" y="14"/>
                  </a:lnTo>
                  <a:lnTo>
                    <a:pt x="19" y="14"/>
                  </a:lnTo>
                  <a:lnTo>
                    <a:pt x="19" y="0"/>
                  </a:lnTo>
                  <a:lnTo>
                    <a:pt x="14" y="0"/>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529" name="Oval 1268"/>
            <p:cNvSpPr>
              <a:spLocks noChangeArrowheads="1"/>
            </p:cNvSpPr>
            <p:nvPr/>
          </p:nvSpPr>
          <p:spPr bwMode="auto">
            <a:xfrm>
              <a:off x="2747" y="1011"/>
              <a:ext cx="12" cy="15"/>
            </a:xfrm>
            <a:prstGeom prst="ellipse">
              <a:avLst/>
            </a:prstGeom>
            <a:gradFill rotWithShape="0">
              <a:gsLst>
                <a:gs pos="0">
                  <a:srgbClr val="FF0000">
                    <a:gamma/>
                    <a:tint val="30196"/>
                    <a:invGamma/>
                  </a:srgbClr>
                </a:gs>
                <a:gs pos="100000">
                  <a:srgbClr val="FF0000"/>
                </a:gs>
              </a:gsLst>
              <a:path path="shape">
                <a:fillToRect l="50000" t="50000" r="50000" b="50000"/>
              </a:path>
            </a:gradFill>
            <a:ln w="3175">
              <a:solidFill>
                <a:srgbClr val="000000"/>
              </a:solidFill>
              <a:round/>
              <a:headEnd/>
              <a:tailEnd/>
            </a:ln>
          </p:spPr>
          <p:txBody>
            <a:bodyPr/>
            <a:lstStyle/>
            <a:p>
              <a:endParaRPr lang="zh-TW" altLang="en-US"/>
            </a:p>
          </p:txBody>
        </p:sp>
        <p:sp>
          <p:nvSpPr>
            <p:cNvPr id="4530" name="Rectangle 1269"/>
            <p:cNvSpPr>
              <a:spLocks noChangeArrowheads="1"/>
            </p:cNvSpPr>
            <p:nvPr/>
          </p:nvSpPr>
          <p:spPr bwMode="auto">
            <a:xfrm>
              <a:off x="2741" y="1101"/>
              <a:ext cx="58" cy="71"/>
            </a:xfrm>
            <a:prstGeom prst="rect">
              <a:avLst/>
            </a:prstGeom>
            <a:gradFill rotWithShape="0">
              <a:gsLst>
                <a:gs pos="0">
                  <a:srgbClr val="66CFCC">
                    <a:gamma/>
                    <a:tint val="30196"/>
                    <a:invGamma/>
                  </a:srgbClr>
                </a:gs>
                <a:gs pos="100000">
                  <a:srgbClr val="66CFCC"/>
                </a:gs>
              </a:gsLst>
              <a:path path="shape">
                <a:fillToRect l="50000" t="50000" r="50000" b="50000"/>
              </a:path>
            </a:gradFill>
            <a:ln w="3175">
              <a:solidFill>
                <a:srgbClr val="000000"/>
              </a:solidFill>
              <a:miter lim="800000"/>
              <a:headEnd/>
              <a:tailEnd/>
            </a:ln>
          </p:spPr>
          <p:txBody>
            <a:bodyPr/>
            <a:lstStyle/>
            <a:p>
              <a:endParaRPr lang="zh-TW" altLang="en-US"/>
            </a:p>
          </p:txBody>
        </p:sp>
        <p:sp>
          <p:nvSpPr>
            <p:cNvPr id="4531" name="Freeform 1270"/>
            <p:cNvSpPr>
              <a:spLocks/>
            </p:cNvSpPr>
            <p:nvPr/>
          </p:nvSpPr>
          <p:spPr bwMode="auto">
            <a:xfrm>
              <a:off x="2756" y="1129"/>
              <a:ext cx="12" cy="21"/>
            </a:xfrm>
            <a:custGeom>
              <a:avLst/>
              <a:gdLst/>
              <a:ahLst/>
              <a:cxnLst>
                <a:cxn ang="0">
                  <a:pos x="0" y="41"/>
                </a:cxn>
                <a:cxn ang="0">
                  <a:pos x="0" y="0"/>
                </a:cxn>
                <a:cxn ang="0">
                  <a:pos x="23" y="0"/>
                </a:cxn>
                <a:cxn ang="0">
                  <a:pos x="23" y="6"/>
                </a:cxn>
                <a:cxn ang="0">
                  <a:pos x="8" y="6"/>
                </a:cxn>
                <a:cxn ang="0">
                  <a:pos x="8" y="17"/>
                </a:cxn>
                <a:cxn ang="0">
                  <a:pos x="22" y="17"/>
                </a:cxn>
                <a:cxn ang="0">
                  <a:pos x="22" y="24"/>
                </a:cxn>
                <a:cxn ang="0">
                  <a:pos x="8" y="24"/>
                </a:cxn>
                <a:cxn ang="0">
                  <a:pos x="8" y="41"/>
                </a:cxn>
                <a:cxn ang="0">
                  <a:pos x="0" y="41"/>
                </a:cxn>
              </a:cxnLst>
              <a:rect l="0" t="0" r="r" b="b"/>
              <a:pathLst>
                <a:path w="23" h="41">
                  <a:moveTo>
                    <a:pt x="0" y="41"/>
                  </a:moveTo>
                  <a:lnTo>
                    <a:pt x="0" y="0"/>
                  </a:lnTo>
                  <a:lnTo>
                    <a:pt x="23" y="0"/>
                  </a:lnTo>
                  <a:lnTo>
                    <a:pt x="23" y="6"/>
                  </a:lnTo>
                  <a:lnTo>
                    <a:pt x="8" y="6"/>
                  </a:lnTo>
                  <a:lnTo>
                    <a:pt x="8" y="17"/>
                  </a:lnTo>
                  <a:lnTo>
                    <a:pt x="22" y="17"/>
                  </a:lnTo>
                  <a:lnTo>
                    <a:pt x="22" y="24"/>
                  </a:lnTo>
                  <a:lnTo>
                    <a:pt x="8" y="24"/>
                  </a:lnTo>
                  <a:lnTo>
                    <a:pt x="8" y="41"/>
                  </a:lnTo>
                  <a:lnTo>
                    <a:pt x="0" y="41"/>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532" name="Freeform 1271"/>
            <p:cNvSpPr>
              <a:spLocks/>
            </p:cNvSpPr>
            <p:nvPr/>
          </p:nvSpPr>
          <p:spPr bwMode="auto">
            <a:xfrm>
              <a:off x="2770" y="1129"/>
              <a:ext cx="12" cy="22"/>
            </a:xfrm>
            <a:custGeom>
              <a:avLst/>
              <a:gdLst/>
              <a:ahLst/>
              <a:cxnLst>
                <a:cxn ang="0">
                  <a:pos x="13" y="0"/>
                </a:cxn>
                <a:cxn ang="0">
                  <a:pos x="13" y="1"/>
                </a:cxn>
                <a:cxn ang="0">
                  <a:pos x="8" y="1"/>
                </a:cxn>
                <a:cxn ang="0">
                  <a:pos x="8" y="3"/>
                </a:cxn>
                <a:cxn ang="0">
                  <a:pos x="4" y="5"/>
                </a:cxn>
                <a:cxn ang="0">
                  <a:pos x="4" y="8"/>
                </a:cxn>
                <a:cxn ang="0">
                  <a:pos x="2" y="8"/>
                </a:cxn>
                <a:cxn ang="0">
                  <a:pos x="2" y="11"/>
                </a:cxn>
                <a:cxn ang="0">
                  <a:pos x="1" y="11"/>
                </a:cxn>
                <a:cxn ang="0">
                  <a:pos x="0" y="25"/>
                </a:cxn>
                <a:cxn ang="0">
                  <a:pos x="1" y="25"/>
                </a:cxn>
                <a:cxn ang="0">
                  <a:pos x="1" y="33"/>
                </a:cxn>
                <a:cxn ang="0">
                  <a:pos x="2" y="33"/>
                </a:cxn>
                <a:cxn ang="0">
                  <a:pos x="4" y="39"/>
                </a:cxn>
                <a:cxn ang="0">
                  <a:pos x="6" y="39"/>
                </a:cxn>
                <a:cxn ang="0">
                  <a:pos x="8" y="43"/>
                </a:cxn>
                <a:cxn ang="0">
                  <a:pos x="15" y="43"/>
                </a:cxn>
                <a:cxn ang="0">
                  <a:pos x="15" y="41"/>
                </a:cxn>
                <a:cxn ang="0">
                  <a:pos x="21" y="39"/>
                </a:cxn>
                <a:cxn ang="0">
                  <a:pos x="22" y="31"/>
                </a:cxn>
                <a:cxn ang="0">
                  <a:pos x="23" y="31"/>
                </a:cxn>
                <a:cxn ang="0">
                  <a:pos x="22" y="22"/>
                </a:cxn>
                <a:cxn ang="0">
                  <a:pos x="15" y="22"/>
                </a:cxn>
                <a:cxn ang="0">
                  <a:pos x="15" y="25"/>
                </a:cxn>
                <a:cxn ang="0">
                  <a:pos x="17" y="25"/>
                </a:cxn>
                <a:cxn ang="0">
                  <a:pos x="17" y="31"/>
                </a:cxn>
                <a:cxn ang="0">
                  <a:pos x="15" y="31"/>
                </a:cxn>
                <a:cxn ang="0">
                  <a:pos x="15" y="35"/>
                </a:cxn>
                <a:cxn ang="0">
                  <a:pos x="9" y="35"/>
                </a:cxn>
                <a:cxn ang="0">
                  <a:pos x="9" y="31"/>
                </a:cxn>
                <a:cxn ang="0">
                  <a:pos x="8" y="31"/>
                </a:cxn>
                <a:cxn ang="0">
                  <a:pos x="8" y="25"/>
                </a:cxn>
                <a:cxn ang="0">
                  <a:pos x="9" y="25"/>
                </a:cxn>
                <a:cxn ang="0">
                  <a:pos x="9" y="22"/>
                </a:cxn>
                <a:cxn ang="0">
                  <a:pos x="21" y="22"/>
                </a:cxn>
                <a:cxn ang="0">
                  <a:pos x="21" y="19"/>
                </a:cxn>
                <a:cxn ang="0">
                  <a:pos x="18" y="19"/>
                </a:cxn>
                <a:cxn ang="0">
                  <a:pos x="18" y="17"/>
                </a:cxn>
                <a:cxn ang="0">
                  <a:pos x="15" y="17"/>
                </a:cxn>
                <a:cxn ang="0">
                  <a:pos x="15" y="16"/>
                </a:cxn>
                <a:cxn ang="0">
                  <a:pos x="10" y="16"/>
                </a:cxn>
                <a:cxn ang="0">
                  <a:pos x="10" y="17"/>
                </a:cxn>
                <a:cxn ang="0">
                  <a:pos x="8" y="17"/>
                </a:cxn>
                <a:cxn ang="0">
                  <a:pos x="8" y="9"/>
                </a:cxn>
                <a:cxn ang="0">
                  <a:pos x="10" y="8"/>
                </a:cxn>
                <a:cxn ang="0">
                  <a:pos x="21" y="8"/>
                </a:cxn>
                <a:cxn ang="0">
                  <a:pos x="17" y="0"/>
                </a:cxn>
                <a:cxn ang="0">
                  <a:pos x="13" y="0"/>
                </a:cxn>
              </a:cxnLst>
              <a:rect l="0" t="0" r="r" b="b"/>
              <a:pathLst>
                <a:path w="23" h="43">
                  <a:moveTo>
                    <a:pt x="13" y="0"/>
                  </a:moveTo>
                  <a:lnTo>
                    <a:pt x="13" y="1"/>
                  </a:lnTo>
                  <a:lnTo>
                    <a:pt x="8" y="1"/>
                  </a:lnTo>
                  <a:lnTo>
                    <a:pt x="8" y="3"/>
                  </a:lnTo>
                  <a:lnTo>
                    <a:pt x="4" y="5"/>
                  </a:lnTo>
                  <a:lnTo>
                    <a:pt x="4" y="8"/>
                  </a:lnTo>
                  <a:lnTo>
                    <a:pt x="2" y="8"/>
                  </a:lnTo>
                  <a:lnTo>
                    <a:pt x="2" y="11"/>
                  </a:lnTo>
                  <a:lnTo>
                    <a:pt x="1" y="11"/>
                  </a:lnTo>
                  <a:lnTo>
                    <a:pt x="0" y="25"/>
                  </a:lnTo>
                  <a:lnTo>
                    <a:pt x="1" y="25"/>
                  </a:lnTo>
                  <a:lnTo>
                    <a:pt x="1" y="33"/>
                  </a:lnTo>
                  <a:lnTo>
                    <a:pt x="2" y="33"/>
                  </a:lnTo>
                  <a:lnTo>
                    <a:pt x="4" y="39"/>
                  </a:lnTo>
                  <a:lnTo>
                    <a:pt x="6" y="39"/>
                  </a:lnTo>
                  <a:lnTo>
                    <a:pt x="8" y="43"/>
                  </a:lnTo>
                  <a:lnTo>
                    <a:pt x="15" y="43"/>
                  </a:lnTo>
                  <a:lnTo>
                    <a:pt x="15" y="41"/>
                  </a:lnTo>
                  <a:lnTo>
                    <a:pt x="21" y="39"/>
                  </a:lnTo>
                  <a:lnTo>
                    <a:pt x="22" y="31"/>
                  </a:lnTo>
                  <a:lnTo>
                    <a:pt x="23" y="31"/>
                  </a:lnTo>
                  <a:lnTo>
                    <a:pt x="22" y="22"/>
                  </a:lnTo>
                  <a:lnTo>
                    <a:pt x="15" y="22"/>
                  </a:lnTo>
                  <a:lnTo>
                    <a:pt x="15" y="25"/>
                  </a:lnTo>
                  <a:lnTo>
                    <a:pt x="17" y="25"/>
                  </a:lnTo>
                  <a:lnTo>
                    <a:pt x="17" y="31"/>
                  </a:lnTo>
                  <a:lnTo>
                    <a:pt x="15" y="31"/>
                  </a:lnTo>
                  <a:lnTo>
                    <a:pt x="15" y="35"/>
                  </a:lnTo>
                  <a:lnTo>
                    <a:pt x="9" y="35"/>
                  </a:lnTo>
                  <a:lnTo>
                    <a:pt x="9" y="31"/>
                  </a:lnTo>
                  <a:lnTo>
                    <a:pt x="8" y="31"/>
                  </a:lnTo>
                  <a:lnTo>
                    <a:pt x="8" y="25"/>
                  </a:lnTo>
                  <a:lnTo>
                    <a:pt x="9" y="25"/>
                  </a:lnTo>
                  <a:lnTo>
                    <a:pt x="9" y="22"/>
                  </a:lnTo>
                  <a:lnTo>
                    <a:pt x="21" y="22"/>
                  </a:lnTo>
                  <a:lnTo>
                    <a:pt x="21" y="19"/>
                  </a:lnTo>
                  <a:lnTo>
                    <a:pt x="18" y="19"/>
                  </a:lnTo>
                  <a:lnTo>
                    <a:pt x="18" y="17"/>
                  </a:lnTo>
                  <a:lnTo>
                    <a:pt x="15" y="17"/>
                  </a:lnTo>
                  <a:lnTo>
                    <a:pt x="15" y="16"/>
                  </a:lnTo>
                  <a:lnTo>
                    <a:pt x="10" y="16"/>
                  </a:lnTo>
                  <a:lnTo>
                    <a:pt x="10" y="17"/>
                  </a:lnTo>
                  <a:lnTo>
                    <a:pt x="8" y="17"/>
                  </a:lnTo>
                  <a:lnTo>
                    <a:pt x="8" y="9"/>
                  </a:lnTo>
                  <a:lnTo>
                    <a:pt x="10" y="8"/>
                  </a:lnTo>
                  <a:lnTo>
                    <a:pt x="21" y="8"/>
                  </a:lnTo>
                  <a:lnTo>
                    <a:pt x="17" y="0"/>
                  </a:lnTo>
                  <a:lnTo>
                    <a:pt x="13" y="0"/>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533" name="Freeform 1272"/>
            <p:cNvSpPr>
              <a:spLocks/>
            </p:cNvSpPr>
            <p:nvPr/>
          </p:nvSpPr>
          <p:spPr bwMode="auto">
            <a:xfrm>
              <a:off x="2778" y="1133"/>
              <a:ext cx="3" cy="2"/>
            </a:xfrm>
            <a:custGeom>
              <a:avLst/>
              <a:gdLst/>
              <a:ahLst/>
              <a:cxnLst>
                <a:cxn ang="0">
                  <a:pos x="0" y="0"/>
                </a:cxn>
                <a:cxn ang="0">
                  <a:pos x="2" y="3"/>
                </a:cxn>
                <a:cxn ang="0">
                  <a:pos x="7" y="3"/>
                </a:cxn>
                <a:cxn ang="0">
                  <a:pos x="6" y="0"/>
                </a:cxn>
                <a:cxn ang="0">
                  <a:pos x="0" y="0"/>
                </a:cxn>
              </a:cxnLst>
              <a:rect l="0" t="0" r="r" b="b"/>
              <a:pathLst>
                <a:path w="7" h="3">
                  <a:moveTo>
                    <a:pt x="0" y="0"/>
                  </a:moveTo>
                  <a:lnTo>
                    <a:pt x="2" y="3"/>
                  </a:lnTo>
                  <a:lnTo>
                    <a:pt x="7" y="3"/>
                  </a:lnTo>
                  <a:lnTo>
                    <a:pt x="6" y="0"/>
                  </a:lnTo>
                  <a:lnTo>
                    <a:pt x="0" y="0"/>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534" name="Oval 1273"/>
            <p:cNvSpPr>
              <a:spLocks noChangeArrowheads="1"/>
            </p:cNvSpPr>
            <p:nvPr/>
          </p:nvSpPr>
          <p:spPr bwMode="auto">
            <a:xfrm>
              <a:off x="2747" y="1104"/>
              <a:ext cx="12" cy="15"/>
            </a:xfrm>
            <a:prstGeom prst="ellipse">
              <a:avLst/>
            </a:prstGeom>
            <a:gradFill rotWithShape="0">
              <a:gsLst>
                <a:gs pos="0">
                  <a:srgbClr val="FF0000">
                    <a:gamma/>
                    <a:tint val="30196"/>
                    <a:invGamma/>
                  </a:srgbClr>
                </a:gs>
                <a:gs pos="100000">
                  <a:srgbClr val="FF0000"/>
                </a:gs>
              </a:gsLst>
              <a:path path="shape">
                <a:fillToRect l="50000" t="50000" r="50000" b="50000"/>
              </a:path>
            </a:gradFill>
            <a:ln w="3175">
              <a:solidFill>
                <a:srgbClr val="000000"/>
              </a:solidFill>
              <a:round/>
              <a:headEnd/>
              <a:tailEnd/>
            </a:ln>
          </p:spPr>
          <p:txBody>
            <a:bodyPr/>
            <a:lstStyle/>
            <a:p>
              <a:endParaRPr lang="zh-TW" altLang="en-US"/>
            </a:p>
          </p:txBody>
        </p:sp>
        <p:sp>
          <p:nvSpPr>
            <p:cNvPr id="4535" name="Rectangle 1274"/>
            <p:cNvSpPr>
              <a:spLocks noChangeArrowheads="1"/>
            </p:cNvSpPr>
            <p:nvPr/>
          </p:nvSpPr>
          <p:spPr bwMode="auto">
            <a:xfrm>
              <a:off x="2741" y="1193"/>
              <a:ext cx="58" cy="71"/>
            </a:xfrm>
            <a:prstGeom prst="rect">
              <a:avLst/>
            </a:prstGeom>
            <a:gradFill rotWithShape="0">
              <a:gsLst>
                <a:gs pos="0">
                  <a:srgbClr val="66CFCC">
                    <a:gamma/>
                    <a:tint val="30196"/>
                    <a:invGamma/>
                  </a:srgbClr>
                </a:gs>
                <a:gs pos="100000">
                  <a:srgbClr val="66CFCC"/>
                </a:gs>
              </a:gsLst>
              <a:path path="shape">
                <a:fillToRect l="50000" t="50000" r="50000" b="50000"/>
              </a:path>
            </a:gradFill>
            <a:ln w="3175">
              <a:solidFill>
                <a:srgbClr val="000000"/>
              </a:solidFill>
              <a:miter lim="800000"/>
              <a:headEnd/>
              <a:tailEnd/>
            </a:ln>
          </p:spPr>
          <p:txBody>
            <a:bodyPr/>
            <a:lstStyle/>
            <a:p>
              <a:endParaRPr lang="zh-TW" altLang="en-US"/>
            </a:p>
          </p:txBody>
        </p:sp>
        <p:sp>
          <p:nvSpPr>
            <p:cNvPr id="4536" name="Freeform 1275"/>
            <p:cNvSpPr>
              <a:spLocks/>
            </p:cNvSpPr>
            <p:nvPr/>
          </p:nvSpPr>
          <p:spPr bwMode="auto">
            <a:xfrm>
              <a:off x="2756" y="1222"/>
              <a:ext cx="12" cy="20"/>
            </a:xfrm>
            <a:custGeom>
              <a:avLst/>
              <a:gdLst/>
              <a:ahLst/>
              <a:cxnLst>
                <a:cxn ang="0">
                  <a:pos x="0" y="41"/>
                </a:cxn>
                <a:cxn ang="0">
                  <a:pos x="0" y="0"/>
                </a:cxn>
                <a:cxn ang="0">
                  <a:pos x="23" y="0"/>
                </a:cxn>
                <a:cxn ang="0">
                  <a:pos x="23" y="6"/>
                </a:cxn>
                <a:cxn ang="0">
                  <a:pos x="8" y="6"/>
                </a:cxn>
                <a:cxn ang="0">
                  <a:pos x="8" y="15"/>
                </a:cxn>
                <a:cxn ang="0">
                  <a:pos x="22" y="15"/>
                </a:cxn>
                <a:cxn ang="0">
                  <a:pos x="22" y="23"/>
                </a:cxn>
                <a:cxn ang="0">
                  <a:pos x="8" y="23"/>
                </a:cxn>
                <a:cxn ang="0">
                  <a:pos x="8" y="41"/>
                </a:cxn>
                <a:cxn ang="0">
                  <a:pos x="0" y="41"/>
                </a:cxn>
              </a:cxnLst>
              <a:rect l="0" t="0" r="r" b="b"/>
              <a:pathLst>
                <a:path w="23" h="41">
                  <a:moveTo>
                    <a:pt x="0" y="41"/>
                  </a:moveTo>
                  <a:lnTo>
                    <a:pt x="0" y="0"/>
                  </a:lnTo>
                  <a:lnTo>
                    <a:pt x="23" y="0"/>
                  </a:lnTo>
                  <a:lnTo>
                    <a:pt x="23" y="6"/>
                  </a:lnTo>
                  <a:lnTo>
                    <a:pt x="8" y="6"/>
                  </a:lnTo>
                  <a:lnTo>
                    <a:pt x="8" y="15"/>
                  </a:lnTo>
                  <a:lnTo>
                    <a:pt x="22" y="15"/>
                  </a:lnTo>
                  <a:lnTo>
                    <a:pt x="22" y="23"/>
                  </a:lnTo>
                  <a:lnTo>
                    <a:pt x="8" y="23"/>
                  </a:lnTo>
                  <a:lnTo>
                    <a:pt x="8" y="41"/>
                  </a:lnTo>
                  <a:lnTo>
                    <a:pt x="0" y="41"/>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537" name="Freeform 1276"/>
            <p:cNvSpPr>
              <a:spLocks/>
            </p:cNvSpPr>
            <p:nvPr/>
          </p:nvSpPr>
          <p:spPr bwMode="auto">
            <a:xfrm>
              <a:off x="2770" y="1222"/>
              <a:ext cx="12" cy="20"/>
            </a:xfrm>
            <a:custGeom>
              <a:avLst/>
              <a:gdLst/>
              <a:ahLst/>
              <a:cxnLst>
                <a:cxn ang="0">
                  <a:pos x="6" y="1"/>
                </a:cxn>
                <a:cxn ang="0">
                  <a:pos x="4" y="6"/>
                </a:cxn>
                <a:cxn ang="0">
                  <a:pos x="2" y="9"/>
                </a:cxn>
                <a:cxn ang="0">
                  <a:pos x="1" y="12"/>
                </a:cxn>
                <a:cxn ang="0">
                  <a:pos x="2" y="17"/>
                </a:cxn>
                <a:cxn ang="0">
                  <a:pos x="6" y="20"/>
                </a:cxn>
                <a:cxn ang="0">
                  <a:pos x="4" y="23"/>
                </a:cxn>
                <a:cxn ang="0">
                  <a:pos x="1" y="28"/>
                </a:cxn>
                <a:cxn ang="0">
                  <a:pos x="0" y="31"/>
                </a:cxn>
                <a:cxn ang="0">
                  <a:pos x="1" y="36"/>
                </a:cxn>
                <a:cxn ang="0">
                  <a:pos x="2" y="39"/>
                </a:cxn>
                <a:cxn ang="0">
                  <a:pos x="4" y="41"/>
                </a:cxn>
                <a:cxn ang="0">
                  <a:pos x="18" y="39"/>
                </a:cxn>
                <a:cxn ang="0">
                  <a:pos x="22" y="31"/>
                </a:cxn>
                <a:cxn ang="0">
                  <a:pos x="22" y="25"/>
                </a:cxn>
                <a:cxn ang="0">
                  <a:pos x="21" y="23"/>
                </a:cxn>
                <a:cxn ang="0">
                  <a:pos x="17" y="26"/>
                </a:cxn>
                <a:cxn ang="0">
                  <a:pos x="15" y="31"/>
                </a:cxn>
                <a:cxn ang="0">
                  <a:pos x="9" y="34"/>
                </a:cxn>
                <a:cxn ang="0">
                  <a:pos x="8" y="28"/>
                </a:cxn>
                <a:cxn ang="0">
                  <a:pos x="21" y="23"/>
                </a:cxn>
                <a:cxn ang="0">
                  <a:pos x="17" y="20"/>
                </a:cxn>
                <a:cxn ang="0">
                  <a:pos x="19" y="18"/>
                </a:cxn>
                <a:cxn ang="0">
                  <a:pos x="22" y="14"/>
                </a:cxn>
                <a:cxn ang="0">
                  <a:pos x="21" y="9"/>
                </a:cxn>
                <a:cxn ang="0">
                  <a:pos x="14" y="7"/>
                </a:cxn>
                <a:cxn ang="0">
                  <a:pos x="13" y="15"/>
                </a:cxn>
                <a:cxn ang="0">
                  <a:pos x="8" y="9"/>
                </a:cxn>
                <a:cxn ang="0">
                  <a:pos x="21" y="7"/>
                </a:cxn>
                <a:cxn ang="0">
                  <a:pos x="15" y="3"/>
                </a:cxn>
                <a:cxn ang="0">
                  <a:pos x="12" y="1"/>
                </a:cxn>
                <a:cxn ang="0">
                  <a:pos x="6" y="0"/>
                </a:cxn>
              </a:cxnLst>
              <a:rect l="0" t="0" r="r" b="b"/>
              <a:pathLst>
                <a:path w="23" h="41">
                  <a:moveTo>
                    <a:pt x="6" y="0"/>
                  </a:moveTo>
                  <a:lnTo>
                    <a:pt x="6" y="1"/>
                  </a:lnTo>
                  <a:lnTo>
                    <a:pt x="4" y="3"/>
                  </a:lnTo>
                  <a:lnTo>
                    <a:pt x="4" y="6"/>
                  </a:lnTo>
                  <a:lnTo>
                    <a:pt x="2" y="6"/>
                  </a:lnTo>
                  <a:lnTo>
                    <a:pt x="2" y="9"/>
                  </a:lnTo>
                  <a:lnTo>
                    <a:pt x="1" y="9"/>
                  </a:lnTo>
                  <a:lnTo>
                    <a:pt x="1" y="12"/>
                  </a:lnTo>
                  <a:lnTo>
                    <a:pt x="2" y="12"/>
                  </a:lnTo>
                  <a:lnTo>
                    <a:pt x="2" y="17"/>
                  </a:lnTo>
                  <a:lnTo>
                    <a:pt x="5" y="17"/>
                  </a:lnTo>
                  <a:lnTo>
                    <a:pt x="6" y="20"/>
                  </a:lnTo>
                  <a:lnTo>
                    <a:pt x="4" y="20"/>
                  </a:lnTo>
                  <a:lnTo>
                    <a:pt x="4" y="23"/>
                  </a:lnTo>
                  <a:lnTo>
                    <a:pt x="1" y="25"/>
                  </a:lnTo>
                  <a:lnTo>
                    <a:pt x="1" y="28"/>
                  </a:lnTo>
                  <a:lnTo>
                    <a:pt x="0" y="28"/>
                  </a:lnTo>
                  <a:lnTo>
                    <a:pt x="0" y="31"/>
                  </a:lnTo>
                  <a:lnTo>
                    <a:pt x="1" y="31"/>
                  </a:lnTo>
                  <a:lnTo>
                    <a:pt x="1" y="36"/>
                  </a:lnTo>
                  <a:lnTo>
                    <a:pt x="2" y="36"/>
                  </a:lnTo>
                  <a:lnTo>
                    <a:pt x="2" y="39"/>
                  </a:lnTo>
                  <a:lnTo>
                    <a:pt x="4" y="39"/>
                  </a:lnTo>
                  <a:lnTo>
                    <a:pt x="4" y="41"/>
                  </a:lnTo>
                  <a:lnTo>
                    <a:pt x="18" y="41"/>
                  </a:lnTo>
                  <a:lnTo>
                    <a:pt x="18" y="39"/>
                  </a:lnTo>
                  <a:lnTo>
                    <a:pt x="22" y="36"/>
                  </a:lnTo>
                  <a:lnTo>
                    <a:pt x="22" y="31"/>
                  </a:lnTo>
                  <a:lnTo>
                    <a:pt x="23" y="31"/>
                  </a:lnTo>
                  <a:lnTo>
                    <a:pt x="22" y="25"/>
                  </a:lnTo>
                  <a:lnTo>
                    <a:pt x="21" y="25"/>
                  </a:lnTo>
                  <a:lnTo>
                    <a:pt x="21" y="23"/>
                  </a:lnTo>
                  <a:lnTo>
                    <a:pt x="15" y="23"/>
                  </a:lnTo>
                  <a:lnTo>
                    <a:pt x="17" y="26"/>
                  </a:lnTo>
                  <a:lnTo>
                    <a:pt x="17" y="31"/>
                  </a:lnTo>
                  <a:lnTo>
                    <a:pt x="15" y="31"/>
                  </a:lnTo>
                  <a:lnTo>
                    <a:pt x="15" y="34"/>
                  </a:lnTo>
                  <a:lnTo>
                    <a:pt x="9" y="34"/>
                  </a:lnTo>
                  <a:lnTo>
                    <a:pt x="6" y="28"/>
                  </a:lnTo>
                  <a:lnTo>
                    <a:pt x="8" y="28"/>
                  </a:lnTo>
                  <a:lnTo>
                    <a:pt x="8" y="23"/>
                  </a:lnTo>
                  <a:lnTo>
                    <a:pt x="21" y="23"/>
                  </a:lnTo>
                  <a:lnTo>
                    <a:pt x="19" y="20"/>
                  </a:lnTo>
                  <a:lnTo>
                    <a:pt x="17" y="20"/>
                  </a:lnTo>
                  <a:lnTo>
                    <a:pt x="17" y="18"/>
                  </a:lnTo>
                  <a:lnTo>
                    <a:pt x="19" y="18"/>
                  </a:lnTo>
                  <a:lnTo>
                    <a:pt x="21" y="14"/>
                  </a:lnTo>
                  <a:lnTo>
                    <a:pt x="22" y="14"/>
                  </a:lnTo>
                  <a:lnTo>
                    <a:pt x="22" y="9"/>
                  </a:lnTo>
                  <a:lnTo>
                    <a:pt x="21" y="9"/>
                  </a:lnTo>
                  <a:lnTo>
                    <a:pt x="21" y="7"/>
                  </a:lnTo>
                  <a:lnTo>
                    <a:pt x="14" y="7"/>
                  </a:lnTo>
                  <a:lnTo>
                    <a:pt x="15" y="14"/>
                  </a:lnTo>
                  <a:lnTo>
                    <a:pt x="13" y="15"/>
                  </a:lnTo>
                  <a:lnTo>
                    <a:pt x="9" y="15"/>
                  </a:lnTo>
                  <a:lnTo>
                    <a:pt x="8" y="9"/>
                  </a:lnTo>
                  <a:lnTo>
                    <a:pt x="10" y="7"/>
                  </a:lnTo>
                  <a:lnTo>
                    <a:pt x="21" y="7"/>
                  </a:lnTo>
                  <a:lnTo>
                    <a:pt x="19" y="3"/>
                  </a:lnTo>
                  <a:lnTo>
                    <a:pt x="15" y="3"/>
                  </a:lnTo>
                  <a:lnTo>
                    <a:pt x="15" y="1"/>
                  </a:lnTo>
                  <a:lnTo>
                    <a:pt x="12" y="1"/>
                  </a:lnTo>
                  <a:lnTo>
                    <a:pt x="12" y="0"/>
                  </a:lnTo>
                  <a:lnTo>
                    <a:pt x="6" y="0"/>
                  </a:lnTo>
                  <a:close/>
                </a:path>
              </a:pathLst>
            </a:custGeom>
            <a:gradFill rotWithShape="0">
              <a:gsLst>
                <a:gs pos="0">
                  <a:srgbClr val="000000">
                    <a:gamma/>
                    <a:tint val="30196"/>
                    <a:invGamma/>
                  </a:srgbClr>
                </a:gs>
                <a:gs pos="100000">
                  <a:srgbClr val="000000"/>
                </a:gs>
              </a:gsLst>
              <a:path path="rect">
                <a:fillToRect l="50000" t="50000" r="50000" b="50000"/>
              </a:path>
            </a:gradFill>
            <a:ln w="3175" cmpd="sng">
              <a:solidFill>
                <a:srgbClr val="000000"/>
              </a:solidFill>
              <a:round/>
              <a:headEnd/>
              <a:tailEnd/>
            </a:ln>
          </p:spPr>
          <p:txBody>
            <a:bodyPr/>
            <a:lstStyle/>
            <a:p>
              <a:endParaRPr lang="zh-TW" altLang="en-US"/>
            </a:p>
          </p:txBody>
        </p:sp>
        <p:sp>
          <p:nvSpPr>
            <p:cNvPr id="4538" name="Oval 1277"/>
            <p:cNvSpPr>
              <a:spLocks noChangeArrowheads="1"/>
            </p:cNvSpPr>
            <p:nvPr/>
          </p:nvSpPr>
          <p:spPr bwMode="auto">
            <a:xfrm>
              <a:off x="2747" y="1196"/>
              <a:ext cx="12" cy="15"/>
            </a:xfrm>
            <a:prstGeom prst="ellipse">
              <a:avLst/>
            </a:prstGeom>
            <a:gradFill rotWithShape="0">
              <a:gsLst>
                <a:gs pos="0">
                  <a:srgbClr val="FF0000">
                    <a:gamma/>
                    <a:tint val="30196"/>
                    <a:invGamma/>
                  </a:srgbClr>
                </a:gs>
                <a:gs pos="100000">
                  <a:srgbClr val="FF0000"/>
                </a:gs>
              </a:gsLst>
              <a:path path="shape">
                <a:fillToRect l="50000" t="50000" r="50000" b="50000"/>
              </a:path>
            </a:gradFill>
            <a:ln w="3175">
              <a:solidFill>
                <a:srgbClr val="000000"/>
              </a:solidFill>
              <a:round/>
              <a:headEnd/>
              <a:tailEnd/>
            </a:ln>
          </p:spPr>
          <p:txBody>
            <a:bodyPr/>
            <a:lstStyle/>
            <a:p>
              <a:endParaRPr lang="zh-TW" altLang="en-US"/>
            </a:p>
          </p:txBody>
        </p:sp>
        <p:sp>
          <p:nvSpPr>
            <p:cNvPr id="4539" name="Freeform 1278"/>
            <p:cNvSpPr>
              <a:spLocks/>
            </p:cNvSpPr>
            <p:nvPr/>
          </p:nvSpPr>
          <p:spPr bwMode="auto">
            <a:xfrm>
              <a:off x="2201" y="931"/>
              <a:ext cx="95" cy="107"/>
            </a:xfrm>
            <a:custGeom>
              <a:avLst/>
              <a:gdLst/>
              <a:ahLst/>
              <a:cxnLst>
                <a:cxn ang="0">
                  <a:pos x="189" y="107"/>
                </a:cxn>
                <a:cxn ang="0">
                  <a:pos x="94" y="0"/>
                </a:cxn>
                <a:cxn ang="0">
                  <a:pos x="0" y="107"/>
                </a:cxn>
                <a:cxn ang="0">
                  <a:pos x="94" y="213"/>
                </a:cxn>
                <a:cxn ang="0">
                  <a:pos x="189" y="107"/>
                </a:cxn>
              </a:cxnLst>
              <a:rect l="0" t="0" r="r" b="b"/>
              <a:pathLst>
                <a:path w="189" h="213">
                  <a:moveTo>
                    <a:pt x="189" y="107"/>
                  </a:moveTo>
                  <a:lnTo>
                    <a:pt x="94" y="0"/>
                  </a:lnTo>
                  <a:lnTo>
                    <a:pt x="0" y="107"/>
                  </a:lnTo>
                  <a:lnTo>
                    <a:pt x="94" y="213"/>
                  </a:lnTo>
                  <a:lnTo>
                    <a:pt x="189" y="107"/>
                  </a:lnTo>
                  <a:close/>
                </a:path>
              </a:pathLst>
            </a:custGeom>
            <a:solidFill>
              <a:srgbClr val="636363"/>
            </a:solidFill>
            <a:ln w="3175" cmpd="sng">
              <a:solidFill>
                <a:srgbClr val="000000"/>
              </a:solidFill>
              <a:prstDash val="solid"/>
              <a:round/>
              <a:headEnd/>
              <a:tailEnd/>
            </a:ln>
          </p:spPr>
          <p:txBody>
            <a:bodyPr/>
            <a:lstStyle/>
            <a:p>
              <a:endParaRPr lang="zh-TW" altLang="en-US"/>
            </a:p>
          </p:txBody>
        </p:sp>
        <p:sp>
          <p:nvSpPr>
            <p:cNvPr id="4540" name="Freeform 1279"/>
            <p:cNvSpPr>
              <a:spLocks/>
            </p:cNvSpPr>
            <p:nvPr/>
          </p:nvSpPr>
          <p:spPr bwMode="auto">
            <a:xfrm>
              <a:off x="2248" y="985"/>
              <a:ext cx="48" cy="202"/>
            </a:xfrm>
            <a:custGeom>
              <a:avLst/>
              <a:gdLst/>
              <a:ahLst/>
              <a:cxnLst>
                <a:cxn ang="0">
                  <a:pos x="95" y="297"/>
                </a:cxn>
                <a:cxn ang="0">
                  <a:pos x="95" y="0"/>
                </a:cxn>
                <a:cxn ang="0">
                  <a:pos x="0" y="106"/>
                </a:cxn>
                <a:cxn ang="0">
                  <a:pos x="0" y="404"/>
                </a:cxn>
                <a:cxn ang="0">
                  <a:pos x="95" y="297"/>
                </a:cxn>
              </a:cxnLst>
              <a:rect l="0" t="0" r="r" b="b"/>
              <a:pathLst>
                <a:path w="95" h="404">
                  <a:moveTo>
                    <a:pt x="95" y="297"/>
                  </a:moveTo>
                  <a:lnTo>
                    <a:pt x="95" y="0"/>
                  </a:lnTo>
                  <a:lnTo>
                    <a:pt x="0" y="106"/>
                  </a:lnTo>
                  <a:lnTo>
                    <a:pt x="0" y="404"/>
                  </a:lnTo>
                  <a:lnTo>
                    <a:pt x="95" y="297"/>
                  </a:lnTo>
                  <a:close/>
                </a:path>
              </a:pathLst>
            </a:custGeom>
            <a:solidFill>
              <a:srgbClr val="000000"/>
            </a:solidFill>
            <a:ln w="3175" cmpd="sng">
              <a:solidFill>
                <a:srgbClr val="000000"/>
              </a:solidFill>
              <a:prstDash val="solid"/>
              <a:round/>
              <a:headEnd/>
              <a:tailEnd/>
            </a:ln>
          </p:spPr>
          <p:txBody>
            <a:bodyPr/>
            <a:lstStyle/>
            <a:p>
              <a:endParaRPr lang="zh-TW" altLang="en-US"/>
            </a:p>
          </p:txBody>
        </p:sp>
        <p:sp>
          <p:nvSpPr>
            <p:cNvPr id="4541" name="Freeform 1280"/>
            <p:cNvSpPr>
              <a:spLocks/>
            </p:cNvSpPr>
            <p:nvPr/>
          </p:nvSpPr>
          <p:spPr bwMode="auto">
            <a:xfrm>
              <a:off x="2201" y="985"/>
              <a:ext cx="47" cy="202"/>
            </a:xfrm>
            <a:custGeom>
              <a:avLst/>
              <a:gdLst/>
              <a:ahLst/>
              <a:cxnLst>
                <a:cxn ang="0">
                  <a:pos x="94" y="106"/>
                </a:cxn>
                <a:cxn ang="0">
                  <a:pos x="0" y="0"/>
                </a:cxn>
                <a:cxn ang="0">
                  <a:pos x="0" y="297"/>
                </a:cxn>
                <a:cxn ang="0">
                  <a:pos x="94" y="404"/>
                </a:cxn>
                <a:cxn ang="0">
                  <a:pos x="94" y="106"/>
                </a:cxn>
              </a:cxnLst>
              <a:rect l="0" t="0" r="r" b="b"/>
              <a:pathLst>
                <a:path w="94" h="404">
                  <a:moveTo>
                    <a:pt x="94" y="106"/>
                  </a:moveTo>
                  <a:lnTo>
                    <a:pt x="0" y="0"/>
                  </a:lnTo>
                  <a:lnTo>
                    <a:pt x="0" y="297"/>
                  </a:lnTo>
                  <a:lnTo>
                    <a:pt x="94" y="404"/>
                  </a:lnTo>
                  <a:lnTo>
                    <a:pt x="94" y="106"/>
                  </a:lnTo>
                  <a:close/>
                </a:path>
              </a:pathLst>
            </a:custGeom>
            <a:solidFill>
              <a:srgbClr val="4D4D4D"/>
            </a:solidFill>
            <a:ln w="3175" cmpd="sng">
              <a:solidFill>
                <a:srgbClr val="000000"/>
              </a:solidFill>
              <a:prstDash val="solid"/>
              <a:round/>
              <a:headEnd/>
              <a:tailEnd/>
            </a:ln>
          </p:spPr>
          <p:txBody>
            <a:bodyPr/>
            <a:lstStyle/>
            <a:p>
              <a:endParaRPr lang="zh-TW" altLang="en-US"/>
            </a:p>
          </p:txBody>
        </p:sp>
        <p:sp>
          <p:nvSpPr>
            <p:cNvPr id="4542" name="Freeform 1281"/>
            <p:cNvSpPr>
              <a:spLocks/>
            </p:cNvSpPr>
            <p:nvPr/>
          </p:nvSpPr>
          <p:spPr bwMode="auto">
            <a:xfrm>
              <a:off x="2313" y="940"/>
              <a:ext cx="241" cy="212"/>
            </a:xfrm>
            <a:custGeom>
              <a:avLst/>
              <a:gdLst/>
              <a:ahLst/>
              <a:cxnLst>
                <a:cxn ang="0">
                  <a:pos x="0" y="0"/>
                </a:cxn>
                <a:cxn ang="0">
                  <a:pos x="0" y="423"/>
                </a:cxn>
                <a:cxn ang="0">
                  <a:pos x="482" y="423"/>
                </a:cxn>
                <a:cxn ang="0">
                  <a:pos x="482" y="404"/>
                </a:cxn>
                <a:cxn ang="0">
                  <a:pos x="8" y="404"/>
                </a:cxn>
                <a:cxn ang="0">
                  <a:pos x="15" y="414"/>
                </a:cxn>
                <a:cxn ang="0">
                  <a:pos x="15" y="0"/>
                </a:cxn>
                <a:cxn ang="0">
                  <a:pos x="0" y="0"/>
                </a:cxn>
              </a:cxnLst>
              <a:rect l="0" t="0" r="r" b="b"/>
              <a:pathLst>
                <a:path w="482" h="423">
                  <a:moveTo>
                    <a:pt x="0" y="0"/>
                  </a:moveTo>
                  <a:lnTo>
                    <a:pt x="0" y="423"/>
                  </a:lnTo>
                  <a:lnTo>
                    <a:pt x="482" y="423"/>
                  </a:lnTo>
                  <a:lnTo>
                    <a:pt x="482" y="404"/>
                  </a:lnTo>
                  <a:lnTo>
                    <a:pt x="8" y="404"/>
                  </a:lnTo>
                  <a:lnTo>
                    <a:pt x="15" y="414"/>
                  </a:lnTo>
                  <a:lnTo>
                    <a:pt x="15" y="0"/>
                  </a:lnTo>
                  <a:lnTo>
                    <a:pt x="0" y="0"/>
                  </a:lnTo>
                  <a:close/>
                </a:path>
              </a:pathLst>
            </a:custGeom>
            <a:solidFill>
              <a:srgbClr val="000000"/>
            </a:solidFill>
            <a:ln w="3175" cmpd="sng">
              <a:solidFill>
                <a:srgbClr val="000000"/>
              </a:solidFill>
              <a:round/>
              <a:headEnd/>
              <a:tailEnd/>
            </a:ln>
          </p:spPr>
          <p:txBody>
            <a:bodyPr/>
            <a:lstStyle/>
            <a:p>
              <a:endParaRPr lang="zh-TW" altLang="en-US"/>
            </a:p>
          </p:txBody>
        </p:sp>
        <p:sp>
          <p:nvSpPr>
            <p:cNvPr id="4543" name="Freeform 1282"/>
            <p:cNvSpPr>
              <a:spLocks/>
            </p:cNvSpPr>
            <p:nvPr/>
          </p:nvSpPr>
          <p:spPr bwMode="auto">
            <a:xfrm>
              <a:off x="2319" y="921"/>
              <a:ext cx="237" cy="231"/>
            </a:xfrm>
            <a:custGeom>
              <a:avLst/>
              <a:gdLst/>
              <a:ahLst/>
              <a:cxnLst>
                <a:cxn ang="0">
                  <a:pos x="7" y="146"/>
                </a:cxn>
                <a:cxn ang="0">
                  <a:pos x="37" y="81"/>
                </a:cxn>
                <a:cxn ang="0">
                  <a:pos x="28" y="79"/>
                </a:cxn>
                <a:cxn ang="0">
                  <a:pos x="36" y="136"/>
                </a:cxn>
                <a:cxn ang="0">
                  <a:pos x="36" y="134"/>
                </a:cxn>
                <a:cxn ang="0">
                  <a:pos x="50" y="349"/>
                </a:cxn>
                <a:cxn ang="0">
                  <a:pos x="98" y="120"/>
                </a:cxn>
                <a:cxn ang="0">
                  <a:pos x="87" y="120"/>
                </a:cxn>
                <a:cxn ang="0">
                  <a:pos x="126" y="463"/>
                </a:cxn>
                <a:cxn ang="0">
                  <a:pos x="185" y="33"/>
                </a:cxn>
                <a:cxn ang="0">
                  <a:pos x="175" y="33"/>
                </a:cxn>
                <a:cxn ang="0">
                  <a:pos x="203" y="188"/>
                </a:cxn>
                <a:cxn ang="0">
                  <a:pos x="234" y="73"/>
                </a:cxn>
                <a:cxn ang="0">
                  <a:pos x="224" y="73"/>
                </a:cxn>
                <a:cxn ang="0">
                  <a:pos x="254" y="194"/>
                </a:cxn>
                <a:cxn ang="0">
                  <a:pos x="295" y="57"/>
                </a:cxn>
                <a:cxn ang="0">
                  <a:pos x="285" y="57"/>
                </a:cxn>
                <a:cxn ang="0">
                  <a:pos x="395" y="393"/>
                </a:cxn>
                <a:cxn ang="0">
                  <a:pos x="434" y="267"/>
                </a:cxn>
                <a:cxn ang="0">
                  <a:pos x="424" y="269"/>
                </a:cxn>
                <a:cxn ang="0">
                  <a:pos x="447" y="325"/>
                </a:cxn>
                <a:cxn ang="0">
                  <a:pos x="459" y="229"/>
                </a:cxn>
                <a:cxn ang="0">
                  <a:pos x="457" y="231"/>
                </a:cxn>
                <a:cxn ang="0">
                  <a:pos x="473" y="205"/>
                </a:cxn>
                <a:cxn ang="0">
                  <a:pos x="465" y="199"/>
                </a:cxn>
                <a:cxn ang="0">
                  <a:pos x="448" y="224"/>
                </a:cxn>
                <a:cxn ang="0">
                  <a:pos x="439" y="303"/>
                </a:cxn>
                <a:cxn ang="0">
                  <a:pos x="450" y="302"/>
                </a:cxn>
                <a:cxn ang="0">
                  <a:pos x="429" y="250"/>
                </a:cxn>
                <a:cxn ang="0">
                  <a:pos x="390" y="374"/>
                </a:cxn>
                <a:cxn ang="0">
                  <a:pos x="401" y="374"/>
                </a:cxn>
                <a:cxn ang="0">
                  <a:pos x="290" y="38"/>
                </a:cxn>
                <a:cxn ang="0">
                  <a:pos x="249" y="174"/>
                </a:cxn>
                <a:cxn ang="0">
                  <a:pos x="259" y="174"/>
                </a:cxn>
                <a:cxn ang="0">
                  <a:pos x="229" y="51"/>
                </a:cxn>
                <a:cxn ang="0">
                  <a:pos x="200" y="163"/>
                </a:cxn>
                <a:cxn ang="0">
                  <a:pos x="210" y="163"/>
                </a:cxn>
                <a:cxn ang="0">
                  <a:pos x="179" y="0"/>
                </a:cxn>
                <a:cxn ang="0">
                  <a:pos x="121" y="420"/>
                </a:cxn>
                <a:cxn ang="0">
                  <a:pos x="131" y="420"/>
                </a:cxn>
                <a:cxn ang="0">
                  <a:pos x="94" y="87"/>
                </a:cxn>
                <a:cxn ang="0">
                  <a:pos x="47" y="310"/>
                </a:cxn>
                <a:cxn ang="0">
                  <a:pos x="58" y="311"/>
                </a:cxn>
                <a:cxn ang="0">
                  <a:pos x="46" y="134"/>
                </a:cxn>
                <a:cxn ang="0">
                  <a:pos x="46" y="133"/>
                </a:cxn>
                <a:cxn ang="0">
                  <a:pos x="36" y="59"/>
                </a:cxn>
                <a:cxn ang="0">
                  <a:pos x="0" y="139"/>
                </a:cxn>
                <a:cxn ang="0">
                  <a:pos x="7" y="146"/>
                </a:cxn>
              </a:cxnLst>
              <a:rect l="0" t="0" r="r" b="b"/>
              <a:pathLst>
                <a:path w="473" h="463">
                  <a:moveTo>
                    <a:pt x="7" y="146"/>
                  </a:moveTo>
                  <a:lnTo>
                    <a:pt x="37" y="81"/>
                  </a:lnTo>
                  <a:lnTo>
                    <a:pt x="28" y="79"/>
                  </a:lnTo>
                  <a:lnTo>
                    <a:pt x="36" y="136"/>
                  </a:lnTo>
                  <a:lnTo>
                    <a:pt x="36" y="134"/>
                  </a:lnTo>
                  <a:lnTo>
                    <a:pt x="50" y="349"/>
                  </a:lnTo>
                  <a:lnTo>
                    <a:pt x="98" y="120"/>
                  </a:lnTo>
                  <a:lnTo>
                    <a:pt x="87" y="120"/>
                  </a:lnTo>
                  <a:lnTo>
                    <a:pt x="126" y="463"/>
                  </a:lnTo>
                  <a:lnTo>
                    <a:pt x="185" y="33"/>
                  </a:lnTo>
                  <a:lnTo>
                    <a:pt x="175" y="33"/>
                  </a:lnTo>
                  <a:lnTo>
                    <a:pt x="203" y="188"/>
                  </a:lnTo>
                  <a:lnTo>
                    <a:pt x="234" y="73"/>
                  </a:lnTo>
                  <a:lnTo>
                    <a:pt x="224" y="73"/>
                  </a:lnTo>
                  <a:lnTo>
                    <a:pt x="254" y="194"/>
                  </a:lnTo>
                  <a:lnTo>
                    <a:pt x="295" y="57"/>
                  </a:lnTo>
                  <a:lnTo>
                    <a:pt x="285" y="57"/>
                  </a:lnTo>
                  <a:lnTo>
                    <a:pt x="395" y="393"/>
                  </a:lnTo>
                  <a:lnTo>
                    <a:pt x="434" y="267"/>
                  </a:lnTo>
                  <a:lnTo>
                    <a:pt x="424" y="269"/>
                  </a:lnTo>
                  <a:lnTo>
                    <a:pt x="447" y="325"/>
                  </a:lnTo>
                  <a:lnTo>
                    <a:pt x="459" y="229"/>
                  </a:lnTo>
                  <a:lnTo>
                    <a:pt x="457" y="231"/>
                  </a:lnTo>
                  <a:lnTo>
                    <a:pt x="473" y="205"/>
                  </a:lnTo>
                  <a:lnTo>
                    <a:pt x="465" y="199"/>
                  </a:lnTo>
                  <a:lnTo>
                    <a:pt x="448" y="224"/>
                  </a:lnTo>
                  <a:lnTo>
                    <a:pt x="439" y="303"/>
                  </a:lnTo>
                  <a:lnTo>
                    <a:pt x="450" y="302"/>
                  </a:lnTo>
                  <a:lnTo>
                    <a:pt x="429" y="250"/>
                  </a:lnTo>
                  <a:lnTo>
                    <a:pt x="390" y="374"/>
                  </a:lnTo>
                  <a:lnTo>
                    <a:pt x="401" y="374"/>
                  </a:lnTo>
                  <a:lnTo>
                    <a:pt x="290" y="38"/>
                  </a:lnTo>
                  <a:lnTo>
                    <a:pt x="249" y="174"/>
                  </a:lnTo>
                  <a:lnTo>
                    <a:pt x="259" y="174"/>
                  </a:lnTo>
                  <a:lnTo>
                    <a:pt x="229" y="51"/>
                  </a:lnTo>
                  <a:lnTo>
                    <a:pt x="200" y="163"/>
                  </a:lnTo>
                  <a:lnTo>
                    <a:pt x="210" y="163"/>
                  </a:lnTo>
                  <a:lnTo>
                    <a:pt x="179" y="0"/>
                  </a:lnTo>
                  <a:lnTo>
                    <a:pt x="121" y="420"/>
                  </a:lnTo>
                  <a:lnTo>
                    <a:pt x="131" y="420"/>
                  </a:lnTo>
                  <a:lnTo>
                    <a:pt x="94" y="87"/>
                  </a:lnTo>
                  <a:lnTo>
                    <a:pt x="47" y="310"/>
                  </a:lnTo>
                  <a:lnTo>
                    <a:pt x="58" y="311"/>
                  </a:lnTo>
                  <a:lnTo>
                    <a:pt x="46" y="134"/>
                  </a:lnTo>
                  <a:lnTo>
                    <a:pt x="46" y="133"/>
                  </a:lnTo>
                  <a:lnTo>
                    <a:pt x="36" y="59"/>
                  </a:lnTo>
                  <a:lnTo>
                    <a:pt x="0" y="139"/>
                  </a:lnTo>
                  <a:lnTo>
                    <a:pt x="7" y="146"/>
                  </a:lnTo>
                  <a:close/>
                </a:path>
              </a:pathLst>
            </a:custGeom>
            <a:solidFill>
              <a:srgbClr val="000000"/>
            </a:solidFill>
            <a:ln w="3175" cmpd="sng">
              <a:solidFill>
                <a:srgbClr val="000000"/>
              </a:solidFill>
              <a:round/>
              <a:headEnd/>
              <a:tailEnd/>
            </a:ln>
          </p:spPr>
          <p:txBody>
            <a:bodyPr/>
            <a:lstStyle/>
            <a:p>
              <a:endParaRPr lang="zh-TW" altLang="en-US"/>
            </a:p>
          </p:txBody>
        </p:sp>
        <p:sp>
          <p:nvSpPr>
            <p:cNvPr id="4544" name="Freeform 1283"/>
            <p:cNvSpPr>
              <a:spLocks/>
            </p:cNvSpPr>
            <p:nvPr/>
          </p:nvSpPr>
          <p:spPr bwMode="auto">
            <a:xfrm>
              <a:off x="2317" y="1025"/>
              <a:ext cx="240" cy="85"/>
            </a:xfrm>
            <a:custGeom>
              <a:avLst/>
              <a:gdLst/>
              <a:ahLst/>
              <a:cxnLst>
                <a:cxn ang="0">
                  <a:pos x="10" y="90"/>
                </a:cxn>
                <a:cxn ang="0">
                  <a:pos x="38" y="19"/>
                </a:cxn>
                <a:cxn ang="0">
                  <a:pos x="28" y="17"/>
                </a:cxn>
                <a:cxn ang="0">
                  <a:pos x="74" y="168"/>
                </a:cxn>
                <a:cxn ang="0">
                  <a:pos x="87" y="97"/>
                </a:cxn>
                <a:cxn ang="0">
                  <a:pos x="79" y="102"/>
                </a:cxn>
                <a:cxn ang="0">
                  <a:pos x="189" y="159"/>
                </a:cxn>
                <a:cxn ang="0">
                  <a:pos x="246" y="80"/>
                </a:cxn>
                <a:cxn ang="0">
                  <a:pos x="238" y="80"/>
                </a:cxn>
                <a:cxn ang="0">
                  <a:pos x="295" y="162"/>
                </a:cxn>
                <a:cxn ang="0">
                  <a:pos x="341" y="101"/>
                </a:cxn>
                <a:cxn ang="0">
                  <a:pos x="335" y="101"/>
                </a:cxn>
                <a:cxn ang="0">
                  <a:pos x="348" y="113"/>
                </a:cxn>
                <a:cxn ang="0">
                  <a:pos x="420" y="120"/>
                </a:cxn>
                <a:cxn ang="0">
                  <a:pos x="416" y="118"/>
                </a:cxn>
                <a:cxn ang="0">
                  <a:pos x="437" y="145"/>
                </a:cxn>
                <a:cxn ang="0">
                  <a:pos x="480" y="94"/>
                </a:cxn>
                <a:cxn ang="0">
                  <a:pos x="473" y="85"/>
                </a:cxn>
                <a:cxn ang="0">
                  <a:pos x="433" y="132"/>
                </a:cxn>
                <a:cxn ang="0">
                  <a:pos x="440" y="132"/>
                </a:cxn>
                <a:cxn ang="0">
                  <a:pos x="422" y="107"/>
                </a:cxn>
                <a:cxn ang="0">
                  <a:pos x="349" y="101"/>
                </a:cxn>
                <a:cxn ang="0">
                  <a:pos x="351" y="102"/>
                </a:cxn>
                <a:cxn ang="0">
                  <a:pos x="337" y="88"/>
                </a:cxn>
                <a:cxn ang="0">
                  <a:pos x="291" y="148"/>
                </a:cxn>
                <a:cxn ang="0">
                  <a:pos x="299" y="148"/>
                </a:cxn>
                <a:cxn ang="0">
                  <a:pos x="242" y="66"/>
                </a:cxn>
                <a:cxn ang="0">
                  <a:pos x="184" y="148"/>
                </a:cxn>
                <a:cxn ang="0">
                  <a:pos x="190" y="146"/>
                </a:cxn>
                <a:cxn ang="0">
                  <a:pos x="78" y="88"/>
                </a:cxn>
                <a:cxn ang="0">
                  <a:pos x="68" y="145"/>
                </a:cxn>
                <a:cxn ang="0">
                  <a:pos x="78" y="145"/>
                </a:cxn>
                <a:cxn ang="0">
                  <a:pos x="33" y="0"/>
                </a:cxn>
                <a:cxn ang="0">
                  <a:pos x="0" y="83"/>
                </a:cxn>
                <a:cxn ang="0">
                  <a:pos x="10" y="90"/>
                </a:cxn>
              </a:cxnLst>
              <a:rect l="0" t="0" r="r" b="b"/>
              <a:pathLst>
                <a:path w="480" h="168">
                  <a:moveTo>
                    <a:pt x="10" y="90"/>
                  </a:moveTo>
                  <a:lnTo>
                    <a:pt x="38" y="19"/>
                  </a:lnTo>
                  <a:lnTo>
                    <a:pt x="28" y="17"/>
                  </a:lnTo>
                  <a:lnTo>
                    <a:pt x="74" y="168"/>
                  </a:lnTo>
                  <a:lnTo>
                    <a:pt x="87" y="97"/>
                  </a:lnTo>
                  <a:lnTo>
                    <a:pt x="79" y="102"/>
                  </a:lnTo>
                  <a:lnTo>
                    <a:pt x="189" y="159"/>
                  </a:lnTo>
                  <a:lnTo>
                    <a:pt x="246" y="80"/>
                  </a:lnTo>
                  <a:lnTo>
                    <a:pt x="238" y="80"/>
                  </a:lnTo>
                  <a:lnTo>
                    <a:pt x="295" y="162"/>
                  </a:lnTo>
                  <a:lnTo>
                    <a:pt x="341" y="101"/>
                  </a:lnTo>
                  <a:lnTo>
                    <a:pt x="335" y="101"/>
                  </a:lnTo>
                  <a:lnTo>
                    <a:pt x="348" y="113"/>
                  </a:lnTo>
                  <a:lnTo>
                    <a:pt x="420" y="120"/>
                  </a:lnTo>
                  <a:lnTo>
                    <a:pt x="416" y="118"/>
                  </a:lnTo>
                  <a:lnTo>
                    <a:pt x="437" y="145"/>
                  </a:lnTo>
                  <a:lnTo>
                    <a:pt x="480" y="94"/>
                  </a:lnTo>
                  <a:lnTo>
                    <a:pt x="473" y="85"/>
                  </a:lnTo>
                  <a:lnTo>
                    <a:pt x="433" y="132"/>
                  </a:lnTo>
                  <a:lnTo>
                    <a:pt x="440" y="132"/>
                  </a:lnTo>
                  <a:lnTo>
                    <a:pt x="422" y="107"/>
                  </a:lnTo>
                  <a:lnTo>
                    <a:pt x="349" y="101"/>
                  </a:lnTo>
                  <a:lnTo>
                    <a:pt x="351" y="102"/>
                  </a:lnTo>
                  <a:lnTo>
                    <a:pt x="337" y="88"/>
                  </a:lnTo>
                  <a:lnTo>
                    <a:pt x="291" y="148"/>
                  </a:lnTo>
                  <a:lnTo>
                    <a:pt x="299" y="148"/>
                  </a:lnTo>
                  <a:lnTo>
                    <a:pt x="242" y="66"/>
                  </a:lnTo>
                  <a:lnTo>
                    <a:pt x="184" y="148"/>
                  </a:lnTo>
                  <a:lnTo>
                    <a:pt x="190" y="146"/>
                  </a:lnTo>
                  <a:lnTo>
                    <a:pt x="78" y="88"/>
                  </a:lnTo>
                  <a:lnTo>
                    <a:pt x="68" y="145"/>
                  </a:lnTo>
                  <a:lnTo>
                    <a:pt x="78" y="145"/>
                  </a:lnTo>
                  <a:lnTo>
                    <a:pt x="33" y="0"/>
                  </a:lnTo>
                  <a:lnTo>
                    <a:pt x="0" y="83"/>
                  </a:lnTo>
                  <a:lnTo>
                    <a:pt x="10" y="90"/>
                  </a:lnTo>
                  <a:close/>
                </a:path>
              </a:pathLst>
            </a:custGeom>
            <a:solidFill>
              <a:srgbClr val="000000"/>
            </a:solidFill>
            <a:ln w="3175" cmpd="sng">
              <a:solidFill>
                <a:srgbClr val="000000"/>
              </a:solidFill>
              <a:round/>
              <a:headEnd/>
              <a:tailEnd/>
            </a:ln>
          </p:spPr>
          <p:txBody>
            <a:bodyPr/>
            <a:lstStyle/>
            <a:p>
              <a:endParaRPr lang="zh-TW" altLang="en-US"/>
            </a:p>
          </p:txBody>
        </p:sp>
        <p:sp>
          <p:nvSpPr>
            <p:cNvPr id="4545" name="Freeform 1284"/>
            <p:cNvSpPr>
              <a:spLocks/>
            </p:cNvSpPr>
            <p:nvPr/>
          </p:nvSpPr>
          <p:spPr bwMode="auto">
            <a:xfrm>
              <a:off x="2313" y="1230"/>
              <a:ext cx="18" cy="26"/>
            </a:xfrm>
            <a:custGeom>
              <a:avLst/>
              <a:gdLst/>
              <a:ahLst/>
              <a:cxnLst>
                <a:cxn ang="0">
                  <a:pos x="0" y="0"/>
                </a:cxn>
                <a:cxn ang="0">
                  <a:pos x="0" y="11"/>
                </a:cxn>
                <a:cxn ang="0">
                  <a:pos x="23" y="11"/>
                </a:cxn>
                <a:cxn ang="0">
                  <a:pos x="23" y="12"/>
                </a:cxn>
                <a:cxn ang="0">
                  <a:pos x="26" y="12"/>
                </a:cxn>
                <a:cxn ang="0">
                  <a:pos x="26" y="16"/>
                </a:cxn>
                <a:cxn ang="0">
                  <a:pos x="27" y="16"/>
                </a:cxn>
                <a:cxn ang="0">
                  <a:pos x="27" y="39"/>
                </a:cxn>
                <a:cxn ang="0">
                  <a:pos x="24" y="42"/>
                </a:cxn>
                <a:cxn ang="0">
                  <a:pos x="9" y="42"/>
                </a:cxn>
                <a:cxn ang="0">
                  <a:pos x="9" y="11"/>
                </a:cxn>
                <a:cxn ang="0">
                  <a:pos x="0" y="11"/>
                </a:cxn>
                <a:cxn ang="0">
                  <a:pos x="0" y="52"/>
                </a:cxn>
                <a:cxn ang="0">
                  <a:pos x="24" y="52"/>
                </a:cxn>
                <a:cxn ang="0">
                  <a:pos x="24" y="50"/>
                </a:cxn>
                <a:cxn ang="0">
                  <a:pos x="28" y="50"/>
                </a:cxn>
                <a:cxn ang="0">
                  <a:pos x="28" y="49"/>
                </a:cxn>
                <a:cxn ang="0">
                  <a:pos x="31" y="49"/>
                </a:cxn>
                <a:cxn ang="0">
                  <a:pos x="31" y="46"/>
                </a:cxn>
                <a:cxn ang="0">
                  <a:pos x="32" y="46"/>
                </a:cxn>
                <a:cxn ang="0">
                  <a:pos x="32" y="42"/>
                </a:cxn>
                <a:cxn ang="0">
                  <a:pos x="33" y="42"/>
                </a:cxn>
                <a:cxn ang="0">
                  <a:pos x="33" y="39"/>
                </a:cxn>
                <a:cxn ang="0">
                  <a:pos x="35" y="39"/>
                </a:cxn>
                <a:cxn ang="0">
                  <a:pos x="35" y="33"/>
                </a:cxn>
                <a:cxn ang="0">
                  <a:pos x="36" y="33"/>
                </a:cxn>
                <a:cxn ang="0">
                  <a:pos x="36" y="22"/>
                </a:cxn>
                <a:cxn ang="0">
                  <a:pos x="35" y="22"/>
                </a:cxn>
                <a:cxn ang="0">
                  <a:pos x="35" y="14"/>
                </a:cxn>
                <a:cxn ang="0">
                  <a:pos x="33" y="14"/>
                </a:cxn>
                <a:cxn ang="0">
                  <a:pos x="32" y="8"/>
                </a:cxn>
                <a:cxn ang="0">
                  <a:pos x="28" y="6"/>
                </a:cxn>
                <a:cxn ang="0">
                  <a:pos x="27" y="3"/>
                </a:cxn>
                <a:cxn ang="0">
                  <a:pos x="24" y="3"/>
                </a:cxn>
                <a:cxn ang="0">
                  <a:pos x="24" y="1"/>
                </a:cxn>
                <a:cxn ang="0">
                  <a:pos x="17" y="1"/>
                </a:cxn>
                <a:cxn ang="0">
                  <a:pos x="17" y="0"/>
                </a:cxn>
                <a:cxn ang="0">
                  <a:pos x="0" y="0"/>
                </a:cxn>
              </a:cxnLst>
              <a:rect l="0" t="0" r="r" b="b"/>
              <a:pathLst>
                <a:path w="36" h="52">
                  <a:moveTo>
                    <a:pt x="0" y="0"/>
                  </a:moveTo>
                  <a:lnTo>
                    <a:pt x="0" y="11"/>
                  </a:lnTo>
                  <a:lnTo>
                    <a:pt x="23" y="11"/>
                  </a:lnTo>
                  <a:lnTo>
                    <a:pt x="23" y="12"/>
                  </a:lnTo>
                  <a:lnTo>
                    <a:pt x="26" y="12"/>
                  </a:lnTo>
                  <a:lnTo>
                    <a:pt x="26" y="16"/>
                  </a:lnTo>
                  <a:lnTo>
                    <a:pt x="27" y="16"/>
                  </a:lnTo>
                  <a:lnTo>
                    <a:pt x="27" y="39"/>
                  </a:lnTo>
                  <a:lnTo>
                    <a:pt x="24" y="42"/>
                  </a:lnTo>
                  <a:lnTo>
                    <a:pt x="9" y="42"/>
                  </a:lnTo>
                  <a:lnTo>
                    <a:pt x="9" y="11"/>
                  </a:lnTo>
                  <a:lnTo>
                    <a:pt x="0" y="11"/>
                  </a:lnTo>
                  <a:lnTo>
                    <a:pt x="0" y="52"/>
                  </a:lnTo>
                  <a:lnTo>
                    <a:pt x="24" y="52"/>
                  </a:lnTo>
                  <a:lnTo>
                    <a:pt x="24" y="50"/>
                  </a:lnTo>
                  <a:lnTo>
                    <a:pt x="28" y="50"/>
                  </a:lnTo>
                  <a:lnTo>
                    <a:pt x="28" y="49"/>
                  </a:lnTo>
                  <a:lnTo>
                    <a:pt x="31" y="49"/>
                  </a:lnTo>
                  <a:lnTo>
                    <a:pt x="31" y="46"/>
                  </a:lnTo>
                  <a:lnTo>
                    <a:pt x="32" y="46"/>
                  </a:lnTo>
                  <a:lnTo>
                    <a:pt x="32" y="42"/>
                  </a:lnTo>
                  <a:lnTo>
                    <a:pt x="33" y="42"/>
                  </a:lnTo>
                  <a:lnTo>
                    <a:pt x="33" y="39"/>
                  </a:lnTo>
                  <a:lnTo>
                    <a:pt x="35" y="39"/>
                  </a:lnTo>
                  <a:lnTo>
                    <a:pt x="35" y="33"/>
                  </a:lnTo>
                  <a:lnTo>
                    <a:pt x="36" y="33"/>
                  </a:lnTo>
                  <a:lnTo>
                    <a:pt x="36" y="22"/>
                  </a:lnTo>
                  <a:lnTo>
                    <a:pt x="35" y="22"/>
                  </a:lnTo>
                  <a:lnTo>
                    <a:pt x="35" y="14"/>
                  </a:lnTo>
                  <a:lnTo>
                    <a:pt x="33" y="14"/>
                  </a:lnTo>
                  <a:lnTo>
                    <a:pt x="32" y="8"/>
                  </a:lnTo>
                  <a:lnTo>
                    <a:pt x="28" y="6"/>
                  </a:lnTo>
                  <a:lnTo>
                    <a:pt x="27" y="3"/>
                  </a:lnTo>
                  <a:lnTo>
                    <a:pt x="24" y="3"/>
                  </a:lnTo>
                  <a:lnTo>
                    <a:pt x="24" y="1"/>
                  </a:lnTo>
                  <a:lnTo>
                    <a:pt x="17" y="1"/>
                  </a:lnTo>
                  <a:lnTo>
                    <a:pt x="17" y="0"/>
                  </a:lnTo>
                  <a:lnTo>
                    <a:pt x="0" y="0"/>
                  </a:lnTo>
                  <a:close/>
                </a:path>
              </a:pathLst>
            </a:custGeom>
            <a:solidFill>
              <a:srgbClr val="000000"/>
            </a:solidFill>
            <a:ln w="3175" cmpd="sng">
              <a:solidFill>
                <a:srgbClr val="000000"/>
              </a:solidFill>
              <a:round/>
              <a:headEnd/>
              <a:tailEnd/>
            </a:ln>
          </p:spPr>
          <p:txBody>
            <a:bodyPr/>
            <a:lstStyle/>
            <a:p>
              <a:endParaRPr lang="zh-TW" altLang="en-US"/>
            </a:p>
          </p:txBody>
        </p:sp>
        <p:sp>
          <p:nvSpPr>
            <p:cNvPr id="4546" name="Freeform 1285"/>
            <p:cNvSpPr>
              <a:spLocks/>
            </p:cNvSpPr>
            <p:nvPr/>
          </p:nvSpPr>
          <p:spPr bwMode="auto">
            <a:xfrm>
              <a:off x="2334" y="1238"/>
              <a:ext cx="14" cy="19"/>
            </a:xfrm>
            <a:custGeom>
              <a:avLst/>
              <a:gdLst/>
              <a:ahLst/>
              <a:cxnLst>
                <a:cxn ang="0">
                  <a:pos x="8" y="0"/>
                </a:cxn>
                <a:cxn ang="0">
                  <a:pos x="8" y="1"/>
                </a:cxn>
                <a:cxn ang="0">
                  <a:pos x="4" y="3"/>
                </a:cxn>
                <a:cxn ang="0">
                  <a:pos x="4" y="6"/>
                </a:cxn>
                <a:cxn ang="0">
                  <a:pos x="3" y="6"/>
                </a:cxn>
                <a:cxn ang="0">
                  <a:pos x="1" y="14"/>
                </a:cxn>
                <a:cxn ang="0">
                  <a:pos x="0" y="14"/>
                </a:cxn>
                <a:cxn ang="0">
                  <a:pos x="0" y="26"/>
                </a:cxn>
                <a:cxn ang="0">
                  <a:pos x="1" y="26"/>
                </a:cxn>
                <a:cxn ang="0">
                  <a:pos x="1" y="30"/>
                </a:cxn>
                <a:cxn ang="0">
                  <a:pos x="3" y="30"/>
                </a:cxn>
                <a:cxn ang="0">
                  <a:pos x="8" y="38"/>
                </a:cxn>
                <a:cxn ang="0">
                  <a:pos x="18" y="38"/>
                </a:cxn>
                <a:cxn ang="0">
                  <a:pos x="18" y="36"/>
                </a:cxn>
                <a:cxn ang="0">
                  <a:pos x="23" y="36"/>
                </a:cxn>
                <a:cxn ang="0">
                  <a:pos x="23" y="34"/>
                </a:cxn>
                <a:cxn ang="0">
                  <a:pos x="26" y="33"/>
                </a:cxn>
                <a:cxn ang="0">
                  <a:pos x="26" y="30"/>
                </a:cxn>
                <a:cxn ang="0">
                  <a:pos x="28" y="26"/>
                </a:cxn>
                <a:cxn ang="0">
                  <a:pos x="23" y="26"/>
                </a:cxn>
                <a:cxn ang="0">
                  <a:pos x="23" y="25"/>
                </a:cxn>
                <a:cxn ang="0">
                  <a:pos x="19" y="25"/>
                </a:cxn>
                <a:cxn ang="0">
                  <a:pos x="18" y="30"/>
                </a:cxn>
                <a:cxn ang="0">
                  <a:pos x="12" y="30"/>
                </a:cxn>
                <a:cxn ang="0">
                  <a:pos x="12" y="28"/>
                </a:cxn>
                <a:cxn ang="0">
                  <a:pos x="9" y="28"/>
                </a:cxn>
                <a:cxn ang="0">
                  <a:pos x="8" y="22"/>
                </a:cxn>
                <a:cxn ang="0">
                  <a:pos x="28" y="22"/>
                </a:cxn>
                <a:cxn ang="0">
                  <a:pos x="27" y="9"/>
                </a:cxn>
                <a:cxn ang="0">
                  <a:pos x="26" y="9"/>
                </a:cxn>
                <a:cxn ang="0">
                  <a:pos x="26" y="6"/>
                </a:cxn>
                <a:cxn ang="0">
                  <a:pos x="17" y="6"/>
                </a:cxn>
                <a:cxn ang="0">
                  <a:pos x="19" y="9"/>
                </a:cxn>
                <a:cxn ang="0">
                  <a:pos x="19" y="12"/>
                </a:cxn>
                <a:cxn ang="0">
                  <a:pos x="21" y="12"/>
                </a:cxn>
                <a:cxn ang="0">
                  <a:pos x="21" y="14"/>
                </a:cxn>
                <a:cxn ang="0">
                  <a:pos x="8" y="14"/>
                </a:cxn>
                <a:cxn ang="0">
                  <a:pos x="8" y="11"/>
                </a:cxn>
                <a:cxn ang="0">
                  <a:pos x="9" y="11"/>
                </a:cxn>
                <a:cxn ang="0">
                  <a:pos x="9" y="8"/>
                </a:cxn>
                <a:cxn ang="0">
                  <a:pos x="12" y="8"/>
                </a:cxn>
                <a:cxn ang="0">
                  <a:pos x="12" y="6"/>
                </a:cxn>
                <a:cxn ang="0">
                  <a:pos x="25" y="6"/>
                </a:cxn>
                <a:cxn ang="0">
                  <a:pos x="25" y="3"/>
                </a:cxn>
                <a:cxn ang="0">
                  <a:pos x="22" y="3"/>
                </a:cxn>
                <a:cxn ang="0">
                  <a:pos x="22" y="1"/>
                </a:cxn>
                <a:cxn ang="0">
                  <a:pos x="19" y="1"/>
                </a:cxn>
                <a:cxn ang="0">
                  <a:pos x="19" y="0"/>
                </a:cxn>
                <a:cxn ang="0">
                  <a:pos x="8" y="0"/>
                </a:cxn>
              </a:cxnLst>
              <a:rect l="0" t="0" r="r" b="b"/>
              <a:pathLst>
                <a:path w="28" h="38">
                  <a:moveTo>
                    <a:pt x="8" y="0"/>
                  </a:moveTo>
                  <a:lnTo>
                    <a:pt x="8" y="1"/>
                  </a:lnTo>
                  <a:lnTo>
                    <a:pt x="4" y="3"/>
                  </a:lnTo>
                  <a:lnTo>
                    <a:pt x="4" y="6"/>
                  </a:lnTo>
                  <a:lnTo>
                    <a:pt x="3" y="6"/>
                  </a:lnTo>
                  <a:lnTo>
                    <a:pt x="1" y="14"/>
                  </a:lnTo>
                  <a:lnTo>
                    <a:pt x="0" y="14"/>
                  </a:lnTo>
                  <a:lnTo>
                    <a:pt x="0" y="26"/>
                  </a:lnTo>
                  <a:lnTo>
                    <a:pt x="1" y="26"/>
                  </a:lnTo>
                  <a:lnTo>
                    <a:pt x="1" y="30"/>
                  </a:lnTo>
                  <a:lnTo>
                    <a:pt x="3" y="30"/>
                  </a:lnTo>
                  <a:lnTo>
                    <a:pt x="8" y="38"/>
                  </a:lnTo>
                  <a:lnTo>
                    <a:pt x="18" y="38"/>
                  </a:lnTo>
                  <a:lnTo>
                    <a:pt x="18" y="36"/>
                  </a:lnTo>
                  <a:lnTo>
                    <a:pt x="23" y="36"/>
                  </a:lnTo>
                  <a:lnTo>
                    <a:pt x="23" y="34"/>
                  </a:lnTo>
                  <a:lnTo>
                    <a:pt x="26" y="33"/>
                  </a:lnTo>
                  <a:lnTo>
                    <a:pt x="26" y="30"/>
                  </a:lnTo>
                  <a:lnTo>
                    <a:pt x="28" y="26"/>
                  </a:lnTo>
                  <a:lnTo>
                    <a:pt x="23" y="26"/>
                  </a:lnTo>
                  <a:lnTo>
                    <a:pt x="23" y="25"/>
                  </a:lnTo>
                  <a:lnTo>
                    <a:pt x="19" y="25"/>
                  </a:lnTo>
                  <a:lnTo>
                    <a:pt x="18" y="30"/>
                  </a:lnTo>
                  <a:lnTo>
                    <a:pt x="12" y="30"/>
                  </a:lnTo>
                  <a:lnTo>
                    <a:pt x="12" y="28"/>
                  </a:lnTo>
                  <a:lnTo>
                    <a:pt x="9" y="28"/>
                  </a:lnTo>
                  <a:lnTo>
                    <a:pt x="8" y="22"/>
                  </a:lnTo>
                  <a:lnTo>
                    <a:pt x="28" y="22"/>
                  </a:lnTo>
                  <a:lnTo>
                    <a:pt x="27" y="9"/>
                  </a:lnTo>
                  <a:lnTo>
                    <a:pt x="26" y="9"/>
                  </a:lnTo>
                  <a:lnTo>
                    <a:pt x="26" y="6"/>
                  </a:lnTo>
                  <a:lnTo>
                    <a:pt x="17" y="6"/>
                  </a:lnTo>
                  <a:lnTo>
                    <a:pt x="19" y="9"/>
                  </a:lnTo>
                  <a:lnTo>
                    <a:pt x="19" y="12"/>
                  </a:lnTo>
                  <a:lnTo>
                    <a:pt x="21" y="12"/>
                  </a:lnTo>
                  <a:lnTo>
                    <a:pt x="21" y="14"/>
                  </a:lnTo>
                  <a:lnTo>
                    <a:pt x="8" y="14"/>
                  </a:lnTo>
                  <a:lnTo>
                    <a:pt x="8" y="11"/>
                  </a:lnTo>
                  <a:lnTo>
                    <a:pt x="9" y="11"/>
                  </a:lnTo>
                  <a:lnTo>
                    <a:pt x="9" y="8"/>
                  </a:lnTo>
                  <a:lnTo>
                    <a:pt x="12" y="8"/>
                  </a:lnTo>
                  <a:lnTo>
                    <a:pt x="12" y="6"/>
                  </a:lnTo>
                  <a:lnTo>
                    <a:pt x="25" y="6"/>
                  </a:lnTo>
                  <a:lnTo>
                    <a:pt x="25" y="3"/>
                  </a:lnTo>
                  <a:lnTo>
                    <a:pt x="22" y="3"/>
                  </a:lnTo>
                  <a:lnTo>
                    <a:pt x="22" y="1"/>
                  </a:lnTo>
                  <a:lnTo>
                    <a:pt x="19" y="1"/>
                  </a:lnTo>
                  <a:lnTo>
                    <a:pt x="19" y="0"/>
                  </a:lnTo>
                  <a:lnTo>
                    <a:pt x="8" y="0"/>
                  </a:lnTo>
                  <a:close/>
                </a:path>
              </a:pathLst>
            </a:custGeom>
            <a:solidFill>
              <a:srgbClr val="000000"/>
            </a:solidFill>
            <a:ln w="3175" cmpd="sng">
              <a:solidFill>
                <a:srgbClr val="000000"/>
              </a:solidFill>
              <a:round/>
              <a:headEnd/>
              <a:tailEnd/>
            </a:ln>
          </p:spPr>
          <p:txBody>
            <a:bodyPr/>
            <a:lstStyle/>
            <a:p>
              <a:endParaRPr lang="zh-TW" altLang="en-US"/>
            </a:p>
          </p:txBody>
        </p:sp>
        <p:sp>
          <p:nvSpPr>
            <p:cNvPr id="4547" name="Freeform 1286"/>
            <p:cNvSpPr>
              <a:spLocks/>
            </p:cNvSpPr>
            <p:nvPr/>
          </p:nvSpPr>
          <p:spPr bwMode="auto">
            <a:xfrm>
              <a:off x="2350" y="1238"/>
              <a:ext cx="23" cy="18"/>
            </a:xfrm>
            <a:custGeom>
              <a:avLst/>
              <a:gdLst/>
              <a:ahLst/>
              <a:cxnLst>
                <a:cxn ang="0">
                  <a:pos x="0" y="0"/>
                </a:cxn>
                <a:cxn ang="0">
                  <a:pos x="7" y="0"/>
                </a:cxn>
                <a:cxn ang="0">
                  <a:pos x="7" y="5"/>
                </a:cxn>
                <a:cxn ang="0">
                  <a:pos x="16" y="0"/>
                </a:cxn>
                <a:cxn ang="0">
                  <a:pos x="21" y="0"/>
                </a:cxn>
                <a:cxn ang="0">
                  <a:pos x="25" y="5"/>
                </a:cxn>
                <a:cxn ang="0">
                  <a:pos x="29" y="0"/>
                </a:cxn>
                <a:cxn ang="0">
                  <a:pos x="34" y="0"/>
                </a:cxn>
                <a:cxn ang="0">
                  <a:pos x="41" y="2"/>
                </a:cxn>
                <a:cxn ang="0">
                  <a:pos x="42" y="3"/>
                </a:cxn>
                <a:cxn ang="0">
                  <a:pos x="43" y="6"/>
                </a:cxn>
                <a:cxn ang="0">
                  <a:pos x="45" y="10"/>
                </a:cxn>
                <a:cxn ang="0">
                  <a:pos x="45" y="38"/>
                </a:cxn>
                <a:cxn ang="0">
                  <a:pos x="37" y="38"/>
                </a:cxn>
                <a:cxn ang="0">
                  <a:pos x="37" y="16"/>
                </a:cxn>
                <a:cxn ang="0">
                  <a:pos x="36" y="10"/>
                </a:cxn>
                <a:cxn ang="0">
                  <a:pos x="32" y="6"/>
                </a:cxn>
                <a:cxn ang="0">
                  <a:pos x="31" y="8"/>
                </a:cxn>
                <a:cxn ang="0">
                  <a:pos x="29" y="8"/>
                </a:cxn>
                <a:cxn ang="0">
                  <a:pos x="27" y="13"/>
                </a:cxn>
                <a:cxn ang="0">
                  <a:pos x="27" y="38"/>
                </a:cxn>
                <a:cxn ang="0">
                  <a:pos x="18" y="38"/>
                </a:cxn>
                <a:cxn ang="0">
                  <a:pos x="18" y="17"/>
                </a:cxn>
                <a:cxn ang="0">
                  <a:pos x="18" y="10"/>
                </a:cxn>
                <a:cxn ang="0">
                  <a:pos x="16" y="8"/>
                </a:cxn>
                <a:cxn ang="0">
                  <a:pos x="14" y="6"/>
                </a:cxn>
                <a:cxn ang="0">
                  <a:pos x="11" y="8"/>
                </a:cxn>
                <a:cxn ang="0">
                  <a:pos x="10" y="10"/>
                </a:cxn>
                <a:cxn ang="0">
                  <a:pos x="9" y="11"/>
                </a:cxn>
                <a:cxn ang="0">
                  <a:pos x="9" y="38"/>
                </a:cxn>
                <a:cxn ang="0">
                  <a:pos x="0" y="38"/>
                </a:cxn>
                <a:cxn ang="0">
                  <a:pos x="0" y="0"/>
                </a:cxn>
              </a:cxnLst>
              <a:rect l="0" t="0" r="r" b="b"/>
              <a:pathLst>
                <a:path w="45" h="38">
                  <a:moveTo>
                    <a:pt x="0" y="0"/>
                  </a:moveTo>
                  <a:lnTo>
                    <a:pt x="7" y="0"/>
                  </a:lnTo>
                  <a:lnTo>
                    <a:pt x="7" y="5"/>
                  </a:lnTo>
                  <a:lnTo>
                    <a:pt x="16" y="0"/>
                  </a:lnTo>
                  <a:lnTo>
                    <a:pt x="21" y="0"/>
                  </a:lnTo>
                  <a:lnTo>
                    <a:pt x="25" y="5"/>
                  </a:lnTo>
                  <a:lnTo>
                    <a:pt x="29" y="0"/>
                  </a:lnTo>
                  <a:lnTo>
                    <a:pt x="34" y="0"/>
                  </a:lnTo>
                  <a:lnTo>
                    <a:pt x="41" y="2"/>
                  </a:lnTo>
                  <a:lnTo>
                    <a:pt x="42" y="3"/>
                  </a:lnTo>
                  <a:lnTo>
                    <a:pt x="43" y="6"/>
                  </a:lnTo>
                  <a:lnTo>
                    <a:pt x="45" y="10"/>
                  </a:lnTo>
                  <a:lnTo>
                    <a:pt x="45" y="38"/>
                  </a:lnTo>
                  <a:lnTo>
                    <a:pt x="37" y="38"/>
                  </a:lnTo>
                  <a:lnTo>
                    <a:pt x="37" y="16"/>
                  </a:lnTo>
                  <a:lnTo>
                    <a:pt x="36" y="10"/>
                  </a:lnTo>
                  <a:lnTo>
                    <a:pt x="32" y="6"/>
                  </a:lnTo>
                  <a:lnTo>
                    <a:pt x="31" y="8"/>
                  </a:lnTo>
                  <a:lnTo>
                    <a:pt x="29" y="8"/>
                  </a:lnTo>
                  <a:lnTo>
                    <a:pt x="27" y="13"/>
                  </a:lnTo>
                  <a:lnTo>
                    <a:pt x="27" y="38"/>
                  </a:lnTo>
                  <a:lnTo>
                    <a:pt x="18" y="38"/>
                  </a:lnTo>
                  <a:lnTo>
                    <a:pt x="18" y="17"/>
                  </a:lnTo>
                  <a:lnTo>
                    <a:pt x="18" y="10"/>
                  </a:lnTo>
                  <a:lnTo>
                    <a:pt x="16" y="8"/>
                  </a:lnTo>
                  <a:lnTo>
                    <a:pt x="14" y="6"/>
                  </a:lnTo>
                  <a:lnTo>
                    <a:pt x="11" y="8"/>
                  </a:lnTo>
                  <a:lnTo>
                    <a:pt x="10" y="10"/>
                  </a:lnTo>
                  <a:lnTo>
                    <a:pt x="9" y="11"/>
                  </a:lnTo>
                  <a:lnTo>
                    <a:pt x="9" y="38"/>
                  </a:lnTo>
                  <a:lnTo>
                    <a:pt x="0" y="38"/>
                  </a:lnTo>
                  <a:lnTo>
                    <a:pt x="0" y="0"/>
                  </a:lnTo>
                  <a:close/>
                </a:path>
              </a:pathLst>
            </a:custGeom>
            <a:solidFill>
              <a:srgbClr val="000000"/>
            </a:solidFill>
            <a:ln w="3175" cmpd="sng">
              <a:solidFill>
                <a:srgbClr val="000000"/>
              </a:solidFill>
              <a:round/>
              <a:headEnd/>
              <a:tailEnd/>
            </a:ln>
          </p:spPr>
          <p:txBody>
            <a:bodyPr/>
            <a:lstStyle/>
            <a:p>
              <a:endParaRPr lang="zh-TW" altLang="en-US"/>
            </a:p>
          </p:txBody>
        </p:sp>
        <p:sp>
          <p:nvSpPr>
            <p:cNvPr id="4548" name="Freeform 1287"/>
            <p:cNvSpPr>
              <a:spLocks/>
            </p:cNvSpPr>
            <p:nvPr/>
          </p:nvSpPr>
          <p:spPr bwMode="auto">
            <a:xfrm>
              <a:off x="2376" y="1238"/>
              <a:ext cx="16" cy="19"/>
            </a:xfrm>
            <a:custGeom>
              <a:avLst/>
              <a:gdLst/>
              <a:ahLst/>
              <a:cxnLst>
                <a:cxn ang="0">
                  <a:pos x="8" y="0"/>
                </a:cxn>
                <a:cxn ang="0">
                  <a:pos x="8" y="1"/>
                </a:cxn>
                <a:cxn ang="0">
                  <a:pos x="5" y="3"/>
                </a:cxn>
                <a:cxn ang="0">
                  <a:pos x="5" y="6"/>
                </a:cxn>
                <a:cxn ang="0">
                  <a:pos x="3" y="8"/>
                </a:cxn>
                <a:cxn ang="0">
                  <a:pos x="1" y="15"/>
                </a:cxn>
                <a:cxn ang="0">
                  <a:pos x="0" y="15"/>
                </a:cxn>
                <a:cxn ang="0">
                  <a:pos x="0" y="20"/>
                </a:cxn>
                <a:cxn ang="0">
                  <a:pos x="1" y="20"/>
                </a:cxn>
                <a:cxn ang="0">
                  <a:pos x="1" y="26"/>
                </a:cxn>
                <a:cxn ang="0">
                  <a:pos x="3" y="26"/>
                </a:cxn>
                <a:cxn ang="0">
                  <a:pos x="3" y="30"/>
                </a:cxn>
                <a:cxn ang="0">
                  <a:pos x="4" y="30"/>
                </a:cxn>
                <a:cxn ang="0">
                  <a:pos x="8" y="36"/>
                </a:cxn>
                <a:cxn ang="0">
                  <a:pos x="13" y="36"/>
                </a:cxn>
                <a:cxn ang="0">
                  <a:pos x="13" y="38"/>
                </a:cxn>
                <a:cxn ang="0">
                  <a:pos x="22" y="38"/>
                </a:cxn>
                <a:cxn ang="0">
                  <a:pos x="22" y="36"/>
                </a:cxn>
                <a:cxn ang="0">
                  <a:pos x="28" y="31"/>
                </a:cxn>
                <a:cxn ang="0">
                  <a:pos x="28" y="28"/>
                </a:cxn>
                <a:cxn ang="0">
                  <a:pos x="31" y="26"/>
                </a:cxn>
                <a:cxn ang="0">
                  <a:pos x="31" y="22"/>
                </a:cxn>
                <a:cxn ang="0">
                  <a:pos x="32" y="22"/>
                </a:cxn>
                <a:cxn ang="0">
                  <a:pos x="32" y="14"/>
                </a:cxn>
                <a:cxn ang="0">
                  <a:pos x="31" y="14"/>
                </a:cxn>
                <a:cxn ang="0">
                  <a:pos x="31" y="9"/>
                </a:cxn>
                <a:cxn ang="0">
                  <a:pos x="30" y="9"/>
                </a:cxn>
                <a:cxn ang="0">
                  <a:pos x="30" y="8"/>
                </a:cxn>
                <a:cxn ang="0">
                  <a:pos x="21" y="8"/>
                </a:cxn>
                <a:cxn ang="0">
                  <a:pos x="22" y="14"/>
                </a:cxn>
                <a:cxn ang="0">
                  <a:pos x="23" y="14"/>
                </a:cxn>
                <a:cxn ang="0">
                  <a:pos x="23" y="22"/>
                </a:cxn>
                <a:cxn ang="0">
                  <a:pos x="22" y="22"/>
                </a:cxn>
                <a:cxn ang="0">
                  <a:pos x="22" y="26"/>
                </a:cxn>
                <a:cxn ang="0">
                  <a:pos x="19" y="28"/>
                </a:cxn>
                <a:cxn ang="0">
                  <a:pos x="13" y="28"/>
                </a:cxn>
                <a:cxn ang="0">
                  <a:pos x="13" y="26"/>
                </a:cxn>
                <a:cxn ang="0">
                  <a:pos x="10" y="26"/>
                </a:cxn>
                <a:cxn ang="0">
                  <a:pos x="10" y="22"/>
                </a:cxn>
                <a:cxn ang="0">
                  <a:pos x="9" y="22"/>
                </a:cxn>
                <a:cxn ang="0">
                  <a:pos x="9" y="14"/>
                </a:cxn>
                <a:cxn ang="0">
                  <a:pos x="10" y="14"/>
                </a:cxn>
                <a:cxn ang="0">
                  <a:pos x="10" y="9"/>
                </a:cxn>
                <a:cxn ang="0">
                  <a:pos x="13" y="9"/>
                </a:cxn>
                <a:cxn ang="0">
                  <a:pos x="13" y="8"/>
                </a:cxn>
                <a:cxn ang="0">
                  <a:pos x="30" y="8"/>
                </a:cxn>
                <a:cxn ang="0">
                  <a:pos x="28" y="3"/>
                </a:cxn>
                <a:cxn ang="0">
                  <a:pos x="25" y="3"/>
                </a:cxn>
                <a:cxn ang="0">
                  <a:pos x="25" y="1"/>
                </a:cxn>
                <a:cxn ang="0">
                  <a:pos x="21" y="1"/>
                </a:cxn>
                <a:cxn ang="0">
                  <a:pos x="21" y="0"/>
                </a:cxn>
                <a:cxn ang="0">
                  <a:pos x="8" y="0"/>
                </a:cxn>
              </a:cxnLst>
              <a:rect l="0" t="0" r="r" b="b"/>
              <a:pathLst>
                <a:path w="32" h="38">
                  <a:moveTo>
                    <a:pt x="8" y="0"/>
                  </a:moveTo>
                  <a:lnTo>
                    <a:pt x="8" y="1"/>
                  </a:lnTo>
                  <a:lnTo>
                    <a:pt x="5" y="3"/>
                  </a:lnTo>
                  <a:lnTo>
                    <a:pt x="5" y="6"/>
                  </a:lnTo>
                  <a:lnTo>
                    <a:pt x="3" y="8"/>
                  </a:lnTo>
                  <a:lnTo>
                    <a:pt x="1" y="15"/>
                  </a:lnTo>
                  <a:lnTo>
                    <a:pt x="0" y="15"/>
                  </a:lnTo>
                  <a:lnTo>
                    <a:pt x="0" y="20"/>
                  </a:lnTo>
                  <a:lnTo>
                    <a:pt x="1" y="20"/>
                  </a:lnTo>
                  <a:lnTo>
                    <a:pt x="1" y="26"/>
                  </a:lnTo>
                  <a:lnTo>
                    <a:pt x="3" y="26"/>
                  </a:lnTo>
                  <a:lnTo>
                    <a:pt x="3" y="30"/>
                  </a:lnTo>
                  <a:lnTo>
                    <a:pt x="4" y="30"/>
                  </a:lnTo>
                  <a:lnTo>
                    <a:pt x="8" y="36"/>
                  </a:lnTo>
                  <a:lnTo>
                    <a:pt x="13" y="36"/>
                  </a:lnTo>
                  <a:lnTo>
                    <a:pt x="13" y="38"/>
                  </a:lnTo>
                  <a:lnTo>
                    <a:pt x="22" y="38"/>
                  </a:lnTo>
                  <a:lnTo>
                    <a:pt x="22" y="36"/>
                  </a:lnTo>
                  <a:lnTo>
                    <a:pt x="28" y="31"/>
                  </a:lnTo>
                  <a:lnTo>
                    <a:pt x="28" y="28"/>
                  </a:lnTo>
                  <a:lnTo>
                    <a:pt x="31" y="26"/>
                  </a:lnTo>
                  <a:lnTo>
                    <a:pt x="31" y="22"/>
                  </a:lnTo>
                  <a:lnTo>
                    <a:pt x="32" y="22"/>
                  </a:lnTo>
                  <a:lnTo>
                    <a:pt x="32" y="14"/>
                  </a:lnTo>
                  <a:lnTo>
                    <a:pt x="31" y="14"/>
                  </a:lnTo>
                  <a:lnTo>
                    <a:pt x="31" y="9"/>
                  </a:lnTo>
                  <a:lnTo>
                    <a:pt x="30" y="9"/>
                  </a:lnTo>
                  <a:lnTo>
                    <a:pt x="30" y="8"/>
                  </a:lnTo>
                  <a:lnTo>
                    <a:pt x="21" y="8"/>
                  </a:lnTo>
                  <a:lnTo>
                    <a:pt x="22" y="14"/>
                  </a:lnTo>
                  <a:lnTo>
                    <a:pt x="23" y="14"/>
                  </a:lnTo>
                  <a:lnTo>
                    <a:pt x="23" y="22"/>
                  </a:lnTo>
                  <a:lnTo>
                    <a:pt x="22" y="22"/>
                  </a:lnTo>
                  <a:lnTo>
                    <a:pt x="22" y="26"/>
                  </a:lnTo>
                  <a:lnTo>
                    <a:pt x="19" y="28"/>
                  </a:lnTo>
                  <a:lnTo>
                    <a:pt x="13" y="28"/>
                  </a:lnTo>
                  <a:lnTo>
                    <a:pt x="13" y="26"/>
                  </a:lnTo>
                  <a:lnTo>
                    <a:pt x="10" y="26"/>
                  </a:lnTo>
                  <a:lnTo>
                    <a:pt x="10" y="22"/>
                  </a:lnTo>
                  <a:lnTo>
                    <a:pt x="9" y="22"/>
                  </a:lnTo>
                  <a:lnTo>
                    <a:pt x="9" y="14"/>
                  </a:lnTo>
                  <a:lnTo>
                    <a:pt x="10" y="14"/>
                  </a:lnTo>
                  <a:lnTo>
                    <a:pt x="10" y="9"/>
                  </a:lnTo>
                  <a:lnTo>
                    <a:pt x="13" y="9"/>
                  </a:lnTo>
                  <a:lnTo>
                    <a:pt x="13" y="8"/>
                  </a:lnTo>
                  <a:lnTo>
                    <a:pt x="30" y="8"/>
                  </a:lnTo>
                  <a:lnTo>
                    <a:pt x="28" y="3"/>
                  </a:lnTo>
                  <a:lnTo>
                    <a:pt x="25" y="3"/>
                  </a:lnTo>
                  <a:lnTo>
                    <a:pt x="25" y="1"/>
                  </a:lnTo>
                  <a:lnTo>
                    <a:pt x="21" y="1"/>
                  </a:lnTo>
                  <a:lnTo>
                    <a:pt x="21" y="0"/>
                  </a:lnTo>
                  <a:lnTo>
                    <a:pt x="8" y="0"/>
                  </a:lnTo>
                  <a:close/>
                </a:path>
              </a:pathLst>
            </a:custGeom>
            <a:solidFill>
              <a:srgbClr val="000000"/>
            </a:solidFill>
            <a:ln w="3175" cmpd="sng">
              <a:solidFill>
                <a:srgbClr val="000000"/>
              </a:solidFill>
              <a:round/>
              <a:headEnd/>
              <a:tailEnd/>
            </a:ln>
          </p:spPr>
          <p:txBody>
            <a:bodyPr/>
            <a:lstStyle/>
            <a:p>
              <a:endParaRPr lang="zh-TW" altLang="en-US"/>
            </a:p>
          </p:txBody>
        </p:sp>
        <p:sp>
          <p:nvSpPr>
            <p:cNvPr id="4549" name="Rectangle 1288"/>
            <p:cNvSpPr>
              <a:spLocks noChangeArrowheads="1"/>
            </p:cNvSpPr>
            <p:nvPr/>
          </p:nvSpPr>
          <p:spPr bwMode="auto">
            <a:xfrm>
              <a:off x="2395" y="1245"/>
              <a:ext cx="7" cy="4"/>
            </a:xfrm>
            <a:prstGeom prst="rect">
              <a:avLst/>
            </a:prstGeom>
            <a:solidFill>
              <a:srgbClr val="000000"/>
            </a:solidFill>
            <a:ln w="3175">
              <a:solidFill>
                <a:srgbClr val="000000"/>
              </a:solidFill>
              <a:miter lim="800000"/>
              <a:headEnd/>
              <a:tailEnd/>
            </a:ln>
          </p:spPr>
          <p:txBody>
            <a:bodyPr/>
            <a:lstStyle/>
            <a:p>
              <a:endParaRPr lang="zh-TW" altLang="en-US"/>
            </a:p>
          </p:txBody>
        </p:sp>
        <p:sp>
          <p:nvSpPr>
            <p:cNvPr id="4550" name="Freeform 1289"/>
            <p:cNvSpPr>
              <a:spLocks/>
            </p:cNvSpPr>
            <p:nvPr/>
          </p:nvSpPr>
          <p:spPr bwMode="auto">
            <a:xfrm>
              <a:off x="2404" y="1230"/>
              <a:ext cx="17" cy="26"/>
            </a:xfrm>
            <a:custGeom>
              <a:avLst/>
              <a:gdLst/>
              <a:ahLst/>
              <a:cxnLst>
                <a:cxn ang="0">
                  <a:pos x="11" y="52"/>
                </a:cxn>
                <a:cxn ang="0">
                  <a:pos x="11" y="9"/>
                </a:cxn>
                <a:cxn ang="0">
                  <a:pos x="0" y="9"/>
                </a:cxn>
                <a:cxn ang="0">
                  <a:pos x="0" y="0"/>
                </a:cxn>
                <a:cxn ang="0">
                  <a:pos x="33" y="0"/>
                </a:cxn>
                <a:cxn ang="0">
                  <a:pos x="33" y="9"/>
                </a:cxn>
                <a:cxn ang="0">
                  <a:pos x="20" y="9"/>
                </a:cxn>
                <a:cxn ang="0">
                  <a:pos x="20" y="52"/>
                </a:cxn>
                <a:cxn ang="0">
                  <a:pos x="11" y="52"/>
                </a:cxn>
              </a:cxnLst>
              <a:rect l="0" t="0" r="r" b="b"/>
              <a:pathLst>
                <a:path w="33" h="52">
                  <a:moveTo>
                    <a:pt x="11" y="52"/>
                  </a:moveTo>
                  <a:lnTo>
                    <a:pt x="11" y="9"/>
                  </a:lnTo>
                  <a:lnTo>
                    <a:pt x="0" y="9"/>
                  </a:lnTo>
                  <a:lnTo>
                    <a:pt x="0" y="0"/>
                  </a:lnTo>
                  <a:lnTo>
                    <a:pt x="33" y="0"/>
                  </a:lnTo>
                  <a:lnTo>
                    <a:pt x="33" y="9"/>
                  </a:lnTo>
                  <a:lnTo>
                    <a:pt x="20" y="9"/>
                  </a:lnTo>
                  <a:lnTo>
                    <a:pt x="20" y="52"/>
                  </a:lnTo>
                  <a:lnTo>
                    <a:pt x="11" y="52"/>
                  </a:lnTo>
                  <a:close/>
                </a:path>
              </a:pathLst>
            </a:custGeom>
            <a:solidFill>
              <a:srgbClr val="000000"/>
            </a:solidFill>
            <a:ln w="3175" cmpd="sng">
              <a:solidFill>
                <a:srgbClr val="000000"/>
              </a:solidFill>
              <a:round/>
              <a:headEnd/>
              <a:tailEnd/>
            </a:ln>
          </p:spPr>
          <p:txBody>
            <a:bodyPr/>
            <a:lstStyle/>
            <a:p>
              <a:endParaRPr lang="zh-TW" altLang="en-US"/>
            </a:p>
          </p:txBody>
        </p:sp>
        <p:sp>
          <p:nvSpPr>
            <p:cNvPr id="4551" name="Freeform 1290"/>
            <p:cNvSpPr>
              <a:spLocks/>
            </p:cNvSpPr>
            <p:nvPr/>
          </p:nvSpPr>
          <p:spPr bwMode="auto">
            <a:xfrm>
              <a:off x="2422" y="1238"/>
              <a:ext cx="15" cy="19"/>
            </a:xfrm>
            <a:custGeom>
              <a:avLst/>
              <a:gdLst/>
              <a:ahLst/>
              <a:cxnLst>
                <a:cxn ang="0">
                  <a:pos x="10" y="0"/>
                </a:cxn>
                <a:cxn ang="0">
                  <a:pos x="10" y="1"/>
                </a:cxn>
                <a:cxn ang="0">
                  <a:pos x="7" y="1"/>
                </a:cxn>
                <a:cxn ang="0">
                  <a:pos x="7" y="3"/>
                </a:cxn>
                <a:cxn ang="0">
                  <a:pos x="4" y="3"/>
                </a:cxn>
                <a:cxn ang="0">
                  <a:pos x="4" y="6"/>
                </a:cxn>
                <a:cxn ang="0">
                  <a:pos x="2" y="6"/>
                </a:cxn>
                <a:cxn ang="0">
                  <a:pos x="1" y="14"/>
                </a:cxn>
                <a:cxn ang="0">
                  <a:pos x="0" y="14"/>
                </a:cxn>
                <a:cxn ang="0">
                  <a:pos x="0" y="22"/>
                </a:cxn>
                <a:cxn ang="0">
                  <a:pos x="1" y="22"/>
                </a:cxn>
                <a:cxn ang="0">
                  <a:pos x="1" y="26"/>
                </a:cxn>
                <a:cxn ang="0">
                  <a:pos x="2" y="26"/>
                </a:cxn>
                <a:cxn ang="0">
                  <a:pos x="2" y="30"/>
                </a:cxn>
                <a:cxn ang="0">
                  <a:pos x="4" y="30"/>
                </a:cxn>
                <a:cxn ang="0">
                  <a:pos x="9" y="38"/>
                </a:cxn>
                <a:cxn ang="0">
                  <a:pos x="19" y="38"/>
                </a:cxn>
                <a:cxn ang="0">
                  <a:pos x="19" y="36"/>
                </a:cxn>
                <a:cxn ang="0">
                  <a:pos x="24" y="36"/>
                </a:cxn>
                <a:cxn ang="0">
                  <a:pos x="25" y="31"/>
                </a:cxn>
                <a:cxn ang="0">
                  <a:pos x="27" y="31"/>
                </a:cxn>
                <a:cxn ang="0">
                  <a:pos x="27" y="28"/>
                </a:cxn>
                <a:cxn ang="0">
                  <a:pos x="28" y="28"/>
                </a:cxn>
                <a:cxn ang="0">
                  <a:pos x="28" y="26"/>
                </a:cxn>
                <a:cxn ang="0">
                  <a:pos x="24" y="26"/>
                </a:cxn>
                <a:cxn ang="0">
                  <a:pos x="24" y="25"/>
                </a:cxn>
                <a:cxn ang="0">
                  <a:pos x="20" y="25"/>
                </a:cxn>
                <a:cxn ang="0">
                  <a:pos x="20" y="28"/>
                </a:cxn>
                <a:cxn ang="0">
                  <a:pos x="18" y="30"/>
                </a:cxn>
                <a:cxn ang="0">
                  <a:pos x="13" y="30"/>
                </a:cxn>
                <a:cxn ang="0">
                  <a:pos x="13" y="28"/>
                </a:cxn>
                <a:cxn ang="0">
                  <a:pos x="10" y="28"/>
                </a:cxn>
                <a:cxn ang="0">
                  <a:pos x="9" y="22"/>
                </a:cxn>
                <a:cxn ang="0">
                  <a:pos x="29" y="22"/>
                </a:cxn>
                <a:cxn ang="0">
                  <a:pos x="28" y="9"/>
                </a:cxn>
                <a:cxn ang="0">
                  <a:pos x="27" y="9"/>
                </a:cxn>
                <a:cxn ang="0">
                  <a:pos x="27" y="6"/>
                </a:cxn>
                <a:cxn ang="0">
                  <a:pos x="18" y="6"/>
                </a:cxn>
                <a:cxn ang="0">
                  <a:pos x="20" y="9"/>
                </a:cxn>
                <a:cxn ang="0">
                  <a:pos x="20" y="12"/>
                </a:cxn>
                <a:cxn ang="0">
                  <a:pos x="22" y="12"/>
                </a:cxn>
                <a:cxn ang="0">
                  <a:pos x="22" y="14"/>
                </a:cxn>
                <a:cxn ang="0">
                  <a:pos x="9" y="14"/>
                </a:cxn>
                <a:cxn ang="0">
                  <a:pos x="9" y="11"/>
                </a:cxn>
                <a:cxn ang="0">
                  <a:pos x="10" y="11"/>
                </a:cxn>
                <a:cxn ang="0">
                  <a:pos x="10" y="8"/>
                </a:cxn>
                <a:cxn ang="0">
                  <a:pos x="13" y="8"/>
                </a:cxn>
                <a:cxn ang="0">
                  <a:pos x="13" y="6"/>
                </a:cxn>
                <a:cxn ang="0">
                  <a:pos x="25" y="6"/>
                </a:cxn>
                <a:cxn ang="0">
                  <a:pos x="25" y="3"/>
                </a:cxn>
                <a:cxn ang="0">
                  <a:pos x="23" y="3"/>
                </a:cxn>
                <a:cxn ang="0">
                  <a:pos x="23" y="1"/>
                </a:cxn>
                <a:cxn ang="0">
                  <a:pos x="20" y="1"/>
                </a:cxn>
                <a:cxn ang="0">
                  <a:pos x="20" y="0"/>
                </a:cxn>
                <a:cxn ang="0">
                  <a:pos x="10" y="0"/>
                </a:cxn>
              </a:cxnLst>
              <a:rect l="0" t="0" r="r" b="b"/>
              <a:pathLst>
                <a:path w="29" h="38">
                  <a:moveTo>
                    <a:pt x="10" y="0"/>
                  </a:moveTo>
                  <a:lnTo>
                    <a:pt x="10" y="1"/>
                  </a:lnTo>
                  <a:lnTo>
                    <a:pt x="7" y="1"/>
                  </a:lnTo>
                  <a:lnTo>
                    <a:pt x="7" y="3"/>
                  </a:lnTo>
                  <a:lnTo>
                    <a:pt x="4" y="3"/>
                  </a:lnTo>
                  <a:lnTo>
                    <a:pt x="4" y="6"/>
                  </a:lnTo>
                  <a:lnTo>
                    <a:pt x="2" y="6"/>
                  </a:lnTo>
                  <a:lnTo>
                    <a:pt x="1" y="14"/>
                  </a:lnTo>
                  <a:lnTo>
                    <a:pt x="0" y="14"/>
                  </a:lnTo>
                  <a:lnTo>
                    <a:pt x="0" y="22"/>
                  </a:lnTo>
                  <a:lnTo>
                    <a:pt x="1" y="22"/>
                  </a:lnTo>
                  <a:lnTo>
                    <a:pt x="1" y="26"/>
                  </a:lnTo>
                  <a:lnTo>
                    <a:pt x="2" y="26"/>
                  </a:lnTo>
                  <a:lnTo>
                    <a:pt x="2" y="30"/>
                  </a:lnTo>
                  <a:lnTo>
                    <a:pt x="4" y="30"/>
                  </a:lnTo>
                  <a:lnTo>
                    <a:pt x="9" y="38"/>
                  </a:lnTo>
                  <a:lnTo>
                    <a:pt x="19" y="38"/>
                  </a:lnTo>
                  <a:lnTo>
                    <a:pt x="19" y="36"/>
                  </a:lnTo>
                  <a:lnTo>
                    <a:pt x="24" y="36"/>
                  </a:lnTo>
                  <a:lnTo>
                    <a:pt x="25" y="31"/>
                  </a:lnTo>
                  <a:lnTo>
                    <a:pt x="27" y="31"/>
                  </a:lnTo>
                  <a:lnTo>
                    <a:pt x="27" y="28"/>
                  </a:lnTo>
                  <a:lnTo>
                    <a:pt x="28" y="28"/>
                  </a:lnTo>
                  <a:lnTo>
                    <a:pt x="28" y="26"/>
                  </a:lnTo>
                  <a:lnTo>
                    <a:pt x="24" y="26"/>
                  </a:lnTo>
                  <a:lnTo>
                    <a:pt x="24" y="25"/>
                  </a:lnTo>
                  <a:lnTo>
                    <a:pt x="20" y="25"/>
                  </a:lnTo>
                  <a:lnTo>
                    <a:pt x="20" y="28"/>
                  </a:lnTo>
                  <a:lnTo>
                    <a:pt x="18" y="30"/>
                  </a:lnTo>
                  <a:lnTo>
                    <a:pt x="13" y="30"/>
                  </a:lnTo>
                  <a:lnTo>
                    <a:pt x="13" y="28"/>
                  </a:lnTo>
                  <a:lnTo>
                    <a:pt x="10" y="28"/>
                  </a:lnTo>
                  <a:lnTo>
                    <a:pt x="9" y="22"/>
                  </a:lnTo>
                  <a:lnTo>
                    <a:pt x="29" y="22"/>
                  </a:lnTo>
                  <a:lnTo>
                    <a:pt x="28" y="9"/>
                  </a:lnTo>
                  <a:lnTo>
                    <a:pt x="27" y="9"/>
                  </a:lnTo>
                  <a:lnTo>
                    <a:pt x="27" y="6"/>
                  </a:lnTo>
                  <a:lnTo>
                    <a:pt x="18" y="6"/>
                  </a:lnTo>
                  <a:lnTo>
                    <a:pt x="20" y="9"/>
                  </a:lnTo>
                  <a:lnTo>
                    <a:pt x="20" y="12"/>
                  </a:lnTo>
                  <a:lnTo>
                    <a:pt x="22" y="12"/>
                  </a:lnTo>
                  <a:lnTo>
                    <a:pt x="22" y="14"/>
                  </a:lnTo>
                  <a:lnTo>
                    <a:pt x="9" y="14"/>
                  </a:lnTo>
                  <a:lnTo>
                    <a:pt x="9" y="11"/>
                  </a:lnTo>
                  <a:lnTo>
                    <a:pt x="10" y="11"/>
                  </a:lnTo>
                  <a:lnTo>
                    <a:pt x="10" y="8"/>
                  </a:lnTo>
                  <a:lnTo>
                    <a:pt x="13" y="8"/>
                  </a:lnTo>
                  <a:lnTo>
                    <a:pt x="13" y="6"/>
                  </a:lnTo>
                  <a:lnTo>
                    <a:pt x="25" y="6"/>
                  </a:lnTo>
                  <a:lnTo>
                    <a:pt x="25" y="3"/>
                  </a:lnTo>
                  <a:lnTo>
                    <a:pt x="23" y="3"/>
                  </a:lnTo>
                  <a:lnTo>
                    <a:pt x="23" y="1"/>
                  </a:lnTo>
                  <a:lnTo>
                    <a:pt x="20" y="1"/>
                  </a:lnTo>
                  <a:lnTo>
                    <a:pt x="20" y="0"/>
                  </a:lnTo>
                  <a:lnTo>
                    <a:pt x="10" y="0"/>
                  </a:lnTo>
                  <a:close/>
                </a:path>
              </a:pathLst>
            </a:custGeom>
            <a:solidFill>
              <a:srgbClr val="000000"/>
            </a:solidFill>
            <a:ln w="3175" cmpd="sng">
              <a:solidFill>
                <a:srgbClr val="000000"/>
              </a:solidFill>
              <a:round/>
              <a:headEnd/>
              <a:tailEnd/>
            </a:ln>
          </p:spPr>
          <p:txBody>
            <a:bodyPr/>
            <a:lstStyle/>
            <a:p>
              <a:endParaRPr lang="zh-TW" altLang="en-US"/>
            </a:p>
          </p:txBody>
        </p:sp>
        <p:sp>
          <p:nvSpPr>
            <p:cNvPr id="4552" name="Freeform 1291"/>
            <p:cNvSpPr>
              <a:spLocks/>
            </p:cNvSpPr>
            <p:nvPr/>
          </p:nvSpPr>
          <p:spPr bwMode="auto">
            <a:xfrm>
              <a:off x="2438" y="1238"/>
              <a:ext cx="16" cy="18"/>
            </a:xfrm>
            <a:custGeom>
              <a:avLst/>
              <a:gdLst/>
              <a:ahLst/>
              <a:cxnLst>
                <a:cxn ang="0">
                  <a:pos x="0" y="38"/>
                </a:cxn>
                <a:cxn ang="0">
                  <a:pos x="10" y="19"/>
                </a:cxn>
                <a:cxn ang="0">
                  <a:pos x="0" y="0"/>
                </a:cxn>
                <a:cxn ang="0">
                  <a:pos x="10" y="0"/>
                </a:cxn>
                <a:cxn ang="0">
                  <a:pos x="15" y="11"/>
                </a:cxn>
                <a:cxn ang="0">
                  <a:pos x="21" y="0"/>
                </a:cxn>
                <a:cxn ang="0">
                  <a:pos x="31" y="0"/>
                </a:cxn>
                <a:cxn ang="0">
                  <a:pos x="21" y="17"/>
                </a:cxn>
                <a:cxn ang="0">
                  <a:pos x="32" y="38"/>
                </a:cxn>
                <a:cxn ang="0">
                  <a:pos x="22" y="38"/>
                </a:cxn>
                <a:cxn ang="0">
                  <a:pos x="15" y="27"/>
                </a:cxn>
                <a:cxn ang="0">
                  <a:pos x="9" y="38"/>
                </a:cxn>
                <a:cxn ang="0">
                  <a:pos x="0" y="38"/>
                </a:cxn>
              </a:cxnLst>
              <a:rect l="0" t="0" r="r" b="b"/>
              <a:pathLst>
                <a:path w="32" h="38">
                  <a:moveTo>
                    <a:pt x="0" y="38"/>
                  </a:moveTo>
                  <a:lnTo>
                    <a:pt x="10" y="19"/>
                  </a:lnTo>
                  <a:lnTo>
                    <a:pt x="0" y="0"/>
                  </a:lnTo>
                  <a:lnTo>
                    <a:pt x="10" y="0"/>
                  </a:lnTo>
                  <a:lnTo>
                    <a:pt x="15" y="11"/>
                  </a:lnTo>
                  <a:lnTo>
                    <a:pt x="21" y="0"/>
                  </a:lnTo>
                  <a:lnTo>
                    <a:pt x="31" y="0"/>
                  </a:lnTo>
                  <a:lnTo>
                    <a:pt x="21" y="17"/>
                  </a:lnTo>
                  <a:lnTo>
                    <a:pt x="32" y="38"/>
                  </a:lnTo>
                  <a:lnTo>
                    <a:pt x="22" y="38"/>
                  </a:lnTo>
                  <a:lnTo>
                    <a:pt x="15" y="27"/>
                  </a:lnTo>
                  <a:lnTo>
                    <a:pt x="9" y="38"/>
                  </a:lnTo>
                  <a:lnTo>
                    <a:pt x="0" y="38"/>
                  </a:lnTo>
                  <a:close/>
                </a:path>
              </a:pathLst>
            </a:custGeom>
            <a:solidFill>
              <a:srgbClr val="000000"/>
            </a:solidFill>
            <a:ln w="3175" cmpd="sng">
              <a:solidFill>
                <a:srgbClr val="000000"/>
              </a:solidFill>
              <a:round/>
              <a:headEnd/>
              <a:tailEnd/>
            </a:ln>
          </p:spPr>
          <p:txBody>
            <a:bodyPr/>
            <a:lstStyle/>
            <a:p>
              <a:endParaRPr lang="zh-TW" altLang="en-US"/>
            </a:p>
          </p:txBody>
        </p:sp>
        <p:sp>
          <p:nvSpPr>
            <p:cNvPr id="4553" name="Freeform 1292"/>
            <p:cNvSpPr>
              <a:spLocks/>
            </p:cNvSpPr>
            <p:nvPr/>
          </p:nvSpPr>
          <p:spPr bwMode="auto">
            <a:xfrm>
              <a:off x="2455" y="1231"/>
              <a:ext cx="8" cy="26"/>
            </a:xfrm>
            <a:custGeom>
              <a:avLst/>
              <a:gdLst/>
              <a:ahLst/>
              <a:cxnLst>
                <a:cxn ang="0">
                  <a:pos x="17" y="13"/>
                </a:cxn>
                <a:cxn ang="0">
                  <a:pos x="17" y="21"/>
                </a:cxn>
                <a:cxn ang="0">
                  <a:pos x="12" y="21"/>
                </a:cxn>
                <a:cxn ang="0">
                  <a:pos x="12" y="37"/>
                </a:cxn>
                <a:cxn ang="0">
                  <a:pos x="12" y="43"/>
                </a:cxn>
                <a:cxn ang="0">
                  <a:pos x="15" y="43"/>
                </a:cxn>
                <a:cxn ang="0">
                  <a:pos x="17" y="43"/>
                </a:cxn>
                <a:cxn ang="0">
                  <a:pos x="17" y="51"/>
                </a:cxn>
                <a:cxn ang="0">
                  <a:pos x="15" y="53"/>
                </a:cxn>
                <a:cxn ang="0">
                  <a:pos x="12" y="53"/>
                </a:cxn>
                <a:cxn ang="0">
                  <a:pos x="11" y="53"/>
                </a:cxn>
                <a:cxn ang="0">
                  <a:pos x="8" y="51"/>
                </a:cxn>
                <a:cxn ang="0">
                  <a:pos x="6" y="48"/>
                </a:cxn>
                <a:cxn ang="0">
                  <a:pos x="4" y="45"/>
                </a:cxn>
                <a:cxn ang="0">
                  <a:pos x="4" y="21"/>
                </a:cxn>
                <a:cxn ang="0">
                  <a:pos x="0" y="21"/>
                </a:cxn>
                <a:cxn ang="0">
                  <a:pos x="0" y="13"/>
                </a:cxn>
                <a:cxn ang="0">
                  <a:pos x="4" y="13"/>
                </a:cxn>
                <a:cxn ang="0">
                  <a:pos x="4" y="5"/>
                </a:cxn>
                <a:cxn ang="0">
                  <a:pos x="12" y="0"/>
                </a:cxn>
                <a:cxn ang="0">
                  <a:pos x="12" y="13"/>
                </a:cxn>
                <a:cxn ang="0">
                  <a:pos x="17" y="13"/>
                </a:cxn>
              </a:cxnLst>
              <a:rect l="0" t="0" r="r" b="b"/>
              <a:pathLst>
                <a:path w="17" h="53">
                  <a:moveTo>
                    <a:pt x="17" y="13"/>
                  </a:moveTo>
                  <a:lnTo>
                    <a:pt x="17" y="21"/>
                  </a:lnTo>
                  <a:lnTo>
                    <a:pt x="12" y="21"/>
                  </a:lnTo>
                  <a:lnTo>
                    <a:pt x="12" y="37"/>
                  </a:lnTo>
                  <a:lnTo>
                    <a:pt x="12" y="43"/>
                  </a:lnTo>
                  <a:lnTo>
                    <a:pt x="15" y="43"/>
                  </a:lnTo>
                  <a:lnTo>
                    <a:pt x="17" y="43"/>
                  </a:lnTo>
                  <a:lnTo>
                    <a:pt x="17" y="51"/>
                  </a:lnTo>
                  <a:lnTo>
                    <a:pt x="15" y="53"/>
                  </a:lnTo>
                  <a:lnTo>
                    <a:pt x="12" y="53"/>
                  </a:lnTo>
                  <a:lnTo>
                    <a:pt x="11" y="53"/>
                  </a:lnTo>
                  <a:lnTo>
                    <a:pt x="8" y="51"/>
                  </a:lnTo>
                  <a:lnTo>
                    <a:pt x="6" y="48"/>
                  </a:lnTo>
                  <a:lnTo>
                    <a:pt x="4" y="45"/>
                  </a:lnTo>
                  <a:lnTo>
                    <a:pt x="4" y="21"/>
                  </a:lnTo>
                  <a:lnTo>
                    <a:pt x="0" y="21"/>
                  </a:lnTo>
                  <a:lnTo>
                    <a:pt x="0" y="13"/>
                  </a:lnTo>
                  <a:lnTo>
                    <a:pt x="4" y="13"/>
                  </a:lnTo>
                  <a:lnTo>
                    <a:pt x="4" y="5"/>
                  </a:lnTo>
                  <a:lnTo>
                    <a:pt x="12" y="0"/>
                  </a:lnTo>
                  <a:lnTo>
                    <a:pt x="12" y="13"/>
                  </a:lnTo>
                  <a:lnTo>
                    <a:pt x="17" y="13"/>
                  </a:lnTo>
                  <a:close/>
                </a:path>
              </a:pathLst>
            </a:custGeom>
            <a:solidFill>
              <a:srgbClr val="000000"/>
            </a:solidFill>
            <a:ln w="3175" cmpd="sng">
              <a:solidFill>
                <a:srgbClr val="000000"/>
              </a:solidFill>
              <a:round/>
              <a:headEnd/>
              <a:tailEnd/>
            </a:ln>
          </p:spPr>
          <p:txBody>
            <a:bodyPr/>
            <a:lstStyle/>
            <a:p>
              <a:endParaRPr lang="zh-TW" altLang="en-US"/>
            </a:p>
          </p:txBody>
        </p:sp>
        <p:sp>
          <p:nvSpPr>
            <p:cNvPr id="4554" name="Freeform 1293"/>
            <p:cNvSpPr>
              <a:spLocks/>
            </p:cNvSpPr>
            <p:nvPr/>
          </p:nvSpPr>
          <p:spPr bwMode="auto">
            <a:xfrm>
              <a:off x="2342" y="1279"/>
              <a:ext cx="22" cy="19"/>
            </a:xfrm>
            <a:custGeom>
              <a:avLst/>
              <a:gdLst/>
              <a:ahLst/>
              <a:cxnLst>
                <a:cxn ang="0">
                  <a:pos x="0" y="2"/>
                </a:cxn>
                <a:cxn ang="0">
                  <a:pos x="8" y="2"/>
                </a:cxn>
                <a:cxn ang="0">
                  <a:pos x="8" y="6"/>
                </a:cxn>
                <a:cxn ang="0">
                  <a:pos x="13" y="2"/>
                </a:cxn>
                <a:cxn ang="0">
                  <a:pos x="18" y="0"/>
                </a:cxn>
                <a:cxn ang="0">
                  <a:pos x="20" y="2"/>
                </a:cxn>
                <a:cxn ang="0">
                  <a:pos x="22" y="2"/>
                </a:cxn>
                <a:cxn ang="0">
                  <a:pos x="24" y="5"/>
                </a:cxn>
                <a:cxn ang="0">
                  <a:pos x="26" y="6"/>
                </a:cxn>
                <a:cxn ang="0">
                  <a:pos x="31" y="2"/>
                </a:cxn>
                <a:cxn ang="0">
                  <a:pos x="33" y="2"/>
                </a:cxn>
                <a:cxn ang="0">
                  <a:pos x="35" y="0"/>
                </a:cxn>
                <a:cxn ang="0">
                  <a:pos x="38" y="2"/>
                </a:cxn>
                <a:cxn ang="0">
                  <a:pos x="41" y="2"/>
                </a:cxn>
                <a:cxn ang="0">
                  <a:pos x="44" y="8"/>
                </a:cxn>
                <a:cxn ang="0">
                  <a:pos x="45" y="11"/>
                </a:cxn>
                <a:cxn ang="0">
                  <a:pos x="45" y="40"/>
                </a:cxn>
                <a:cxn ang="0">
                  <a:pos x="37" y="40"/>
                </a:cxn>
                <a:cxn ang="0">
                  <a:pos x="37" y="17"/>
                </a:cxn>
                <a:cxn ang="0">
                  <a:pos x="37" y="13"/>
                </a:cxn>
                <a:cxn ang="0">
                  <a:pos x="36" y="11"/>
                </a:cxn>
                <a:cxn ang="0">
                  <a:pos x="35" y="10"/>
                </a:cxn>
                <a:cxn ang="0">
                  <a:pos x="32" y="8"/>
                </a:cxn>
                <a:cxn ang="0">
                  <a:pos x="29" y="10"/>
                </a:cxn>
                <a:cxn ang="0">
                  <a:pos x="27" y="13"/>
                </a:cxn>
                <a:cxn ang="0">
                  <a:pos x="27" y="40"/>
                </a:cxn>
                <a:cxn ang="0">
                  <a:pos x="19" y="40"/>
                </a:cxn>
                <a:cxn ang="0">
                  <a:pos x="19" y="19"/>
                </a:cxn>
                <a:cxn ang="0">
                  <a:pos x="19" y="14"/>
                </a:cxn>
                <a:cxn ang="0">
                  <a:pos x="18" y="11"/>
                </a:cxn>
                <a:cxn ang="0">
                  <a:pos x="17" y="10"/>
                </a:cxn>
                <a:cxn ang="0">
                  <a:pos x="14" y="8"/>
                </a:cxn>
                <a:cxn ang="0">
                  <a:pos x="11" y="10"/>
                </a:cxn>
                <a:cxn ang="0">
                  <a:pos x="9" y="13"/>
                </a:cxn>
                <a:cxn ang="0">
                  <a:pos x="9" y="40"/>
                </a:cxn>
                <a:cxn ang="0">
                  <a:pos x="0" y="40"/>
                </a:cxn>
                <a:cxn ang="0">
                  <a:pos x="0" y="2"/>
                </a:cxn>
              </a:cxnLst>
              <a:rect l="0" t="0" r="r" b="b"/>
              <a:pathLst>
                <a:path w="45" h="40">
                  <a:moveTo>
                    <a:pt x="0" y="2"/>
                  </a:moveTo>
                  <a:lnTo>
                    <a:pt x="8" y="2"/>
                  </a:lnTo>
                  <a:lnTo>
                    <a:pt x="8" y="6"/>
                  </a:lnTo>
                  <a:lnTo>
                    <a:pt x="13" y="2"/>
                  </a:lnTo>
                  <a:lnTo>
                    <a:pt x="18" y="0"/>
                  </a:lnTo>
                  <a:lnTo>
                    <a:pt x="20" y="2"/>
                  </a:lnTo>
                  <a:lnTo>
                    <a:pt x="22" y="2"/>
                  </a:lnTo>
                  <a:lnTo>
                    <a:pt x="24" y="5"/>
                  </a:lnTo>
                  <a:lnTo>
                    <a:pt x="26" y="6"/>
                  </a:lnTo>
                  <a:lnTo>
                    <a:pt x="31" y="2"/>
                  </a:lnTo>
                  <a:lnTo>
                    <a:pt x="33" y="2"/>
                  </a:lnTo>
                  <a:lnTo>
                    <a:pt x="35" y="0"/>
                  </a:lnTo>
                  <a:lnTo>
                    <a:pt x="38" y="2"/>
                  </a:lnTo>
                  <a:lnTo>
                    <a:pt x="41" y="2"/>
                  </a:lnTo>
                  <a:lnTo>
                    <a:pt x="44" y="8"/>
                  </a:lnTo>
                  <a:lnTo>
                    <a:pt x="45" y="11"/>
                  </a:lnTo>
                  <a:lnTo>
                    <a:pt x="45" y="40"/>
                  </a:lnTo>
                  <a:lnTo>
                    <a:pt x="37" y="40"/>
                  </a:lnTo>
                  <a:lnTo>
                    <a:pt x="37" y="17"/>
                  </a:lnTo>
                  <a:lnTo>
                    <a:pt x="37" y="13"/>
                  </a:lnTo>
                  <a:lnTo>
                    <a:pt x="36" y="11"/>
                  </a:lnTo>
                  <a:lnTo>
                    <a:pt x="35" y="10"/>
                  </a:lnTo>
                  <a:lnTo>
                    <a:pt x="32" y="8"/>
                  </a:lnTo>
                  <a:lnTo>
                    <a:pt x="29" y="10"/>
                  </a:lnTo>
                  <a:lnTo>
                    <a:pt x="27" y="13"/>
                  </a:lnTo>
                  <a:lnTo>
                    <a:pt x="27" y="40"/>
                  </a:lnTo>
                  <a:lnTo>
                    <a:pt x="19" y="40"/>
                  </a:lnTo>
                  <a:lnTo>
                    <a:pt x="19" y="19"/>
                  </a:lnTo>
                  <a:lnTo>
                    <a:pt x="19" y="14"/>
                  </a:lnTo>
                  <a:lnTo>
                    <a:pt x="18" y="11"/>
                  </a:lnTo>
                  <a:lnTo>
                    <a:pt x="17" y="10"/>
                  </a:lnTo>
                  <a:lnTo>
                    <a:pt x="14" y="8"/>
                  </a:lnTo>
                  <a:lnTo>
                    <a:pt x="11" y="10"/>
                  </a:lnTo>
                  <a:lnTo>
                    <a:pt x="9" y="13"/>
                  </a:lnTo>
                  <a:lnTo>
                    <a:pt x="9" y="40"/>
                  </a:lnTo>
                  <a:lnTo>
                    <a:pt x="0" y="40"/>
                  </a:lnTo>
                  <a:lnTo>
                    <a:pt x="0" y="2"/>
                  </a:lnTo>
                  <a:close/>
                </a:path>
              </a:pathLst>
            </a:custGeom>
            <a:solidFill>
              <a:srgbClr val="000000"/>
            </a:solidFill>
            <a:ln w="3175" cmpd="sng">
              <a:solidFill>
                <a:srgbClr val="000000"/>
              </a:solidFill>
              <a:round/>
              <a:headEnd/>
              <a:tailEnd/>
            </a:ln>
          </p:spPr>
          <p:txBody>
            <a:bodyPr/>
            <a:lstStyle/>
            <a:p>
              <a:endParaRPr lang="zh-TW" altLang="en-US"/>
            </a:p>
          </p:txBody>
        </p:sp>
        <p:sp>
          <p:nvSpPr>
            <p:cNvPr id="4555" name="Freeform 1294"/>
            <p:cNvSpPr>
              <a:spLocks/>
            </p:cNvSpPr>
            <p:nvPr/>
          </p:nvSpPr>
          <p:spPr bwMode="auto">
            <a:xfrm>
              <a:off x="2368" y="1279"/>
              <a:ext cx="13" cy="6"/>
            </a:xfrm>
            <a:custGeom>
              <a:avLst/>
              <a:gdLst/>
              <a:ahLst/>
              <a:cxnLst>
                <a:cxn ang="0">
                  <a:pos x="9" y="0"/>
                </a:cxn>
                <a:cxn ang="0">
                  <a:pos x="9" y="1"/>
                </a:cxn>
                <a:cxn ang="0">
                  <a:pos x="4" y="1"/>
                </a:cxn>
                <a:cxn ang="0">
                  <a:pos x="2" y="6"/>
                </a:cxn>
                <a:cxn ang="0">
                  <a:pos x="1" y="6"/>
                </a:cxn>
                <a:cxn ang="0">
                  <a:pos x="1" y="9"/>
                </a:cxn>
                <a:cxn ang="0">
                  <a:pos x="0" y="9"/>
                </a:cxn>
                <a:cxn ang="0">
                  <a:pos x="0" y="11"/>
                </a:cxn>
                <a:cxn ang="0">
                  <a:pos x="7" y="11"/>
                </a:cxn>
                <a:cxn ang="0">
                  <a:pos x="7" y="9"/>
                </a:cxn>
                <a:cxn ang="0">
                  <a:pos x="10" y="8"/>
                </a:cxn>
                <a:cxn ang="0">
                  <a:pos x="24" y="8"/>
                </a:cxn>
                <a:cxn ang="0">
                  <a:pos x="24" y="4"/>
                </a:cxn>
                <a:cxn ang="0">
                  <a:pos x="23" y="4"/>
                </a:cxn>
                <a:cxn ang="0">
                  <a:pos x="20" y="0"/>
                </a:cxn>
                <a:cxn ang="0">
                  <a:pos x="9" y="0"/>
                </a:cxn>
              </a:cxnLst>
              <a:rect l="0" t="0" r="r" b="b"/>
              <a:pathLst>
                <a:path w="24" h="11">
                  <a:moveTo>
                    <a:pt x="9" y="0"/>
                  </a:moveTo>
                  <a:lnTo>
                    <a:pt x="9" y="1"/>
                  </a:lnTo>
                  <a:lnTo>
                    <a:pt x="4" y="1"/>
                  </a:lnTo>
                  <a:lnTo>
                    <a:pt x="2" y="6"/>
                  </a:lnTo>
                  <a:lnTo>
                    <a:pt x="1" y="6"/>
                  </a:lnTo>
                  <a:lnTo>
                    <a:pt x="1" y="9"/>
                  </a:lnTo>
                  <a:lnTo>
                    <a:pt x="0" y="9"/>
                  </a:lnTo>
                  <a:lnTo>
                    <a:pt x="0" y="11"/>
                  </a:lnTo>
                  <a:lnTo>
                    <a:pt x="7" y="11"/>
                  </a:lnTo>
                  <a:lnTo>
                    <a:pt x="7" y="9"/>
                  </a:lnTo>
                  <a:lnTo>
                    <a:pt x="10" y="8"/>
                  </a:lnTo>
                  <a:lnTo>
                    <a:pt x="24" y="8"/>
                  </a:lnTo>
                  <a:lnTo>
                    <a:pt x="24" y="4"/>
                  </a:lnTo>
                  <a:lnTo>
                    <a:pt x="23" y="4"/>
                  </a:lnTo>
                  <a:lnTo>
                    <a:pt x="20" y="0"/>
                  </a:lnTo>
                  <a:lnTo>
                    <a:pt x="9" y="0"/>
                  </a:lnTo>
                  <a:close/>
                </a:path>
              </a:pathLst>
            </a:custGeom>
            <a:solidFill>
              <a:srgbClr val="000000"/>
            </a:solidFill>
            <a:ln w="3175" cmpd="sng">
              <a:solidFill>
                <a:srgbClr val="000000"/>
              </a:solidFill>
              <a:round/>
              <a:headEnd/>
              <a:tailEnd/>
            </a:ln>
          </p:spPr>
          <p:txBody>
            <a:bodyPr/>
            <a:lstStyle/>
            <a:p>
              <a:endParaRPr lang="zh-TW" altLang="en-US"/>
            </a:p>
          </p:txBody>
        </p:sp>
        <p:sp>
          <p:nvSpPr>
            <p:cNvPr id="4556" name="Freeform 1295"/>
            <p:cNvSpPr>
              <a:spLocks/>
            </p:cNvSpPr>
            <p:nvPr/>
          </p:nvSpPr>
          <p:spPr bwMode="auto">
            <a:xfrm>
              <a:off x="2368" y="1283"/>
              <a:ext cx="13" cy="15"/>
            </a:xfrm>
            <a:custGeom>
              <a:avLst/>
              <a:gdLst/>
              <a:ahLst/>
              <a:cxnLst>
                <a:cxn ang="0">
                  <a:pos x="18" y="0"/>
                </a:cxn>
                <a:cxn ang="0">
                  <a:pos x="20" y="6"/>
                </a:cxn>
                <a:cxn ang="0">
                  <a:pos x="17" y="6"/>
                </a:cxn>
                <a:cxn ang="0">
                  <a:pos x="17" y="7"/>
                </a:cxn>
                <a:cxn ang="0">
                  <a:pos x="12" y="7"/>
                </a:cxn>
                <a:cxn ang="0">
                  <a:pos x="12" y="9"/>
                </a:cxn>
                <a:cxn ang="0">
                  <a:pos x="6" y="9"/>
                </a:cxn>
                <a:cxn ang="0">
                  <a:pos x="6" y="11"/>
                </a:cxn>
                <a:cxn ang="0">
                  <a:pos x="2" y="14"/>
                </a:cxn>
                <a:cxn ang="0">
                  <a:pos x="0" y="22"/>
                </a:cxn>
                <a:cxn ang="0">
                  <a:pos x="2" y="22"/>
                </a:cxn>
                <a:cxn ang="0">
                  <a:pos x="3" y="28"/>
                </a:cxn>
                <a:cxn ang="0">
                  <a:pos x="7" y="28"/>
                </a:cxn>
                <a:cxn ang="0">
                  <a:pos x="7" y="30"/>
                </a:cxn>
                <a:cxn ang="0">
                  <a:pos x="17" y="30"/>
                </a:cxn>
                <a:cxn ang="0">
                  <a:pos x="17" y="28"/>
                </a:cxn>
                <a:cxn ang="0">
                  <a:pos x="20" y="28"/>
                </a:cxn>
                <a:cxn ang="0">
                  <a:pos x="20" y="26"/>
                </a:cxn>
                <a:cxn ang="0">
                  <a:pos x="27" y="26"/>
                </a:cxn>
                <a:cxn ang="0">
                  <a:pos x="27" y="12"/>
                </a:cxn>
                <a:cxn ang="0">
                  <a:pos x="20" y="12"/>
                </a:cxn>
                <a:cxn ang="0">
                  <a:pos x="20" y="17"/>
                </a:cxn>
                <a:cxn ang="0">
                  <a:pos x="18" y="17"/>
                </a:cxn>
                <a:cxn ang="0">
                  <a:pos x="18" y="22"/>
                </a:cxn>
                <a:cxn ang="0">
                  <a:pos x="16" y="23"/>
                </a:cxn>
                <a:cxn ang="0">
                  <a:pos x="9" y="23"/>
                </a:cxn>
                <a:cxn ang="0">
                  <a:pos x="9" y="20"/>
                </a:cxn>
                <a:cxn ang="0">
                  <a:pos x="8" y="20"/>
                </a:cxn>
                <a:cxn ang="0">
                  <a:pos x="9" y="15"/>
                </a:cxn>
                <a:cxn ang="0">
                  <a:pos x="15" y="14"/>
                </a:cxn>
                <a:cxn ang="0">
                  <a:pos x="15" y="12"/>
                </a:cxn>
                <a:cxn ang="0">
                  <a:pos x="27" y="12"/>
                </a:cxn>
                <a:cxn ang="0">
                  <a:pos x="27" y="0"/>
                </a:cxn>
                <a:cxn ang="0">
                  <a:pos x="18" y="0"/>
                </a:cxn>
              </a:cxnLst>
              <a:rect l="0" t="0" r="r" b="b"/>
              <a:pathLst>
                <a:path w="27" h="30">
                  <a:moveTo>
                    <a:pt x="18" y="0"/>
                  </a:moveTo>
                  <a:lnTo>
                    <a:pt x="20" y="6"/>
                  </a:lnTo>
                  <a:lnTo>
                    <a:pt x="17" y="6"/>
                  </a:lnTo>
                  <a:lnTo>
                    <a:pt x="17" y="7"/>
                  </a:lnTo>
                  <a:lnTo>
                    <a:pt x="12" y="7"/>
                  </a:lnTo>
                  <a:lnTo>
                    <a:pt x="12" y="9"/>
                  </a:lnTo>
                  <a:lnTo>
                    <a:pt x="6" y="9"/>
                  </a:lnTo>
                  <a:lnTo>
                    <a:pt x="6" y="11"/>
                  </a:lnTo>
                  <a:lnTo>
                    <a:pt x="2" y="14"/>
                  </a:lnTo>
                  <a:lnTo>
                    <a:pt x="0" y="22"/>
                  </a:lnTo>
                  <a:lnTo>
                    <a:pt x="2" y="22"/>
                  </a:lnTo>
                  <a:lnTo>
                    <a:pt x="3" y="28"/>
                  </a:lnTo>
                  <a:lnTo>
                    <a:pt x="7" y="28"/>
                  </a:lnTo>
                  <a:lnTo>
                    <a:pt x="7" y="30"/>
                  </a:lnTo>
                  <a:lnTo>
                    <a:pt x="17" y="30"/>
                  </a:lnTo>
                  <a:lnTo>
                    <a:pt x="17" y="28"/>
                  </a:lnTo>
                  <a:lnTo>
                    <a:pt x="20" y="28"/>
                  </a:lnTo>
                  <a:lnTo>
                    <a:pt x="20" y="26"/>
                  </a:lnTo>
                  <a:lnTo>
                    <a:pt x="27" y="26"/>
                  </a:lnTo>
                  <a:lnTo>
                    <a:pt x="27" y="12"/>
                  </a:lnTo>
                  <a:lnTo>
                    <a:pt x="20" y="12"/>
                  </a:lnTo>
                  <a:lnTo>
                    <a:pt x="20" y="17"/>
                  </a:lnTo>
                  <a:lnTo>
                    <a:pt x="18" y="17"/>
                  </a:lnTo>
                  <a:lnTo>
                    <a:pt x="18" y="22"/>
                  </a:lnTo>
                  <a:lnTo>
                    <a:pt x="16" y="23"/>
                  </a:lnTo>
                  <a:lnTo>
                    <a:pt x="9" y="23"/>
                  </a:lnTo>
                  <a:lnTo>
                    <a:pt x="9" y="20"/>
                  </a:lnTo>
                  <a:lnTo>
                    <a:pt x="8" y="20"/>
                  </a:lnTo>
                  <a:lnTo>
                    <a:pt x="9" y="15"/>
                  </a:lnTo>
                  <a:lnTo>
                    <a:pt x="15" y="14"/>
                  </a:lnTo>
                  <a:lnTo>
                    <a:pt x="15" y="12"/>
                  </a:lnTo>
                  <a:lnTo>
                    <a:pt x="27" y="12"/>
                  </a:lnTo>
                  <a:lnTo>
                    <a:pt x="27" y="0"/>
                  </a:lnTo>
                  <a:lnTo>
                    <a:pt x="18" y="0"/>
                  </a:lnTo>
                  <a:close/>
                </a:path>
              </a:pathLst>
            </a:custGeom>
            <a:solidFill>
              <a:srgbClr val="000000"/>
            </a:solidFill>
            <a:ln w="3175" cmpd="sng">
              <a:solidFill>
                <a:srgbClr val="000000"/>
              </a:solidFill>
              <a:round/>
              <a:headEnd/>
              <a:tailEnd/>
            </a:ln>
          </p:spPr>
          <p:txBody>
            <a:bodyPr/>
            <a:lstStyle/>
            <a:p>
              <a:endParaRPr lang="zh-TW" altLang="en-US"/>
            </a:p>
          </p:txBody>
        </p:sp>
        <p:sp>
          <p:nvSpPr>
            <p:cNvPr id="4557" name="Freeform 1296"/>
            <p:cNvSpPr>
              <a:spLocks/>
            </p:cNvSpPr>
            <p:nvPr/>
          </p:nvSpPr>
          <p:spPr bwMode="auto">
            <a:xfrm>
              <a:off x="2378" y="1297"/>
              <a:ext cx="4" cy="1"/>
            </a:xfrm>
            <a:custGeom>
              <a:avLst/>
              <a:gdLst/>
              <a:ahLst/>
              <a:cxnLst>
                <a:cxn ang="0">
                  <a:pos x="0" y="0"/>
                </a:cxn>
                <a:cxn ang="0">
                  <a:pos x="0" y="4"/>
                </a:cxn>
                <a:cxn ang="0">
                  <a:pos x="8" y="4"/>
                </a:cxn>
                <a:cxn ang="0">
                  <a:pos x="6" y="0"/>
                </a:cxn>
                <a:cxn ang="0">
                  <a:pos x="0" y="0"/>
                </a:cxn>
              </a:cxnLst>
              <a:rect l="0" t="0" r="r" b="b"/>
              <a:pathLst>
                <a:path w="8" h="4">
                  <a:moveTo>
                    <a:pt x="0" y="0"/>
                  </a:moveTo>
                  <a:lnTo>
                    <a:pt x="0" y="4"/>
                  </a:lnTo>
                  <a:lnTo>
                    <a:pt x="8" y="4"/>
                  </a:lnTo>
                  <a:lnTo>
                    <a:pt x="6" y="0"/>
                  </a:lnTo>
                  <a:lnTo>
                    <a:pt x="0" y="0"/>
                  </a:lnTo>
                  <a:close/>
                </a:path>
              </a:pathLst>
            </a:custGeom>
            <a:solidFill>
              <a:srgbClr val="000000"/>
            </a:solidFill>
            <a:ln w="3175" cmpd="sng">
              <a:solidFill>
                <a:srgbClr val="000000"/>
              </a:solidFill>
              <a:round/>
              <a:headEnd/>
              <a:tailEnd/>
            </a:ln>
          </p:spPr>
          <p:txBody>
            <a:bodyPr/>
            <a:lstStyle/>
            <a:p>
              <a:endParaRPr lang="zh-TW" altLang="en-US"/>
            </a:p>
          </p:txBody>
        </p:sp>
        <p:sp>
          <p:nvSpPr>
            <p:cNvPr id="4558" name="Freeform 1297"/>
            <p:cNvSpPr>
              <a:spLocks/>
            </p:cNvSpPr>
            <p:nvPr/>
          </p:nvSpPr>
          <p:spPr bwMode="auto">
            <a:xfrm>
              <a:off x="2384" y="1272"/>
              <a:ext cx="15" cy="26"/>
            </a:xfrm>
            <a:custGeom>
              <a:avLst/>
              <a:gdLst/>
              <a:ahLst/>
              <a:cxnLst>
                <a:cxn ang="0">
                  <a:pos x="8" y="15"/>
                </a:cxn>
                <a:cxn ang="0">
                  <a:pos x="8" y="16"/>
                </a:cxn>
                <a:cxn ang="0">
                  <a:pos x="4" y="19"/>
                </a:cxn>
                <a:cxn ang="0">
                  <a:pos x="4" y="23"/>
                </a:cxn>
                <a:cxn ang="0">
                  <a:pos x="2" y="23"/>
                </a:cxn>
                <a:cxn ang="0">
                  <a:pos x="1" y="30"/>
                </a:cxn>
                <a:cxn ang="0">
                  <a:pos x="0" y="30"/>
                </a:cxn>
                <a:cxn ang="0">
                  <a:pos x="0" y="38"/>
                </a:cxn>
                <a:cxn ang="0">
                  <a:pos x="1" y="38"/>
                </a:cxn>
                <a:cxn ang="0">
                  <a:pos x="1" y="43"/>
                </a:cxn>
                <a:cxn ang="0">
                  <a:pos x="2" y="43"/>
                </a:cxn>
                <a:cxn ang="0">
                  <a:pos x="4" y="49"/>
                </a:cxn>
                <a:cxn ang="0">
                  <a:pos x="6" y="49"/>
                </a:cxn>
                <a:cxn ang="0">
                  <a:pos x="8" y="53"/>
                </a:cxn>
                <a:cxn ang="0">
                  <a:pos x="18" y="53"/>
                </a:cxn>
                <a:cxn ang="0">
                  <a:pos x="18" y="51"/>
                </a:cxn>
                <a:cxn ang="0">
                  <a:pos x="21" y="48"/>
                </a:cxn>
                <a:cxn ang="0">
                  <a:pos x="30" y="48"/>
                </a:cxn>
                <a:cxn ang="0">
                  <a:pos x="30" y="23"/>
                </a:cxn>
                <a:cxn ang="0">
                  <a:pos x="18" y="23"/>
                </a:cxn>
                <a:cxn ang="0">
                  <a:pos x="21" y="26"/>
                </a:cxn>
                <a:cxn ang="0">
                  <a:pos x="21" y="30"/>
                </a:cxn>
                <a:cxn ang="0">
                  <a:pos x="22" y="30"/>
                </a:cxn>
                <a:cxn ang="0">
                  <a:pos x="22" y="37"/>
                </a:cxn>
                <a:cxn ang="0">
                  <a:pos x="21" y="37"/>
                </a:cxn>
                <a:cxn ang="0">
                  <a:pos x="21" y="42"/>
                </a:cxn>
                <a:cxn ang="0">
                  <a:pos x="19" y="42"/>
                </a:cxn>
                <a:cxn ang="0">
                  <a:pos x="19" y="45"/>
                </a:cxn>
                <a:cxn ang="0">
                  <a:pos x="17" y="46"/>
                </a:cxn>
                <a:cxn ang="0">
                  <a:pos x="11" y="46"/>
                </a:cxn>
                <a:cxn ang="0">
                  <a:pos x="9" y="43"/>
                </a:cxn>
                <a:cxn ang="0">
                  <a:pos x="8" y="30"/>
                </a:cxn>
                <a:cxn ang="0">
                  <a:pos x="9" y="30"/>
                </a:cxn>
                <a:cxn ang="0">
                  <a:pos x="9" y="27"/>
                </a:cxn>
                <a:cxn ang="0">
                  <a:pos x="10" y="27"/>
                </a:cxn>
                <a:cxn ang="0">
                  <a:pos x="10" y="24"/>
                </a:cxn>
                <a:cxn ang="0">
                  <a:pos x="13" y="24"/>
                </a:cxn>
                <a:cxn ang="0">
                  <a:pos x="13" y="23"/>
                </a:cxn>
                <a:cxn ang="0">
                  <a:pos x="30" y="23"/>
                </a:cxn>
                <a:cxn ang="0">
                  <a:pos x="30" y="0"/>
                </a:cxn>
                <a:cxn ang="0">
                  <a:pos x="22" y="0"/>
                </a:cxn>
                <a:cxn ang="0">
                  <a:pos x="22" y="19"/>
                </a:cxn>
                <a:cxn ang="0">
                  <a:pos x="21" y="19"/>
                </a:cxn>
                <a:cxn ang="0">
                  <a:pos x="18" y="15"/>
                </a:cxn>
                <a:cxn ang="0">
                  <a:pos x="8" y="15"/>
                </a:cxn>
              </a:cxnLst>
              <a:rect l="0" t="0" r="r" b="b"/>
              <a:pathLst>
                <a:path w="30" h="53">
                  <a:moveTo>
                    <a:pt x="8" y="15"/>
                  </a:moveTo>
                  <a:lnTo>
                    <a:pt x="8" y="16"/>
                  </a:lnTo>
                  <a:lnTo>
                    <a:pt x="4" y="19"/>
                  </a:lnTo>
                  <a:lnTo>
                    <a:pt x="4" y="23"/>
                  </a:lnTo>
                  <a:lnTo>
                    <a:pt x="2" y="23"/>
                  </a:lnTo>
                  <a:lnTo>
                    <a:pt x="1" y="30"/>
                  </a:lnTo>
                  <a:lnTo>
                    <a:pt x="0" y="30"/>
                  </a:lnTo>
                  <a:lnTo>
                    <a:pt x="0" y="38"/>
                  </a:lnTo>
                  <a:lnTo>
                    <a:pt x="1" y="38"/>
                  </a:lnTo>
                  <a:lnTo>
                    <a:pt x="1" y="43"/>
                  </a:lnTo>
                  <a:lnTo>
                    <a:pt x="2" y="43"/>
                  </a:lnTo>
                  <a:lnTo>
                    <a:pt x="4" y="49"/>
                  </a:lnTo>
                  <a:lnTo>
                    <a:pt x="6" y="49"/>
                  </a:lnTo>
                  <a:lnTo>
                    <a:pt x="8" y="53"/>
                  </a:lnTo>
                  <a:lnTo>
                    <a:pt x="18" y="53"/>
                  </a:lnTo>
                  <a:lnTo>
                    <a:pt x="18" y="51"/>
                  </a:lnTo>
                  <a:lnTo>
                    <a:pt x="21" y="48"/>
                  </a:lnTo>
                  <a:lnTo>
                    <a:pt x="30" y="48"/>
                  </a:lnTo>
                  <a:lnTo>
                    <a:pt x="30" y="23"/>
                  </a:lnTo>
                  <a:lnTo>
                    <a:pt x="18" y="23"/>
                  </a:lnTo>
                  <a:lnTo>
                    <a:pt x="21" y="26"/>
                  </a:lnTo>
                  <a:lnTo>
                    <a:pt x="21" y="30"/>
                  </a:lnTo>
                  <a:lnTo>
                    <a:pt x="22" y="30"/>
                  </a:lnTo>
                  <a:lnTo>
                    <a:pt x="22" y="37"/>
                  </a:lnTo>
                  <a:lnTo>
                    <a:pt x="21" y="37"/>
                  </a:lnTo>
                  <a:lnTo>
                    <a:pt x="21" y="42"/>
                  </a:lnTo>
                  <a:lnTo>
                    <a:pt x="19" y="42"/>
                  </a:lnTo>
                  <a:lnTo>
                    <a:pt x="19" y="45"/>
                  </a:lnTo>
                  <a:lnTo>
                    <a:pt x="17" y="46"/>
                  </a:lnTo>
                  <a:lnTo>
                    <a:pt x="11" y="46"/>
                  </a:lnTo>
                  <a:lnTo>
                    <a:pt x="9" y="43"/>
                  </a:lnTo>
                  <a:lnTo>
                    <a:pt x="8" y="30"/>
                  </a:lnTo>
                  <a:lnTo>
                    <a:pt x="9" y="30"/>
                  </a:lnTo>
                  <a:lnTo>
                    <a:pt x="9" y="27"/>
                  </a:lnTo>
                  <a:lnTo>
                    <a:pt x="10" y="27"/>
                  </a:lnTo>
                  <a:lnTo>
                    <a:pt x="10" y="24"/>
                  </a:lnTo>
                  <a:lnTo>
                    <a:pt x="13" y="24"/>
                  </a:lnTo>
                  <a:lnTo>
                    <a:pt x="13" y="23"/>
                  </a:lnTo>
                  <a:lnTo>
                    <a:pt x="30" y="23"/>
                  </a:lnTo>
                  <a:lnTo>
                    <a:pt x="30" y="0"/>
                  </a:lnTo>
                  <a:lnTo>
                    <a:pt x="22" y="0"/>
                  </a:lnTo>
                  <a:lnTo>
                    <a:pt x="22" y="19"/>
                  </a:lnTo>
                  <a:lnTo>
                    <a:pt x="21" y="19"/>
                  </a:lnTo>
                  <a:lnTo>
                    <a:pt x="18" y="15"/>
                  </a:lnTo>
                  <a:lnTo>
                    <a:pt x="8" y="15"/>
                  </a:lnTo>
                  <a:close/>
                </a:path>
              </a:pathLst>
            </a:custGeom>
            <a:solidFill>
              <a:srgbClr val="000000"/>
            </a:solidFill>
            <a:ln w="3175" cmpd="sng">
              <a:solidFill>
                <a:srgbClr val="000000"/>
              </a:solidFill>
              <a:round/>
              <a:headEnd/>
              <a:tailEnd/>
            </a:ln>
          </p:spPr>
          <p:txBody>
            <a:bodyPr/>
            <a:lstStyle/>
            <a:p>
              <a:endParaRPr lang="zh-TW" altLang="en-US"/>
            </a:p>
          </p:txBody>
        </p:sp>
        <p:sp>
          <p:nvSpPr>
            <p:cNvPr id="4559" name="Rectangle 1298"/>
            <p:cNvSpPr>
              <a:spLocks noChangeArrowheads="1"/>
            </p:cNvSpPr>
            <p:nvPr/>
          </p:nvSpPr>
          <p:spPr bwMode="auto">
            <a:xfrm>
              <a:off x="2395" y="1296"/>
              <a:ext cx="4" cy="2"/>
            </a:xfrm>
            <a:prstGeom prst="rect">
              <a:avLst/>
            </a:prstGeom>
            <a:solidFill>
              <a:srgbClr val="000000"/>
            </a:solidFill>
            <a:ln w="3175">
              <a:solidFill>
                <a:srgbClr val="000000"/>
              </a:solidFill>
              <a:miter lim="800000"/>
              <a:headEnd/>
              <a:tailEnd/>
            </a:ln>
          </p:spPr>
          <p:txBody>
            <a:bodyPr/>
            <a:lstStyle/>
            <a:p>
              <a:endParaRPr lang="zh-TW" altLang="en-US"/>
            </a:p>
          </p:txBody>
        </p:sp>
        <p:sp>
          <p:nvSpPr>
            <p:cNvPr id="4560" name="Freeform 1299"/>
            <p:cNvSpPr>
              <a:spLocks/>
            </p:cNvSpPr>
            <p:nvPr/>
          </p:nvSpPr>
          <p:spPr bwMode="auto">
            <a:xfrm>
              <a:off x="2402" y="1279"/>
              <a:ext cx="15" cy="19"/>
            </a:xfrm>
            <a:custGeom>
              <a:avLst/>
              <a:gdLst/>
              <a:ahLst/>
              <a:cxnLst>
                <a:cxn ang="0">
                  <a:pos x="9" y="0"/>
                </a:cxn>
                <a:cxn ang="0">
                  <a:pos x="9" y="1"/>
                </a:cxn>
                <a:cxn ang="0">
                  <a:pos x="4" y="4"/>
                </a:cxn>
                <a:cxn ang="0">
                  <a:pos x="4" y="8"/>
                </a:cxn>
                <a:cxn ang="0">
                  <a:pos x="3" y="8"/>
                </a:cxn>
                <a:cxn ang="0">
                  <a:pos x="1" y="15"/>
                </a:cxn>
                <a:cxn ang="0">
                  <a:pos x="0" y="15"/>
                </a:cxn>
                <a:cxn ang="0">
                  <a:pos x="1" y="28"/>
                </a:cxn>
                <a:cxn ang="0">
                  <a:pos x="3" y="28"/>
                </a:cxn>
                <a:cxn ang="0">
                  <a:pos x="3" y="33"/>
                </a:cxn>
                <a:cxn ang="0">
                  <a:pos x="6" y="34"/>
                </a:cxn>
                <a:cxn ang="0">
                  <a:pos x="8" y="38"/>
                </a:cxn>
                <a:cxn ang="0">
                  <a:pos x="23" y="38"/>
                </a:cxn>
                <a:cxn ang="0">
                  <a:pos x="24" y="33"/>
                </a:cxn>
                <a:cxn ang="0">
                  <a:pos x="27" y="31"/>
                </a:cxn>
                <a:cxn ang="0">
                  <a:pos x="27" y="28"/>
                </a:cxn>
                <a:cxn ang="0">
                  <a:pos x="28" y="28"/>
                </a:cxn>
                <a:cxn ang="0">
                  <a:pos x="28" y="27"/>
                </a:cxn>
                <a:cxn ang="0">
                  <a:pos x="21" y="27"/>
                </a:cxn>
                <a:cxn ang="0">
                  <a:pos x="21" y="28"/>
                </a:cxn>
                <a:cxn ang="0">
                  <a:pos x="18" y="31"/>
                </a:cxn>
                <a:cxn ang="0">
                  <a:pos x="12" y="31"/>
                </a:cxn>
                <a:cxn ang="0">
                  <a:pos x="9" y="28"/>
                </a:cxn>
                <a:cxn ang="0">
                  <a:pos x="9" y="25"/>
                </a:cxn>
                <a:cxn ang="0">
                  <a:pos x="8" y="25"/>
                </a:cxn>
                <a:cxn ang="0">
                  <a:pos x="8" y="23"/>
                </a:cxn>
                <a:cxn ang="0">
                  <a:pos x="28" y="23"/>
                </a:cxn>
                <a:cxn ang="0">
                  <a:pos x="27" y="11"/>
                </a:cxn>
                <a:cxn ang="0">
                  <a:pos x="26" y="11"/>
                </a:cxn>
                <a:cxn ang="0">
                  <a:pos x="26" y="8"/>
                </a:cxn>
                <a:cxn ang="0">
                  <a:pos x="17" y="8"/>
                </a:cxn>
                <a:cxn ang="0">
                  <a:pos x="19" y="11"/>
                </a:cxn>
                <a:cxn ang="0">
                  <a:pos x="19" y="14"/>
                </a:cxn>
                <a:cxn ang="0">
                  <a:pos x="21" y="14"/>
                </a:cxn>
                <a:cxn ang="0">
                  <a:pos x="21" y="15"/>
                </a:cxn>
                <a:cxn ang="0">
                  <a:pos x="8" y="15"/>
                </a:cxn>
                <a:cxn ang="0">
                  <a:pos x="8" y="14"/>
                </a:cxn>
                <a:cxn ang="0">
                  <a:pos x="9" y="14"/>
                </a:cxn>
                <a:cxn ang="0">
                  <a:pos x="9" y="9"/>
                </a:cxn>
                <a:cxn ang="0">
                  <a:pos x="12" y="9"/>
                </a:cxn>
                <a:cxn ang="0">
                  <a:pos x="12" y="8"/>
                </a:cxn>
                <a:cxn ang="0">
                  <a:pos x="24" y="8"/>
                </a:cxn>
                <a:cxn ang="0">
                  <a:pos x="24" y="4"/>
                </a:cxn>
                <a:cxn ang="0">
                  <a:pos x="21" y="3"/>
                </a:cxn>
                <a:cxn ang="0">
                  <a:pos x="19" y="0"/>
                </a:cxn>
                <a:cxn ang="0">
                  <a:pos x="9" y="0"/>
                </a:cxn>
              </a:cxnLst>
              <a:rect l="0" t="0" r="r" b="b"/>
              <a:pathLst>
                <a:path w="28" h="38">
                  <a:moveTo>
                    <a:pt x="9" y="0"/>
                  </a:moveTo>
                  <a:lnTo>
                    <a:pt x="9" y="1"/>
                  </a:lnTo>
                  <a:lnTo>
                    <a:pt x="4" y="4"/>
                  </a:lnTo>
                  <a:lnTo>
                    <a:pt x="4" y="8"/>
                  </a:lnTo>
                  <a:lnTo>
                    <a:pt x="3" y="8"/>
                  </a:lnTo>
                  <a:lnTo>
                    <a:pt x="1" y="15"/>
                  </a:lnTo>
                  <a:lnTo>
                    <a:pt x="0" y="15"/>
                  </a:lnTo>
                  <a:lnTo>
                    <a:pt x="1" y="28"/>
                  </a:lnTo>
                  <a:lnTo>
                    <a:pt x="3" y="28"/>
                  </a:lnTo>
                  <a:lnTo>
                    <a:pt x="3" y="33"/>
                  </a:lnTo>
                  <a:lnTo>
                    <a:pt x="6" y="34"/>
                  </a:lnTo>
                  <a:lnTo>
                    <a:pt x="8" y="38"/>
                  </a:lnTo>
                  <a:lnTo>
                    <a:pt x="23" y="38"/>
                  </a:lnTo>
                  <a:lnTo>
                    <a:pt x="24" y="33"/>
                  </a:lnTo>
                  <a:lnTo>
                    <a:pt x="27" y="31"/>
                  </a:lnTo>
                  <a:lnTo>
                    <a:pt x="27" y="28"/>
                  </a:lnTo>
                  <a:lnTo>
                    <a:pt x="28" y="28"/>
                  </a:lnTo>
                  <a:lnTo>
                    <a:pt x="28" y="27"/>
                  </a:lnTo>
                  <a:lnTo>
                    <a:pt x="21" y="27"/>
                  </a:lnTo>
                  <a:lnTo>
                    <a:pt x="21" y="28"/>
                  </a:lnTo>
                  <a:lnTo>
                    <a:pt x="18" y="31"/>
                  </a:lnTo>
                  <a:lnTo>
                    <a:pt x="12" y="31"/>
                  </a:lnTo>
                  <a:lnTo>
                    <a:pt x="9" y="28"/>
                  </a:lnTo>
                  <a:lnTo>
                    <a:pt x="9" y="25"/>
                  </a:lnTo>
                  <a:lnTo>
                    <a:pt x="8" y="25"/>
                  </a:lnTo>
                  <a:lnTo>
                    <a:pt x="8" y="23"/>
                  </a:lnTo>
                  <a:lnTo>
                    <a:pt x="28" y="23"/>
                  </a:lnTo>
                  <a:lnTo>
                    <a:pt x="27" y="11"/>
                  </a:lnTo>
                  <a:lnTo>
                    <a:pt x="26" y="11"/>
                  </a:lnTo>
                  <a:lnTo>
                    <a:pt x="26" y="8"/>
                  </a:lnTo>
                  <a:lnTo>
                    <a:pt x="17" y="8"/>
                  </a:lnTo>
                  <a:lnTo>
                    <a:pt x="19" y="11"/>
                  </a:lnTo>
                  <a:lnTo>
                    <a:pt x="19" y="14"/>
                  </a:lnTo>
                  <a:lnTo>
                    <a:pt x="21" y="14"/>
                  </a:lnTo>
                  <a:lnTo>
                    <a:pt x="21" y="15"/>
                  </a:lnTo>
                  <a:lnTo>
                    <a:pt x="8" y="15"/>
                  </a:lnTo>
                  <a:lnTo>
                    <a:pt x="8" y="14"/>
                  </a:lnTo>
                  <a:lnTo>
                    <a:pt x="9" y="14"/>
                  </a:lnTo>
                  <a:lnTo>
                    <a:pt x="9" y="9"/>
                  </a:lnTo>
                  <a:lnTo>
                    <a:pt x="12" y="9"/>
                  </a:lnTo>
                  <a:lnTo>
                    <a:pt x="12" y="8"/>
                  </a:lnTo>
                  <a:lnTo>
                    <a:pt x="24" y="8"/>
                  </a:lnTo>
                  <a:lnTo>
                    <a:pt x="24" y="4"/>
                  </a:lnTo>
                  <a:lnTo>
                    <a:pt x="21" y="3"/>
                  </a:lnTo>
                  <a:lnTo>
                    <a:pt x="19" y="0"/>
                  </a:lnTo>
                  <a:lnTo>
                    <a:pt x="9" y="0"/>
                  </a:lnTo>
                  <a:close/>
                </a:path>
              </a:pathLst>
            </a:custGeom>
            <a:solidFill>
              <a:srgbClr val="000000"/>
            </a:solidFill>
            <a:ln w="3175" cmpd="sng">
              <a:solidFill>
                <a:srgbClr val="000000"/>
              </a:solidFill>
              <a:round/>
              <a:headEnd/>
              <a:tailEnd/>
            </a:ln>
          </p:spPr>
          <p:txBody>
            <a:bodyPr/>
            <a:lstStyle/>
            <a:p>
              <a:endParaRPr lang="zh-TW" altLang="en-US"/>
            </a:p>
          </p:txBody>
        </p:sp>
        <p:sp>
          <p:nvSpPr>
            <p:cNvPr id="4561" name="Freeform 1300"/>
            <p:cNvSpPr>
              <a:spLocks/>
            </p:cNvSpPr>
            <p:nvPr/>
          </p:nvSpPr>
          <p:spPr bwMode="auto">
            <a:xfrm>
              <a:off x="2428" y="1272"/>
              <a:ext cx="15" cy="26"/>
            </a:xfrm>
            <a:custGeom>
              <a:avLst/>
              <a:gdLst/>
              <a:ahLst/>
              <a:cxnLst>
                <a:cxn ang="0">
                  <a:pos x="13" y="15"/>
                </a:cxn>
                <a:cxn ang="0">
                  <a:pos x="13" y="16"/>
                </a:cxn>
                <a:cxn ang="0">
                  <a:pos x="9" y="19"/>
                </a:cxn>
                <a:cxn ang="0">
                  <a:pos x="9" y="0"/>
                </a:cxn>
                <a:cxn ang="0">
                  <a:pos x="0" y="0"/>
                </a:cxn>
                <a:cxn ang="0">
                  <a:pos x="0" y="48"/>
                </a:cxn>
                <a:cxn ang="0">
                  <a:pos x="9" y="48"/>
                </a:cxn>
                <a:cxn ang="0">
                  <a:pos x="11" y="51"/>
                </a:cxn>
                <a:cxn ang="0">
                  <a:pos x="13" y="51"/>
                </a:cxn>
                <a:cxn ang="0">
                  <a:pos x="13" y="53"/>
                </a:cxn>
                <a:cxn ang="0">
                  <a:pos x="23" y="53"/>
                </a:cxn>
                <a:cxn ang="0">
                  <a:pos x="23" y="51"/>
                </a:cxn>
                <a:cxn ang="0">
                  <a:pos x="27" y="49"/>
                </a:cxn>
                <a:cxn ang="0">
                  <a:pos x="27" y="46"/>
                </a:cxn>
                <a:cxn ang="0">
                  <a:pos x="29" y="46"/>
                </a:cxn>
                <a:cxn ang="0">
                  <a:pos x="30" y="38"/>
                </a:cxn>
                <a:cxn ang="0">
                  <a:pos x="31" y="38"/>
                </a:cxn>
                <a:cxn ang="0">
                  <a:pos x="31" y="30"/>
                </a:cxn>
                <a:cxn ang="0">
                  <a:pos x="30" y="30"/>
                </a:cxn>
                <a:cxn ang="0">
                  <a:pos x="30" y="26"/>
                </a:cxn>
                <a:cxn ang="0">
                  <a:pos x="29" y="26"/>
                </a:cxn>
                <a:cxn ang="0">
                  <a:pos x="29" y="23"/>
                </a:cxn>
                <a:cxn ang="0">
                  <a:pos x="18" y="23"/>
                </a:cxn>
                <a:cxn ang="0">
                  <a:pos x="18" y="24"/>
                </a:cxn>
                <a:cxn ang="0">
                  <a:pos x="21" y="24"/>
                </a:cxn>
                <a:cxn ang="0">
                  <a:pos x="22" y="30"/>
                </a:cxn>
                <a:cxn ang="0">
                  <a:pos x="23" y="30"/>
                </a:cxn>
                <a:cxn ang="0">
                  <a:pos x="23" y="38"/>
                </a:cxn>
                <a:cxn ang="0">
                  <a:pos x="22" y="38"/>
                </a:cxn>
                <a:cxn ang="0">
                  <a:pos x="22" y="43"/>
                </a:cxn>
                <a:cxn ang="0">
                  <a:pos x="20" y="46"/>
                </a:cxn>
                <a:cxn ang="0">
                  <a:pos x="13" y="46"/>
                </a:cxn>
                <a:cxn ang="0">
                  <a:pos x="9" y="40"/>
                </a:cxn>
                <a:cxn ang="0">
                  <a:pos x="9" y="29"/>
                </a:cxn>
                <a:cxn ang="0">
                  <a:pos x="11" y="29"/>
                </a:cxn>
                <a:cxn ang="0">
                  <a:pos x="11" y="24"/>
                </a:cxn>
                <a:cxn ang="0">
                  <a:pos x="13" y="24"/>
                </a:cxn>
                <a:cxn ang="0">
                  <a:pos x="13" y="23"/>
                </a:cxn>
                <a:cxn ang="0">
                  <a:pos x="27" y="23"/>
                </a:cxn>
                <a:cxn ang="0">
                  <a:pos x="27" y="19"/>
                </a:cxn>
                <a:cxn ang="0">
                  <a:pos x="26" y="19"/>
                </a:cxn>
                <a:cxn ang="0">
                  <a:pos x="23" y="15"/>
                </a:cxn>
                <a:cxn ang="0">
                  <a:pos x="13" y="15"/>
                </a:cxn>
              </a:cxnLst>
              <a:rect l="0" t="0" r="r" b="b"/>
              <a:pathLst>
                <a:path w="31" h="53">
                  <a:moveTo>
                    <a:pt x="13" y="15"/>
                  </a:moveTo>
                  <a:lnTo>
                    <a:pt x="13" y="16"/>
                  </a:lnTo>
                  <a:lnTo>
                    <a:pt x="9" y="19"/>
                  </a:lnTo>
                  <a:lnTo>
                    <a:pt x="9" y="0"/>
                  </a:lnTo>
                  <a:lnTo>
                    <a:pt x="0" y="0"/>
                  </a:lnTo>
                  <a:lnTo>
                    <a:pt x="0" y="48"/>
                  </a:lnTo>
                  <a:lnTo>
                    <a:pt x="9" y="48"/>
                  </a:lnTo>
                  <a:lnTo>
                    <a:pt x="11" y="51"/>
                  </a:lnTo>
                  <a:lnTo>
                    <a:pt x="13" y="51"/>
                  </a:lnTo>
                  <a:lnTo>
                    <a:pt x="13" y="53"/>
                  </a:lnTo>
                  <a:lnTo>
                    <a:pt x="23" y="53"/>
                  </a:lnTo>
                  <a:lnTo>
                    <a:pt x="23" y="51"/>
                  </a:lnTo>
                  <a:lnTo>
                    <a:pt x="27" y="49"/>
                  </a:lnTo>
                  <a:lnTo>
                    <a:pt x="27" y="46"/>
                  </a:lnTo>
                  <a:lnTo>
                    <a:pt x="29" y="46"/>
                  </a:lnTo>
                  <a:lnTo>
                    <a:pt x="30" y="38"/>
                  </a:lnTo>
                  <a:lnTo>
                    <a:pt x="31" y="38"/>
                  </a:lnTo>
                  <a:lnTo>
                    <a:pt x="31" y="30"/>
                  </a:lnTo>
                  <a:lnTo>
                    <a:pt x="30" y="30"/>
                  </a:lnTo>
                  <a:lnTo>
                    <a:pt x="30" y="26"/>
                  </a:lnTo>
                  <a:lnTo>
                    <a:pt x="29" y="26"/>
                  </a:lnTo>
                  <a:lnTo>
                    <a:pt x="29" y="23"/>
                  </a:lnTo>
                  <a:lnTo>
                    <a:pt x="18" y="23"/>
                  </a:lnTo>
                  <a:lnTo>
                    <a:pt x="18" y="24"/>
                  </a:lnTo>
                  <a:lnTo>
                    <a:pt x="21" y="24"/>
                  </a:lnTo>
                  <a:lnTo>
                    <a:pt x="22" y="30"/>
                  </a:lnTo>
                  <a:lnTo>
                    <a:pt x="23" y="30"/>
                  </a:lnTo>
                  <a:lnTo>
                    <a:pt x="23" y="38"/>
                  </a:lnTo>
                  <a:lnTo>
                    <a:pt x="22" y="38"/>
                  </a:lnTo>
                  <a:lnTo>
                    <a:pt x="22" y="43"/>
                  </a:lnTo>
                  <a:lnTo>
                    <a:pt x="20" y="46"/>
                  </a:lnTo>
                  <a:lnTo>
                    <a:pt x="13" y="46"/>
                  </a:lnTo>
                  <a:lnTo>
                    <a:pt x="9" y="40"/>
                  </a:lnTo>
                  <a:lnTo>
                    <a:pt x="9" y="29"/>
                  </a:lnTo>
                  <a:lnTo>
                    <a:pt x="11" y="29"/>
                  </a:lnTo>
                  <a:lnTo>
                    <a:pt x="11" y="24"/>
                  </a:lnTo>
                  <a:lnTo>
                    <a:pt x="13" y="24"/>
                  </a:lnTo>
                  <a:lnTo>
                    <a:pt x="13" y="23"/>
                  </a:lnTo>
                  <a:lnTo>
                    <a:pt x="27" y="23"/>
                  </a:lnTo>
                  <a:lnTo>
                    <a:pt x="27" y="19"/>
                  </a:lnTo>
                  <a:lnTo>
                    <a:pt x="26" y="19"/>
                  </a:lnTo>
                  <a:lnTo>
                    <a:pt x="23" y="15"/>
                  </a:lnTo>
                  <a:lnTo>
                    <a:pt x="13" y="15"/>
                  </a:lnTo>
                  <a:close/>
                </a:path>
              </a:pathLst>
            </a:custGeom>
            <a:solidFill>
              <a:srgbClr val="000000"/>
            </a:solidFill>
            <a:ln w="3175" cmpd="sng">
              <a:solidFill>
                <a:srgbClr val="000000"/>
              </a:solidFill>
              <a:round/>
              <a:headEnd/>
              <a:tailEnd/>
            </a:ln>
          </p:spPr>
          <p:txBody>
            <a:bodyPr/>
            <a:lstStyle/>
            <a:p>
              <a:endParaRPr lang="zh-TW" altLang="en-US"/>
            </a:p>
          </p:txBody>
        </p:sp>
        <p:sp>
          <p:nvSpPr>
            <p:cNvPr id="4562" name="Rectangle 1301"/>
            <p:cNvSpPr>
              <a:spLocks noChangeArrowheads="1"/>
            </p:cNvSpPr>
            <p:nvPr/>
          </p:nvSpPr>
          <p:spPr bwMode="auto">
            <a:xfrm>
              <a:off x="2428" y="1296"/>
              <a:ext cx="4" cy="2"/>
            </a:xfrm>
            <a:prstGeom prst="rect">
              <a:avLst/>
            </a:prstGeom>
            <a:solidFill>
              <a:srgbClr val="000000"/>
            </a:solidFill>
            <a:ln w="3175">
              <a:solidFill>
                <a:srgbClr val="000000"/>
              </a:solidFill>
              <a:miter lim="800000"/>
              <a:headEnd/>
              <a:tailEnd/>
            </a:ln>
          </p:spPr>
          <p:txBody>
            <a:bodyPr/>
            <a:lstStyle/>
            <a:p>
              <a:endParaRPr lang="zh-TW" altLang="en-US"/>
            </a:p>
          </p:txBody>
        </p:sp>
        <p:sp>
          <p:nvSpPr>
            <p:cNvPr id="4563" name="Freeform 1302"/>
            <p:cNvSpPr>
              <a:spLocks/>
            </p:cNvSpPr>
            <p:nvPr/>
          </p:nvSpPr>
          <p:spPr bwMode="auto">
            <a:xfrm>
              <a:off x="2444" y="1279"/>
              <a:ext cx="16" cy="27"/>
            </a:xfrm>
            <a:custGeom>
              <a:avLst/>
              <a:gdLst/>
              <a:ahLst/>
              <a:cxnLst>
                <a:cxn ang="0">
                  <a:pos x="0" y="0"/>
                </a:cxn>
                <a:cxn ang="0">
                  <a:pos x="8" y="0"/>
                </a:cxn>
                <a:cxn ang="0">
                  <a:pos x="15" y="27"/>
                </a:cxn>
                <a:cxn ang="0">
                  <a:pos x="23" y="0"/>
                </a:cxn>
                <a:cxn ang="0">
                  <a:pos x="31" y="0"/>
                </a:cxn>
                <a:cxn ang="0">
                  <a:pos x="20" y="36"/>
                </a:cxn>
                <a:cxn ang="0">
                  <a:pos x="18" y="42"/>
                </a:cxn>
                <a:cxn ang="0">
                  <a:pos x="17" y="47"/>
                </a:cxn>
                <a:cxn ang="0">
                  <a:pos x="15" y="49"/>
                </a:cxn>
                <a:cxn ang="0">
                  <a:pos x="14" y="50"/>
                </a:cxn>
                <a:cxn ang="0">
                  <a:pos x="11" y="52"/>
                </a:cxn>
                <a:cxn ang="0">
                  <a:pos x="6" y="53"/>
                </a:cxn>
                <a:cxn ang="0">
                  <a:pos x="2" y="52"/>
                </a:cxn>
                <a:cxn ang="0">
                  <a:pos x="1" y="44"/>
                </a:cxn>
                <a:cxn ang="0">
                  <a:pos x="5" y="45"/>
                </a:cxn>
                <a:cxn ang="0">
                  <a:pos x="9" y="42"/>
                </a:cxn>
                <a:cxn ang="0">
                  <a:pos x="10" y="41"/>
                </a:cxn>
                <a:cxn ang="0">
                  <a:pos x="11" y="38"/>
                </a:cxn>
                <a:cxn ang="0">
                  <a:pos x="0" y="0"/>
                </a:cxn>
              </a:cxnLst>
              <a:rect l="0" t="0" r="r" b="b"/>
              <a:pathLst>
                <a:path w="31" h="53">
                  <a:moveTo>
                    <a:pt x="0" y="0"/>
                  </a:moveTo>
                  <a:lnTo>
                    <a:pt x="8" y="0"/>
                  </a:lnTo>
                  <a:lnTo>
                    <a:pt x="15" y="27"/>
                  </a:lnTo>
                  <a:lnTo>
                    <a:pt x="23" y="0"/>
                  </a:lnTo>
                  <a:lnTo>
                    <a:pt x="31" y="0"/>
                  </a:lnTo>
                  <a:lnTo>
                    <a:pt x="20" y="36"/>
                  </a:lnTo>
                  <a:lnTo>
                    <a:pt x="18" y="42"/>
                  </a:lnTo>
                  <a:lnTo>
                    <a:pt x="17" y="47"/>
                  </a:lnTo>
                  <a:lnTo>
                    <a:pt x="15" y="49"/>
                  </a:lnTo>
                  <a:lnTo>
                    <a:pt x="14" y="50"/>
                  </a:lnTo>
                  <a:lnTo>
                    <a:pt x="11" y="52"/>
                  </a:lnTo>
                  <a:lnTo>
                    <a:pt x="6" y="53"/>
                  </a:lnTo>
                  <a:lnTo>
                    <a:pt x="2" y="52"/>
                  </a:lnTo>
                  <a:lnTo>
                    <a:pt x="1" y="44"/>
                  </a:lnTo>
                  <a:lnTo>
                    <a:pt x="5" y="45"/>
                  </a:lnTo>
                  <a:lnTo>
                    <a:pt x="9" y="42"/>
                  </a:lnTo>
                  <a:lnTo>
                    <a:pt x="10" y="41"/>
                  </a:lnTo>
                  <a:lnTo>
                    <a:pt x="11" y="38"/>
                  </a:lnTo>
                  <a:lnTo>
                    <a:pt x="0" y="0"/>
                  </a:lnTo>
                  <a:close/>
                </a:path>
              </a:pathLst>
            </a:custGeom>
            <a:solidFill>
              <a:srgbClr val="000000"/>
            </a:solidFill>
            <a:ln w="3175" cmpd="sng">
              <a:solidFill>
                <a:srgbClr val="000000"/>
              </a:solidFill>
              <a:round/>
              <a:headEnd/>
              <a:tailEnd/>
            </a:ln>
          </p:spPr>
          <p:txBody>
            <a:bodyPr/>
            <a:lstStyle/>
            <a:p>
              <a:endParaRPr lang="zh-TW" altLang="en-US"/>
            </a:p>
          </p:txBody>
        </p:sp>
        <p:sp>
          <p:nvSpPr>
            <p:cNvPr id="4564" name="Freeform 1303"/>
            <p:cNvSpPr>
              <a:spLocks/>
            </p:cNvSpPr>
            <p:nvPr/>
          </p:nvSpPr>
          <p:spPr bwMode="auto">
            <a:xfrm>
              <a:off x="2631" y="1251"/>
              <a:ext cx="19" cy="23"/>
            </a:xfrm>
            <a:custGeom>
              <a:avLst/>
              <a:gdLst/>
              <a:ahLst/>
              <a:cxnLst>
                <a:cxn ang="0">
                  <a:pos x="0" y="46"/>
                </a:cxn>
                <a:cxn ang="0">
                  <a:pos x="17" y="30"/>
                </a:cxn>
                <a:cxn ang="0">
                  <a:pos x="39" y="0"/>
                </a:cxn>
                <a:cxn ang="0">
                  <a:pos x="17" y="20"/>
                </a:cxn>
                <a:cxn ang="0">
                  <a:pos x="0" y="46"/>
                </a:cxn>
              </a:cxnLst>
              <a:rect l="0" t="0" r="r" b="b"/>
              <a:pathLst>
                <a:path w="39" h="46">
                  <a:moveTo>
                    <a:pt x="0" y="46"/>
                  </a:moveTo>
                  <a:lnTo>
                    <a:pt x="17" y="30"/>
                  </a:lnTo>
                  <a:lnTo>
                    <a:pt x="39" y="0"/>
                  </a:lnTo>
                  <a:lnTo>
                    <a:pt x="17" y="20"/>
                  </a:lnTo>
                  <a:lnTo>
                    <a:pt x="0" y="46"/>
                  </a:lnTo>
                  <a:close/>
                </a:path>
              </a:pathLst>
            </a:custGeom>
            <a:solidFill>
              <a:srgbClr val="404040"/>
            </a:solidFill>
            <a:ln w="3175" cmpd="sng">
              <a:solidFill>
                <a:srgbClr val="000000"/>
              </a:solidFill>
              <a:prstDash val="solid"/>
              <a:round/>
              <a:headEnd/>
              <a:tailEnd/>
            </a:ln>
          </p:spPr>
          <p:txBody>
            <a:bodyPr/>
            <a:lstStyle/>
            <a:p>
              <a:endParaRPr lang="zh-TW" altLang="en-US"/>
            </a:p>
          </p:txBody>
        </p:sp>
        <p:sp>
          <p:nvSpPr>
            <p:cNvPr id="4565" name="Freeform 1304"/>
            <p:cNvSpPr>
              <a:spLocks/>
            </p:cNvSpPr>
            <p:nvPr/>
          </p:nvSpPr>
          <p:spPr bwMode="auto">
            <a:xfrm>
              <a:off x="2639" y="1230"/>
              <a:ext cx="15" cy="31"/>
            </a:xfrm>
            <a:custGeom>
              <a:avLst/>
              <a:gdLst/>
              <a:ahLst/>
              <a:cxnLst>
                <a:cxn ang="0">
                  <a:pos x="0" y="61"/>
                </a:cxn>
                <a:cxn ang="0">
                  <a:pos x="22" y="41"/>
                </a:cxn>
                <a:cxn ang="0">
                  <a:pos x="30" y="0"/>
                </a:cxn>
                <a:cxn ang="0">
                  <a:pos x="5" y="22"/>
                </a:cxn>
                <a:cxn ang="0">
                  <a:pos x="0" y="61"/>
                </a:cxn>
              </a:cxnLst>
              <a:rect l="0" t="0" r="r" b="b"/>
              <a:pathLst>
                <a:path w="30" h="61">
                  <a:moveTo>
                    <a:pt x="0" y="61"/>
                  </a:moveTo>
                  <a:lnTo>
                    <a:pt x="22" y="41"/>
                  </a:lnTo>
                  <a:lnTo>
                    <a:pt x="30" y="0"/>
                  </a:lnTo>
                  <a:lnTo>
                    <a:pt x="5" y="22"/>
                  </a:lnTo>
                  <a:lnTo>
                    <a:pt x="0" y="61"/>
                  </a:lnTo>
                  <a:close/>
                </a:path>
              </a:pathLst>
            </a:custGeom>
            <a:solidFill>
              <a:srgbClr val="404040"/>
            </a:solidFill>
            <a:ln w="3175" cmpd="sng">
              <a:solidFill>
                <a:srgbClr val="000000"/>
              </a:solidFill>
              <a:prstDash val="solid"/>
              <a:round/>
              <a:headEnd/>
              <a:tailEnd/>
            </a:ln>
          </p:spPr>
          <p:txBody>
            <a:bodyPr/>
            <a:lstStyle/>
            <a:p>
              <a:endParaRPr lang="zh-TW" altLang="en-US"/>
            </a:p>
          </p:txBody>
        </p:sp>
        <p:sp>
          <p:nvSpPr>
            <p:cNvPr id="4566" name="Freeform 1305"/>
            <p:cNvSpPr>
              <a:spLocks/>
            </p:cNvSpPr>
            <p:nvPr/>
          </p:nvSpPr>
          <p:spPr bwMode="auto">
            <a:xfrm>
              <a:off x="2639" y="1208"/>
              <a:ext cx="15" cy="33"/>
            </a:xfrm>
            <a:custGeom>
              <a:avLst/>
              <a:gdLst/>
              <a:ahLst/>
              <a:cxnLst>
                <a:cxn ang="0">
                  <a:pos x="5" y="66"/>
                </a:cxn>
                <a:cxn ang="0">
                  <a:pos x="30" y="44"/>
                </a:cxn>
                <a:cxn ang="0">
                  <a:pos x="22" y="0"/>
                </a:cxn>
                <a:cxn ang="0">
                  <a:pos x="0" y="20"/>
                </a:cxn>
                <a:cxn ang="0">
                  <a:pos x="5" y="66"/>
                </a:cxn>
              </a:cxnLst>
              <a:rect l="0" t="0" r="r" b="b"/>
              <a:pathLst>
                <a:path w="30" h="66">
                  <a:moveTo>
                    <a:pt x="5" y="66"/>
                  </a:moveTo>
                  <a:lnTo>
                    <a:pt x="30" y="44"/>
                  </a:lnTo>
                  <a:lnTo>
                    <a:pt x="22" y="0"/>
                  </a:lnTo>
                  <a:lnTo>
                    <a:pt x="0" y="20"/>
                  </a:lnTo>
                  <a:lnTo>
                    <a:pt x="5" y="66"/>
                  </a:lnTo>
                  <a:close/>
                </a:path>
              </a:pathLst>
            </a:custGeom>
            <a:solidFill>
              <a:srgbClr val="404040"/>
            </a:solidFill>
            <a:ln w="3175" cmpd="sng">
              <a:solidFill>
                <a:srgbClr val="000000"/>
              </a:solidFill>
              <a:prstDash val="solid"/>
              <a:round/>
              <a:headEnd/>
              <a:tailEnd/>
            </a:ln>
          </p:spPr>
          <p:txBody>
            <a:bodyPr/>
            <a:lstStyle/>
            <a:p>
              <a:endParaRPr lang="zh-TW" altLang="en-US"/>
            </a:p>
          </p:txBody>
        </p:sp>
        <p:sp>
          <p:nvSpPr>
            <p:cNvPr id="4567" name="Freeform 1306"/>
            <p:cNvSpPr>
              <a:spLocks/>
            </p:cNvSpPr>
            <p:nvPr/>
          </p:nvSpPr>
          <p:spPr bwMode="auto">
            <a:xfrm>
              <a:off x="2631" y="1188"/>
              <a:ext cx="19" cy="31"/>
            </a:xfrm>
            <a:custGeom>
              <a:avLst/>
              <a:gdLst/>
              <a:ahLst/>
              <a:cxnLst>
                <a:cxn ang="0">
                  <a:pos x="17" y="61"/>
                </a:cxn>
                <a:cxn ang="0">
                  <a:pos x="39" y="41"/>
                </a:cxn>
                <a:cxn ang="0">
                  <a:pos x="17" y="0"/>
                </a:cxn>
                <a:cxn ang="0">
                  <a:pos x="0" y="14"/>
                </a:cxn>
                <a:cxn ang="0">
                  <a:pos x="17" y="61"/>
                </a:cxn>
              </a:cxnLst>
              <a:rect l="0" t="0" r="r" b="b"/>
              <a:pathLst>
                <a:path w="39" h="61">
                  <a:moveTo>
                    <a:pt x="17" y="61"/>
                  </a:moveTo>
                  <a:lnTo>
                    <a:pt x="39" y="41"/>
                  </a:lnTo>
                  <a:lnTo>
                    <a:pt x="17" y="0"/>
                  </a:lnTo>
                  <a:lnTo>
                    <a:pt x="0" y="14"/>
                  </a:lnTo>
                  <a:lnTo>
                    <a:pt x="17" y="61"/>
                  </a:lnTo>
                  <a:close/>
                </a:path>
              </a:pathLst>
            </a:custGeom>
            <a:solidFill>
              <a:srgbClr val="545454"/>
            </a:solidFill>
            <a:ln w="3175" cmpd="sng">
              <a:solidFill>
                <a:srgbClr val="000000"/>
              </a:solidFill>
              <a:prstDash val="solid"/>
              <a:round/>
              <a:headEnd/>
              <a:tailEnd/>
            </a:ln>
          </p:spPr>
          <p:txBody>
            <a:bodyPr/>
            <a:lstStyle/>
            <a:p>
              <a:endParaRPr lang="zh-TW" altLang="en-US"/>
            </a:p>
          </p:txBody>
        </p:sp>
        <p:sp>
          <p:nvSpPr>
            <p:cNvPr id="4568" name="Freeform 1307"/>
            <p:cNvSpPr>
              <a:spLocks/>
            </p:cNvSpPr>
            <p:nvPr/>
          </p:nvSpPr>
          <p:spPr bwMode="auto">
            <a:xfrm>
              <a:off x="2618" y="1171"/>
              <a:ext cx="21" cy="24"/>
            </a:xfrm>
            <a:custGeom>
              <a:avLst/>
              <a:gdLst/>
              <a:ahLst/>
              <a:cxnLst>
                <a:cxn ang="0">
                  <a:pos x="25" y="47"/>
                </a:cxn>
                <a:cxn ang="0">
                  <a:pos x="42" y="33"/>
                </a:cxn>
                <a:cxn ang="0">
                  <a:pos x="9" y="0"/>
                </a:cxn>
                <a:cxn ang="0">
                  <a:pos x="0" y="7"/>
                </a:cxn>
                <a:cxn ang="0">
                  <a:pos x="25" y="47"/>
                </a:cxn>
              </a:cxnLst>
              <a:rect l="0" t="0" r="r" b="b"/>
              <a:pathLst>
                <a:path w="42" h="47">
                  <a:moveTo>
                    <a:pt x="25" y="47"/>
                  </a:moveTo>
                  <a:lnTo>
                    <a:pt x="42" y="33"/>
                  </a:lnTo>
                  <a:lnTo>
                    <a:pt x="9" y="0"/>
                  </a:lnTo>
                  <a:lnTo>
                    <a:pt x="0" y="7"/>
                  </a:lnTo>
                  <a:lnTo>
                    <a:pt x="25" y="47"/>
                  </a:lnTo>
                  <a:close/>
                </a:path>
              </a:pathLst>
            </a:custGeom>
            <a:solidFill>
              <a:srgbClr val="7B7B7B"/>
            </a:solidFill>
            <a:ln w="3175" cmpd="sng">
              <a:solidFill>
                <a:srgbClr val="000000"/>
              </a:solidFill>
              <a:prstDash val="solid"/>
              <a:round/>
              <a:headEnd/>
              <a:tailEnd/>
            </a:ln>
          </p:spPr>
          <p:txBody>
            <a:bodyPr/>
            <a:lstStyle/>
            <a:p>
              <a:endParaRPr lang="zh-TW" altLang="en-US"/>
            </a:p>
          </p:txBody>
        </p:sp>
        <p:sp>
          <p:nvSpPr>
            <p:cNvPr id="4569" name="Freeform 1308"/>
            <p:cNvSpPr>
              <a:spLocks/>
            </p:cNvSpPr>
            <p:nvPr/>
          </p:nvSpPr>
          <p:spPr bwMode="auto">
            <a:xfrm>
              <a:off x="2603" y="1163"/>
              <a:ext cx="19" cy="12"/>
            </a:xfrm>
            <a:custGeom>
              <a:avLst/>
              <a:gdLst/>
              <a:ahLst/>
              <a:cxnLst>
                <a:cxn ang="0">
                  <a:pos x="30" y="25"/>
                </a:cxn>
                <a:cxn ang="0">
                  <a:pos x="39" y="18"/>
                </a:cxn>
                <a:cxn ang="0">
                  <a:pos x="0" y="0"/>
                </a:cxn>
                <a:cxn ang="0">
                  <a:pos x="30" y="25"/>
                </a:cxn>
              </a:cxnLst>
              <a:rect l="0" t="0" r="r" b="b"/>
              <a:pathLst>
                <a:path w="39" h="25">
                  <a:moveTo>
                    <a:pt x="30" y="25"/>
                  </a:moveTo>
                  <a:lnTo>
                    <a:pt x="39" y="18"/>
                  </a:lnTo>
                  <a:lnTo>
                    <a:pt x="0" y="0"/>
                  </a:lnTo>
                  <a:lnTo>
                    <a:pt x="30" y="25"/>
                  </a:lnTo>
                  <a:close/>
                </a:path>
              </a:pathLst>
            </a:custGeom>
            <a:solidFill>
              <a:srgbClr val="C2C2C2"/>
            </a:solidFill>
            <a:ln w="3175" cmpd="sng">
              <a:solidFill>
                <a:srgbClr val="000000"/>
              </a:solidFill>
              <a:prstDash val="solid"/>
              <a:round/>
              <a:headEnd/>
              <a:tailEnd/>
            </a:ln>
          </p:spPr>
          <p:txBody>
            <a:bodyPr/>
            <a:lstStyle/>
            <a:p>
              <a:endParaRPr lang="zh-TW" altLang="en-US"/>
            </a:p>
          </p:txBody>
        </p:sp>
        <p:sp>
          <p:nvSpPr>
            <p:cNvPr id="4570" name="Freeform 1309"/>
            <p:cNvSpPr>
              <a:spLocks/>
            </p:cNvSpPr>
            <p:nvPr/>
          </p:nvSpPr>
          <p:spPr bwMode="auto">
            <a:xfrm>
              <a:off x="2650" y="1218"/>
              <a:ext cx="8" cy="33"/>
            </a:xfrm>
            <a:custGeom>
              <a:avLst/>
              <a:gdLst/>
              <a:ahLst/>
              <a:cxnLst>
                <a:cxn ang="0">
                  <a:pos x="0" y="66"/>
                </a:cxn>
                <a:cxn ang="0">
                  <a:pos x="8" y="42"/>
                </a:cxn>
                <a:cxn ang="0">
                  <a:pos x="16" y="0"/>
                </a:cxn>
                <a:cxn ang="0">
                  <a:pos x="8" y="25"/>
                </a:cxn>
                <a:cxn ang="0">
                  <a:pos x="0" y="66"/>
                </a:cxn>
              </a:cxnLst>
              <a:rect l="0" t="0" r="r" b="b"/>
              <a:pathLst>
                <a:path w="16" h="66">
                  <a:moveTo>
                    <a:pt x="0" y="66"/>
                  </a:moveTo>
                  <a:lnTo>
                    <a:pt x="8" y="42"/>
                  </a:lnTo>
                  <a:lnTo>
                    <a:pt x="16" y="0"/>
                  </a:lnTo>
                  <a:lnTo>
                    <a:pt x="8" y="25"/>
                  </a:lnTo>
                  <a:lnTo>
                    <a:pt x="0" y="66"/>
                  </a:lnTo>
                  <a:close/>
                </a:path>
              </a:pathLst>
            </a:custGeom>
            <a:solidFill>
              <a:srgbClr val="404040"/>
            </a:solidFill>
            <a:ln w="3175" cmpd="sng">
              <a:solidFill>
                <a:srgbClr val="000000"/>
              </a:solidFill>
              <a:prstDash val="solid"/>
              <a:round/>
              <a:headEnd/>
              <a:tailEnd/>
            </a:ln>
          </p:spPr>
          <p:txBody>
            <a:bodyPr/>
            <a:lstStyle/>
            <a:p>
              <a:endParaRPr lang="zh-TW" altLang="en-US"/>
            </a:p>
          </p:txBody>
        </p:sp>
        <p:sp>
          <p:nvSpPr>
            <p:cNvPr id="4571" name="Freeform 1310"/>
            <p:cNvSpPr>
              <a:spLocks/>
            </p:cNvSpPr>
            <p:nvPr/>
          </p:nvSpPr>
          <p:spPr bwMode="auto">
            <a:xfrm>
              <a:off x="2650" y="1197"/>
              <a:ext cx="8" cy="33"/>
            </a:xfrm>
            <a:custGeom>
              <a:avLst/>
              <a:gdLst/>
              <a:ahLst/>
              <a:cxnLst>
                <a:cxn ang="0">
                  <a:pos x="8" y="68"/>
                </a:cxn>
                <a:cxn ang="0">
                  <a:pos x="16" y="43"/>
                </a:cxn>
                <a:cxn ang="0">
                  <a:pos x="8" y="0"/>
                </a:cxn>
                <a:cxn ang="0">
                  <a:pos x="0" y="24"/>
                </a:cxn>
                <a:cxn ang="0">
                  <a:pos x="8" y="68"/>
                </a:cxn>
              </a:cxnLst>
              <a:rect l="0" t="0" r="r" b="b"/>
              <a:pathLst>
                <a:path w="16" h="68">
                  <a:moveTo>
                    <a:pt x="8" y="68"/>
                  </a:moveTo>
                  <a:lnTo>
                    <a:pt x="16" y="43"/>
                  </a:lnTo>
                  <a:lnTo>
                    <a:pt x="8" y="0"/>
                  </a:lnTo>
                  <a:lnTo>
                    <a:pt x="0" y="24"/>
                  </a:lnTo>
                  <a:lnTo>
                    <a:pt x="8" y="68"/>
                  </a:lnTo>
                  <a:close/>
                </a:path>
              </a:pathLst>
            </a:custGeom>
            <a:solidFill>
              <a:srgbClr val="404040"/>
            </a:solidFill>
            <a:ln w="3175" cmpd="sng">
              <a:solidFill>
                <a:srgbClr val="000000"/>
              </a:solidFill>
              <a:prstDash val="solid"/>
              <a:round/>
              <a:headEnd/>
              <a:tailEnd/>
            </a:ln>
          </p:spPr>
          <p:txBody>
            <a:bodyPr/>
            <a:lstStyle/>
            <a:p>
              <a:endParaRPr lang="zh-TW" altLang="en-US"/>
            </a:p>
          </p:txBody>
        </p:sp>
        <p:sp>
          <p:nvSpPr>
            <p:cNvPr id="4572" name="Freeform 1311"/>
            <p:cNvSpPr>
              <a:spLocks/>
            </p:cNvSpPr>
            <p:nvPr/>
          </p:nvSpPr>
          <p:spPr bwMode="auto">
            <a:xfrm>
              <a:off x="2639" y="1178"/>
              <a:ext cx="15" cy="30"/>
            </a:xfrm>
            <a:custGeom>
              <a:avLst/>
              <a:gdLst/>
              <a:ahLst/>
              <a:cxnLst>
                <a:cxn ang="0">
                  <a:pos x="22" y="60"/>
                </a:cxn>
                <a:cxn ang="0">
                  <a:pos x="30" y="36"/>
                </a:cxn>
                <a:cxn ang="0">
                  <a:pos x="5" y="0"/>
                </a:cxn>
                <a:cxn ang="0">
                  <a:pos x="0" y="19"/>
                </a:cxn>
                <a:cxn ang="0">
                  <a:pos x="22" y="60"/>
                </a:cxn>
              </a:cxnLst>
              <a:rect l="0" t="0" r="r" b="b"/>
              <a:pathLst>
                <a:path w="30" h="60">
                  <a:moveTo>
                    <a:pt x="22" y="60"/>
                  </a:moveTo>
                  <a:lnTo>
                    <a:pt x="30" y="36"/>
                  </a:lnTo>
                  <a:lnTo>
                    <a:pt x="5" y="0"/>
                  </a:lnTo>
                  <a:lnTo>
                    <a:pt x="0" y="19"/>
                  </a:lnTo>
                  <a:lnTo>
                    <a:pt x="22" y="60"/>
                  </a:lnTo>
                  <a:close/>
                </a:path>
              </a:pathLst>
            </a:custGeom>
            <a:solidFill>
              <a:srgbClr val="414141"/>
            </a:solidFill>
            <a:ln w="3175" cmpd="sng">
              <a:solidFill>
                <a:srgbClr val="000000"/>
              </a:solidFill>
              <a:prstDash val="solid"/>
              <a:round/>
              <a:headEnd/>
              <a:tailEnd/>
            </a:ln>
          </p:spPr>
          <p:txBody>
            <a:bodyPr/>
            <a:lstStyle/>
            <a:p>
              <a:endParaRPr lang="zh-TW" altLang="en-US"/>
            </a:p>
          </p:txBody>
        </p:sp>
        <p:sp>
          <p:nvSpPr>
            <p:cNvPr id="4573" name="Freeform 1312"/>
            <p:cNvSpPr>
              <a:spLocks/>
            </p:cNvSpPr>
            <p:nvPr/>
          </p:nvSpPr>
          <p:spPr bwMode="auto">
            <a:xfrm>
              <a:off x="2622" y="1167"/>
              <a:ext cx="20" cy="21"/>
            </a:xfrm>
            <a:custGeom>
              <a:avLst/>
              <a:gdLst/>
              <a:ahLst/>
              <a:cxnLst>
                <a:cxn ang="0">
                  <a:pos x="33" y="43"/>
                </a:cxn>
                <a:cxn ang="0">
                  <a:pos x="38" y="24"/>
                </a:cxn>
                <a:cxn ang="0">
                  <a:pos x="4" y="0"/>
                </a:cxn>
                <a:cxn ang="0">
                  <a:pos x="0" y="10"/>
                </a:cxn>
                <a:cxn ang="0">
                  <a:pos x="33" y="43"/>
                </a:cxn>
              </a:cxnLst>
              <a:rect l="0" t="0" r="r" b="b"/>
              <a:pathLst>
                <a:path w="38" h="43">
                  <a:moveTo>
                    <a:pt x="33" y="43"/>
                  </a:moveTo>
                  <a:lnTo>
                    <a:pt x="38" y="24"/>
                  </a:lnTo>
                  <a:lnTo>
                    <a:pt x="4" y="0"/>
                  </a:lnTo>
                  <a:lnTo>
                    <a:pt x="0" y="10"/>
                  </a:lnTo>
                  <a:lnTo>
                    <a:pt x="33" y="43"/>
                  </a:lnTo>
                  <a:close/>
                </a:path>
              </a:pathLst>
            </a:custGeom>
            <a:solidFill>
              <a:srgbClr val="6F6F6F"/>
            </a:solidFill>
            <a:ln w="3175" cmpd="sng">
              <a:solidFill>
                <a:srgbClr val="000000"/>
              </a:solidFill>
              <a:prstDash val="solid"/>
              <a:round/>
              <a:headEnd/>
              <a:tailEnd/>
            </a:ln>
          </p:spPr>
          <p:txBody>
            <a:bodyPr/>
            <a:lstStyle/>
            <a:p>
              <a:endParaRPr lang="zh-TW" altLang="en-US"/>
            </a:p>
          </p:txBody>
        </p:sp>
        <p:sp>
          <p:nvSpPr>
            <p:cNvPr id="4574" name="Freeform 1313"/>
            <p:cNvSpPr>
              <a:spLocks/>
            </p:cNvSpPr>
            <p:nvPr/>
          </p:nvSpPr>
          <p:spPr bwMode="auto">
            <a:xfrm>
              <a:off x="2603" y="1163"/>
              <a:ext cx="21" cy="8"/>
            </a:xfrm>
            <a:custGeom>
              <a:avLst/>
              <a:gdLst/>
              <a:ahLst/>
              <a:cxnLst>
                <a:cxn ang="0">
                  <a:pos x="39" y="18"/>
                </a:cxn>
                <a:cxn ang="0">
                  <a:pos x="43" y="8"/>
                </a:cxn>
                <a:cxn ang="0">
                  <a:pos x="0" y="0"/>
                </a:cxn>
                <a:cxn ang="0">
                  <a:pos x="39" y="18"/>
                </a:cxn>
              </a:cxnLst>
              <a:rect l="0" t="0" r="r" b="b"/>
              <a:pathLst>
                <a:path w="43" h="18">
                  <a:moveTo>
                    <a:pt x="39" y="18"/>
                  </a:moveTo>
                  <a:lnTo>
                    <a:pt x="43" y="8"/>
                  </a:lnTo>
                  <a:lnTo>
                    <a:pt x="0" y="0"/>
                  </a:lnTo>
                  <a:lnTo>
                    <a:pt x="39" y="18"/>
                  </a:lnTo>
                  <a:close/>
                </a:path>
              </a:pathLst>
            </a:custGeom>
            <a:solidFill>
              <a:srgbClr val="9D9D9D"/>
            </a:solidFill>
            <a:ln w="3175" cmpd="sng">
              <a:solidFill>
                <a:srgbClr val="000000"/>
              </a:solidFill>
              <a:prstDash val="solid"/>
              <a:round/>
              <a:headEnd/>
              <a:tailEnd/>
            </a:ln>
          </p:spPr>
          <p:txBody>
            <a:bodyPr/>
            <a:lstStyle/>
            <a:p>
              <a:endParaRPr lang="zh-TW" altLang="en-US"/>
            </a:p>
          </p:txBody>
        </p:sp>
        <p:sp>
          <p:nvSpPr>
            <p:cNvPr id="4575" name="Freeform 1314"/>
            <p:cNvSpPr>
              <a:spLocks/>
            </p:cNvSpPr>
            <p:nvPr/>
          </p:nvSpPr>
          <p:spPr bwMode="auto">
            <a:xfrm>
              <a:off x="2639" y="1170"/>
              <a:ext cx="15" cy="27"/>
            </a:xfrm>
            <a:custGeom>
              <a:avLst/>
              <a:gdLst/>
              <a:ahLst/>
              <a:cxnLst>
                <a:cxn ang="0">
                  <a:pos x="30" y="54"/>
                </a:cxn>
                <a:cxn ang="0">
                  <a:pos x="22" y="30"/>
                </a:cxn>
                <a:cxn ang="0">
                  <a:pos x="0" y="0"/>
                </a:cxn>
                <a:cxn ang="0">
                  <a:pos x="5" y="18"/>
                </a:cxn>
                <a:cxn ang="0">
                  <a:pos x="30" y="54"/>
                </a:cxn>
              </a:cxnLst>
              <a:rect l="0" t="0" r="r" b="b"/>
              <a:pathLst>
                <a:path w="30" h="54">
                  <a:moveTo>
                    <a:pt x="30" y="54"/>
                  </a:moveTo>
                  <a:lnTo>
                    <a:pt x="22" y="30"/>
                  </a:lnTo>
                  <a:lnTo>
                    <a:pt x="0" y="0"/>
                  </a:lnTo>
                  <a:lnTo>
                    <a:pt x="5" y="18"/>
                  </a:lnTo>
                  <a:lnTo>
                    <a:pt x="30" y="54"/>
                  </a:lnTo>
                  <a:close/>
                </a:path>
              </a:pathLst>
            </a:custGeom>
            <a:solidFill>
              <a:srgbClr val="404040"/>
            </a:solidFill>
            <a:ln w="3175" cmpd="sng">
              <a:solidFill>
                <a:srgbClr val="000000"/>
              </a:solidFill>
              <a:prstDash val="solid"/>
              <a:round/>
              <a:headEnd/>
              <a:tailEnd/>
            </a:ln>
          </p:spPr>
          <p:txBody>
            <a:bodyPr/>
            <a:lstStyle/>
            <a:p>
              <a:endParaRPr lang="zh-TW" altLang="en-US"/>
            </a:p>
          </p:txBody>
        </p:sp>
        <p:sp>
          <p:nvSpPr>
            <p:cNvPr id="4576" name="Freeform 1315"/>
            <p:cNvSpPr>
              <a:spLocks/>
            </p:cNvSpPr>
            <p:nvPr/>
          </p:nvSpPr>
          <p:spPr bwMode="auto">
            <a:xfrm>
              <a:off x="2622" y="1162"/>
              <a:ext cx="20" cy="16"/>
            </a:xfrm>
            <a:custGeom>
              <a:avLst/>
              <a:gdLst/>
              <a:ahLst/>
              <a:cxnLst>
                <a:cxn ang="0">
                  <a:pos x="38" y="33"/>
                </a:cxn>
                <a:cxn ang="0">
                  <a:pos x="33" y="15"/>
                </a:cxn>
                <a:cxn ang="0">
                  <a:pos x="0" y="0"/>
                </a:cxn>
                <a:cxn ang="0">
                  <a:pos x="4" y="9"/>
                </a:cxn>
                <a:cxn ang="0">
                  <a:pos x="38" y="33"/>
                </a:cxn>
              </a:cxnLst>
              <a:rect l="0" t="0" r="r" b="b"/>
              <a:pathLst>
                <a:path w="38" h="33">
                  <a:moveTo>
                    <a:pt x="38" y="33"/>
                  </a:moveTo>
                  <a:lnTo>
                    <a:pt x="33" y="15"/>
                  </a:lnTo>
                  <a:lnTo>
                    <a:pt x="0" y="0"/>
                  </a:lnTo>
                  <a:lnTo>
                    <a:pt x="4" y="9"/>
                  </a:lnTo>
                  <a:lnTo>
                    <a:pt x="38" y="33"/>
                  </a:lnTo>
                  <a:close/>
                </a:path>
              </a:pathLst>
            </a:custGeom>
            <a:solidFill>
              <a:srgbClr val="686868"/>
            </a:solidFill>
            <a:ln w="3175" cmpd="sng">
              <a:solidFill>
                <a:srgbClr val="000000"/>
              </a:solidFill>
              <a:prstDash val="solid"/>
              <a:round/>
              <a:headEnd/>
              <a:tailEnd/>
            </a:ln>
          </p:spPr>
          <p:txBody>
            <a:bodyPr/>
            <a:lstStyle/>
            <a:p>
              <a:endParaRPr lang="zh-TW" altLang="en-US"/>
            </a:p>
          </p:txBody>
        </p:sp>
        <p:sp>
          <p:nvSpPr>
            <p:cNvPr id="4577" name="Freeform 1316"/>
            <p:cNvSpPr>
              <a:spLocks/>
            </p:cNvSpPr>
            <p:nvPr/>
          </p:nvSpPr>
          <p:spPr bwMode="auto">
            <a:xfrm>
              <a:off x="2603" y="1162"/>
              <a:ext cx="21" cy="5"/>
            </a:xfrm>
            <a:custGeom>
              <a:avLst/>
              <a:gdLst/>
              <a:ahLst/>
              <a:cxnLst>
                <a:cxn ang="0">
                  <a:pos x="43" y="9"/>
                </a:cxn>
                <a:cxn ang="0">
                  <a:pos x="39" y="0"/>
                </a:cxn>
                <a:cxn ang="0">
                  <a:pos x="0" y="1"/>
                </a:cxn>
                <a:cxn ang="0">
                  <a:pos x="43" y="9"/>
                </a:cxn>
              </a:cxnLst>
              <a:rect l="0" t="0" r="r" b="b"/>
              <a:pathLst>
                <a:path w="43" h="9">
                  <a:moveTo>
                    <a:pt x="43" y="9"/>
                  </a:moveTo>
                  <a:lnTo>
                    <a:pt x="39" y="0"/>
                  </a:lnTo>
                  <a:lnTo>
                    <a:pt x="0" y="1"/>
                  </a:lnTo>
                  <a:lnTo>
                    <a:pt x="43" y="9"/>
                  </a:lnTo>
                  <a:close/>
                </a:path>
              </a:pathLst>
            </a:custGeom>
            <a:solidFill>
              <a:srgbClr val="929292"/>
            </a:solidFill>
            <a:ln w="3175" cmpd="sng">
              <a:solidFill>
                <a:srgbClr val="000000"/>
              </a:solidFill>
              <a:prstDash val="solid"/>
              <a:round/>
              <a:headEnd/>
              <a:tailEnd/>
            </a:ln>
          </p:spPr>
          <p:txBody>
            <a:bodyPr/>
            <a:lstStyle/>
            <a:p>
              <a:endParaRPr lang="zh-TW" altLang="en-US"/>
            </a:p>
          </p:txBody>
        </p:sp>
        <p:sp>
          <p:nvSpPr>
            <p:cNvPr id="4578" name="Freeform 1317"/>
            <p:cNvSpPr>
              <a:spLocks/>
            </p:cNvSpPr>
            <p:nvPr/>
          </p:nvSpPr>
          <p:spPr bwMode="auto">
            <a:xfrm>
              <a:off x="2618" y="1157"/>
              <a:ext cx="21" cy="13"/>
            </a:xfrm>
            <a:custGeom>
              <a:avLst/>
              <a:gdLst/>
              <a:ahLst/>
              <a:cxnLst>
                <a:cxn ang="0">
                  <a:pos x="42" y="25"/>
                </a:cxn>
                <a:cxn ang="0">
                  <a:pos x="25" y="10"/>
                </a:cxn>
                <a:cxn ang="0">
                  <a:pos x="0" y="0"/>
                </a:cxn>
                <a:cxn ang="0">
                  <a:pos x="9" y="10"/>
                </a:cxn>
                <a:cxn ang="0">
                  <a:pos x="42" y="25"/>
                </a:cxn>
              </a:cxnLst>
              <a:rect l="0" t="0" r="r" b="b"/>
              <a:pathLst>
                <a:path w="42" h="25">
                  <a:moveTo>
                    <a:pt x="42" y="25"/>
                  </a:moveTo>
                  <a:lnTo>
                    <a:pt x="25" y="10"/>
                  </a:lnTo>
                  <a:lnTo>
                    <a:pt x="0" y="0"/>
                  </a:lnTo>
                  <a:lnTo>
                    <a:pt x="9" y="10"/>
                  </a:lnTo>
                  <a:lnTo>
                    <a:pt x="42" y="25"/>
                  </a:lnTo>
                  <a:close/>
                </a:path>
              </a:pathLst>
            </a:custGeom>
            <a:solidFill>
              <a:srgbClr val="676767"/>
            </a:solidFill>
            <a:ln w="3175" cmpd="sng">
              <a:solidFill>
                <a:srgbClr val="000000"/>
              </a:solidFill>
              <a:prstDash val="solid"/>
              <a:round/>
              <a:headEnd/>
              <a:tailEnd/>
            </a:ln>
          </p:spPr>
          <p:txBody>
            <a:bodyPr/>
            <a:lstStyle/>
            <a:p>
              <a:endParaRPr lang="zh-TW" altLang="en-US"/>
            </a:p>
          </p:txBody>
        </p:sp>
        <p:sp>
          <p:nvSpPr>
            <p:cNvPr id="4579" name="Freeform 1318"/>
            <p:cNvSpPr>
              <a:spLocks/>
            </p:cNvSpPr>
            <p:nvPr/>
          </p:nvSpPr>
          <p:spPr bwMode="auto">
            <a:xfrm>
              <a:off x="2603" y="1157"/>
              <a:ext cx="19" cy="6"/>
            </a:xfrm>
            <a:custGeom>
              <a:avLst/>
              <a:gdLst/>
              <a:ahLst/>
              <a:cxnLst>
                <a:cxn ang="0">
                  <a:pos x="39" y="10"/>
                </a:cxn>
                <a:cxn ang="0">
                  <a:pos x="30" y="0"/>
                </a:cxn>
                <a:cxn ang="0">
                  <a:pos x="0" y="11"/>
                </a:cxn>
                <a:cxn ang="0">
                  <a:pos x="39" y="10"/>
                </a:cxn>
              </a:cxnLst>
              <a:rect l="0" t="0" r="r" b="b"/>
              <a:pathLst>
                <a:path w="39" h="11">
                  <a:moveTo>
                    <a:pt x="39" y="10"/>
                  </a:moveTo>
                  <a:lnTo>
                    <a:pt x="30" y="0"/>
                  </a:lnTo>
                  <a:lnTo>
                    <a:pt x="0" y="11"/>
                  </a:lnTo>
                  <a:lnTo>
                    <a:pt x="39" y="10"/>
                  </a:lnTo>
                  <a:close/>
                </a:path>
              </a:pathLst>
            </a:custGeom>
            <a:solidFill>
              <a:srgbClr val="929292"/>
            </a:solidFill>
            <a:ln w="3175" cmpd="sng">
              <a:solidFill>
                <a:srgbClr val="000000"/>
              </a:solidFill>
              <a:prstDash val="solid"/>
              <a:round/>
              <a:headEnd/>
              <a:tailEnd/>
            </a:ln>
          </p:spPr>
          <p:txBody>
            <a:bodyPr/>
            <a:lstStyle/>
            <a:p>
              <a:endParaRPr lang="zh-TW" altLang="en-US"/>
            </a:p>
          </p:txBody>
        </p:sp>
        <p:sp>
          <p:nvSpPr>
            <p:cNvPr id="4580" name="Freeform 1319"/>
            <p:cNvSpPr>
              <a:spLocks/>
            </p:cNvSpPr>
            <p:nvPr/>
          </p:nvSpPr>
          <p:spPr bwMode="auto">
            <a:xfrm>
              <a:off x="2611" y="1155"/>
              <a:ext cx="20" cy="7"/>
            </a:xfrm>
            <a:custGeom>
              <a:avLst/>
              <a:gdLst/>
              <a:ahLst/>
              <a:cxnLst>
                <a:cxn ang="0">
                  <a:pos x="38" y="15"/>
                </a:cxn>
                <a:cxn ang="0">
                  <a:pos x="13" y="5"/>
                </a:cxn>
                <a:cxn ang="0">
                  <a:pos x="0" y="0"/>
                </a:cxn>
                <a:cxn ang="0">
                  <a:pos x="13" y="5"/>
                </a:cxn>
                <a:cxn ang="0">
                  <a:pos x="38" y="15"/>
                </a:cxn>
              </a:cxnLst>
              <a:rect l="0" t="0" r="r" b="b"/>
              <a:pathLst>
                <a:path w="38" h="15">
                  <a:moveTo>
                    <a:pt x="38" y="15"/>
                  </a:moveTo>
                  <a:lnTo>
                    <a:pt x="13" y="5"/>
                  </a:lnTo>
                  <a:lnTo>
                    <a:pt x="0" y="0"/>
                  </a:lnTo>
                  <a:lnTo>
                    <a:pt x="13" y="5"/>
                  </a:lnTo>
                  <a:lnTo>
                    <a:pt x="38" y="15"/>
                  </a:lnTo>
                  <a:close/>
                </a:path>
              </a:pathLst>
            </a:custGeom>
            <a:solidFill>
              <a:srgbClr val="6D6D6D"/>
            </a:solidFill>
            <a:ln w="3175" cmpd="sng">
              <a:solidFill>
                <a:srgbClr val="000000"/>
              </a:solidFill>
              <a:prstDash val="solid"/>
              <a:round/>
              <a:headEnd/>
              <a:tailEnd/>
            </a:ln>
          </p:spPr>
          <p:txBody>
            <a:bodyPr/>
            <a:lstStyle/>
            <a:p>
              <a:endParaRPr lang="zh-TW" altLang="en-US"/>
            </a:p>
          </p:txBody>
        </p:sp>
        <p:sp>
          <p:nvSpPr>
            <p:cNvPr id="4581" name="Freeform 1320"/>
            <p:cNvSpPr>
              <a:spLocks/>
            </p:cNvSpPr>
            <p:nvPr/>
          </p:nvSpPr>
          <p:spPr bwMode="auto">
            <a:xfrm>
              <a:off x="2603" y="1155"/>
              <a:ext cx="15" cy="8"/>
            </a:xfrm>
            <a:custGeom>
              <a:avLst/>
              <a:gdLst/>
              <a:ahLst/>
              <a:cxnLst>
                <a:cxn ang="0">
                  <a:pos x="30" y="5"/>
                </a:cxn>
                <a:cxn ang="0">
                  <a:pos x="17" y="0"/>
                </a:cxn>
                <a:cxn ang="0">
                  <a:pos x="0" y="16"/>
                </a:cxn>
                <a:cxn ang="0">
                  <a:pos x="30" y="5"/>
                </a:cxn>
              </a:cxnLst>
              <a:rect l="0" t="0" r="r" b="b"/>
              <a:pathLst>
                <a:path w="30" h="16">
                  <a:moveTo>
                    <a:pt x="30" y="5"/>
                  </a:moveTo>
                  <a:lnTo>
                    <a:pt x="17" y="0"/>
                  </a:lnTo>
                  <a:lnTo>
                    <a:pt x="0" y="16"/>
                  </a:lnTo>
                  <a:lnTo>
                    <a:pt x="30" y="5"/>
                  </a:lnTo>
                  <a:close/>
                </a:path>
              </a:pathLst>
            </a:custGeom>
            <a:solidFill>
              <a:srgbClr val="949494"/>
            </a:solidFill>
            <a:ln w="3175" cmpd="sng">
              <a:solidFill>
                <a:srgbClr val="000000"/>
              </a:solidFill>
              <a:prstDash val="solid"/>
              <a:round/>
              <a:headEnd/>
              <a:tailEnd/>
            </a:ln>
          </p:spPr>
          <p:txBody>
            <a:bodyPr/>
            <a:lstStyle/>
            <a:p>
              <a:endParaRPr lang="zh-TW" altLang="en-US"/>
            </a:p>
          </p:txBody>
        </p:sp>
        <p:sp>
          <p:nvSpPr>
            <p:cNvPr id="4582" name="Freeform 1321"/>
            <p:cNvSpPr>
              <a:spLocks/>
            </p:cNvSpPr>
            <p:nvPr/>
          </p:nvSpPr>
          <p:spPr bwMode="auto">
            <a:xfrm>
              <a:off x="2603" y="1154"/>
              <a:ext cx="8" cy="9"/>
            </a:xfrm>
            <a:custGeom>
              <a:avLst/>
              <a:gdLst/>
              <a:ahLst/>
              <a:cxnLst>
                <a:cxn ang="0">
                  <a:pos x="17" y="1"/>
                </a:cxn>
                <a:cxn ang="0">
                  <a:pos x="0" y="0"/>
                </a:cxn>
                <a:cxn ang="0">
                  <a:pos x="0" y="17"/>
                </a:cxn>
                <a:cxn ang="0">
                  <a:pos x="17" y="1"/>
                </a:cxn>
              </a:cxnLst>
              <a:rect l="0" t="0" r="r" b="b"/>
              <a:pathLst>
                <a:path w="17" h="17">
                  <a:moveTo>
                    <a:pt x="17" y="1"/>
                  </a:moveTo>
                  <a:lnTo>
                    <a:pt x="0" y="0"/>
                  </a:lnTo>
                  <a:lnTo>
                    <a:pt x="0" y="17"/>
                  </a:lnTo>
                  <a:lnTo>
                    <a:pt x="17" y="1"/>
                  </a:lnTo>
                  <a:close/>
                </a:path>
              </a:pathLst>
            </a:custGeom>
            <a:solidFill>
              <a:srgbClr val="989898"/>
            </a:solidFill>
            <a:ln w="3175" cmpd="sng">
              <a:solidFill>
                <a:srgbClr val="000000"/>
              </a:solidFill>
              <a:prstDash val="solid"/>
              <a:round/>
              <a:headEnd/>
              <a:tailEnd/>
            </a:ln>
          </p:spPr>
          <p:txBody>
            <a:bodyPr/>
            <a:lstStyle/>
            <a:p>
              <a:endParaRPr lang="zh-TW" altLang="en-US"/>
            </a:p>
          </p:txBody>
        </p:sp>
        <p:sp>
          <p:nvSpPr>
            <p:cNvPr id="4583" name="Freeform 1322"/>
            <p:cNvSpPr>
              <a:spLocks/>
            </p:cNvSpPr>
            <p:nvPr/>
          </p:nvSpPr>
          <p:spPr bwMode="auto">
            <a:xfrm>
              <a:off x="2595" y="1154"/>
              <a:ext cx="8" cy="9"/>
            </a:xfrm>
            <a:custGeom>
              <a:avLst/>
              <a:gdLst/>
              <a:ahLst/>
              <a:cxnLst>
                <a:cxn ang="0">
                  <a:pos x="15" y="0"/>
                </a:cxn>
                <a:cxn ang="0">
                  <a:pos x="0" y="1"/>
                </a:cxn>
                <a:cxn ang="0">
                  <a:pos x="15" y="17"/>
                </a:cxn>
                <a:cxn ang="0">
                  <a:pos x="15" y="0"/>
                </a:cxn>
              </a:cxnLst>
              <a:rect l="0" t="0" r="r" b="b"/>
              <a:pathLst>
                <a:path w="15" h="17">
                  <a:moveTo>
                    <a:pt x="15" y="0"/>
                  </a:moveTo>
                  <a:lnTo>
                    <a:pt x="0" y="1"/>
                  </a:lnTo>
                  <a:lnTo>
                    <a:pt x="15" y="17"/>
                  </a:lnTo>
                  <a:lnTo>
                    <a:pt x="15" y="0"/>
                  </a:lnTo>
                  <a:close/>
                </a:path>
              </a:pathLst>
            </a:custGeom>
            <a:solidFill>
              <a:srgbClr val="9E9E9E"/>
            </a:solidFill>
            <a:ln w="3175" cmpd="sng">
              <a:solidFill>
                <a:srgbClr val="000000"/>
              </a:solidFill>
              <a:prstDash val="solid"/>
              <a:round/>
              <a:headEnd/>
              <a:tailEnd/>
            </a:ln>
          </p:spPr>
          <p:txBody>
            <a:bodyPr/>
            <a:lstStyle/>
            <a:p>
              <a:endParaRPr lang="zh-TW" altLang="en-US"/>
            </a:p>
          </p:txBody>
        </p:sp>
        <p:sp>
          <p:nvSpPr>
            <p:cNvPr id="4584" name="Freeform 1323"/>
            <p:cNvSpPr>
              <a:spLocks/>
            </p:cNvSpPr>
            <p:nvPr/>
          </p:nvSpPr>
          <p:spPr bwMode="auto">
            <a:xfrm>
              <a:off x="2576" y="1155"/>
              <a:ext cx="19" cy="7"/>
            </a:xfrm>
            <a:custGeom>
              <a:avLst/>
              <a:gdLst/>
              <a:ahLst/>
              <a:cxnLst>
                <a:cxn ang="0">
                  <a:pos x="24" y="5"/>
                </a:cxn>
                <a:cxn ang="0">
                  <a:pos x="0" y="15"/>
                </a:cxn>
                <a:cxn ang="0">
                  <a:pos x="24" y="5"/>
                </a:cxn>
                <a:cxn ang="0">
                  <a:pos x="39" y="0"/>
                </a:cxn>
                <a:cxn ang="0">
                  <a:pos x="24" y="5"/>
                </a:cxn>
              </a:cxnLst>
              <a:rect l="0" t="0" r="r" b="b"/>
              <a:pathLst>
                <a:path w="39" h="15">
                  <a:moveTo>
                    <a:pt x="24" y="5"/>
                  </a:moveTo>
                  <a:lnTo>
                    <a:pt x="0" y="15"/>
                  </a:lnTo>
                  <a:lnTo>
                    <a:pt x="24" y="5"/>
                  </a:lnTo>
                  <a:lnTo>
                    <a:pt x="39" y="0"/>
                  </a:lnTo>
                  <a:lnTo>
                    <a:pt x="24" y="5"/>
                  </a:lnTo>
                  <a:close/>
                </a:path>
              </a:pathLst>
            </a:custGeom>
            <a:solidFill>
              <a:srgbClr val="999999"/>
            </a:solidFill>
            <a:ln w="3175" cmpd="sng">
              <a:solidFill>
                <a:srgbClr val="000000"/>
              </a:solidFill>
              <a:prstDash val="solid"/>
              <a:round/>
              <a:headEnd/>
              <a:tailEnd/>
            </a:ln>
          </p:spPr>
          <p:txBody>
            <a:bodyPr/>
            <a:lstStyle/>
            <a:p>
              <a:endParaRPr lang="zh-TW" altLang="en-US"/>
            </a:p>
          </p:txBody>
        </p:sp>
        <p:sp>
          <p:nvSpPr>
            <p:cNvPr id="4585" name="Freeform 1324"/>
            <p:cNvSpPr>
              <a:spLocks/>
            </p:cNvSpPr>
            <p:nvPr/>
          </p:nvSpPr>
          <p:spPr bwMode="auto">
            <a:xfrm>
              <a:off x="2588" y="1155"/>
              <a:ext cx="15" cy="8"/>
            </a:xfrm>
            <a:custGeom>
              <a:avLst/>
              <a:gdLst/>
              <a:ahLst/>
              <a:cxnLst>
                <a:cxn ang="0">
                  <a:pos x="15" y="0"/>
                </a:cxn>
                <a:cxn ang="0">
                  <a:pos x="0" y="5"/>
                </a:cxn>
                <a:cxn ang="0">
                  <a:pos x="30" y="16"/>
                </a:cxn>
                <a:cxn ang="0">
                  <a:pos x="15" y="0"/>
                </a:cxn>
              </a:cxnLst>
              <a:rect l="0" t="0" r="r" b="b"/>
              <a:pathLst>
                <a:path w="30" h="16">
                  <a:moveTo>
                    <a:pt x="15" y="0"/>
                  </a:moveTo>
                  <a:lnTo>
                    <a:pt x="0" y="5"/>
                  </a:lnTo>
                  <a:lnTo>
                    <a:pt x="30" y="16"/>
                  </a:lnTo>
                  <a:lnTo>
                    <a:pt x="15" y="0"/>
                  </a:lnTo>
                  <a:close/>
                </a:path>
              </a:pathLst>
            </a:custGeom>
            <a:solidFill>
              <a:srgbClr val="A4A4A4"/>
            </a:solidFill>
            <a:ln w="3175" cmpd="sng">
              <a:solidFill>
                <a:srgbClr val="000000"/>
              </a:solidFill>
              <a:prstDash val="solid"/>
              <a:round/>
              <a:headEnd/>
              <a:tailEnd/>
            </a:ln>
          </p:spPr>
          <p:txBody>
            <a:bodyPr/>
            <a:lstStyle/>
            <a:p>
              <a:endParaRPr lang="zh-TW" altLang="en-US"/>
            </a:p>
          </p:txBody>
        </p:sp>
        <p:sp>
          <p:nvSpPr>
            <p:cNvPr id="4586" name="Freeform 1325"/>
            <p:cNvSpPr>
              <a:spLocks/>
            </p:cNvSpPr>
            <p:nvPr/>
          </p:nvSpPr>
          <p:spPr bwMode="auto">
            <a:xfrm>
              <a:off x="2568" y="1157"/>
              <a:ext cx="20" cy="13"/>
            </a:xfrm>
            <a:custGeom>
              <a:avLst/>
              <a:gdLst/>
              <a:ahLst/>
              <a:cxnLst>
                <a:cxn ang="0">
                  <a:pos x="17" y="10"/>
                </a:cxn>
                <a:cxn ang="0">
                  <a:pos x="0" y="25"/>
                </a:cxn>
                <a:cxn ang="0">
                  <a:pos x="32" y="10"/>
                </a:cxn>
                <a:cxn ang="0">
                  <a:pos x="41" y="0"/>
                </a:cxn>
                <a:cxn ang="0">
                  <a:pos x="17" y="10"/>
                </a:cxn>
              </a:cxnLst>
              <a:rect l="0" t="0" r="r" b="b"/>
              <a:pathLst>
                <a:path w="41" h="25">
                  <a:moveTo>
                    <a:pt x="17" y="10"/>
                  </a:moveTo>
                  <a:lnTo>
                    <a:pt x="0" y="25"/>
                  </a:lnTo>
                  <a:lnTo>
                    <a:pt x="32" y="10"/>
                  </a:lnTo>
                  <a:lnTo>
                    <a:pt x="41" y="0"/>
                  </a:lnTo>
                  <a:lnTo>
                    <a:pt x="17" y="10"/>
                  </a:lnTo>
                  <a:close/>
                </a:path>
              </a:pathLst>
            </a:custGeom>
            <a:solidFill>
              <a:srgbClr val="A9A9A9"/>
            </a:solidFill>
            <a:ln w="3175" cmpd="sng">
              <a:solidFill>
                <a:srgbClr val="000000"/>
              </a:solidFill>
              <a:prstDash val="solid"/>
              <a:round/>
              <a:headEnd/>
              <a:tailEnd/>
            </a:ln>
          </p:spPr>
          <p:txBody>
            <a:bodyPr/>
            <a:lstStyle/>
            <a:p>
              <a:endParaRPr lang="zh-TW" altLang="en-US"/>
            </a:p>
          </p:txBody>
        </p:sp>
        <p:sp>
          <p:nvSpPr>
            <p:cNvPr id="4587" name="Freeform 1326"/>
            <p:cNvSpPr>
              <a:spLocks/>
            </p:cNvSpPr>
            <p:nvPr/>
          </p:nvSpPr>
          <p:spPr bwMode="auto">
            <a:xfrm>
              <a:off x="2584" y="1157"/>
              <a:ext cx="19" cy="6"/>
            </a:xfrm>
            <a:custGeom>
              <a:avLst/>
              <a:gdLst/>
              <a:ahLst/>
              <a:cxnLst>
                <a:cxn ang="0">
                  <a:pos x="9" y="0"/>
                </a:cxn>
                <a:cxn ang="0">
                  <a:pos x="0" y="10"/>
                </a:cxn>
                <a:cxn ang="0">
                  <a:pos x="39" y="11"/>
                </a:cxn>
                <a:cxn ang="0">
                  <a:pos x="9" y="0"/>
                </a:cxn>
              </a:cxnLst>
              <a:rect l="0" t="0" r="r" b="b"/>
              <a:pathLst>
                <a:path w="39" h="11">
                  <a:moveTo>
                    <a:pt x="9" y="0"/>
                  </a:moveTo>
                  <a:lnTo>
                    <a:pt x="0" y="10"/>
                  </a:lnTo>
                  <a:lnTo>
                    <a:pt x="39" y="11"/>
                  </a:lnTo>
                  <a:lnTo>
                    <a:pt x="9" y="0"/>
                  </a:lnTo>
                  <a:close/>
                </a:path>
              </a:pathLst>
            </a:custGeom>
            <a:solidFill>
              <a:srgbClr val="AAAAAA"/>
            </a:solidFill>
            <a:ln w="3175" cmpd="sng">
              <a:solidFill>
                <a:srgbClr val="000000"/>
              </a:solidFill>
              <a:prstDash val="solid"/>
              <a:round/>
              <a:headEnd/>
              <a:tailEnd/>
            </a:ln>
          </p:spPr>
          <p:txBody>
            <a:bodyPr/>
            <a:lstStyle/>
            <a:p>
              <a:endParaRPr lang="zh-TW" altLang="en-US"/>
            </a:p>
          </p:txBody>
        </p:sp>
        <p:sp>
          <p:nvSpPr>
            <p:cNvPr id="4588" name="Freeform 1327"/>
            <p:cNvSpPr>
              <a:spLocks/>
            </p:cNvSpPr>
            <p:nvPr/>
          </p:nvSpPr>
          <p:spPr bwMode="auto">
            <a:xfrm>
              <a:off x="2553" y="1170"/>
              <a:ext cx="15" cy="27"/>
            </a:xfrm>
            <a:custGeom>
              <a:avLst/>
              <a:gdLst/>
              <a:ahLst/>
              <a:cxnLst>
                <a:cxn ang="0">
                  <a:pos x="8" y="30"/>
                </a:cxn>
                <a:cxn ang="0">
                  <a:pos x="0" y="54"/>
                </a:cxn>
                <a:cxn ang="0">
                  <a:pos x="25" y="18"/>
                </a:cxn>
                <a:cxn ang="0">
                  <a:pos x="30" y="0"/>
                </a:cxn>
                <a:cxn ang="0">
                  <a:pos x="8" y="30"/>
                </a:cxn>
              </a:cxnLst>
              <a:rect l="0" t="0" r="r" b="b"/>
              <a:pathLst>
                <a:path w="30" h="54">
                  <a:moveTo>
                    <a:pt x="8" y="30"/>
                  </a:moveTo>
                  <a:lnTo>
                    <a:pt x="0" y="54"/>
                  </a:lnTo>
                  <a:lnTo>
                    <a:pt x="25" y="18"/>
                  </a:lnTo>
                  <a:lnTo>
                    <a:pt x="30" y="0"/>
                  </a:lnTo>
                  <a:lnTo>
                    <a:pt x="8" y="30"/>
                  </a:lnTo>
                  <a:close/>
                </a:path>
              </a:pathLst>
            </a:custGeom>
            <a:solidFill>
              <a:srgbClr val="ACACAC"/>
            </a:solidFill>
            <a:ln w="3175" cmpd="sng">
              <a:solidFill>
                <a:srgbClr val="000000"/>
              </a:solidFill>
              <a:prstDash val="solid"/>
              <a:round/>
              <a:headEnd/>
              <a:tailEnd/>
            </a:ln>
          </p:spPr>
          <p:txBody>
            <a:bodyPr/>
            <a:lstStyle/>
            <a:p>
              <a:endParaRPr lang="zh-TW" altLang="en-US"/>
            </a:p>
          </p:txBody>
        </p:sp>
        <p:sp>
          <p:nvSpPr>
            <p:cNvPr id="4589" name="Freeform 1328"/>
            <p:cNvSpPr>
              <a:spLocks/>
            </p:cNvSpPr>
            <p:nvPr/>
          </p:nvSpPr>
          <p:spPr bwMode="auto">
            <a:xfrm>
              <a:off x="2565" y="1162"/>
              <a:ext cx="19" cy="16"/>
            </a:xfrm>
            <a:custGeom>
              <a:avLst/>
              <a:gdLst/>
              <a:ahLst/>
              <a:cxnLst>
                <a:cxn ang="0">
                  <a:pos x="5" y="15"/>
                </a:cxn>
                <a:cxn ang="0">
                  <a:pos x="0" y="33"/>
                </a:cxn>
                <a:cxn ang="0">
                  <a:pos x="35" y="9"/>
                </a:cxn>
                <a:cxn ang="0">
                  <a:pos x="37" y="0"/>
                </a:cxn>
                <a:cxn ang="0">
                  <a:pos x="5" y="15"/>
                </a:cxn>
              </a:cxnLst>
              <a:rect l="0" t="0" r="r" b="b"/>
              <a:pathLst>
                <a:path w="37" h="33">
                  <a:moveTo>
                    <a:pt x="5" y="15"/>
                  </a:moveTo>
                  <a:lnTo>
                    <a:pt x="0" y="33"/>
                  </a:lnTo>
                  <a:lnTo>
                    <a:pt x="35" y="9"/>
                  </a:lnTo>
                  <a:lnTo>
                    <a:pt x="37" y="0"/>
                  </a:lnTo>
                  <a:lnTo>
                    <a:pt x="5" y="15"/>
                  </a:lnTo>
                  <a:close/>
                </a:path>
              </a:pathLst>
            </a:custGeom>
            <a:solidFill>
              <a:srgbClr val="B6B6B6"/>
            </a:solidFill>
            <a:ln w="3175" cmpd="sng">
              <a:solidFill>
                <a:srgbClr val="000000"/>
              </a:solidFill>
              <a:prstDash val="solid"/>
              <a:round/>
              <a:headEnd/>
              <a:tailEnd/>
            </a:ln>
          </p:spPr>
          <p:txBody>
            <a:bodyPr/>
            <a:lstStyle/>
            <a:p>
              <a:endParaRPr lang="zh-TW" altLang="en-US"/>
            </a:p>
          </p:txBody>
        </p:sp>
        <p:sp>
          <p:nvSpPr>
            <p:cNvPr id="4590" name="Freeform 1329"/>
            <p:cNvSpPr>
              <a:spLocks/>
            </p:cNvSpPr>
            <p:nvPr/>
          </p:nvSpPr>
          <p:spPr bwMode="auto">
            <a:xfrm>
              <a:off x="2582" y="1162"/>
              <a:ext cx="21" cy="5"/>
            </a:xfrm>
            <a:custGeom>
              <a:avLst/>
              <a:gdLst/>
              <a:ahLst/>
              <a:cxnLst>
                <a:cxn ang="0">
                  <a:pos x="2" y="0"/>
                </a:cxn>
                <a:cxn ang="0">
                  <a:pos x="0" y="9"/>
                </a:cxn>
                <a:cxn ang="0">
                  <a:pos x="41" y="1"/>
                </a:cxn>
                <a:cxn ang="0">
                  <a:pos x="2" y="0"/>
                </a:cxn>
              </a:cxnLst>
              <a:rect l="0" t="0" r="r" b="b"/>
              <a:pathLst>
                <a:path w="41" h="9">
                  <a:moveTo>
                    <a:pt x="2" y="0"/>
                  </a:moveTo>
                  <a:lnTo>
                    <a:pt x="0" y="9"/>
                  </a:lnTo>
                  <a:lnTo>
                    <a:pt x="41" y="1"/>
                  </a:lnTo>
                  <a:lnTo>
                    <a:pt x="2" y="0"/>
                  </a:lnTo>
                  <a:close/>
                </a:path>
              </a:pathLst>
            </a:custGeom>
            <a:solidFill>
              <a:srgbClr val="CBCBCB"/>
            </a:solidFill>
            <a:ln w="3175" cmpd="sng">
              <a:solidFill>
                <a:srgbClr val="000000"/>
              </a:solidFill>
              <a:prstDash val="solid"/>
              <a:round/>
              <a:headEnd/>
              <a:tailEnd/>
            </a:ln>
          </p:spPr>
          <p:txBody>
            <a:bodyPr/>
            <a:lstStyle/>
            <a:p>
              <a:endParaRPr lang="zh-TW" altLang="en-US"/>
            </a:p>
          </p:txBody>
        </p:sp>
        <p:sp>
          <p:nvSpPr>
            <p:cNvPr id="4591" name="Freeform 1330"/>
            <p:cNvSpPr>
              <a:spLocks/>
            </p:cNvSpPr>
            <p:nvPr/>
          </p:nvSpPr>
          <p:spPr bwMode="auto">
            <a:xfrm>
              <a:off x="2549" y="1218"/>
              <a:ext cx="8" cy="33"/>
            </a:xfrm>
            <a:custGeom>
              <a:avLst/>
              <a:gdLst/>
              <a:ahLst/>
              <a:cxnLst>
                <a:cxn ang="0">
                  <a:pos x="7" y="42"/>
                </a:cxn>
                <a:cxn ang="0">
                  <a:pos x="15" y="66"/>
                </a:cxn>
                <a:cxn ang="0">
                  <a:pos x="7" y="25"/>
                </a:cxn>
                <a:cxn ang="0">
                  <a:pos x="0" y="0"/>
                </a:cxn>
                <a:cxn ang="0">
                  <a:pos x="7" y="42"/>
                </a:cxn>
              </a:cxnLst>
              <a:rect l="0" t="0" r="r" b="b"/>
              <a:pathLst>
                <a:path w="15" h="66">
                  <a:moveTo>
                    <a:pt x="7" y="42"/>
                  </a:moveTo>
                  <a:lnTo>
                    <a:pt x="15" y="66"/>
                  </a:lnTo>
                  <a:lnTo>
                    <a:pt x="7" y="25"/>
                  </a:lnTo>
                  <a:lnTo>
                    <a:pt x="0" y="0"/>
                  </a:lnTo>
                  <a:lnTo>
                    <a:pt x="7" y="42"/>
                  </a:lnTo>
                  <a:close/>
                </a:path>
              </a:pathLst>
            </a:custGeom>
            <a:solidFill>
              <a:srgbClr val="747474"/>
            </a:solidFill>
            <a:ln w="3175" cmpd="sng">
              <a:solidFill>
                <a:srgbClr val="000000"/>
              </a:solidFill>
              <a:prstDash val="solid"/>
              <a:round/>
              <a:headEnd/>
              <a:tailEnd/>
            </a:ln>
          </p:spPr>
          <p:txBody>
            <a:bodyPr/>
            <a:lstStyle/>
            <a:p>
              <a:endParaRPr lang="zh-TW" altLang="en-US"/>
            </a:p>
          </p:txBody>
        </p:sp>
        <p:sp>
          <p:nvSpPr>
            <p:cNvPr id="4592" name="Freeform 1331"/>
            <p:cNvSpPr>
              <a:spLocks/>
            </p:cNvSpPr>
            <p:nvPr/>
          </p:nvSpPr>
          <p:spPr bwMode="auto">
            <a:xfrm>
              <a:off x="2549" y="1197"/>
              <a:ext cx="8" cy="33"/>
            </a:xfrm>
            <a:custGeom>
              <a:avLst/>
              <a:gdLst/>
              <a:ahLst/>
              <a:cxnLst>
                <a:cxn ang="0">
                  <a:pos x="0" y="43"/>
                </a:cxn>
                <a:cxn ang="0">
                  <a:pos x="7" y="68"/>
                </a:cxn>
                <a:cxn ang="0">
                  <a:pos x="15" y="24"/>
                </a:cxn>
                <a:cxn ang="0">
                  <a:pos x="7" y="0"/>
                </a:cxn>
                <a:cxn ang="0">
                  <a:pos x="0" y="43"/>
                </a:cxn>
              </a:cxnLst>
              <a:rect l="0" t="0" r="r" b="b"/>
              <a:pathLst>
                <a:path w="15" h="68">
                  <a:moveTo>
                    <a:pt x="0" y="43"/>
                  </a:moveTo>
                  <a:lnTo>
                    <a:pt x="7" y="68"/>
                  </a:lnTo>
                  <a:lnTo>
                    <a:pt x="15" y="24"/>
                  </a:lnTo>
                  <a:lnTo>
                    <a:pt x="7" y="0"/>
                  </a:lnTo>
                  <a:lnTo>
                    <a:pt x="0" y="43"/>
                  </a:lnTo>
                  <a:close/>
                </a:path>
              </a:pathLst>
            </a:custGeom>
            <a:solidFill>
              <a:srgbClr val="9D9D9D"/>
            </a:solidFill>
            <a:ln w="3175" cmpd="sng">
              <a:solidFill>
                <a:srgbClr val="000000"/>
              </a:solidFill>
              <a:prstDash val="solid"/>
              <a:round/>
              <a:headEnd/>
              <a:tailEnd/>
            </a:ln>
          </p:spPr>
          <p:txBody>
            <a:bodyPr/>
            <a:lstStyle/>
            <a:p>
              <a:endParaRPr lang="zh-TW" altLang="en-US"/>
            </a:p>
          </p:txBody>
        </p:sp>
        <p:sp>
          <p:nvSpPr>
            <p:cNvPr id="4593" name="Freeform 1332"/>
            <p:cNvSpPr>
              <a:spLocks/>
            </p:cNvSpPr>
            <p:nvPr/>
          </p:nvSpPr>
          <p:spPr bwMode="auto">
            <a:xfrm>
              <a:off x="2553" y="1178"/>
              <a:ext cx="15" cy="30"/>
            </a:xfrm>
            <a:custGeom>
              <a:avLst/>
              <a:gdLst/>
              <a:ahLst/>
              <a:cxnLst>
                <a:cxn ang="0">
                  <a:pos x="0" y="36"/>
                </a:cxn>
                <a:cxn ang="0">
                  <a:pos x="8" y="60"/>
                </a:cxn>
                <a:cxn ang="0">
                  <a:pos x="30" y="19"/>
                </a:cxn>
                <a:cxn ang="0">
                  <a:pos x="25" y="0"/>
                </a:cxn>
                <a:cxn ang="0">
                  <a:pos x="0" y="36"/>
                </a:cxn>
              </a:cxnLst>
              <a:rect l="0" t="0" r="r" b="b"/>
              <a:pathLst>
                <a:path w="30" h="60">
                  <a:moveTo>
                    <a:pt x="0" y="36"/>
                  </a:moveTo>
                  <a:lnTo>
                    <a:pt x="8" y="60"/>
                  </a:lnTo>
                  <a:lnTo>
                    <a:pt x="30" y="19"/>
                  </a:lnTo>
                  <a:lnTo>
                    <a:pt x="25" y="0"/>
                  </a:lnTo>
                  <a:lnTo>
                    <a:pt x="0" y="36"/>
                  </a:lnTo>
                  <a:close/>
                </a:path>
              </a:pathLst>
            </a:custGeom>
            <a:solidFill>
              <a:srgbClr val="CDCDCD"/>
            </a:solidFill>
            <a:ln w="3175" cmpd="sng">
              <a:solidFill>
                <a:srgbClr val="000000"/>
              </a:solidFill>
              <a:prstDash val="solid"/>
              <a:round/>
              <a:headEnd/>
              <a:tailEnd/>
            </a:ln>
          </p:spPr>
          <p:txBody>
            <a:bodyPr/>
            <a:lstStyle/>
            <a:p>
              <a:endParaRPr lang="zh-TW" altLang="en-US"/>
            </a:p>
          </p:txBody>
        </p:sp>
        <p:sp>
          <p:nvSpPr>
            <p:cNvPr id="4594" name="Freeform 1333"/>
            <p:cNvSpPr>
              <a:spLocks/>
            </p:cNvSpPr>
            <p:nvPr/>
          </p:nvSpPr>
          <p:spPr bwMode="auto">
            <a:xfrm>
              <a:off x="2565" y="1167"/>
              <a:ext cx="19" cy="21"/>
            </a:xfrm>
            <a:custGeom>
              <a:avLst/>
              <a:gdLst/>
              <a:ahLst/>
              <a:cxnLst>
                <a:cxn ang="0">
                  <a:pos x="0" y="24"/>
                </a:cxn>
                <a:cxn ang="0">
                  <a:pos x="5" y="43"/>
                </a:cxn>
                <a:cxn ang="0">
                  <a:pos x="37" y="10"/>
                </a:cxn>
                <a:cxn ang="0">
                  <a:pos x="35" y="0"/>
                </a:cxn>
                <a:cxn ang="0">
                  <a:pos x="0" y="24"/>
                </a:cxn>
              </a:cxnLst>
              <a:rect l="0" t="0" r="r" b="b"/>
              <a:pathLst>
                <a:path w="37" h="43">
                  <a:moveTo>
                    <a:pt x="0" y="24"/>
                  </a:moveTo>
                  <a:lnTo>
                    <a:pt x="5" y="43"/>
                  </a:lnTo>
                  <a:lnTo>
                    <a:pt x="37" y="10"/>
                  </a:lnTo>
                  <a:lnTo>
                    <a:pt x="35" y="0"/>
                  </a:lnTo>
                  <a:lnTo>
                    <a:pt x="0" y="24"/>
                  </a:lnTo>
                  <a:close/>
                </a:path>
              </a:pathLst>
            </a:custGeom>
            <a:solidFill>
              <a:srgbClr val="FFFFFF"/>
            </a:solidFill>
            <a:ln w="3175" cmpd="sng">
              <a:solidFill>
                <a:srgbClr val="000000"/>
              </a:solidFill>
              <a:prstDash val="solid"/>
              <a:round/>
              <a:headEnd/>
              <a:tailEnd/>
            </a:ln>
          </p:spPr>
          <p:txBody>
            <a:bodyPr/>
            <a:lstStyle/>
            <a:p>
              <a:endParaRPr lang="zh-TW" altLang="en-US"/>
            </a:p>
          </p:txBody>
        </p:sp>
        <p:sp>
          <p:nvSpPr>
            <p:cNvPr id="4595" name="Freeform 1334"/>
            <p:cNvSpPr>
              <a:spLocks/>
            </p:cNvSpPr>
            <p:nvPr/>
          </p:nvSpPr>
          <p:spPr bwMode="auto">
            <a:xfrm>
              <a:off x="2582" y="1163"/>
              <a:ext cx="21" cy="8"/>
            </a:xfrm>
            <a:custGeom>
              <a:avLst/>
              <a:gdLst/>
              <a:ahLst/>
              <a:cxnLst>
                <a:cxn ang="0">
                  <a:pos x="0" y="8"/>
                </a:cxn>
                <a:cxn ang="0">
                  <a:pos x="2" y="18"/>
                </a:cxn>
                <a:cxn ang="0">
                  <a:pos x="41" y="0"/>
                </a:cxn>
                <a:cxn ang="0">
                  <a:pos x="0" y="8"/>
                </a:cxn>
              </a:cxnLst>
              <a:rect l="0" t="0" r="r" b="b"/>
              <a:pathLst>
                <a:path w="41" h="18">
                  <a:moveTo>
                    <a:pt x="0" y="8"/>
                  </a:moveTo>
                  <a:lnTo>
                    <a:pt x="2" y="18"/>
                  </a:lnTo>
                  <a:lnTo>
                    <a:pt x="41" y="0"/>
                  </a:lnTo>
                  <a:lnTo>
                    <a:pt x="0" y="8"/>
                  </a:lnTo>
                  <a:close/>
                </a:path>
              </a:pathLst>
            </a:custGeom>
            <a:solidFill>
              <a:srgbClr val="F1F1F1"/>
            </a:solidFill>
            <a:ln w="3175" cmpd="sng">
              <a:solidFill>
                <a:srgbClr val="000000"/>
              </a:solidFill>
              <a:prstDash val="solid"/>
              <a:round/>
              <a:headEnd/>
              <a:tailEnd/>
            </a:ln>
          </p:spPr>
          <p:txBody>
            <a:bodyPr/>
            <a:lstStyle/>
            <a:p>
              <a:endParaRPr lang="zh-TW" altLang="en-US"/>
            </a:p>
          </p:txBody>
        </p:sp>
        <p:sp>
          <p:nvSpPr>
            <p:cNvPr id="4596" name="Freeform 1335"/>
            <p:cNvSpPr>
              <a:spLocks/>
            </p:cNvSpPr>
            <p:nvPr/>
          </p:nvSpPr>
          <p:spPr bwMode="auto">
            <a:xfrm>
              <a:off x="2557" y="1251"/>
              <a:ext cx="19" cy="23"/>
            </a:xfrm>
            <a:custGeom>
              <a:avLst/>
              <a:gdLst/>
              <a:ahLst/>
              <a:cxnLst>
                <a:cxn ang="0">
                  <a:pos x="22" y="30"/>
                </a:cxn>
                <a:cxn ang="0">
                  <a:pos x="39" y="46"/>
                </a:cxn>
                <a:cxn ang="0">
                  <a:pos x="22" y="20"/>
                </a:cxn>
                <a:cxn ang="0">
                  <a:pos x="0" y="0"/>
                </a:cxn>
                <a:cxn ang="0">
                  <a:pos x="22" y="30"/>
                </a:cxn>
              </a:cxnLst>
              <a:rect l="0" t="0" r="r" b="b"/>
              <a:pathLst>
                <a:path w="39" h="46">
                  <a:moveTo>
                    <a:pt x="22" y="30"/>
                  </a:moveTo>
                  <a:lnTo>
                    <a:pt x="39" y="46"/>
                  </a:lnTo>
                  <a:lnTo>
                    <a:pt x="22" y="20"/>
                  </a:lnTo>
                  <a:lnTo>
                    <a:pt x="0" y="0"/>
                  </a:lnTo>
                  <a:lnTo>
                    <a:pt x="22" y="30"/>
                  </a:lnTo>
                  <a:close/>
                </a:path>
              </a:pathLst>
            </a:custGeom>
            <a:solidFill>
              <a:srgbClr val="444444"/>
            </a:solidFill>
            <a:ln w="3175" cmpd="sng">
              <a:solidFill>
                <a:srgbClr val="000000"/>
              </a:solidFill>
              <a:prstDash val="solid"/>
              <a:round/>
              <a:headEnd/>
              <a:tailEnd/>
            </a:ln>
          </p:spPr>
          <p:txBody>
            <a:bodyPr/>
            <a:lstStyle/>
            <a:p>
              <a:endParaRPr lang="zh-TW" altLang="en-US"/>
            </a:p>
          </p:txBody>
        </p:sp>
        <p:sp>
          <p:nvSpPr>
            <p:cNvPr id="4597" name="Freeform 1336"/>
            <p:cNvSpPr>
              <a:spLocks/>
            </p:cNvSpPr>
            <p:nvPr/>
          </p:nvSpPr>
          <p:spPr bwMode="auto">
            <a:xfrm>
              <a:off x="2553" y="1230"/>
              <a:ext cx="15" cy="31"/>
            </a:xfrm>
            <a:custGeom>
              <a:avLst/>
              <a:gdLst/>
              <a:ahLst/>
              <a:cxnLst>
                <a:cxn ang="0">
                  <a:pos x="8" y="41"/>
                </a:cxn>
                <a:cxn ang="0">
                  <a:pos x="30" y="61"/>
                </a:cxn>
                <a:cxn ang="0">
                  <a:pos x="25" y="22"/>
                </a:cxn>
                <a:cxn ang="0">
                  <a:pos x="0" y="0"/>
                </a:cxn>
                <a:cxn ang="0">
                  <a:pos x="8" y="41"/>
                </a:cxn>
              </a:cxnLst>
              <a:rect l="0" t="0" r="r" b="b"/>
              <a:pathLst>
                <a:path w="30" h="61">
                  <a:moveTo>
                    <a:pt x="8" y="41"/>
                  </a:moveTo>
                  <a:lnTo>
                    <a:pt x="30" y="61"/>
                  </a:lnTo>
                  <a:lnTo>
                    <a:pt x="25" y="22"/>
                  </a:lnTo>
                  <a:lnTo>
                    <a:pt x="0" y="0"/>
                  </a:lnTo>
                  <a:lnTo>
                    <a:pt x="8" y="41"/>
                  </a:lnTo>
                  <a:close/>
                </a:path>
              </a:pathLst>
            </a:custGeom>
            <a:solidFill>
              <a:srgbClr val="757575"/>
            </a:solidFill>
            <a:ln w="3175" cmpd="sng">
              <a:solidFill>
                <a:srgbClr val="000000"/>
              </a:solidFill>
              <a:prstDash val="solid"/>
              <a:round/>
              <a:headEnd/>
              <a:tailEnd/>
            </a:ln>
          </p:spPr>
          <p:txBody>
            <a:bodyPr/>
            <a:lstStyle/>
            <a:p>
              <a:endParaRPr lang="zh-TW" altLang="en-US"/>
            </a:p>
          </p:txBody>
        </p:sp>
        <p:sp>
          <p:nvSpPr>
            <p:cNvPr id="4598" name="Freeform 1337"/>
            <p:cNvSpPr>
              <a:spLocks/>
            </p:cNvSpPr>
            <p:nvPr/>
          </p:nvSpPr>
          <p:spPr bwMode="auto">
            <a:xfrm>
              <a:off x="2553" y="1208"/>
              <a:ext cx="15" cy="33"/>
            </a:xfrm>
            <a:custGeom>
              <a:avLst/>
              <a:gdLst/>
              <a:ahLst/>
              <a:cxnLst>
                <a:cxn ang="0">
                  <a:pos x="0" y="44"/>
                </a:cxn>
                <a:cxn ang="0">
                  <a:pos x="25" y="66"/>
                </a:cxn>
                <a:cxn ang="0">
                  <a:pos x="30" y="20"/>
                </a:cxn>
                <a:cxn ang="0">
                  <a:pos x="8" y="0"/>
                </a:cxn>
                <a:cxn ang="0">
                  <a:pos x="0" y="44"/>
                </a:cxn>
              </a:cxnLst>
              <a:rect l="0" t="0" r="r" b="b"/>
              <a:pathLst>
                <a:path w="30" h="66">
                  <a:moveTo>
                    <a:pt x="0" y="44"/>
                  </a:moveTo>
                  <a:lnTo>
                    <a:pt x="25" y="66"/>
                  </a:lnTo>
                  <a:lnTo>
                    <a:pt x="30" y="20"/>
                  </a:lnTo>
                  <a:lnTo>
                    <a:pt x="8" y="0"/>
                  </a:lnTo>
                  <a:lnTo>
                    <a:pt x="0" y="44"/>
                  </a:lnTo>
                  <a:close/>
                </a:path>
              </a:pathLst>
            </a:custGeom>
            <a:solidFill>
              <a:srgbClr val="C7C7C7"/>
            </a:solidFill>
            <a:ln w="3175" cmpd="sng">
              <a:solidFill>
                <a:srgbClr val="000000"/>
              </a:solidFill>
              <a:prstDash val="solid"/>
              <a:round/>
              <a:headEnd/>
              <a:tailEnd/>
            </a:ln>
          </p:spPr>
          <p:txBody>
            <a:bodyPr/>
            <a:lstStyle/>
            <a:p>
              <a:endParaRPr lang="zh-TW" altLang="en-US"/>
            </a:p>
          </p:txBody>
        </p:sp>
        <p:sp>
          <p:nvSpPr>
            <p:cNvPr id="4599" name="Freeform 1338"/>
            <p:cNvSpPr>
              <a:spLocks/>
            </p:cNvSpPr>
            <p:nvPr/>
          </p:nvSpPr>
          <p:spPr bwMode="auto">
            <a:xfrm>
              <a:off x="2557" y="1188"/>
              <a:ext cx="19" cy="31"/>
            </a:xfrm>
            <a:custGeom>
              <a:avLst/>
              <a:gdLst/>
              <a:ahLst/>
              <a:cxnLst>
                <a:cxn ang="0">
                  <a:pos x="0" y="41"/>
                </a:cxn>
                <a:cxn ang="0">
                  <a:pos x="22" y="61"/>
                </a:cxn>
                <a:cxn ang="0">
                  <a:pos x="39" y="14"/>
                </a:cxn>
                <a:cxn ang="0">
                  <a:pos x="22" y="0"/>
                </a:cxn>
                <a:cxn ang="0">
                  <a:pos x="0" y="41"/>
                </a:cxn>
              </a:cxnLst>
              <a:rect l="0" t="0" r="r" b="b"/>
              <a:pathLst>
                <a:path w="39" h="61">
                  <a:moveTo>
                    <a:pt x="0" y="41"/>
                  </a:moveTo>
                  <a:lnTo>
                    <a:pt x="22" y="61"/>
                  </a:lnTo>
                  <a:lnTo>
                    <a:pt x="39" y="14"/>
                  </a:lnTo>
                  <a:lnTo>
                    <a:pt x="22" y="0"/>
                  </a:lnTo>
                  <a:lnTo>
                    <a:pt x="0" y="41"/>
                  </a:lnTo>
                  <a:close/>
                </a:path>
              </a:pathLst>
            </a:custGeom>
            <a:solidFill>
              <a:srgbClr val="FFFFFF"/>
            </a:solidFill>
            <a:ln w="3175" cmpd="sng">
              <a:solidFill>
                <a:srgbClr val="000000"/>
              </a:solidFill>
              <a:prstDash val="solid"/>
              <a:round/>
              <a:headEnd/>
              <a:tailEnd/>
            </a:ln>
          </p:spPr>
          <p:txBody>
            <a:bodyPr/>
            <a:lstStyle/>
            <a:p>
              <a:endParaRPr lang="zh-TW" altLang="en-US"/>
            </a:p>
          </p:txBody>
        </p:sp>
        <p:sp>
          <p:nvSpPr>
            <p:cNvPr id="4600" name="Freeform 1339"/>
            <p:cNvSpPr>
              <a:spLocks/>
            </p:cNvSpPr>
            <p:nvPr/>
          </p:nvSpPr>
          <p:spPr bwMode="auto">
            <a:xfrm>
              <a:off x="2568" y="1171"/>
              <a:ext cx="20" cy="24"/>
            </a:xfrm>
            <a:custGeom>
              <a:avLst/>
              <a:gdLst/>
              <a:ahLst/>
              <a:cxnLst>
                <a:cxn ang="0">
                  <a:pos x="0" y="33"/>
                </a:cxn>
                <a:cxn ang="0">
                  <a:pos x="17" y="47"/>
                </a:cxn>
                <a:cxn ang="0">
                  <a:pos x="41" y="7"/>
                </a:cxn>
                <a:cxn ang="0">
                  <a:pos x="32" y="0"/>
                </a:cxn>
                <a:cxn ang="0">
                  <a:pos x="0" y="33"/>
                </a:cxn>
              </a:cxnLst>
              <a:rect l="0" t="0" r="r" b="b"/>
              <a:pathLst>
                <a:path w="41" h="47">
                  <a:moveTo>
                    <a:pt x="0" y="33"/>
                  </a:moveTo>
                  <a:lnTo>
                    <a:pt x="17" y="47"/>
                  </a:lnTo>
                  <a:lnTo>
                    <a:pt x="41" y="7"/>
                  </a:lnTo>
                  <a:lnTo>
                    <a:pt x="32" y="0"/>
                  </a:lnTo>
                  <a:lnTo>
                    <a:pt x="0" y="33"/>
                  </a:lnTo>
                  <a:close/>
                </a:path>
              </a:pathLst>
            </a:custGeom>
            <a:solidFill>
              <a:srgbClr val="FFFFFF"/>
            </a:solidFill>
            <a:ln w="3175" cmpd="sng">
              <a:solidFill>
                <a:srgbClr val="000000"/>
              </a:solidFill>
              <a:prstDash val="solid"/>
              <a:round/>
              <a:headEnd/>
              <a:tailEnd/>
            </a:ln>
          </p:spPr>
          <p:txBody>
            <a:bodyPr/>
            <a:lstStyle/>
            <a:p>
              <a:endParaRPr lang="zh-TW" altLang="en-US"/>
            </a:p>
          </p:txBody>
        </p:sp>
        <p:sp>
          <p:nvSpPr>
            <p:cNvPr id="4601" name="Freeform 1340"/>
            <p:cNvSpPr>
              <a:spLocks/>
            </p:cNvSpPr>
            <p:nvPr/>
          </p:nvSpPr>
          <p:spPr bwMode="auto">
            <a:xfrm>
              <a:off x="2584" y="1163"/>
              <a:ext cx="19" cy="12"/>
            </a:xfrm>
            <a:custGeom>
              <a:avLst/>
              <a:gdLst/>
              <a:ahLst/>
              <a:cxnLst>
                <a:cxn ang="0">
                  <a:pos x="0" y="18"/>
                </a:cxn>
                <a:cxn ang="0">
                  <a:pos x="9" y="25"/>
                </a:cxn>
                <a:cxn ang="0">
                  <a:pos x="39" y="0"/>
                </a:cxn>
                <a:cxn ang="0">
                  <a:pos x="0" y="18"/>
                </a:cxn>
              </a:cxnLst>
              <a:rect l="0" t="0" r="r" b="b"/>
              <a:pathLst>
                <a:path w="39" h="25">
                  <a:moveTo>
                    <a:pt x="0" y="18"/>
                  </a:moveTo>
                  <a:lnTo>
                    <a:pt x="9" y="25"/>
                  </a:lnTo>
                  <a:lnTo>
                    <a:pt x="39" y="0"/>
                  </a:lnTo>
                  <a:lnTo>
                    <a:pt x="0" y="18"/>
                  </a:lnTo>
                  <a:close/>
                </a:path>
              </a:pathLst>
            </a:custGeom>
            <a:solidFill>
              <a:srgbClr val="FFFFFF"/>
            </a:solidFill>
            <a:ln w="3175" cmpd="sng">
              <a:solidFill>
                <a:srgbClr val="000000"/>
              </a:solidFill>
              <a:prstDash val="solid"/>
              <a:round/>
              <a:headEnd/>
              <a:tailEnd/>
            </a:ln>
          </p:spPr>
          <p:txBody>
            <a:bodyPr/>
            <a:lstStyle/>
            <a:p>
              <a:endParaRPr lang="zh-TW" altLang="en-US"/>
            </a:p>
          </p:txBody>
        </p:sp>
        <p:sp>
          <p:nvSpPr>
            <p:cNvPr id="4602" name="Freeform 1341"/>
            <p:cNvSpPr>
              <a:spLocks/>
            </p:cNvSpPr>
            <p:nvPr/>
          </p:nvSpPr>
          <p:spPr bwMode="auto">
            <a:xfrm>
              <a:off x="2568" y="1261"/>
              <a:ext cx="20" cy="18"/>
            </a:xfrm>
            <a:custGeom>
              <a:avLst/>
              <a:gdLst/>
              <a:ahLst/>
              <a:cxnLst>
                <a:cxn ang="0">
                  <a:pos x="17" y="26"/>
                </a:cxn>
                <a:cxn ang="0">
                  <a:pos x="41" y="37"/>
                </a:cxn>
                <a:cxn ang="0">
                  <a:pos x="32" y="13"/>
                </a:cxn>
                <a:cxn ang="0">
                  <a:pos x="0" y="0"/>
                </a:cxn>
                <a:cxn ang="0">
                  <a:pos x="17" y="26"/>
                </a:cxn>
              </a:cxnLst>
              <a:rect l="0" t="0" r="r" b="b"/>
              <a:pathLst>
                <a:path w="41" h="37">
                  <a:moveTo>
                    <a:pt x="17" y="26"/>
                  </a:moveTo>
                  <a:lnTo>
                    <a:pt x="41" y="37"/>
                  </a:lnTo>
                  <a:lnTo>
                    <a:pt x="32" y="13"/>
                  </a:lnTo>
                  <a:lnTo>
                    <a:pt x="0" y="0"/>
                  </a:lnTo>
                  <a:lnTo>
                    <a:pt x="17" y="26"/>
                  </a:lnTo>
                  <a:close/>
                </a:path>
              </a:pathLst>
            </a:custGeom>
            <a:solidFill>
              <a:srgbClr val="404040"/>
            </a:solidFill>
            <a:ln w="3175" cmpd="sng">
              <a:solidFill>
                <a:srgbClr val="000000"/>
              </a:solidFill>
              <a:prstDash val="solid"/>
              <a:round/>
              <a:headEnd/>
              <a:tailEnd/>
            </a:ln>
          </p:spPr>
          <p:txBody>
            <a:bodyPr/>
            <a:lstStyle/>
            <a:p>
              <a:endParaRPr lang="zh-TW" altLang="en-US"/>
            </a:p>
          </p:txBody>
        </p:sp>
        <p:sp>
          <p:nvSpPr>
            <p:cNvPr id="4603" name="Freeform 1342"/>
            <p:cNvSpPr>
              <a:spLocks/>
            </p:cNvSpPr>
            <p:nvPr/>
          </p:nvSpPr>
          <p:spPr bwMode="auto">
            <a:xfrm>
              <a:off x="2565" y="1241"/>
              <a:ext cx="19" cy="27"/>
            </a:xfrm>
            <a:custGeom>
              <a:avLst/>
              <a:gdLst/>
              <a:ahLst/>
              <a:cxnLst>
                <a:cxn ang="0">
                  <a:pos x="5" y="39"/>
                </a:cxn>
                <a:cxn ang="0">
                  <a:pos x="37" y="52"/>
                </a:cxn>
                <a:cxn ang="0">
                  <a:pos x="35" y="14"/>
                </a:cxn>
                <a:cxn ang="0">
                  <a:pos x="0" y="0"/>
                </a:cxn>
                <a:cxn ang="0">
                  <a:pos x="5" y="39"/>
                </a:cxn>
              </a:cxnLst>
              <a:rect l="0" t="0" r="r" b="b"/>
              <a:pathLst>
                <a:path w="37" h="52">
                  <a:moveTo>
                    <a:pt x="5" y="39"/>
                  </a:moveTo>
                  <a:lnTo>
                    <a:pt x="37" y="52"/>
                  </a:lnTo>
                  <a:lnTo>
                    <a:pt x="35" y="14"/>
                  </a:lnTo>
                  <a:lnTo>
                    <a:pt x="0" y="0"/>
                  </a:lnTo>
                  <a:lnTo>
                    <a:pt x="5" y="39"/>
                  </a:lnTo>
                  <a:close/>
                </a:path>
              </a:pathLst>
            </a:custGeom>
            <a:solidFill>
              <a:srgbClr val="6A6A6A"/>
            </a:solidFill>
            <a:ln w="3175" cmpd="sng">
              <a:solidFill>
                <a:srgbClr val="000000"/>
              </a:solidFill>
              <a:prstDash val="solid"/>
              <a:round/>
              <a:headEnd/>
              <a:tailEnd/>
            </a:ln>
          </p:spPr>
          <p:txBody>
            <a:bodyPr/>
            <a:lstStyle/>
            <a:p>
              <a:endParaRPr lang="zh-TW" altLang="en-US"/>
            </a:p>
          </p:txBody>
        </p:sp>
        <p:sp>
          <p:nvSpPr>
            <p:cNvPr id="4604" name="Freeform 1343"/>
            <p:cNvSpPr>
              <a:spLocks/>
            </p:cNvSpPr>
            <p:nvPr/>
          </p:nvSpPr>
          <p:spPr bwMode="auto">
            <a:xfrm>
              <a:off x="2565" y="1219"/>
              <a:ext cx="19" cy="30"/>
            </a:xfrm>
            <a:custGeom>
              <a:avLst/>
              <a:gdLst/>
              <a:ahLst/>
              <a:cxnLst>
                <a:cxn ang="0">
                  <a:pos x="0" y="46"/>
                </a:cxn>
                <a:cxn ang="0">
                  <a:pos x="35" y="60"/>
                </a:cxn>
                <a:cxn ang="0">
                  <a:pos x="37" y="13"/>
                </a:cxn>
                <a:cxn ang="0">
                  <a:pos x="5" y="0"/>
                </a:cxn>
                <a:cxn ang="0">
                  <a:pos x="0" y="46"/>
                </a:cxn>
              </a:cxnLst>
              <a:rect l="0" t="0" r="r" b="b"/>
              <a:pathLst>
                <a:path w="37" h="60">
                  <a:moveTo>
                    <a:pt x="0" y="46"/>
                  </a:moveTo>
                  <a:lnTo>
                    <a:pt x="35" y="60"/>
                  </a:lnTo>
                  <a:lnTo>
                    <a:pt x="37" y="13"/>
                  </a:lnTo>
                  <a:lnTo>
                    <a:pt x="5" y="0"/>
                  </a:lnTo>
                  <a:lnTo>
                    <a:pt x="0" y="46"/>
                  </a:lnTo>
                  <a:close/>
                </a:path>
              </a:pathLst>
            </a:custGeom>
            <a:solidFill>
              <a:srgbClr val="F9F9F9"/>
            </a:solidFill>
            <a:ln w="3175" cmpd="sng">
              <a:solidFill>
                <a:srgbClr val="000000"/>
              </a:solidFill>
              <a:prstDash val="solid"/>
              <a:round/>
              <a:headEnd/>
              <a:tailEnd/>
            </a:ln>
          </p:spPr>
          <p:txBody>
            <a:bodyPr/>
            <a:lstStyle/>
            <a:p>
              <a:endParaRPr lang="zh-TW" altLang="en-US"/>
            </a:p>
          </p:txBody>
        </p:sp>
        <p:sp>
          <p:nvSpPr>
            <p:cNvPr id="4605" name="Freeform 1344"/>
            <p:cNvSpPr>
              <a:spLocks/>
            </p:cNvSpPr>
            <p:nvPr/>
          </p:nvSpPr>
          <p:spPr bwMode="auto">
            <a:xfrm>
              <a:off x="2568" y="1195"/>
              <a:ext cx="20" cy="30"/>
            </a:xfrm>
            <a:custGeom>
              <a:avLst/>
              <a:gdLst/>
              <a:ahLst/>
              <a:cxnLst>
                <a:cxn ang="0">
                  <a:pos x="0" y="47"/>
                </a:cxn>
                <a:cxn ang="0">
                  <a:pos x="32" y="60"/>
                </a:cxn>
                <a:cxn ang="0">
                  <a:pos x="41" y="11"/>
                </a:cxn>
                <a:cxn ang="0">
                  <a:pos x="17" y="0"/>
                </a:cxn>
                <a:cxn ang="0">
                  <a:pos x="0" y="47"/>
                </a:cxn>
              </a:cxnLst>
              <a:rect l="0" t="0" r="r" b="b"/>
              <a:pathLst>
                <a:path w="41" h="60">
                  <a:moveTo>
                    <a:pt x="0" y="47"/>
                  </a:moveTo>
                  <a:lnTo>
                    <a:pt x="32" y="60"/>
                  </a:lnTo>
                  <a:lnTo>
                    <a:pt x="41" y="11"/>
                  </a:lnTo>
                  <a:lnTo>
                    <a:pt x="17" y="0"/>
                  </a:lnTo>
                  <a:lnTo>
                    <a:pt x="0" y="47"/>
                  </a:lnTo>
                  <a:close/>
                </a:path>
              </a:pathLst>
            </a:custGeom>
            <a:solidFill>
              <a:srgbClr val="FFFFFF"/>
            </a:solidFill>
            <a:ln w="3175" cmpd="sng">
              <a:solidFill>
                <a:srgbClr val="000000"/>
              </a:solidFill>
              <a:prstDash val="solid"/>
              <a:round/>
              <a:headEnd/>
              <a:tailEnd/>
            </a:ln>
          </p:spPr>
          <p:txBody>
            <a:bodyPr/>
            <a:lstStyle/>
            <a:p>
              <a:endParaRPr lang="zh-TW" altLang="en-US"/>
            </a:p>
          </p:txBody>
        </p:sp>
        <p:sp>
          <p:nvSpPr>
            <p:cNvPr id="4606" name="Freeform 1345"/>
            <p:cNvSpPr>
              <a:spLocks/>
            </p:cNvSpPr>
            <p:nvPr/>
          </p:nvSpPr>
          <p:spPr bwMode="auto">
            <a:xfrm>
              <a:off x="2576" y="1175"/>
              <a:ext cx="19" cy="25"/>
            </a:xfrm>
            <a:custGeom>
              <a:avLst/>
              <a:gdLst/>
              <a:ahLst/>
              <a:cxnLst>
                <a:cxn ang="0">
                  <a:pos x="0" y="40"/>
                </a:cxn>
                <a:cxn ang="0">
                  <a:pos x="24" y="51"/>
                </a:cxn>
                <a:cxn ang="0">
                  <a:pos x="39" y="7"/>
                </a:cxn>
                <a:cxn ang="0">
                  <a:pos x="24" y="0"/>
                </a:cxn>
                <a:cxn ang="0">
                  <a:pos x="0" y="40"/>
                </a:cxn>
              </a:cxnLst>
              <a:rect l="0" t="0" r="r" b="b"/>
              <a:pathLst>
                <a:path w="39" h="51">
                  <a:moveTo>
                    <a:pt x="0" y="40"/>
                  </a:moveTo>
                  <a:lnTo>
                    <a:pt x="24" y="51"/>
                  </a:lnTo>
                  <a:lnTo>
                    <a:pt x="39" y="7"/>
                  </a:lnTo>
                  <a:lnTo>
                    <a:pt x="24" y="0"/>
                  </a:lnTo>
                  <a:lnTo>
                    <a:pt x="0" y="40"/>
                  </a:lnTo>
                  <a:close/>
                </a:path>
              </a:pathLst>
            </a:custGeom>
            <a:solidFill>
              <a:srgbClr val="FFFFFF"/>
            </a:solidFill>
            <a:ln w="3175" cmpd="sng">
              <a:solidFill>
                <a:srgbClr val="000000"/>
              </a:solidFill>
              <a:prstDash val="solid"/>
              <a:round/>
              <a:headEnd/>
              <a:tailEnd/>
            </a:ln>
          </p:spPr>
          <p:txBody>
            <a:bodyPr/>
            <a:lstStyle/>
            <a:p>
              <a:endParaRPr lang="zh-TW" altLang="en-US"/>
            </a:p>
          </p:txBody>
        </p:sp>
        <p:sp>
          <p:nvSpPr>
            <p:cNvPr id="4607" name="Freeform 1346"/>
            <p:cNvSpPr>
              <a:spLocks/>
            </p:cNvSpPr>
            <p:nvPr/>
          </p:nvSpPr>
          <p:spPr bwMode="auto">
            <a:xfrm>
              <a:off x="2588" y="1163"/>
              <a:ext cx="15" cy="15"/>
            </a:xfrm>
            <a:custGeom>
              <a:avLst/>
              <a:gdLst/>
              <a:ahLst/>
              <a:cxnLst>
                <a:cxn ang="0">
                  <a:pos x="0" y="25"/>
                </a:cxn>
                <a:cxn ang="0">
                  <a:pos x="15" y="32"/>
                </a:cxn>
                <a:cxn ang="0">
                  <a:pos x="30" y="0"/>
                </a:cxn>
                <a:cxn ang="0">
                  <a:pos x="0" y="25"/>
                </a:cxn>
              </a:cxnLst>
              <a:rect l="0" t="0" r="r" b="b"/>
              <a:pathLst>
                <a:path w="30" h="32">
                  <a:moveTo>
                    <a:pt x="0" y="25"/>
                  </a:moveTo>
                  <a:lnTo>
                    <a:pt x="15" y="32"/>
                  </a:lnTo>
                  <a:lnTo>
                    <a:pt x="30" y="0"/>
                  </a:lnTo>
                  <a:lnTo>
                    <a:pt x="0" y="25"/>
                  </a:lnTo>
                  <a:close/>
                </a:path>
              </a:pathLst>
            </a:custGeom>
            <a:solidFill>
              <a:srgbClr val="FFFFFF"/>
            </a:solidFill>
            <a:ln w="3175" cmpd="sng">
              <a:solidFill>
                <a:srgbClr val="000000"/>
              </a:solidFill>
              <a:prstDash val="solid"/>
              <a:round/>
              <a:headEnd/>
              <a:tailEnd/>
            </a:ln>
          </p:spPr>
          <p:txBody>
            <a:bodyPr/>
            <a:lstStyle/>
            <a:p>
              <a:endParaRPr lang="zh-TW" altLang="en-US"/>
            </a:p>
          </p:txBody>
        </p:sp>
        <p:sp>
          <p:nvSpPr>
            <p:cNvPr id="4608" name="Freeform 1347"/>
            <p:cNvSpPr>
              <a:spLocks/>
            </p:cNvSpPr>
            <p:nvPr/>
          </p:nvSpPr>
          <p:spPr bwMode="auto">
            <a:xfrm>
              <a:off x="2588" y="1279"/>
              <a:ext cx="15" cy="3"/>
            </a:xfrm>
            <a:custGeom>
              <a:avLst/>
              <a:gdLst/>
              <a:ahLst/>
              <a:cxnLst>
                <a:cxn ang="0">
                  <a:pos x="15" y="3"/>
                </a:cxn>
                <a:cxn ang="0">
                  <a:pos x="30" y="4"/>
                </a:cxn>
                <a:cxn ang="0">
                  <a:pos x="30" y="3"/>
                </a:cxn>
                <a:cxn ang="0">
                  <a:pos x="0" y="0"/>
                </a:cxn>
                <a:cxn ang="0">
                  <a:pos x="15" y="3"/>
                </a:cxn>
              </a:cxnLst>
              <a:rect l="0" t="0" r="r" b="b"/>
              <a:pathLst>
                <a:path w="30" h="4">
                  <a:moveTo>
                    <a:pt x="15" y="3"/>
                  </a:moveTo>
                  <a:lnTo>
                    <a:pt x="30" y="4"/>
                  </a:lnTo>
                  <a:lnTo>
                    <a:pt x="30" y="3"/>
                  </a:lnTo>
                  <a:lnTo>
                    <a:pt x="0" y="0"/>
                  </a:lnTo>
                  <a:lnTo>
                    <a:pt x="15" y="3"/>
                  </a:lnTo>
                  <a:close/>
                </a:path>
              </a:pathLst>
            </a:custGeom>
            <a:solidFill>
              <a:srgbClr val="404040"/>
            </a:solidFill>
            <a:ln w="3175" cmpd="sng">
              <a:solidFill>
                <a:srgbClr val="000000"/>
              </a:solidFill>
              <a:prstDash val="solid"/>
              <a:round/>
              <a:headEnd/>
              <a:tailEnd/>
            </a:ln>
          </p:spPr>
          <p:txBody>
            <a:bodyPr/>
            <a:lstStyle/>
            <a:p>
              <a:endParaRPr lang="zh-TW" altLang="en-US"/>
            </a:p>
          </p:txBody>
        </p:sp>
        <p:sp>
          <p:nvSpPr>
            <p:cNvPr id="4609" name="Freeform 1348"/>
            <p:cNvSpPr>
              <a:spLocks/>
            </p:cNvSpPr>
            <p:nvPr/>
          </p:nvSpPr>
          <p:spPr bwMode="auto">
            <a:xfrm>
              <a:off x="2584" y="1268"/>
              <a:ext cx="19" cy="13"/>
            </a:xfrm>
            <a:custGeom>
              <a:avLst/>
              <a:gdLst/>
              <a:ahLst/>
              <a:cxnLst>
                <a:cxn ang="0">
                  <a:pos x="9" y="24"/>
                </a:cxn>
                <a:cxn ang="0">
                  <a:pos x="39" y="27"/>
                </a:cxn>
                <a:cxn ang="0">
                  <a:pos x="39" y="5"/>
                </a:cxn>
                <a:cxn ang="0">
                  <a:pos x="0" y="0"/>
                </a:cxn>
                <a:cxn ang="0">
                  <a:pos x="9" y="24"/>
                </a:cxn>
              </a:cxnLst>
              <a:rect l="0" t="0" r="r" b="b"/>
              <a:pathLst>
                <a:path w="39" h="27">
                  <a:moveTo>
                    <a:pt x="9" y="24"/>
                  </a:moveTo>
                  <a:lnTo>
                    <a:pt x="39" y="27"/>
                  </a:lnTo>
                  <a:lnTo>
                    <a:pt x="39" y="5"/>
                  </a:lnTo>
                  <a:lnTo>
                    <a:pt x="0" y="0"/>
                  </a:lnTo>
                  <a:lnTo>
                    <a:pt x="9" y="24"/>
                  </a:lnTo>
                  <a:close/>
                </a:path>
              </a:pathLst>
            </a:custGeom>
            <a:solidFill>
              <a:srgbClr val="404040"/>
            </a:solidFill>
            <a:ln w="3175" cmpd="sng">
              <a:solidFill>
                <a:srgbClr val="000000"/>
              </a:solidFill>
              <a:prstDash val="solid"/>
              <a:round/>
              <a:headEnd/>
              <a:tailEnd/>
            </a:ln>
          </p:spPr>
          <p:txBody>
            <a:bodyPr/>
            <a:lstStyle/>
            <a:p>
              <a:endParaRPr lang="zh-TW" altLang="en-US"/>
            </a:p>
          </p:txBody>
        </p:sp>
        <p:sp>
          <p:nvSpPr>
            <p:cNvPr id="4610" name="Freeform 1349"/>
            <p:cNvSpPr>
              <a:spLocks/>
            </p:cNvSpPr>
            <p:nvPr/>
          </p:nvSpPr>
          <p:spPr bwMode="auto">
            <a:xfrm>
              <a:off x="2582" y="1249"/>
              <a:ext cx="21" cy="21"/>
            </a:xfrm>
            <a:custGeom>
              <a:avLst/>
              <a:gdLst/>
              <a:ahLst/>
              <a:cxnLst>
                <a:cxn ang="0">
                  <a:pos x="2" y="38"/>
                </a:cxn>
                <a:cxn ang="0">
                  <a:pos x="41" y="43"/>
                </a:cxn>
                <a:cxn ang="0">
                  <a:pos x="41" y="5"/>
                </a:cxn>
                <a:cxn ang="0">
                  <a:pos x="0" y="0"/>
                </a:cxn>
                <a:cxn ang="0">
                  <a:pos x="2" y="38"/>
                </a:cxn>
              </a:cxnLst>
              <a:rect l="0" t="0" r="r" b="b"/>
              <a:pathLst>
                <a:path w="41" h="43">
                  <a:moveTo>
                    <a:pt x="2" y="38"/>
                  </a:moveTo>
                  <a:lnTo>
                    <a:pt x="41" y="43"/>
                  </a:lnTo>
                  <a:lnTo>
                    <a:pt x="41" y="5"/>
                  </a:lnTo>
                  <a:lnTo>
                    <a:pt x="0" y="0"/>
                  </a:lnTo>
                  <a:lnTo>
                    <a:pt x="2" y="38"/>
                  </a:lnTo>
                  <a:close/>
                </a:path>
              </a:pathLst>
            </a:custGeom>
            <a:solidFill>
              <a:srgbClr val="565656"/>
            </a:solidFill>
            <a:ln w="3175" cmpd="sng">
              <a:solidFill>
                <a:srgbClr val="000000"/>
              </a:solidFill>
              <a:prstDash val="solid"/>
              <a:round/>
              <a:headEnd/>
              <a:tailEnd/>
            </a:ln>
          </p:spPr>
          <p:txBody>
            <a:bodyPr/>
            <a:lstStyle/>
            <a:p>
              <a:endParaRPr lang="zh-TW" altLang="en-US"/>
            </a:p>
          </p:txBody>
        </p:sp>
        <p:sp>
          <p:nvSpPr>
            <p:cNvPr id="4611" name="Freeform 1350"/>
            <p:cNvSpPr>
              <a:spLocks/>
            </p:cNvSpPr>
            <p:nvPr/>
          </p:nvSpPr>
          <p:spPr bwMode="auto">
            <a:xfrm>
              <a:off x="2582" y="1225"/>
              <a:ext cx="21" cy="26"/>
            </a:xfrm>
            <a:custGeom>
              <a:avLst/>
              <a:gdLst/>
              <a:ahLst/>
              <a:cxnLst>
                <a:cxn ang="0">
                  <a:pos x="0" y="47"/>
                </a:cxn>
                <a:cxn ang="0">
                  <a:pos x="41" y="52"/>
                </a:cxn>
                <a:cxn ang="0">
                  <a:pos x="41" y="5"/>
                </a:cxn>
                <a:cxn ang="0">
                  <a:pos x="2" y="0"/>
                </a:cxn>
                <a:cxn ang="0">
                  <a:pos x="0" y="47"/>
                </a:cxn>
              </a:cxnLst>
              <a:rect l="0" t="0" r="r" b="b"/>
              <a:pathLst>
                <a:path w="41" h="52">
                  <a:moveTo>
                    <a:pt x="0" y="47"/>
                  </a:moveTo>
                  <a:lnTo>
                    <a:pt x="41" y="52"/>
                  </a:lnTo>
                  <a:lnTo>
                    <a:pt x="41" y="5"/>
                  </a:lnTo>
                  <a:lnTo>
                    <a:pt x="2" y="0"/>
                  </a:lnTo>
                  <a:lnTo>
                    <a:pt x="0" y="47"/>
                  </a:lnTo>
                  <a:close/>
                </a:path>
              </a:pathLst>
            </a:custGeom>
            <a:solidFill>
              <a:srgbClr val="C7C7C7"/>
            </a:solidFill>
            <a:ln w="3175" cmpd="sng">
              <a:solidFill>
                <a:srgbClr val="000000"/>
              </a:solidFill>
              <a:prstDash val="solid"/>
              <a:round/>
              <a:headEnd/>
              <a:tailEnd/>
            </a:ln>
          </p:spPr>
          <p:txBody>
            <a:bodyPr/>
            <a:lstStyle/>
            <a:p>
              <a:endParaRPr lang="zh-TW" altLang="en-US"/>
            </a:p>
          </p:txBody>
        </p:sp>
        <p:sp>
          <p:nvSpPr>
            <p:cNvPr id="4612" name="Freeform 1351"/>
            <p:cNvSpPr>
              <a:spLocks/>
            </p:cNvSpPr>
            <p:nvPr/>
          </p:nvSpPr>
          <p:spPr bwMode="auto">
            <a:xfrm>
              <a:off x="2584" y="1200"/>
              <a:ext cx="19" cy="27"/>
            </a:xfrm>
            <a:custGeom>
              <a:avLst/>
              <a:gdLst/>
              <a:ahLst/>
              <a:cxnLst>
                <a:cxn ang="0">
                  <a:pos x="0" y="49"/>
                </a:cxn>
                <a:cxn ang="0">
                  <a:pos x="39" y="54"/>
                </a:cxn>
                <a:cxn ang="0">
                  <a:pos x="39" y="3"/>
                </a:cxn>
                <a:cxn ang="0">
                  <a:pos x="9" y="0"/>
                </a:cxn>
                <a:cxn ang="0">
                  <a:pos x="0" y="49"/>
                </a:cxn>
              </a:cxnLst>
              <a:rect l="0" t="0" r="r" b="b"/>
              <a:pathLst>
                <a:path w="39" h="54">
                  <a:moveTo>
                    <a:pt x="0" y="49"/>
                  </a:moveTo>
                  <a:lnTo>
                    <a:pt x="39" y="54"/>
                  </a:lnTo>
                  <a:lnTo>
                    <a:pt x="39" y="3"/>
                  </a:lnTo>
                  <a:lnTo>
                    <a:pt x="9" y="0"/>
                  </a:lnTo>
                  <a:lnTo>
                    <a:pt x="0" y="49"/>
                  </a:lnTo>
                  <a:close/>
                </a:path>
              </a:pathLst>
            </a:custGeom>
            <a:solidFill>
              <a:srgbClr val="FFFFFF"/>
            </a:solidFill>
            <a:ln w="3175" cmpd="sng">
              <a:solidFill>
                <a:srgbClr val="000000"/>
              </a:solidFill>
              <a:prstDash val="solid"/>
              <a:round/>
              <a:headEnd/>
              <a:tailEnd/>
            </a:ln>
          </p:spPr>
          <p:txBody>
            <a:bodyPr/>
            <a:lstStyle/>
            <a:p>
              <a:endParaRPr lang="zh-TW" altLang="en-US"/>
            </a:p>
          </p:txBody>
        </p:sp>
        <p:sp>
          <p:nvSpPr>
            <p:cNvPr id="4613" name="Freeform 1352"/>
            <p:cNvSpPr>
              <a:spLocks/>
            </p:cNvSpPr>
            <p:nvPr/>
          </p:nvSpPr>
          <p:spPr bwMode="auto">
            <a:xfrm>
              <a:off x="2588" y="1178"/>
              <a:ext cx="15" cy="24"/>
            </a:xfrm>
            <a:custGeom>
              <a:avLst/>
              <a:gdLst/>
              <a:ahLst/>
              <a:cxnLst>
                <a:cxn ang="0">
                  <a:pos x="0" y="44"/>
                </a:cxn>
                <a:cxn ang="0">
                  <a:pos x="30" y="47"/>
                </a:cxn>
                <a:cxn ang="0">
                  <a:pos x="30" y="1"/>
                </a:cxn>
                <a:cxn ang="0">
                  <a:pos x="15" y="0"/>
                </a:cxn>
                <a:cxn ang="0">
                  <a:pos x="0" y="44"/>
                </a:cxn>
              </a:cxnLst>
              <a:rect l="0" t="0" r="r" b="b"/>
              <a:pathLst>
                <a:path w="30" h="47">
                  <a:moveTo>
                    <a:pt x="0" y="44"/>
                  </a:moveTo>
                  <a:lnTo>
                    <a:pt x="30" y="47"/>
                  </a:lnTo>
                  <a:lnTo>
                    <a:pt x="30" y="1"/>
                  </a:lnTo>
                  <a:lnTo>
                    <a:pt x="15" y="0"/>
                  </a:lnTo>
                  <a:lnTo>
                    <a:pt x="0" y="44"/>
                  </a:lnTo>
                  <a:close/>
                </a:path>
              </a:pathLst>
            </a:custGeom>
            <a:solidFill>
              <a:srgbClr val="FFFFFF"/>
            </a:solidFill>
            <a:ln w="3175" cmpd="sng">
              <a:solidFill>
                <a:srgbClr val="000000"/>
              </a:solidFill>
              <a:prstDash val="solid"/>
              <a:round/>
              <a:headEnd/>
              <a:tailEnd/>
            </a:ln>
          </p:spPr>
          <p:txBody>
            <a:bodyPr/>
            <a:lstStyle/>
            <a:p>
              <a:endParaRPr lang="zh-TW" altLang="en-US"/>
            </a:p>
          </p:txBody>
        </p:sp>
        <p:sp>
          <p:nvSpPr>
            <p:cNvPr id="4614" name="Freeform 1353"/>
            <p:cNvSpPr>
              <a:spLocks/>
            </p:cNvSpPr>
            <p:nvPr/>
          </p:nvSpPr>
          <p:spPr bwMode="auto">
            <a:xfrm>
              <a:off x="2595" y="1163"/>
              <a:ext cx="8" cy="16"/>
            </a:xfrm>
            <a:custGeom>
              <a:avLst/>
              <a:gdLst/>
              <a:ahLst/>
              <a:cxnLst>
                <a:cxn ang="0">
                  <a:pos x="0" y="32"/>
                </a:cxn>
                <a:cxn ang="0">
                  <a:pos x="15" y="33"/>
                </a:cxn>
                <a:cxn ang="0">
                  <a:pos x="15" y="0"/>
                </a:cxn>
                <a:cxn ang="0">
                  <a:pos x="0" y="32"/>
                </a:cxn>
              </a:cxnLst>
              <a:rect l="0" t="0" r="r" b="b"/>
              <a:pathLst>
                <a:path w="15" h="33">
                  <a:moveTo>
                    <a:pt x="0" y="32"/>
                  </a:moveTo>
                  <a:lnTo>
                    <a:pt x="15" y="33"/>
                  </a:lnTo>
                  <a:lnTo>
                    <a:pt x="15" y="0"/>
                  </a:lnTo>
                  <a:lnTo>
                    <a:pt x="0" y="32"/>
                  </a:lnTo>
                  <a:close/>
                </a:path>
              </a:pathLst>
            </a:custGeom>
            <a:solidFill>
              <a:srgbClr val="FFFFFF"/>
            </a:solidFill>
            <a:ln w="3175" cmpd="sng">
              <a:solidFill>
                <a:srgbClr val="000000"/>
              </a:solidFill>
              <a:prstDash val="solid"/>
              <a:round/>
              <a:headEnd/>
              <a:tailEnd/>
            </a:ln>
          </p:spPr>
          <p:txBody>
            <a:bodyPr/>
            <a:lstStyle/>
            <a:p>
              <a:endParaRPr lang="zh-TW" altLang="en-US"/>
            </a:p>
          </p:txBody>
        </p:sp>
        <p:sp>
          <p:nvSpPr>
            <p:cNvPr id="4615" name="Freeform 1354"/>
            <p:cNvSpPr>
              <a:spLocks/>
            </p:cNvSpPr>
            <p:nvPr/>
          </p:nvSpPr>
          <p:spPr bwMode="auto">
            <a:xfrm>
              <a:off x="2603" y="1279"/>
              <a:ext cx="15" cy="3"/>
            </a:xfrm>
            <a:custGeom>
              <a:avLst/>
              <a:gdLst/>
              <a:ahLst/>
              <a:cxnLst>
                <a:cxn ang="0">
                  <a:pos x="0" y="4"/>
                </a:cxn>
                <a:cxn ang="0">
                  <a:pos x="17" y="3"/>
                </a:cxn>
                <a:cxn ang="0">
                  <a:pos x="30" y="0"/>
                </a:cxn>
                <a:cxn ang="0">
                  <a:pos x="0" y="3"/>
                </a:cxn>
                <a:cxn ang="0">
                  <a:pos x="0" y="4"/>
                </a:cxn>
              </a:cxnLst>
              <a:rect l="0" t="0" r="r" b="b"/>
              <a:pathLst>
                <a:path w="30" h="4">
                  <a:moveTo>
                    <a:pt x="0" y="4"/>
                  </a:moveTo>
                  <a:lnTo>
                    <a:pt x="17" y="3"/>
                  </a:lnTo>
                  <a:lnTo>
                    <a:pt x="30" y="0"/>
                  </a:lnTo>
                  <a:lnTo>
                    <a:pt x="0" y="3"/>
                  </a:lnTo>
                  <a:lnTo>
                    <a:pt x="0" y="4"/>
                  </a:lnTo>
                  <a:close/>
                </a:path>
              </a:pathLst>
            </a:custGeom>
            <a:solidFill>
              <a:srgbClr val="404040"/>
            </a:solidFill>
            <a:ln w="3175" cmpd="sng">
              <a:solidFill>
                <a:srgbClr val="000000"/>
              </a:solidFill>
              <a:prstDash val="solid"/>
              <a:round/>
              <a:headEnd/>
              <a:tailEnd/>
            </a:ln>
          </p:spPr>
          <p:txBody>
            <a:bodyPr/>
            <a:lstStyle/>
            <a:p>
              <a:endParaRPr lang="zh-TW" altLang="en-US"/>
            </a:p>
          </p:txBody>
        </p:sp>
        <p:sp>
          <p:nvSpPr>
            <p:cNvPr id="4616" name="Freeform 1355"/>
            <p:cNvSpPr>
              <a:spLocks/>
            </p:cNvSpPr>
            <p:nvPr/>
          </p:nvSpPr>
          <p:spPr bwMode="auto">
            <a:xfrm>
              <a:off x="2603" y="1268"/>
              <a:ext cx="19" cy="13"/>
            </a:xfrm>
            <a:custGeom>
              <a:avLst/>
              <a:gdLst/>
              <a:ahLst/>
              <a:cxnLst>
                <a:cxn ang="0">
                  <a:pos x="0" y="27"/>
                </a:cxn>
                <a:cxn ang="0">
                  <a:pos x="30" y="24"/>
                </a:cxn>
                <a:cxn ang="0">
                  <a:pos x="39" y="0"/>
                </a:cxn>
                <a:cxn ang="0">
                  <a:pos x="0" y="5"/>
                </a:cxn>
                <a:cxn ang="0">
                  <a:pos x="0" y="27"/>
                </a:cxn>
              </a:cxnLst>
              <a:rect l="0" t="0" r="r" b="b"/>
              <a:pathLst>
                <a:path w="39" h="27">
                  <a:moveTo>
                    <a:pt x="0" y="27"/>
                  </a:moveTo>
                  <a:lnTo>
                    <a:pt x="30" y="24"/>
                  </a:lnTo>
                  <a:lnTo>
                    <a:pt x="39" y="0"/>
                  </a:lnTo>
                  <a:lnTo>
                    <a:pt x="0" y="5"/>
                  </a:lnTo>
                  <a:lnTo>
                    <a:pt x="0" y="27"/>
                  </a:lnTo>
                  <a:close/>
                </a:path>
              </a:pathLst>
            </a:custGeom>
            <a:solidFill>
              <a:srgbClr val="404040"/>
            </a:solidFill>
            <a:ln w="3175" cmpd="sng">
              <a:solidFill>
                <a:srgbClr val="000000"/>
              </a:solidFill>
              <a:prstDash val="solid"/>
              <a:round/>
              <a:headEnd/>
              <a:tailEnd/>
            </a:ln>
          </p:spPr>
          <p:txBody>
            <a:bodyPr/>
            <a:lstStyle/>
            <a:p>
              <a:endParaRPr lang="zh-TW" altLang="en-US"/>
            </a:p>
          </p:txBody>
        </p:sp>
        <p:sp>
          <p:nvSpPr>
            <p:cNvPr id="4617" name="Freeform 1356"/>
            <p:cNvSpPr>
              <a:spLocks/>
            </p:cNvSpPr>
            <p:nvPr/>
          </p:nvSpPr>
          <p:spPr bwMode="auto">
            <a:xfrm>
              <a:off x="2603" y="1249"/>
              <a:ext cx="21" cy="21"/>
            </a:xfrm>
            <a:custGeom>
              <a:avLst/>
              <a:gdLst/>
              <a:ahLst/>
              <a:cxnLst>
                <a:cxn ang="0">
                  <a:pos x="0" y="43"/>
                </a:cxn>
                <a:cxn ang="0">
                  <a:pos x="39" y="38"/>
                </a:cxn>
                <a:cxn ang="0">
                  <a:pos x="43" y="0"/>
                </a:cxn>
                <a:cxn ang="0">
                  <a:pos x="0" y="5"/>
                </a:cxn>
                <a:cxn ang="0">
                  <a:pos x="0" y="43"/>
                </a:cxn>
              </a:cxnLst>
              <a:rect l="0" t="0" r="r" b="b"/>
              <a:pathLst>
                <a:path w="43" h="43">
                  <a:moveTo>
                    <a:pt x="0" y="43"/>
                  </a:moveTo>
                  <a:lnTo>
                    <a:pt x="39" y="38"/>
                  </a:lnTo>
                  <a:lnTo>
                    <a:pt x="43" y="0"/>
                  </a:lnTo>
                  <a:lnTo>
                    <a:pt x="0" y="5"/>
                  </a:lnTo>
                  <a:lnTo>
                    <a:pt x="0" y="43"/>
                  </a:lnTo>
                  <a:close/>
                </a:path>
              </a:pathLst>
            </a:custGeom>
            <a:solidFill>
              <a:srgbClr val="404040"/>
            </a:solidFill>
            <a:ln w="3175" cmpd="sng">
              <a:solidFill>
                <a:srgbClr val="000000"/>
              </a:solidFill>
              <a:prstDash val="solid"/>
              <a:round/>
              <a:headEnd/>
              <a:tailEnd/>
            </a:ln>
          </p:spPr>
          <p:txBody>
            <a:bodyPr/>
            <a:lstStyle/>
            <a:p>
              <a:endParaRPr lang="zh-TW" altLang="en-US"/>
            </a:p>
          </p:txBody>
        </p:sp>
        <p:sp>
          <p:nvSpPr>
            <p:cNvPr id="4618" name="Freeform 1357"/>
            <p:cNvSpPr>
              <a:spLocks/>
            </p:cNvSpPr>
            <p:nvPr/>
          </p:nvSpPr>
          <p:spPr bwMode="auto">
            <a:xfrm>
              <a:off x="2603" y="1225"/>
              <a:ext cx="21" cy="26"/>
            </a:xfrm>
            <a:custGeom>
              <a:avLst/>
              <a:gdLst/>
              <a:ahLst/>
              <a:cxnLst>
                <a:cxn ang="0">
                  <a:pos x="0" y="52"/>
                </a:cxn>
                <a:cxn ang="0">
                  <a:pos x="43" y="47"/>
                </a:cxn>
                <a:cxn ang="0">
                  <a:pos x="39" y="0"/>
                </a:cxn>
                <a:cxn ang="0">
                  <a:pos x="0" y="5"/>
                </a:cxn>
                <a:cxn ang="0">
                  <a:pos x="0" y="52"/>
                </a:cxn>
              </a:cxnLst>
              <a:rect l="0" t="0" r="r" b="b"/>
              <a:pathLst>
                <a:path w="43" h="52">
                  <a:moveTo>
                    <a:pt x="0" y="52"/>
                  </a:moveTo>
                  <a:lnTo>
                    <a:pt x="43" y="47"/>
                  </a:lnTo>
                  <a:lnTo>
                    <a:pt x="39" y="0"/>
                  </a:lnTo>
                  <a:lnTo>
                    <a:pt x="0" y="5"/>
                  </a:lnTo>
                  <a:lnTo>
                    <a:pt x="0" y="52"/>
                  </a:lnTo>
                  <a:close/>
                </a:path>
              </a:pathLst>
            </a:custGeom>
            <a:solidFill>
              <a:srgbClr val="636363"/>
            </a:solidFill>
            <a:ln w="3175" cmpd="sng">
              <a:solidFill>
                <a:srgbClr val="000000"/>
              </a:solidFill>
              <a:prstDash val="solid"/>
              <a:round/>
              <a:headEnd/>
              <a:tailEnd/>
            </a:ln>
          </p:spPr>
          <p:txBody>
            <a:bodyPr/>
            <a:lstStyle/>
            <a:p>
              <a:endParaRPr lang="zh-TW" altLang="en-US"/>
            </a:p>
          </p:txBody>
        </p:sp>
        <p:sp>
          <p:nvSpPr>
            <p:cNvPr id="4619" name="Freeform 1358"/>
            <p:cNvSpPr>
              <a:spLocks/>
            </p:cNvSpPr>
            <p:nvPr/>
          </p:nvSpPr>
          <p:spPr bwMode="auto">
            <a:xfrm>
              <a:off x="2603" y="1200"/>
              <a:ext cx="19" cy="27"/>
            </a:xfrm>
            <a:custGeom>
              <a:avLst/>
              <a:gdLst/>
              <a:ahLst/>
              <a:cxnLst>
                <a:cxn ang="0">
                  <a:pos x="0" y="54"/>
                </a:cxn>
                <a:cxn ang="0">
                  <a:pos x="39" y="49"/>
                </a:cxn>
                <a:cxn ang="0">
                  <a:pos x="30" y="0"/>
                </a:cxn>
                <a:cxn ang="0">
                  <a:pos x="0" y="3"/>
                </a:cxn>
                <a:cxn ang="0">
                  <a:pos x="0" y="54"/>
                </a:cxn>
              </a:cxnLst>
              <a:rect l="0" t="0" r="r" b="b"/>
              <a:pathLst>
                <a:path w="39" h="54">
                  <a:moveTo>
                    <a:pt x="0" y="54"/>
                  </a:moveTo>
                  <a:lnTo>
                    <a:pt x="39" y="49"/>
                  </a:lnTo>
                  <a:lnTo>
                    <a:pt x="30" y="0"/>
                  </a:lnTo>
                  <a:lnTo>
                    <a:pt x="0" y="3"/>
                  </a:lnTo>
                  <a:lnTo>
                    <a:pt x="0" y="54"/>
                  </a:lnTo>
                  <a:close/>
                </a:path>
              </a:pathLst>
            </a:custGeom>
            <a:solidFill>
              <a:srgbClr val="FAFAFA"/>
            </a:solidFill>
            <a:ln w="3175" cmpd="sng">
              <a:solidFill>
                <a:srgbClr val="000000"/>
              </a:solidFill>
              <a:prstDash val="solid"/>
              <a:round/>
              <a:headEnd/>
              <a:tailEnd/>
            </a:ln>
          </p:spPr>
          <p:txBody>
            <a:bodyPr/>
            <a:lstStyle/>
            <a:p>
              <a:endParaRPr lang="zh-TW" altLang="en-US"/>
            </a:p>
          </p:txBody>
        </p:sp>
        <p:sp>
          <p:nvSpPr>
            <p:cNvPr id="4620" name="Freeform 1359"/>
            <p:cNvSpPr>
              <a:spLocks/>
            </p:cNvSpPr>
            <p:nvPr/>
          </p:nvSpPr>
          <p:spPr bwMode="auto">
            <a:xfrm>
              <a:off x="2603" y="1178"/>
              <a:ext cx="15" cy="24"/>
            </a:xfrm>
            <a:custGeom>
              <a:avLst/>
              <a:gdLst/>
              <a:ahLst/>
              <a:cxnLst>
                <a:cxn ang="0">
                  <a:pos x="0" y="47"/>
                </a:cxn>
                <a:cxn ang="0">
                  <a:pos x="30" y="44"/>
                </a:cxn>
                <a:cxn ang="0">
                  <a:pos x="17" y="0"/>
                </a:cxn>
                <a:cxn ang="0">
                  <a:pos x="0" y="1"/>
                </a:cxn>
                <a:cxn ang="0">
                  <a:pos x="0" y="47"/>
                </a:cxn>
              </a:cxnLst>
              <a:rect l="0" t="0" r="r" b="b"/>
              <a:pathLst>
                <a:path w="30" h="47">
                  <a:moveTo>
                    <a:pt x="0" y="47"/>
                  </a:moveTo>
                  <a:lnTo>
                    <a:pt x="30" y="44"/>
                  </a:lnTo>
                  <a:lnTo>
                    <a:pt x="17" y="0"/>
                  </a:lnTo>
                  <a:lnTo>
                    <a:pt x="0" y="1"/>
                  </a:lnTo>
                  <a:lnTo>
                    <a:pt x="0" y="47"/>
                  </a:lnTo>
                  <a:close/>
                </a:path>
              </a:pathLst>
            </a:custGeom>
            <a:solidFill>
              <a:srgbClr val="FFFFFF"/>
            </a:solidFill>
            <a:ln w="3175" cmpd="sng">
              <a:solidFill>
                <a:srgbClr val="000000"/>
              </a:solidFill>
              <a:prstDash val="solid"/>
              <a:round/>
              <a:headEnd/>
              <a:tailEnd/>
            </a:ln>
          </p:spPr>
          <p:txBody>
            <a:bodyPr/>
            <a:lstStyle/>
            <a:p>
              <a:endParaRPr lang="zh-TW" altLang="en-US"/>
            </a:p>
          </p:txBody>
        </p:sp>
        <p:sp>
          <p:nvSpPr>
            <p:cNvPr id="4621" name="Freeform 1360"/>
            <p:cNvSpPr>
              <a:spLocks/>
            </p:cNvSpPr>
            <p:nvPr/>
          </p:nvSpPr>
          <p:spPr bwMode="auto">
            <a:xfrm>
              <a:off x="2603" y="1163"/>
              <a:ext cx="8" cy="16"/>
            </a:xfrm>
            <a:custGeom>
              <a:avLst/>
              <a:gdLst/>
              <a:ahLst/>
              <a:cxnLst>
                <a:cxn ang="0">
                  <a:pos x="0" y="33"/>
                </a:cxn>
                <a:cxn ang="0">
                  <a:pos x="17" y="32"/>
                </a:cxn>
                <a:cxn ang="0">
                  <a:pos x="0" y="0"/>
                </a:cxn>
                <a:cxn ang="0">
                  <a:pos x="0" y="33"/>
                </a:cxn>
              </a:cxnLst>
              <a:rect l="0" t="0" r="r" b="b"/>
              <a:pathLst>
                <a:path w="17" h="33">
                  <a:moveTo>
                    <a:pt x="0" y="33"/>
                  </a:moveTo>
                  <a:lnTo>
                    <a:pt x="17" y="32"/>
                  </a:lnTo>
                  <a:lnTo>
                    <a:pt x="0" y="0"/>
                  </a:lnTo>
                  <a:lnTo>
                    <a:pt x="0" y="33"/>
                  </a:lnTo>
                  <a:close/>
                </a:path>
              </a:pathLst>
            </a:custGeom>
            <a:solidFill>
              <a:srgbClr val="FFFFFF"/>
            </a:solidFill>
            <a:ln w="3175" cmpd="sng">
              <a:solidFill>
                <a:srgbClr val="000000"/>
              </a:solidFill>
              <a:prstDash val="solid"/>
              <a:round/>
              <a:headEnd/>
              <a:tailEnd/>
            </a:ln>
          </p:spPr>
          <p:txBody>
            <a:bodyPr/>
            <a:lstStyle/>
            <a:p>
              <a:endParaRPr lang="zh-TW" altLang="en-US"/>
            </a:p>
          </p:txBody>
        </p:sp>
        <p:sp>
          <p:nvSpPr>
            <p:cNvPr id="4622" name="Freeform 1361"/>
            <p:cNvSpPr>
              <a:spLocks/>
            </p:cNvSpPr>
            <p:nvPr/>
          </p:nvSpPr>
          <p:spPr bwMode="auto">
            <a:xfrm>
              <a:off x="2618" y="1261"/>
              <a:ext cx="21" cy="18"/>
            </a:xfrm>
            <a:custGeom>
              <a:avLst/>
              <a:gdLst/>
              <a:ahLst/>
              <a:cxnLst>
                <a:cxn ang="0">
                  <a:pos x="0" y="37"/>
                </a:cxn>
                <a:cxn ang="0">
                  <a:pos x="25" y="26"/>
                </a:cxn>
                <a:cxn ang="0">
                  <a:pos x="42" y="0"/>
                </a:cxn>
                <a:cxn ang="0">
                  <a:pos x="9" y="13"/>
                </a:cxn>
                <a:cxn ang="0">
                  <a:pos x="0" y="37"/>
                </a:cxn>
              </a:cxnLst>
              <a:rect l="0" t="0" r="r" b="b"/>
              <a:pathLst>
                <a:path w="42" h="37">
                  <a:moveTo>
                    <a:pt x="0" y="37"/>
                  </a:moveTo>
                  <a:lnTo>
                    <a:pt x="25" y="26"/>
                  </a:lnTo>
                  <a:lnTo>
                    <a:pt x="42" y="0"/>
                  </a:lnTo>
                  <a:lnTo>
                    <a:pt x="9" y="13"/>
                  </a:lnTo>
                  <a:lnTo>
                    <a:pt x="0" y="37"/>
                  </a:lnTo>
                  <a:close/>
                </a:path>
              </a:pathLst>
            </a:custGeom>
            <a:solidFill>
              <a:srgbClr val="404040"/>
            </a:solidFill>
            <a:ln w="3175" cmpd="sng">
              <a:solidFill>
                <a:srgbClr val="000000"/>
              </a:solidFill>
              <a:prstDash val="solid"/>
              <a:round/>
              <a:headEnd/>
              <a:tailEnd/>
            </a:ln>
          </p:spPr>
          <p:txBody>
            <a:bodyPr/>
            <a:lstStyle/>
            <a:p>
              <a:endParaRPr lang="zh-TW" altLang="en-US"/>
            </a:p>
          </p:txBody>
        </p:sp>
        <p:sp>
          <p:nvSpPr>
            <p:cNvPr id="4623" name="Freeform 1362"/>
            <p:cNvSpPr>
              <a:spLocks/>
            </p:cNvSpPr>
            <p:nvPr/>
          </p:nvSpPr>
          <p:spPr bwMode="auto">
            <a:xfrm>
              <a:off x="2622" y="1241"/>
              <a:ext cx="20" cy="27"/>
            </a:xfrm>
            <a:custGeom>
              <a:avLst/>
              <a:gdLst/>
              <a:ahLst/>
              <a:cxnLst>
                <a:cxn ang="0">
                  <a:pos x="0" y="52"/>
                </a:cxn>
                <a:cxn ang="0">
                  <a:pos x="33" y="39"/>
                </a:cxn>
                <a:cxn ang="0">
                  <a:pos x="38" y="0"/>
                </a:cxn>
                <a:cxn ang="0">
                  <a:pos x="4" y="14"/>
                </a:cxn>
                <a:cxn ang="0">
                  <a:pos x="0" y="52"/>
                </a:cxn>
              </a:cxnLst>
              <a:rect l="0" t="0" r="r" b="b"/>
              <a:pathLst>
                <a:path w="38" h="52">
                  <a:moveTo>
                    <a:pt x="0" y="52"/>
                  </a:moveTo>
                  <a:lnTo>
                    <a:pt x="33" y="39"/>
                  </a:lnTo>
                  <a:lnTo>
                    <a:pt x="38" y="0"/>
                  </a:lnTo>
                  <a:lnTo>
                    <a:pt x="4" y="14"/>
                  </a:lnTo>
                  <a:lnTo>
                    <a:pt x="0" y="52"/>
                  </a:lnTo>
                  <a:close/>
                </a:path>
              </a:pathLst>
            </a:custGeom>
            <a:solidFill>
              <a:srgbClr val="404040"/>
            </a:solidFill>
            <a:ln w="3175" cmpd="sng">
              <a:solidFill>
                <a:srgbClr val="000000"/>
              </a:solidFill>
              <a:prstDash val="solid"/>
              <a:round/>
              <a:headEnd/>
              <a:tailEnd/>
            </a:ln>
          </p:spPr>
          <p:txBody>
            <a:bodyPr/>
            <a:lstStyle/>
            <a:p>
              <a:endParaRPr lang="zh-TW" altLang="en-US"/>
            </a:p>
          </p:txBody>
        </p:sp>
        <p:sp>
          <p:nvSpPr>
            <p:cNvPr id="4624" name="Freeform 1363"/>
            <p:cNvSpPr>
              <a:spLocks/>
            </p:cNvSpPr>
            <p:nvPr/>
          </p:nvSpPr>
          <p:spPr bwMode="auto">
            <a:xfrm>
              <a:off x="2622" y="1219"/>
              <a:ext cx="20" cy="30"/>
            </a:xfrm>
            <a:custGeom>
              <a:avLst/>
              <a:gdLst/>
              <a:ahLst/>
              <a:cxnLst>
                <a:cxn ang="0">
                  <a:pos x="4" y="60"/>
                </a:cxn>
                <a:cxn ang="0">
                  <a:pos x="38" y="46"/>
                </a:cxn>
                <a:cxn ang="0">
                  <a:pos x="33" y="0"/>
                </a:cxn>
                <a:cxn ang="0">
                  <a:pos x="0" y="13"/>
                </a:cxn>
                <a:cxn ang="0">
                  <a:pos x="4" y="60"/>
                </a:cxn>
              </a:cxnLst>
              <a:rect l="0" t="0" r="r" b="b"/>
              <a:pathLst>
                <a:path w="38" h="60">
                  <a:moveTo>
                    <a:pt x="4" y="60"/>
                  </a:moveTo>
                  <a:lnTo>
                    <a:pt x="38" y="46"/>
                  </a:lnTo>
                  <a:lnTo>
                    <a:pt x="33" y="0"/>
                  </a:lnTo>
                  <a:lnTo>
                    <a:pt x="0" y="13"/>
                  </a:lnTo>
                  <a:lnTo>
                    <a:pt x="4" y="60"/>
                  </a:lnTo>
                  <a:close/>
                </a:path>
              </a:pathLst>
            </a:custGeom>
            <a:solidFill>
              <a:srgbClr val="454545"/>
            </a:solidFill>
            <a:ln w="3175" cmpd="sng">
              <a:solidFill>
                <a:srgbClr val="000000"/>
              </a:solidFill>
              <a:prstDash val="solid"/>
              <a:round/>
              <a:headEnd/>
              <a:tailEnd/>
            </a:ln>
          </p:spPr>
          <p:txBody>
            <a:bodyPr/>
            <a:lstStyle/>
            <a:p>
              <a:endParaRPr lang="zh-TW" altLang="en-US"/>
            </a:p>
          </p:txBody>
        </p:sp>
        <p:sp>
          <p:nvSpPr>
            <p:cNvPr id="4625" name="Freeform 1364"/>
            <p:cNvSpPr>
              <a:spLocks/>
            </p:cNvSpPr>
            <p:nvPr/>
          </p:nvSpPr>
          <p:spPr bwMode="auto">
            <a:xfrm>
              <a:off x="2618" y="1195"/>
              <a:ext cx="21" cy="30"/>
            </a:xfrm>
            <a:custGeom>
              <a:avLst/>
              <a:gdLst/>
              <a:ahLst/>
              <a:cxnLst>
                <a:cxn ang="0">
                  <a:pos x="9" y="60"/>
                </a:cxn>
                <a:cxn ang="0">
                  <a:pos x="42" y="47"/>
                </a:cxn>
                <a:cxn ang="0">
                  <a:pos x="25" y="0"/>
                </a:cxn>
                <a:cxn ang="0">
                  <a:pos x="0" y="11"/>
                </a:cxn>
                <a:cxn ang="0">
                  <a:pos x="9" y="60"/>
                </a:cxn>
              </a:cxnLst>
              <a:rect l="0" t="0" r="r" b="b"/>
              <a:pathLst>
                <a:path w="42" h="60">
                  <a:moveTo>
                    <a:pt x="9" y="60"/>
                  </a:moveTo>
                  <a:lnTo>
                    <a:pt x="42" y="47"/>
                  </a:lnTo>
                  <a:lnTo>
                    <a:pt x="25" y="0"/>
                  </a:lnTo>
                  <a:lnTo>
                    <a:pt x="0" y="11"/>
                  </a:lnTo>
                  <a:lnTo>
                    <a:pt x="9" y="60"/>
                  </a:lnTo>
                  <a:close/>
                </a:path>
              </a:pathLst>
            </a:custGeom>
            <a:solidFill>
              <a:srgbClr val="6C6C6C"/>
            </a:solidFill>
            <a:ln w="3175" cmpd="sng">
              <a:solidFill>
                <a:srgbClr val="000000"/>
              </a:solidFill>
              <a:prstDash val="solid"/>
              <a:round/>
              <a:headEnd/>
              <a:tailEnd/>
            </a:ln>
          </p:spPr>
          <p:txBody>
            <a:bodyPr/>
            <a:lstStyle/>
            <a:p>
              <a:endParaRPr lang="zh-TW" altLang="en-US"/>
            </a:p>
          </p:txBody>
        </p:sp>
        <p:sp>
          <p:nvSpPr>
            <p:cNvPr id="4626" name="Freeform 1365"/>
            <p:cNvSpPr>
              <a:spLocks/>
            </p:cNvSpPr>
            <p:nvPr/>
          </p:nvSpPr>
          <p:spPr bwMode="auto">
            <a:xfrm>
              <a:off x="2611" y="1175"/>
              <a:ext cx="20" cy="25"/>
            </a:xfrm>
            <a:custGeom>
              <a:avLst/>
              <a:gdLst/>
              <a:ahLst/>
              <a:cxnLst>
                <a:cxn ang="0">
                  <a:pos x="13" y="51"/>
                </a:cxn>
                <a:cxn ang="0">
                  <a:pos x="38" y="40"/>
                </a:cxn>
                <a:cxn ang="0">
                  <a:pos x="13" y="0"/>
                </a:cxn>
                <a:cxn ang="0">
                  <a:pos x="0" y="7"/>
                </a:cxn>
                <a:cxn ang="0">
                  <a:pos x="13" y="51"/>
                </a:cxn>
              </a:cxnLst>
              <a:rect l="0" t="0" r="r" b="b"/>
              <a:pathLst>
                <a:path w="38" h="51">
                  <a:moveTo>
                    <a:pt x="13" y="51"/>
                  </a:moveTo>
                  <a:lnTo>
                    <a:pt x="38" y="40"/>
                  </a:lnTo>
                  <a:lnTo>
                    <a:pt x="13" y="0"/>
                  </a:lnTo>
                  <a:lnTo>
                    <a:pt x="0" y="7"/>
                  </a:lnTo>
                  <a:lnTo>
                    <a:pt x="13" y="51"/>
                  </a:lnTo>
                  <a:close/>
                </a:path>
              </a:pathLst>
            </a:custGeom>
            <a:solidFill>
              <a:srgbClr val="E0E0E0"/>
            </a:solidFill>
            <a:ln w="3175" cmpd="sng">
              <a:solidFill>
                <a:srgbClr val="000000"/>
              </a:solidFill>
              <a:prstDash val="solid"/>
              <a:round/>
              <a:headEnd/>
              <a:tailEnd/>
            </a:ln>
          </p:spPr>
          <p:txBody>
            <a:bodyPr/>
            <a:lstStyle/>
            <a:p>
              <a:endParaRPr lang="zh-TW" altLang="en-US"/>
            </a:p>
          </p:txBody>
        </p:sp>
        <p:sp>
          <p:nvSpPr>
            <p:cNvPr id="4627" name="Freeform 1366"/>
            <p:cNvSpPr>
              <a:spLocks/>
            </p:cNvSpPr>
            <p:nvPr/>
          </p:nvSpPr>
          <p:spPr bwMode="auto">
            <a:xfrm>
              <a:off x="2603" y="1163"/>
              <a:ext cx="15" cy="15"/>
            </a:xfrm>
            <a:custGeom>
              <a:avLst/>
              <a:gdLst/>
              <a:ahLst/>
              <a:cxnLst>
                <a:cxn ang="0">
                  <a:pos x="17" y="32"/>
                </a:cxn>
                <a:cxn ang="0">
                  <a:pos x="30" y="25"/>
                </a:cxn>
                <a:cxn ang="0">
                  <a:pos x="0" y="0"/>
                </a:cxn>
                <a:cxn ang="0">
                  <a:pos x="17" y="32"/>
                </a:cxn>
              </a:cxnLst>
              <a:rect l="0" t="0" r="r" b="b"/>
              <a:pathLst>
                <a:path w="30" h="32">
                  <a:moveTo>
                    <a:pt x="17" y="32"/>
                  </a:moveTo>
                  <a:lnTo>
                    <a:pt x="30" y="25"/>
                  </a:lnTo>
                  <a:lnTo>
                    <a:pt x="0" y="0"/>
                  </a:lnTo>
                  <a:lnTo>
                    <a:pt x="17" y="32"/>
                  </a:lnTo>
                  <a:close/>
                </a:path>
              </a:pathLst>
            </a:custGeom>
            <a:solidFill>
              <a:srgbClr val="E7E7E7"/>
            </a:solidFill>
            <a:ln w="3175" cmpd="sng">
              <a:solidFill>
                <a:srgbClr val="000000"/>
              </a:solidFill>
              <a:prstDash val="solid"/>
              <a:round/>
              <a:headEnd/>
              <a:tailEnd/>
            </a:ln>
          </p:spPr>
          <p:txBody>
            <a:bodyPr/>
            <a:lstStyle/>
            <a:p>
              <a:endParaRPr lang="zh-TW" altLang="en-US"/>
            </a:p>
          </p:txBody>
        </p:sp>
        <p:sp>
          <p:nvSpPr>
            <p:cNvPr id="4628" name="Rectangle 1367"/>
            <p:cNvSpPr>
              <a:spLocks noChangeArrowheads="1"/>
            </p:cNvSpPr>
            <p:nvPr/>
          </p:nvSpPr>
          <p:spPr bwMode="auto">
            <a:xfrm>
              <a:off x="576" y="738"/>
              <a:ext cx="804" cy="177"/>
            </a:xfrm>
            <a:prstGeom prst="rect">
              <a:avLst/>
            </a:prstGeom>
            <a:noFill/>
            <a:ln w="12700">
              <a:noFill/>
              <a:miter lim="800000"/>
              <a:headEnd/>
              <a:tailEnd/>
            </a:ln>
            <a:effectLst/>
          </p:spPr>
          <p:txBody>
            <a:bodyPr wrap="none" lIns="90488" tIns="44450" rIns="90488" bIns="44450">
              <a:spAutoFit/>
            </a:bodyPr>
            <a:lstStyle/>
            <a:p>
              <a:pPr defTabSz="762000"/>
              <a:r>
                <a:rPr lang="de-DE" altLang="zh-CN" b="0"/>
                <a:t>SIMATIC HMI</a:t>
              </a:r>
              <a:endParaRPr lang="de-DE" altLang="zh-CN" sz="1200" b="0"/>
            </a:p>
          </p:txBody>
        </p:sp>
      </p:grpSp>
      <p:grpSp>
        <p:nvGrpSpPr>
          <p:cNvPr id="4923" name="Group 1368"/>
          <p:cNvGrpSpPr>
            <a:grpSpLocks/>
          </p:cNvGrpSpPr>
          <p:nvPr/>
        </p:nvGrpSpPr>
        <p:grpSpPr bwMode="auto">
          <a:xfrm>
            <a:off x="1112266" y="5846588"/>
            <a:ext cx="7543800" cy="762000"/>
            <a:chOff x="816" y="3360"/>
            <a:chExt cx="4752" cy="480"/>
          </a:xfrm>
        </p:grpSpPr>
        <p:sp>
          <p:nvSpPr>
            <p:cNvPr id="4924" name="Rectangle 1369"/>
            <p:cNvSpPr>
              <a:spLocks noChangeArrowheads="1"/>
            </p:cNvSpPr>
            <p:nvPr/>
          </p:nvSpPr>
          <p:spPr bwMode="auto">
            <a:xfrm>
              <a:off x="816" y="3360"/>
              <a:ext cx="3120" cy="480"/>
            </a:xfrm>
            <a:prstGeom prst="rect">
              <a:avLst/>
            </a:prstGeom>
            <a:gradFill rotWithShape="0">
              <a:gsLst>
                <a:gs pos="0">
                  <a:srgbClr val="FFFF99"/>
                </a:gs>
                <a:gs pos="50000">
                  <a:srgbClr val="FFFF99">
                    <a:gamma/>
                    <a:tint val="50196"/>
                    <a:invGamma/>
                  </a:srgbClr>
                </a:gs>
                <a:gs pos="100000">
                  <a:srgbClr val="FFFF99"/>
                </a:gs>
              </a:gsLst>
              <a:lin ang="5400000" scaled="1"/>
            </a:gradFill>
            <a:ln w="12700">
              <a:solidFill>
                <a:schemeClr val="tx1"/>
              </a:solidFill>
              <a:miter lim="800000"/>
              <a:headEnd/>
              <a:tailEnd/>
            </a:ln>
            <a:effectLst/>
          </p:spPr>
          <p:txBody>
            <a:bodyPr wrap="none" anchor="ctr"/>
            <a:lstStyle/>
            <a:p>
              <a:endParaRPr lang="zh-TW" altLang="en-US"/>
            </a:p>
          </p:txBody>
        </p:sp>
        <p:sp>
          <p:nvSpPr>
            <p:cNvPr id="4925" name="Rectangle 1370"/>
            <p:cNvSpPr>
              <a:spLocks noChangeArrowheads="1"/>
            </p:cNvSpPr>
            <p:nvPr/>
          </p:nvSpPr>
          <p:spPr bwMode="auto">
            <a:xfrm>
              <a:off x="4119" y="3450"/>
              <a:ext cx="1449" cy="370"/>
            </a:xfrm>
            <a:prstGeom prst="rect">
              <a:avLst/>
            </a:prstGeom>
            <a:gradFill rotWithShape="0">
              <a:gsLst>
                <a:gs pos="0">
                  <a:srgbClr val="FFFF99"/>
                </a:gs>
                <a:gs pos="50000">
                  <a:srgbClr val="FFFF99">
                    <a:gamma/>
                    <a:tint val="50196"/>
                    <a:invGamma/>
                  </a:srgbClr>
                </a:gs>
                <a:gs pos="100000">
                  <a:srgbClr val="FFFF99"/>
                </a:gs>
              </a:gsLst>
              <a:lin ang="5400000" scaled="1"/>
            </a:gradFill>
            <a:ln w="12700">
              <a:solidFill>
                <a:schemeClr val="tx1"/>
              </a:solidFill>
              <a:miter lim="800000"/>
              <a:headEnd/>
              <a:tailEnd/>
            </a:ln>
            <a:effectLst/>
          </p:spPr>
          <p:txBody>
            <a:bodyPr wrap="none" anchor="ctr"/>
            <a:lstStyle/>
            <a:p>
              <a:endParaRPr lang="zh-TW" altLang="en-US"/>
            </a:p>
          </p:txBody>
        </p:sp>
        <p:sp>
          <p:nvSpPr>
            <p:cNvPr id="4926" name="Rectangle 1371"/>
            <p:cNvSpPr>
              <a:spLocks noChangeArrowheads="1"/>
            </p:cNvSpPr>
            <p:nvPr/>
          </p:nvSpPr>
          <p:spPr bwMode="auto">
            <a:xfrm>
              <a:off x="4230" y="3578"/>
              <a:ext cx="281" cy="167"/>
            </a:xfrm>
            <a:prstGeom prst="rect">
              <a:avLst/>
            </a:prstGeom>
            <a:noFill/>
            <a:ln w="12700">
              <a:noFill/>
              <a:miter lim="800000"/>
              <a:headEnd/>
              <a:tailEnd/>
            </a:ln>
            <a:effectLst/>
          </p:spPr>
          <p:txBody>
            <a:bodyPr wrap="none" lIns="74612" tIns="36512" rIns="74612" bIns="36512">
              <a:spAutoFit/>
            </a:bodyPr>
            <a:lstStyle/>
            <a:p>
              <a:pPr defTabSz="617538"/>
              <a:r>
                <a:rPr lang="de-DE" altLang="zh-CN"/>
                <a:t>ASI</a:t>
              </a:r>
            </a:p>
          </p:txBody>
        </p:sp>
        <p:grpSp>
          <p:nvGrpSpPr>
            <p:cNvPr id="4927" name="Group 1372"/>
            <p:cNvGrpSpPr>
              <a:grpSpLocks/>
            </p:cNvGrpSpPr>
            <p:nvPr/>
          </p:nvGrpSpPr>
          <p:grpSpPr bwMode="auto">
            <a:xfrm>
              <a:off x="3752" y="3460"/>
              <a:ext cx="523" cy="141"/>
              <a:chOff x="3752" y="3344"/>
              <a:chExt cx="523" cy="141"/>
            </a:xfrm>
          </p:grpSpPr>
          <p:sp>
            <p:nvSpPr>
              <p:cNvPr id="5124" name="Freeform 1373"/>
              <p:cNvSpPr>
                <a:spLocks/>
              </p:cNvSpPr>
              <p:nvPr/>
            </p:nvSpPr>
            <p:spPr bwMode="auto">
              <a:xfrm>
                <a:off x="3800" y="3406"/>
                <a:ext cx="1" cy="11"/>
              </a:xfrm>
              <a:custGeom>
                <a:avLst/>
                <a:gdLst/>
                <a:ahLst/>
                <a:cxnLst>
                  <a:cxn ang="0">
                    <a:pos x="0" y="0"/>
                  </a:cxn>
                  <a:cxn ang="0">
                    <a:pos x="0" y="10"/>
                  </a:cxn>
                  <a:cxn ang="0">
                    <a:pos x="0" y="0"/>
                  </a:cxn>
                </a:cxnLst>
                <a:rect l="0" t="0" r="r" b="b"/>
                <a:pathLst>
                  <a:path w="1" h="11">
                    <a:moveTo>
                      <a:pt x="0" y="0"/>
                    </a:moveTo>
                    <a:lnTo>
                      <a:pt x="0" y="10"/>
                    </a:lnTo>
                    <a:lnTo>
                      <a:pt x="0" y="0"/>
                    </a:lnTo>
                  </a:path>
                </a:pathLst>
              </a:custGeom>
              <a:solidFill>
                <a:schemeClr val="bg2"/>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5125" name="Rectangle 1374"/>
              <p:cNvSpPr>
                <a:spLocks noChangeArrowheads="1"/>
              </p:cNvSpPr>
              <p:nvPr/>
            </p:nvSpPr>
            <p:spPr bwMode="auto">
              <a:xfrm>
                <a:off x="3775" y="3375"/>
                <a:ext cx="25" cy="14"/>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5126" name="Rectangle 1375"/>
              <p:cNvSpPr>
                <a:spLocks noChangeArrowheads="1"/>
              </p:cNvSpPr>
              <p:nvPr/>
            </p:nvSpPr>
            <p:spPr bwMode="auto">
              <a:xfrm>
                <a:off x="3775" y="3440"/>
                <a:ext cx="25" cy="14"/>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5127" name="Freeform 1376"/>
              <p:cNvSpPr>
                <a:spLocks/>
              </p:cNvSpPr>
              <p:nvPr/>
            </p:nvSpPr>
            <p:spPr bwMode="auto">
              <a:xfrm>
                <a:off x="3752" y="3357"/>
                <a:ext cx="28" cy="50"/>
              </a:xfrm>
              <a:custGeom>
                <a:avLst/>
                <a:gdLst/>
                <a:ahLst/>
                <a:cxnLst>
                  <a:cxn ang="0">
                    <a:pos x="0" y="0"/>
                  </a:cxn>
                  <a:cxn ang="0">
                    <a:pos x="27" y="0"/>
                  </a:cxn>
                  <a:cxn ang="0">
                    <a:pos x="27" y="49"/>
                  </a:cxn>
                  <a:cxn ang="0">
                    <a:pos x="0" y="49"/>
                  </a:cxn>
                  <a:cxn ang="0">
                    <a:pos x="0" y="0"/>
                  </a:cxn>
                </a:cxnLst>
                <a:rect l="0" t="0" r="r" b="b"/>
                <a:pathLst>
                  <a:path w="28" h="50">
                    <a:moveTo>
                      <a:pt x="0" y="0"/>
                    </a:moveTo>
                    <a:lnTo>
                      <a:pt x="27" y="0"/>
                    </a:lnTo>
                    <a:lnTo>
                      <a:pt x="27" y="49"/>
                    </a:lnTo>
                    <a:lnTo>
                      <a:pt x="0" y="49"/>
                    </a:lnTo>
                    <a:lnTo>
                      <a:pt x="0" y="0"/>
                    </a:lnTo>
                  </a:path>
                </a:pathLst>
              </a:custGeom>
              <a:solidFill>
                <a:schemeClr val="bg2"/>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5128" name="Freeform 1377"/>
              <p:cNvSpPr>
                <a:spLocks/>
              </p:cNvSpPr>
              <p:nvPr/>
            </p:nvSpPr>
            <p:spPr bwMode="auto">
              <a:xfrm>
                <a:off x="3752" y="3421"/>
                <a:ext cx="28" cy="50"/>
              </a:xfrm>
              <a:custGeom>
                <a:avLst/>
                <a:gdLst/>
                <a:ahLst/>
                <a:cxnLst>
                  <a:cxn ang="0">
                    <a:pos x="0" y="0"/>
                  </a:cxn>
                  <a:cxn ang="0">
                    <a:pos x="27" y="0"/>
                  </a:cxn>
                  <a:cxn ang="0">
                    <a:pos x="27" y="49"/>
                  </a:cxn>
                  <a:cxn ang="0">
                    <a:pos x="0" y="49"/>
                  </a:cxn>
                  <a:cxn ang="0">
                    <a:pos x="0" y="0"/>
                  </a:cxn>
                </a:cxnLst>
                <a:rect l="0" t="0" r="r" b="b"/>
                <a:pathLst>
                  <a:path w="28" h="50">
                    <a:moveTo>
                      <a:pt x="0" y="0"/>
                    </a:moveTo>
                    <a:lnTo>
                      <a:pt x="27" y="0"/>
                    </a:lnTo>
                    <a:lnTo>
                      <a:pt x="27" y="49"/>
                    </a:lnTo>
                    <a:lnTo>
                      <a:pt x="0" y="49"/>
                    </a:lnTo>
                    <a:lnTo>
                      <a:pt x="0" y="0"/>
                    </a:lnTo>
                  </a:path>
                </a:pathLst>
              </a:custGeom>
              <a:solidFill>
                <a:schemeClr val="bg2"/>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5129" name="Freeform 1378"/>
              <p:cNvSpPr>
                <a:spLocks/>
              </p:cNvSpPr>
              <p:nvPr/>
            </p:nvSpPr>
            <p:spPr bwMode="auto">
              <a:xfrm>
                <a:off x="3804" y="3344"/>
                <a:ext cx="416" cy="141"/>
              </a:xfrm>
              <a:custGeom>
                <a:avLst/>
                <a:gdLst/>
                <a:ahLst/>
                <a:cxnLst>
                  <a:cxn ang="0">
                    <a:pos x="0" y="0"/>
                  </a:cxn>
                  <a:cxn ang="0">
                    <a:pos x="415" y="0"/>
                  </a:cxn>
                  <a:cxn ang="0">
                    <a:pos x="415" y="140"/>
                  </a:cxn>
                  <a:cxn ang="0">
                    <a:pos x="0" y="140"/>
                  </a:cxn>
                  <a:cxn ang="0">
                    <a:pos x="0" y="0"/>
                  </a:cxn>
                </a:cxnLst>
                <a:rect l="0" t="0" r="r" b="b"/>
                <a:pathLst>
                  <a:path w="416" h="141">
                    <a:moveTo>
                      <a:pt x="0" y="0"/>
                    </a:moveTo>
                    <a:lnTo>
                      <a:pt x="415" y="0"/>
                    </a:lnTo>
                    <a:lnTo>
                      <a:pt x="415" y="140"/>
                    </a:lnTo>
                    <a:lnTo>
                      <a:pt x="0" y="140"/>
                    </a:lnTo>
                    <a:lnTo>
                      <a:pt x="0" y="0"/>
                    </a:lnTo>
                  </a:path>
                </a:pathLst>
              </a:custGeom>
              <a:solidFill>
                <a:schemeClr val="bg2"/>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5130" name="Oval 1379"/>
              <p:cNvSpPr>
                <a:spLocks noChangeArrowheads="1"/>
              </p:cNvSpPr>
              <p:nvPr/>
            </p:nvSpPr>
            <p:spPr bwMode="auto">
              <a:xfrm>
                <a:off x="3847" y="3442"/>
                <a:ext cx="6" cy="1"/>
              </a:xfrm>
              <a:prstGeom prst="ellipse">
                <a:avLst/>
              </a:prstGeom>
              <a:solidFill>
                <a:schemeClr val="bg2"/>
              </a:solidFill>
              <a:ln w="12700">
                <a:solidFill>
                  <a:schemeClr val="tx1"/>
                </a:solidFill>
                <a:round/>
                <a:headEnd/>
                <a:tailEnd/>
              </a:ln>
              <a:effectLst/>
            </p:spPr>
            <p:txBody>
              <a:bodyPr wrap="none" anchor="ctr"/>
              <a:lstStyle/>
              <a:p>
                <a:endParaRPr lang="zh-TW" altLang="en-US"/>
              </a:p>
            </p:txBody>
          </p:sp>
          <p:sp>
            <p:nvSpPr>
              <p:cNvPr id="5131" name="Oval 1380"/>
              <p:cNvSpPr>
                <a:spLocks noChangeArrowheads="1"/>
              </p:cNvSpPr>
              <p:nvPr/>
            </p:nvSpPr>
            <p:spPr bwMode="auto">
              <a:xfrm>
                <a:off x="3879" y="3442"/>
                <a:ext cx="6" cy="1"/>
              </a:xfrm>
              <a:prstGeom prst="ellipse">
                <a:avLst/>
              </a:prstGeom>
              <a:solidFill>
                <a:schemeClr val="bg2"/>
              </a:solidFill>
              <a:ln w="12700">
                <a:solidFill>
                  <a:schemeClr val="tx1"/>
                </a:solidFill>
                <a:round/>
                <a:headEnd/>
                <a:tailEnd/>
              </a:ln>
              <a:effectLst/>
            </p:spPr>
            <p:txBody>
              <a:bodyPr wrap="none" anchor="ctr"/>
              <a:lstStyle/>
              <a:p>
                <a:endParaRPr lang="zh-TW" altLang="en-US"/>
              </a:p>
            </p:txBody>
          </p:sp>
          <p:sp>
            <p:nvSpPr>
              <p:cNvPr id="5132" name="Oval 1381"/>
              <p:cNvSpPr>
                <a:spLocks noChangeArrowheads="1"/>
              </p:cNvSpPr>
              <p:nvPr/>
            </p:nvSpPr>
            <p:spPr bwMode="auto">
              <a:xfrm>
                <a:off x="3906" y="3442"/>
                <a:ext cx="6" cy="1"/>
              </a:xfrm>
              <a:prstGeom prst="ellipse">
                <a:avLst/>
              </a:prstGeom>
              <a:solidFill>
                <a:schemeClr val="bg2"/>
              </a:solidFill>
              <a:ln w="12700">
                <a:solidFill>
                  <a:schemeClr val="tx1"/>
                </a:solidFill>
                <a:round/>
                <a:headEnd/>
                <a:tailEnd/>
              </a:ln>
              <a:effectLst/>
            </p:spPr>
            <p:txBody>
              <a:bodyPr wrap="none" anchor="ctr"/>
              <a:lstStyle/>
              <a:p>
                <a:endParaRPr lang="zh-TW" altLang="en-US"/>
              </a:p>
            </p:txBody>
          </p:sp>
          <p:sp>
            <p:nvSpPr>
              <p:cNvPr id="5133" name="Oval 1382"/>
              <p:cNvSpPr>
                <a:spLocks noChangeArrowheads="1"/>
              </p:cNvSpPr>
              <p:nvPr/>
            </p:nvSpPr>
            <p:spPr bwMode="auto">
              <a:xfrm>
                <a:off x="3937" y="3442"/>
                <a:ext cx="8" cy="1"/>
              </a:xfrm>
              <a:prstGeom prst="ellipse">
                <a:avLst/>
              </a:prstGeom>
              <a:solidFill>
                <a:schemeClr val="bg2"/>
              </a:solidFill>
              <a:ln w="12700">
                <a:solidFill>
                  <a:schemeClr val="tx1"/>
                </a:solidFill>
                <a:round/>
                <a:headEnd/>
                <a:tailEnd/>
              </a:ln>
              <a:effectLst/>
            </p:spPr>
            <p:txBody>
              <a:bodyPr wrap="none" anchor="ctr"/>
              <a:lstStyle/>
              <a:p>
                <a:endParaRPr lang="zh-TW" altLang="en-US"/>
              </a:p>
            </p:txBody>
          </p:sp>
          <p:sp>
            <p:nvSpPr>
              <p:cNvPr id="5134" name="Oval 1383"/>
              <p:cNvSpPr>
                <a:spLocks noChangeArrowheads="1"/>
              </p:cNvSpPr>
              <p:nvPr/>
            </p:nvSpPr>
            <p:spPr bwMode="auto">
              <a:xfrm>
                <a:off x="3972" y="3418"/>
                <a:ext cx="10" cy="2"/>
              </a:xfrm>
              <a:prstGeom prst="ellipse">
                <a:avLst/>
              </a:prstGeom>
              <a:solidFill>
                <a:schemeClr val="bg2"/>
              </a:solidFill>
              <a:ln w="12700">
                <a:solidFill>
                  <a:schemeClr val="tx1"/>
                </a:solidFill>
                <a:round/>
                <a:headEnd/>
                <a:tailEnd/>
              </a:ln>
              <a:effectLst/>
            </p:spPr>
            <p:txBody>
              <a:bodyPr wrap="none" anchor="ctr"/>
              <a:lstStyle/>
              <a:p>
                <a:endParaRPr lang="zh-TW" altLang="en-US"/>
              </a:p>
            </p:txBody>
          </p:sp>
          <p:sp>
            <p:nvSpPr>
              <p:cNvPr id="5135" name="Oval 1384"/>
              <p:cNvSpPr>
                <a:spLocks noChangeArrowheads="1"/>
              </p:cNvSpPr>
              <p:nvPr/>
            </p:nvSpPr>
            <p:spPr bwMode="auto">
              <a:xfrm>
                <a:off x="3972" y="3442"/>
                <a:ext cx="10" cy="1"/>
              </a:xfrm>
              <a:prstGeom prst="ellipse">
                <a:avLst/>
              </a:prstGeom>
              <a:solidFill>
                <a:schemeClr val="bg2"/>
              </a:solidFill>
              <a:ln w="12700">
                <a:solidFill>
                  <a:schemeClr val="tx1"/>
                </a:solidFill>
                <a:round/>
                <a:headEnd/>
                <a:tailEnd/>
              </a:ln>
              <a:effectLst/>
            </p:spPr>
            <p:txBody>
              <a:bodyPr wrap="none" anchor="ctr"/>
              <a:lstStyle/>
              <a:p>
                <a:endParaRPr lang="zh-TW" altLang="en-US"/>
              </a:p>
            </p:txBody>
          </p:sp>
          <p:sp>
            <p:nvSpPr>
              <p:cNvPr id="5136" name="Oval 1385"/>
              <p:cNvSpPr>
                <a:spLocks noChangeArrowheads="1"/>
              </p:cNvSpPr>
              <p:nvPr/>
            </p:nvSpPr>
            <p:spPr bwMode="auto">
              <a:xfrm>
                <a:off x="3972" y="3399"/>
                <a:ext cx="10" cy="1"/>
              </a:xfrm>
              <a:prstGeom prst="ellipse">
                <a:avLst/>
              </a:prstGeom>
              <a:solidFill>
                <a:schemeClr val="bg2"/>
              </a:solidFill>
              <a:ln w="12700">
                <a:solidFill>
                  <a:schemeClr val="tx1"/>
                </a:solidFill>
                <a:round/>
                <a:headEnd/>
                <a:tailEnd/>
              </a:ln>
              <a:effectLst/>
            </p:spPr>
            <p:txBody>
              <a:bodyPr wrap="none" anchor="ctr"/>
              <a:lstStyle/>
              <a:p>
                <a:endParaRPr lang="zh-TW" altLang="en-US"/>
              </a:p>
            </p:txBody>
          </p:sp>
          <p:sp>
            <p:nvSpPr>
              <p:cNvPr id="5137" name="Rectangle 1386"/>
              <p:cNvSpPr>
                <a:spLocks noChangeArrowheads="1"/>
              </p:cNvSpPr>
              <p:nvPr/>
            </p:nvSpPr>
            <p:spPr bwMode="auto">
              <a:xfrm>
                <a:off x="3847" y="3386"/>
                <a:ext cx="43" cy="1"/>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5138" name="Oval 1387"/>
              <p:cNvSpPr>
                <a:spLocks noChangeArrowheads="1"/>
              </p:cNvSpPr>
              <p:nvPr/>
            </p:nvSpPr>
            <p:spPr bwMode="auto">
              <a:xfrm>
                <a:off x="3972" y="3376"/>
                <a:ext cx="10" cy="2"/>
              </a:xfrm>
              <a:prstGeom prst="ellipse">
                <a:avLst/>
              </a:prstGeom>
              <a:solidFill>
                <a:schemeClr val="bg2"/>
              </a:solidFill>
              <a:ln w="12700">
                <a:solidFill>
                  <a:schemeClr val="tx1"/>
                </a:solidFill>
                <a:round/>
                <a:headEnd/>
                <a:tailEnd/>
              </a:ln>
              <a:effectLst/>
            </p:spPr>
            <p:txBody>
              <a:bodyPr wrap="none" anchor="ctr"/>
              <a:lstStyle/>
              <a:p>
                <a:endParaRPr lang="zh-TW" altLang="en-US"/>
              </a:p>
            </p:txBody>
          </p:sp>
          <p:sp>
            <p:nvSpPr>
              <p:cNvPr id="5139" name="Oval 1388"/>
              <p:cNvSpPr>
                <a:spLocks noChangeArrowheads="1"/>
              </p:cNvSpPr>
              <p:nvPr/>
            </p:nvSpPr>
            <p:spPr bwMode="auto">
              <a:xfrm>
                <a:off x="4070" y="3399"/>
                <a:ext cx="59" cy="27"/>
              </a:xfrm>
              <a:prstGeom prst="ellipse">
                <a:avLst/>
              </a:prstGeom>
              <a:solidFill>
                <a:schemeClr val="bg2"/>
              </a:solidFill>
              <a:ln w="12700">
                <a:solidFill>
                  <a:schemeClr val="tx1"/>
                </a:solidFill>
                <a:round/>
                <a:headEnd/>
                <a:tailEnd/>
              </a:ln>
              <a:effectLst/>
            </p:spPr>
            <p:txBody>
              <a:bodyPr wrap="none" anchor="ctr"/>
              <a:lstStyle/>
              <a:p>
                <a:endParaRPr lang="zh-TW" altLang="en-US"/>
              </a:p>
            </p:txBody>
          </p:sp>
          <p:sp>
            <p:nvSpPr>
              <p:cNvPr id="5140" name="Rectangle 1389"/>
              <p:cNvSpPr>
                <a:spLocks noChangeArrowheads="1"/>
              </p:cNvSpPr>
              <p:nvPr/>
            </p:nvSpPr>
            <p:spPr bwMode="auto">
              <a:xfrm>
                <a:off x="4223" y="3404"/>
                <a:ext cx="24" cy="16"/>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5141" name="Freeform 1390"/>
              <p:cNvSpPr>
                <a:spLocks/>
              </p:cNvSpPr>
              <p:nvPr/>
            </p:nvSpPr>
            <p:spPr bwMode="auto">
              <a:xfrm>
                <a:off x="4251" y="3387"/>
                <a:ext cx="24" cy="50"/>
              </a:xfrm>
              <a:custGeom>
                <a:avLst/>
                <a:gdLst/>
                <a:ahLst/>
                <a:cxnLst>
                  <a:cxn ang="0">
                    <a:pos x="0" y="0"/>
                  </a:cxn>
                  <a:cxn ang="0">
                    <a:pos x="23" y="0"/>
                  </a:cxn>
                  <a:cxn ang="0">
                    <a:pos x="23" y="49"/>
                  </a:cxn>
                  <a:cxn ang="0">
                    <a:pos x="0" y="49"/>
                  </a:cxn>
                  <a:cxn ang="0">
                    <a:pos x="0" y="0"/>
                  </a:cxn>
                </a:cxnLst>
                <a:rect l="0" t="0" r="r" b="b"/>
                <a:pathLst>
                  <a:path w="24" h="50">
                    <a:moveTo>
                      <a:pt x="0" y="0"/>
                    </a:moveTo>
                    <a:lnTo>
                      <a:pt x="23" y="0"/>
                    </a:lnTo>
                    <a:lnTo>
                      <a:pt x="23" y="49"/>
                    </a:lnTo>
                    <a:lnTo>
                      <a:pt x="0" y="49"/>
                    </a:lnTo>
                    <a:lnTo>
                      <a:pt x="0" y="0"/>
                    </a:lnTo>
                  </a:path>
                </a:pathLst>
              </a:custGeom>
              <a:solidFill>
                <a:schemeClr val="bg2"/>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4928" name="Rectangle 1391"/>
            <p:cNvSpPr>
              <a:spLocks noChangeArrowheads="1"/>
            </p:cNvSpPr>
            <p:nvPr/>
          </p:nvSpPr>
          <p:spPr bwMode="auto">
            <a:xfrm>
              <a:off x="3342" y="3537"/>
              <a:ext cx="141" cy="34"/>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4929" name="Line 1392"/>
            <p:cNvSpPr>
              <a:spLocks noChangeShapeType="1"/>
            </p:cNvSpPr>
            <p:nvPr/>
          </p:nvSpPr>
          <p:spPr bwMode="auto">
            <a:xfrm>
              <a:off x="3310" y="3762"/>
              <a:ext cx="213" cy="0"/>
            </a:xfrm>
            <a:prstGeom prst="line">
              <a:avLst/>
            </a:prstGeom>
            <a:noFill/>
            <a:ln w="12700">
              <a:solidFill>
                <a:schemeClr val="tx1"/>
              </a:solidFill>
              <a:round/>
              <a:headEnd/>
              <a:tailEnd/>
            </a:ln>
            <a:effectLst/>
          </p:spPr>
          <p:txBody>
            <a:bodyPr wrap="none" anchor="ctr"/>
            <a:lstStyle/>
            <a:p>
              <a:endParaRPr lang="zh-TW" altLang="en-US"/>
            </a:p>
          </p:txBody>
        </p:sp>
        <p:sp>
          <p:nvSpPr>
            <p:cNvPr id="4930" name="Line 1393"/>
            <p:cNvSpPr>
              <a:spLocks noChangeShapeType="1"/>
            </p:cNvSpPr>
            <p:nvPr/>
          </p:nvSpPr>
          <p:spPr bwMode="auto">
            <a:xfrm flipH="1" flipV="1">
              <a:off x="3412" y="3623"/>
              <a:ext cx="119" cy="143"/>
            </a:xfrm>
            <a:prstGeom prst="line">
              <a:avLst/>
            </a:prstGeom>
            <a:noFill/>
            <a:ln w="12700">
              <a:solidFill>
                <a:schemeClr val="tx1"/>
              </a:solidFill>
              <a:round/>
              <a:headEnd/>
              <a:tailEnd/>
            </a:ln>
            <a:effectLst/>
          </p:spPr>
          <p:txBody>
            <a:bodyPr wrap="none" anchor="ctr"/>
            <a:lstStyle/>
            <a:p>
              <a:endParaRPr lang="zh-TW" altLang="en-US"/>
            </a:p>
          </p:txBody>
        </p:sp>
        <p:sp>
          <p:nvSpPr>
            <p:cNvPr id="4931" name="Line 1394"/>
            <p:cNvSpPr>
              <a:spLocks noChangeShapeType="1"/>
            </p:cNvSpPr>
            <p:nvPr/>
          </p:nvSpPr>
          <p:spPr bwMode="auto">
            <a:xfrm flipV="1">
              <a:off x="3308" y="3623"/>
              <a:ext cx="104" cy="143"/>
            </a:xfrm>
            <a:prstGeom prst="line">
              <a:avLst/>
            </a:prstGeom>
            <a:noFill/>
            <a:ln w="12700">
              <a:solidFill>
                <a:schemeClr val="tx1"/>
              </a:solidFill>
              <a:round/>
              <a:headEnd/>
              <a:tailEnd/>
            </a:ln>
            <a:effectLst/>
          </p:spPr>
          <p:txBody>
            <a:bodyPr wrap="none" anchor="ctr"/>
            <a:lstStyle/>
            <a:p>
              <a:endParaRPr lang="zh-TW" altLang="en-US"/>
            </a:p>
          </p:txBody>
        </p:sp>
        <p:sp>
          <p:nvSpPr>
            <p:cNvPr id="4932" name="Oval 1395"/>
            <p:cNvSpPr>
              <a:spLocks noChangeArrowheads="1"/>
            </p:cNvSpPr>
            <p:nvPr/>
          </p:nvSpPr>
          <p:spPr bwMode="auto">
            <a:xfrm>
              <a:off x="3308" y="3557"/>
              <a:ext cx="208" cy="157"/>
            </a:xfrm>
            <a:prstGeom prst="ellipse">
              <a:avLst/>
            </a:prstGeom>
            <a:solidFill>
              <a:schemeClr val="bg2"/>
            </a:solidFill>
            <a:ln w="12700">
              <a:solidFill>
                <a:schemeClr val="tx1"/>
              </a:solidFill>
              <a:round/>
              <a:headEnd/>
              <a:tailEnd/>
            </a:ln>
            <a:effectLst/>
          </p:spPr>
          <p:txBody>
            <a:bodyPr wrap="none" anchor="ctr"/>
            <a:lstStyle/>
            <a:p>
              <a:endParaRPr lang="zh-TW" altLang="en-US"/>
            </a:p>
          </p:txBody>
        </p:sp>
        <p:grpSp>
          <p:nvGrpSpPr>
            <p:cNvPr id="4933" name="Group 1396"/>
            <p:cNvGrpSpPr>
              <a:grpSpLocks/>
            </p:cNvGrpSpPr>
            <p:nvPr/>
          </p:nvGrpSpPr>
          <p:grpSpPr bwMode="auto">
            <a:xfrm>
              <a:off x="1762" y="3456"/>
              <a:ext cx="660" cy="289"/>
              <a:chOff x="1762" y="3262"/>
              <a:chExt cx="660" cy="289"/>
            </a:xfrm>
          </p:grpSpPr>
          <p:sp>
            <p:nvSpPr>
              <p:cNvPr id="4978" name="Line 1397"/>
              <p:cNvSpPr>
                <a:spLocks noChangeShapeType="1"/>
              </p:cNvSpPr>
              <p:nvPr/>
            </p:nvSpPr>
            <p:spPr bwMode="auto">
              <a:xfrm flipH="1">
                <a:off x="2281" y="3268"/>
                <a:ext cx="12" cy="0"/>
              </a:xfrm>
              <a:prstGeom prst="line">
                <a:avLst/>
              </a:prstGeom>
              <a:noFill/>
              <a:ln w="12700">
                <a:solidFill>
                  <a:srgbClr val="5F5F5F"/>
                </a:solidFill>
                <a:round/>
                <a:headEnd/>
                <a:tailEnd/>
              </a:ln>
              <a:effectLst/>
            </p:spPr>
            <p:txBody>
              <a:bodyPr wrap="none" anchor="ctr"/>
              <a:lstStyle/>
              <a:p>
                <a:endParaRPr lang="zh-TW" altLang="en-US"/>
              </a:p>
            </p:txBody>
          </p:sp>
          <p:sp>
            <p:nvSpPr>
              <p:cNvPr id="4979" name="Freeform 1398"/>
              <p:cNvSpPr>
                <a:spLocks/>
              </p:cNvSpPr>
              <p:nvPr/>
            </p:nvSpPr>
            <p:spPr bwMode="auto">
              <a:xfrm>
                <a:off x="1901" y="3288"/>
                <a:ext cx="206" cy="253"/>
              </a:xfrm>
              <a:custGeom>
                <a:avLst/>
                <a:gdLst/>
                <a:ahLst/>
                <a:cxnLst>
                  <a:cxn ang="0">
                    <a:pos x="0" y="0"/>
                  </a:cxn>
                  <a:cxn ang="0">
                    <a:pos x="0" y="252"/>
                  </a:cxn>
                  <a:cxn ang="0">
                    <a:pos x="205" y="252"/>
                  </a:cxn>
                  <a:cxn ang="0">
                    <a:pos x="205" y="0"/>
                  </a:cxn>
                  <a:cxn ang="0">
                    <a:pos x="0" y="0"/>
                  </a:cxn>
                </a:cxnLst>
                <a:rect l="0" t="0" r="r" b="b"/>
                <a:pathLst>
                  <a:path w="206" h="253">
                    <a:moveTo>
                      <a:pt x="0" y="0"/>
                    </a:moveTo>
                    <a:lnTo>
                      <a:pt x="0" y="252"/>
                    </a:lnTo>
                    <a:lnTo>
                      <a:pt x="205" y="252"/>
                    </a:lnTo>
                    <a:lnTo>
                      <a:pt x="205"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4980" name="Freeform 1399"/>
              <p:cNvSpPr>
                <a:spLocks/>
              </p:cNvSpPr>
              <p:nvPr/>
            </p:nvSpPr>
            <p:spPr bwMode="auto">
              <a:xfrm>
                <a:off x="1896" y="3285"/>
                <a:ext cx="214" cy="260"/>
              </a:xfrm>
              <a:custGeom>
                <a:avLst/>
                <a:gdLst/>
                <a:ahLst/>
                <a:cxnLst>
                  <a:cxn ang="0">
                    <a:pos x="4" y="0"/>
                  </a:cxn>
                  <a:cxn ang="0">
                    <a:pos x="0" y="0"/>
                  </a:cxn>
                  <a:cxn ang="0">
                    <a:pos x="0" y="259"/>
                  </a:cxn>
                  <a:cxn ang="0">
                    <a:pos x="209" y="259"/>
                  </a:cxn>
                  <a:cxn ang="0">
                    <a:pos x="209" y="256"/>
                  </a:cxn>
                  <a:cxn ang="0">
                    <a:pos x="213" y="256"/>
                  </a:cxn>
                  <a:cxn ang="0">
                    <a:pos x="213" y="0"/>
                  </a:cxn>
                  <a:cxn ang="0">
                    <a:pos x="209" y="0"/>
                  </a:cxn>
                  <a:cxn ang="0">
                    <a:pos x="4" y="0"/>
                  </a:cxn>
                  <a:cxn ang="0">
                    <a:pos x="4" y="6"/>
                  </a:cxn>
                  <a:cxn ang="0">
                    <a:pos x="209" y="6"/>
                  </a:cxn>
                  <a:cxn ang="0">
                    <a:pos x="204" y="3"/>
                  </a:cxn>
                  <a:cxn ang="0">
                    <a:pos x="204" y="256"/>
                  </a:cxn>
                  <a:cxn ang="0">
                    <a:pos x="209" y="253"/>
                  </a:cxn>
                  <a:cxn ang="0">
                    <a:pos x="4" y="253"/>
                  </a:cxn>
                  <a:cxn ang="0">
                    <a:pos x="8" y="256"/>
                  </a:cxn>
                  <a:cxn ang="0">
                    <a:pos x="8" y="3"/>
                  </a:cxn>
                  <a:cxn ang="0">
                    <a:pos x="4" y="6"/>
                  </a:cxn>
                  <a:cxn ang="0">
                    <a:pos x="4" y="0"/>
                  </a:cxn>
                </a:cxnLst>
                <a:rect l="0" t="0" r="r" b="b"/>
                <a:pathLst>
                  <a:path w="214" h="260">
                    <a:moveTo>
                      <a:pt x="4" y="0"/>
                    </a:moveTo>
                    <a:lnTo>
                      <a:pt x="0" y="0"/>
                    </a:lnTo>
                    <a:lnTo>
                      <a:pt x="0" y="259"/>
                    </a:lnTo>
                    <a:lnTo>
                      <a:pt x="209" y="259"/>
                    </a:lnTo>
                    <a:lnTo>
                      <a:pt x="209" y="256"/>
                    </a:lnTo>
                    <a:lnTo>
                      <a:pt x="213" y="256"/>
                    </a:lnTo>
                    <a:lnTo>
                      <a:pt x="213" y="0"/>
                    </a:lnTo>
                    <a:lnTo>
                      <a:pt x="209" y="0"/>
                    </a:lnTo>
                    <a:lnTo>
                      <a:pt x="4" y="0"/>
                    </a:lnTo>
                    <a:lnTo>
                      <a:pt x="4" y="6"/>
                    </a:lnTo>
                    <a:lnTo>
                      <a:pt x="209" y="6"/>
                    </a:lnTo>
                    <a:lnTo>
                      <a:pt x="204" y="3"/>
                    </a:lnTo>
                    <a:lnTo>
                      <a:pt x="204" y="256"/>
                    </a:lnTo>
                    <a:lnTo>
                      <a:pt x="209" y="253"/>
                    </a:lnTo>
                    <a:lnTo>
                      <a:pt x="4" y="253"/>
                    </a:lnTo>
                    <a:lnTo>
                      <a:pt x="8" y="256"/>
                    </a:lnTo>
                    <a:lnTo>
                      <a:pt x="8" y="3"/>
                    </a:lnTo>
                    <a:lnTo>
                      <a:pt x="4" y="6"/>
                    </a:lnTo>
                    <a:lnTo>
                      <a:pt x="4"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4981" name="Freeform 1400"/>
              <p:cNvSpPr>
                <a:spLocks/>
              </p:cNvSpPr>
              <p:nvPr/>
            </p:nvSpPr>
            <p:spPr bwMode="auto">
              <a:xfrm>
                <a:off x="1911" y="3298"/>
                <a:ext cx="71" cy="12"/>
              </a:xfrm>
              <a:custGeom>
                <a:avLst/>
                <a:gdLst/>
                <a:ahLst/>
                <a:cxnLst>
                  <a:cxn ang="0">
                    <a:pos x="0" y="0"/>
                  </a:cxn>
                  <a:cxn ang="0">
                    <a:pos x="0" y="11"/>
                  </a:cxn>
                  <a:cxn ang="0">
                    <a:pos x="70" y="11"/>
                  </a:cxn>
                  <a:cxn ang="0">
                    <a:pos x="70" y="0"/>
                  </a:cxn>
                  <a:cxn ang="0">
                    <a:pos x="0" y="0"/>
                  </a:cxn>
                </a:cxnLst>
                <a:rect l="0" t="0" r="r" b="b"/>
                <a:pathLst>
                  <a:path w="71" h="12">
                    <a:moveTo>
                      <a:pt x="0" y="0"/>
                    </a:moveTo>
                    <a:lnTo>
                      <a:pt x="0" y="11"/>
                    </a:lnTo>
                    <a:lnTo>
                      <a:pt x="70" y="11"/>
                    </a:lnTo>
                    <a:lnTo>
                      <a:pt x="70"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4982" name="Freeform 1401"/>
              <p:cNvSpPr>
                <a:spLocks/>
              </p:cNvSpPr>
              <p:nvPr/>
            </p:nvSpPr>
            <p:spPr bwMode="auto">
              <a:xfrm>
                <a:off x="2005" y="3288"/>
                <a:ext cx="100" cy="253"/>
              </a:xfrm>
              <a:custGeom>
                <a:avLst/>
                <a:gdLst/>
                <a:ahLst/>
                <a:cxnLst>
                  <a:cxn ang="0">
                    <a:pos x="0" y="0"/>
                  </a:cxn>
                  <a:cxn ang="0">
                    <a:pos x="0" y="252"/>
                  </a:cxn>
                  <a:cxn ang="0">
                    <a:pos x="99" y="252"/>
                  </a:cxn>
                  <a:cxn ang="0">
                    <a:pos x="99" y="0"/>
                  </a:cxn>
                  <a:cxn ang="0">
                    <a:pos x="0" y="0"/>
                  </a:cxn>
                </a:cxnLst>
                <a:rect l="0" t="0" r="r" b="b"/>
                <a:pathLst>
                  <a:path w="100" h="253">
                    <a:moveTo>
                      <a:pt x="0" y="0"/>
                    </a:moveTo>
                    <a:lnTo>
                      <a:pt x="0" y="252"/>
                    </a:lnTo>
                    <a:lnTo>
                      <a:pt x="99" y="252"/>
                    </a:lnTo>
                    <a:lnTo>
                      <a:pt x="99"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4983" name="Freeform 1402"/>
              <p:cNvSpPr>
                <a:spLocks/>
              </p:cNvSpPr>
              <p:nvPr/>
            </p:nvSpPr>
            <p:spPr bwMode="auto">
              <a:xfrm>
                <a:off x="2105" y="3285"/>
                <a:ext cx="107" cy="260"/>
              </a:xfrm>
              <a:custGeom>
                <a:avLst/>
                <a:gdLst/>
                <a:ahLst/>
                <a:cxnLst>
                  <a:cxn ang="0">
                    <a:pos x="4" y="0"/>
                  </a:cxn>
                  <a:cxn ang="0">
                    <a:pos x="0" y="0"/>
                  </a:cxn>
                  <a:cxn ang="0">
                    <a:pos x="0" y="259"/>
                  </a:cxn>
                  <a:cxn ang="0">
                    <a:pos x="103" y="259"/>
                  </a:cxn>
                  <a:cxn ang="0">
                    <a:pos x="103" y="256"/>
                  </a:cxn>
                  <a:cxn ang="0">
                    <a:pos x="106" y="256"/>
                  </a:cxn>
                  <a:cxn ang="0">
                    <a:pos x="106" y="0"/>
                  </a:cxn>
                  <a:cxn ang="0">
                    <a:pos x="103" y="0"/>
                  </a:cxn>
                  <a:cxn ang="0">
                    <a:pos x="4" y="0"/>
                  </a:cxn>
                  <a:cxn ang="0">
                    <a:pos x="4" y="6"/>
                  </a:cxn>
                  <a:cxn ang="0">
                    <a:pos x="103" y="6"/>
                  </a:cxn>
                  <a:cxn ang="0">
                    <a:pos x="98" y="3"/>
                  </a:cxn>
                  <a:cxn ang="0">
                    <a:pos x="98" y="256"/>
                  </a:cxn>
                  <a:cxn ang="0">
                    <a:pos x="103" y="253"/>
                  </a:cxn>
                  <a:cxn ang="0">
                    <a:pos x="4" y="253"/>
                  </a:cxn>
                  <a:cxn ang="0">
                    <a:pos x="9" y="256"/>
                  </a:cxn>
                  <a:cxn ang="0">
                    <a:pos x="9" y="3"/>
                  </a:cxn>
                  <a:cxn ang="0">
                    <a:pos x="4" y="6"/>
                  </a:cxn>
                  <a:cxn ang="0">
                    <a:pos x="4" y="0"/>
                  </a:cxn>
                </a:cxnLst>
                <a:rect l="0" t="0" r="r" b="b"/>
                <a:pathLst>
                  <a:path w="107" h="260">
                    <a:moveTo>
                      <a:pt x="4" y="0"/>
                    </a:moveTo>
                    <a:lnTo>
                      <a:pt x="0" y="0"/>
                    </a:lnTo>
                    <a:lnTo>
                      <a:pt x="0" y="259"/>
                    </a:lnTo>
                    <a:lnTo>
                      <a:pt x="103" y="259"/>
                    </a:lnTo>
                    <a:lnTo>
                      <a:pt x="103" y="256"/>
                    </a:lnTo>
                    <a:lnTo>
                      <a:pt x="106" y="256"/>
                    </a:lnTo>
                    <a:lnTo>
                      <a:pt x="106" y="0"/>
                    </a:lnTo>
                    <a:lnTo>
                      <a:pt x="103" y="0"/>
                    </a:lnTo>
                    <a:lnTo>
                      <a:pt x="4" y="0"/>
                    </a:lnTo>
                    <a:lnTo>
                      <a:pt x="4" y="6"/>
                    </a:lnTo>
                    <a:lnTo>
                      <a:pt x="103" y="6"/>
                    </a:lnTo>
                    <a:lnTo>
                      <a:pt x="98" y="3"/>
                    </a:lnTo>
                    <a:lnTo>
                      <a:pt x="98" y="256"/>
                    </a:lnTo>
                    <a:lnTo>
                      <a:pt x="103" y="253"/>
                    </a:lnTo>
                    <a:lnTo>
                      <a:pt x="4" y="253"/>
                    </a:lnTo>
                    <a:lnTo>
                      <a:pt x="9" y="256"/>
                    </a:lnTo>
                    <a:lnTo>
                      <a:pt x="9" y="3"/>
                    </a:lnTo>
                    <a:lnTo>
                      <a:pt x="4" y="6"/>
                    </a:lnTo>
                    <a:lnTo>
                      <a:pt x="4"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4984" name="Freeform 1403"/>
              <p:cNvSpPr>
                <a:spLocks/>
              </p:cNvSpPr>
              <p:nvPr/>
            </p:nvSpPr>
            <p:spPr bwMode="auto">
              <a:xfrm>
                <a:off x="2186" y="3298"/>
                <a:ext cx="14" cy="52"/>
              </a:xfrm>
              <a:custGeom>
                <a:avLst/>
                <a:gdLst/>
                <a:ahLst/>
                <a:cxnLst>
                  <a:cxn ang="0">
                    <a:pos x="0" y="0"/>
                  </a:cxn>
                  <a:cxn ang="0">
                    <a:pos x="0" y="51"/>
                  </a:cxn>
                  <a:cxn ang="0">
                    <a:pos x="13" y="51"/>
                  </a:cxn>
                  <a:cxn ang="0">
                    <a:pos x="13" y="0"/>
                  </a:cxn>
                  <a:cxn ang="0">
                    <a:pos x="0" y="0"/>
                  </a:cxn>
                </a:cxnLst>
                <a:rect l="0" t="0" r="r" b="b"/>
                <a:pathLst>
                  <a:path w="14" h="52">
                    <a:moveTo>
                      <a:pt x="0" y="0"/>
                    </a:moveTo>
                    <a:lnTo>
                      <a:pt x="0" y="51"/>
                    </a:lnTo>
                    <a:lnTo>
                      <a:pt x="13" y="51"/>
                    </a:lnTo>
                    <a:lnTo>
                      <a:pt x="13"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4985" name="Line 1404"/>
              <p:cNvSpPr>
                <a:spLocks noChangeShapeType="1"/>
              </p:cNvSpPr>
              <p:nvPr/>
            </p:nvSpPr>
            <p:spPr bwMode="auto">
              <a:xfrm>
                <a:off x="2190" y="3309"/>
                <a:ext cx="5" cy="0"/>
              </a:xfrm>
              <a:prstGeom prst="line">
                <a:avLst/>
              </a:prstGeom>
              <a:noFill/>
              <a:ln w="12700">
                <a:solidFill>
                  <a:srgbClr val="5F5F5F"/>
                </a:solidFill>
                <a:round/>
                <a:headEnd/>
                <a:tailEnd/>
              </a:ln>
              <a:effectLst/>
            </p:spPr>
            <p:txBody>
              <a:bodyPr wrap="none" anchor="ctr"/>
              <a:lstStyle/>
              <a:p>
                <a:endParaRPr lang="zh-TW" altLang="en-US"/>
              </a:p>
            </p:txBody>
          </p:sp>
          <p:sp>
            <p:nvSpPr>
              <p:cNvPr id="4986" name="Line 1405"/>
              <p:cNvSpPr>
                <a:spLocks noChangeShapeType="1"/>
              </p:cNvSpPr>
              <p:nvPr/>
            </p:nvSpPr>
            <p:spPr bwMode="auto">
              <a:xfrm>
                <a:off x="2190" y="3319"/>
                <a:ext cx="5" cy="0"/>
              </a:xfrm>
              <a:prstGeom prst="line">
                <a:avLst/>
              </a:prstGeom>
              <a:noFill/>
              <a:ln w="12700">
                <a:solidFill>
                  <a:srgbClr val="5F5F5F"/>
                </a:solidFill>
                <a:round/>
                <a:headEnd/>
                <a:tailEnd/>
              </a:ln>
              <a:effectLst/>
            </p:spPr>
            <p:txBody>
              <a:bodyPr wrap="none" anchor="ctr"/>
              <a:lstStyle/>
              <a:p>
                <a:endParaRPr lang="zh-TW" altLang="en-US"/>
              </a:p>
            </p:txBody>
          </p:sp>
          <p:sp>
            <p:nvSpPr>
              <p:cNvPr id="4987" name="Line 1406"/>
              <p:cNvSpPr>
                <a:spLocks noChangeShapeType="1"/>
              </p:cNvSpPr>
              <p:nvPr/>
            </p:nvSpPr>
            <p:spPr bwMode="auto">
              <a:xfrm>
                <a:off x="2190" y="3329"/>
                <a:ext cx="5" cy="0"/>
              </a:xfrm>
              <a:prstGeom prst="line">
                <a:avLst/>
              </a:prstGeom>
              <a:noFill/>
              <a:ln w="12700">
                <a:solidFill>
                  <a:srgbClr val="5F5F5F"/>
                </a:solidFill>
                <a:round/>
                <a:headEnd/>
                <a:tailEnd/>
              </a:ln>
              <a:effectLst/>
            </p:spPr>
            <p:txBody>
              <a:bodyPr wrap="none" anchor="ctr"/>
              <a:lstStyle/>
              <a:p>
                <a:endParaRPr lang="zh-TW" altLang="en-US"/>
              </a:p>
            </p:txBody>
          </p:sp>
          <p:sp>
            <p:nvSpPr>
              <p:cNvPr id="4988" name="Line 1407"/>
              <p:cNvSpPr>
                <a:spLocks noChangeShapeType="1"/>
              </p:cNvSpPr>
              <p:nvPr/>
            </p:nvSpPr>
            <p:spPr bwMode="auto">
              <a:xfrm>
                <a:off x="2190" y="3339"/>
                <a:ext cx="5" cy="0"/>
              </a:xfrm>
              <a:prstGeom prst="line">
                <a:avLst/>
              </a:prstGeom>
              <a:noFill/>
              <a:ln w="12700">
                <a:solidFill>
                  <a:srgbClr val="5F5F5F"/>
                </a:solidFill>
                <a:round/>
                <a:headEnd/>
                <a:tailEnd/>
              </a:ln>
              <a:effectLst/>
            </p:spPr>
            <p:txBody>
              <a:bodyPr wrap="none" anchor="ctr"/>
              <a:lstStyle/>
              <a:p>
                <a:endParaRPr lang="zh-TW" altLang="en-US"/>
              </a:p>
            </p:txBody>
          </p:sp>
          <p:sp>
            <p:nvSpPr>
              <p:cNvPr id="4989" name="Freeform 1408"/>
              <p:cNvSpPr>
                <a:spLocks/>
              </p:cNvSpPr>
              <p:nvPr/>
            </p:nvSpPr>
            <p:spPr bwMode="auto">
              <a:xfrm>
                <a:off x="2186" y="3349"/>
                <a:ext cx="14" cy="56"/>
              </a:xfrm>
              <a:custGeom>
                <a:avLst/>
                <a:gdLst/>
                <a:ahLst/>
                <a:cxnLst>
                  <a:cxn ang="0">
                    <a:pos x="0" y="0"/>
                  </a:cxn>
                  <a:cxn ang="0">
                    <a:pos x="0" y="55"/>
                  </a:cxn>
                  <a:cxn ang="0">
                    <a:pos x="13" y="55"/>
                  </a:cxn>
                  <a:cxn ang="0">
                    <a:pos x="13" y="0"/>
                  </a:cxn>
                  <a:cxn ang="0">
                    <a:pos x="0" y="0"/>
                  </a:cxn>
                </a:cxnLst>
                <a:rect l="0" t="0" r="r" b="b"/>
                <a:pathLst>
                  <a:path w="14" h="56">
                    <a:moveTo>
                      <a:pt x="0" y="0"/>
                    </a:moveTo>
                    <a:lnTo>
                      <a:pt x="0" y="55"/>
                    </a:lnTo>
                    <a:lnTo>
                      <a:pt x="13" y="55"/>
                    </a:lnTo>
                    <a:lnTo>
                      <a:pt x="13"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4990" name="Line 1409"/>
              <p:cNvSpPr>
                <a:spLocks noChangeShapeType="1"/>
              </p:cNvSpPr>
              <p:nvPr/>
            </p:nvSpPr>
            <p:spPr bwMode="auto">
              <a:xfrm>
                <a:off x="2190" y="3360"/>
                <a:ext cx="5" cy="0"/>
              </a:xfrm>
              <a:prstGeom prst="line">
                <a:avLst/>
              </a:prstGeom>
              <a:noFill/>
              <a:ln w="12700">
                <a:solidFill>
                  <a:srgbClr val="5F5F5F"/>
                </a:solidFill>
                <a:round/>
                <a:headEnd/>
                <a:tailEnd/>
              </a:ln>
              <a:effectLst/>
            </p:spPr>
            <p:txBody>
              <a:bodyPr wrap="none" anchor="ctr"/>
              <a:lstStyle/>
              <a:p>
                <a:endParaRPr lang="zh-TW" altLang="en-US"/>
              </a:p>
            </p:txBody>
          </p:sp>
          <p:sp>
            <p:nvSpPr>
              <p:cNvPr id="4991" name="Freeform 1410"/>
              <p:cNvSpPr>
                <a:spLocks/>
              </p:cNvSpPr>
              <p:nvPr/>
            </p:nvSpPr>
            <p:spPr bwMode="auto">
              <a:xfrm>
                <a:off x="2121" y="3309"/>
                <a:ext cx="59" cy="11"/>
              </a:xfrm>
              <a:custGeom>
                <a:avLst/>
                <a:gdLst/>
                <a:ahLst/>
                <a:cxnLst>
                  <a:cxn ang="0">
                    <a:pos x="0" y="0"/>
                  </a:cxn>
                  <a:cxn ang="0">
                    <a:pos x="0" y="10"/>
                  </a:cxn>
                  <a:cxn ang="0">
                    <a:pos x="58" y="10"/>
                  </a:cxn>
                  <a:cxn ang="0">
                    <a:pos x="58" y="0"/>
                  </a:cxn>
                  <a:cxn ang="0">
                    <a:pos x="0" y="0"/>
                  </a:cxn>
                </a:cxnLst>
                <a:rect l="0" t="0" r="r" b="b"/>
                <a:pathLst>
                  <a:path w="59" h="11">
                    <a:moveTo>
                      <a:pt x="0" y="0"/>
                    </a:moveTo>
                    <a:lnTo>
                      <a:pt x="0" y="10"/>
                    </a:lnTo>
                    <a:lnTo>
                      <a:pt x="58" y="10"/>
                    </a:lnTo>
                    <a:lnTo>
                      <a:pt x="58"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4992" name="Freeform 1411"/>
              <p:cNvSpPr>
                <a:spLocks/>
              </p:cNvSpPr>
              <p:nvPr/>
            </p:nvSpPr>
            <p:spPr bwMode="auto">
              <a:xfrm>
                <a:off x="2121" y="3319"/>
                <a:ext cx="59" cy="11"/>
              </a:xfrm>
              <a:custGeom>
                <a:avLst/>
                <a:gdLst/>
                <a:ahLst/>
                <a:cxnLst>
                  <a:cxn ang="0">
                    <a:pos x="0" y="0"/>
                  </a:cxn>
                  <a:cxn ang="0">
                    <a:pos x="0" y="10"/>
                  </a:cxn>
                  <a:cxn ang="0">
                    <a:pos x="58" y="10"/>
                  </a:cxn>
                  <a:cxn ang="0">
                    <a:pos x="58" y="0"/>
                  </a:cxn>
                  <a:cxn ang="0">
                    <a:pos x="0" y="0"/>
                  </a:cxn>
                </a:cxnLst>
                <a:rect l="0" t="0" r="r" b="b"/>
                <a:pathLst>
                  <a:path w="59" h="11">
                    <a:moveTo>
                      <a:pt x="0" y="0"/>
                    </a:moveTo>
                    <a:lnTo>
                      <a:pt x="0" y="10"/>
                    </a:lnTo>
                    <a:lnTo>
                      <a:pt x="58" y="10"/>
                    </a:lnTo>
                    <a:lnTo>
                      <a:pt x="58"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4993" name="Freeform 1412"/>
              <p:cNvSpPr>
                <a:spLocks/>
              </p:cNvSpPr>
              <p:nvPr/>
            </p:nvSpPr>
            <p:spPr bwMode="auto">
              <a:xfrm>
                <a:off x="2121" y="3329"/>
                <a:ext cx="59" cy="11"/>
              </a:xfrm>
              <a:custGeom>
                <a:avLst/>
                <a:gdLst/>
                <a:ahLst/>
                <a:cxnLst>
                  <a:cxn ang="0">
                    <a:pos x="0" y="0"/>
                  </a:cxn>
                  <a:cxn ang="0">
                    <a:pos x="0" y="10"/>
                  </a:cxn>
                  <a:cxn ang="0">
                    <a:pos x="58" y="10"/>
                  </a:cxn>
                  <a:cxn ang="0">
                    <a:pos x="58" y="0"/>
                  </a:cxn>
                  <a:cxn ang="0">
                    <a:pos x="0" y="0"/>
                  </a:cxn>
                </a:cxnLst>
                <a:rect l="0" t="0" r="r" b="b"/>
                <a:pathLst>
                  <a:path w="59" h="11">
                    <a:moveTo>
                      <a:pt x="0" y="0"/>
                    </a:moveTo>
                    <a:lnTo>
                      <a:pt x="0" y="10"/>
                    </a:lnTo>
                    <a:lnTo>
                      <a:pt x="58" y="10"/>
                    </a:lnTo>
                    <a:lnTo>
                      <a:pt x="58"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4994" name="Freeform 1413"/>
              <p:cNvSpPr>
                <a:spLocks/>
              </p:cNvSpPr>
              <p:nvPr/>
            </p:nvSpPr>
            <p:spPr bwMode="auto">
              <a:xfrm>
                <a:off x="2121" y="3339"/>
                <a:ext cx="59" cy="11"/>
              </a:xfrm>
              <a:custGeom>
                <a:avLst/>
                <a:gdLst/>
                <a:ahLst/>
                <a:cxnLst>
                  <a:cxn ang="0">
                    <a:pos x="0" y="0"/>
                  </a:cxn>
                  <a:cxn ang="0">
                    <a:pos x="0" y="10"/>
                  </a:cxn>
                  <a:cxn ang="0">
                    <a:pos x="58" y="10"/>
                  </a:cxn>
                  <a:cxn ang="0">
                    <a:pos x="58" y="0"/>
                  </a:cxn>
                  <a:cxn ang="0">
                    <a:pos x="0" y="0"/>
                  </a:cxn>
                </a:cxnLst>
                <a:rect l="0" t="0" r="r" b="b"/>
                <a:pathLst>
                  <a:path w="59" h="11">
                    <a:moveTo>
                      <a:pt x="0" y="0"/>
                    </a:moveTo>
                    <a:lnTo>
                      <a:pt x="0" y="10"/>
                    </a:lnTo>
                    <a:lnTo>
                      <a:pt x="58" y="10"/>
                    </a:lnTo>
                    <a:lnTo>
                      <a:pt x="58"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4995" name="Freeform 1414"/>
              <p:cNvSpPr>
                <a:spLocks/>
              </p:cNvSpPr>
              <p:nvPr/>
            </p:nvSpPr>
            <p:spPr bwMode="auto">
              <a:xfrm>
                <a:off x="2121" y="3349"/>
                <a:ext cx="59" cy="12"/>
              </a:xfrm>
              <a:custGeom>
                <a:avLst/>
                <a:gdLst/>
                <a:ahLst/>
                <a:cxnLst>
                  <a:cxn ang="0">
                    <a:pos x="0" y="0"/>
                  </a:cxn>
                  <a:cxn ang="0">
                    <a:pos x="0" y="11"/>
                  </a:cxn>
                  <a:cxn ang="0">
                    <a:pos x="58" y="11"/>
                  </a:cxn>
                  <a:cxn ang="0">
                    <a:pos x="58" y="0"/>
                  </a:cxn>
                  <a:cxn ang="0">
                    <a:pos x="0" y="0"/>
                  </a:cxn>
                </a:cxnLst>
                <a:rect l="0" t="0" r="r" b="b"/>
                <a:pathLst>
                  <a:path w="59" h="12">
                    <a:moveTo>
                      <a:pt x="0" y="0"/>
                    </a:moveTo>
                    <a:lnTo>
                      <a:pt x="0" y="11"/>
                    </a:lnTo>
                    <a:lnTo>
                      <a:pt x="58" y="11"/>
                    </a:lnTo>
                    <a:lnTo>
                      <a:pt x="58"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4996" name="Freeform 1415"/>
              <p:cNvSpPr>
                <a:spLocks/>
              </p:cNvSpPr>
              <p:nvPr/>
            </p:nvSpPr>
            <p:spPr bwMode="auto">
              <a:xfrm>
                <a:off x="2121" y="3360"/>
                <a:ext cx="59" cy="14"/>
              </a:xfrm>
              <a:custGeom>
                <a:avLst/>
                <a:gdLst/>
                <a:ahLst/>
                <a:cxnLst>
                  <a:cxn ang="0">
                    <a:pos x="0" y="0"/>
                  </a:cxn>
                  <a:cxn ang="0">
                    <a:pos x="0" y="13"/>
                  </a:cxn>
                  <a:cxn ang="0">
                    <a:pos x="58" y="13"/>
                  </a:cxn>
                  <a:cxn ang="0">
                    <a:pos x="58" y="0"/>
                  </a:cxn>
                  <a:cxn ang="0">
                    <a:pos x="0" y="0"/>
                  </a:cxn>
                </a:cxnLst>
                <a:rect l="0" t="0" r="r" b="b"/>
                <a:pathLst>
                  <a:path w="59" h="14">
                    <a:moveTo>
                      <a:pt x="0" y="0"/>
                    </a:moveTo>
                    <a:lnTo>
                      <a:pt x="0" y="13"/>
                    </a:lnTo>
                    <a:lnTo>
                      <a:pt x="58" y="13"/>
                    </a:lnTo>
                    <a:lnTo>
                      <a:pt x="58"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4997" name="Freeform 1416"/>
              <p:cNvSpPr>
                <a:spLocks/>
              </p:cNvSpPr>
              <p:nvPr/>
            </p:nvSpPr>
            <p:spPr bwMode="auto">
              <a:xfrm>
                <a:off x="2212" y="3288"/>
                <a:ext cx="99" cy="253"/>
              </a:xfrm>
              <a:custGeom>
                <a:avLst/>
                <a:gdLst/>
                <a:ahLst/>
                <a:cxnLst>
                  <a:cxn ang="0">
                    <a:pos x="0" y="0"/>
                  </a:cxn>
                  <a:cxn ang="0">
                    <a:pos x="0" y="252"/>
                  </a:cxn>
                  <a:cxn ang="0">
                    <a:pos x="98" y="252"/>
                  </a:cxn>
                  <a:cxn ang="0">
                    <a:pos x="98" y="0"/>
                  </a:cxn>
                  <a:cxn ang="0">
                    <a:pos x="0" y="0"/>
                  </a:cxn>
                </a:cxnLst>
                <a:rect l="0" t="0" r="r" b="b"/>
                <a:pathLst>
                  <a:path w="99" h="253">
                    <a:moveTo>
                      <a:pt x="0" y="0"/>
                    </a:moveTo>
                    <a:lnTo>
                      <a:pt x="0" y="252"/>
                    </a:lnTo>
                    <a:lnTo>
                      <a:pt x="98" y="252"/>
                    </a:lnTo>
                    <a:lnTo>
                      <a:pt x="98"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4998" name="Freeform 1417"/>
              <p:cNvSpPr>
                <a:spLocks/>
              </p:cNvSpPr>
              <p:nvPr/>
            </p:nvSpPr>
            <p:spPr bwMode="auto">
              <a:xfrm>
                <a:off x="2208" y="3285"/>
                <a:ext cx="107" cy="260"/>
              </a:xfrm>
              <a:custGeom>
                <a:avLst/>
                <a:gdLst/>
                <a:ahLst/>
                <a:cxnLst>
                  <a:cxn ang="0">
                    <a:pos x="4" y="0"/>
                  </a:cxn>
                  <a:cxn ang="0">
                    <a:pos x="0" y="0"/>
                  </a:cxn>
                  <a:cxn ang="0">
                    <a:pos x="0" y="259"/>
                  </a:cxn>
                  <a:cxn ang="0">
                    <a:pos x="103" y="259"/>
                  </a:cxn>
                  <a:cxn ang="0">
                    <a:pos x="103" y="256"/>
                  </a:cxn>
                  <a:cxn ang="0">
                    <a:pos x="106" y="256"/>
                  </a:cxn>
                  <a:cxn ang="0">
                    <a:pos x="106" y="0"/>
                  </a:cxn>
                  <a:cxn ang="0">
                    <a:pos x="103" y="0"/>
                  </a:cxn>
                  <a:cxn ang="0">
                    <a:pos x="4" y="0"/>
                  </a:cxn>
                  <a:cxn ang="0">
                    <a:pos x="4" y="6"/>
                  </a:cxn>
                  <a:cxn ang="0">
                    <a:pos x="103" y="6"/>
                  </a:cxn>
                  <a:cxn ang="0">
                    <a:pos x="98" y="3"/>
                  </a:cxn>
                  <a:cxn ang="0">
                    <a:pos x="98" y="256"/>
                  </a:cxn>
                  <a:cxn ang="0">
                    <a:pos x="103" y="253"/>
                  </a:cxn>
                  <a:cxn ang="0">
                    <a:pos x="4" y="253"/>
                  </a:cxn>
                  <a:cxn ang="0">
                    <a:pos x="8" y="256"/>
                  </a:cxn>
                  <a:cxn ang="0">
                    <a:pos x="8" y="3"/>
                  </a:cxn>
                  <a:cxn ang="0">
                    <a:pos x="4" y="6"/>
                  </a:cxn>
                  <a:cxn ang="0">
                    <a:pos x="4" y="0"/>
                  </a:cxn>
                </a:cxnLst>
                <a:rect l="0" t="0" r="r" b="b"/>
                <a:pathLst>
                  <a:path w="107" h="260">
                    <a:moveTo>
                      <a:pt x="4" y="0"/>
                    </a:moveTo>
                    <a:lnTo>
                      <a:pt x="0" y="0"/>
                    </a:lnTo>
                    <a:lnTo>
                      <a:pt x="0" y="259"/>
                    </a:lnTo>
                    <a:lnTo>
                      <a:pt x="103" y="259"/>
                    </a:lnTo>
                    <a:lnTo>
                      <a:pt x="103" y="256"/>
                    </a:lnTo>
                    <a:lnTo>
                      <a:pt x="106" y="256"/>
                    </a:lnTo>
                    <a:lnTo>
                      <a:pt x="106" y="0"/>
                    </a:lnTo>
                    <a:lnTo>
                      <a:pt x="103" y="0"/>
                    </a:lnTo>
                    <a:lnTo>
                      <a:pt x="4" y="0"/>
                    </a:lnTo>
                    <a:lnTo>
                      <a:pt x="4" y="6"/>
                    </a:lnTo>
                    <a:lnTo>
                      <a:pt x="103" y="6"/>
                    </a:lnTo>
                    <a:lnTo>
                      <a:pt x="98" y="3"/>
                    </a:lnTo>
                    <a:lnTo>
                      <a:pt x="98" y="256"/>
                    </a:lnTo>
                    <a:lnTo>
                      <a:pt x="103" y="253"/>
                    </a:lnTo>
                    <a:lnTo>
                      <a:pt x="4" y="253"/>
                    </a:lnTo>
                    <a:lnTo>
                      <a:pt x="8" y="256"/>
                    </a:lnTo>
                    <a:lnTo>
                      <a:pt x="8" y="3"/>
                    </a:lnTo>
                    <a:lnTo>
                      <a:pt x="4" y="6"/>
                    </a:lnTo>
                    <a:lnTo>
                      <a:pt x="4"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4999" name="Freeform 1418"/>
              <p:cNvSpPr>
                <a:spLocks/>
              </p:cNvSpPr>
              <p:nvPr/>
            </p:nvSpPr>
            <p:spPr bwMode="auto">
              <a:xfrm>
                <a:off x="2289" y="3303"/>
                <a:ext cx="15" cy="52"/>
              </a:xfrm>
              <a:custGeom>
                <a:avLst/>
                <a:gdLst/>
                <a:ahLst/>
                <a:cxnLst>
                  <a:cxn ang="0">
                    <a:pos x="0" y="0"/>
                  </a:cxn>
                  <a:cxn ang="0">
                    <a:pos x="0" y="51"/>
                  </a:cxn>
                  <a:cxn ang="0">
                    <a:pos x="14" y="51"/>
                  </a:cxn>
                  <a:cxn ang="0">
                    <a:pos x="14" y="0"/>
                  </a:cxn>
                  <a:cxn ang="0">
                    <a:pos x="0" y="0"/>
                  </a:cxn>
                </a:cxnLst>
                <a:rect l="0" t="0" r="r" b="b"/>
                <a:pathLst>
                  <a:path w="15" h="52">
                    <a:moveTo>
                      <a:pt x="0" y="0"/>
                    </a:moveTo>
                    <a:lnTo>
                      <a:pt x="0" y="51"/>
                    </a:lnTo>
                    <a:lnTo>
                      <a:pt x="14" y="51"/>
                    </a:lnTo>
                    <a:lnTo>
                      <a:pt x="14"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00" name="Line 1419"/>
              <p:cNvSpPr>
                <a:spLocks noChangeShapeType="1"/>
              </p:cNvSpPr>
              <p:nvPr/>
            </p:nvSpPr>
            <p:spPr bwMode="auto">
              <a:xfrm>
                <a:off x="2293" y="3313"/>
                <a:ext cx="6" cy="0"/>
              </a:xfrm>
              <a:prstGeom prst="line">
                <a:avLst/>
              </a:prstGeom>
              <a:noFill/>
              <a:ln w="12700">
                <a:solidFill>
                  <a:srgbClr val="5F5F5F"/>
                </a:solidFill>
                <a:round/>
                <a:headEnd/>
                <a:tailEnd/>
              </a:ln>
              <a:effectLst/>
            </p:spPr>
            <p:txBody>
              <a:bodyPr wrap="none" anchor="ctr"/>
              <a:lstStyle/>
              <a:p>
                <a:endParaRPr lang="zh-TW" altLang="en-US"/>
              </a:p>
            </p:txBody>
          </p:sp>
          <p:sp>
            <p:nvSpPr>
              <p:cNvPr id="5001" name="Line 1420"/>
              <p:cNvSpPr>
                <a:spLocks noChangeShapeType="1"/>
              </p:cNvSpPr>
              <p:nvPr/>
            </p:nvSpPr>
            <p:spPr bwMode="auto">
              <a:xfrm>
                <a:off x="2293" y="3321"/>
                <a:ext cx="6" cy="0"/>
              </a:xfrm>
              <a:prstGeom prst="line">
                <a:avLst/>
              </a:prstGeom>
              <a:noFill/>
              <a:ln w="12700">
                <a:solidFill>
                  <a:srgbClr val="5F5F5F"/>
                </a:solidFill>
                <a:round/>
                <a:headEnd/>
                <a:tailEnd/>
              </a:ln>
              <a:effectLst/>
            </p:spPr>
            <p:txBody>
              <a:bodyPr wrap="none" anchor="ctr"/>
              <a:lstStyle/>
              <a:p>
                <a:endParaRPr lang="zh-TW" altLang="en-US"/>
              </a:p>
            </p:txBody>
          </p:sp>
          <p:sp>
            <p:nvSpPr>
              <p:cNvPr id="5002" name="Line 1421"/>
              <p:cNvSpPr>
                <a:spLocks noChangeShapeType="1"/>
              </p:cNvSpPr>
              <p:nvPr/>
            </p:nvSpPr>
            <p:spPr bwMode="auto">
              <a:xfrm>
                <a:off x="2293" y="3332"/>
                <a:ext cx="6" cy="0"/>
              </a:xfrm>
              <a:prstGeom prst="line">
                <a:avLst/>
              </a:prstGeom>
              <a:noFill/>
              <a:ln w="12700">
                <a:solidFill>
                  <a:srgbClr val="5F5F5F"/>
                </a:solidFill>
                <a:round/>
                <a:headEnd/>
                <a:tailEnd/>
              </a:ln>
              <a:effectLst/>
            </p:spPr>
            <p:txBody>
              <a:bodyPr wrap="none" anchor="ctr"/>
              <a:lstStyle/>
              <a:p>
                <a:endParaRPr lang="zh-TW" altLang="en-US"/>
              </a:p>
            </p:txBody>
          </p:sp>
          <p:sp>
            <p:nvSpPr>
              <p:cNvPr id="5003" name="Line 1422"/>
              <p:cNvSpPr>
                <a:spLocks noChangeShapeType="1"/>
              </p:cNvSpPr>
              <p:nvPr/>
            </p:nvSpPr>
            <p:spPr bwMode="auto">
              <a:xfrm>
                <a:off x="2293" y="3343"/>
                <a:ext cx="6" cy="0"/>
              </a:xfrm>
              <a:prstGeom prst="line">
                <a:avLst/>
              </a:prstGeom>
              <a:noFill/>
              <a:ln w="12700">
                <a:solidFill>
                  <a:srgbClr val="5F5F5F"/>
                </a:solidFill>
                <a:round/>
                <a:headEnd/>
                <a:tailEnd/>
              </a:ln>
              <a:effectLst/>
            </p:spPr>
            <p:txBody>
              <a:bodyPr wrap="none" anchor="ctr"/>
              <a:lstStyle/>
              <a:p>
                <a:endParaRPr lang="zh-TW" altLang="en-US"/>
              </a:p>
            </p:txBody>
          </p:sp>
          <p:sp>
            <p:nvSpPr>
              <p:cNvPr id="5004" name="Freeform 1423"/>
              <p:cNvSpPr>
                <a:spLocks/>
              </p:cNvSpPr>
              <p:nvPr/>
            </p:nvSpPr>
            <p:spPr bwMode="auto">
              <a:xfrm>
                <a:off x="2289" y="3354"/>
                <a:ext cx="15" cy="51"/>
              </a:xfrm>
              <a:custGeom>
                <a:avLst/>
                <a:gdLst/>
                <a:ahLst/>
                <a:cxnLst>
                  <a:cxn ang="0">
                    <a:pos x="0" y="0"/>
                  </a:cxn>
                  <a:cxn ang="0">
                    <a:pos x="0" y="50"/>
                  </a:cxn>
                  <a:cxn ang="0">
                    <a:pos x="14" y="50"/>
                  </a:cxn>
                  <a:cxn ang="0">
                    <a:pos x="14" y="0"/>
                  </a:cxn>
                  <a:cxn ang="0">
                    <a:pos x="0" y="0"/>
                  </a:cxn>
                </a:cxnLst>
                <a:rect l="0" t="0" r="r" b="b"/>
                <a:pathLst>
                  <a:path w="15" h="51">
                    <a:moveTo>
                      <a:pt x="0" y="0"/>
                    </a:moveTo>
                    <a:lnTo>
                      <a:pt x="0" y="50"/>
                    </a:lnTo>
                    <a:lnTo>
                      <a:pt x="14" y="50"/>
                    </a:lnTo>
                    <a:lnTo>
                      <a:pt x="14"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05" name="Line 1424"/>
              <p:cNvSpPr>
                <a:spLocks noChangeShapeType="1"/>
              </p:cNvSpPr>
              <p:nvPr/>
            </p:nvSpPr>
            <p:spPr bwMode="auto">
              <a:xfrm>
                <a:off x="2293" y="3363"/>
                <a:ext cx="6" cy="0"/>
              </a:xfrm>
              <a:prstGeom prst="line">
                <a:avLst/>
              </a:prstGeom>
              <a:noFill/>
              <a:ln w="12700">
                <a:solidFill>
                  <a:srgbClr val="5F5F5F"/>
                </a:solidFill>
                <a:round/>
                <a:headEnd/>
                <a:tailEnd/>
              </a:ln>
              <a:effectLst/>
            </p:spPr>
            <p:txBody>
              <a:bodyPr wrap="none" anchor="ctr"/>
              <a:lstStyle/>
              <a:p>
                <a:endParaRPr lang="zh-TW" altLang="en-US"/>
              </a:p>
            </p:txBody>
          </p:sp>
          <p:sp>
            <p:nvSpPr>
              <p:cNvPr id="5006" name="Line 1425"/>
              <p:cNvSpPr>
                <a:spLocks noChangeShapeType="1"/>
              </p:cNvSpPr>
              <p:nvPr/>
            </p:nvSpPr>
            <p:spPr bwMode="auto">
              <a:xfrm>
                <a:off x="2293" y="3373"/>
                <a:ext cx="6" cy="0"/>
              </a:xfrm>
              <a:prstGeom prst="line">
                <a:avLst/>
              </a:prstGeom>
              <a:noFill/>
              <a:ln w="12700">
                <a:solidFill>
                  <a:srgbClr val="5F5F5F"/>
                </a:solidFill>
                <a:round/>
                <a:headEnd/>
                <a:tailEnd/>
              </a:ln>
              <a:effectLst/>
            </p:spPr>
            <p:txBody>
              <a:bodyPr wrap="none" anchor="ctr"/>
              <a:lstStyle/>
              <a:p>
                <a:endParaRPr lang="zh-TW" altLang="en-US"/>
              </a:p>
            </p:txBody>
          </p:sp>
          <p:sp>
            <p:nvSpPr>
              <p:cNvPr id="5007" name="Line 1426"/>
              <p:cNvSpPr>
                <a:spLocks noChangeShapeType="1"/>
              </p:cNvSpPr>
              <p:nvPr/>
            </p:nvSpPr>
            <p:spPr bwMode="auto">
              <a:xfrm>
                <a:off x="2293" y="3384"/>
                <a:ext cx="6" cy="0"/>
              </a:xfrm>
              <a:prstGeom prst="line">
                <a:avLst/>
              </a:prstGeom>
              <a:noFill/>
              <a:ln w="12700">
                <a:solidFill>
                  <a:srgbClr val="5F5F5F"/>
                </a:solidFill>
                <a:round/>
                <a:headEnd/>
                <a:tailEnd/>
              </a:ln>
              <a:effectLst/>
            </p:spPr>
            <p:txBody>
              <a:bodyPr wrap="none" anchor="ctr"/>
              <a:lstStyle/>
              <a:p>
                <a:endParaRPr lang="zh-TW" altLang="en-US"/>
              </a:p>
            </p:txBody>
          </p:sp>
          <p:sp>
            <p:nvSpPr>
              <p:cNvPr id="5008" name="Line 1427"/>
              <p:cNvSpPr>
                <a:spLocks noChangeShapeType="1"/>
              </p:cNvSpPr>
              <p:nvPr/>
            </p:nvSpPr>
            <p:spPr bwMode="auto">
              <a:xfrm>
                <a:off x="2293" y="3394"/>
                <a:ext cx="6" cy="0"/>
              </a:xfrm>
              <a:prstGeom prst="line">
                <a:avLst/>
              </a:prstGeom>
              <a:noFill/>
              <a:ln w="12700">
                <a:solidFill>
                  <a:srgbClr val="5F5F5F"/>
                </a:solidFill>
                <a:round/>
                <a:headEnd/>
                <a:tailEnd/>
              </a:ln>
              <a:effectLst/>
            </p:spPr>
            <p:txBody>
              <a:bodyPr wrap="none" anchor="ctr"/>
              <a:lstStyle/>
              <a:p>
                <a:endParaRPr lang="zh-TW" altLang="en-US"/>
              </a:p>
            </p:txBody>
          </p:sp>
          <p:sp>
            <p:nvSpPr>
              <p:cNvPr id="5009" name="Freeform 1428"/>
              <p:cNvSpPr>
                <a:spLocks/>
              </p:cNvSpPr>
              <p:nvPr/>
            </p:nvSpPr>
            <p:spPr bwMode="auto">
              <a:xfrm>
                <a:off x="2289" y="3423"/>
                <a:ext cx="15" cy="53"/>
              </a:xfrm>
              <a:custGeom>
                <a:avLst/>
                <a:gdLst/>
                <a:ahLst/>
                <a:cxnLst>
                  <a:cxn ang="0">
                    <a:pos x="0" y="0"/>
                  </a:cxn>
                  <a:cxn ang="0">
                    <a:pos x="0" y="52"/>
                  </a:cxn>
                  <a:cxn ang="0">
                    <a:pos x="14" y="52"/>
                  </a:cxn>
                  <a:cxn ang="0">
                    <a:pos x="14" y="0"/>
                  </a:cxn>
                  <a:cxn ang="0">
                    <a:pos x="0" y="0"/>
                  </a:cxn>
                </a:cxnLst>
                <a:rect l="0" t="0" r="r" b="b"/>
                <a:pathLst>
                  <a:path w="15" h="53">
                    <a:moveTo>
                      <a:pt x="0" y="0"/>
                    </a:moveTo>
                    <a:lnTo>
                      <a:pt x="0" y="52"/>
                    </a:lnTo>
                    <a:lnTo>
                      <a:pt x="14" y="52"/>
                    </a:lnTo>
                    <a:lnTo>
                      <a:pt x="14"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10" name="Line 1429"/>
              <p:cNvSpPr>
                <a:spLocks noChangeShapeType="1"/>
              </p:cNvSpPr>
              <p:nvPr/>
            </p:nvSpPr>
            <p:spPr bwMode="auto">
              <a:xfrm>
                <a:off x="2293" y="3435"/>
                <a:ext cx="6" cy="0"/>
              </a:xfrm>
              <a:prstGeom prst="line">
                <a:avLst/>
              </a:prstGeom>
              <a:noFill/>
              <a:ln w="12700">
                <a:solidFill>
                  <a:srgbClr val="5F5F5F"/>
                </a:solidFill>
                <a:round/>
                <a:headEnd/>
                <a:tailEnd/>
              </a:ln>
              <a:effectLst/>
            </p:spPr>
            <p:txBody>
              <a:bodyPr wrap="none" anchor="ctr"/>
              <a:lstStyle/>
              <a:p>
                <a:endParaRPr lang="zh-TW" altLang="en-US"/>
              </a:p>
            </p:txBody>
          </p:sp>
          <p:sp>
            <p:nvSpPr>
              <p:cNvPr id="5011" name="Line 1430"/>
              <p:cNvSpPr>
                <a:spLocks noChangeShapeType="1"/>
              </p:cNvSpPr>
              <p:nvPr/>
            </p:nvSpPr>
            <p:spPr bwMode="auto">
              <a:xfrm>
                <a:off x="2293" y="3444"/>
                <a:ext cx="6" cy="0"/>
              </a:xfrm>
              <a:prstGeom prst="line">
                <a:avLst/>
              </a:prstGeom>
              <a:noFill/>
              <a:ln w="12700">
                <a:solidFill>
                  <a:srgbClr val="5F5F5F"/>
                </a:solidFill>
                <a:round/>
                <a:headEnd/>
                <a:tailEnd/>
              </a:ln>
              <a:effectLst/>
            </p:spPr>
            <p:txBody>
              <a:bodyPr wrap="none" anchor="ctr"/>
              <a:lstStyle/>
              <a:p>
                <a:endParaRPr lang="zh-TW" altLang="en-US"/>
              </a:p>
            </p:txBody>
          </p:sp>
          <p:sp>
            <p:nvSpPr>
              <p:cNvPr id="5012" name="Line 1431"/>
              <p:cNvSpPr>
                <a:spLocks noChangeShapeType="1"/>
              </p:cNvSpPr>
              <p:nvPr/>
            </p:nvSpPr>
            <p:spPr bwMode="auto">
              <a:xfrm>
                <a:off x="2293" y="3455"/>
                <a:ext cx="6" cy="0"/>
              </a:xfrm>
              <a:prstGeom prst="line">
                <a:avLst/>
              </a:prstGeom>
              <a:noFill/>
              <a:ln w="12700">
                <a:solidFill>
                  <a:srgbClr val="5F5F5F"/>
                </a:solidFill>
                <a:round/>
                <a:headEnd/>
                <a:tailEnd/>
              </a:ln>
              <a:effectLst/>
            </p:spPr>
            <p:txBody>
              <a:bodyPr wrap="none" anchor="ctr"/>
              <a:lstStyle/>
              <a:p>
                <a:endParaRPr lang="zh-TW" altLang="en-US"/>
              </a:p>
            </p:txBody>
          </p:sp>
          <p:sp>
            <p:nvSpPr>
              <p:cNvPr id="5013" name="Line 1432"/>
              <p:cNvSpPr>
                <a:spLocks noChangeShapeType="1"/>
              </p:cNvSpPr>
              <p:nvPr/>
            </p:nvSpPr>
            <p:spPr bwMode="auto">
              <a:xfrm>
                <a:off x="2293" y="3465"/>
                <a:ext cx="6" cy="0"/>
              </a:xfrm>
              <a:prstGeom prst="line">
                <a:avLst/>
              </a:prstGeom>
              <a:noFill/>
              <a:ln w="12700">
                <a:solidFill>
                  <a:srgbClr val="5F5F5F"/>
                </a:solidFill>
                <a:round/>
                <a:headEnd/>
                <a:tailEnd/>
              </a:ln>
              <a:effectLst/>
            </p:spPr>
            <p:txBody>
              <a:bodyPr wrap="none" anchor="ctr"/>
              <a:lstStyle/>
              <a:p>
                <a:endParaRPr lang="zh-TW" altLang="en-US"/>
              </a:p>
            </p:txBody>
          </p:sp>
          <p:sp>
            <p:nvSpPr>
              <p:cNvPr id="5014" name="Freeform 1433"/>
              <p:cNvSpPr>
                <a:spLocks/>
              </p:cNvSpPr>
              <p:nvPr/>
            </p:nvSpPr>
            <p:spPr bwMode="auto">
              <a:xfrm>
                <a:off x="2289" y="3475"/>
                <a:ext cx="15" cy="52"/>
              </a:xfrm>
              <a:custGeom>
                <a:avLst/>
                <a:gdLst/>
                <a:ahLst/>
                <a:cxnLst>
                  <a:cxn ang="0">
                    <a:pos x="0" y="0"/>
                  </a:cxn>
                  <a:cxn ang="0">
                    <a:pos x="0" y="51"/>
                  </a:cxn>
                  <a:cxn ang="0">
                    <a:pos x="14" y="51"/>
                  </a:cxn>
                  <a:cxn ang="0">
                    <a:pos x="14" y="0"/>
                  </a:cxn>
                  <a:cxn ang="0">
                    <a:pos x="0" y="0"/>
                  </a:cxn>
                </a:cxnLst>
                <a:rect l="0" t="0" r="r" b="b"/>
                <a:pathLst>
                  <a:path w="15" h="52">
                    <a:moveTo>
                      <a:pt x="0" y="0"/>
                    </a:moveTo>
                    <a:lnTo>
                      <a:pt x="0" y="51"/>
                    </a:lnTo>
                    <a:lnTo>
                      <a:pt x="14" y="51"/>
                    </a:lnTo>
                    <a:lnTo>
                      <a:pt x="14"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15" name="Line 1434"/>
              <p:cNvSpPr>
                <a:spLocks noChangeShapeType="1"/>
              </p:cNvSpPr>
              <p:nvPr/>
            </p:nvSpPr>
            <p:spPr bwMode="auto">
              <a:xfrm>
                <a:off x="2293" y="3485"/>
                <a:ext cx="6" cy="0"/>
              </a:xfrm>
              <a:prstGeom prst="line">
                <a:avLst/>
              </a:prstGeom>
              <a:noFill/>
              <a:ln w="12700">
                <a:solidFill>
                  <a:srgbClr val="5F5F5F"/>
                </a:solidFill>
                <a:round/>
                <a:headEnd/>
                <a:tailEnd/>
              </a:ln>
              <a:effectLst/>
            </p:spPr>
            <p:txBody>
              <a:bodyPr wrap="none" anchor="ctr"/>
              <a:lstStyle/>
              <a:p>
                <a:endParaRPr lang="zh-TW" altLang="en-US"/>
              </a:p>
            </p:txBody>
          </p:sp>
          <p:sp>
            <p:nvSpPr>
              <p:cNvPr id="5016" name="Line 1435"/>
              <p:cNvSpPr>
                <a:spLocks noChangeShapeType="1"/>
              </p:cNvSpPr>
              <p:nvPr/>
            </p:nvSpPr>
            <p:spPr bwMode="auto">
              <a:xfrm>
                <a:off x="2293" y="3495"/>
                <a:ext cx="6" cy="0"/>
              </a:xfrm>
              <a:prstGeom prst="line">
                <a:avLst/>
              </a:prstGeom>
              <a:noFill/>
              <a:ln w="12700">
                <a:solidFill>
                  <a:srgbClr val="5F5F5F"/>
                </a:solidFill>
                <a:round/>
                <a:headEnd/>
                <a:tailEnd/>
              </a:ln>
              <a:effectLst/>
            </p:spPr>
            <p:txBody>
              <a:bodyPr wrap="none" anchor="ctr"/>
              <a:lstStyle/>
              <a:p>
                <a:endParaRPr lang="zh-TW" altLang="en-US"/>
              </a:p>
            </p:txBody>
          </p:sp>
          <p:sp>
            <p:nvSpPr>
              <p:cNvPr id="5017" name="Line 1436"/>
              <p:cNvSpPr>
                <a:spLocks noChangeShapeType="1"/>
              </p:cNvSpPr>
              <p:nvPr/>
            </p:nvSpPr>
            <p:spPr bwMode="auto">
              <a:xfrm>
                <a:off x="2293" y="3505"/>
                <a:ext cx="6" cy="0"/>
              </a:xfrm>
              <a:prstGeom prst="line">
                <a:avLst/>
              </a:prstGeom>
              <a:noFill/>
              <a:ln w="12700">
                <a:solidFill>
                  <a:srgbClr val="5F5F5F"/>
                </a:solidFill>
                <a:round/>
                <a:headEnd/>
                <a:tailEnd/>
              </a:ln>
              <a:effectLst/>
            </p:spPr>
            <p:txBody>
              <a:bodyPr wrap="none" anchor="ctr"/>
              <a:lstStyle/>
              <a:p>
                <a:endParaRPr lang="zh-TW" altLang="en-US"/>
              </a:p>
            </p:txBody>
          </p:sp>
          <p:sp>
            <p:nvSpPr>
              <p:cNvPr id="5018" name="Line 1437"/>
              <p:cNvSpPr>
                <a:spLocks noChangeShapeType="1"/>
              </p:cNvSpPr>
              <p:nvPr/>
            </p:nvSpPr>
            <p:spPr bwMode="auto">
              <a:xfrm>
                <a:off x="2293" y="3515"/>
                <a:ext cx="6" cy="0"/>
              </a:xfrm>
              <a:prstGeom prst="line">
                <a:avLst/>
              </a:prstGeom>
              <a:noFill/>
              <a:ln w="12700">
                <a:solidFill>
                  <a:srgbClr val="5F5F5F"/>
                </a:solidFill>
                <a:round/>
                <a:headEnd/>
                <a:tailEnd/>
              </a:ln>
              <a:effectLst/>
            </p:spPr>
            <p:txBody>
              <a:bodyPr wrap="none" anchor="ctr"/>
              <a:lstStyle/>
              <a:p>
                <a:endParaRPr lang="zh-TW" altLang="en-US"/>
              </a:p>
            </p:txBody>
          </p:sp>
          <p:sp>
            <p:nvSpPr>
              <p:cNvPr id="5019" name="Freeform 1438"/>
              <p:cNvSpPr>
                <a:spLocks/>
              </p:cNvSpPr>
              <p:nvPr/>
            </p:nvSpPr>
            <p:spPr bwMode="auto">
              <a:xfrm>
                <a:off x="2230" y="3313"/>
                <a:ext cx="51" cy="10"/>
              </a:xfrm>
              <a:custGeom>
                <a:avLst/>
                <a:gdLst/>
                <a:ahLst/>
                <a:cxnLst>
                  <a:cxn ang="0">
                    <a:pos x="0" y="0"/>
                  </a:cxn>
                  <a:cxn ang="0">
                    <a:pos x="0" y="9"/>
                  </a:cxn>
                  <a:cxn ang="0">
                    <a:pos x="50" y="9"/>
                  </a:cxn>
                  <a:cxn ang="0">
                    <a:pos x="50" y="0"/>
                  </a:cxn>
                  <a:cxn ang="0">
                    <a:pos x="0" y="0"/>
                  </a:cxn>
                </a:cxnLst>
                <a:rect l="0" t="0" r="r" b="b"/>
                <a:pathLst>
                  <a:path w="51" h="10">
                    <a:moveTo>
                      <a:pt x="0" y="0"/>
                    </a:moveTo>
                    <a:lnTo>
                      <a:pt x="0" y="9"/>
                    </a:lnTo>
                    <a:lnTo>
                      <a:pt x="50" y="9"/>
                    </a:lnTo>
                    <a:lnTo>
                      <a:pt x="50"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20" name="Freeform 1439"/>
              <p:cNvSpPr>
                <a:spLocks/>
              </p:cNvSpPr>
              <p:nvPr/>
            </p:nvSpPr>
            <p:spPr bwMode="auto">
              <a:xfrm>
                <a:off x="2230" y="3321"/>
                <a:ext cx="51" cy="12"/>
              </a:xfrm>
              <a:custGeom>
                <a:avLst/>
                <a:gdLst/>
                <a:ahLst/>
                <a:cxnLst>
                  <a:cxn ang="0">
                    <a:pos x="0" y="0"/>
                  </a:cxn>
                  <a:cxn ang="0">
                    <a:pos x="0" y="11"/>
                  </a:cxn>
                  <a:cxn ang="0">
                    <a:pos x="50" y="11"/>
                  </a:cxn>
                  <a:cxn ang="0">
                    <a:pos x="50" y="0"/>
                  </a:cxn>
                  <a:cxn ang="0">
                    <a:pos x="0" y="0"/>
                  </a:cxn>
                </a:cxnLst>
                <a:rect l="0" t="0" r="r" b="b"/>
                <a:pathLst>
                  <a:path w="51" h="12">
                    <a:moveTo>
                      <a:pt x="0" y="0"/>
                    </a:moveTo>
                    <a:lnTo>
                      <a:pt x="0" y="11"/>
                    </a:lnTo>
                    <a:lnTo>
                      <a:pt x="50" y="11"/>
                    </a:lnTo>
                    <a:lnTo>
                      <a:pt x="50"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21" name="Freeform 1440"/>
              <p:cNvSpPr>
                <a:spLocks/>
              </p:cNvSpPr>
              <p:nvPr/>
            </p:nvSpPr>
            <p:spPr bwMode="auto">
              <a:xfrm>
                <a:off x="2230" y="3332"/>
                <a:ext cx="51" cy="12"/>
              </a:xfrm>
              <a:custGeom>
                <a:avLst/>
                <a:gdLst/>
                <a:ahLst/>
                <a:cxnLst>
                  <a:cxn ang="0">
                    <a:pos x="0" y="0"/>
                  </a:cxn>
                  <a:cxn ang="0">
                    <a:pos x="0" y="11"/>
                  </a:cxn>
                  <a:cxn ang="0">
                    <a:pos x="50" y="11"/>
                  </a:cxn>
                  <a:cxn ang="0">
                    <a:pos x="50" y="0"/>
                  </a:cxn>
                  <a:cxn ang="0">
                    <a:pos x="0" y="0"/>
                  </a:cxn>
                </a:cxnLst>
                <a:rect l="0" t="0" r="r" b="b"/>
                <a:pathLst>
                  <a:path w="51" h="12">
                    <a:moveTo>
                      <a:pt x="0" y="0"/>
                    </a:moveTo>
                    <a:lnTo>
                      <a:pt x="0" y="11"/>
                    </a:lnTo>
                    <a:lnTo>
                      <a:pt x="50" y="11"/>
                    </a:lnTo>
                    <a:lnTo>
                      <a:pt x="50"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22" name="Freeform 1441"/>
              <p:cNvSpPr>
                <a:spLocks/>
              </p:cNvSpPr>
              <p:nvPr/>
            </p:nvSpPr>
            <p:spPr bwMode="auto">
              <a:xfrm>
                <a:off x="2230" y="3343"/>
                <a:ext cx="51" cy="12"/>
              </a:xfrm>
              <a:custGeom>
                <a:avLst/>
                <a:gdLst/>
                <a:ahLst/>
                <a:cxnLst>
                  <a:cxn ang="0">
                    <a:pos x="0" y="0"/>
                  </a:cxn>
                  <a:cxn ang="0">
                    <a:pos x="0" y="11"/>
                  </a:cxn>
                  <a:cxn ang="0">
                    <a:pos x="50" y="11"/>
                  </a:cxn>
                  <a:cxn ang="0">
                    <a:pos x="50" y="0"/>
                  </a:cxn>
                  <a:cxn ang="0">
                    <a:pos x="0" y="0"/>
                  </a:cxn>
                </a:cxnLst>
                <a:rect l="0" t="0" r="r" b="b"/>
                <a:pathLst>
                  <a:path w="51" h="12">
                    <a:moveTo>
                      <a:pt x="0" y="0"/>
                    </a:moveTo>
                    <a:lnTo>
                      <a:pt x="0" y="11"/>
                    </a:lnTo>
                    <a:lnTo>
                      <a:pt x="50" y="11"/>
                    </a:lnTo>
                    <a:lnTo>
                      <a:pt x="50"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23" name="Freeform 1442"/>
              <p:cNvSpPr>
                <a:spLocks/>
              </p:cNvSpPr>
              <p:nvPr/>
            </p:nvSpPr>
            <p:spPr bwMode="auto">
              <a:xfrm>
                <a:off x="2230" y="3354"/>
                <a:ext cx="51" cy="10"/>
              </a:xfrm>
              <a:custGeom>
                <a:avLst/>
                <a:gdLst/>
                <a:ahLst/>
                <a:cxnLst>
                  <a:cxn ang="0">
                    <a:pos x="0" y="0"/>
                  </a:cxn>
                  <a:cxn ang="0">
                    <a:pos x="0" y="9"/>
                  </a:cxn>
                  <a:cxn ang="0">
                    <a:pos x="50" y="9"/>
                  </a:cxn>
                  <a:cxn ang="0">
                    <a:pos x="50" y="0"/>
                  </a:cxn>
                  <a:cxn ang="0">
                    <a:pos x="0" y="0"/>
                  </a:cxn>
                </a:cxnLst>
                <a:rect l="0" t="0" r="r" b="b"/>
                <a:pathLst>
                  <a:path w="51" h="10">
                    <a:moveTo>
                      <a:pt x="0" y="0"/>
                    </a:moveTo>
                    <a:lnTo>
                      <a:pt x="0" y="9"/>
                    </a:lnTo>
                    <a:lnTo>
                      <a:pt x="50" y="9"/>
                    </a:lnTo>
                    <a:lnTo>
                      <a:pt x="50"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24" name="Freeform 1443"/>
              <p:cNvSpPr>
                <a:spLocks/>
              </p:cNvSpPr>
              <p:nvPr/>
            </p:nvSpPr>
            <p:spPr bwMode="auto">
              <a:xfrm>
                <a:off x="2230" y="3363"/>
                <a:ext cx="51" cy="11"/>
              </a:xfrm>
              <a:custGeom>
                <a:avLst/>
                <a:gdLst/>
                <a:ahLst/>
                <a:cxnLst>
                  <a:cxn ang="0">
                    <a:pos x="0" y="0"/>
                  </a:cxn>
                  <a:cxn ang="0">
                    <a:pos x="0" y="10"/>
                  </a:cxn>
                  <a:cxn ang="0">
                    <a:pos x="50" y="10"/>
                  </a:cxn>
                  <a:cxn ang="0">
                    <a:pos x="50" y="0"/>
                  </a:cxn>
                  <a:cxn ang="0">
                    <a:pos x="0" y="0"/>
                  </a:cxn>
                </a:cxnLst>
                <a:rect l="0" t="0" r="r" b="b"/>
                <a:pathLst>
                  <a:path w="51" h="11">
                    <a:moveTo>
                      <a:pt x="0" y="0"/>
                    </a:moveTo>
                    <a:lnTo>
                      <a:pt x="0" y="10"/>
                    </a:lnTo>
                    <a:lnTo>
                      <a:pt x="50" y="10"/>
                    </a:lnTo>
                    <a:lnTo>
                      <a:pt x="50"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25" name="Freeform 1444"/>
              <p:cNvSpPr>
                <a:spLocks/>
              </p:cNvSpPr>
              <p:nvPr/>
            </p:nvSpPr>
            <p:spPr bwMode="auto">
              <a:xfrm>
                <a:off x="2230" y="3373"/>
                <a:ext cx="51" cy="12"/>
              </a:xfrm>
              <a:custGeom>
                <a:avLst/>
                <a:gdLst/>
                <a:ahLst/>
                <a:cxnLst>
                  <a:cxn ang="0">
                    <a:pos x="0" y="0"/>
                  </a:cxn>
                  <a:cxn ang="0">
                    <a:pos x="0" y="11"/>
                  </a:cxn>
                  <a:cxn ang="0">
                    <a:pos x="50" y="11"/>
                  </a:cxn>
                  <a:cxn ang="0">
                    <a:pos x="50" y="0"/>
                  </a:cxn>
                  <a:cxn ang="0">
                    <a:pos x="0" y="0"/>
                  </a:cxn>
                </a:cxnLst>
                <a:rect l="0" t="0" r="r" b="b"/>
                <a:pathLst>
                  <a:path w="51" h="12">
                    <a:moveTo>
                      <a:pt x="0" y="0"/>
                    </a:moveTo>
                    <a:lnTo>
                      <a:pt x="0" y="11"/>
                    </a:lnTo>
                    <a:lnTo>
                      <a:pt x="50" y="11"/>
                    </a:lnTo>
                    <a:lnTo>
                      <a:pt x="50"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26" name="Freeform 1445"/>
              <p:cNvSpPr>
                <a:spLocks/>
              </p:cNvSpPr>
              <p:nvPr/>
            </p:nvSpPr>
            <p:spPr bwMode="auto">
              <a:xfrm>
                <a:off x="2230" y="3384"/>
                <a:ext cx="51" cy="11"/>
              </a:xfrm>
              <a:custGeom>
                <a:avLst/>
                <a:gdLst/>
                <a:ahLst/>
                <a:cxnLst>
                  <a:cxn ang="0">
                    <a:pos x="0" y="0"/>
                  </a:cxn>
                  <a:cxn ang="0">
                    <a:pos x="0" y="10"/>
                  </a:cxn>
                  <a:cxn ang="0">
                    <a:pos x="50" y="10"/>
                  </a:cxn>
                  <a:cxn ang="0">
                    <a:pos x="50" y="0"/>
                  </a:cxn>
                  <a:cxn ang="0">
                    <a:pos x="0" y="0"/>
                  </a:cxn>
                </a:cxnLst>
                <a:rect l="0" t="0" r="r" b="b"/>
                <a:pathLst>
                  <a:path w="51" h="11">
                    <a:moveTo>
                      <a:pt x="0" y="0"/>
                    </a:moveTo>
                    <a:lnTo>
                      <a:pt x="0" y="10"/>
                    </a:lnTo>
                    <a:lnTo>
                      <a:pt x="50" y="10"/>
                    </a:lnTo>
                    <a:lnTo>
                      <a:pt x="50"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27" name="Freeform 1446"/>
              <p:cNvSpPr>
                <a:spLocks/>
              </p:cNvSpPr>
              <p:nvPr/>
            </p:nvSpPr>
            <p:spPr bwMode="auto">
              <a:xfrm>
                <a:off x="2230" y="3394"/>
                <a:ext cx="51" cy="11"/>
              </a:xfrm>
              <a:custGeom>
                <a:avLst/>
                <a:gdLst/>
                <a:ahLst/>
                <a:cxnLst>
                  <a:cxn ang="0">
                    <a:pos x="0" y="0"/>
                  </a:cxn>
                  <a:cxn ang="0">
                    <a:pos x="0" y="10"/>
                  </a:cxn>
                  <a:cxn ang="0">
                    <a:pos x="50" y="10"/>
                  </a:cxn>
                  <a:cxn ang="0">
                    <a:pos x="50" y="0"/>
                  </a:cxn>
                  <a:cxn ang="0">
                    <a:pos x="0" y="0"/>
                  </a:cxn>
                </a:cxnLst>
                <a:rect l="0" t="0" r="r" b="b"/>
                <a:pathLst>
                  <a:path w="51" h="11">
                    <a:moveTo>
                      <a:pt x="0" y="0"/>
                    </a:moveTo>
                    <a:lnTo>
                      <a:pt x="0" y="10"/>
                    </a:lnTo>
                    <a:lnTo>
                      <a:pt x="50" y="10"/>
                    </a:lnTo>
                    <a:lnTo>
                      <a:pt x="50"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28" name="Freeform 1447"/>
              <p:cNvSpPr>
                <a:spLocks/>
              </p:cNvSpPr>
              <p:nvPr/>
            </p:nvSpPr>
            <p:spPr bwMode="auto">
              <a:xfrm>
                <a:off x="2230" y="3423"/>
                <a:ext cx="51" cy="13"/>
              </a:xfrm>
              <a:custGeom>
                <a:avLst/>
                <a:gdLst/>
                <a:ahLst/>
                <a:cxnLst>
                  <a:cxn ang="0">
                    <a:pos x="0" y="0"/>
                  </a:cxn>
                  <a:cxn ang="0">
                    <a:pos x="0" y="12"/>
                  </a:cxn>
                  <a:cxn ang="0">
                    <a:pos x="50" y="12"/>
                  </a:cxn>
                  <a:cxn ang="0">
                    <a:pos x="50" y="0"/>
                  </a:cxn>
                  <a:cxn ang="0">
                    <a:pos x="0" y="0"/>
                  </a:cxn>
                </a:cxnLst>
                <a:rect l="0" t="0" r="r" b="b"/>
                <a:pathLst>
                  <a:path w="51" h="13">
                    <a:moveTo>
                      <a:pt x="0" y="0"/>
                    </a:moveTo>
                    <a:lnTo>
                      <a:pt x="0" y="12"/>
                    </a:lnTo>
                    <a:lnTo>
                      <a:pt x="50" y="12"/>
                    </a:lnTo>
                    <a:lnTo>
                      <a:pt x="50"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29" name="Freeform 1448"/>
              <p:cNvSpPr>
                <a:spLocks/>
              </p:cNvSpPr>
              <p:nvPr/>
            </p:nvSpPr>
            <p:spPr bwMode="auto">
              <a:xfrm>
                <a:off x="2230" y="3435"/>
                <a:ext cx="51" cy="10"/>
              </a:xfrm>
              <a:custGeom>
                <a:avLst/>
                <a:gdLst/>
                <a:ahLst/>
                <a:cxnLst>
                  <a:cxn ang="0">
                    <a:pos x="0" y="0"/>
                  </a:cxn>
                  <a:cxn ang="0">
                    <a:pos x="0" y="9"/>
                  </a:cxn>
                  <a:cxn ang="0">
                    <a:pos x="50" y="9"/>
                  </a:cxn>
                  <a:cxn ang="0">
                    <a:pos x="50" y="0"/>
                  </a:cxn>
                  <a:cxn ang="0">
                    <a:pos x="0" y="0"/>
                  </a:cxn>
                </a:cxnLst>
                <a:rect l="0" t="0" r="r" b="b"/>
                <a:pathLst>
                  <a:path w="51" h="10">
                    <a:moveTo>
                      <a:pt x="0" y="0"/>
                    </a:moveTo>
                    <a:lnTo>
                      <a:pt x="0" y="9"/>
                    </a:lnTo>
                    <a:lnTo>
                      <a:pt x="50" y="9"/>
                    </a:lnTo>
                    <a:lnTo>
                      <a:pt x="50"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30" name="Freeform 1449"/>
              <p:cNvSpPr>
                <a:spLocks/>
              </p:cNvSpPr>
              <p:nvPr/>
            </p:nvSpPr>
            <p:spPr bwMode="auto">
              <a:xfrm>
                <a:off x="2230" y="3444"/>
                <a:ext cx="51" cy="12"/>
              </a:xfrm>
              <a:custGeom>
                <a:avLst/>
                <a:gdLst/>
                <a:ahLst/>
                <a:cxnLst>
                  <a:cxn ang="0">
                    <a:pos x="0" y="0"/>
                  </a:cxn>
                  <a:cxn ang="0">
                    <a:pos x="0" y="11"/>
                  </a:cxn>
                  <a:cxn ang="0">
                    <a:pos x="50" y="11"/>
                  </a:cxn>
                  <a:cxn ang="0">
                    <a:pos x="50" y="0"/>
                  </a:cxn>
                  <a:cxn ang="0">
                    <a:pos x="0" y="0"/>
                  </a:cxn>
                </a:cxnLst>
                <a:rect l="0" t="0" r="r" b="b"/>
                <a:pathLst>
                  <a:path w="51" h="12">
                    <a:moveTo>
                      <a:pt x="0" y="0"/>
                    </a:moveTo>
                    <a:lnTo>
                      <a:pt x="0" y="11"/>
                    </a:lnTo>
                    <a:lnTo>
                      <a:pt x="50" y="11"/>
                    </a:lnTo>
                    <a:lnTo>
                      <a:pt x="50"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31" name="Freeform 1450"/>
              <p:cNvSpPr>
                <a:spLocks/>
              </p:cNvSpPr>
              <p:nvPr/>
            </p:nvSpPr>
            <p:spPr bwMode="auto">
              <a:xfrm>
                <a:off x="2230" y="3455"/>
                <a:ext cx="51" cy="11"/>
              </a:xfrm>
              <a:custGeom>
                <a:avLst/>
                <a:gdLst/>
                <a:ahLst/>
                <a:cxnLst>
                  <a:cxn ang="0">
                    <a:pos x="0" y="0"/>
                  </a:cxn>
                  <a:cxn ang="0">
                    <a:pos x="0" y="10"/>
                  </a:cxn>
                  <a:cxn ang="0">
                    <a:pos x="50" y="10"/>
                  </a:cxn>
                  <a:cxn ang="0">
                    <a:pos x="50" y="0"/>
                  </a:cxn>
                  <a:cxn ang="0">
                    <a:pos x="0" y="0"/>
                  </a:cxn>
                </a:cxnLst>
                <a:rect l="0" t="0" r="r" b="b"/>
                <a:pathLst>
                  <a:path w="51" h="11">
                    <a:moveTo>
                      <a:pt x="0" y="0"/>
                    </a:moveTo>
                    <a:lnTo>
                      <a:pt x="0" y="10"/>
                    </a:lnTo>
                    <a:lnTo>
                      <a:pt x="50" y="10"/>
                    </a:lnTo>
                    <a:lnTo>
                      <a:pt x="50"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32" name="Freeform 1451"/>
              <p:cNvSpPr>
                <a:spLocks/>
              </p:cNvSpPr>
              <p:nvPr/>
            </p:nvSpPr>
            <p:spPr bwMode="auto">
              <a:xfrm>
                <a:off x="2230" y="3465"/>
                <a:ext cx="51" cy="11"/>
              </a:xfrm>
              <a:custGeom>
                <a:avLst/>
                <a:gdLst/>
                <a:ahLst/>
                <a:cxnLst>
                  <a:cxn ang="0">
                    <a:pos x="0" y="0"/>
                  </a:cxn>
                  <a:cxn ang="0">
                    <a:pos x="0" y="10"/>
                  </a:cxn>
                  <a:cxn ang="0">
                    <a:pos x="50" y="10"/>
                  </a:cxn>
                  <a:cxn ang="0">
                    <a:pos x="50" y="0"/>
                  </a:cxn>
                  <a:cxn ang="0">
                    <a:pos x="0" y="0"/>
                  </a:cxn>
                </a:cxnLst>
                <a:rect l="0" t="0" r="r" b="b"/>
                <a:pathLst>
                  <a:path w="51" h="11">
                    <a:moveTo>
                      <a:pt x="0" y="0"/>
                    </a:moveTo>
                    <a:lnTo>
                      <a:pt x="0" y="10"/>
                    </a:lnTo>
                    <a:lnTo>
                      <a:pt x="50" y="10"/>
                    </a:lnTo>
                    <a:lnTo>
                      <a:pt x="50"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33" name="Freeform 1452"/>
              <p:cNvSpPr>
                <a:spLocks/>
              </p:cNvSpPr>
              <p:nvPr/>
            </p:nvSpPr>
            <p:spPr bwMode="auto">
              <a:xfrm>
                <a:off x="2230" y="3475"/>
                <a:ext cx="51" cy="11"/>
              </a:xfrm>
              <a:custGeom>
                <a:avLst/>
                <a:gdLst/>
                <a:ahLst/>
                <a:cxnLst>
                  <a:cxn ang="0">
                    <a:pos x="0" y="0"/>
                  </a:cxn>
                  <a:cxn ang="0">
                    <a:pos x="0" y="10"/>
                  </a:cxn>
                  <a:cxn ang="0">
                    <a:pos x="50" y="10"/>
                  </a:cxn>
                  <a:cxn ang="0">
                    <a:pos x="50" y="0"/>
                  </a:cxn>
                  <a:cxn ang="0">
                    <a:pos x="0" y="0"/>
                  </a:cxn>
                </a:cxnLst>
                <a:rect l="0" t="0" r="r" b="b"/>
                <a:pathLst>
                  <a:path w="51" h="11">
                    <a:moveTo>
                      <a:pt x="0" y="0"/>
                    </a:moveTo>
                    <a:lnTo>
                      <a:pt x="0" y="10"/>
                    </a:lnTo>
                    <a:lnTo>
                      <a:pt x="50" y="10"/>
                    </a:lnTo>
                    <a:lnTo>
                      <a:pt x="50"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34" name="Freeform 1453"/>
              <p:cNvSpPr>
                <a:spLocks/>
              </p:cNvSpPr>
              <p:nvPr/>
            </p:nvSpPr>
            <p:spPr bwMode="auto">
              <a:xfrm>
                <a:off x="2230" y="3485"/>
                <a:ext cx="51" cy="11"/>
              </a:xfrm>
              <a:custGeom>
                <a:avLst/>
                <a:gdLst/>
                <a:ahLst/>
                <a:cxnLst>
                  <a:cxn ang="0">
                    <a:pos x="0" y="0"/>
                  </a:cxn>
                  <a:cxn ang="0">
                    <a:pos x="0" y="10"/>
                  </a:cxn>
                  <a:cxn ang="0">
                    <a:pos x="50" y="10"/>
                  </a:cxn>
                  <a:cxn ang="0">
                    <a:pos x="50" y="0"/>
                  </a:cxn>
                  <a:cxn ang="0">
                    <a:pos x="0" y="0"/>
                  </a:cxn>
                </a:cxnLst>
                <a:rect l="0" t="0" r="r" b="b"/>
                <a:pathLst>
                  <a:path w="51" h="11">
                    <a:moveTo>
                      <a:pt x="0" y="0"/>
                    </a:moveTo>
                    <a:lnTo>
                      <a:pt x="0" y="10"/>
                    </a:lnTo>
                    <a:lnTo>
                      <a:pt x="50" y="10"/>
                    </a:lnTo>
                    <a:lnTo>
                      <a:pt x="50"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35" name="Freeform 1454"/>
              <p:cNvSpPr>
                <a:spLocks/>
              </p:cNvSpPr>
              <p:nvPr/>
            </p:nvSpPr>
            <p:spPr bwMode="auto">
              <a:xfrm>
                <a:off x="2230" y="3495"/>
                <a:ext cx="51" cy="11"/>
              </a:xfrm>
              <a:custGeom>
                <a:avLst/>
                <a:gdLst/>
                <a:ahLst/>
                <a:cxnLst>
                  <a:cxn ang="0">
                    <a:pos x="0" y="0"/>
                  </a:cxn>
                  <a:cxn ang="0">
                    <a:pos x="0" y="10"/>
                  </a:cxn>
                  <a:cxn ang="0">
                    <a:pos x="50" y="10"/>
                  </a:cxn>
                  <a:cxn ang="0">
                    <a:pos x="50" y="0"/>
                  </a:cxn>
                  <a:cxn ang="0">
                    <a:pos x="0" y="0"/>
                  </a:cxn>
                </a:cxnLst>
                <a:rect l="0" t="0" r="r" b="b"/>
                <a:pathLst>
                  <a:path w="51" h="11">
                    <a:moveTo>
                      <a:pt x="0" y="0"/>
                    </a:moveTo>
                    <a:lnTo>
                      <a:pt x="0" y="10"/>
                    </a:lnTo>
                    <a:lnTo>
                      <a:pt x="50" y="10"/>
                    </a:lnTo>
                    <a:lnTo>
                      <a:pt x="50"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36" name="Freeform 1455"/>
              <p:cNvSpPr>
                <a:spLocks/>
              </p:cNvSpPr>
              <p:nvPr/>
            </p:nvSpPr>
            <p:spPr bwMode="auto">
              <a:xfrm>
                <a:off x="2230" y="3505"/>
                <a:ext cx="51" cy="11"/>
              </a:xfrm>
              <a:custGeom>
                <a:avLst/>
                <a:gdLst/>
                <a:ahLst/>
                <a:cxnLst>
                  <a:cxn ang="0">
                    <a:pos x="0" y="0"/>
                  </a:cxn>
                  <a:cxn ang="0">
                    <a:pos x="0" y="10"/>
                  </a:cxn>
                  <a:cxn ang="0">
                    <a:pos x="50" y="10"/>
                  </a:cxn>
                  <a:cxn ang="0">
                    <a:pos x="50" y="0"/>
                  </a:cxn>
                  <a:cxn ang="0">
                    <a:pos x="0" y="0"/>
                  </a:cxn>
                </a:cxnLst>
                <a:rect l="0" t="0" r="r" b="b"/>
                <a:pathLst>
                  <a:path w="51" h="11">
                    <a:moveTo>
                      <a:pt x="0" y="0"/>
                    </a:moveTo>
                    <a:lnTo>
                      <a:pt x="0" y="10"/>
                    </a:lnTo>
                    <a:lnTo>
                      <a:pt x="50" y="10"/>
                    </a:lnTo>
                    <a:lnTo>
                      <a:pt x="50"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37" name="Freeform 1456"/>
              <p:cNvSpPr>
                <a:spLocks/>
              </p:cNvSpPr>
              <p:nvPr/>
            </p:nvSpPr>
            <p:spPr bwMode="auto">
              <a:xfrm>
                <a:off x="2230" y="3404"/>
                <a:ext cx="51" cy="20"/>
              </a:xfrm>
              <a:custGeom>
                <a:avLst/>
                <a:gdLst/>
                <a:ahLst/>
                <a:cxnLst>
                  <a:cxn ang="0">
                    <a:pos x="0" y="0"/>
                  </a:cxn>
                  <a:cxn ang="0">
                    <a:pos x="0" y="19"/>
                  </a:cxn>
                  <a:cxn ang="0">
                    <a:pos x="50" y="19"/>
                  </a:cxn>
                  <a:cxn ang="0">
                    <a:pos x="50" y="0"/>
                  </a:cxn>
                  <a:cxn ang="0">
                    <a:pos x="0" y="0"/>
                  </a:cxn>
                </a:cxnLst>
                <a:rect l="0" t="0" r="r" b="b"/>
                <a:pathLst>
                  <a:path w="51" h="20">
                    <a:moveTo>
                      <a:pt x="0" y="0"/>
                    </a:moveTo>
                    <a:lnTo>
                      <a:pt x="0" y="19"/>
                    </a:lnTo>
                    <a:lnTo>
                      <a:pt x="50" y="19"/>
                    </a:lnTo>
                    <a:lnTo>
                      <a:pt x="50"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38" name="Freeform 1457"/>
              <p:cNvSpPr>
                <a:spLocks/>
              </p:cNvSpPr>
              <p:nvPr/>
            </p:nvSpPr>
            <p:spPr bwMode="auto">
              <a:xfrm>
                <a:off x="2007" y="3288"/>
                <a:ext cx="99" cy="253"/>
              </a:xfrm>
              <a:custGeom>
                <a:avLst/>
                <a:gdLst/>
                <a:ahLst/>
                <a:cxnLst>
                  <a:cxn ang="0">
                    <a:pos x="0" y="0"/>
                  </a:cxn>
                  <a:cxn ang="0">
                    <a:pos x="0" y="252"/>
                  </a:cxn>
                  <a:cxn ang="0">
                    <a:pos x="98" y="252"/>
                  </a:cxn>
                  <a:cxn ang="0">
                    <a:pos x="98" y="0"/>
                  </a:cxn>
                  <a:cxn ang="0">
                    <a:pos x="0" y="0"/>
                  </a:cxn>
                </a:cxnLst>
                <a:rect l="0" t="0" r="r" b="b"/>
                <a:pathLst>
                  <a:path w="99" h="253">
                    <a:moveTo>
                      <a:pt x="0" y="0"/>
                    </a:moveTo>
                    <a:lnTo>
                      <a:pt x="0" y="252"/>
                    </a:lnTo>
                    <a:lnTo>
                      <a:pt x="98" y="252"/>
                    </a:lnTo>
                    <a:lnTo>
                      <a:pt x="98"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39" name="Freeform 1458"/>
              <p:cNvSpPr>
                <a:spLocks/>
              </p:cNvSpPr>
              <p:nvPr/>
            </p:nvSpPr>
            <p:spPr bwMode="auto">
              <a:xfrm>
                <a:off x="2311" y="3285"/>
                <a:ext cx="107" cy="260"/>
              </a:xfrm>
              <a:custGeom>
                <a:avLst/>
                <a:gdLst/>
                <a:ahLst/>
                <a:cxnLst>
                  <a:cxn ang="0">
                    <a:pos x="4" y="0"/>
                  </a:cxn>
                  <a:cxn ang="0">
                    <a:pos x="0" y="0"/>
                  </a:cxn>
                  <a:cxn ang="0">
                    <a:pos x="0" y="259"/>
                  </a:cxn>
                  <a:cxn ang="0">
                    <a:pos x="102" y="259"/>
                  </a:cxn>
                  <a:cxn ang="0">
                    <a:pos x="102" y="256"/>
                  </a:cxn>
                  <a:cxn ang="0">
                    <a:pos x="106" y="256"/>
                  </a:cxn>
                  <a:cxn ang="0">
                    <a:pos x="106" y="0"/>
                  </a:cxn>
                  <a:cxn ang="0">
                    <a:pos x="102" y="0"/>
                  </a:cxn>
                  <a:cxn ang="0">
                    <a:pos x="4" y="0"/>
                  </a:cxn>
                  <a:cxn ang="0">
                    <a:pos x="4" y="6"/>
                  </a:cxn>
                  <a:cxn ang="0">
                    <a:pos x="102" y="6"/>
                  </a:cxn>
                  <a:cxn ang="0">
                    <a:pos x="98" y="3"/>
                  </a:cxn>
                  <a:cxn ang="0">
                    <a:pos x="98" y="256"/>
                  </a:cxn>
                  <a:cxn ang="0">
                    <a:pos x="102" y="253"/>
                  </a:cxn>
                  <a:cxn ang="0">
                    <a:pos x="4" y="253"/>
                  </a:cxn>
                  <a:cxn ang="0">
                    <a:pos x="8" y="256"/>
                  </a:cxn>
                  <a:cxn ang="0">
                    <a:pos x="8" y="3"/>
                  </a:cxn>
                  <a:cxn ang="0">
                    <a:pos x="4" y="6"/>
                  </a:cxn>
                  <a:cxn ang="0">
                    <a:pos x="4" y="0"/>
                  </a:cxn>
                </a:cxnLst>
                <a:rect l="0" t="0" r="r" b="b"/>
                <a:pathLst>
                  <a:path w="107" h="260">
                    <a:moveTo>
                      <a:pt x="4" y="0"/>
                    </a:moveTo>
                    <a:lnTo>
                      <a:pt x="0" y="0"/>
                    </a:lnTo>
                    <a:lnTo>
                      <a:pt x="0" y="259"/>
                    </a:lnTo>
                    <a:lnTo>
                      <a:pt x="102" y="259"/>
                    </a:lnTo>
                    <a:lnTo>
                      <a:pt x="102" y="256"/>
                    </a:lnTo>
                    <a:lnTo>
                      <a:pt x="106" y="256"/>
                    </a:lnTo>
                    <a:lnTo>
                      <a:pt x="106" y="0"/>
                    </a:lnTo>
                    <a:lnTo>
                      <a:pt x="102" y="0"/>
                    </a:lnTo>
                    <a:lnTo>
                      <a:pt x="4" y="0"/>
                    </a:lnTo>
                    <a:lnTo>
                      <a:pt x="4" y="6"/>
                    </a:lnTo>
                    <a:lnTo>
                      <a:pt x="102" y="6"/>
                    </a:lnTo>
                    <a:lnTo>
                      <a:pt x="98" y="3"/>
                    </a:lnTo>
                    <a:lnTo>
                      <a:pt x="98" y="256"/>
                    </a:lnTo>
                    <a:lnTo>
                      <a:pt x="102" y="253"/>
                    </a:lnTo>
                    <a:lnTo>
                      <a:pt x="4" y="253"/>
                    </a:lnTo>
                    <a:lnTo>
                      <a:pt x="8" y="256"/>
                    </a:lnTo>
                    <a:lnTo>
                      <a:pt x="8" y="3"/>
                    </a:lnTo>
                    <a:lnTo>
                      <a:pt x="4" y="6"/>
                    </a:lnTo>
                    <a:lnTo>
                      <a:pt x="4"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40" name="Freeform 1459"/>
              <p:cNvSpPr>
                <a:spLocks/>
              </p:cNvSpPr>
              <p:nvPr/>
            </p:nvSpPr>
            <p:spPr bwMode="auto">
              <a:xfrm>
                <a:off x="2392" y="3303"/>
                <a:ext cx="14" cy="52"/>
              </a:xfrm>
              <a:custGeom>
                <a:avLst/>
                <a:gdLst/>
                <a:ahLst/>
                <a:cxnLst>
                  <a:cxn ang="0">
                    <a:pos x="0" y="0"/>
                  </a:cxn>
                  <a:cxn ang="0">
                    <a:pos x="0" y="51"/>
                  </a:cxn>
                  <a:cxn ang="0">
                    <a:pos x="13" y="51"/>
                  </a:cxn>
                  <a:cxn ang="0">
                    <a:pos x="13" y="0"/>
                  </a:cxn>
                  <a:cxn ang="0">
                    <a:pos x="0" y="0"/>
                  </a:cxn>
                </a:cxnLst>
                <a:rect l="0" t="0" r="r" b="b"/>
                <a:pathLst>
                  <a:path w="14" h="52">
                    <a:moveTo>
                      <a:pt x="0" y="0"/>
                    </a:moveTo>
                    <a:lnTo>
                      <a:pt x="0" y="51"/>
                    </a:lnTo>
                    <a:lnTo>
                      <a:pt x="13" y="51"/>
                    </a:lnTo>
                    <a:lnTo>
                      <a:pt x="13"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41" name="Line 1460"/>
              <p:cNvSpPr>
                <a:spLocks noChangeShapeType="1"/>
              </p:cNvSpPr>
              <p:nvPr/>
            </p:nvSpPr>
            <p:spPr bwMode="auto">
              <a:xfrm>
                <a:off x="2396" y="3313"/>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42" name="Line 1461"/>
              <p:cNvSpPr>
                <a:spLocks noChangeShapeType="1"/>
              </p:cNvSpPr>
              <p:nvPr/>
            </p:nvSpPr>
            <p:spPr bwMode="auto">
              <a:xfrm>
                <a:off x="2396" y="3321"/>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43" name="Line 1462"/>
              <p:cNvSpPr>
                <a:spLocks noChangeShapeType="1"/>
              </p:cNvSpPr>
              <p:nvPr/>
            </p:nvSpPr>
            <p:spPr bwMode="auto">
              <a:xfrm>
                <a:off x="2396" y="3332"/>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44" name="Line 1463"/>
              <p:cNvSpPr>
                <a:spLocks noChangeShapeType="1"/>
              </p:cNvSpPr>
              <p:nvPr/>
            </p:nvSpPr>
            <p:spPr bwMode="auto">
              <a:xfrm>
                <a:off x="2396" y="3343"/>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45" name="Freeform 1464"/>
              <p:cNvSpPr>
                <a:spLocks/>
              </p:cNvSpPr>
              <p:nvPr/>
            </p:nvSpPr>
            <p:spPr bwMode="auto">
              <a:xfrm>
                <a:off x="2392" y="3354"/>
                <a:ext cx="14" cy="51"/>
              </a:xfrm>
              <a:custGeom>
                <a:avLst/>
                <a:gdLst/>
                <a:ahLst/>
                <a:cxnLst>
                  <a:cxn ang="0">
                    <a:pos x="0" y="0"/>
                  </a:cxn>
                  <a:cxn ang="0">
                    <a:pos x="0" y="50"/>
                  </a:cxn>
                  <a:cxn ang="0">
                    <a:pos x="13" y="50"/>
                  </a:cxn>
                  <a:cxn ang="0">
                    <a:pos x="13" y="0"/>
                  </a:cxn>
                  <a:cxn ang="0">
                    <a:pos x="0" y="0"/>
                  </a:cxn>
                </a:cxnLst>
                <a:rect l="0" t="0" r="r" b="b"/>
                <a:pathLst>
                  <a:path w="14" h="51">
                    <a:moveTo>
                      <a:pt x="0" y="0"/>
                    </a:moveTo>
                    <a:lnTo>
                      <a:pt x="0" y="50"/>
                    </a:lnTo>
                    <a:lnTo>
                      <a:pt x="13" y="50"/>
                    </a:lnTo>
                    <a:lnTo>
                      <a:pt x="13"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46" name="Line 1465"/>
              <p:cNvSpPr>
                <a:spLocks noChangeShapeType="1"/>
              </p:cNvSpPr>
              <p:nvPr/>
            </p:nvSpPr>
            <p:spPr bwMode="auto">
              <a:xfrm>
                <a:off x="2396" y="3363"/>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47" name="Line 1466"/>
              <p:cNvSpPr>
                <a:spLocks noChangeShapeType="1"/>
              </p:cNvSpPr>
              <p:nvPr/>
            </p:nvSpPr>
            <p:spPr bwMode="auto">
              <a:xfrm>
                <a:off x="2396" y="3373"/>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48" name="Line 1467"/>
              <p:cNvSpPr>
                <a:spLocks noChangeShapeType="1"/>
              </p:cNvSpPr>
              <p:nvPr/>
            </p:nvSpPr>
            <p:spPr bwMode="auto">
              <a:xfrm>
                <a:off x="2396" y="3384"/>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49" name="Line 1468"/>
              <p:cNvSpPr>
                <a:spLocks noChangeShapeType="1"/>
              </p:cNvSpPr>
              <p:nvPr/>
            </p:nvSpPr>
            <p:spPr bwMode="auto">
              <a:xfrm>
                <a:off x="2396" y="3394"/>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50" name="Freeform 1469"/>
              <p:cNvSpPr>
                <a:spLocks/>
              </p:cNvSpPr>
              <p:nvPr/>
            </p:nvSpPr>
            <p:spPr bwMode="auto">
              <a:xfrm>
                <a:off x="2392" y="3423"/>
                <a:ext cx="14" cy="53"/>
              </a:xfrm>
              <a:custGeom>
                <a:avLst/>
                <a:gdLst/>
                <a:ahLst/>
                <a:cxnLst>
                  <a:cxn ang="0">
                    <a:pos x="0" y="0"/>
                  </a:cxn>
                  <a:cxn ang="0">
                    <a:pos x="0" y="52"/>
                  </a:cxn>
                  <a:cxn ang="0">
                    <a:pos x="13" y="52"/>
                  </a:cxn>
                  <a:cxn ang="0">
                    <a:pos x="13" y="0"/>
                  </a:cxn>
                  <a:cxn ang="0">
                    <a:pos x="0" y="0"/>
                  </a:cxn>
                </a:cxnLst>
                <a:rect l="0" t="0" r="r" b="b"/>
                <a:pathLst>
                  <a:path w="14" h="53">
                    <a:moveTo>
                      <a:pt x="0" y="0"/>
                    </a:moveTo>
                    <a:lnTo>
                      <a:pt x="0" y="52"/>
                    </a:lnTo>
                    <a:lnTo>
                      <a:pt x="13" y="52"/>
                    </a:lnTo>
                    <a:lnTo>
                      <a:pt x="13"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51" name="Line 1470"/>
              <p:cNvSpPr>
                <a:spLocks noChangeShapeType="1"/>
              </p:cNvSpPr>
              <p:nvPr/>
            </p:nvSpPr>
            <p:spPr bwMode="auto">
              <a:xfrm>
                <a:off x="2396" y="3435"/>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52" name="Line 1471"/>
              <p:cNvSpPr>
                <a:spLocks noChangeShapeType="1"/>
              </p:cNvSpPr>
              <p:nvPr/>
            </p:nvSpPr>
            <p:spPr bwMode="auto">
              <a:xfrm>
                <a:off x="2396" y="3444"/>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53" name="Line 1472"/>
              <p:cNvSpPr>
                <a:spLocks noChangeShapeType="1"/>
              </p:cNvSpPr>
              <p:nvPr/>
            </p:nvSpPr>
            <p:spPr bwMode="auto">
              <a:xfrm>
                <a:off x="2396" y="3455"/>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54" name="Line 1473"/>
              <p:cNvSpPr>
                <a:spLocks noChangeShapeType="1"/>
              </p:cNvSpPr>
              <p:nvPr/>
            </p:nvSpPr>
            <p:spPr bwMode="auto">
              <a:xfrm>
                <a:off x="2396" y="3465"/>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55" name="Freeform 1474"/>
              <p:cNvSpPr>
                <a:spLocks/>
              </p:cNvSpPr>
              <p:nvPr/>
            </p:nvSpPr>
            <p:spPr bwMode="auto">
              <a:xfrm>
                <a:off x="2392" y="3475"/>
                <a:ext cx="14" cy="52"/>
              </a:xfrm>
              <a:custGeom>
                <a:avLst/>
                <a:gdLst/>
                <a:ahLst/>
                <a:cxnLst>
                  <a:cxn ang="0">
                    <a:pos x="0" y="0"/>
                  </a:cxn>
                  <a:cxn ang="0">
                    <a:pos x="0" y="51"/>
                  </a:cxn>
                  <a:cxn ang="0">
                    <a:pos x="13" y="51"/>
                  </a:cxn>
                  <a:cxn ang="0">
                    <a:pos x="13" y="0"/>
                  </a:cxn>
                  <a:cxn ang="0">
                    <a:pos x="0" y="0"/>
                  </a:cxn>
                </a:cxnLst>
                <a:rect l="0" t="0" r="r" b="b"/>
                <a:pathLst>
                  <a:path w="14" h="52">
                    <a:moveTo>
                      <a:pt x="0" y="0"/>
                    </a:moveTo>
                    <a:lnTo>
                      <a:pt x="0" y="51"/>
                    </a:lnTo>
                    <a:lnTo>
                      <a:pt x="13" y="51"/>
                    </a:lnTo>
                    <a:lnTo>
                      <a:pt x="13"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56" name="Line 1475"/>
              <p:cNvSpPr>
                <a:spLocks noChangeShapeType="1"/>
              </p:cNvSpPr>
              <p:nvPr/>
            </p:nvSpPr>
            <p:spPr bwMode="auto">
              <a:xfrm>
                <a:off x="2396" y="3485"/>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57" name="Line 1476"/>
              <p:cNvSpPr>
                <a:spLocks noChangeShapeType="1"/>
              </p:cNvSpPr>
              <p:nvPr/>
            </p:nvSpPr>
            <p:spPr bwMode="auto">
              <a:xfrm>
                <a:off x="2396" y="3495"/>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58" name="Line 1477"/>
              <p:cNvSpPr>
                <a:spLocks noChangeShapeType="1"/>
              </p:cNvSpPr>
              <p:nvPr/>
            </p:nvSpPr>
            <p:spPr bwMode="auto">
              <a:xfrm>
                <a:off x="2396" y="3505"/>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59" name="Line 1478"/>
              <p:cNvSpPr>
                <a:spLocks noChangeShapeType="1"/>
              </p:cNvSpPr>
              <p:nvPr/>
            </p:nvSpPr>
            <p:spPr bwMode="auto">
              <a:xfrm>
                <a:off x="2396" y="3515"/>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60" name="Freeform 1479"/>
              <p:cNvSpPr>
                <a:spLocks/>
              </p:cNvSpPr>
              <p:nvPr/>
            </p:nvSpPr>
            <p:spPr bwMode="auto">
              <a:xfrm>
                <a:off x="2331" y="3313"/>
                <a:ext cx="53" cy="9"/>
              </a:xfrm>
              <a:custGeom>
                <a:avLst/>
                <a:gdLst/>
                <a:ahLst/>
                <a:cxnLst>
                  <a:cxn ang="0">
                    <a:pos x="0" y="0"/>
                  </a:cxn>
                  <a:cxn ang="0">
                    <a:pos x="0" y="8"/>
                  </a:cxn>
                  <a:cxn ang="0">
                    <a:pos x="52" y="8"/>
                  </a:cxn>
                  <a:cxn ang="0">
                    <a:pos x="52" y="0"/>
                  </a:cxn>
                  <a:cxn ang="0">
                    <a:pos x="0" y="0"/>
                  </a:cxn>
                </a:cxnLst>
                <a:rect l="0" t="0" r="r" b="b"/>
                <a:pathLst>
                  <a:path w="53" h="9">
                    <a:moveTo>
                      <a:pt x="0" y="0"/>
                    </a:moveTo>
                    <a:lnTo>
                      <a:pt x="0" y="8"/>
                    </a:lnTo>
                    <a:lnTo>
                      <a:pt x="52" y="8"/>
                    </a:lnTo>
                    <a:lnTo>
                      <a:pt x="52"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61" name="Freeform 1480"/>
              <p:cNvSpPr>
                <a:spLocks/>
              </p:cNvSpPr>
              <p:nvPr/>
            </p:nvSpPr>
            <p:spPr bwMode="auto">
              <a:xfrm>
                <a:off x="2331" y="3321"/>
                <a:ext cx="53" cy="12"/>
              </a:xfrm>
              <a:custGeom>
                <a:avLst/>
                <a:gdLst/>
                <a:ahLst/>
                <a:cxnLst>
                  <a:cxn ang="0">
                    <a:pos x="0" y="0"/>
                  </a:cxn>
                  <a:cxn ang="0">
                    <a:pos x="0" y="11"/>
                  </a:cxn>
                  <a:cxn ang="0">
                    <a:pos x="52" y="11"/>
                  </a:cxn>
                  <a:cxn ang="0">
                    <a:pos x="52" y="0"/>
                  </a:cxn>
                  <a:cxn ang="0">
                    <a:pos x="0" y="0"/>
                  </a:cxn>
                </a:cxnLst>
                <a:rect l="0" t="0" r="r" b="b"/>
                <a:pathLst>
                  <a:path w="53" h="12">
                    <a:moveTo>
                      <a:pt x="0" y="0"/>
                    </a:moveTo>
                    <a:lnTo>
                      <a:pt x="0" y="11"/>
                    </a:lnTo>
                    <a:lnTo>
                      <a:pt x="52" y="11"/>
                    </a:lnTo>
                    <a:lnTo>
                      <a:pt x="52"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62" name="Freeform 1481"/>
              <p:cNvSpPr>
                <a:spLocks/>
              </p:cNvSpPr>
              <p:nvPr/>
            </p:nvSpPr>
            <p:spPr bwMode="auto">
              <a:xfrm>
                <a:off x="2331" y="3332"/>
                <a:ext cx="53" cy="12"/>
              </a:xfrm>
              <a:custGeom>
                <a:avLst/>
                <a:gdLst/>
                <a:ahLst/>
                <a:cxnLst>
                  <a:cxn ang="0">
                    <a:pos x="0" y="0"/>
                  </a:cxn>
                  <a:cxn ang="0">
                    <a:pos x="0" y="11"/>
                  </a:cxn>
                  <a:cxn ang="0">
                    <a:pos x="52" y="11"/>
                  </a:cxn>
                  <a:cxn ang="0">
                    <a:pos x="52" y="0"/>
                  </a:cxn>
                  <a:cxn ang="0">
                    <a:pos x="0" y="0"/>
                  </a:cxn>
                </a:cxnLst>
                <a:rect l="0" t="0" r="r" b="b"/>
                <a:pathLst>
                  <a:path w="53" h="12">
                    <a:moveTo>
                      <a:pt x="0" y="0"/>
                    </a:moveTo>
                    <a:lnTo>
                      <a:pt x="0" y="11"/>
                    </a:lnTo>
                    <a:lnTo>
                      <a:pt x="52" y="11"/>
                    </a:lnTo>
                    <a:lnTo>
                      <a:pt x="52"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63" name="Freeform 1482"/>
              <p:cNvSpPr>
                <a:spLocks/>
              </p:cNvSpPr>
              <p:nvPr/>
            </p:nvSpPr>
            <p:spPr bwMode="auto">
              <a:xfrm>
                <a:off x="2331" y="3343"/>
                <a:ext cx="53" cy="12"/>
              </a:xfrm>
              <a:custGeom>
                <a:avLst/>
                <a:gdLst/>
                <a:ahLst/>
                <a:cxnLst>
                  <a:cxn ang="0">
                    <a:pos x="0" y="0"/>
                  </a:cxn>
                  <a:cxn ang="0">
                    <a:pos x="0" y="11"/>
                  </a:cxn>
                  <a:cxn ang="0">
                    <a:pos x="52" y="11"/>
                  </a:cxn>
                  <a:cxn ang="0">
                    <a:pos x="52" y="0"/>
                  </a:cxn>
                  <a:cxn ang="0">
                    <a:pos x="0" y="0"/>
                  </a:cxn>
                </a:cxnLst>
                <a:rect l="0" t="0" r="r" b="b"/>
                <a:pathLst>
                  <a:path w="53" h="12">
                    <a:moveTo>
                      <a:pt x="0" y="0"/>
                    </a:moveTo>
                    <a:lnTo>
                      <a:pt x="0" y="11"/>
                    </a:lnTo>
                    <a:lnTo>
                      <a:pt x="52" y="11"/>
                    </a:lnTo>
                    <a:lnTo>
                      <a:pt x="52"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64" name="Freeform 1483"/>
              <p:cNvSpPr>
                <a:spLocks/>
              </p:cNvSpPr>
              <p:nvPr/>
            </p:nvSpPr>
            <p:spPr bwMode="auto">
              <a:xfrm>
                <a:off x="2331" y="3354"/>
                <a:ext cx="53" cy="10"/>
              </a:xfrm>
              <a:custGeom>
                <a:avLst/>
                <a:gdLst/>
                <a:ahLst/>
                <a:cxnLst>
                  <a:cxn ang="0">
                    <a:pos x="0" y="0"/>
                  </a:cxn>
                  <a:cxn ang="0">
                    <a:pos x="0" y="9"/>
                  </a:cxn>
                  <a:cxn ang="0">
                    <a:pos x="52" y="9"/>
                  </a:cxn>
                  <a:cxn ang="0">
                    <a:pos x="52" y="0"/>
                  </a:cxn>
                  <a:cxn ang="0">
                    <a:pos x="0" y="0"/>
                  </a:cxn>
                </a:cxnLst>
                <a:rect l="0" t="0" r="r" b="b"/>
                <a:pathLst>
                  <a:path w="53" h="10">
                    <a:moveTo>
                      <a:pt x="0" y="0"/>
                    </a:moveTo>
                    <a:lnTo>
                      <a:pt x="0" y="9"/>
                    </a:lnTo>
                    <a:lnTo>
                      <a:pt x="52" y="9"/>
                    </a:lnTo>
                    <a:lnTo>
                      <a:pt x="52"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65" name="Freeform 1484"/>
              <p:cNvSpPr>
                <a:spLocks/>
              </p:cNvSpPr>
              <p:nvPr/>
            </p:nvSpPr>
            <p:spPr bwMode="auto">
              <a:xfrm>
                <a:off x="2331" y="3363"/>
                <a:ext cx="53" cy="11"/>
              </a:xfrm>
              <a:custGeom>
                <a:avLst/>
                <a:gdLst/>
                <a:ahLst/>
                <a:cxnLst>
                  <a:cxn ang="0">
                    <a:pos x="0" y="0"/>
                  </a:cxn>
                  <a:cxn ang="0">
                    <a:pos x="0" y="10"/>
                  </a:cxn>
                  <a:cxn ang="0">
                    <a:pos x="52" y="10"/>
                  </a:cxn>
                  <a:cxn ang="0">
                    <a:pos x="52" y="0"/>
                  </a:cxn>
                  <a:cxn ang="0">
                    <a:pos x="0" y="0"/>
                  </a:cxn>
                </a:cxnLst>
                <a:rect l="0" t="0" r="r" b="b"/>
                <a:pathLst>
                  <a:path w="53" h="11">
                    <a:moveTo>
                      <a:pt x="0" y="0"/>
                    </a:moveTo>
                    <a:lnTo>
                      <a:pt x="0" y="10"/>
                    </a:lnTo>
                    <a:lnTo>
                      <a:pt x="52" y="10"/>
                    </a:lnTo>
                    <a:lnTo>
                      <a:pt x="52"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66" name="Freeform 1485"/>
              <p:cNvSpPr>
                <a:spLocks/>
              </p:cNvSpPr>
              <p:nvPr/>
            </p:nvSpPr>
            <p:spPr bwMode="auto">
              <a:xfrm>
                <a:off x="2331" y="3373"/>
                <a:ext cx="53" cy="12"/>
              </a:xfrm>
              <a:custGeom>
                <a:avLst/>
                <a:gdLst/>
                <a:ahLst/>
                <a:cxnLst>
                  <a:cxn ang="0">
                    <a:pos x="0" y="0"/>
                  </a:cxn>
                  <a:cxn ang="0">
                    <a:pos x="0" y="11"/>
                  </a:cxn>
                  <a:cxn ang="0">
                    <a:pos x="52" y="11"/>
                  </a:cxn>
                  <a:cxn ang="0">
                    <a:pos x="52" y="0"/>
                  </a:cxn>
                  <a:cxn ang="0">
                    <a:pos x="0" y="0"/>
                  </a:cxn>
                </a:cxnLst>
                <a:rect l="0" t="0" r="r" b="b"/>
                <a:pathLst>
                  <a:path w="53" h="12">
                    <a:moveTo>
                      <a:pt x="0" y="0"/>
                    </a:moveTo>
                    <a:lnTo>
                      <a:pt x="0" y="11"/>
                    </a:lnTo>
                    <a:lnTo>
                      <a:pt x="52" y="11"/>
                    </a:lnTo>
                    <a:lnTo>
                      <a:pt x="52"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67" name="Freeform 1486"/>
              <p:cNvSpPr>
                <a:spLocks/>
              </p:cNvSpPr>
              <p:nvPr/>
            </p:nvSpPr>
            <p:spPr bwMode="auto">
              <a:xfrm>
                <a:off x="2331" y="3384"/>
                <a:ext cx="53" cy="11"/>
              </a:xfrm>
              <a:custGeom>
                <a:avLst/>
                <a:gdLst/>
                <a:ahLst/>
                <a:cxnLst>
                  <a:cxn ang="0">
                    <a:pos x="0" y="0"/>
                  </a:cxn>
                  <a:cxn ang="0">
                    <a:pos x="0" y="10"/>
                  </a:cxn>
                  <a:cxn ang="0">
                    <a:pos x="52" y="10"/>
                  </a:cxn>
                  <a:cxn ang="0">
                    <a:pos x="52" y="0"/>
                  </a:cxn>
                  <a:cxn ang="0">
                    <a:pos x="0" y="0"/>
                  </a:cxn>
                </a:cxnLst>
                <a:rect l="0" t="0" r="r" b="b"/>
                <a:pathLst>
                  <a:path w="53" h="11">
                    <a:moveTo>
                      <a:pt x="0" y="0"/>
                    </a:moveTo>
                    <a:lnTo>
                      <a:pt x="0" y="10"/>
                    </a:lnTo>
                    <a:lnTo>
                      <a:pt x="52" y="10"/>
                    </a:lnTo>
                    <a:lnTo>
                      <a:pt x="52"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68" name="Freeform 1487"/>
              <p:cNvSpPr>
                <a:spLocks/>
              </p:cNvSpPr>
              <p:nvPr/>
            </p:nvSpPr>
            <p:spPr bwMode="auto">
              <a:xfrm>
                <a:off x="2331" y="3394"/>
                <a:ext cx="53" cy="11"/>
              </a:xfrm>
              <a:custGeom>
                <a:avLst/>
                <a:gdLst/>
                <a:ahLst/>
                <a:cxnLst>
                  <a:cxn ang="0">
                    <a:pos x="0" y="0"/>
                  </a:cxn>
                  <a:cxn ang="0">
                    <a:pos x="0" y="10"/>
                  </a:cxn>
                  <a:cxn ang="0">
                    <a:pos x="52" y="10"/>
                  </a:cxn>
                  <a:cxn ang="0">
                    <a:pos x="52" y="0"/>
                  </a:cxn>
                  <a:cxn ang="0">
                    <a:pos x="0" y="0"/>
                  </a:cxn>
                </a:cxnLst>
                <a:rect l="0" t="0" r="r" b="b"/>
                <a:pathLst>
                  <a:path w="53" h="11">
                    <a:moveTo>
                      <a:pt x="0" y="0"/>
                    </a:moveTo>
                    <a:lnTo>
                      <a:pt x="0" y="10"/>
                    </a:lnTo>
                    <a:lnTo>
                      <a:pt x="52" y="10"/>
                    </a:lnTo>
                    <a:lnTo>
                      <a:pt x="52"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69" name="Freeform 1488"/>
              <p:cNvSpPr>
                <a:spLocks/>
              </p:cNvSpPr>
              <p:nvPr/>
            </p:nvSpPr>
            <p:spPr bwMode="auto">
              <a:xfrm>
                <a:off x="2331" y="3423"/>
                <a:ext cx="53" cy="13"/>
              </a:xfrm>
              <a:custGeom>
                <a:avLst/>
                <a:gdLst/>
                <a:ahLst/>
                <a:cxnLst>
                  <a:cxn ang="0">
                    <a:pos x="0" y="0"/>
                  </a:cxn>
                  <a:cxn ang="0">
                    <a:pos x="0" y="12"/>
                  </a:cxn>
                  <a:cxn ang="0">
                    <a:pos x="52" y="12"/>
                  </a:cxn>
                  <a:cxn ang="0">
                    <a:pos x="52" y="0"/>
                  </a:cxn>
                  <a:cxn ang="0">
                    <a:pos x="0" y="0"/>
                  </a:cxn>
                </a:cxnLst>
                <a:rect l="0" t="0" r="r" b="b"/>
                <a:pathLst>
                  <a:path w="53" h="13">
                    <a:moveTo>
                      <a:pt x="0" y="0"/>
                    </a:moveTo>
                    <a:lnTo>
                      <a:pt x="0" y="12"/>
                    </a:lnTo>
                    <a:lnTo>
                      <a:pt x="52" y="12"/>
                    </a:lnTo>
                    <a:lnTo>
                      <a:pt x="52"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70" name="Freeform 1489"/>
              <p:cNvSpPr>
                <a:spLocks/>
              </p:cNvSpPr>
              <p:nvPr/>
            </p:nvSpPr>
            <p:spPr bwMode="auto">
              <a:xfrm>
                <a:off x="2331" y="3435"/>
                <a:ext cx="53" cy="10"/>
              </a:xfrm>
              <a:custGeom>
                <a:avLst/>
                <a:gdLst/>
                <a:ahLst/>
                <a:cxnLst>
                  <a:cxn ang="0">
                    <a:pos x="0" y="0"/>
                  </a:cxn>
                  <a:cxn ang="0">
                    <a:pos x="0" y="9"/>
                  </a:cxn>
                  <a:cxn ang="0">
                    <a:pos x="52" y="9"/>
                  </a:cxn>
                  <a:cxn ang="0">
                    <a:pos x="52" y="0"/>
                  </a:cxn>
                  <a:cxn ang="0">
                    <a:pos x="0" y="0"/>
                  </a:cxn>
                </a:cxnLst>
                <a:rect l="0" t="0" r="r" b="b"/>
                <a:pathLst>
                  <a:path w="53" h="10">
                    <a:moveTo>
                      <a:pt x="0" y="0"/>
                    </a:moveTo>
                    <a:lnTo>
                      <a:pt x="0" y="9"/>
                    </a:lnTo>
                    <a:lnTo>
                      <a:pt x="52" y="9"/>
                    </a:lnTo>
                    <a:lnTo>
                      <a:pt x="52"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71" name="Freeform 1490"/>
              <p:cNvSpPr>
                <a:spLocks/>
              </p:cNvSpPr>
              <p:nvPr/>
            </p:nvSpPr>
            <p:spPr bwMode="auto">
              <a:xfrm>
                <a:off x="2331" y="3444"/>
                <a:ext cx="53" cy="12"/>
              </a:xfrm>
              <a:custGeom>
                <a:avLst/>
                <a:gdLst/>
                <a:ahLst/>
                <a:cxnLst>
                  <a:cxn ang="0">
                    <a:pos x="0" y="0"/>
                  </a:cxn>
                  <a:cxn ang="0">
                    <a:pos x="0" y="11"/>
                  </a:cxn>
                  <a:cxn ang="0">
                    <a:pos x="52" y="11"/>
                  </a:cxn>
                  <a:cxn ang="0">
                    <a:pos x="52" y="0"/>
                  </a:cxn>
                  <a:cxn ang="0">
                    <a:pos x="0" y="0"/>
                  </a:cxn>
                </a:cxnLst>
                <a:rect l="0" t="0" r="r" b="b"/>
                <a:pathLst>
                  <a:path w="53" h="12">
                    <a:moveTo>
                      <a:pt x="0" y="0"/>
                    </a:moveTo>
                    <a:lnTo>
                      <a:pt x="0" y="11"/>
                    </a:lnTo>
                    <a:lnTo>
                      <a:pt x="52" y="11"/>
                    </a:lnTo>
                    <a:lnTo>
                      <a:pt x="52"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72" name="Freeform 1491"/>
              <p:cNvSpPr>
                <a:spLocks/>
              </p:cNvSpPr>
              <p:nvPr/>
            </p:nvSpPr>
            <p:spPr bwMode="auto">
              <a:xfrm>
                <a:off x="2331" y="3455"/>
                <a:ext cx="53" cy="11"/>
              </a:xfrm>
              <a:custGeom>
                <a:avLst/>
                <a:gdLst/>
                <a:ahLst/>
                <a:cxnLst>
                  <a:cxn ang="0">
                    <a:pos x="0" y="0"/>
                  </a:cxn>
                  <a:cxn ang="0">
                    <a:pos x="0" y="10"/>
                  </a:cxn>
                  <a:cxn ang="0">
                    <a:pos x="52" y="10"/>
                  </a:cxn>
                  <a:cxn ang="0">
                    <a:pos x="52" y="0"/>
                  </a:cxn>
                  <a:cxn ang="0">
                    <a:pos x="0" y="0"/>
                  </a:cxn>
                </a:cxnLst>
                <a:rect l="0" t="0" r="r" b="b"/>
                <a:pathLst>
                  <a:path w="53" h="11">
                    <a:moveTo>
                      <a:pt x="0" y="0"/>
                    </a:moveTo>
                    <a:lnTo>
                      <a:pt x="0" y="10"/>
                    </a:lnTo>
                    <a:lnTo>
                      <a:pt x="52" y="10"/>
                    </a:lnTo>
                    <a:lnTo>
                      <a:pt x="52"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73" name="Freeform 1492"/>
              <p:cNvSpPr>
                <a:spLocks/>
              </p:cNvSpPr>
              <p:nvPr/>
            </p:nvSpPr>
            <p:spPr bwMode="auto">
              <a:xfrm>
                <a:off x="2331" y="3465"/>
                <a:ext cx="53" cy="11"/>
              </a:xfrm>
              <a:custGeom>
                <a:avLst/>
                <a:gdLst/>
                <a:ahLst/>
                <a:cxnLst>
                  <a:cxn ang="0">
                    <a:pos x="0" y="0"/>
                  </a:cxn>
                  <a:cxn ang="0">
                    <a:pos x="0" y="10"/>
                  </a:cxn>
                  <a:cxn ang="0">
                    <a:pos x="52" y="10"/>
                  </a:cxn>
                  <a:cxn ang="0">
                    <a:pos x="52" y="0"/>
                  </a:cxn>
                  <a:cxn ang="0">
                    <a:pos x="0" y="0"/>
                  </a:cxn>
                </a:cxnLst>
                <a:rect l="0" t="0" r="r" b="b"/>
                <a:pathLst>
                  <a:path w="53" h="11">
                    <a:moveTo>
                      <a:pt x="0" y="0"/>
                    </a:moveTo>
                    <a:lnTo>
                      <a:pt x="0" y="10"/>
                    </a:lnTo>
                    <a:lnTo>
                      <a:pt x="52" y="10"/>
                    </a:lnTo>
                    <a:lnTo>
                      <a:pt x="52"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74" name="Freeform 1493"/>
              <p:cNvSpPr>
                <a:spLocks/>
              </p:cNvSpPr>
              <p:nvPr/>
            </p:nvSpPr>
            <p:spPr bwMode="auto">
              <a:xfrm>
                <a:off x="2331" y="3475"/>
                <a:ext cx="53" cy="11"/>
              </a:xfrm>
              <a:custGeom>
                <a:avLst/>
                <a:gdLst/>
                <a:ahLst/>
                <a:cxnLst>
                  <a:cxn ang="0">
                    <a:pos x="0" y="0"/>
                  </a:cxn>
                  <a:cxn ang="0">
                    <a:pos x="0" y="10"/>
                  </a:cxn>
                  <a:cxn ang="0">
                    <a:pos x="52" y="10"/>
                  </a:cxn>
                  <a:cxn ang="0">
                    <a:pos x="52" y="0"/>
                  </a:cxn>
                  <a:cxn ang="0">
                    <a:pos x="0" y="0"/>
                  </a:cxn>
                </a:cxnLst>
                <a:rect l="0" t="0" r="r" b="b"/>
                <a:pathLst>
                  <a:path w="53" h="11">
                    <a:moveTo>
                      <a:pt x="0" y="0"/>
                    </a:moveTo>
                    <a:lnTo>
                      <a:pt x="0" y="10"/>
                    </a:lnTo>
                    <a:lnTo>
                      <a:pt x="52" y="10"/>
                    </a:lnTo>
                    <a:lnTo>
                      <a:pt x="52"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75" name="Freeform 1494"/>
              <p:cNvSpPr>
                <a:spLocks/>
              </p:cNvSpPr>
              <p:nvPr/>
            </p:nvSpPr>
            <p:spPr bwMode="auto">
              <a:xfrm>
                <a:off x="2331" y="3485"/>
                <a:ext cx="53" cy="11"/>
              </a:xfrm>
              <a:custGeom>
                <a:avLst/>
                <a:gdLst/>
                <a:ahLst/>
                <a:cxnLst>
                  <a:cxn ang="0">
                    <a:pos x="0" y="0"/>
                  </a:cxn>
                  <a:cxn ang="0">
                    <a:pos x="0" y="10"/>
                  </a:cxn>
                  <a:cxn ang="0">
                    <a:pos x="52" y="10"/>
                  </a:cxn>
                  <a:cxn ang="0">
                    <a:pos x="52" y="0"/>
                  </a:cxn>
                  <a:cxn ang="0">
                    <a:pos x="0" y="0"/>
                  </a:cxn>
                </a:cxnLst>
                <a:rect l="0" t="0" r="r" b="b"/>
                <a:pathLst>
                  <a:path w="53" h="11">
                    <a:moveTo>
                      <a:pt x="0" y="0"/>
                    </a:moveTo>
                    <a:lnTo>
                      <a:pt x="0" y="10"/>
                    </a:lnTo>
                    <a:lnTo>
                      <a:pt x="52" y="10"/>
                    </a:lnTo>
                    <a:lnTo>
                      <a:pt x="52"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76" name="Freeform 1495"/>
              <p:cNvSpPr>
                <a:spLocks/>
              </p:cNvSpPr>
              <p:nvPr/>
            </p:nvSpPr>
            <p:spPr bwMode="auto">
              <a:xfrm>
                <a:off x="2331" y="3495"/>
                <a:ext cx="53" cy="11"/>
              </a:xfrm>
              <a:custGeom>
                <a:avLst/>
                <a:gdLst/>
                <a:ahLst/>
                <a:cxnLst>
                  <a:cxn ang="0">
                    <a:pos x="0" y="0"/>
                  </a:cxn>
                  <a:cxn ang="0">
                    <a:pos x="0" y="10"/>
                  </a:cxn>
                  <a:cxn ang="0">
                    <a:pos x="52" y="10"/>
                  </a:cxn>
                  <a:cxn ang="0">
                    <a:pos x="52" y="0"/>
                  </a:cxn>
                  <a:cxn ang="0">
                    <a:pos x="0" y="0"/>
                  </a:cxn>
                </a:cxnLst>
                <a:rect l="0" t="0" r="r" b="b"/>
                <a:pathLst>
                  <a:path w="53" h="11">
                    <a:moveTo>
                      <a:pt x="0" y="0"/>
                    </a:moveTo>
                    <a:lnTo>
                      <a:pt x="0" y="10"/>
                    </a:lnTo>
                    <a:lnTo>
                      <a:pt x="52" y="10"/>
                    </a:lnTo>
                    <a:lnTo>
                      <a:pt x="52"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77" name="Freeform 1496"/>
              <p:cNvSpPr>
                <a:spLocks/>
              </p:cNvSpPr>
              <p:nvPr/>
            </p:nvSpPr>
            <p:spPr bwMode="auto">
              <a:xfrm>
                <a:off x="2331" y="3505"/>
                <a:ext cx="53" cy="11"/>
              </a:xfrm>
              <a:custGeom>
                <a:avLst/>
                <a:gdLst/>
                <a:ahLst/>
                <a:cxnLst>
                  <a:cxn ang="0">
                    <a:pos x="0" y="0"/>
                  </a:cxn>
                  <a:cxn ang="0">
                    <a:pos x="0" y="10"/>
                  </a:cxn>
                  <a:cxn ang="0">
                    <a:pos x="52" y="10"/>
                  </a:cxn>
                  <a:cxn ang="0">
                    <a:pos x="52" y="0"/>
                  </a:cxn>
                  <a:cxn ang="0">
                    <a:pos x="0" y="0"/>
                  </a:cxn>
                </a:cxnLst>
                <a:rect l="0" t="0" r="r" b="b"/>
                <a:pathLst>
                  <a:path w="53" h="11">
                    <a:moveTo>
                      <a:pt x="0" y="0"/>
                    </a:moveTo>
                    <a:lnTo>
                      <a:pt x="0" y="10"/>
                    </a:lnTo>
                    <a:lnTo>
                      <a:pt x="52" y="10"/>
                    </a:lnTo>
                    <a:lnTo>
                      <a:pt x="52"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78" name="Freeform 1497"/>
              <p:cNvSpPr>
                <a:spLocks/>
              </p:cNvSpPr>
              <p:nvPr/>
            </p:nvSpPr>
            <p:spPr bwMode="auto">
              <a:xfrm>
                <a:off x="2331" y="3404"/>
                <a:ext cx="53" cy="20"/>
              </a:xfrm>
              <a:custGeom>
                <a:avLst/>
                <a:gdLst/>
                <a:ahLst/>
                <a:cxnLst>
                  <a:cxn ang="0">
                    <a:pos x="0" y="0"/>
                  </a:cxn>
                  <a:cxn ang="0">
                    <a:pos x="0" y="19"/>
                  </a:cxn>
                  <a:cxn ang="0">
                    <a:pos x="52" y="19"/>
                  </a:cxn>
                  <a:cxn ang="0">
                    <a:pos x="52" y="0"/>
                  </a:cxn>
                  <a:cxn ang="0">
                    <a:pos x="0" y="0"/>
                  </a:cxn>
                </a:cxnLst>
                <a:rect l="0" t="0" r="r" b="b"/>
                <a:pathLst>
                  <a:path w="53" h="20">
                    <a:moveTo>
                      <a:pt x="0" y="0"/>
                    </a:moveTo>
                    <a:lnTo>
                      <a:pt x="0" y="19"/>
                    </a:lnTo>
                    <a:lnTo>
                      <a:pt x="52" y="19"/>
                    </a:lnTo>
                    <a:lnTo>
                      <a:pt x="52"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79" name="Freeform 1498"/>
              <p:cNvSpPr>
                <a:spLocks/>
              </p:cNvSpPr>
              <p:nvPr/>
            </p:nvSpPr>
            <p:spPr bwMode="auto">
              <a:xfrm>
                <a:off x="1770" y="3288"/>
                <a:ext cx="129" cy="253"/>
              </a:xfrm>
              <a:custGeom>
                <a:avLst/>
                <a:gdLst/>
                <a:ahLst/>
                <a:cxnLst>
                  <a:cxn ang="0">
                    <a:pos x="0" y="0"/>
                  </a:cxn>
                  <a:cxn ang="0">
                    <a:pos x="0" y="252"/>
                  </a:cxn>
                  <a:cxn ang="0">
                    <a:pos x="128" y="252"/>
                  </a:cxn>
                  <a:cxn ang="0">
                    <a:pos x="128" y="0"/>
                  </a:cxn>
                  <a:cxn ang="0">
                    <a:pos x="0" y="0"/>
                  </a:cxn>
                </a:cxnLst>
                <a:rect l="0" t="0" r="r" b="b"/>
                <a:pathLst>
                  <a:path w="129" h="253">
                    <a:moveTo>
                      <a:pt x="0" y="0"/>
                    </a:moveTo>
                    <a:lnTo>
                      <a:pt x="0" y="252"/>
                    </a:lnTo>
                    <a:lnTo>
                      <a:pt x="128" y="252"/>
                    </a:lnTo>
                    <a:lnTo>
                      <a:pt x="128"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80" name="Freeform 1499"/>
              <p:cNvSpPr>
                <a:spLocks/>
              </p:cNvSpPr>
              <p:nvPr/>
            </p:nvSpPr>
            <p:spPr bwMode="auto">
              <a:xfrm>
                <a:off x="1766" y="3285"/>
                <a:ext cx="137" cy="260"/>
              </a:xfrm>
              <a:custGeom>
                <a:avLst/>
                <a:gdLst/>
                <a:ahLst/>
                <a:cxnLst>
                  <a:cxn ang="0">
                    <a:pos x="4" y="0"/>
                  </a:cxn>
                  <a:cxn ang="0">
                    <a:pos x="0" y="0"/>
                  </a:cxn>
                  <a:cxn ang="0">
                    <a:pos x="0" y="259"/>
                  </a:cxn>
                  <a:cxn ang="0">
                    <a:pos x="132" y="259"/>
                  </a:cxn>
                  <a:cxn ang="0">
                    <a:pos x="132" y="256"/>
                  </a:cxn>
                  <a:cxn ang="0">
                    <a:pos x="136" y="256"/>
                  </a:cxn>
                  <a:cxn ang="0">
                    <a:pos x="136" y="0"/>
                  </a:cxn>
                  <a:cxn ang="0">
                    <a:pos x="132" y="0"/>
                  </a:cxn>
                  <a:cxn ang="0">
                    <a:pos x="4" y="0"/>
                  </a:cxn>
                  <a:cxn ang="0">
                    <a:pos x="4" y="6"/>
                  </a:cxn>
                  <a:cxn ang="0">
                    <a:pos x="132" y="6"/>
                  </a:cxn>
                  <a:cxn ang="0">
                    <a:pos x="127" y="3"/>
                  </a:cxn>
                  <a:cxn ang="0">
                    <a:pos x="127" y="256"/>
                  </a:cxn>
                  <a:cxn ang="0">
                    <a:pos x="132" y="253"/>
                  </a:cxn>
                  <a:cxn ang="0">
                    <a:pos x="4" y="253"/>
                  </a:cxn>
                  <a:cxn ang="0">
                    <a:pos x="8" y="256"/>
                  </a:cxn>
                  <a:cxn ang="0">
                    <a:pos x="8" y="3"/>
                  </a:cxn>
                  <a:cxn ang="0">
                    <a:pos x="4" y="6"/>
                  </a:cxn>
                  <a:cxn ang="0">
                    <a:pos x="4" y="0"/>
                  </a:cxn>
                </a:cxnLst>
                <a:rect l="0" t="0" r="r" b="b"/>
                <a:pathLst>
                  <a:path w="137" h="260">
                    <a:moveTo>
                      <a:pt x="4" y="0"/>
                    </a:moveTo>
                    <a:lnTo>
                      <a:pt x="0" y="0"/>
                    </a:lnTo>
                    <a:lnTo>
                      <a:pt x="0" y="259"/>
                    </a:lnTo>
                    <a:lnTo>
                      <a:pt x="132" y="259"/>
                    </a:lnTo>
                    <a:lnTo>
                      <a:pt x="132" y="256"/>
                    </a:lnTo>
                    <a:lnTo>
                      <a:pt x="136" y="256"/>
                    </a:lnTo>
                    <a:lnTo>
                      <a:pt x="136" y="0"/>
                    </a:lnTo>
                    <a:lnTo>
                      <a:pt x="132" y="0"/>
                    </a:lnTo>
                    <a:lnTo>
                      <a:pt x="4" y="0"/>
                    </a:lnTo>
                    <a:lnTo>
                      <a:pt x="4" y="6"/>
                    </a:lnTo>
                    <a:lnTo>
                      <a:pt x="132" y="6"/>
                    </a:lnTo>
                    <a:lnTo>
                      <a:pt x="127" y="3"/>
                    </a:lnTo>
                    <a:lnTo>
                      <a:pt x="127" y="256"/>
                    </a:lnTo>
                    <a:lnTo>
                      <a:pt x="132" y="253"/>
                    </a:lnTo>
                    <a:lnTo>
                      <a:pt x="4" y="253"/>
                    </a:lnTo>
                    <a:lnTo>
                      <a:pt x="8" y="256"/>
                    </a:lnTo>
                    <a:lnTo>
                      <a:pt x="8" y="3"/>
                    </a:lnTo>
                    <a:lnTo>
                      <a:pt x="4" y="6"/>
                    </a:lnTo>
                    <a:lnTo>
                      <a:pt x="4"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81" name="Freeform 1500"/>
              <p:cNvSpPr>
                <a:spLocks/>
              </p:cNvSpPr>
              <p:nvPr/>
            </p:nvSpPr>
            <p:spPr bwMode="auto">
              <a:xfrm>
                <a:off x="1779" y="3397"/>
                <a:ext cx="18" cy="21"/>
              </a:xfrm>
              <a:custGeom>
                <a:avLst/>
                <a:gdLst/>
                <a:ahLst/>
                <a:cxnLst>
                  <a:cxn ang="0">
                    <a:pos x="0" y="0"/>
                  </a:cxn>
                  <a:cxn ang="0">
                    <a:pos x="0" y="20"/>
                  </a:cxn>
                  <a:cxn ang="0">
                    <a:pos x="17" y="20"/>
                  </a:cxn>
                  <a:cxn ang="0">
                    <a:pos x="17" y="0"/>
                  </a:cxn>
                  <a:cxn ang="0">
                    <a:pos x="0" y="0"/>
                  </a:cxn>
                </a:cxnLst>
                <a:rect l="0" t="0" r="r" b="b"/>
                <a:pathLst>
                  <a:path w="18" h="21">
                    <a:moveTo>
                      <a:pt x="0" y="0"/>
                    </a:moveTo>
                    <a:lnTo>
                      <a:pt x="0" y="20"/>
                    </a:lnTo>
                    <a:lnTo>
                      <a:pt x="17" y="20"/>
                    </a:lnTo>
                    <a:lnTo>
                      <a:pt x="17"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82" name="Freeform 1501"/>
              <p:cNvSpPr>
                <a:spLocks/>
              </p:cNvSpPr>
              <p:nvPr/>
            </p:nvSpPr>
            <p:spPr bwMode="auto">
              <a:xfrm>
                <a:off x="1779" y="3345"/>
                <a:ext cx="31" cy="40"/>
              </a:xfrm>
              <a:custGeom>
                <a:avLst/>
                <a:gdLst/>
                <a:ahLst/>
                <a:cxnLst>
                  <a:cxn ang="0">
                    <a:pos x="0" y="0"/>
                  </a:cxn>
                  <a:cxn ang="0">
                    <a:pos x="0" y="39"/>
                  </a:cxn>
                  <a:cxn ang="0">
                    <a:pos x="30" y="39"/>
                  </a:cxn>
                  <a:cxn ang="0">
                    <a:pos x="30" y="0"/>
                  </a:cxn>
                  <a:cxn ang="0">
                    <a:pos x="0" y="0"/>
                  </a:cxn>
                </a:cxnLst>
                <a:rect l="0" t="0" r="r" b="b"/>
                <a:pathLst>
                  <a:path w="31" h="40">
                    <a:moveTo>
                      <a:pt x="0" y="0"/>
                    </a:moveTo>
                    <a:lnTo>
                      <a:pt x="0" y="39"/>
                    </a:lnTo>
                    <a:lnTo>
                      <a:pt x="30" y="39"/>
                    </a:lnTo>
                    <a:lnTo>
                      <a:pt x="30"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83" name="Freeform 1502"/>
              <p:cNvSpPr>
                <a:spLocks/>
              </p:cNvSpPr>
              <p:nvPr/>
            </p:nvSpPr>
            <p:spPr bwMode="auto">
              <a:xfrm>
                <a:off x="1779" y="3298"/>
                <a:ext cx="14" cy="32"/>
              </a:xfrm>
              <a:custGeom>
                <a:avLst/>
                <a:gdLst/>
                <a:ahLst/>
                <a:cxnLst>
                  <a:cxn ang="0">
                    <a:pos x="0" y="0"/>
                  </a:cxn>
                  <a:cxn ang="0">
                    <a:pos x="0" y="31"/>
                  </a:cxn>
                  <a:cxn ang="0">
                    <a:pos x="13" y="31"/>
                  </a:cxn>
                  <a:cxn ang="0">
                    <a:pos x="13" y="0"/>
                  </a:cxn>
                  <a:cxn ang="0">
                    <a:pos x="0" y="0"/>
                  </a:cxn>
                </a:cxnLst>
                <a:rect l="0" t="0" r="r" b="b"/>
                <a:pathLst>
                  <a:path w="14" h="32">
                    <a:moveTo>
                      <a:pt x="0" y="0"/>
                    </a:moveTo>
                    <a:lnTo>
                      <a:pt x="0" y="31"/>
                    </a:lnTo>
                    <a:lnTo>
                      <a:pt x="13" y="31"/>
                    </a:lnTo>
                    <a:lnTo>
                      <a:pt x="13"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84" name="Line 1503"/>
              <p:cNvSpPr>
                <a:spLocks noChangeShapeType="1"/>
              </p:cNvSpPr>
              <p:nvPr/>
            </p:nvSpPr>
            <p:spPr bwMode="auto">
              <a:xfrm>
                <a:off x="1783" y="3309"/>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85" name="Line 1504"/>
              <p:cNvSpPr>
                <a:spLocks noChangeShapeType="1"/>
              </p:cNvSpPr>
              <p:nvPr/>
            </p:nvSpPr>
            <p:spPr bwMode="auto">
              <a:xfrm>
                <a:off x="1783" y="3319"/>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86" name="Line 1505"/>
              <p:cNvSpPr>
                <a:spLocks noChangeShapeType="1"/>
              </p:cNvSpPr>
              <p:nvPr/>
            </p:nvSpPr>
            <p:spPr bwMode="auto">
              <a:xfrm>
                <a:off x="1816" y="3268"/>
                <a:ext cx="559" cy="0"/>
              </a:xfrm>
              <a:prstGeom prst="line">
                <a:avLst/>
              </a:prstGeom>
              <a:noFill/>
              <a:ln w="12700">
                <a:solidFill>
                  <a:srgbClr val="5F5F5F"/>
                </a:solidFill>
                <a:round/>
                <a:headEnd/>
                <a:tailEnd/>
              </a:ln>
              <a:effectLst/>
            </p:spPr>
            <p:txBody>
              <a:bodyPr wrap="none" anchor="ctr"/>
              <a:lstStyle/>
              <a:p>
                <a:endParaRPr lang="zh-TW" altLang="en-US"/>
              </a:p>
            </p:txBody>
          </p:sp>
          <p:sp>
            <p:nvSpPr>
              <p:cNvPr id="5087" name="Line 1506"/>
              <p:cNvSpPr>
                <a:spLocks noChangeShapeType="1"/>
              </p:cNvSpPr>
              <p:nvPr/>
            </p:nvSpPr>
            <p:spPr bwMode="auto">
              <a:xfrm flipV="1">
                <a:off x="1774" y="3264"/>
                <a:ext cx="34" cy="25"/>
              </a:xfrm>
              <a:prstGeom prst="line">
                <a:avLst/>
              </a:prstGeom>
              <a:noFill/>
              <a:ln w="12700">
                <a:solidFill>
                  <a:srgbClr val="5F5F5F"/>
                </a:solidFill>
                <a:round/>
                <a:headEnd/>
                <a:tailEnd/>
              </a:ln>
              <a:effectLst/>
            </p:spPr>
            <p:txBody>
              <a:bodyPr wrap="none" anchor="ctr"/>
              <a:lstStyle/>
              <a:p>
                <a:endParaRPr lang="zh-TW" altLang="en-US"/>
              </a:p>
            </p:txBody>
          </p:sp>
          <p:sp>
            <p:nvSpPr>
              <p:cNvPr id="5088" name="Line 1507"/>
              <p:cNvSpPr>
                <a:spLocks noChangeShapeType="1"/>
              </p:cNvSpPr>
              <p:nvPr/>
            </p:nvSpPr>
            <p:spPr bwMode="auto">
              <a:xfrm flipV="1">
                <a:off x="1907" y="3264"/>
                <a:ext cx="17" cy="28"/>
              </a:xfrm>
              <a:prstGeom prst="line">
                <a:avLst/>
              </a:prstGeom>
              <a:noFill/>
              <a:ln w="12700">
                <a:solidFill>
                  <a:srgbClr val="5F5F5F"/>
                </a:solidFill>
                <a:round/>
                <a:headEnd/>
                <a:tailEnd/>
              </a:ln>
              <a:effectLst/>
            </p:spPr>
            <p:txBody>
              <a:bodyPr wrap="none" anchor="ctr"/>
              <a:lstStyle/>
              <a:p>
                <a:endParaRPr lang="zh-TW" altLang="en-US"/>
              </a:p>
            </p:txBody>
          </p:sp>
          <p:sp>
            <p:nvSpPr>
              <p:cNvPr id="5089" name="Line 1508"/>
              <p:cNvSpPr>
                <a:spLocks noChangeShapeType="1"/>
              </p:cNvSpPr>
              <p:nvPr/>
            </p:nvSpPr>
            <p:spPr bwMode="auto">
              <a:xfrm flipV="1">
                <a:off x="2109" y="3264"/>
                <a:ext cx="0" cy="28"/>
              </a:xfrm>
              <a:prstGeom prst="line">
                <a:avLst/>
              </a:prstGeom>
              <a:noFill/>
              <a:ln w="12700">
                <a:solidFill>
                  <a:srgbClr val="5F5F5F"/>
                </a:solidFill>
                <a:round/>
                <a:headEnd/>
                <a:tailEnd/>
              </a:ln>
              <a:effectLst/>
            </p:spPr>
            <p:txBody>
              <a:bodyPr wrap="none" anchor="ctr"/>
              <a:lstStyle/>
              <a:p>
                <a:endParaRPr lang="zh-TW" altLang="en-US"/>
              </a:p>
            </p:txBody>
          </p:sp>
          <p:sp>
            <p:nvSpPr>
              <p:cNvPr id="5090" name="Line 1509"/>
              <p:cNvSpPr>
                <a:spLocks noChangeShapeType="1"/>
              </p:cNvSpPr>
              <p:nvPr/>
            </p:nvSpPr>
            <p:spPr bwMode="auto">
              <a:xfrm flipH="1" flipV="1">
                <a:off x="2195" y="3264"/>
                <a:ext cx="21" cy="28"/>
              </a:xfrm>
              <a:prstGeom prst="line">
                <a:avLst/>
              </a:prstGeom>
              <a:noFill/>
              <a:ln w="12700">
                <a:solidFill>
                  <a:srgbClr val="5F5F5F"/>
                </a:solidFill>
                <a:round/>
                <a:headEnd/>
                <a:tailEnd/>
              </a:ln>
              <a:effectLst/>
            </p:spPr>
            <p:txBody>
              <a:bodyPr wrap="none" anchor="ctr"/>
              <a:lstStyle/>
              <a:p>
                <a:endParaRPr lang="zh-TW" altLang="en-US"/>
              </a:p>
            </p:txBody>
          </p:sp>
          <p:sp>
            <p:nvSpPr>
              <p:cNvPr id="5091" name="Line 1510"/>
              <p:cNvSpPr>
                <a:spLocks noChangeShapeType="1"/>
              </p:cNvSpPr>
              <p:nvPr/>
            </p:nvSpPr>
            <p:spPr bwMode="auto">
              <a:xfrm flipH="1" flipV="1">
                <a:off x="2285" y="3264"/>
                <a:ext cx="35" cy="28"/>
              </a:xfrm>
              <a:prstGeom prst="line">
                <a:avLst/>
              </a:prstGeom>
              <a:noFill/>
              <a:ln w="12700">
                <a:solidFill>
                  <a:srgbClr val="5F5F5F"/>
                </a:solidFill>
                <a:round/>
                <a:headEnd/>
                <a:tailEnd/>
              </a:ln>
              <a:effectLst/>
            </p:spPr>
            <p:txBody>
              <a:bodyPr wrap="none" anchor="ctr"/>
              <a:lstStyle/>
              <a:p>
                <a:endParaRPr lang="zh-TW" altLang="en-US"/>
              </a:p>
            </p:txBody>
          </p:sp>
          <p:sp>
            <p:nvSpPr>
              <p:cNvPr id="5092" name="Line 1511"/>
              <p:cNvSpPr>
                <a:spLocks noChangeShapeType="1"/>
              </p:cNvSpPr>
              <p:nvPr/>
            </p:nvSpPr>
            <p:spPr bwMode="auto">
              <a:xfrm flipH="1" flipV="1">
                <a:off x="2375" y="3264"/>
                <a:ext cx="47" cy="25"/>
              </a:xfrm>
              <a:prstGeom prst="line">
                <a:avLst/>
              </a:prstGeom>
              <a:noFill/>
              <a:ln w="12700">
                <a:solidFill>
                  <a:srgbClr val="5F5F5F"/>
                </a:solidFill>
                <a:round/>
                <a:headEnd/>
                <a:tailEnd/>
              </a:ln>
              <a:effectLst/>
            </p:spPr>
            <p:txBody>
              <a:bodyPr wrap="none" anchor="ctr"/>
              <a:lstStyle/>
              <a:p>
                <a:endParaRPr lang="zh-TW" altLang="en-US"/>
              </a:p>
            </p:txBody>
          </p:sp>
          <p:sp>
            <p:nvSpPr>
              <p:cNvPr id="5093" name="Line 1512"/>
              <p:cNvSpPr>
                <a:spLocks noChangeShapeType="1"/>
              </p:cNvSpPr>
              <p:nvPr/>
            </p:nvSpPr>
            <p:spPr bwMode="auto">
              <a:xfrm>
                <a:off x="2190" y="3373"/>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94" name="Line 1513"/>
              <p:cNvSpPr>
                <a:spLocks noChangeShapeType="1"/>
              </p:cNvSpPr>
              <p:nvPr/>
            </p:nvSpPr>
            <p:spPr bwMode="auto">
              <a:xfrm>
                <a:off x="2190" y="3384"/>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95" name="Line 1514"/>
              <p:cNvSpPr>
                <a:spLocks noChangeShapeType="1"/>
              </p:cNvSpPr>
              <p:nvPr/>
            </p:nvSpPr>
            <p:spPr bwMode="auto">
              <a:xfrm>
                <a:off x="2190" y="3394"/>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96" name="Freeform 1515"/>
              <p:cNvSpPr>
                <a:spLocks/>
              </p:cNvSpPr>
              <p:nvPr/>
            </p:nvSpPr>
            <p:spPr bwMode="auto">
              <a:xfrm>
                <a:off x="2186" y="3420"/>
                <a:ext cx="14" cy="56"/>
              </a:xfrm>
              <a:custGeom>
                <a:avLst/>
                <a:gdLst/>
                <a:ahLst/>
                <a:cxnLst>
                  <a:cxn ang="0">
                    <a:pos x="0" y="0"/>
                  </a:cxn>
                  <a:cxn ang="0">
                    <a:pos x="0" y="55"/>
                  </a:cxn>
                  <a:cxn ang="0">
                    <a:pos x="13" y="55"/>
                  </a:cxn>
                  <a:cxn ang="0">
                    <a:pos x="13" y="0"/>
                  </a:cxn>
                  <a:cxn ang="0">
                    <a:pos x="0" y="0"/>
                  </a:cxn>
                </a:cxnLst>
                <a:rect l="0" t="0" r="r" b="b"/>
                <a:pathLst>
                  <a:path w="14" h="56">
                    <a:moveTo>
                      <a:pt x="0" y="0"/>
                    </a:moveTo>
                    <a:lnTo>
                      <a:pt x="0" y="55"/>
                    </a:lnTo>
                    <a:lnTo>
                      <a:pt x="13" y="55"/>
                    </a:lnTo>
                    <a:lnTo>
                      <a:pt x="13"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097" name="Line 1516"/>
              <p:cNvSpPr>
                <a:spLocks noChangeShapeType="1"/>
              </p:cNvSpPr>
              <p:nvPr/>
            </p:nvSpPr>
            <p:spPr bwMode="auto">
              <a:xfrm>
                <a:off x="2190" y="3431"/>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98" name="Line 1517"/>
              <p:cNvSpPr>
                <a:spLocks noChangeShapeType="1"/>
              </p:cNvSpPr>
              <p:nvPr/>
            </p:nvSpPr>
            <p:spPr bwMode="auto">
              <a:xfrm>
                <a:off x="2190" y="3441"/>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099" name="Line 1518"/>
              <p:cNvSpPr>
                <a:spLocks noChangeShapeType="1"/>
              </p:cNvSpPr>
              <p:nvPr/>
            </p:nvSpPr>
            <p:spPr bwMode="auto">
              <a:xfrm>
                <a:off x="2190" y="3451"/>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100" name="Line 1519"/>
              <p:cNvSpPr>
                <a:spLocks noChangeShapeType="1"/>
              </p:cNvSpPr>
              <p:nvPr/>
            </p:nvSpPr>
            <p:spPr bwMode="auto">
              <a:xfrm>
                <a:off x="2190" y="3465"/>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101" name="Freeform 1520"/>
              <p:cNvSpPr>
                <a:spLocks/>
              </p:cNvSpPr>
              <p:nvPr/>
            </p:nvSpPr>
            <p:spPr bwMode="auto">
              <a:xfrm>
                <a:off x="2186" y="3475"/>
                <a:ext cx="14" cy="52"/>
              </a:xfrm>
              <a:custGeom>
                <a:avLst/>
                <a:gdLst/>
                <a:ahLst/>
                <a:cxnLst>
                  <a:cxn ang="0">
                    <a:pos x="0" y="0"/>
                  </a:cxn>
                  <a:cxn ang="0">
                    <a:pos x="0" y="51"/>
                  </a:cxn>
                  <a:cxn ang="0">
                    <a:pos x="13" y="51"/>
                  </a:cxn>
                  <a:cxn ang="0">
                    <a:pos x="13" y="0"/>
                  </a:cxn>
                  <a:cxn ang="0">
                    <a:pos x="0" y="0"/>
                  </a:cxn>
                </a:cxnLst>
                <a:rect l="0" t="0" r="r" b="b"/>
                <a:pathLst>
                  <a:path w="14" h="52">
                    <a:moveTo>
                      <a:pt x="0" y="0"/>
                    </a:moveTo>
                    <a:lnTo>
                      <a:pt x="0" y="51"/>
                    </a:lnTo>
                    <a:lnTo>
                      <a:pt x="13" y="51"/>
                    </a:lnTo>
                    <a:lnTo>
                      <a:pt x="13"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102" name="Line 1521"/>
              <p:cNvSpPr>
                <a:spLocks noChangeShapeType="1"/>
              </p:cNvSpPr>
              <p:nvPr/>
            </p:nvSpPr>
            <p:spPr bwMode="auto">
              <a:xfrm>
                <a:off x="2190" y="3485"/>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103" name="Line 1522"/>
              <p:cNvSpPr>
                <a:spLocks noChangeShapeType="1"/>
              </p:cNvSpPr>
              <p:nvPr/>
            </p:nvSpPr>
            <p:spPr bwMode="auto">
              <a:xfrm>
                <a:off x="2190" y="3495"/>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104" name="Line 1523"/>
              <p:cNvSpPr>
                <a:spLocks noChangeShapeType="1"/>
              </p:cNvSpPr>
              <p:nvPr/>
            </p:nvSpPr>
            <p:spPr bwMode="auto">
              <a:xfrm>
                <a:off x="2190" y="3505"/>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105" name="Line 1524"/>
              <p:cNvSpPr>
                <a:spLocks noChangeShapeType="1"/>
              </p:cNvSpPr>
              <p:nvPr/>
            </p:nvSpPr>
            <p:spPr bwMode="auto">
              <a:xfrm>
                <a:off x="2190" y="3515"/>
                <a:ext cx="5" cy="0"/>
              </a:xfrm>
              <a:prstGeom prst="line">
                <a:avLst/>
              </a:prstGeom>
              <a:noFill/>
              <a:ln w="12700">
                <a:solidFill>
                  <a:srgbClr val="5F5F5F"/>
                </a:solidFill>
                <a:round/>
                <a:headEnd/>
                <a:tailEnd/>
              </a:ln>
              <a:effectLst/>
            </p:spPr>
            <p:txBody>
              <a:bodyPr wrap="none" anchor="ctr"/>
              <a:lstStyle/>
              <a:p>
                <a:endParaRPr lang="zh-TW" altLang="en-US"/>
              </a:p>
            </p:txBody>
          </p:sp>
          <p:sp>
            <p:nvSpPr>
              <p:cNvPr id="5106" name="Freeform 1525"/>
              <p:cNvSpPr>
                <a:spLocks/>
              </p:cNvSpPr>
              <p:nvPr/>
            </p:nvSpPr>
            <p:spPr bwMode="auto">
              <a:xfrm>
                <a:off x="2121" y="3373"/>
                <a:ext cx="59" cy="12"/>
              </a:xfrm>
              <a:custGeom>
                <a:avLst/>
                <a:gdLst/>
                <a:ahLst/>
                <a:cxnLst>
                  <a:cxn ang="0">
                    <a:pos x="0" y="0"/>
                  </a:cxn>
                  <a:cxn ang="0">
                    <a:pos x="0" y="11"/>
                  </a:cxn>
                  <a:cxn ang="0">
                    <a:pos x="58" y="11"/>
                  </a:cxn>
                  <a:cxn ang="0">
                    <a:pos x="58" y="0"/>
                  </a:cxn>
                  <a:cxn ang="0">
                    <a:pos x="0" y="0"/>
                  </a:cxn>
                </a:cxnLst>
                <a:rect l="0" t="0" r="r" b="b"/>
                <a:pathLst>
                  <a:path w="59" h="12">
                    <a:moveTo>
                      <a:pt x="0" y="0"/>
                    </a:moveTo>
                    <a:lnTo>
                      <a:pt x="0" y="11"/>
                    </a:lnTo>
                    <a:lnTo>
                      <a:pt x="58" y="11"/>
                    </a:lnTo>
                    <a:lnTo>
                      <a:pt x="58"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107" name="Freeform 1526"/>
              <p:cNvSpPr>
                <a:spLocks/>
              </p:cNvSpPr>
              <p:nvPr/>
            </p:nvSpPr>
            <p:spPr bwMode="auto">
              <a:xfrm>
                <a:off x="2121" y="3384"/>
                <a:ext cx="59" cy="11"/>
              </a:xfrm>
              <a:custGeom>
                <a:avLst/>
                <a:gdLst/>
                <a:ahLst/>
                <a:cxnLst>
                  <a:cxn ang="0">
                    <a:pos x="0" y="0"/>
                  </a:cxn>
                  <a:cxn ang="0">
                    <a:pos x="0" y="10"/>
                  </a:cxn>
                  <a:cxn ang="0">
                    <a:pos x="58" y="10"/>
                  </a:cxn>
                  <a:cxn ang="0">
                    <a:pos x="58" y="0"/>
                  </a:cxn>
                  <a:cxn ang="0">
                    <a:pos x="0" y="0"/>
                  </a:cxn>
                </a:cxnLst>
                <a:rect l="0" t="0" r="r" b="b"/>
                <a:pathLst>
                  <a:path w="59" h="11">
                    <a:moveTo>
                      <a:pt x="0" y="0"/>
                    </a:moveTo>
                    <a:lnTo>
                      <a:pt x="0" y="10"/>
                    </a:lnTo>
                    <a:lnTo>
                      <a:pt x="58" y="10"/>
                    </a:lnTo>
                    <a:lnTo>
                      <a:pt x="58"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108" name="Freeform 1527"/>
              <p:cNvSpPr>
                <a:spLocks/>
              </p:cNvSpPr>
              <p:nvPr/>
            </p:nvSpPr>
            <p:spPr bwMode="auto">
              <a:xfrm>
                <a:off x="2121" y="3394"/>
                <a:ext cx="59" cy="11"/>
              </a:xfrm>
              <a:custGeom>
                <a:avLst/>
                <a:gdLst/>
                <a:ahLst/>
                <a:cxnLst>
                  <a:cxn ang="0">
                    <a:pos x="0" y="0"/>
                  </a:cxn>
                  <a:cxn ang="0">
                    <a:pos x="0" y="10"/>
                  </a:cxn>
                  <a:cxn ang="0">
                    <a:pos x="58" y="10"/>
                  </a:cxn>
                  <a:cxn ang="0">
                    <a:pos x="58" y="0"/>
                  </a:cxn>
                  <a:cxn ang="0">
                    <a:pos x="0" y="0"/>
                  </a:cxn>
                </a:cxnLst>
                <a:rect l="0" t="0" r="r" b="b"/>
                <a:pathLst>
                  <a:path w="59" h="11">
                    <a:moveTo>
                      <a:pt x="0" y="0"/>
                    </a:moveTo>
                    <a:lnTo>
                      <a:pt x="0" y="10"/>
                    </a:lnTo>
                    <a:lnTo>
                      <a:pt x="58" y="10"/>
                    </a:lnTo>
                    <a:lnTo>
                      <a:pt x="58"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109" name="Freeform 1528"/>
              <p:cNvSpPr>
                <a:spLocks/>
              </p:cNvSpPr>
              <p:nvPr/>
            </p:nvSpPr>
            <p:spPr bwMode="auto">
              <a:xfrm>
                <a:off x="2121" y="3404"/>
                <a:ext cx="59" cy="17"/>
              </a:xfrm>
              <a:custGeom>
                <a:avLst/>
                <a:gdLst/>
                <a:ahLst/>
                <a:cxnLst>
                  <a:cxn ang="0">
                    <a:pos x="0" y="0"/>
                  </a:cxn>
                  <a:cxn ang="0">
                    <a:pos x="0" y="16"/>
                  </a:cxn>
                  <a:cxn ang="0">
                    <a:pos x="58" y="16"/>
                  </a:cxn>
                  <a:cxn ang="0">
                    <a:pos x="58" y="0"/>
                  </a:cxn>
                  <a:cxn ang="0">
                    <a:pos x="0" y="0"/>
                  </a:cxn>
                </a:cxnLst>
                <a:rect l="0" t="0" r="r" b="b"/>
                <a:pathLst>
                  <a:path w="59" h="17">
                    <a:moveTo>
                      <a:pt x="0" y="0"/>
                    </a:moveTo>
                    <a:lnTo>
                      <a:pt x="0" y="16"/>
                    </a:lnTo>
                    <a:lnTo>
                      <a:pt x="58" y="16"/>
                    </a:lnTo>
                    <a:lnTo>
                      <a:pt x="58"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110" name="Freeform 1529"/>
              <p:cNvSpPr>
                <a:spLocks/>
              </p:cNvSpPr>
              <p:nvPr/>
            </p:nvSpPr>
            <p:spPr bwMode="auto">
              <a:xfrm>
                <a:off x="2121" y="3420"/>
                <a:ext cx="59" cy="12"/>
              </a:xfrm>
              <a:custGeom>
                <a:avLst/>
                <a:gdLst/>
                <a:ahLst/>
                <a:cxnLst>
                  <a:cxn ang="0">
                    <a:pos x="0" y="0"/>
                  </a:cxn>
                  <a:cxn ang="0">
                    <a:pos x="0" y="11"/>
                  </a:cxn>
                  <a:cxn ang="0">
                    <a:pos x="58" y="11"/>
                  </a:cxn>
                  <a:cxn ang="0">
                    <a:pos x="58" y="0"/>
                  </a:cxn>
                  <a:cxn ang="0">
                    <a:pos x="0" y="0"/>
                  </a:cxn>
                </a:cxnLst>
                <a:rect l="0" t="0" r="r" b="b"/>
                <a:pathLst>
                  <a:path w="59" h="12">
                    <a:moveTo>
                      <a:pt x="0" y="0"/>
                    </a:moveTo>
                    <a:lnTo>
                      <a:pt x="0" y="11"/>
                    </a:lnTo>
                    <a:lnTo>
                      <a:pt x="58" y="11"/>
                    </a:lnTo>
                    <a:lnTo>
                      <a:pt x="58"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111" name="Freeform 1530"/>
              <p:cNvSpPr>
                <a:spLocks/>
              </p:cNvSpPr>
              <p:nvPr/>
            </p:nvSpPr>
            <p:spPr bwMode="auto">
              <a:xfrm>
                <a:off x="2121" y="3431"/>
                <a:ext cx="59" cy="11"/>
              </a:xfrm>
              <a:custGeom>
                <a:avLst/>
                <a:gdLst/>
                <a:ahLst/>
                <a:cxnLst>
                  <a:cxn ang="0">
                    <a:pos x="0" y="0"/>
                  </a:cxn>
                  <a:cxn ang="0">
                    <a:pos x="0" y="10"/>
                  </a:cxn>
                  <a:cxn ang="0">
                    <a:pos x="58" y="10"/>
                  </a:cxn>
                  <a:cxn ang="0">
                    <a:pos x="58" y="0"/>
                  </a:cxn>
                  <a:cxn ang="0">
                    <a:pos x="0" y="0"/>
                  </a:cxn>
                </a:cxnLst>
                <a:rect l="0" t="0" r="r" b="b"/>
                <a:pathLst>
                  <a:path w="59" h="11">
                    <a:moveTo>
                      <a:pt x="0" y="0"/>
                    </a:moveTo>
                    <a:lnTo>
                      <a:pt x="0" y="10"/>
                    </a:lnTo>
                    <a:lnTo>
                      <a:pt x="58" y="10"/>
                    </a:lnTo>
                    <a:lnTo>
                      <a:pt x="58"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112" name="Freeform 1531"/>
              <p:cNvSpPr>
                <a:spLocks/>
              </p:cNvSpPr>
              <p:nvPr/>
            </p:nvSpPr>
            <p:spPr bwMode="auto">
              <a:xfrm>
                <a:off x="2121" y="3441"/>
                <a:ext cx="59" cy="11"/>
              </a:xfrm>
              <a:custGeom>
                <a:avLst/>
                <a:gdLst/>
                <a:ahLst/>
                <a:cxnLst>
                  <a:cxn ang="0">
                    <a:pos x="0" y="0"/>
                  </a:cxn>
                  <a:cxn ang="0">
                    <a:pos x="0" y="10"/>
                  </a:cxn>
                  <a:cxn ang="0">
                    <a:pos x="58" y="10"/>
                  </a:cxn>
                  <a:cxn ang="0">
                    <a:pos x="58" y="0"/>
                  </a:cxn>
                  <a:cxn ang="0">
                    <a:pos x="0" y="0"/>
                  </a:cxn>
                </a:cxnLst>
                <a:rect l="0" t="0" r="r" b="b"/>
                <a:pathLst>
                  <a:path w="59" h="11">
                    <a:moveTo>
                      <a:pt x="0" y="0"/>
                    </a:moveTo>
                    <a:lnTo>
                      <a:pt x="0" y="10"/>
                    </a:lnTo>
                    <a:lnTo>
                      <a:pt x="58" y="10"/>
                    </a:lnTo>
                    <a:lnTo>
                      <a:pt x="58"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113" name="Freeform 1532"/>
              <p:cNvSpPr>
                <a:spLocks/>
              </p:cNvSpPr>
              <p:nvPr/>
            </p:nvSpPr>
            <p:spPr bwMode="auto">
              <a:xfrm>
                <a:off x="2121" y="3451"/>
                <a:ext cx="59" cy="15"/>
              </a:xfrm>
              <a:custGeom>
                <a:avLst/>
                <a:gdLst/>
                <a:ahLst/>
                <a:cxnLst>
                  <a:cxn ang="0">
                    <a:pos x="0" y="0"/>
                  </a:cxn>
                  <a:cxn ang="0">
                    <a:pos x="0" y="14"/>
                  </a:cxn>
                  <a:cxn ang="0">
                    <a:pos x="58" y="14"/>
                  </a:cxn>
                  <a:cxn ang="0">
                    <a:pos x="58" y="0"/>
                  </a:cxn>
                  <a:cxn ang="0">
                    <a:pos x="0" y="0"/>
                  </a:cxn>
                </a:cxnLst>
                <a:rect l="0" t="0" r="r" b="b"/>
                <a:pathLst>
                  <a:path w="59" h="15">
                    <a:moveTo>
                      <a:pt x="0" y="0"/>
                    </a:moveTo>
                    <a:lnTo>
                      <a:pt x="0" y="14"/>
                    </a:lnTo>
                    <a:lnTo>
                      <a:pt x="58" y="14"/>
                    </a:lnTo>
                    <a:lnTo>
                      <a:pt x="58"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114" name="Freeform 1533"/>
              <p:cNvSpPr>
                <a:spLocks/>
              </p:cNvSpPr>
              <p:nvPr/>
            </p:nvSpPr>
            <p:spPr bwMode="auto">
              <a:xfrm>
                <a:off x="2121" y="3465"/>
                <a:ext cx="59" cy="11"/>
              </a:xfrm>
              <a:custGeom>
                <a:avLst/>
                <a:gdLst/>
                <a:ahLst/>
                <a:cxnLst>
                  <a:cxn ang="0">
                    <a:pos x="0" y="0"/>
                  </a:cxn>
                  <a:cxn ang="0">
                    <a:pos x="0" y="10"/>
                  </a:cxn>
                  <a:cxn ang="0">
                    <a:pos x="58" y="10"/>
                  </a:cxn>
                  <a:cxn ang="0">
                    <a:pos x="58" y="0"/>
                  </a:cxn>
                  <a:cxn ang="0">
                    <a:pos x="0" y="0"/>
                  </a:cxn>
                </a:cxnLst>
                <a:rect l="0" t="0" r="r" b="b"/>
                <a:pathLst>
                  <a:path w="59" h="11">
                    <a:moveTo>
                      <a:pt x="0" y="0"/>
                    </a:moveTo>
                    <a:lnTo>
                      <a:pt x="0" y="10"/>
                    </a:lnTo>
                    <a:lnTo>
                      <a:pt x="58" y="10"/>
                    </a:lnTo>
                    <a:lnTo>
                      <a:pt x="58"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115" name="Freeform 1534"/>
              <p:cNvSpPr>
                <a:spLocks/>
              </p:cNvSpPr>
              <p:nvPr/>
            </p:nvSpPr>
            <p:spPr bwMode="auto">
              <a:xfrm>
                <a:off x="2121" y="3475"/>
                <a:ext cx="59" cy="11"/>
              </a:xfrm>
              <a:custGeom>
                <a:avLst/>
                <a:gdLst/>
                <a:ahLst/>
                <a:cxnLst>
                  <a:cxn ang="0">
                    <a:pos x="0" y="0"/>
                  </a:cxn>
                  <a:cxn ang="0">
                    <a:pos x="0" y="10"/>
                  </a:cxn>
                  <a:cxn ang="0">
                    <a:pos x="58" y="10"/>
                  </a:cxn>
                  <a:cxn ang="0">
                    <a:pos x="58" y="0"/>
                  </a:cxn>
                  <a:cxn ang="0">
                    <a:pos x="0" y="0"/>
                  </a:cxn>
                </a:cxnLst>
                <a:rect l="0" t="0" r="r" b="b"/>
                <a:pathLst>
                  <a:path w="59" h="11">
                    <a:moveTo>
                      <a:pt x="0" y="0"/>
                    </a:moveTo>
                    <a:lnTo>
                      <a:pt x="0" y="10"/>
                    </a:lnTo>
                    <a:lnTo>
                      <a:pt x="58" y="10"/>
                    </a:lnTo>
                    <a:lnTo>
                      <a:pt x="58"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116" name="Freeform 1535"/>
              <p:cNvSpPr>
                <a:spLocks/>
              </p:cNvSpPr>
              <p:nvPr/>
            </p:nvSpPr>
            <p:spPr bwMode="auto">
              <a:xfrm>
                <a:off x="2121" y="3485"/>
                <a:ext cx="59" cy="11"/>
              </a:xfrm>
              <a:custGeom>
                <a:avLst/>
                <a:gdLst/>
                <a:ahLst/>
                <a:cxnLst>
                  <a:cxn ang="0">
                    <a:pos x="0" y="0"/>
                  </a:cxn>
                  <a:cxn ang="0">
                    <a:pos x="0" y="10"/>
                  </a:cxn>
                  <a:cxn ang="0">
                    <a:pos x="58" y="10"/>
                  </a:cxn>
                  <a:cxn ang="0">
                    <a:pos x="58" y="0"/>
                  </a:cxn>
                  <a:cxn ang="0">
                    <a:pos x="0" y="0"/>
                  </a:cxn>
                </a:cxnLst>
                <a:rect l="0" t="0" r="r" b="b"/>
                <a:pathLst>
                  <a:path w="59" h="11">
                    <a:moveTo>
                      <a:pt x="0" y="0"/>
                    </a:moveTo>
                    <a:lnTo>
                      <a:pt x="0" y="10"/>
                    </a:lnTo>
                    <a:lnTo>
                      <a:pt x="58" y="10"/>
                    </a:lnTo>
                    <a:lnTo>
                      <a:pt x="58"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117" name="Freeform 1536"/>
              <p:cNvSpPr>
                <a:spLocks/>
              </p:cNvSpPr>
              <p:nvPr/>
            </p:nvSpPr>
            <p:spPr bwMode="auto">
              <a:xfrm>
                <a:off x="2121" y="3495"/>
                <a:ext cx="59" cy="11"/>
              </a:xfrm>
              <a:custGeom>
                <a:avLst/>
                <a:gdLst/>
                <a:ahLst/>
                <a:cxnLst>
                  <a:cxn ang="0">
                    <a:pos x="0" y="0"/>
                  </a:cxn>
                  <a:cxn ang="0">
                    <a:pos x="0" y="10"/>
                  </a:cxn>
                  <a:cxn ang="0">
                    <a:pos x="58" y="10"/>
                  </a:cxn>
                  <a:cxn ang="0">
                    <a:pos x="58" y="0"/>
                  </a:cxn>
                  <a:cxn ang="0">
                    <a:pos x="0" y="0"/>
                  </a:cxn>
                </a:cxnLst>
                <a:rect l="0" t="0" r="r" b="b"/>
                <a:pathLst>
                  <a:path w="59" h="11">
                    <a:moveTo>
                      <a:pt x="0" y="0"/>
                    </a:moveTo>
                    <a:lnTo>
                      <a:pt x="0" y="10"/>
                    </a:lnTo>
                    <a:lnTo>
                      <a:pt x="58" y="10"/>
                    </a:lnTo>
                    <a:lnTo>
                      <a:pt x="58"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118" name="Freeform 1537"/>
              <p:cNvSpPr>
                <a:spLocks/>
              </p:cNvSpPr>
              <p:nvPr/>
            </p:nvSpPr>
            <p:spPr bwMode="auto">
              <a:xfrm>
                <a:off x="2121" y="3505"/>
                <a:ext cx="59" cy="11"/>
              </a:xfrm>
              <a:custGeom>
                <a:avLst/>
                <a:gdLst/>
                <a:ahLst/>
                <a:cxnLst>
                  <a:cxn ang="0">
                    <a:pos x="0" y="0"/>
                  </a:cxn>
                  <a:cxn ang="0">
                    <a:pos x="0" y="10"/>
                  </a:cxn>
                  <a:cxn ang="0">
                    <a:pos x="58" y="10"/>
                  </a:cxn>
                  <a:cxn ang="0">
                    <a:pos x="58" y="0"/>
                  </a:cxn>
                  <a:cxn ang="0">
                    <a:pos x="0" y="0"/>
                  </a:cxn>
                </a:cxnLst>
                <a:rect l="0" t="0" r="r" b="b"/>
                <a:pathLst>
                  <a:path w="59" h="11">
                    <a:moveTo>
                      <a:pt x="0" y="0"/>
                    </a:moveTo>
                    <a:lnTo>
                      <a:pt x="0" y="10"/>
                    </a:lnTo>
                    <a:lnTo>
                      <a:pt x="58" y="10"/>
                    </a:lnTo>
                    <a:lnTo>
                      <a:pt x="58" y="0"/>
                    </a:lnTo>
                    <a:lnTo>
                      <a:pt x="0"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119" name="Freeform 1538"/>
              <p:cNvSpPr>
                <a:spLocks/>
              </p:cNvSpPr>
              <p:nvPr/>
            </p:nvSpPr>
            <p:spPr bwMode="auto">
              <a:xfrm>
                <a:off x="1766" y="3437"/>
                <a:ext cx="247" cy="6"/>
              </a:xfrm>
              <a:custGeom>
                <a:avLst/>
                <a:gdLst/>
                <a:ahLst/>
                <a:cxnLst>
                  <a:cxn ang="0">
                    <a:pos x="7" y="0"/>
                  </a:cxn>
                  <a:cxn ang="0">
                    <a:pos x="0" y="0"/>
                  </a:cxn>
                  <a:cxn ang="0">
                    <a:pos x="0" y="5"/>
                  </a:cxn>
                  <a:cxn ang="0">
                    <a:pos x="238" y="5"/>
                  </a:cxn>
                  <a:cxn ang="0">
                    <a:pos x="238" y="3"/>
                  </a:cxn>
                  <a:cxn ang="0">
                    <a:pos x="246" y="3"/>
                  </a:cxn>
                  <a:cxn ang="0">
                    <a:pos x="246" y="0"/>
                  </a:cxn>
                  <a:cxn ang="0">
                    <a:pos x="238" y="0"/>
                  </a:cxn>
                  <a:cxn ang="0">
                    <a:pos x="7" y="0"/>
                  </a:cxn>
                </a:cxnLst>
                <a:rect l="0" t="0" r="r" b="b"/>
                <a:pathLst>
                  <a:path w="247" h="6">
                    <a:moveTo>
                      <a:pt x="7" y="0"/>
                    </a:moveTo>
                    <a:lnTo>
                      <a:pt x="0" y="0"/>
                    </a:lnTo>
                    <a:lnTo>
                      <a:pt x="0" y="5"/>
                    </a:lnTo>
                    <a:lnTo>
                      <a:pt x="238" y="5"/>
                    </a:lnTo>
                    <a:lnTo>
                      <a:pt x="238" y="3"/>
                    </a:lnTo>
                    <a:lnTo>
                      <a:pt x="246" y="3"/>
                    </a:lnTo>
                    <a:lnTo>
                      <a:pt x="246" y="0"/>
                    </a:lnTo>
                    <a:lnTo>
                      <a:pt x="238" y="0"/>
                    </a:lnTo>
                    <a:lnTo>
                      <a:pt x="7"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120" name="Freeform 1539"/>
              <p:cNvSpPr>
                <a:spLocks/>
              </p:cNvSpPr>
              <p:nvPr/>
            </p:nvSpPr>
            <p:spPr bwMode="auto">
              <a:xfrm>
                <a:off x="2003" y="3285"/>
                <a:ext cx="107" cy="260"/>
              </a:xfrm>
              <a:custGeom>
                <a:avLst/>
                <a:gdLst/>
                <a:ahLst/>
                <a:cxnLst>
                  <a:cxn ang="0">
                    <a:pos x="4" y="0"/>
                  </a:cxn>
                  <a:cxn ang="0">
                    <a:pos x="0" y="0"/>
                  </a:cxn>
                  <a:cxn ang="0">
                    <a:pos x="0" y="259"/>
                  </a:cxn>
                  <a:cxn ang="0">
                    <a:pos x="103" y="259"/>
                  </a:cxn>
                  <a:cxn ang="0">
                    <a:pos x="103" y="256"/>
                  </a:cxn>
                  <a:cxn ang="0">
                    <a:pos x="106" y="256"/>
                  </a:cxn>
                  <a:cxn ang="0">
                    <a:pos x="106" y="0"/>
                  </a:cxn>
                  <a:cxn ang="0">
                    <a:pos x="103" y="0"/>
                  </a:cxn>
                  <a:cxn ang="0">
                    <a:pos x="4" y="0"/>
                  </a:cxn>
                  <a:cxn ang="0">
                    <a:pos x="4" y="6"/>
                  </a:cxn>
                  <a:cxn ang="0">
                    <a:pos x="103" y="6"/>
                  </a:cxn>
                  <a:cxn ang="0">
                    <a:pos x="98" y="3"/>
                  </a:cxn>
                  <a:cxn ang="0">
                    <a:pos x="98" y="256"/>
                  </a:cxn>
                  <a:cxn ang="0">
                    <a:pos x="103" y="253"/>
                  </a:cxn>
                  <a:cxn ang="0">
                    <a:pos x="4" y="253"/>
                  </a:cxn>
                  <a:cxn ang="0">
                    <a:pos x="9" y="256"/>
                  </a:cxn>
                  <a:cxn ang="0">
                    <a:pos x="9" y="3"/>
                  </a:cxn>
                  <a:cxn ang="0">
                    <a:pos x="4" y="6"/>
                  </a:cxn>
                  <a:cxn ang="0">
                    <a:pos x="4" y="0"/>
                  </a:cxn>
                </a:cxnLst>
                <a:rect l="0" t="0" r="r" b="b"/>
                <a:pathLst>
                  <a:path w="107" h="260">
                    <a:moveTo>
                      <a:pt x="4" y="0"/>
                    </a:moveTo>
                    <a:lnTo>
                      <a:pt x="0" y="0"/>
                    </a:lnTo>
                    <a:lnTo>
                      <a:pt x="0" y="259"/>
                    </a:lnTo>
                    <a:lnTo>
                      <a:pt x="103" y="259"/>
                    </a:lnTo>
                    <a:lnTo>
                      <a:pt x="103" y="256"/>
                    </a:lnTo>
                    <a:lnTo>
                      <a:pt x="106" y="256"/>
                    </a:lnTo>
                    <a:lnTo>
                      <a:pt x="106" y="0"/>
                    </a:lnTo>
                    <a:lnTo>
                      <a:pt x="103" y="0"/>
                    </a:lnTo>
                    <a:lnTo>
                      <a:pt x="4" y="0"/>
                    </a:lnTo>
                    <a:lnTo>
                      <a:pt x="4" y="6"/>
                    </a:lnTo>
                    <a:lnTo>
                      <a:pt x="103" y="6"/>
                    </a:lnTo>
                    <a:lnTo>
                      <a:pt x="98" y="3"/>
                    </a:lnTo>
                    <a:lnTo>
                      <a:pt x="98" y="256"/>
                    </a:lnTo>
                    <a:lnTo>
                      <a:pt x="103" y="253"/>
                    </a:lnTo>
                    <a:lnTo>
                      <a:pt x="4" y="253"/>
                    </a:lnTo>
                    <a:lnTo>
                      <a:pt x="9" y="256"/>
                    </a:lnTo>
                    <a:lnTo>
                      <a:pt x="9" y="3"/>
                    </a:lnTo>
                    <a:lnTo>
                      <a:pt x="4" y="6"/>
                    </a:lnTo>
                    <a:lnTo>
                      <a:pt x="4" y="0"/>
                    </a:lnTo>
                  </a:path>
                </a:pathLst>
              </a:custGeom>
              <a:solidFill>
                <a:schemeClr val="bg2"/>
              </a:solidFill>
              <a:ln w="12700" cap="rnd" cmpd="sng">
                <a:solidFill>
                  <a:srgbClr val="5F5F5F"/>
                </a:solidFill>
                <a:prstDash val="solid"/>
                <a:round/>
                <a:headEnd type="none" w="med" len="med"/>
                <a:tailEnd type="none" w="med" len="med"/>
              </a:ln>
              <a:effectLst/>
            </p:spPr>
            <p:txBody>
              <a:bodyPr/>
              <a:lstStyle/>
              <a:p>
                <a:endParaRPr lang="zh-TW" altLang="en-US"/>
              </a:p>
            </p:txBody>
          </p:sp>
          <p:sp>
            <p:nvSpPr>
              <p:cNvPr id="5121" name="Line 1540"/>
              <p:cNvSpPr>
                <a:spLocks noChangeShapeType="1"/>
              </p:cNvSpPr>
              <p:nvPr/>
            </p:nvSpPr>
            <p:spPr bwMode="auto">
              <a:xfrm flipV="1">
                <a:off x="2011" y="3262"/>
                <a:ext cx="1" cy="30"/>
              </a:xfrm>
              <a:prstGeom prst="line">
                <a:avLst/>
              </a:prstGeom>
              <a:noFill/>
              <a:ln w="12700">
                <a:solidFill>
                  <a:srgbClr val="5F5F5F"/>
                </a:solidFill>
                <a:round/>
                <a:headEnd/>
                <a:tailEnd/>
              </a:ln>
              <a:effectLst/>
            </p:spPr>
            <p:txBody>
              <a:bodyPr wrap="none" anchor="ctr"/>
              <a:lstStyle/>
              <a:p>
                <a:endParaRPr lang="zh-TW" altLang="en-US"/>
              </a:p>
            </p:txBody>
          </p:sp>
          <p:sp>
            <p:nvSpPr>
              <p:cNvPr id="5122" name="Rectangle 1541"/>
              <p:cNvSpPr>
                <a:spLocks noChangeArrowheads="1"/>
              </p:cNvSpPr>
              <p:nvPr/>
            </p:nvSpPr>
            <p:spPr bwMode="auto">
              <a:xfrm>
                <a:off x="2007" y="3285"/>
                <a:ext cx="103" cy="71"/>
              </a:xfrm>
              <a:prstGeom prst="rect">
                <a:avLst/>
              </a:prstGeom>
              <a:solidFill>
                <a:schemeClr val="bg2"/>
              </a:solidFill>
              <a:ln w="12700">
                <a:solidFill>
                  <a:srgbClr val="5F5F5F"/>
                </a:solidFill>
                <a:miter lim="800000"/>
                <a:headEnd/>
                <a:tailEnd/>
              </a:ln>
              <a:effectLst/>
            </p:spPr>
            <p:txBody>
              <a:bodyPr wrap="none" lIns="30162" tIns="15875" rIns="30162" bIns="15875">
                <a:spAutoFit/>
              </a:bodyPr>
              <a:lstStyle/>
              <a:p>
                <a:pPr algn="ctr" defTabSz="82550"/>
                <a:r>
                  <a:rPr lang="de-DE" altLang="zh-CN" sz="500">
                    <a:latin typeface="Helvetica" charset="0"/>
                  </a:rPr>
                  <a:t>FM</a:t>
                </a:r>
              </a:p>
            </p:txBody>
          </p:sp>
          <p:sp>
            <p:nvSpPr>
              <p:cNvPr id="5123" name="Rectangle 1542"/>
              <p:cNvSpPr>
                <a:spLocks noChangeArrowheads="1"/>
              </p:cNvSpPr>
              <p:nvPr/>
            </p:nvSpPr>
            <p:spPr bwMode="auto">
              <a:xfrm>
                <a:off x="1762" y="3480"/>
                <a:ext cx="100" cy="71"/>
              </a:xfrm>
              <a:prstGeom prst="rect">
                <a:avLst/>
              </a:prstGeom>
              <a:solidFill>
                <a:schemeClr val="bg2"/>
              </a:solidFill>
              <a:ln w="12700">
                <a:solidFill>
                  <a:srgbClr val="5F5F5F"/>
                </a:solidFill>
                <a:miter lim="800000"/>
                <a:headEnd/>
                <a:tailEnd/>
              </a:ln>
              <a:effectLst/>
            </p:spPr>
            <p:txBody>
              <a:bodyPr wrap="none" lIns="30162" tIns="15875" rIns="30162" bIns="15875">
                <a:spAutoFit/>
              </a:bodyPr>
              <a:lstStyle/>
              <a:p>
                <a:pPr algn="ctr" defTabSz="82550"/>
                <a:r>
                  <a:rPr lang="de-DE" altLang="zh-CN" sz="500">
                    <a:latin typeface="Helvetica" charset="0"/>
                  </a:rPr>
                  <a:t>SV</a:t>
                </a:r>
              </a:p>
            </p:txBody>
          </p:sp>
        </p:grpSp>
        <p:sp>
          <p:nvSpPr>
            <p:cNvPr id="4934" name="Oval 1543"/>
            <p:cNvSpPr>
              <a:spLocks noChangeArrowheads="1"/>
            </p:cNvSpPr>
            <p:nvPr/>
          </p:nvSpPr>
          <p:spPr bwMode="auto">
            <a:xfrm>
              <a:off x="3368" y="3604"/>
              <a:ext cx="86" cy="62"/>
            </a:xfrm>
            <a:prstGeom prst="ellipse">
              <a:avLst/>
            </a:prstGeom>
            <a:solidFill>
              <a:schemeClr val="bg2"/>
            </a:solidFill>
            <a:ln w="12700">
              <a:solidFill>
                <a:schemeClr val="tx1"/>
              </a:solidFill>
              <a:round/>
              <a:headEnd/>
              <a:tailEnd/>
            </a:ln>
            <a:effectLst/>
          </p:spPr>
          <p:txBody>
            <a:bodyPr wrap="none" anchor="ctr"/>
            <a:lstStyle/>
            <a:p>
              <a:endParaRPr lang="zh-TW" altLang="en-US"/>
            </a:p>
          </p:txBody>
        </p:sp>
        <p:grpSp>
          <p:nvGrpSpPr>
            <p:cNvPr id="4935" name="Group 1544"/>
            <p:cNvGrpSpPr>
              <a:grpSpLocks/>
            </p:cNvGrpSpPr>
            <p:nvPr/>
          </p:nvGrpSpPr>
          <p:grpSpPr bwMode="auto">
            <a:xfrm>
              <a:off x="2616" y="3465"/>
              <a:ext cx="522" cy="189"/>
              <a:chOff x="2616" y="3271"/>
              <a:chExt cx="522" cy="189"/>
            </a:xfrm>
          </p:grpSpPr>
          <p:sp>
            <p:nvSpPr>
              <p:cNvPr id="4951" name="Freeform 1545"/>
              <p:cNvSpPr>
                <a:spLocks/>
              </p:cNvSpPr>
              <p:nvPr/>
            </p:nvSpPr>
            <p:spPr bwMode="auto">
              <a:xfrm>
                <a:off x="2672" y="3345"/>
                <a:ext cx="1" cy="14"/>
              </a:xfrm>
              <a:custGeom>
                <a:avLst/>
                <a:gdLst/>
                <a:ahLst/>
                <a:cxnLst>
                  <a:cxn ang="0">
                    <a:pos x="0" y="0"/>
                  </a:cxn>
                  <a:cxn ang="0">
                    <a:pos x="0" y="13"/>
                  </a:cxn>
                  <a:cxn ang="0">
                    <a:pos x="0" y="0"/>
                  </a:cxn>
                </a:cxnLst>
                <a:rect l="0" t="0" r="r" b="b"/>
                <a:pathLst>
                  <a:path w="1" h="14">
                    <a:moveTo>
                      <a:pt x="0" y="0"/>
                    </a:moveTo>
                    <a:lnTo>
                      <a:pt x="0" y="13"/>
                    </a:lnTo>
                    <a:lnTo>
                      <a:pt x="0" y="0"/>
                    </a:lnTo>
                  </a:path>
                </a:pathLst>
              </a:custGeom>
              <a:solidFill>
                <a:schemeClr val="bg2"/>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952" name="Rectangle 1546"/>
              <p:cNvSpPr>
                <a:spLocks noChangeArrowheads="1"/>
              </p:cNvSpPr>
              <p:nvPr/>
            </p:nvSpPr>
            <p:spPr bwMode="auto">
              <a:xfrm>
                <a:off x="2644" y="3308"/>
                <a:ext cx="29" cy="19"/>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4953" name="Rectangle 1547"/>
              <p:cNvSpPr>
                <a:spLocks noChangeArrowheads="1"/>
              </p:cNvSpPr>
              <p:nvPr/>
            </p:nvSpPr>
            <p:spPr bwMode="auto">
              <a:xfrm>
                <a:off x="2644" y="3387"/>
                <a:ext cx="29" cy="19"/>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4954" name="Freeform 1548"/>
              <p:cNvSpPr>
                <a:spLocks/>
              </p:cNvSpPr>
              <p:nvPr/>
            </p:nvSpPr>
            <p:spPr bwMode="auto">
              <a:xfrm>
                <a:off x="2616" y="3286"/>
                <a:ext cx="29" cy="60"/>
              </a:xfrm>
              <a:custGeom>
                <a:avLst/>
                <a:gdLst/>
                <a:ahLst/>
                <a:cxnLst>
                  <a:cxn ang="0">
                    <a:pos x="0" y="0"/>
                  </a:cxn>
                  <a:cxn ang="0">
                    <a:pos x="28" y="0"/>
                  </a:cxn>
                  <a:cxn ang="0">
                    <a:pos x="28" y="59"/>
                  </a:cxn>
                  <a:cxn ang="0">
                    <a:pos x="0" y="59"/>
                  </a:cxn>
                  <a:cxn ang="0">
                    <a:pos x="0" y="0"/>
                  </a:cxn>
                </a:cxnLst>
                <a:rect l="0" t="0" r="r" b="b"/>
                <a:pathLst>
                  <a:path w="29" h="60">
                    <a:moveTo>
                      <a:pt x="0" y="0"/>
                    </a:moveTo>
                    <a:lnTo>
                      <a:pt x="28" y="0"/>
                    </a:lnTo>
                    <a:lnTo>
                      <a:pt x="28" y="59"/>
                    </a:lnTo>
                    <a:lnTo>
                      <a:pt x="0" y="59"/>
                    </a:lnTo>
                    <a:lnTo>
                      <a:pt x="0" y="0"/>
                    </a:lnTo>
                  </a:path>
                </a:pathLst>
              </a:custGeom>
              <a:solidFill>
                <a:schemeClr val="bg2"/>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955" name="Freeform 1549"/>
              <p:cNvSpPr>
                <a:spLocks/>
              </p:cNvSpPr>
              <p:nvPr/>
            </p:nvSpPr>
            <p:spPr bwMode="auto">
              <a:xfrm>
                <a:off x="2616" y="3365"/>
                <a:ext cx="29" cy="58"/>
              </a:xfrm>
              <a:custGeom>
                <a:avLst/>
                <a:gdLst/>
                <a:ahLst/>
                <a:cxnLst>
                  <a:cxn ang="0">
                    <a:pos x="0" y="0"/>
                  </a:cxn>
                  <a:cxn ang="0">
                    <a:pos x="28" y="0"/>
                  </a:cxn>
                  <a:cxn ang="0">
                    <a:pos x="28" y="57"/>
                  </a:cxn>
                  <a:cxn ang="0">
                    <a:pos x="0" y="57"/>
                  </a:cxn>
                  <a:cxn ang="0">
                    <a:pos x="0" y="0"/>
                  </a:cxn>
                </a:cxnLst>
                <a:rect l="0" t="0" r="r" b="b"/>
                <a:pathLst>
                  <a:path w="29" h="58">
                    <a:moveTo>
                      <a:pt x="0" y="0"/>
                    </a:moveTo>
                    <a:lnTo>
                      <a:pt x="28" y="0"/>
                    </a:lnTo>
                    <a:lnTo>
                      <a:pt x="28" y="57"/>
                    </a:lnTo>
                    <a:lnTo>
                      <a:pt x="0" y="57"/>
                    </a:lnTo>
                    <a:lnTo>
                      <a:pt x="0" y="0"/>
                    </a:lnTo>
                  </a:path>
                </a:pathLst>
              </a:custGeom>
              <a:solidFill>
                <a:schemeClr val="bg2"/>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956" name="Freeform 1550"/>
              <p:cNvSpPr>
                <a:spLocks/>
              </p:cNvSpPr>
              <p:nvPr/>
            </p:nvSpPr>
            <p:spPr bwMode="auto">
              <a:xfrm>
                <a:off x="2665" y="3271"/>
                <a:ext cx="473" cy="167"/>
              </a:xfrm>
              <a:custGeom>
                <a:avLst/>
                <a:gdLst/>
                <a:ahLst/>
                <a:cxnLst>
                  <a:cxn ang="0">
                    <a:pos x="0" y="0"/>
                  </a:cxn>
                  <a:cxn ang="0">
                    <a:pos x="472" y="0"/>
                  </a:cxn>
                  <a:cxn ang="0">
                    <a:pos x="472" y="166"/>
                  </a:cxn>
                  <a:cxn ang="0">
                    <a:pos x="0" y="166"/>
                  </a:cxn>
                  <a:cxn ang="0">
                    <a:pos x="0" y="0"/>
                  </a:cxn>
                </a:cxnLst>
                <a:rect l="0" t="0" r="r" b="b"/>
                <a:pathLst>
                  <a:path w="473" h="167">
                    <a:moveTo>
                      <a:pt x="0" y="0"/>
                    </a:moveTo>
                    <a:lnTo>
                      <a:pt x="472" y="0"/>
                    </a:lnTo>
                    <a:lnTo>
                      <a:pt x="472" y="166"/>
                    </a:lnTo>
                    <a:lnTo>
                      <a:pt x="0" y="166"/>
                    </a:lnTo>
                    <a:lnTo>
                      <a:pt x="0" y="0"/>
                    </a:lnTo>
                  </a:path>
                </a:pathLst>
              </a:custGeom>
              <a:solidFill>
                <a:schemeClr val="bg2"/>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957" name="Freeform 1551"/>
              <p:cNvSpPr>
                <a:spLocks/>
              </p:cNvSpPr>
              <p:nvPr/>
            </p:nvSpPr>
            <p:spPr bwMode="auto">
              <a:xfrm>
                <a:off x="2867" y="3335"/>
                <a:ext cx="90" cy="20"/>
              </a:xfrm>
              <a:custGeom>
                <a:avLst/>
                <a:gdLst/>
                <a:ahLst/>
                <a:cxnLst>
                  <a:cxn ang="0">
                    <a:pos x="0" y="0"/>
                  </a:cxn>
                  <a:cxn ang="0">
                    <a:pos x="89" y="0"/>
                  </a:cxn>
                  <a:cxn ang="0">
                    <a:pos x="89" y="19"/>
                  </a:cxn>
                  <a:cxn ang="0">
                    <a:pos x="0" y="19"/>
                  </a:cxn>
                  <a:cxn ang="0">
                    <a:pos x="0" y="0"/>
                  </a:cxn>
                </a:cxnLst>
                <a:rect l="0" t="0" r="r" b="b"/>
                <a:pathLst>
                  <a:path w="90" h="20">
                    <a:moveTo>
                      <a:pt x="0" y="0"/>
                    </a:moveTo>
                    <a:lnTo>
                      <a:pt x="89" y="0"/>
                    </a:lnTo>
                    <a:lnTo>
                      <a:pt x="89" y="19"/>
                    </a:lnTo>
                    <a:lnTo>
                      <a:pt x="0" y="19"/>
                    </a:lnTo>
                    <a:lnTo>
                      <a:pt x="0" y="0"/>
                    </a:lnTo>
                  </a:path>
                </a:pathLst>
              </a:custGeom>
              <a:solidFill>
                <a:schemeClr val="bg2"/>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958" name="Oval 1552"/>
              <p:cNvSpPr>
                <a:spLocks noChangeArrowheads="1"/>
              </p:cNvSpPr>
              <p:nvPr/>
            </p:nvSpPr>
            <p:spPr bwMode="auto">
              <a:xfrm>
                <a:off x="2725" y="3387"/>
                <a:ext cx="9" cy="2"/>
              </a:xfrm>
              <a:prstGeom prst="ellipse">
                <a:avLst/>
              </a:prstGeom>
              <a:solidFill>
                <a:schemeClr val="bg2"/>
              </a:solidFill>
              <a:ln w="12700">
                <a:solidFill>
                  <a:schemeClr val="tx1"/>
                </a:solidFill>
                <a:round/>
                <a:headEnd/>
                <a:tailEnd/>
              </a:ln>
              <a:effectLst/>
            </p:spPr>
            <p:txBody>
              <a:bodyPr wrap="none" anchor="ctr"/>
              <a:lstStyle/>
              <a:p>
                <a:endParaRPr lang="zh-TW" altLang="en-US"/>
              </a:p>
            </p:txBody>
          </p:sp>
          <p:sp>
            <p:nvSpPr>
              <p:cNvPr id="4959" name="Oval 1553"/>
              <p:cNvSpPr>
                <a:spLocks noChangeArrowheads="1"/>
              </p:cNvSpPr>
              <p:nvPr/>
            </p:nvSpPr>
            <p:spPr bwMode="auto">
              <a:xfrm>
                <a:off x="2819" y="3387"/>
                <a:ext cx="10" cy="2"/>
              </a:xfrm>
              <a:prstGeom prst="ellipse">
                <a:avLst/>
              </a:prstGeom>
              <a:solidFill>
                <a:schemeClr val="bg2"/>
              </a:solidFill>
              <a:ln w="12700">
                <a:solidFill>
                  <a:schemeClr val="tx1"/>
                </a:solidFill>
                <a:round/>
                <a:headEnd/>
                <a:tailEnd/>
              </a:ln>
              <a:effectLst/>
            </p:spPr>
            <p:txBody>
              <a:bodyPr wrap="none" anchor="ctr"/>
              <a:lstStyle/>
              <a:p>
                <a:endParaRPr lang="zh-TW" altLang="en-US"/>
              </a:p>
            </p:txBody>
          </p:sp>
          <p:sp>
            <p:nvSpPr>
              <p:cNvPr id="4960" name="Oval 1554"/>
              <p:cNvSpPr>
                <a:spLocks noChangeArrowheads="1"/>
              </p:cNvSpPr>
              <p:nvPr/>
            </p:nvSpPr>
            <p:spPr bwMode="auto">
              <a:xfrm>
                <a:off x="2916" y="3387"/>
                <a:ext cx="7" cy="2"/>
              </a:xfrm>
              <a:prstGeom prst="ellipse">
                <a:avLst/>
              </a:prstGeom>
              <a:solidFill>
                <a:schemeClr val="bg2"/>
              </a:solidFill>
              <a:ln w="12700">
                <a:solidFill>
                  <a:schemeClr val="tx1"/>
                </a:solidFill>
                <a:round/>
                <a:headEnd/>
                <a:tailEnd/>
              </a:ln>
              <a:effectLst/>
            </p:spPr>
            <p:txBody>
              <a:bodyPr wrap="none" anchor="ctr"/>
              <a:lstStyle/>
              <a:p>
                <a:endParaRPr lang="zh-TW" altLang="en-US"/>
              </a:p>
            </p:txBody>
          </p:sp>
          <p:sp>
            <p:nvSpPr>
              <p:cNvPr id="4961" name="Oval 1555"/>
              <p:cNvSpPr>
                <a:spLocks noChangeArrowheads="1"/>
              </p:cNvSpPr>
              <p:nvPr/>
            </p:nvSpPr>
            <p:spPr bwMode="auto">
              <a:xfrm>
                <a:off x="3008" y="3387"/>
                <a:ext cx="11" cy="2"/>
              </a:xfrm>
              <a:prstGeom prst="ellipse">
                <a:avLst/>
              </a:prstGeom>
              <a:solidFill>
                <a:schemeClr val="bg2"/>
              </a:solidFill>
              <a:ln w="12700">
                <a:solidFill>
                  <a:schemeClr val="tx1"/>
                </a:solidFill>
                <a:round/>
                <a:headEnd/>
                <a:tailEnd/>
              </a:ln>
              <a:effectLst/>
            </p:spPr>
            <p:txBody>
              <a:bodyPr wrap="none" anchor="ctr"/>
              <a:lstStyle/>
              <a:p>
                <a:endParaRPr lang="zh-TW" altLang="en-US"/>
              </a:p>
            </p:txBody>
          </p:sp>
          <p:sp>
            <p:nvSpPr>
              <p:cNvPr id="4962" name="Oval 1556"/>
              <p:cNvSpPr>
                <a:spLocks noChangeArrowheads="1"/>
              </p:cNvSpPr>
              <p:nvPr/>
            </p:nvSpPr>
            <p:spPr bwMode="auto">
              <a:xfrm>
                <a:off x="2783" y="3416"/>
                <a:ext cx="9" cy="2"/>
              </a:xfrm>
              <a:prstGeom prst="ellipse">
                <a:avLst/>
              </a:prstGeom>
              <a:solidFill>
                <a:schemeClr val="bg2"/>
              </a:solidFill>
              <a:ln w="12700">
                <a:solidFill>
                  <a:schemeClr val="tx1"/>
                </a:solidFill>
                <a:round/>
                <a:headEnd/>
                <a:tailEnd/>
              </a:ln>
              <a:effectLst/>
            </p:spPr>
            <p:txBody>
              <a:bodyPr wrap="none" anchor="ctr"/>
              <a:lstStyle/>
              <a:p>
                <a:endParaRPr lang="zh-TW" altLang="en-US"/>
              </a:p>
            </p:txBody>
          </p:sp>
          <p:sp>
            <p:nvSpPr>
              <p:cNvPr id="4963" name="Oval 1557"/>
              <p:cNvSpPr>
                <a:spLocks noChangeArrowheads="1"/>
              </p:cNvSpPr>
              <p:nvPr/>
            </p:nvSpPr>
            <p:spPr bwMode="auto">
              <a:xfrm>
                <a:off x="2877" y="3416"/>
                <a:ext cx="7" cy="2"/>
              </a:xfrm>
              <a:prstGeom prst="ellipse">
                <a:avLst/>
              </a:prstGeom>
              <a:solidFill>
                <a:schemeClr val="bg2"/>
              </a:solidFill>
              <a:ln w="12700">
                <a:solidFill>
                  <a:schemeClr val="tx1"/>
                </a:solidFill>
                <a:round/>
                <a:headEnd/>
                <a:tailEnd/>
              </a:ln>
              <a:effectLst/>
            </p:spPr>
            <p:txBody>
              <a:bodyPr wrap="none" anchor="ctr"/>
              <a:lstStyle/>
              <a:p>
                <a:endParaRPr lang="zh-TW" altLang="en-US"/>
              </a:p>
            </p:txBody>
          </p:sp>
          <p:sp>
            <p:nvSpPr>
              <p:cNvPr id="4964" name="Oval 1558"/>
              <p:cNvSpPr>
                <a:spLocks noChangeArrowheads="1"/>
              </p:cNvSpPr>
              <p:nvPr/>
            </p:nvSpPr>
            <p:spPr bwMode="auto">
              <a:xfrm>
                <a:off x="2972" y="3416"/>
                <a:ext cx="9" cy="2"/>
              </a:xfrm>
              <a:prstGeom prst="ellipse">
                <a:avLst/>
              </a:prstGeom>
              <a:solidFill>
                <a:schemeClr val="bg2"/>
              </a:solidFill>
              <a:ln w="12700">
                <a:solidFill>
                  <a:schemeClr val="tx1"/>
                </a:solidFill>
                <a:round/>
                <a:headEnd/>
                <a:tailEnd/>
              </a:ln>
              <a:effectLst/>
            </p:spPr>
            <p:txBody>
              <a:bodyPr wrap="none" anchor="ctr"/>
              <a:lstStyle/>
              <a:p>
                <a:endParaRPr lang="zh-TW" altLang="en-US"/>
              </a:p>
            </p:txBody>
          </p:sp>
          <p:sp>
            <p:nvSpPr>
              <p:cNvPr id="4965" name="Oval 1559"/>
              <p:cNvSpPr>
                <a:spLocks noChangeArrowheads="1"/>
              </p:cNvSpPr>
              <p:nvPr/>
            </p:nvSpPr>
            <p:spPr bwMode="auto">
              <a:xfrm>
                <a:off x="3064" y="3416"/>
                <a:ext cx="10" cy="2"/>
              </a:xfrm>
              <a:prstGeom prst="ellipse">
                <a:avLst/>
              </a:prstGeom>
              <a:solidFill>
                <a:schemeClr val="bg2"/>
              </a:solidFill>
              <a:ln w="12700">
                <a:solidFill>
                  <a:schemeClr val="tx1"/>
                </a:solidFill>
                <a:round/>
                <a:headEnd/>
                <a:tailEnd/>
              </a:ln>
              <a:effectLst/>
            </p:spPr>
            <p:txBody>
              <a:bodyPr wrap="none" anchor="ctr"/>
              <a:lstStyle/>
              <a:p>
                <a:endParaRPr lang="zh-TW" altLang="en-US"/>
              </a:p>
            </p:txBody>
          </p:sp>
          <p:sp>
            <p:nvSpPr>
              <p:cNvPr id="4966" name="Oval 1560"/>
              <p:cNvSpPr>
                <a:spLocks noChangeArrowheads="1"/>
              </p:cNvSpPr>
              <p:nvPr/>
            </p:nvSpPr>
            <p:spPr bwMode="auto">
              <a:xfrm>
                <a:off x="3008" y="3339"/>
                <a:ext cx="11" cy="2"/>
              </a:xfrm>
              <a:prstGeom prst="ellipse">
                <a:avLst/>
              </a:prstGeom>
              <a:solidFill>
                <a:schemeClr val="bg2"/>
              </a:solidFill>
              <a:ln w="12700">
                <a:solidFill>
                  <a:schemeClr val="tx1"/>
                </a:solidFill>
                <a:round/>
                <a:headEnd/>
                <a:tailEnd/>
              </a:ln>
              <a:effectLst/>
            </p:spPr>
            <p:txBody>
              <a:bodyPr wrap="none" anchor="ctr"/>
              <a:lstStyle/>
              <a:p>
                <a:endParaRPr lang="zh-TW" altLang="en-US"/>
              </a:p>
            </p:txBody>
          </p:sp>
          <p:sp>
            <p:nvSpPr>
              <p:cNvPr id="4967" name="Oval 1561"/>
              <p:cNvSpPr>
                <a:spLocks noChangeArrowheads="1"/>
              </p:cNvSpPr>
              <p:nvPr/>
            </p:nvSpPr>
            <p:spPr bwMode="auto">
              <a:xfrm>
                <a:off x="3040" y="3339"/>
                <a:ext cx="10" cy="2"/>
              </a:xfrm>
              <a:prstGeom prst="ellipse">
                <a:avLst/>
              </a:prstGeom>
              <a:solidFill>
                <a:schemeClr val="bg2"/>
              </a:solidFill>
              <a:ln w="12700">
                <a:solidFill>
                  <a:schemeClr val="tx1"/>
                </a:solidFill>
                <a:round/>
                <a:headEnd/>
                <a:tailEnd/>
              </a:ln>
              <a:effectLst/>
            </p:spPr>
            <p:txBody>
              <a:bodyPr wrap="none" anchor="ctr"/>
              <a:lstStyle/>
              <a:p>
                <a:endParaRPr lang="zh-TW" altLang="en-US"/>
              </a:p>
            </p:txBody>
          </p:sp>
          <p:sp>
            <p:nvSpPr>
              <p:cNvPr id="4968" name="Oval 1562"/>
              <p:cNvSpPr>
                <a:spLocks noChangeArrowheads="1"/>
              </p:cNvSpPr>
              <p:nvPr/>
            </p:nvSpPr>
            <p:spPr bwMode="auto">
              <a:xfrm>
                <a:off x="3072" y="3339"/>
                <a:ext cx="10" cy="2"/>
              </a:xfrm>
              <a:prstGeom prst="ellipse">
                <a:avLst/>
              </a:prstGeom>
              <a:solidFill>
                <a:schemeClr val="bg2"/>
              </a:solidFill>
              <a:ln w="12700">
                <a:solidFill>
                  <a:schemeClr val="tx1"/>
                </a:solidFill>
                <a:round/>
                <a:headEnd/>
                <a:tailEnd/>
              </a:ln>
              <a:effectLst/>
            </p:spPr>
            <p:txBody>
              <a:bodyPr wrap="none" anchor="ctr"/>
              <a:lstStyle/>
              <a:p>
                <a:endParaRPr lang="zh-TW" altLang="en-US"/>
              </a:p>
            </p:txBody>
          </p:sp>
          <p:sp>
            <p:nvSpPr>
              <p:cNvPr id="4969" name="Rectangle 1563"/>
              <p:cNvSpPr>
                <a:spLocks noChangeArrowheads="1"/>
              </p:cNvSpPr>
              <p:nvPr/>
            </p:nvSpPr>
            <p:spPr bwMode="auto">
              <a:xfrm>
                <a:off x="2742" y="3443"/>
                <a:ext cx="4" cy="17"/>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4970" name="Rectangle 1564"/>
              <p:cNvSpPr>
                <a:spLocks noChangeArrowheads="1"/>
              </p:cNvSpPr>
              <p:nvPr/>
            </p:nvSpPr>
            <p:spPr bwMode="auto">
              <a:xfrm>
                <a:off x="2783" y="3443"/>
                <a:ext cx="5" cy="17"/>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4971" name="Rectangle 1565"/>
              <p:cNvSpPr>
                <a:spLocks noChangeArrowheads="1"/>
              </p:cNvSpPr>
              <p:nvPr/>
            </p:nvSpPr>
            <p:spPr bwMode="auto">
              <a:xfrm>
                <a:off x="2827" y="3443"/>
                <a:ext cx="3" cy="17"/>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4972" name="Rectangle 1566"/>
              <p:cNvSpPr>
                <a:spLocks noChangeArrowheads="1"/>
              </p:cNvSpPr>
              <p:nvPr/>
            </p:nvSpPr>
            <p:spPr bwMode="auto">
              <a:xfrm>
                <a:off x="2871" y="3443"/>
                <a:ext cx="10" cy="17"/>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4973" name="Rectangle 1567"/>
              <p:cNvSpPr>
                <a:spLocks noChangeArrowheads="1"/>
              </p:cNvSpPr>
              <p:nvPr/>
            </p:nvSpPr>
            <p:spPr bwMode="auto">
              <a:xfrm>
                <a:off x="2920" y="3443"/>
                <a:ext cx="6" cy="17"/>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4974" name="Rectangle 1568"/>
              <p:cNvSpPr>
                <a:spLocks noChangeArrowheads="1"/>
              </p:cNvSpPr>
              <p:nvPr/>
            </p:nvSpPr>
            <p:spPr bwMode="auto">
              <a:xfrm>
                <a:off x="2966" y="3443"/>
                <a:ext cx="4" cy="17"/>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4975" name="Rectangle 1569"/>
              <p:cNvSpPr>
                <a:spLocks noChangeArrowheads="1"/>
              </p:cNvSpPr>
              <p:nvPr/>
            </p:nvSpPr>
            <p:spPr bwMode="auto">
              <a:xfrm>
                <a:off x="3012" y="3443"/>
                <a:ext cx="7" cy="17"/>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4976" name="Rectangle 1570"/>
              <p:cNvSpPr>
                <a:spLocks noChangeArrowheads="1"/>
              </p:cNvSpPr>
              <p:nvPr/>
            </p:nvSpPr>
            <p:spPr bwMode="auto">
              <a:xfrm>
                <a:off x="3058" y="3443"/>
                <a:ext cx="6" cy="17"/>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4977" name="Rectangle 1571"/>
              <p:cNvSpPr>
                <a:spLocks noChangeArrowheads="1"/>
              </p:cNvSpPr>
              <p:nvPr/>
            </p:nvSpPr>
            <p:spPr bwMode="auto">
              <a:xfrm>
                <a:off x="2725" y="3320"/>
                <a:ext cx="50" cy="2"/>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grpSp>
        <p:sp>
          <p:nvSpPr>
            <p:cNvPr id="4936" name="Line 1572"/>
            <p:cNvSpPr>
              <a:spLocks noChangeShapeType="1"/>
            </p:cNvSpPr>
            <p:nvPr/>
          </p:nvSpPr>
          <p:spPr bwMode="auto">
            <a:xfrm>
              <a:off x="4290" y="3519"/>
              <a:ext cx="721" cy="0"/>
            </a:xfrm>
            <a:prstGeom prst="line">
              <a:avLst/>
            </a:prstGeom>
            <a:noFill/>
            <a:ln w="25400">
              <a:solidFill>
                <a:srgbClr val="FE9B03"/>
              </a:solidFill>
              <a:round/>
              <a:headEnd/>
              <a:tailEnd/>
            </a:ln>
            <a:effectLst/>
          </p:spPr>
          <p:txBody>
            <a:bodyPr wrap="none" anchor="ctr"/>
            <a:lstStyle/>
            <a:p>
              <a:endParaRPr lang="zh-TW" altLang="en-US"/>
            </a:p>
          </p:txBody>
        </p:sp>
        <p:grpSp>
          <p:nvGrpSpPr>
            <p:cNvPr id="4937" name="Group 1573"/>
            <p:cNvGrpSpPr>
              <a:grpSpLocks/>
            </p:cNvGrpSpPr>
            <p:nvPr/>
          </p:nvGrpSpPr>
          <p:grpSpPr bwMode="auto">
            <a:xfrm>
              <a:off x="5151" y="3684"/>
              <a:ext cx="120" cy="108"/>
              <a:chOff x="5151" y="3568"/>
              <a:chExt cx="120" cy="108"/>
            </a:xfrm>
          </p:grpSpPr>
          <p:sp>
            <p:nvSpPr>
              <p:cNvPr id="4948" name="Freeform 1574"/>
              <p:cNvSpPr>
                <a:spLocks/>
              </p:cNvSpPr>
              <p:nvPr/>
            </p:nvSpPr>
            <p:spPr bwMode="auto">
              <a:xfrm>
                <a:off x="5151" y="3568"/>
                <a:ext cx="120" cy="108"/>
              </a:xfrm>
              <a:custGeom>
                <a:avLst/>
                <a:gdLst/>
                <a:ahLst/>
                <a:cxnLst>
                  <a:cxn ang="0">
                    <a:pos x="0" y="107"/>
                  </a:cxn>
                  <a:cxn ang="0">
                    <a:pos x="0" y="0"/>
                  </a:cxn>
                  <a:cxn ang="0">
                    <a:pos x="119" y="0"/>
                  </a:cxn>
                  <a:cxn ang="0">
                    <a:pos x="119" y="41"/>
                  </a:cxn>
                  <a:cxn ang="0">
                    <a:pos x="81" y="67"/>
                  </a:cxn>
                  <a:cxn ang="0">
                    <a:pos x="81" y="106"/>
                  </a:cxn>
                  <a:cxn ang="0">
                    <a:pos x="0" y="107"/>
                  </a:cxn>
                </a:cxnLst>
                <a:rect l="0" t="0" r="r" b="b"/>
                <a:pathLst>
                  <a:path w="120" h="108">
                    <a:moveTo>
                      <a:pt x="0" y="107"/>
                    </a:moveTo>
                    <a:lnTo>
                      <a:pt x="0" y="0"/>
                    </a:lnTo>
                    <a:lnTo>
                      <a:pt x="119" y="0"/>
                    </a:lnTo>
                    <a:lnTo>
                      <a:pt x="119" y="41"/>
                    </a:lnTo>
                    <a:lnTo>
                      <a:pt x="81" y="67"/>
                    </a:lnTo>
                    <a:lnTo>
                      <a:pt x="81" y="106"/>
                    </a:lnTo>
                    <a:lnTo>
                      <a:pt x="0" y="107"/>
                    </a:lnTo>
                  </a:path>
                </a:pathLst>
              </a:custGeom>
              <a:solidFill>
                <a:srgbClr val="DADADA"/>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949" name="Rectangle 1575"/>
              <p:cNvSpPr>
                <a:spLocks noChangeArrowheads="1"/>
              </p:cNvSpPr>
              <p:nvPr/>
            </p:nvSpPr>
            <p:spPr bwMode="auto">
              <a:xfrm>
                <a:off x="5151" y="3665"/>
                <a:ext cx="79" cy="6"/>
              </a:xfrm>
              <a:prstGeom prst="rect">
                <a:avLst/>
              </a:prstGeom>
              <a:solidFill>
                <a:srgbClr val="474747"/>
              </a:solidFill>
              <a:ln w="12700">
                <a:solidFill>
                  <a:srgbClr val="474747"/>
                </a:solidFill>
                <a:miter lim="800000"/>
                <a:headEnd/>
                <a:tailEnd/>
              </a:ln>
              <a:effectLst/>
            </p:spPr>
            <p:txBody>
              <a:bodyPr wrap="none" anchor="ctr"/>
              <a:lstStyle/>
              <a:p>
                <a:endParaRPr lang="zh-TW" altLang="en-US"/>
              </a:p>
            </p:txBody>
          </p:sp>
          <p:sp>
            <p:nvSpPr>
              <p:cNvPr id="4950" name="Rectangle 1576"/>
              <p:cNvSpPr>
                <a:spLocks noChangeArrowheads="1"/>
              </p:cNvSpPr>
              <p:nvPr/>
            </p:nvSpPr>
            <p:spPr bwMode="auto">
              <a:xfrm>
                <a:off x="5167" y="3581"/>
                <a:ext cx="25" cy="9"/>
              </a:xfrm>
              <a:prstGeom prst="rect">
                <a:avLst/>
              </a:prstGeom>
              <a:solidFill>
                <a:srgbClr val="474747"/>
              </a:solidFill>
              <a:ln w="12700">
                <a:solidFill>
                  <a:schemeClr val="tx1"/>
                </a:solidFill>
                <a:miter lim="800000"/>
                <a:headEnd/>
                <a:tailEnd/>
              </a:ln>
              <a:effectLst/>
            </p:spPr>
            <p:txBody>
              <a:bodyPr wrap="none" anchor="ctr"/>
              <a:lstStyle/>
              <a:p>
                <a:endParaRPr lang="zh-TW" altLang="en-US"/>
              </a:p>
            </p:txBody>
          </p:sp>
        </p:grpSp>
        <p:grpSp>
          <p:nvGrpSpPr>
            <p:cNvPr id="4938" name="Group 1577"/>
            <p:cNvGrpSpPr>
              <a:grpSpLocks/>
            </p:cNvGrpSpPr>
            <p:nvPr/>
          </p:nvGrpSpPr>
          <p:grpSpPr bwMode="auto">
            <a:xfrm>
              <a:off x="4829" y="3688"/>
              <a:ext cx="66" cy="96"/>
              <a:chOff x="4829" y="3572"/>
              <a:chExt cx="66" cy="96"/>
            </a:xfrm>
          </p:grpSpPr>
          <p:sp>
            <p:nvSpPr>
              <p:cNvPr id="4944" name="Freeform 1578"/>
              <p:cNvSpPr>
                <a:spLocks/>
              </p:cNvSpPr>
              <p:nvPr/>
            </p:nvSpPr>
            <p:spPr bwMode="auto">
              <a:xfrm>
                <a:off x="4888" y="3585"/>
                <a:ext cx="1" cy="12"/>
              </a:xfrm>
              <a:custGeom>
                <a:avLst/>
                <a:gdLst/>
                <a:ahLst/>
                <a:cxnLst>
                  <a:cxn ang="0">
                    <a:pos x="0" y="0"/>
                  </a:cxn>
                  <a:cxn ang="0">
                    <a:pos x="0" y="11"/>
                  </a:cxn>
                  <a:cxn ang="0">
                    <a:pos x="0" y="0"/>
                  </a:cxn>
                </a:cxnLst>
                <a:rect l="0" t="0" r="r" b="b"/>
                <a:pathLst>
                  <a:path w="1" h="12">
                    <a:moveTo>
                      <a:pt x="0" y="0"/>
                    </a:moveTo>
                    <a:lnTo>
                      <a:pt x="0" y="11"/>
                    </a:lnTo>
                    <a:lnTo>
                      <a:pt x="0" y="0"/>
                    </a:lnTo>
                  </a:path>
                </a:pathLst>
              </a:custGeom>
              <a:solidFill>
                <a:srgbClr val="00FFFF"/>
              </a:solidFill>
              <a:ln w="76200" cap="rnd" cmpd="sng">
                <a:noFill/>
                <a:prstDash val="solid"/>
                <a:round/>
                <a:headEnd type="none" w="med" len="med"/>
                <a:tailEnd type="none" w="med" len="med"/>
              </a:ln>
              <a:effectLst/>
            </p:spPr>
            <p:txBody>
              <a:bodyPr/>
              <a:lstStyle/>
              <a:p>
                <a:endParaRPr lang="zh-TW" altLang="en-US"/>
              </a:p>
            </p:txBody>
          </p:sp>
          <p:sp>
            <p:nvSpPr>
              <p:cNvPr id="4945" name="Rectangle 1579"/>
              <p:cNvSpPr>
                <a:spLocks noChangeArrowheads="1"/>
              </p:cNvSpPr>
              <p:nvPr/>
            </p:nvSpPr>
            <p:spPr bwMode="auto">
              <a:xfrm>
                <a:off x="4829" y="3572"/>
                <a:ext cx="66" cy="96"/>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4946" name="Rectangle 1580"/>
              <p:cNvSpPr>
                <a:spLocks noChangeArrowheads="1"/>
              </p:cNvSpPr>
              <p:nvPr/>
            </p:nvSpPr>
            <p:spPr bwMode="auto">
              <a:xfrm>
                <a:off x="4841" y="3585"/>
                <a:ext cx="38" cy="55"/>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4947" name="Rectangle 1581"/>
              <p:cNvSpPr>
                <a:spLocks noChangeArrowheads="1"/>
              </p:cNvSpPr>
              <p:nvPr/>
            </p:nvSpPr>
            <p:spPr bwMode="auto">
              <a:xfrm>
                <a:off x="4849" y="3593"/>
                <a:ext cx="23" cy="7"/>
              </a:xfrm>
              <a:prstGeom prst="rect">
                <a:avLst/>
              </a:prstGeom>
              <a:solidFill>
                <a:schemeClr val="bg2"/>
              </a:solidFill>
              <a:ln w="12700">
                <a:solidFill>
                  <a:schemeClr val="bg2"/>
                </a:solidFill>
                <a:miter lim="800000"/>
                <a:headEnd/>
                <a:tailEnd/>
              </a:ln>
              <a:effectLst/>
            </p:spPr>
            <p:txBody>
              <a:bodyPr wrap="none" anchor="ctr"/>
              <a:lstStyle/>
              <a:p>
                <a:endParaRPr lang="zh-TW" altLang="en-US"/>
              </a:p>
            </p:txBody>
          </p:sp>
        </p:grpSp>
        <p:sp>
          <p:nvSpPr>
            <p:cNvPr id="4939" name="Freeform 1582"/>
            <p:cNvSpPr>
              <a:spLocks/>
            </p:cNvSpPr>
            <p:nvPr/>
          </p:nvSpPr>
          <p:spPr bwMode="auto">
            <a:xfrm>
              <a:off x="4859" y="3532"/>
              <a:ext cx="392" cy="164"/>
            </a:xfrm>
            <a:custGeom>
              <a:avLst/>
              <a:gdLst/>
              <a:ahLst/>
              <a:cxnLst>
                <a:cxn ang="0">
                  <a:pos x="0" y="163"/>
                </a:cxn>
                <a:cxn ang="0">
                  <a:pos x="0" y="0"/>
                </a:cxn>
                <a:cxn ang="0">
                  <a:pos x="391" y="0"/>
                </a:cxn>
                <a:cxn ang="0">
                  <a:pos x="391" y="163"/>
                </a:cxn>
              </a:cxnLst>
              <a:rect l="0" t="0" r="r" b="b"/>
              <a:pathLst>
                <a:path w="392" h="164">
                  <a:moveTo>
                    <a:pt x="0" y="163"/>
                  </a:moveTo>
                  <a:lnTo>
                    <a:pt x="0" y="0"/>
                  </a:lnTo>
                  <a:lnTo>
                    <a:pt x="391" y="0"/>
                  </a:lnTo>
                  <a:lnTo>
                    <a:pt x="391" y="163"/>
                  </a:lnTo>
                </a:path>
              </a:pathLst>
            </a:custGeom>
            <a:noFill/>
            <a:ln w="25400" cap="rnd" cmpd="sng">
              <a:solidFill>
                <a:srgbClr val="FE9B03"/>
              </a:solidFill>
              <a:prstDash val="solid"/>
              <a:round/>
              <a:headEnd type="none" w="med" len="med"/>
              <a:tailEnd type="none" w="med" len="med"/>
            </a:ln>
            <a:effectLst/>
          </p:spPr>
          <p:txBody>
            <a:bodyPr/>
            <a:lstStyle/>
            <a:p>
              <a:endParaRPr lang="zh-TW" altLang="en-US"/>
            </a:p>
          </p:txBody>
        </p:sp>
        <p:grpSp>
          <p:nvGrpSpPr>
            <p:cNvPr id="4940" name="Group 1583"/>
            <p:cNvGrpSpPr>
              <a:grpSpLocks/>
            </p:cNvGrpSpPr>
            <p:nvPr/>
          </p:nvGrpSpPr>
          <p:grpSpPr bwMode="auto">
            <a:xfrm>
              <a:off x="4985" y="3483"/>
              <a:ext cx="77" cy="71"/>
              <a:chOff x="4985" y="3367"/>
              <a:chExt cx="77" cy="71"/>
            </a:xfrm>
          </p:grpSpPr>
          <p:sp>
            <p:nvSpPr>
              <p:cNvPr id="4942" name="Rectangle 1584"/>
              <p:cNvSpPr>
                <a:spLocks noChangeArrowheads="1"/>
              </p:cNvSpPr>
              <p:nvPr/>
            </p:nvSpPr>
            <p:spPr bwMode="auto">
              <a:xfrm>
                <a:off x="4985" y="3367"/>
                <a:ext cx="77" cy="71"/>
              </a:xfrm>
              <a:prstGeom prst="rect">
                <a:avLst/>
              </a:prstGeom>
              <a:solidFill>
                <a:srgbClr val="DADADA"/>
              </a:solidFill>
              <a:ln w="12700">
                <a:solidFill>
                  <a:schemeClr val="tx1"/>
                </a:solidFill>
                <a:miter lim="800000"/>
                <a:headEnd/>
                <a:tailEnd/>
              </a:ln>
              <a:effectLst/>
            </p:spPr>
            <p:txBody>
              <a:bodyPr wrap="none" anchor="ctr"/>
              <a:lstStyle/>
              <a:p>
                <a:endParaRPr lang="zh-TW" altLang="en-US"/>
              </a:p>
            </p:txBody>
          </p:sp>
          <p:sp>
            <p:nvSpPr>
              <p:cNvPr id="4943" name="Rectangle 1585"/>
              <p:cNvSpPr>
                <a:spLocks noChangeArrowheads="1"/>
              </p:cNvSpPr>
              <p:nvPr/>
            </p:nvSpPr>
            <p:spPr bwMode="auto">
              <a:xfrm>
                <a:off x="5001" y="3376"/>
                <a:ext cx="41" cy="8"/>
              </a:xfrm>
              <a:prstGeom prst="rect">
                <a:avLst/>
              </a:prstGeom>
              <a:solidFill>
                <a:srgbClr val="474747"/>
              </a:solidFill>
              <a:ln w="12700">
                <a:solidFill>
                  <a:schemeClr val="tx1"/>
                </a:solidFill>
                <a:miter lim="800000"/>
                <a:headEnd/>
                <a:tailEnd/>
              </a:ln>
              <a:effectLst/>
            </p:spPr>
            <p:txBody>
              <a:bodyPr wrap="none" anchor="ctr"/>
              <a:lstStyle/>
              <a:p>
                <a:endParaRPr lang="zh-TW" altLang="en-US"/>
              </a:p>
            </p:txBody>
          </p:sp>
        </p:grpSp>
        <p:sp>
          <p:nvSpPr>
            <p:cNvPr id="4941" name="Rectangle 1586"/>
            <p:cNvSpPr>
              <a:spLocks noChangeArrowheads="1"/>
            </p:cNvSpPr>
            <p:nvPr/>
          </p:nvSpPr>
          <p:spPr bwMode="auto">
            <a:xfrm>
              <a:off x="864" y="3408"/>
              <a:ext cx="755" cy="177"/>
            </a:xfrm>
            <a:prstGeom prst="rect">
              <a:avLst/>
            </a:prstGeom>
            <a:noFill/>
            <a:ln w="12700">
              <a:noFill/>
              <a:miter lim="800000"/>
              <a:headEnd/>
              <a:tailEnd/>
            </a:ln>
            <a:effectLst/>
          </p:spPr>
          <p:txBody>
            <a:bodyPr wrap="none" lIns="90488" tIns="44450" rIns="90488" bIns="44450">
              <a:spAutoFit/>
            </a:bodyPr>
            <a:lstStyle/>
            <a:p>
              <a:pPr defTabSz="762000"/>
              <a:r>
                <a:rPr lang="de-DE" altLang="zh-CN" b="0"/>
                <a:t>SIMATIC DP</a:t>
              </a:r>
              <a:endParaRPr lang="de-DE" altLang="zh-CN" sz="1200" b="0"/>
            </a:p>
          </p:txBody>
        </p:sp>
      </p:grpSp>
      <p:sp>
        <p:nvSpPr>
          <p:cNvPr id="5142" name="Rectangle 1587"/>
          <p:cNvSpPr>
            <a:spLocks noChangeArrowheads="1"/>
          </p:cNvSpPr>
          <p:nvPr/>
        </p:nvSpPr>
        <p:spPr bwMode="auto">
          <a:xfrm>
            <a:off x="2483866" y="4170188"/>
            <a:ext cx="6096000" cy="1219200"/>
          </a:xfrm>
          <a:prstGeom prst="rect">
            <a:avLst/>
          </a:prstGeom>
          <a:noFill/>
          <a:ln w="28575">
            <a:solidFill>
              <a:schemeClr val="hlink"/>
            </a:solidFill>
            <a:miter lim="800000"/>
            <a:headEnd/>
            <a:tailEnd/>
          </a:ln>
          <a:effectLst/>
        </p:spPr>
        <p:txBody>
          <a:bodyPr wrap="none" anchor="ctr"/>
          <a:lstStyle/>
          <a:p>
            <a:endParaRPr lang="zh-TW" altLang="en-US"/>
          </a:p>
        </p:txBody>
      </p:sp>
      <p:grpSp>
        <p:nvGrpSpPr>
          <p:cNvPr id="5143" name="Group 1588"/>
          <p:cNvGrpSpPr>
            <a:grpSpLocks/>
          </p:cNvGrpSpPr>
          <p:nvPr/>
        </p:nvGrpSpPr>
        <p:grpSpPr bwMode="auto">
          <a:xfrm>
            <a:off x="639191" y="3255788"/>
            <a:ext cx="8140700" cy="2819400"/>
            <a:chOff x="518" y="1728"/>
            <a:chExt cx="5128" cy="1776"/>
          </a:xfrm>
        </p:grpSpPr>
        <p:grpSp>
          <p:nvGrpSpPr>
            <p:cNvPr id="5144" name="Group 1589"/>
            <p:cNvGrpSpPr>
              <a:grpSpLocks/>
            </p:cNvGrpSpPr>
            <p:nvPr/>
          </p:nvGrpSpPr>
          <p:grpSpPr bwMode="auto">
            <a:xfrm>
              <a:off x="528" y="1728"/>
              <a:ext cx="5118" cy="1776"/>
              <a:chOff x="528" y="1728"/>
              <a:chExt cx="5118" cy="1776"/>
            </a:xfrm>
          </p:grpSpPr>
          <p:grpSp>
            <p:nvGrpSpPr>
              <p:cNvPr id="5146" name="Group 1590"/>
              <p:cNvGrpSpPr>
                <a:grpSpLocks/>
              </p:cNvGrpSpPr>
              <p:nvPr/>
            </p:nvGrpSpPr>
            <p:grpSpPr bwMode="auto">
              <a:xfrm>
                <a:off x="542" y="1728"/>
                <a:ext cx="3655" cy="633"/>
                <a:chOff x="542" y="1728"/>
                <a:chExt cx="3655" cy="633"/>
              </a:xfrm>
            </p:grpSpPr>
            <p:sp>
              <p:nvSpPr>
                <p:cNvPr id="5314" name="Rectangle 1591"/>
                <p:cNvSpPr>
                  <a:spLocks noChangeArrowheads="1"/>
                </p:cNvSpPr>
                <p:nvPr/>
              </p:nvSpPr>
              <p:spPr bwMode="auto">
                <a:xfrm>
                  <a:off x="4109" y="2176"/>
                  <a:ext cx="88" cy="86"/>
                </a:xfrm>
                <a:prstGeom prst="rect">
                  <a:avLst/>
                </a:prstGeom>
                <a:gradFill rotWithShape="0">
                  <a:gsLst>
                    <a:gs pos="0">
                      <a:srgbClr val="00279F">
                        <a:gamma/>
                        <a:tint val="30196"/>
                        <a:invGamma/>
                      </a:srgbClr>
                    </a:gs>
                    <a:gs pos="100000">
                      <a:srgbClr val="00279F"/>
                    </a:gs>
                  </a:gsLst>
                  <a:path path="shape">
                    <a:fillToRect l="50000" t="50000" r="50000" b="50000"/>
                  </a:path>
                </a:gradFill>
                <a:ln w="12700">
                  <a:solidFill>
                    <a:schemeClr val="tx1"/>
                  </a:solidFill>
                  <a:miter lim="800000"/>
                  <a:headEnd/>
                  <a:tailEnd/>
                </a:ln>
                <a:effectLst/>
              </p:spPr>
              <p:txBody>
                <a:bodyPr wrap="none" anchor="ctr"/>
                <a:lstStyle/>
                <a:p>
                  <a:endParaRPr lang="zh-TW" altLang="en-US"/>
                </a:p>
              </p:txBody>
            </p:sp>
            <p:sp>
              <p:nvSpPr>
                <p:cNvPr id="5315" name="Rectangle 1592"/>
                <p:cNvSpPr>
                  <a:spLocks noChangeArrowheads="1"/>
                </p:cNvSpPr>
                <p:nvPr/>
              </p:nvSpPr>
              <p:spPr bwMode="auto">
                <a:xfrm>
                  <a:off x="2931" y="2274"/>
                  <a:ext cx="86" cy="84"/>
                </a:xfrm>
                <a:prstGeom prst="rect">
                  <a:avLst/>
                </a:prstGeom>
                <a:gradFill rotWithShape="0">
                  <a:gsLst>
                    <a:gs pos="0">
                      <a:srgbClr val="8901F3">
                        <a:gamma/>
                        <a:tint val="30196"/>
                        <a:invGamma/>
                      </a:srgbClr>
                    </a:gs>
                    <a:gs pos="100000">
                      <a:srgbClr val="8901F3"/>
                    </a:gs>
                  </a:gsLst>
                  <a:path path="shape">
                    <a:fillToRect l="50000" t="50000" r="50000" b="50000"/>
                  </a:path>
                </a:gradFill>
                <a:ln w="12700">
                  <a:solidFill>
                    <a:schemeClr val="tx1"/>
                  </a:solidFill>
                  <a:miter lim="800000"/>
                  <a:headEnd/>
                  <a:tailEnd/>
                </a:ln>
                <a:effectLst/>
              </p:spPr>
              <p:txBody>
                <a:bodyPr wrap="none" anchor="ctr"/>
                <a:lstStyle/>
                <a:p>
                  <a:endParaRPr lang="zh-TW" altLang="en-US"/>
                </a:p>
              </p:txBody>
            </p:sp>
            <p:sp>
              <p:nvSpPr>
                <p:cNvPr id="5316" name="Rectangle 1593"/>
                <p:cNvSpPr>
                  <a:spLocks noChangeArrowheads="1"/>
                </p:cNvSpPr>
                <p:nvPr/>
              </p:nvSpPr>
              <p:spPr bwMode="auto">
                <a:xfrm>
                  <a:off x="542" y="2015"/>
                  <a:ext cx="823" cy="177"/>
                </a:xfrm>
                <a:prstGeom prst="rect">
                  <a:avLst/>
                </a:prstGeom>
                <a:noFill/>
                <a:ln w="12700">
                  <a:noFill/>
                  <a:miter lim="800000"/>
                  <a:headEnd/>
                  <a:tailEnd/>
                </a:ln>
                <a:effectLst/>
              </p:spPr>
              <p:txBody>
                <a:bodyPr wrap="none" lIns="90488" tIns="44450" rIns="90488" bIns="44450">
                  <a:spAutoFit/>
                </a:bodyPr>
                <a:lstStyle/>
                <a:p>
                  <a:pPr defTabSz="762000"/>
                  <a:r>
                    <a:rPr lang="de-DE" altLang="zh-CN" b="0"/>
                    <a:t>SIMATIC NET</a:t>
                  </a:r>
                </a:p>
              </p:txBody>
            </p:sp>
            <p:sp>
              <p:nvSpPr>
                <p:cNvPr id="5317" name="Line 1594"/>
                <p:cNvSpPr>
                  <a:spLocks noChangeShapeType="1"/>
                </p:cNvSpPr>
                <p:nvPr/>
              </p:nvSpPr>
              <p:spPr bwMode="auto">
                <a:xfrm>
                  <a:off x="2464" y="1824"/>
                  <a:ext cx="0" cy="101"/>
                </a:xfrm>
                <a:prstGeom prst="line">
                  <a:avLst/>
                </a:prstGeom>
                <a:noFill/>
                <a:ln w="19050">
                  <a:solidFill>
                    <a:schemeClr val="accent1"/>
                  </a:solidFill>
                  <a:round/>
                  <a:headEnd/>
                  <a:tailEnd/>
                </a:ln>
                <a:effectLst/>
              </p:spPr>
              <p:txBody>
                <a:bodyPr wrap="none" anchor="ctr"/>
                <a:lstStyle/>
                <a:p>
                  <a:endParaRPr lang="zh-TW" altLang="en-US"/>
                </a:p>
              </p:txBody>
            </p:sp>
            <p:sp>
              <p:nvSpPr>
                <p:cNvPr id="5318" name="Line 1595"/>
                <p:cNvSpPr>
                  <a:spLocks noChangeShapeType="1"/>
                </p:cNvSpPr>
                <p:nvPr/>
              </p:nvSpPr>
              <p:spPr bwMode="auto">
                <a:xfrm>
                  <a:off x="2975" y="1824"/>
                  <a:ext cx="0" cy="371"/>
                </a:xfrm>
                <a:prstGeom prst="line">
                  <a:avLst/>
                </a:prstGeom>
                <a:noFill/>
                <a:ln w="19050">
                  <a:solidFill>
                    <a:srgbClr val="8901F3"/>
                  </a:solidFill>
                  <a:round/>
                  <a:headEnd/>
                  <a:tailEnd/>
                </a:ln>
                <a:effectLst/>
              </p:spPr>
              <p:txBody>
                <a:bodyPr wrap="none" anchor="ctr"/>
                <a:lstStyle/>
                <a:p>
                  <a:endParaRPr lang="zh-TW" altLang="en-US"/>
                </a:p>
              </p:txBody>
            </p:sp>
            <p:sp>
              <p:nvSpPr>
                <p:cNvPr id="5319" name="Line 1596"/>
                <p:cNvSpPr>
                  <a:spLocks noChangeShapeType="1"/>
                </p:cNvSpPr>
                <p:nvPr/>
              </p:nvSpPr>
              <p:spPr bwMode="auto">
                <a:xfrm flipV="1">
                  <a:off x="2975" y="2186"/>
                  <a:ext cx="0" cy="88"/>
                </a:xfrm>
                <a:prstGeom prst="line">
                  <a:avLst/>
                </a:prstGeom>
                <a:noFill/>
                <a:ln w="19050">
                  <a:solidFill>
                    <a:srgbClr val="8901F3"/>
                  </a:solidFill>
                  <a:round/>
                  <a:headEnd/>
                  <a:tailEnd/>
                </a:ln>
                <a:effectLst/>
              </p:spPr>
              <p:txBody>
                <a:bodyPr wrap="none" anchor="ctr"/>
                <a:lstStyle/>
                <a:p>
                  <a:endParaRPr lang="zh-TW" altLang="en-US"/>
                </a:p>
              </p:txBody>
            </p:sp>
            <p:sp>
              <p:nvSpPr>
                <p:cNvPr id="5320" name="Line 1597"/>
                <p:cNvSpPr>
                  <a:spLocks noChangeShapeType="1"/>
                </p:cNvSpPr>
                <p:nvPr/>
              </p:nvSpPr>
              <p:spPr bwMode="auto">
                <a:xfrm flipV="1">
                  <a:off x="3138" y="2051"/>
                  <a:ext cx="0" cy="266"/>
                </a:xfrm>
                <a:prstGeom prst="line">
                  <a:avLst/>
                </a:prstGeom>
                <a:noFill/>
                <a:ln w="19050">
                  <a:solidFill>
                    <a:schemeClr val="accent2"/>
                  </a:solidFill>
                  <a:round/>
                  <a:headEnd/>
                  <a:tailEnd/>
                </a:ln>
                <a:effectLst/>
              </p:spPr>
              <p:txBody>
                <a:bodyPr wrap="none" anchor="ctr"/>
                <a:lstStyle/>
                <a:p>
                  <a:endParaRPr lang="zh-TW" altLang="en-US"/>
                </a:p>
              </p:txBody>
            </p:sp>
            <p:sp>
              <p:nvSpPr>
                <p:cNvPr id="5321" name="Rectangle 1598"/>
                <p:cNvSpPr>
                  <a:spLocks noChangeArrowheads="1"/>
                </p:cNvSpPr>
                <p:nvPr/>
              </p:nvSpPr>
              <p:spPr bwMode="auto">
                <a:xfrm>
                  <a:off x="3256" y="2277"/>
                  <a:ext cx="86" cy="84"/>
                </a:xfrm>
                <a:prstGeom prst="rect">
                  <a:avLst/>
                </a:prstGeom>
                <a:gradFill rotWithShape="0">
                  <a:gsLst>
                    <a:gs pos="0">
                      <a:schemeClr val="accent1">
                        <a:gamma/>
                        <a:tint val="30196"/>
                        <a:invGamma/>
                      </a:schemeClr>
                    </a:gs>
                    <a:gs pos="100000">
                      <a:schemeClr val="accent1"/>
                    </a:gs>
                  </a:gsLst>
                  <a:path path="shape">
                    <a:fillToRect l="50000" t="50000" r="50000" b="50000"/>
                  </a:path>
                </a:gradFill>
                <a:ln w="12700">
                  <a:solidFill>
                    <a:schemeClr val="tx1"/>
                  </a:solidFill>
                  <a:miter lim="800000"/>
                  <a:headEnd/>
                  <a:tailEnd/>
                </a:ln>
                <a:effectLst/>
              </p:spPr>
              <p:txBody>
                <a:bodyPr wrap="none" anchor="ctr"/>
                <a:lstStyle/>
                <a:p>
                  <a:endParaRPr lang="zh-TW" altLang="en-US"/>
                </a:p>
              </p:txBody>
            </p:sp>
            <p:sp>
              <p:nvSpPr>
                <p:cNvPr id="5322" name="Line 1599"/>
                <p:cNvSpPr>
                  <a:spLocks noChangeShapeType="1"/>
                </p:cNvSpPr>
                <p:nvPr/>
              </p:nvSpPr>
              <p:spPr bwMode="auto">
                <a:xfrm>
                  <a:off x="2272" y="1824"/>
                  <a:ext cx="0" cy="227"/>
                </a:xfrm>
                <a:prstGeom prst="line">
                  <a:avLst/>
                </a:prstGeom>
                <a:noFill/>
                <a:ln w="19050">
                  <a:solidFill>
                    <a:schemeClr val="accent2"/>
                  </a:solidFill>
                  <a:round/>
                  <a:headEnd/>
                  <a:tailEnd/>
                </a:ln>
                <a:effectLst/>
              </p:spPr>
              <p:txBody>
                <a:bodyPr wrap="none" anchor="ctr"/>
                <a:lstStyle/>
                <a:p>
                  <a:endParaRPr lang="zh-TW" altLang="en-US"/>
                </a:p>
              </p:txBody>
            </p:sp>
            <p:sp>
              <p:nvSpPr>
                <p:cNvPr id="5323" name="Rectangle 1600"/>
                <p:cNvSpPr>
                  <a:spLocks noChangeArrowheads="1"/>
                </p:cNvSpPr>
                <p:nvPr/>
              </p:nvSpPr>
              <p:spPr bwMode="auto">
                <a:xfrm>
                  <a:off x="3096" y="2277"/>
                  <a:ext cx="86" cy="84"/>
                </a:xfrm>
                <a:prstGeom prst="rect">
                  <a:avLst/>
                </a:prstGeom>
                <a:gradFill rotWithShape="0">
                  <a:gsLst>
                    <a:gs pos="0">
                      <a:schemeClr val="accent2">
                        <a:gamma/>
                        <a:tint val="30196"/>
                        <a:invGamma/>
                      </a:schemeClr>
                    </a:gs>
                    <a:gs pos="100000">
                      <a:schemeClr val="accent2"/>
                    </a:gs>
                  </a:gsLst>
                  <a:path path="shape">
                    <a:fillToRect l="50000" t="50000" r="50000" b="50000"/>
                  </a:path>
                </a:gradFill>
                <a:ln w="12700">
                  <a:solidFill>
                    <a:schemeClr val="tx1"/>
                  </a:solidFill>
                  <a:miter lim="800000"/>
                  <a:headEnd/>
                  <a:tailEnd/>
                </a:ln>
                <a:effectLst/>
              </p:spPr>
              <p:txBody>
                <a:bodyPr wrap="none" anchor="ctr"/>
                <a:lstStyle/>
                <a:p>
                  <a:endParaRPr lang="zh-TW" altLang="en-US"/>
                </a:p>
              </p:txBody>
            </p:sp>
            <p:sp>
              <p:nvSpPr>
                <p:cNvPr id="5324" name="Line 1601"/>
                <p:cNvSpPr>
                  <a:spLocks noChangeShapeType="1"/>
                </p:cNvSpPr>
                <p:nvPr/>
              </p:nvSpPr>
              <p:spPr bwMode="auto">
                <a:xfrm>
                  <a:off x="3300" y="1927"/>
                  <a:ext cx="0" cy="347"/>
                </a:xfrm>
                <a:prstGeom prst="line">
                  <a:avLst/>
                </a:prstGeom>
                <a:noFill/>
                <a:ln w="19050">
                  <a:solidFill>
                    <a:schemeClr val="accent1"/>
                  </a:solidFill>
                  <a:round/>
                  <a:headEnd/>
                  <a:tailEnd/>
                </a:ln>
                <a:effectLst/>
              </p:spPr>
              <p:txBody>
                <a:bodyPr wrap="none" anchor="ctr"/>
                <a:lstStyle/>
                <a:p>
                  <a:endParaRPr lang="zh-TW" altLang="en-US"/>
                </a:p>
              </p:txBody>
            </p:sp>
            <p:sp>
              <p:nvSpPr>
                <p:cNvPr id="5325" name="Rectangle 1602"/>
                <p:cNvSpPr>
                  <a:spLocks noChangeArrowheads="1"/>
                </p:cNvSpPr>
                <p:nvPr/>
              </p:nvSpPr>
              <p:spPr bwMode="auto">
                <a:xfrm>
                  <a:off x="2420" y="1728"/>
                  <a:ext cx="87" cy="85"/>
                </a:xfrm>
                <a:prstGeom prst="rect">
                  <a:avLst/>
                </a:prstGeom>
                <a:gradFill rotWithShape="0">
                  <a:gsLst>
                    <a:gs pos="0">
                      <a:schemeClr val="accent1">
                        <a:gamma/>
                        <a:tint val="30196"/>
                        <a:invGamma/>
                      </a:schemeClr>
                    </a:gs>
                    <a:gs pos="100000">
                      <a:schemeClr val="accent1"/>
                    </a:gs>
                  </a:gsLst>
                  <a:path path="shape">
                    <a:fillToRect l="50000" t="50000" r="50000" b="50000"/>
                  </a:path>
                </a:gradFill>
                <a:ln w="12700">
                  <a:solidFill>
                    <a:schemeClr val="tx1"/>
                  </a:solidFill>
                  <a:miter lim="800000"/>
                  <a:headEnd/>
                  <a:tailEnd/>
                </a:ln>
                <a:effectLst/>
              </p:spPr>
              <p:txBody>
                <a:bodyPr wrap="none" anchor="ctr"/>
                <a:lstStyle/>
                <a:p>
                  <a:endParaRPr lang="zh-TW" altLang="en-US"/>
                </a:p>
              </p:txBody>
            </p:sp>
            <p:sp>
              <p:nvSpPr>
                <p:cNvPr id="5326" name="Rectangle 1603"/>
                <p:cNvSpPr>
                  <a:spLocks noChangeArrowheads="1"/>
                </p:cNvSpPr>
                <p:nvPr/>
              </p:nvSpPr>
              <p:spPr bwMode="auto">
                <a:xfrm>
                  <a:off x="2939" y="1728"/>
                  <a:ext cx="86" cy="84"/>
                </a:xfrm>
                <a:prstGeom prst="rect">
                  <a:avLst/>
                </a:prstGeom>
                <a:gradFill rotWithShape="0">
                  <a:gsLst>
                    <a:gs pos="0">
                      <a:srgbClr val="8901F3">
                        <a:gamma/>
                        <a:tint val="30196"/>
                        <a:invGamma/>
                      </a:srgbClr>
                    </a:gs>
                    <a:gs pos="100000">
                      <a:srgbClr val="8901F3"/>
                    </a:gs>
                  </a:gsLst>
                  <a:path path="shape">
                    <a:fillToRect l="50000" t="50000" r="50000" b="50000"/>
                  </a:path>
                </a:gradFill>
                <a:ln w="12700">
                  <a:solidFill>
                    <a:schemeClr val="tx1"/>
                  </a:solidFill>
                  <a:miter lim="800000"/>
                  <a:headEnd/>
                  <a:tailEnd/>
                </a:ln>
                <a:effectLst/>
              </p:spPr>
              <p:txBody>
                <a:bodyPr wrap="none" anchor="ctr"/>
                <a:lstStyle/>
                <a:p>
                  <a:endParaRPr lang="zh-TW" altLang="en-US"/>
                </a:p>
              </p:txBody>
            </p:sp>
            <p:sp>
              <p:nvSpPr>
                <p:cNvPr id="5327" name="Rectangle 1604"/>
                <p:cNvSpPr>
                  <a:spLocks noChangeArrowheads="1"/>
                </p:cNvSpPr>
                <p:nvPr/>
              </p:nvSpPr>
              <p:spPr bwMode="auto">
                <a:xfrm>
                  <a:off x="2680" y="1728"/>
                  <a:ext cx="87" cy="85"/>
                </a:xfrm>
                <a:prstGeom prst="rect">
                  <a:avLst/>
                </a:prstGeom>
                <a:gradFill rotWithShape="0">
                  <a:gsLst>
                    <a:gs pos="0">
                      <a:srgbClr val="00279F">
                        <a:gamma/>
                        <a:tint val="30196"/>
                        <a:invGamma/>
                      </a:srgbClr>
                    </a:gs>
                    <a:gs pos="100000">
                      <a:srgbClr val="00279F"/>
                    </a:gs>
                  </a:gsLst>
                  <a:path path="shape">
                    <a:fillToRect l="50000" t="50000" r="50000" b="50000"/>
                  </a:path>
                </a:gradFill>
                <a:ln w="12700">
                  <a:solidFill>
                    <a:schemeClr val="tx1"/>
                  </a:solidFill>
                  <a:miter lim="800000"/>
                  <a:headEnd/>
                  <a:tailEnd/>
                </a:ln>
                <a:effectLst/>
              </p:spPr>
              <p:txBody>
                <a:bodyPr wrap="none" anchor="ctr"/>
                <a:lstStyle/>
                <a:p>
                  <a:endParaRPr lang="zh-TW" altLang="en-US"/>
                </a:p>
              </p:txBody>
            </p:sp>
            <p:sp>
              <p:nvSpPr>
                <p:cNvPr id="5328" name="Rectangle 1605"/>
                <p:cNvSpPr>
                  <a:spLocks noChangeArrowheads="1"/>
                </p:cNvSpPr>
                <p:nvPr/>
              </p:nvSpPr>
              <p:spPr bwMode="auto">
                <a:xfrm>
                  <a:off x="2231" y="1728"/>
                  <a:ext cx="88" cy="85"/>
                </a:xfrm>
                <a:prstGeom prst="rect">
                  <a:avLst/>
                </a:prstGeom>
                <a:gradFill rotWithShape="0">
                  <a:gsLst>
                    <a:gs pos="0">
                      <a:schemeClr val="accent2">
                        <a:gamma/>
                        <a:tint val="30196"/>
                        <a:invGamma/>
                      </a:schemeClr>
                    </a:gs>
                    <a:gs pos="100000">
                      <a:schemeClr val="accent2"/>
                    </a:gs>
                  </a:gsLst>
                  <a:path path="shape">
                    <a:fillToRect l="50000" t="50000" r="50000" b="50000"/>
                  </a:path>
                </a:gradFill>
                <a:ln w="12700">
                  <a:solidFill>
                    <a:schemeClr val="tx1"/>
                  </a:solidFill>
                  <a:miter lim="800000"/>
                  <a:headEnd/>
                  <a:tailEnd/>
                </a:ln>
                <a:effectLst/>
              </p:spPr>
              <p:txBody>
                <a:bodyPr wrap="none" anchor="ctr"/>
                <a:lstStyle/>
                <a:p>
                  <a:endParaRPr lang="zh-TW" altLang="en-US"/>
                </a:p>
              </p:txBody>
            </p:sp>
            <p:sp>
              <p:nvSpPr>
                <p:cNvPr id="5329" name="Rectangle 1606"/>
                <p:cNvSpPr>
                  <a:spLocks noChangeArrowheads="1"/>
                </p:cNvSpPr>
                <p:nvPr/>
              </p:nvSpPr>
              <p:spPr bwMode="auto">
                <a:xfrm>
                  <a:off x="3408" y="2160"/>
                  <a:ext cx="86" cy="84"/>
                </a:xfrm>
                <a:prstGeom prst="rect">
                  <a:avLst/>
                </a:prstGeom>
                <a:gradFill rotWithShape="0">
                  <a:gsLst>
                    <a:gs pos="0">
                      <a:srgbClr val="8901F3">
                        <a:gamma/>
                        <a:tint val="30196"/>
                        <a:invGamma/>
                      </a:srgbClr>
                    </a:gs>
                    <a:gs pos="100000">
                      <a:srgbClr val="8901F3"/>
                    </a:gs>
                  </a:gsLst>
                  <a:path path="shape">
                    <a:fillToRect l="50000" t="50000" r="50000" b="50000"/>
                  </a:path>
                </a:gradFill>
                <a:ln w="12700">
                  <a:solidFill>
                    <a:schemeClr val="tx1"/>
                  </a:solidFill>
                  <a:miter lim="800000"/>
                  <a:headEnd/>
                  <a:tailEnd/>
                </a:ln>
                <a:effectLst/>
              </p:spPr>
              <p:txBody>
                <a:bodyPr wrap="none" anchor="ctr"/>
                <a:lstStyle/>
                <a:p>
                  <a:endParaRPr lang="zh-TW" altLang="en-US"/>
                </a:p>
              </p:txBody>
            </p:sp>
            <p:sp>
              <p:nvSpPr>
                <p:cNvPr id="5330" name="Rectangle 1607"/>
                <p:cNvSpPr>
                  <a:spLocks noChangeArrowheads="1"/>
                </p:cNvSpPr>
                <p:nvPr/>
              </p:nvSpPr>
              <p:spPr bwMode="auto">
                <a:xfrm>
                  <a:off x="3408" y="2016"/>
                  <a:ext cx="88" cy="85"/>
                </a:xfrm>
                <a:prstGeom prst="rect">
                  <a:avLst/>
                </a:prstGeom>
                <a:gradFill rotWithShape="0">
                  <a:gsLst>
                    <a:gs pos="0">
                      <a:schemeClr val="accent2">
                        <a:gamma/>
                        <a:tint val="30196"/>
                        <a:invGamma/>
                      </a:schemeClr>
                    </a:gs>
                    <a:gs pos="100000">
                      <a:schemeClr val="accent2"/>
                    </a:gs>
                  </a:gsLst>
                  <a:path path="shape">
                    <a:fillToRect l="50000" t="50000" r="50000" b="50000"/>
                  </a:path>
                </a:gradFill>
                <a:ln w="12700">
                  <a:solidFill>
                    <a:schemeClr val="tx1"/>
                  </a:solidFill>
                  <a:miter lim="800000"/>
                  <a:headEnd/>
                  <a:tailEnd/>
                </a:ln>
                <a:effectLst/>
              </p:spPr>
              <p:txBody>
                <a:bodyPr wrap="none" anchor="ctr"/>
                <a:lstStyle/>
                <a:p>
                  <a:endParaRPr lang="zh-TW" altLang="en-US"/>
                </a:p>
              </p:txBody>
            </p:sp>
            <p:sp>
              <p:nvSpPr>
                <p:cNvPr id="5331" name="Rectangle 1608"/>
                <p:cNvSpPr>
                  <a:spLocks noChangeArrowheads="1"/>
                </p:cNvSpPr>
                <p:nvPr/>
              </p:nvSpPr>
              <p:spPr bwMode="auto">
                <a:xfrm>
                  <a:off x="3408" y="1872"/>
                  <a:ext cx="87" cy="85"/>
                </a:xfrm>
                <a:prstGeom prst="rect">
                  <a:avLst/>
                </a:prstGeom>
                <a:gradFill rotWithShape="0">
                  <a:gsLst>
                    <a:gs pos="0">
                      <a:schemeClr val="accent1">
                        <a:gamma/>
                        <a:tint val="30196"/>
                        <a:invGamma/>
                      </a:schemeClr>
                    </a:gs>
                    <a:gs pos="100000">
                      <a:schemeClr val="accent1"/>
                    </a:gs>
                  </a:gsLst>
                  <a:path path="shape">
                    <a:fillToRect l="50000" t="50000" r="50000" b="50000"/>
                  </a:path>
                </a:gradFill>
                <a:ln w="12700">
                  <a:solidFill>
                    <a:schemeClr val="tx1"/>
                  </a:solidFill>
                  <a:miter lim="800000"/>
                  <a:headEnd/>
                  <a:tailEnd/>
                </a:ln>
                <a:effectLst/>
              </p:spPr>
              <p:txBody>
                <a:bodyPr wrap="none" anchor="ctr"/>
                <a:lstStyle/>
                <a:p>
                  <a:endParaRPr lang="zh-TW" altLang="en-US"/>
                </a:p>
              </p:txBody>
            </p:sp>
          </p:grpSp>
          <p:grpSp>
            <p:nvGrpSpPr>
              <p:cNvPr id="5147" name="Group 1609"/>
              <p:cNvGrpSpPr>
                <a:grpSpLocks/>
              </p:cNvGrpSpPr>
              <p:nvPr/>
            </p:nvGrpSpPr>
            <p:grpSpPr bwMode="auto">
              <a:xfrm>
                <a:off x="528" y="1776"/>
                <a:ext cx="5118" cy="1728"/>
                <a:chOff x="528" y="1776"/>
                <a:chExt cx="5118" cy="1728"/>
              </a:xfrm>
            </p:grpSpPr>
            <p:grpSp>
              <p:nvGrpSpPr>
                <p:cNvPr id="5148" name="Group 1610"/>
                <p:cNvGrpSpPr>
                  <a:grpSpLocks/>
                </p:cNvGrpSpPr>
                <p:nvPr/>
              </p:nvGrpSpPr>
              <p:grpSpPr bwMode="auto">
                <a:xfrm>
                  <a:off x="2296" y="3178"/>
                  <a:ext cx="86" cy="248"/>
                  <a:chOff x="2296" y="3178"/>
                  <a:chExt cx="86" cy="248"/>
                </a:xfrm>
              </p:grpSpPr>
              <p:sp>
                <p:nvSpPr>
                  <p:cNvPr id="5311" name="Rectangle 1611"/>
                  <p:cNvSpPr>
                    <a:spLocks noChangeArrowheads="1"/>
                  </p:cNvSpPr>
                  <p:nvPr/>
                </p:nvSpPr>
                <p:spPr bwMode="auto">
                  <a:xfrm>
                    <a:off x="2296" y="3341"/>
                    <a:ext cx="86" cy="85"/>
                  </a:xfrm>
                  <a:prstGeom prst="rect">
                    <a:avLst/>
                  </a:prstGeom>
                  <a:gradFill rotWithShape="0">
                    <a:gsLst>
                      <a:gs pos="0">
                        <a:srgbClr val="00279F">
                          <a:gamma/>
                          <a:tint val="30196"/>
                          <a:invGamma/>
                        </a:srgbClr>
                      </a:gs>
                      <a:gs pos="100000">
                        <a:srgbClr val="00279F"/>
                      </a:gs>
                    </a:gsLst>
                    <a:path path="shape">
                      <a:fillToRect l="50000" t="50000" r="50000" b="50000"/>
                    </a:path>
                  </a:gradFill>
                  <a:ln w="12700">
                    <a:solidFill>
                      <a:schemeClr val="tx1"/>
                    </a:solidFill>
                    <a:miter lim="800000"/>
                    <a:headEnd/>
                    <a:tailEnd/>
                  </a:ln>
                  <a:effectLst/>
                </p:spPr>
                <p:txBody>
                  <a:bodyPr wrap="none" anchor="ctr"/>
                  <a:lstStyle/>
                  <a:p>
                    <a:endParaRPr lang="zh-TW" altLang="en-US"/>
                  </a:p>
                </p:txBody>
              </p:sp>
              <p:sp>
                <p:nvSpPr>
                  <p:cNvPr id="5312" name="Line 1612"/>
                  <p:cNvSpPr>
                    <a:spLocks noChangeShapeType="1"/>
                  </p:cNvSpPr>
                  <p:nvPr/>
                </p:nvSpPr>
                <p:spPr bwMode="auto">
                  <a:xfrm flipV="1">
                    <a:off x="2342" y="3216"/>
                    <a:ext cx="0" cy="144"/>
                  </a:xfrm>
                  <a:prstGeom prst="line">
                    <a:avLst/>
                  </a:prstGeom>
                  <a:noFill/>
                  <a:ln w="19050">
                    <a:solidFill>
                      <a:srgbClr val="00279F"/>
                    </a:solidFill>
                    <a:round/>
                    <a:headEnd/>
                    <a:tailEnd/>
                  </a:ln>
                  <a:effectLst/>
                </p:spPr>
                <p:txBody>
                  <a:bodyPr wrap="none" anchor="ctr"/>
                  <a:lstStyle/>
                  <a:p>
                    <a:endParaRPr lang="zh-TW" altLang="en-US"/>
                  </a:p>
                </p:txBody>
              </p:sp>
              <p:sp>
                <p:nvSpPr>
                  <p:cNvPr id="5313" name="Rectangle 1613"/>
                  <p:cNvSpPr>
                    <a:spLocks noChangeArrowheads="1"/>
                  </p:cNvSpPr>
                  <p:nvPr/>
                </p:nvSpPr>
                <p:spPr bwMode="auto">
                  <a:xfrm>
                    <a:off x="2296" y="3178"/>
                    <a:ext cx="86" cy="85"/>
                  </a:xfrm>
                  <a:prstGeom prst="rect">
                    <a:avLst/>
                  </a:prstGeom>
                  <a:gradFill rotWithShape="0">
                    <a:gsLst>
                      <a:gs pos="0">
                        <a:srgbClr val="00279F">
                          <a:gamma/>
                          <a:tint val="30196"/>
                          <a:invGamma/>
                        </a:srgbClr>
                      </a:gs>
                      <a:gs pos="100000">
                        <a:srgbClr val="00279F"/>
                      </a:gs>
                    </a:gsLst>
                    <a:path path="shape">
                      <a:fillToRect l="50000" t="50000" r="50000" b="50000"/>
                    </a:path>
                  </a:gradFill>
                  <a:ln w="12700">
                    <a:solidFill>
                      <a:schemeClr val="tx1"/>
                    </a:solidFill>
                    <a:miter lim="800000"/>
                    <a:headEnd/>
                    <a:tailEnd/>
                  </a:ln>
                  <a:effectLst/>
                </p:spPr>
                <p:txBody>
                  <a:bodyPr wrap="none" anchor="ctr"/>
                  <a:lstStyle/>
                  <a:p>
                    <a:endParaRPr lang="zh-TW" altLang="en-US"/>
                  </a:p>
                </p:txBody>
              </p:sp>
            </p:grpSp>
            <p:grpSp>
              <p:nvGrpSpPr>
                <p:cNvPr id="5149" name="Group 1614"/>
                <p:cNvGrpSpPr>
                  <a:grpSpLocks/>
                </p:cNvGrpSpPr>
                <p:nvPr/>
              </p:nvGrpSpPr>
              <p:grpSpPr bwMode="auto">
                <a:xfrm>
                  <a:off x="528" y="1776"/>
                  <a:ext cx="5118" cy="1728"/>
                  <a:chOff x="528" y="1776"/>
                  <a:chExt cx="5118" cy="1728"/>
                </a:xfrm>
              </p:grpSpPr>
              <p:grpSp>
                <p:nvGrpSpPr>
                  <p:cNvPr id="5150" name="Group 1615"/>
                  <p:cNvGrpSpPr>
                    <a:grpSpLocks/>
                  </p:cNvGrpSpPr>
                  <p:nvPr/>
                </p:nvGrpSpPr>
                <p:grpSpPr bwMode="auto">
                  <a:xfrm>
                    <a:off x="528" y="1872"/>
                    <a:ext cx="841" cy="1392"/>
                    <a:chOff x="528" y="1872"/>
                    <a:chExt cx="841" cy="1392"/>
                  </a:xfrm>
                </p:grpSpPr>
                <p:sp>
                  <p:nvSpPr>
                    <p:cNvPr id="5175" name="Rectangle 1616"/>
                    <p:cNvSpPr>
                      <a:spLocks noChangeArrowheads="1"/>
                    </p:cNvSpPr>
                    <p:nvPr/>
                  </p:nvSpPr>
                  <p:spPr bwMode="auto">
                    <a:xfrm>
                      <a:off x="528" y="1872"/>
                      <a:ext cx="841" cy="1392"/>
                    </a:xfrm>
                    <a:prstGeom prst="rect">
                      <a:avLst/>
                    </a:prstGeom>
                    <a:gradFill rotWithShape="0">
                      <a:gsLst>
                        <a:gs pos="0">
                          <a:srgbClr val="CCFFCC">
                            <a:gamma/>
                            <a:tint val="83922"/>
                            <a:invGamma/>
                          </a:srgbClr>
                        </a:gs>
                        <a:gs pos="100000">
                          <a:srgbClr val="CCFFCC"/>
                        </a:gs>
                      </a:gsLst>
                      <a:path path="shape">
                        <a:fillToRect l="50000" t="50000" r="50000" b="50000"/>
                      </a:path>
                    </a:gradFill>
                    <a:ln w="12700">
                      <a:solidFill>
                        <a:schemeClr val="tx1"/>
                      </a:solidFill>
                      <a:miter lim="800000"/>
                      <a:headEnd/>
                      <a:tailEnd/>
                    </a:ln>
                    <a:effectLst/>
                  </p:spPr>
                  <p:txBody>
                    <a:bodyPr wrap="none" anchor="ctr"/>
                    <a:lstStyle/>
                    <a:p>
                      <a:endParaRPr lang="zh-TW" altLang="en-US"/>
                    </a:p>
                  </p:txBody>
                </p:sp>
                <p:grpSp>
                  <p:nvGrpSpPr>
                    <p:cNvPr id="5176" name="Group 1617"/>
                    <p:cNvGrpSpPr>
                      <a:grpSpLocks/>
                    </p:cNvGrpSpPr>
                    <p:nvPr/>
                  </p:nvGrpSpPr>
                  <p:grpSpPr bwMode="auto">
                    <a:xfrm>
                      <a:off x="619" y="2321"/>
                      <a:ext cx="707" cy="759"/>
                      <a:chOff x="619" y="2103"/>
                      <a:chExt cx="707" cy="759"/>
                    </a:xfrm>
                  </p:grpSpPr>
                  <p:sp>
                    <p:nvSpPr>
                      <p:cNvPr id="5177" name="Line 1618"/>
                      <p:cNvSpPr>
                        <a:spLocks noChangeShapeType="1"/>
                      </p:cNvSpPr>
                      <p:nvPr/>
                    </p:nvSpPr>
                    <p:spPr bwMode="auto">
                      <a:xfrm>
                        <a:off x="889" y="2258"/>
                        <a:ext cx="0" cy="32"/>
                      </a:xfrm>
                      <a:prstGeom prst="line">
                        <a:avLst/>
                      </a:prstGeom>
                      <a:noFill/>
                      <a:ln w="50800">
                        <a:solidFill>
                          <a:srgbClr val="FAFD00"/>
                        </a:solidFill>
                        <a:round/>
                        <a:headEnd/>
                        <a:tailEnd/>
                      </a:ln>
                      <a:effectLst>
                        <a:prstShdw prst="shdw17" dist="17961" dir="2700000">
                          <a:srgbClr val="FAFD00">
                            <a:gamma/>
                            <a:shade val="60000"/>
                            <a:invGamma/>
                          </a:srgbClr>
                        </a:prstShdw>
                      </a:effectLst>
                    </p:spPr>
                    <p:txBody>
                      <a:bodyPr wrap="none" anchor="ctr"/>
                      <a:lstStyle/>
                      <a:p>
                        <a:endParaRPr lang="zh-TW" altLang="en-US"/>
                      </a:p>
                    </p:txBody>
                  </p:sp>
                  <p:sp>
                    <p:nvSpPr>
                      <p:cNvPr id="5178" name="Line 1619"/>
                      <p:cNvSpPr>
                        <a:spLocks noChangeShapeType="1"/>
                      </p:cNvSpPr>
                      <p:nvPr/>
                    </p:nvSpPr>
                    <p:spPr bwMode="auto">
                      <a:xfrm flipH="1">
                        <a:off x="964" y="2271"/>
                        <a:ext cx="35" cy="38"/>
                      </a:xfrm>
                      <a:prstGeom prst="line">
                        <a:avLst/>
                      </a:prstGeom>
                      <a:noFill/>
                      <a:ln w="50800">
                        <a:solidFill>
                          <a:srgbClr val="FAFD00"/>
                        </a:solidFill>
                        <a:round/>
                        <a:headEnd/>
                        <a:tailEnd/>
                      </a:ln>
                      <a:effectLst>
                        <a:prstShdw prst="shdw17" dist="17961" dir="2700000">
                          <a:srgbClr val="FAFD00">
                            <a:gamma/>
                            <a:shade val="60000"/>
                            <a:invGamma/>
                          </a:srgbClr>
                        </a:prstShdw>
                      </a:effectLst>
                    </p:spPr>
                    <p:txBody>
                      <a:bodyPr wrap="none" anchor="ctr"/>
                      <a:lstStyle/>
                      <a:p>
                        <a:endParaRPr lang="zh-TW" altLang="en-US"/>
                      </a:p>
                    </p:txBody>
                  </p:sp>
                  <p:sp>
                    <p:nvSpPr>
                      <p:cNvPr id="5179" name="Line 1620"/>
                      <p:cNvSpPr>
                        <a:spLocks noChangeShapeType="1"/>
                      </p:cNvSpPr>
                      <p:nvPr/>
                    </p:nvSpPr>
                    <p:spPr bwMode="auto">
                      <a:xfrm>
                        <a:off x="1184" y="2230"/>
                        <a:ext cx="0" cy="60"/>
                      </a:xfrm>
                      <a:prstGeom prst="line">
                        <a:avLst/>
                      </a:prstGeom>
                      <a:noFill/>
                      <a:ln w="50800">
                        <a:solidFill>
                          <a:srgbClr val="FAFD00"/>
                        </a:solidFill>
                        <a:round/>
                        <a:headEnd/>
                        <a:tailEnd/>
                      </a:ln>
                      <a:effectLst>
                        <a:prstShdw prst="shdw17" dist="17961" dir="2700000">
                          <a:srgbClr val="FAFD00">
                            <a:gamma/>
                            <a:shade val="60000"/>
                            <a:invGamma/>
                          </a:srgbClr>
                        </a:prstShdw>
                      </a:effectLst>
                    </p:spPr>
                    <p:txBody>
                      <a:bodyPr wrap="none" anchor="ctr"/>
                      <a:lstStyle/>
                      <a:p>
                        <a:endParaRPr lang="zh-TW" altLang="en-US"/>
                      </a:p>
                    </p:txBody>
                  </p:sp>
                  <p:sp>
                    <p:nvSpPr>
                      <p:cNvPr id="5180" name="Line 1621"/>
                      <p:cNvSpPr>
                        <a:spLocks noChangeShapeType="1"/>
                      </p:cNvSpPr>
                      <p:nvPr/>
                    </p:nvSpPr>
                    <p:spPr bwMode="auto">
                      <a:xfrm flipV="1">
                        <a:off x="688" y="2419"/>
                        <a:ext cx="0" cy="114"/>
                      </a:xfrm>
                      <a:prstGeom prst="line">
                        <a:avLst/>
                      </a:prstGeom>
                      <a:noFill/>
                      <a:ln w="50800">
                        <a:solidFill>
                          <a:srgbClr val="FAFD00"/>
                        </a:solidFill>
                        <a:round/>
                        <a:headEnd/>
                        <a:tailEnd/>
                      </a:ln>
                      <a:effectLst>
                        <a:prstShdw prst="shdw17" dist="17961" dir="2700000">
                          <a:srgbClr val="FAFD00">
                            <a:gamma/>
                            <a:shade val="60000"/>
                            <a:invGamma/>
                          </a:srgbClr>
                        </a:prstShdw>
                      </a:effectLst>
                    </p:spPr>
                    <p:txBody>
                      <a:bodyPr wrap="none" anchor="ctr"/>
                      <a:lstStyle/>
                      <a:p>
                        <a:endParaRPr lang="zh-TW" altLang="en-US"/>
                      </a:p>
                    </p:txBody>
                  </p:sp>
                  <p:grpSp>
                    <p:nvGrpSpPr>
                      <p:cNvPr id="5181" name="Group 1622"/>
                      <p:cNvGrpSpPr>
                        <a:grpSpLocks/>
                      </p:cNvGrpSpPr>
                      <p:nvPr/>
                    </p:nvGrpSpPr>
                    <p:grpSpPr bwMode="auto">
                      <a:xfrm>
                        <a:off x="679" y="2513"/>
                        <a:ext cx="60" cy="61"/>
                        <a:chOff x="679" y="2513"/>
                        <a:chExt cx="60" cy="61"/>
                      </a:xfrm>
                    </p:grpSpPr>
                    <p:sp>
                      <p:nvSpPr>
                        <p:cNvPr id="5296" name="Rectangle 1623"/>
                        <p:cNvSpPr>
                          <a:spLocks noChangeArrowheads="1"/>
                        </p:cNvSpPr>
                        <p:nvPr/>
                      </p:nvSpPr>
                      <p:spPr bwMode="auto">
                        <a:xfrm>
                          <a:off x="679" y="2513"/>
                          <a:ext cx="60" cy="60"/>
                        </a:xfrm>
                        <a:prstGeom prst="rect">
                          <a:avLst/>
                        </a:prstGeom>
                        <a:solidFill>
                          <a:schemeClr val="tx1"/>
                        </a:solidFill>
                        <a:ln w="12700">
                          <a:noFill/>
                          <a:miter lim="800000"/>
                          <a:headEnd/>
                          <a:tailEnd/>
                        </a:ln>
                        <a:effectLst/>
                      </p:spPr>
                      <p:txBody>
                        <a:bodyPr wrap="none" anchor="ctr"/>
                        <a:lstStyle/>
                        <a:p>
                          <a:endParaRPr lang="zh-TW" altLang="en-US"/>
                        </a:p>
                      </p:txBody>
                    </p:sp>
                    <p:sp>
                      <p:nvSpPr>
                        <p:cNvPr id="5297" name="Freeform 1624"/>
                        <p:cNvSpPr>
                          <a:spLocks/>
                        </p:cNvSpPr>
                        <p:nvPr/>
                      </p:nvSpPr>
                      <p:spPr bwMode="auto">
                        <a:xfrm>
                          <a:off x="709" y="2519"/>
                          <a:ext cx="4" cy="49"/>
                        </a:xfrm>
                        <a:custGeom>
                          <a:avLst/>
                          <a:gdLst/>
                          <a:ahLst/>
                          <a:cxnLst>
                            <a:cxn ang="0">
                              <a:pos x="0" y="0"/>
                            </a:cxn>
                            <a:cxn ang="0">
                              <a:pos x="3" y="0"/>
                            </a:cxn>
                            <a:cxn ang="0">
                              <a:pos x="3" y="48"/>
                            </a:cxn>
                            <a:cxn ang="0">
                              <a:pos x="0" y="48"/>
                            </a:cxn>
                            <a:cxn ang="0">
                              <a:pos x="0" y="0"/>
                            </a:cxn>
                          </a:cxnLst>
                          <a:rect l="0" t="0" r="r" b="b"/>
                          <a:pathLst>
                            <a:path w="4" h="49">
                              <a:moveTo>
                                <a:pt x="0" y="0"/>
                              </a:moveTo>
                              <a:lnTo>
                                <a:pt x="3" y="0"/>
                              </a:lnTo>
                              <a:lnTo>
                                <a:pt x="3" y="48"/>
                              </a:lnTo>
                              <a:lnTo>
                                <a:pt x="0" y="48"/>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98" name="Freeform 1625"/>
                        <p:cNvSpPr>
                          <a:spLocks/>
                        </p:cNvSpPr>
                        <p:nvPr/>
                      </p:nvSpPr>
                      <p:spPr bwMode="auto">
                        <a:xfrm>
                          <a:off x="718" y="2519"/>
                          <a:ext cx="4" cy="49"/>
                        </a:xfrm>
                        <a:custGeom>
                          <a:avLst/>
                          <a:gdLst/>
                          <a:ahLst/>
                          <a:cxnLst>
                            <a:cxn ang="0">
                              <a:pos x="0" y="0"/>
                            </a:cxn>
                            <a:cxn ang="0">
                              <a:pos x="3" y="0"/>
                            </a:cxn>
                            <a:cxn ang="0">
                              <a:pos x="3" y="48"/>
                            </a:cxn>
                            <a:cxn ang="0">
                              <a:pos x="0" y="48"/>
                            </a:cxn>
                            <a:cxn ang="0">
                              <a:pos x="0" y="0"/>
                            </a:cxn>
                          </a:cxnLst>
                          <a:rect l="0" t="0" r="r" b="b"/>
                          <a:pathLst>
                            <a:path w="4" h="49">
                              <a:moveTo>
                                <a:pt x="0" y="0"/>
                              </a:moveTo>
                              <a:lnTo>
                                <a:pt x="3" y="0"/>
                              </a:lnTo>
                              <a:lnTo>
                                <a:pt x="3" y="48"/>
                              </a:lnTo>
                              <a:lnTo>
                                <a:pt x="0" y="48"/>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99" name="Freeform 1626"/>
                        <p:cNvSpPr>
                          <a:spLocks/>
                        </p:cNvSpPr>
                        <p:nvPr/>
                      </p:nvSpPr>
                      <p:spPr bwMode="auto">
                        <a:xfrm>
                          <a:off x="726" y="2519"/>
                          <a:ext cx="5" cy="49"/>
                        </a:xfrm>
                        <a:custGeom>
                          <a:avLst/>
                          <a:gdLst/>
                          <a:ahLst/>
                          <a:cxnLst>
                            <a:cxn ang="0">
                              <a:pos x="0" y="0"/>
                            </a:cxn>
                            <a:cxn ang="0">
                              <a:pos x="4" y="0"/>
                            </a:cxn>
                            <a:cxn ang="0">
                              <a:pos x="4" y="48"/>
                            </a:cxn>
                            <a:cxn ang="0">
                              <a:pos x="0" y="48"/>
                            </a:cxn>
                            <a:cxn ang="0">
                              <a:pos x="0" y="0"/>
                            </a:cxn>
                          </a:cxnLst>
                          <a:rect l="0" t="0" r="r" b="b"/>
                          <a:pathLst>
                            <a:path w="5" h="49">
                              <a:moveTo>
                                <a:pt x="0" y="0"/>
                              </a:moveTo>
                              <a:lnTo>
                                <a:pt x="4" y="0"/>
                              </a:lnTo>
                              <a:lnTo>
                                <a:pt x="4" y="48"/>
                              </a:lnTo>
                              <a:lnTo>
                                <a:pt x="0" y="48"/>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300" name="Rectangle 1627"/>
                        <p:cNvSpPr>
                          <a:spLocks noChangeArrowheads="1"/>
                        </p:cNvSpPr>
                        <p:nvPr/>
                      </p:nvSpPr>
                      <p:spPr bwMode="auto">
                        <a:xfrm>
                          <a:off x="681" y="2528"/>
                          <a:ext cx="1" cy="6"/>
                        </a:xfrm>
                        <a:prstGeom prst="rect">
                          <a:avLst/>
                        </a:prstGeom>
                        <a:solidFill>
                          <a:srgbClr val="00FFFF"/>
                        </a:solidFill>
                        <a:ln w="12700">
                          <a:noFill/>
                          <a:miter lim="800000"/>
                          <a:headEnd/>
                          <a:tailEnd/>
                        </a:ln>
                        <a:effectLst/>
                      </p:spPr>
                      <p:txBody>
                        <a:bodyPr wrap="none" anchor="ctr"/>
                        <a:lstStyle/>
                        <a:p>
                          <a:endParaRPr lang="zh-TW" altLang="en-US"/>
                        </a:p>
                      </p:txBody>
                    </p:sp>
                    <p:sp>
                      <p:nvSpPr>
                        <p:cNvPr id="5301" name="Freeform 1628"/>
                        <p:cNvSpPr>
                          <a:spLocks/>
                        </p:cNvSpPr>
                        <p:nvPr/>
                      </p:nvSpPr>
                      <p:spPr bwMode="auto">
                        <a:xfrm>
                          <a:off x="679" y="2552"/>
                          <a:ext cx="13" cy="1"/>
                        </a:xfrm>
                        <a:custGeom>
                          <a:avLst/>
                          <a:gdLst/>
                          <a:ahLst/>
                          <a:cxnLst>
                            <a:cxn ang="0">
                              <a:pos x="0" y="0"/>
                            </a:cxn>
                            <a:cxn ang="0">
                              <a:pos x="12" y="0"/>
                            </a:cxn>
                          </a:cxnLst>
                          <a:rect l="0" t="0" r="r" b="b"/>
                          <a:pathLst>
                            <a:path w="13" h="1">
                              <a:moveTo>
                                <a:pt x="0" y="0"/>
                              </a:moveTo>
                              <a:lnTo>
                                <a:pt x="12" y="0"/>
                              </a:lnTo>
                            </a:path>
                          </a:pathLst>
                        </a:custGeom>
                        <a:noFill/>
                        <a:ln w="12700" cap="rnd" cmpd="sng">
                          <a:solidFill>
                            <a:srgbClr val="60FAFE"/>
                          </a:solidFill>
                          <a:prstDash val="solid"/>
                          <a:round/>
                          <a:headEnd type="none" w="med" len="med"/>
                          <a:tailEnd type="none" w="med" len="med"/>
                        </a:ln>
                        <a:effectLst/>
                      </p:spPr>
                      <p:txBody>
                        <a:bodyPr/>
                        <a:lstStyle/>
                        <a:p>
                          <a:endParaRPr lang="zh-TW" altLang="en-US"/>
                        </a:p>
                      </p:txBody>
                    </p:sp>
                    <p:sp>
                      <p:nvSpPr>
                        <p:cNvPr id="5302" name="Freeform 1629"/>
                        <p:cNvSpPr>
                          <a:spLocks/>
                        </p:cNvSpPr>
                        <p:nvPr/>
                      </p:nvSpPr>
                      <p:spPr bwMode="auto">
                        <a:xfrm>
                          <a:off x="735" y="2519"/>
                          <a:ext cx="3" cy="49"/>
                        </a:xfrm>
                        <a:custGeom>
                          <a:avLst/>
                          <a:gdLst/>
                          <a:ahLst/>
                          <a:cxnLst>
                            <a:cxn ang="0">
                              <a:pos x="0" y="0"/>
                            </a:cxn>
                            <a:cxn ang="0">
                              <a:pos x="2" y="0"/>
                            </a:cxn>
                            <a:cxn ang="0">
                              <a:pos x="2" y="48"/>
                            </a:cxn>
                            <a:cxn ang="0">
                              <a:pos x="0" y="48"/>
                            </a:cxn>
                            <a:cxn ang="0">
                              <a:pos x="0" y="0"/>
                            </a:cxn>
                          </a:cxnLst>
                          <a:rect l="0" t="0" r="r" b="b"/>
                          <a:pathLst>
                            <a:path w="3" h="49">
                              <a:moveTo>
                                <a:pt x="0" y="0"/>
                              </a:moveTo>
                              <a:lnTo>
                                <a:pt x="2" y="0"/>
                              </a:lnTo>
                              <a:lnTo>
                                <a:pt x="2" y="48"/>
                              </a:lnTo>
                              <a:lnTo>
                                <a:pt x="0" y="48"/>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303" name="Freeform 1630"/>
                        <p:cNvSpPr>
                          <a:spLocks/>
                        </p:cNvSpPr>
                        <p:nvPr/>
                      </p:nvSpPr>
                      <p:spPr bwMode="auto">
                        <a:xfrm>
                          <a:off x="700" y="2519"/>
                          <a:ext cx="6" cy="49"/>
                        </a:xfrm>
                        <a:custGeom>
                          <a:avLst/>
                          <a:gdLst/>
                          <a:ahLst/>
                          <a:cxnLst>
                            <a:cxn ang="0">
                              <a:pos x="0" y="0"/>
                            </a:cxn>
                            <a:cxn ang="0">
                              <a:pos x="5" y="0"/>
                            </a:cxn>
                            <a:cxn ang="0">
                              <a:pos x="5" y="48"/>
                            </a:cxn>
                            <a:cxn ang="0">
                              <a:pos x="0" y="48"/>
                            </a:cxn>
                            <a:cxn ang="0">
                              <a:pos x="0" y="0"/>
                            </a:cxn>
                          </a:cxnLst>
                          <a:rect l="0" t="0" r="r" b="b"/>
                          <a:pathLst>
                            <a:path w="6" h="49">
                              <a:moveTo>
                                <a:pt x="0" y="0"/>
                              </a:moveTo>
                              <a:lnTo>
                                <a:pt x="5" y="0"/>
                              </a:lnTo>
                              <a:lnTo>
                                <a:pt x="5" y="48"/>
                              </a:lnTo>
                              <a:lnTo>
                                <a:pt x="0" y="48"/>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304" name="Freeform 1631"/>
                        <p:cNvSpPr>
                          <a:spLocks/>
                        </p:cNvSpPr>
                        <p:nvPr/>
                      </p:nvSpPr>
                      <p:spPr bwMode="auto">
                        <a:xfrm>
                          <a:off x="693" y="2519"/>
                          <a:ext cx="4" cy="49"/>
                        </a:xfrm>
                        <a:custGeom>
                          <a:avLst/>
                          <a:gdLst/>
                          <a:ahLst/>
                          <a:cxnLst>
                            <a:cxn ang="0">
                              <a:pos x="0" y="0"/>
                            </a:cxn>
                            <a:cxn ang="0">
                              <a:pos x="3" y="0"/>
                            </a:cxn>
                            <a:cxn ang="0">
                              <a:pos x="3" y="48"/>
                            </a:cxn>
                            <a:cxn ang="0">
                              <a:pos x="0" y="48"/>
                            </a:cxn>
                            <a:cxn ang="0">
                              <a:pos x="0" y="0"/>
                            </a:cxn>
                          </a:cxnLst>
                          <a:rect l="0" t="0" r="r" b="b"/>
                          <a:pathLst>
                            <a:path w="4" h="49">
                              <a:moveTo>
                                <a:pt x="0" y="0"/>
                              </a:moveTo>
                              <a:lnTo>
                                <a:pt x="3" y="0"/>
                              </a:lnTo>
                              <a:lnTo>
                                <a:pt x="3" y="48"/>
                              </a:lnTo>
                              <a:lnTo>
                                <a:pt x="0" y="48"/>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305" name="Freeform 1632"/>
                        <p:cNvSpPr>
                          <a:spLocks/>
                        </p:cNvSpPr>
                        <p:nvPr/>
                      </p:nvSpPr>
                      <p:spPr bwMode="auto">
                        <a:xfrm>
                          <a:off x="733" y="2513"/>
                          <a:ext cx="1" cy="61"/>
                        </a:xfrm>
                        <a:custGeom>
                          <a:avLst/>
                          <a:gdLst/>
                          <a:ahLst/>
                          <a:cxnLst>
                            <a:cxn ang="0">
                              <a:pos x="0" y="0"/>
                            </a:cxn>
                            <a:cxn ang="0">
                              <a:pos x="0" y="60"/>
                            </a:cxn>
                          </a:cxnLst>
                          <a:rect l="0" t="0" r="r" b="b"/>
                          <a:pathLst>
                            <a:path w="1" h="61">
                              <a:moveTo>
                                <a:pt x="0" y="0"/>
                              </a:moveTo>
                              <a:lnTo>
                                <a:pt x="0" y="60"/>
                              </a:lnTo>
                            </a:path>
                          </a:pathLst>
                        </a:custGeom>
                        <a:noFill/>
                        <a:ln w="12700" cap="rnd" cmpd="sng">
                          <a:solidFill>
                            <a:srgbClr val="60FAFE"/>
                          </a:solidFill>
                          <a:prstDash val="solid"/>
                          <a:round/>
                          <a:headEnd type="none" w="med" len="med"/>
                          <a:tailEnd type="none" w="med" len="med"/>
                        </a:ln>
                        <a:effectLst/>
                      </p:spPr>
                      <p:txBody>
                        <a:bodyPr/>
                        <a:lstStyle/>
                        <a:p>
                          <a:endParaRPr lang="zh-TW" altLang="en-US"/>
                        </a:p>
                      </p:txBody>
                    </p:sp>
                    <p:sp>
                      <p:nvSpPr>
                        <p:cNvPr id="5306" name="Freeform 1633"/>
                        <p:cNvSpPr>
                          <a:spLocks/>
                        </p:cNvSpPr>
                        <p:nvPr/>
                      </p:nvSpPr>
                      <p:spPr bwMode="auto">
                        <a:xfrm>
                          <a:off x="708" y="2513"/>
                          <a:ext cx="1" cy="61"/>
                        </a:xfrm>
                        <a:custGeom>
                          <a:avLst/>
                          <a:gdLst/>
                          <a:ahLst/>
                          <a:cxnLst>
                            <a:cxn ang="0">
                              <a:pos x="0" y="0"/>
                            </a:cxn>
                            <a:cxn ang="0">
                              <a:pos x="0" y="60"/>
                            </a:cxn>
                          </a:cxnLst>
                          <a:rect l="0" t="0" r="r" b="b"/>
                          <a:pathLst>
                            <a:path w="1" h="61">
                              <a:moveTo>
                                <a:pt x="0" y="0"/>
                              </a:moveTo>
                              <a:lnTo>
                                <a:pt x="0" y="60"/>
                              </a:lnTo>
                            </a:path>
                          </a:pathLst>
                        </a:custGeom>
                        <a:noFill/>
                        <a:ln w="12700" cap="rnd" cmpd="sng">
                          <a:solidFill>
                            <a:srgbClr val="60FAFE"/>
                          </a:solidFill>
                          <a:prstDash val="solid"/>
                          <a:round/>
                          <a:headEnd type="none" w="med" len="med"/>
                          <a:tailEnd type="none" w="med" len="med"/>
                        </a:ln>
                        <a:effectLst/>
                      </p:spPr>
                      <p:txBody>
                        <a:bodyPr/>
                        <a:lstStyle/>
                        <a:p>
                          <a:endParaRPr lang="zh-TW" altLang="en-US"/>
                        </a:p>
                      </p:txBody>
                    </p:sp>
                    <p:sp>
                      <p:nvSpPr>
                        <p:cNvPr id="5307" name="Freeform 1634"/>
                        <p:cNvSpPr>
                          <a:spLocks/>
                        </p:cNvSpPr>
                        <p:nvPr/>
                      </p:nvSpPr>
                      <p:spPr bwMode="auto">
                        <a:xfrm>
                          <a:off x="716" y="2513"/>
                          <a:ext cx="1" cy="61"/>
                        </a:xfrm>
                        <a:custGeom>
                          <a:avLst/>
                          <a:gdLst/>
                          <a:ahLst/>
                          <a:cxnLst>
                            <a:cxn ang="0">
                              <a:pos x="0" y="0"/>
                            </a:cxn>
                            <a:cxn ang="0">
                              <a:pos x="0" y="60"/>
                            </a:cxn>
                          </a:cxnLst>
                          <a:rect l="0" t="0" r="r" b="b"/>
                          <a:pathLst>
                            <a:path w="1" h="61">
                              <a:moveTo>
                                <a:pt x="0" y="0"/>
                              </a:moveTo>
                              <a:lnTo>
                                <a:pt x="0" y="60"/>
                              </a:lnTo>
                            </a:path>
                          </a:pathLst>
                        </a:custGeom>
                        <a:noFill/>
                        <a:ln w="12700" cap="rnd" cmpd="sng">
                          <a:solidFill>
                            <a:srgbClr val="60FAFE"/>
                          </a:solidFill>
                          <a:prstDash val="solid"/>
                          <a:round/>
                          <a:headEnd type="none" w="med" len="med"/>
                          <a:tailEnd type="none" w="med" len="med"/>
                        </a:ln>
                        <a:effectLst/>
                      </p:spPr>
                      <p:txBody>
                        <a:bodyPr/>
                        <a:lstStyle/>
                        <a:p>
                          <a:endParaRPr lang="zh-TW" altLang="en-US"/>
                        </a:p>
                      </p:txBody>
                    </p:sp>
                    <p:sp>
                      <p:nvSpPr>
                        <p:cNvPr id="5308" name="Freeform 1635"/>
                        <p:cNvSpPr>
                          <a:spLocks/>
                        </p:cNvSpPr>
                        <p:nvPr/>
                      </p:nvSpPr>
                      <p:spPr bwMode="auto">
                        <a:xfrm>
                          <a:off x="724" y="2513"/>
                          <a:ext cx="1" cy="61"/>
                        </a:xfrm>
                        <a:custGeom>
                          <a:avLst/>
                          <a:gdLst/>
                          <a:ahLst/>
                          <a:cxnLst>
                            <a:cxn ang="0">
                              <a:pos x="0" y="0"/>
                            </a:cxn>
                            <a:cxn ang="0">
                              <a:pos x="0" y="60"/>
                            </a:cxn>
                          </a:cxnLst>
                          <a:rect l="0" t="0" r="r" b="b"/>
                          <a:pathLst>
                            <a:path w="1" h="61">
                              <a:moveTo>
                                <a:pt x="0" y="0"/>
                              </a:moveTo>
                              <a:lnTo>
                                <a:pt x="0" y="60"/>
                              </a:lnTo>
                            </a:path>
                          </a:pathLst>
                        </a:custGeom>
                        <a:noFill/>
                        <a:ln w="12700" cap="rnd" cmpd="sng">
                          <a:solidFill>
                            <a:srgbClr val="60FAFE"/>
                          </a:solidFill>
                          <a:prstDash val="solid"/>
                          <a:round/>
                          <a:headEnd type="none" w="med" len="med"/>
                          <a:tailEnd type="none" w="med" len="med"/>
                        </a:ln>
                        <a:effectLst/>
                      </p:spPr>
                      <p:txBody>
                        <a:bodyPr/>
                        <a:lstStyle/>
                        <a:p>
                          <a:endParaRPr lang="zh-TW" altLang="en-US"/>
                        </a:p>
                      </p:txBody>
                    </p:sp>
                    <p:sp>
                      <p:nvSpPr>
                        <p:cNvPr id="5309" name="Freeform 1636"/>
                        <p:cNvSpPr>
                          <a:spLocks/>
                        </p:cNvSpPr>
                        <p:nvPr/>
                      </p:nvSpPr>
                      <p:spPr bwMode="auto">
                        <a:xfrm>
                          <a:off x="700" y="2513"/>
                          <a:ext cx="1" cy="61"/>
                        </a:xfrm>
                        <a:custGeom>
                          <a:avLst/>
                          <a:gdLst/>
                          <a:ahLst/>
                          <a:cxnLst>
                            <a:cxn ang="0">
                              <a:pos x="0" y="0"/>
                            </a:cxn>
                            <a:cxn ang="0">
                              <a:pos x="0" y="60"/>
                            </a:cxn>
                          </a:cxnLst>
                          <a:rect l="0" t="0" r="r" b="b"/>
                          <a:pathLst>
                            <a:path w="1" h="61">
                              <a:moveTo>
                                <a:pt x="0" y="0"/>
                              </a:moveTo>
                              <a:lnTo>
                                <a:pt x="0" y="60"/>
                              </a:lnTo>
                            </a:path>
                          </a:pathLst>
                        </a:custGeom>
                        <a:noFill/>
                        <a:ln w="12700" cap="rnd" cmpd="sng">
                          <a:solidFill>
                            <a:srgbClr val="60FAFE"/>
                          </a:solidFill>
                          <a:prstDash val="solid"/>
                          <a:round/>
                          <a:headEnd type="none" w="med" len="med"/>
                          <a:tailEnd type="none" w="med" len="med"/>
                        </a:ln>
                        <a:effectLst/>
                      </p:spPr>
                      <p:txBody>
                        <a:bodyPr/>
                        <a:lstStyle/>
                        <a:p>
                          <a:endParaRPr lang="zh-TW" altLang="en-US"/>
                        </a:p>
                      </p:txBody>
                    </p:sp>
                    <p:sp>
                      <p:nvSpPr>
                        <p:cNvPr id="5310" name="Freeform 1637"/>
                        <p:cNvSpPr>
                          <a:spLocks/>
                        </p:cNvSpPr>
                        <p:nvPr/>
                      </p:nvSpPr>
                      <p:spPr bwMode="auto">
                        <a:xfrm>
                          <a:off x="692" y="2513"/>
                          <a:ext cx="1" cy="61"/>
                        </a:xfrm>
                        <a:custGeom>
                          <a:avLst/>
                          <a:gdLst/>
                          <a:ahLst/>
                          <a:cxnLst>
                            <a:cxn ang="0">
                              <a:pos x="0" y="0"/>
                            </a:cxn>
                            <a:cxn ang="0">
                              <a:pos x="0" y="60"/>
                            </a:cxn>
                          </a:cxnLst>
                          <a:rect l="0" t="0" r="r" b="b"/>
                          <a:pathLst>
                            <a:path w="1" h="61">
                              <a:moveTo>
                                <a:pt x="0" y="0"/>
                              </a:moveTo>
                              <a:lnTo>
                                <a:pt x="0" y="60"/>
                              </a:lnTo>
                            </a:path>
                          </a:pathLst>
                        </a:custGeom>
                        <a:noFill/>
                        <a:ln w="12700" cap="rnd" cmpd="sng">
                          <a:solidFill>
                            <a:srgbClr val="60FAFE"/>
                          </a:solidFill>
                          <a:prstDash val="solid"/>
                          <a:round/>
                          <a:headEnd type="none" w="med" len="med"/>
                          <a:tailEnd type="none" w="med" len="med"/>
                        </a:ln>
                        <a:effectLst/>
                      </p:spPr>
                      <p:txBody>
                        <a:bodyPr/>
                        <a:lstStyle/>
                        <a:p>
                          <a:endParaRPr lang="zh-TW" altLang="en-US"/>
                        </a:p>
                      </p:txBody>
                    </p:sp>
                  </p:grpSp>
                  <p:sp>
                    <p:nvSpPr>
                      <p:cNvPr id="5182" name="Line 1638"/>
                      <p:cNvSpPr>
                        <a:spLocks noChangeShapeType="1"/>
                      </p:cNvSpPr>
                      <p:nvPr/>
                    </p:nvSpPr>
                    <p:spPr bwMode="auto">
                      <a:xfrm>
                        <a:off x="748" y="2440"/>
                        <a:ext cx="0" cy="20"/>
                      </a:xfrm>
                      <a:prstGeom prst="line">
                        <a:avLst/>
                      </a:prstGeom>
                      <a:noFill/>
                      <a:ln w="50800">
                        <a:solidFill>
                          <a:srgbClr val="FAFD00"/>
                        </a:solidFill>
                        <a:round/>
                        <a:headEnd/>
                        <a:tailEnd/>
                      </a:ln>
                      <a:effectLst>
                        <a:prstShdw prst="shdw17" dist="17961" dir="2700000">
                          <a:srgbClr val="FAFD00">
                            <a:gamma/>
                            <a:shade val="60000"/>
                            <a:invGamma/>
                          </a:srgbClr>
                        </a:prstShdw>
                      </a:effectLst>
                    </p:spPr>
                    <p:txBody>
                      <a:bodyPr wrap="none" anchor="ctr"/>
                      <a:lstStyle/>
                      <a:p>
                        <a:endParaRPr lang="zh-TW" altLang="en-US"/>
                      </a:p>
                    </p:txBody>
                  </p:sp>
                  <p:sp>
                    <p:nvSpPr>
                      <p:cNvPr id="5183" name="Line 1639"/>
                      <p:cNvSpPr>
                        <a:spLocks noChangeShapeType="1"/>
                      </p:cNvSpPr>
                      <p:nvPr/>
                    </p:nvSpPr>
                    <p:spPr bwMode="auto">
                      <a:xfrm>
                        <a:off x="1231" y="2748"/>
                        <a:ext cx="27" cy="20"/>
                      </a:xfrm>
                      <a:prstGeom prst="line">
                        <a:avLst/>
                      </a:prstGeom>
                      <a:noFill/>
                      <a:ln w="50800">
                        <a:solidFill>
                          <a:srgbClr val="B3B900"/>
                        </a:solidFill>
                        <a:round/>
                        <a:headEnd/>
                        <a:tailEnd/>
                      </a:ln>
                      <a:effectLst/>
                    </p:spPr>
                    <p:txBody>
                      <a:bodyPr wrap="none" anchor="ctr"/>
                      <a:lstStyle/>
                      <a:p>
                        <a:endParaRPr lang="zh-TW" altLang="en-US"/>
                      </a:p>
                    </p:txBody>
                  </p:sp>
                  <p:sp>
                    <p:nvSpPr>
                      <p:cNvPr id="5184" name="Arc 1640"/>
                      <p:cNvSpPr>
                        <a:spLocks/>
                      </p:cNvSpPr>
                      <p:nvPr/>
                    </p:nvSpPr>
                    <p:spPr bwMode="auto">
                      <a:xfrm>
                        <a:off x="619" y="2226"/>
                        <a:ext cx="287" cy="279"/>
                      </a:xfrm>
                      <a:custGeom>
                        <a:avLst/>
                        <a:gdLst>
                          <a:gd name="G0" fmla="+- 21600 0 0"/>
                          <a:gd name="G1" fmla="+- 0 0 0"/>
                          <a:gd name="G2" fmla="+- 21600 0 0"/>
                          <a:gd name="T0" fmla="*/ 21525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525" y="21599"/>
                            </a:moveTo>
                            <a:cubicBezTo>
                              <a:pt x="9625" y="21558"/>
                              <a:pt x="0" y="11900"/>
                              <a:pt x="0" y="0"/>
                            </a:cubicBezTo>
                          </a:path>
                          <a:path w="21600" h="21600" stroke="0" extrusionOk="0">
                            <a:moveTo>
                              <a:pt x="21525" y="21599"/>
                            </a:moveTo>
                            <a:cubicBezTo>
                              <a:pt x="9625" y="21558"/>
                              <a:pt x="0" y="11900"/>
                              <a:pt x="0" y="0"/>
                            </a:cubicBezTo>
                            <a:lnTo>
                              <a:pt x="21600" y="0"/>
                            </a:lnTo>
                            <a:close/>
                          </a:path>
                        </a:pathLst>
                      </a:custGeom>
                      <a:noFill/>
                      <a:ln w="50800" cap="rnd">
                        <a:solidFill>
                          <a:srgbClr val="FAFD00"/>
                        </a:solidFill>
                        <a:round/>
                        <a:headEnd/>
                        <a:tailEnd/>
                      </a:ln>
                      <a:effectLst>
                        <a:prstShdw prst="shdw17" dist="17961" dir="2700000">
                          <a:srgbClr val="FAFD00">
                            <a:gamma/>
                            <a:shade val="60000"/>
                            <a:invGamma/>
                          </a:srgbClr>
                        </a:prstShdw>
                      </a:effectLst>
                    </p:spPr>
                    <p:txBody>
                      <a:bodyPr wrap="none" anchor="ctr"/>
                      <a:lstStyle/>
                      <a:p>
                        <a:endParaRPr lang="zh-TW" altLang="en-US"/>
                      </a:p>
                    </p:txBody>
                  </p:sp>
                  <p:grpSp>
                    <p:nvGrpSpPr>
                      <p:cNvPr id="5185" name="Group 1641"/>
                      <p:cNvGrpSpPr>
                        <a:grpSpLocks/>
                      </p:cNvGrpSpPr>
                      <p:nvPr/>
                    </p:nvGrpSpPr>
                    <p:grpSpPr bwMode="auto">
                      <a:xfrm>
                        <a:off x="644" y="2300"/>
                        <a:ext cx="49" cy="93"/>
                        <a:chOff x="644" y="2300"/>
                        <a:chExt cx="49" cy="93"/>
                      </a:xfrm>
                    </p:grpSpPr>
                    <p:sp>
                      <p:nvSpPr>
                        <p:cNvPr id="5294" name="AutoShape 1642"/>
                        <p:cNvSpPr>
                          <a:spLocks noChangeArrowheads="1"/>
                        </p:cNvSpPr>
                        <p:nvPr/>
                      </p:nvSpPr>
                      <p:spPr bwMode="auto">
                        <a:xfrm>
                          <a:off x="644" y="2313"/>
                          <a:ext cx="49" cy="80"/>
                        </a:xfrm>
                        <a:prstGeom prst="triangle">
                          <a:avLst>
                            <a:gd name="adj" fmla="val 49995"/>
                          </a:avLst>
                        </a:prstGeom>
                        <a:gradFill rotWithShape="0">
                          <a:gsLst>
                            <a:gs pos="0">
                              <a:srgbClr val="438E00">
                                <a:gamma/>
                                <a:tint val="70196"/>
                                <a:invGamma/>
                              </a:srgbClr>
                            </a:gs>
                            <a:gs pos="100000">
                              <a:srgbClr val="438E00"/>
                            </a:gs>
                          </a:gsLst>
                          <a:lin ang="0" scaled="1"/>
                        </a:gradFill>
                        <a:ln w="12700">
                          <a:noFill/>
                          <a:miter lim="800000"/>
                          <a:headEnd/>
                          <a:tailEnd/>
                        </a:ln>
                        <a:effectLst/>
                      </p:spPr>
                      <p:txBody>
                        <a:bodyPr wrap="none" anchor="ctr"/>
                        <a:lstStyle/>
                        <a:p>
                          <a:endParaRPr lang="zh-TW" altLang="en-US"/>
                        </a:p>
                      </p:txBody>
                    </p:sp>
                    <p:sp>
                      <p:nvSpPr>
                        <p:cNvPr id="5295" name="Oval 1643"/>
                        <p:cNvSpPr>
                          <a:spLocks noChangeArrowheads="1"/>
                        </p:cNvSpPr>
                        <p:nvPr/>
                      </p:nvSpPr>
                      <p:spPr bwMode="auto">
                        <a:xfrm>
                          <a:off x="657" y="2300"/>
                          <a:ext cx="23" cy="36"/>
                        </a:xfrm>
                        <a:prstGeom prst="ellipse">
                          <a:avLst/>
                        </a:prstGeom>
                        <a:gradFill rotWithShape="0">
                          <a:gsLst>
                            <a:gs pos="0">
                              <a:srgbClr val="438E00">
                                <a:gamma/>
                                <a:tint val="70196"/>
                                <a:invGamma/>
                              </a:srgbClr>
                            </a:gs>
                            <a:gs pos="100000">
                              <a:srgbClr val="438E00"/>
                            </a:gs>
                          </a:gsLst>
                          <a:lin ang="0" scaled="1"/>
                        </a:gradFill>
                        <a:ln w="12700">
                          <a:noFill/>
                          <a:round/>
                          <a:headEnd/>
                          <a:tailEnd/>
                        </a:ln>
                        <a:effectLst/>
                      </p:spPr>
                      <p:txBody>
                        <a:bodyPr wrap="none" anchor="ctr"/>
                        <a:lstStyle/>
                        <a:p>
                          <a:endParaRPr lang="zh-TW" altLang="en-US"/>
                        </a:p>
                      </p:txBody>
                    </p:sp>
                  </p:grpSp>
                  <p:sp>
                    <p:nvSpPr>
                      <p:cNvPr id="5186" name="Arc 1644"/>
                      <p:cNvSpPr>
                        <a:spLocks/>
                      </p:cNvSpPr>
                      <p:nvPr/>
                    </p:nvSpPr>
                    <p:spPr bwMode="auto">
                      <a:xfrm>
                        <a:off x="1255" y="2711"/>
                        <a:ext cx="71" cy="151"/>
                      </a:xfrm>
                      <a:custGeom>
                        <a:avLst/>
                        <a:gdLst>
                          <a:gd name="G0" fmla="+- 21600 0 0"/>
                          <a:gd name="G1" fmla="+- 21598 0 0"/>
                          <a:gd name="G2" fmla="+- 21600 0 0"/>
                          <a:gd name="T0" fmla="*/ 0 w 21600"/>
                          <a:gd name="T1" fmla="*/ 21455 h 21598"/>
                          <a:gd name="T2" fmla="*/ 21297 w 21600"/>
                          <a:gd name="T3" fmla="*/ 0 h 21598"/>
                          <a:gd name="T4" fmla="*/ 21600 w 21600"/>
                          <a:gd name="T5" fmla="*/ 21598 h 21598"/>
                        </a:gdLst>
                        <a:ahLst/>
                        <a:cxnLst>
                          <a:cxn ang="0">
                            <a:pos x="T0" y="T1"/>
                          </a:cxn>
                          <a:cxn ang="0">
                            <a:pos x="T2" y="T3"/>
                          </a:cxn>
                          <a:cxn ang="0">
                            <a:pos x="T4" y="T5"/>
                          </a:cxn>
                        </a:cxnLst>
                        <a:rect l="0" t="0" r="r" b="b"/>
                        <a:pathLst>
                          <a:path w="21600" h="21598" fill="none" extrusionOk="0">
                            <a:moveTo>
                              <a:pt x="0" y="21455"/>
                            </a:moveTo>
                            <a:cubicBezTo>
                              <a:pt x="78" y="9699"/>
                              <a:pt x="9542" y="165"/>
                              <a:pt x="21297" y="0"/>
                            </a:cubicBezTo>
                          </a:path>
                          <a:path w="21600" h="21598" stroke="0" extrusionOk="0">
                            <a:moveTo>
                              <a:pt x="0" y="21455"/>
                            </a:moveTo>
                            <a:cubicBezTo>
                              <a:pt x="78" y="9699"/>
                              <a:pt x="9542" y="165"/>
                              <a:pt x="21297" y="0"/>
                            </a:cubicBezTo>
                            <a:lnTo>
                              <a:pt x="21600" y="21598"/>
                            </a:lnTo>
                            <a:close/>
                          </a:path>
                        </a:pathLst>
                      </a:custGeom>
                      <a:noFill/>
                      <a:ln w="50800" cap="rnd">
                        <a:solidFill>
                          <a:srgbClr val="B3B900"/>
                        </a:solidFill>
                        <a:round/>
                        <a:headEnd/>
                        <a:tailEnd/>
                      </a:ln>
                      <a:effectLst/>
                    </p:spPr>
                    <p:txBody>
                      <a:bodyPr wrap="none" anchor="ctr"/>
                      <a:lstStyle/>
                      <a:p>
                        <a:endParaRPr lang="zh-TW" altLang="en-US"/>
                      </a:p>
                    </p:txBody>
                  </p:sp>
                  <p:sp>
                    <p:nvSpPr>
                      <p:cNvPr id="5187" name="Line 1645"/>
                      <p:cNvSpPr>
                        <a:spLocks noChangeShapeType="1"/>
                      </p:cNvSpPr>
                      <p:nvPr/>
                    </p:nvSpPr>
                    <p:spPr bwMode="auto">
                      <a:xfrm flipV="1">
                        <a:off x="862" y="2503"/>
                        <a:ext cx="0" cy="65"/>
                      </a:xfrm>
                      <a:prstGeom prst="line">
                        <a:avLst/>
                      </a:prstGeom>
                      <a:noFill/>
                      <a:ln w="50800">
                        <a:solidFill>
                          <a:srgbClr val="FAFD00"/>
                        </a:solidFill>
                        <a:round/>
                        <a:headEnd/>
                        <a:tailEnd/>
                      </a:ln>
                      <a:effectLst>
                        <a:prstShdw prst="shdw17" dist="17961" dir="2700000">
                          <a:srgbClr val="FAFD00">
                            <a:gamma/>
                            <a:shade val="60000"/>
                            <a:invGamma/>
                          </a:srgbClr>
                        </a:prstShdw>
                      </a:effectLst>
                    </p:spPr>
                    <p:txBody>
                      <a:bodyPr wrap="none" anchor="ctr"/>
                      <a:lstStyle/>
                      <a:p>
                        <a:endParaRPr lang="zh-TW" altLang="en-US"/>
                      </a:p>
                    </p:txBody>
                  </p:sp>
                  <p:sp>
                    <p:nvSpPr>
                      <p:cNvPr id="5188" name="Line 1646"/>
                      <p:cNvSpPr>
                        <a:spLocks noChangeShapeType="1"/>
                      </p:cNvSpPr>
                      <p:nvPr/>
                    </p:nvSpPr>
                    <p:spPr bwMode="auto">
                      <a:xfrm>
                        <a:off x="956" y="2540"/>
                        <a:ext cx="0" cy="20"/>
                      </a:xfrm>
                      <a:prstGeom prst="line">
                        <a:avLst/>
                      </a:prstGeom>
                      <a:noFill/>
                      <a:ln w="50800">
                        <a:solidFill>
                          <a:srgbClr val="FAFD00"/>
                        </a:solidFill>
                        <a:round/>
                        <a:headEnd/>
                        <a:tailEnd/>
                      </a:ln>
                      <a:effectLst>
                        <a:prstShdw prst="shdw17" dist="17961" dir="2700000">
                          <a:srgbClr val="FAFD00">
                            <a:gamma/>
                            <a:shade val="60000"/>
                            <a:invGamma/>
                          </a:srgbClr>
                        </a:prstShdw>
                      </a:effectLst>
                    </p:spPr>
                    <p:txBody>
                      <a:bodyPr wrap="none" anchor="ctr"/>
                      <a:lstStyle/>
                      <a:p>
                        <a:endParaRPr lang="zh-TW" altLang="en-US"/>
                      </a:p>
                    </p:txBody>
                  </p:sp>
                  <p:sp>
                    <p:nvSpPr>
                      <p:cNvPr id="5189" name="Line 1647"/>
                      <p:cNvSpPr>
                        <a:spLocks noChangeShapeType="1"/>
                      </p:cNvSpPr>
                      <p:nvPr/>
                    </p:nvSpPr>
                    <p:spPr bwMode="auto">
                      <a:xfrm flipV="1">
                        <a:off x="1124" y="2608"/>
                        <a:ext cx="0" cy="93"/>
                      </a:xfrm>
                      <a:prstGeom prst="line">
                        <a:avLst/>
                      </a:prstGeom>
                      <a:noFill/>
                      <a:ln w="50800">
                        <a:solidFill>
                          <a:srgbClr val="FAFD00"/>
                        </a:solidFill>
                        <a:round/>
                        <a:headEnd/>
                        <a:tailEnd/>
                      </a:ln>
                      <a:effectLst>
                        <a:prstShdw prst="shdw17" dist="17961" dir="2700000">
                          <a:srgbClr val="FAFD00">
                            <a:gamma/>
                            <a:shade val="60000"/>
                            <a:invGamma/>
                          </a:srgbClr>
                        </a:prstShdw>
                      </a:effectLst>
                    </p:spPr>
                    <p:txBody>
                      <a:bodyPr wrap="none" anchor="ctr"/>
                      <a:lstStyle/>
                      <a:p>
                        <a:endParaRPr lang="zh-TW" altLang="en-US"/>
                      </a:p>
                    </p:txBody>
                  </p:sp>
                  <p:grpSp>
                    <p:nvGrpSpPr>
                      <p:cNvPr id="5190" name="Group 1648"/>
                      <p:cNvGrpSpPr>
                        <a:grpSpLocks/>
                      </p:cNvGrpSpPr>
                      <p:nvPr/>
                    </p:nvGrpSpPr>
                    <p:grpSpPr bwMode="auto">
                      <a:xfrm>
                        <a:off x="1006" y="2675"/>
                        <a:ext cx="165" cy="140"/>
                        <a:chOff x="1006" y="2675"/>
                        <a:chExt cx="165" cy="140"/>
                      </a:xfrm>
                    </p:grpSpPr>
                    <p:sp>
                      <p:nvSpPr>
                        <p:cNvPr id="5291" name="Rectangle 1649"/>
                        <p:cNvSpPr>
                          <a:spLocks noChangeArrowheads="1"/>
                        </p:cNvSpPr>
                        <p:nvPr/>
                      </p:nvSpPr>
                      <p:spPr bwMode="auto">
                        <a:xfrm>
                          <a:off x="1110" y="2682"/>
                          <a:ext cx="25" cy="49"/>
                        </a:xfrm>
                        <a:prstGeom prst="rect">
                          <a:avLst/>
                        </a:prstGeom>
                        <a:solidFill>
                          <a:schemeClr val="tx1"/>
                        </a:solidFill>
                        <a:ln w="12700">
                          <a:solidFill>
                            <a:schemeClr val="tx1"/>
                          </a:solidFill>
                          <a:miter lim="800000"/>
                          <a:headEnd/>
                          <a:tailEnd/>
                        </a:ln>
                        <a:effectLst/>
                      </p:spPr>
                      <p:txBody>
                        <a:bodyPr wrap="none" anchor="ctr"/>
                        <a:lstStyle/>
                        <a:p>
                          <a:endParaRPr lang="zh-TW" altLang="en-US"/>
                        </a:p>
                      </p:txBody>
                    </p:sp>
                    <p:sp>
                      <p:nvSpPr>
                        <p:cNvPr id="5292" name="Oval 1650"/>
                        <p:cNvSpPr>
                          <a:spLocks noChangeArrowheads="1"/>
                        </p:cNvSpPr>
                        <p:nvPr/>
                      </p:nvSpPr>
                      <p:spPr bwMode="auto">
                        <a:xfrm>
                          <a:off x="1111" y="2688"/>
                          <a:ext cx="22" cy="40"/>
                        </a:xfrm>
                        <a:prstGeom prst="ellipse">
                          <a:avLst/>
                        </a:prstGeom>
                        <a:solidFill>
                          <a:schemeClr val="bg1"/>
                        </a:solidFill>
                        <a:ln w="12700">
                          <a:solidFill>
                            <a:schemeClr val="tx1"/>
                          </a:solidFill>
                          <a:round/>
                          <a:headEnd/>
                          <a:tailEnd/>
                        </a:ln>
                        <a:effectLst/>
                      </p:spPr>
                      <p:txBody>
                        <a:bodyPr wrap="none" anchor="ctr"/>
                        <a:lstStyle/>
                        <a:p>
                          <a:endParaRPr lang="zh-TW" altLang="en-US"/>
                        </a:p>
                      </p:txBody>
                    </p:sp>
                    <p:sp>
                      <p:nvSpPr>
                        <p:cNvPr id="5293" name="Rectangle 1651"/>
                        <p:cNvSpPr>
                          <a:spLocks noChangeArrowheads="1"/>
                        </p:cNvSpPr>
                        <p:nvPr/>
                      </p:nvSpPr>
                      <p:spPr bwMode="auto">
                        <a:xfrm>
                          <a:off x="1006" y="2675"/>
                          <a:ext cx="165" cy="140"/>
                        </a:xfrm>
                        <a:prstGeom prst="rect">
                          <a:avLst/>
                        </a:prstGeom>
                        <a:noFill/>
                        <a:ln w="12700">
                          <a:noFill/>
                          <a:miter lim="800000"/>
                          <a:headEnd/>
                          <a:tailEnd/>
                        </a:ln>
                        <a:effectLst/>
                      </p:spPr>
                      <p:txBody>
                        <a:bodyPr wrap="none" anchor="ctr"/>
                        <a:lstStyle/>
                        <a:p>
                          <a:endParaRPr lang="zh-TW" altLang="en-US"/>
                        </a:p>
                      </p:txBody>
                    </p:sp>
                  </p:grpSp>
                  <p:grpSp>
                    <p:nvGrpSpPr>
                      <p:cNvPr id="5191" name="Group 1652"/>
                      <p:cNvGrpSpPr>
                        <a:grpSpLocks/>
                      </p:cNvGrpSpPr>
                      <p:nvPr/>
                    </p:nvGrpSpPr>
                    <p:grpSpPr bwMode="auto">
                      <a:xfrm>
                        <a:off x="846" y="2549"/>
                        <a:ext cx="27" cy="59"/>
                        <a:chOff x="846" y="2549"/>
                        <a:chExt cx="27" cy="59"/>
                      </a:xfrm>
                    </p:grpSpPr>
                    <p:sp>
                      <p:nvSpPr>
                        <p:cNvPr id="5286" name="AutoShape 1653"/>
                        <p:cNvSpPr>
                          <a:spLocks noChangeArrowheads="1"/>
                        </p:cNvSpPr>
                        <p:nvPr/>
                      </p:nvSpPr>
                      <p:spPr bwMode="auto">
                        <a:xfrm rot="5400000">
                          <a:off x="839" y="2592"/>
                          <a:ext cx="24" cy="8"/>
                        </a:xfrm>
                        <a:prstGeom prst="triangle">
                          <a:avLst>
                            <a:gd name="adj" fmla="val 49995"/>
                          </a:avLst>
                        </a:prstGeom>
                        <a:solidFill>
                          <a:srgbClr val="00B7A5"/>
                        </a:solidFill>
                        <a:ln w="12700">
                          <a:solidFill>
                            <a:schemeClr val="tx1"/>
                          </a:solidFill>
                          <a:miter lim="800000"/>
                          <a:headEnd/>
                          <a:tailEnd/>
                        </a:ln>
                        <a:effectLst/>
                      </p:spPr>
                      <p:txBody>
                        <a:bodyPr wrap="none" anchor="ctr"/>
                        <a:lstStyle/>
                        <a:p>
                          <a:endParaRPr lang="zh-TW" altLang="en-US"/>
                        </a:p>
                      </p:txBody>
                    </p:sp>
                    <p:sp>
                      <p:nvSpPr>
                        <p:cNvPr id="5287" name="AutoShape 1654"/>
                        <p:cNvSpPr>
                          <a:spLocks noChangeArrowheads="1"/>
                        </p:cNvSpPr>
                        <p:nvPr/>
                      </p:nvSpPr>
                      <p:spPr bwMode="auto">
                        <a:xfrm rot="16200000" flipH="1">
                          <a:off x="856" y="2592"/>
                          <a:ext cx="24" cy="8"/>
                        </a:xfrm>
                        <a:prstGeom prst="triangle">
                          <a:avLst>
                            <a:gd name="adj" fmla="val 49995"/>
                          </a:avLst>
                        </a:prstGeom>
                        <a:solidFill>
                          <a:srgbClr val="00B7A5"/>
                        </a:solidFill>
                        <a:ln w="12700">
                          <a:solidFill>
                            <a:schemeClr val="tx1"/>
                          </a:solidFill>
                          <a:miter lim="800000"/>
                          <a:headEnd/>
                          <a:tailEnd/>
                        </a:ln>
                        <a:effectLst/>
                      </p:spPr>
                      <p:txBody>
                        <a:bodyPr wrap="none" anchor="ctr"/>
                        <a:lstStyle/>
                        <a:p>
                          <a:endParaRPr lang="zh-TW" altLang="en-US"/>
                        </a:p>
                      </p:txBody>
                    </p:sp>
                    <p:sp>
                      <p:nvSpPr>
                        <p:cNvPr id="5288" name="Oval 1655"/>
                        <p:cNvSpPr>
                          <a:spLocks noChangeArrowheads="1"/>
                        </p:cNvSpPr>
                        <p:nvPr/>
                      </p:nvSpPr>
                      <p:spPr bwMode="auto">
                        <a:xfrm>
                          <a:off x="853" y="2549"/>
                          <a:ext cx="12" cy="26"/>
                        </a:xfrm>
                        <a:prstGeom prst="ellipse">
                          <a:avLst/>
                        </a:prstGeom>
                        <a:solidFill>
                          <a:srgbClr val="00B7A5"/>
                        </a:solidFill>
                        <a:ln w="12700">
                          <a:solidFill>
                            <a:schemeClr val="tx1"/>
                          </a:solidFill>
                          <a:round/>
                          <a:headEnd/>
                          <a:tailEnd/>
                        </a:ln>
                        <a:effectLst/>
                      </p:spPr>
                      <p:txBody>
                        <a:bodyPr wrap="none" anchor="ctr"/>
                        <a:lstStyle/>
                        <a:p>
                          <a:endParaRPr lang="zh-TW" altLang="en-US"/>
                        </a:p>
                      </p:txBody>
                    </p:sp>
                    <p:sp>
                      <p:nvSpPr>
                        <p:cNvPr id="5289" name="Rectangle 1656"/>
                        <p:cNvSpPr>
                          <a:spLocks noChangeArrowheads="1"/>
                        </p:cNvSpPr>
                        <p:nvPr/>
                      </p:nvSpPr>
                      <p:spPr bwMode="auto">
                        <a:xfrm>
                          <a:off x="846" y="2561"/>
                          <a:ext cx="27" cy="21"/>
                        </a:xfrm>
                        <a:prstGeom prst="rect">
                          <a:avLst/>
                        </a:prstGeom>
                        <a:solidFill>
                          <a:srgbClr val="DADADA"/>
                        </a:solidFill>
                        <a:ln w="12700">
                          <a:noFill/>
                          <a:miter lim="800000"/>
                          <a:headEnd/>
                          <a:tailEnd/>
                        </a:ln>
                        <a:effectLst/>
                      </p:spPr>
                      <p:txBody>
                        <a:bodyPr wrap="none" anchor="ctr"/>
                        <a:lstStyle/>
                        <a:p>
                          <a:endParaRPr lang="zh-TW" altLang="en-US"/>
                        </a:p>
                      </p:txBody>
                    </p:sp>
                    <p:sp>
                      <p:nvSpPr>
                        <p:cNvPr id="5290" name="Line 1657"/>
                        <p:cNvSpPr>
                          <a:spLocks noChangeShapeType="1"/>
                        </p:cNvSpPr>
                        <p:nvPr/>
                      </p:nvSpPr>
                      <p:spPr bwMode="auto">
                        <a:xfrm flipV="1">
                          <a:off x="859" y="2557"/>
                          <a:ext cx="0" cy="40"/>
                        </a:xfrm>
                        <a:prstGeom prst="line">
                          <a:avLst/>
                        </a:prstGeom>
                        <a:noFill/>
                        <a:ln w="12700">
                          <a:solidFill>
                            <a:schemeClr val="tx1"/>
                          </a:solidFill>
                          <a:round/>
                          <a:headEnd/>
                          <a:tailEnd/>
                        </a:ln>
                        <a:effectLst/>
                      </p:spPr>
                      <p:txBody>
                        <a:bodyPr wrap="none" anchor="ctr"/>
                        <a:lstStyle/>
                        <a:p>
                          <a:endParaRPr lang="zh-TW" altLang="en-US"/>
                        </a:p>
                      </p:txBody>
                    </p:sp>
                  </p:grpSp>
                  <p:grpSp>
                    <p:nvGrpSpPr>
                      <p:cNvPr id="5192" name="Group 1658"/>
                      <p:cNvGrpSpPr>
                        <a:grpSpLocks/>
                      </p:cNvGrpSpPr>
                      <p:nvPr/>
                    </p:nvGrpSpPr>
                    <p:grpSpPr bwMode="auto">
                      <a:xfrm>
                        <a:off x="947" y="2572"/>
                        <a:ext cx="19" cy="50"/>
                        <a:chOff x="947" y="2572"/>
                        <a:chExt cx="19" cy="50"/>
                      </a:xfrm>
                    </p:grpSpPr>
                    <p:sp>
                      <p:nvSpPr>
                        <p:cNvPr id="5284" name="Rectangle 1659"/>
                        <p:cNvSpPr>
                          <a:spLocks noChangeArrowheads="1"/>
                        </p:cNvSpPr>
                        <p:nvPr/>
                      </p:nvSpPr>
                      <p:spPr bwMode="auto">
                        <a:xfrm>
                          <a:off x="947" y="2580"/>
                          <a:ext cx="19" cy="34"/>
                        </a:xfrm>
                        <a:prstGeom prst="rect">
                          <a:avLst/>
                        </a:prstGeom>
                        <a:solidFill>
                          <a:srgbClr val="00B7A5"/>
                        </a:solidFill>
                        <a:ln w="12700">
                          <a:solidFill>
                            <a:schemeClr val="tx1"/>
                          </a:solidFill>
                          <a:miter lim="800000"/>
                          <a:headEnd/>
                          <a:tailEnd/>
                        </a:ln>
                        <a:effectLst/>
                      </p:spPr>
                      <p:txBody>
                        <a:bodyPr wrap="none" anchor="ctr"/>
                        <a:lstStyle/>
                        <a:p>
                          <a:endParaRPr lang="zh-TW" altLang="en-US"/>
                        </a:p>
                      </p:txBody>
                    </p:sp>
                    <p:sp>
                      <p:nvSpPr>
                        <p:cNvPr id="5285" name="Line 1660"/>
                        <p:cNvSpPr>
                          <a:spLocks noChangeShapeType="1"/>
                        </p:cNvSpPr>
                        <p:nvPr/>
                      </p:nvSpPr>
                      <p:spPr bwMode="auto">
                        <a:xfrm flipV="1">
                          <a:off x="947" y="2572"/>
                          <a:ext cx="19" cy="50"/>
                        </a:xfrm>
                        <a:prstGeom prst="line">
                          <a:avLst/>
                        </a:prstGeom>
                        <a:noFill/>
                        <a:ln w="12700">
                          <a:solidFill>
                            <a:schemeClr val="tx1"/>
                          </a:solidFill>
                          <a:round/>
                          <a:headEnd/>
                          <a:tailEnd/>
                        </a:ln>
                        <a:effectLst/>
                      </p:spPr>
                      <p:txBody>
                        <a:bodyPr wrap="none" anchor="ctr"/>
                        <a:lstStyle/>
                        <a:p>
                          <a:endParaRPr lang="zh-TW" altLang="en-US"/>
                        </a:p>
                      </p:txBody>
                    </p:sp>
                  </p:grpSp>
                  <p:sp>
                    <p:nvSpPr>
                      <p:cNvPr id="5193" name="Line 1661"/>
                      <p:cNvSpPr>
                        <a:spLocks noChangeShapeType="1"/>
                      </p:cNvSpPr>
                      <p:nvPr/>
                    </p:nvSpPr>
                    <p:spPr bwMode="auto">
                      <a:xfrm>
                        <a:off x="1185" y="2717"/>
                        <a:ext cx="26" cy="20"/>
                      </a:xfrm>
                      <a:prstGeom prst="line">
                        <a:avLst/>
                      </a:prstGeom>
                      <a:noFill/>
                      <a:ln w="50800">
                        <a:solidFill>
                          <a:srgbClr val="FAFD00"/>
                        </a:solidFill>
                        <a:round/>
                        <a:headEnd/>
                        <a:tailEnd/>
                      </a:ln>
                      <a:effectLst>
                        <a:prstShdw prst="shdw17" dist="17961" dir="2700000">
                          <a:srgbClr val="FAFD00">
                            <a:gamma/>
                            <a:shade val="60000"/>
                            <a:invGamma/>
                          </a:srgbClr>
                        </a:prstShdw>
                      </a:effectLst>
                    </p:spPr>
                    <p:txBody>
                      <a:bodyPr wrap="none" anchor="ctr"/>
                      <a:lstStyle/>
                      <a:p>
                        <a:endParaRPr lang="zh-TW" altLang="en-US"/>
                      </a:p>
                    </p:txBody>
                  </p:sp>
                  <p:sp>
                    <p:nvSpPr>
                      <p:cNvPr id="5194" name="Rectangle 1662"/>
                      <p:cNvSpPr>
                        <a:spLocks noChangeArrowheads="1"/>
                      </p:cNvSpPr>
                      <p:nvPr/>
                    </p:nvSpPr>
                    <p:spPr bwMode="auto">
                      <a:xfrm>
                        <a:off x="1215" y="2721"/>
                        <a:ext cx="19" cy="33"/>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5195" name="Line 1663"/>
                      <p:cNvSpPr>
                        <a:spLocks noChangeShapeType="1"/>
                      </p:cNvSpPr>
                      <p:nvPr/>
                    </p:nvSpPr>
                    <p:spPr bwMode="auto">
                      <a:xfrm flipV="1">
                        <a:off x="1215" y="2713"/>
                        <a:ext cx="19" cy="49"/>
                      </a:xfrm>
                      <a:prstGeom prst="line">
                        <a:avLst/>
                      </a:prstGeom>
                      <a:noFill/>
                      <a:ln w="12700">
                        <a:solidFill>
                          <a:schemeClr val="tx1"/>
                        </a:solidFill>
                        <a:round/>
                        <a:headEnd/>
                        <a:tailEnd/>
                      </a:ln>
                      <a:effectLst/>
                    </p:spPr>
                    <p:txBody>
                      <a:bodyPr wrap="none" anchor="ctr"/>
                      <a:lstStyle/>
                      <a:p>
                        <a:endParaRPr lang="zh-TW" altLang="en-US"/>
                      </a:p>
                    </p:txBody>
                  </p:sp>
                  <p:sp>
                    <p:nvSpPr>
                      <p:cNvPr id="5196" name="Line 1664"/>
                      <p:cNvSpPr>
                        <a:spLocks noChangeShapeType="1"/>
                      </p:cNvSpPr>
                      <p:nvPr/>
                    </p:nvSpPr>
                    <p:spPr bwMode="auto">
                      <a:xfrm>
                        <a:off x="1030" y="2513"/>
                        <a:ext cx="0" cy="23"/>
                      </a:xfrm>
                      <a:prstGeom prst="line">
                        <a:avLst/>
                      </a:prstGeom>
                      <a:noFill/>
                      <a:ln w="50800">
                        <a:solidFill>
                          <a:srgbClr val="FAFD00"/>
                        </a:solidFill>
                        <a:round/>
                        <a:headEnd/>
                        <a:tailEnd/>
                      </a:ln>
                      <a:effectLst>
                        <a:prstShdw prst="shdw17" dist="17961" dir="2700000">
                          <a:srgbClr val="FAFD00">
                            <a:gamma/>
                            <a:shade val="60000"/>
                            <a:invGamma/>
                          </a:srgbClr>
                        </a:prstShdw>
                      </a:effectLst>
                    </p:spPr>
                    <p:txBody>
                      <a:bodyPr wrap="none" anchor="ctr"/>
                      <a:lstStyle/>
                      <a:p>
                        <a:endParaRPr lang="zh-TW" altLang="en-US"/>
                      </a:p>
                    </p:txBody>
                  </p:sp>
                  <p:sp>
                    <p:nvSpPr>
                      <p:cNvPr id="5197" name="Arc 1665"/>
                      <p:cNvSpPr>
                        <a:spLocks/>
                      </p:cNvSpPr>
                      <p:nvPr/>
                    </p:nvSpPr>
                    <p:spPr bwMode="auto">
                      <a:xfrm>
                        <a:off x="895" y="2533"/>
                        <a:ext cx="287" cy="279"/>
                      </a:xfrm>
                      <a:custGeom>
                        <a:avLst/>
                        <a:gdLst>
                          <a:gd name="G0" fmla="+- 75 0 0"/>
                          <a:gd name="G1" fmla="+- 21600 0 0"/>
                          <a:gd name="G2" fmla="+- 21600 0 0"/>
                          <a:gd name="T0" fmla="*/ 0 w 21675"/>
                          <a:gd name="T1" fmla="*/ 0 h 21600"/>
                          <a:gd name="T2" fmla="*/ 21675 w 21675"/>
                          <a:gd name="T3" fmla="*/ 21600 h 21600"/>
                          <a:gd name="T4" fmla="*/ 75 w 21675"/>
                          <a:gd name="T5" fmla="*/ 21600 h 21600"/>
                        </a:gdLst>
                        <a:ahLst/>
                        <a:cxnLst>
                          <a:cxn ang="0">
                            <a:pos x="T0" y="T1"/>
                          </a:cxn>
                          <a:cxn ang="0">
                            <a:pos x="T2" y="T3"/>
                          </a:cxn>
                          <a:cxn ang="0">
                            <a:pos x="T4" y="T5"/>
                          </a:cxn>
                        </a:cxnLst>
                        <a:rect l="0" t="0" r="r" b="b"/>
                        <a:pathLst>
                          <a:path w="21675" h="21600" fill="none" extrusionOk="0">
                            <a:moveTo>
                              <a:pt x="0" y="0"/>
                            </a:moveTo>
                            <a:cubicBezTo>
                              <a:pt x="25" y="0"/>
                              <a:pt x="50" y="-1"/>
                              <a:pt x="75" y="0"/>
                            </a:cubicBezTo>
                            <a:cubicBezTo>
                              <a:pt x="12004" y="0"/>
                              <a:pt x="21675" y="9670"/>
                              <a:pt x="21675" y="21600"/>
                            </a:cubicBezTo>
                          </a:path>
                          <a:path w="21675" h="21600" stroke="0" extrusionOk="0">
                            <a:moveTo>
                              <a:pt x="0" y="0"/>
                            </a:moveTo>
                            <a:cubicBezTo>
                              <a:pt x="25" y="0"/>
                              <a:pt x="50" y="-1"/>
                              <a:pt x="75" y="0"/>
                            </a:cubicBezTo>
                            <a:cubicBezTo>
                              <a:pt x="12004" y="0"/>
                              <a:pt x="21675" y="9670"/>
                              <a:pt x="21675" y="21600"/>
                            </a:cubicBezTo>
                            <a:lnTo>
                              <a:pt x="75" y="21600"/>
                            </a:lnTo>
                            <a:close/>
                          </a:path>
                        </a:pathLst>
                      </a:custGeom>
                      <a:noFill/>
                      <a:ln w="50800" cap="rnd">
                        <a:solidFill>
                          <a:srgbClr val="FAFD00"/>
                        </a:solidFill>
                        <a:round/>
                        <a:headEnd/>
                        <a:tailEnd/>
                      </a:ln>
                      <a:effectLst>
                        <a:prstShdw prst="shdw17" dist="17961" dir="2700000">
                          <a:srgbClr val="FAFD00">
                            <a:gamma/>
                            <a:shade val="60000"/>
                            <a:invGamma/>
                          </a:srgbClr>
                        </a:prstShdw>
                      </a:effectLst>
                    </p:spPr>
                    <p:txBody>
                      <a:bodyPr wrap="none" anchor="ctr"/>
                      <a:lstStyle/>
                      <a:p>
                        <a:endParaRPr lang="zh-TW" altLang="en-US"/>
                      </a:p>
                    </p:txBody>
                  </p:sp>
                  <p:grpSp>
                    <p:nvGrpSpPr>
                      <p:cNvPr id="5198" name="Group 1666"/>
                      <p:cNvGrpSpPr>
                        <a:grpSpLocks/>
                      </p:cNvGrpSpPr>
                      <p:nvPr/>
                    </p:nvGrpSpPr>
                    <p:grpSpPr bwMode="auto">
                      <a:xfrm>
                        <a:off x="1145" y="2105"/>
                        <a:ext cx="82" cy="118"/>
                        <a:chOff x="1145" y="2105"/>
                        <a:chExt cx="82" cy="118"/>
                      </a:xfrm>
                    </p:grpSpPr>
                    <p:sp>
                      <p:nvSpPr>
                        <p:cNvPr id="5275" name="Rectangle 1667"/>
                        <p:cNvSpPr>
                          <a:spLocks noChangeArrowheads="1"/>
                        </p:cNvSpPr>
                        <p:nvPr/>
                      </p:nvSpPr>
                      <p:spPr bwMode="auto">
                        <a:xfrm>
                          <a:off x="1172" y="2171"/>
                          <a:ext cx="28" cy="2"/>
                        </a:xfrm>
                        <a:prstGeom prst="rect">
                          <a:avLst/>
                        </a:prstGeom>
                        <a:solidFill>
                          <a:schemeClr val="bg2"/>
                        </a:solidFill>
                        <a:ln w="12700">
                          <a:noFill/>
                          <a:miter lim="800000"/>
                          <a:headEnd/>
                          <a:tailEnd/>
                        </a:ln>
                        <a:effectLst/>
                      </p:spPr>
                      <p:txBody>
                        <a:bodyPr wrap="none" anchor="ctr"/>
                        <a:lstStyle/>
                        <a:p>
                          <a:endParaRPr lang="zh-TW" altLang="en-US"/>
                        </a:p>
                      </p:txBody>
                    </p:sp>
                    <p:sp>
                      <p:nvSpPr>
                        <p:cNvPr id="5276" name="Rectangle 1668"/>
                        <p:cNvSpPr>
                          <a:spLocks noChangeArrowheads="1"/>
                        </p:cNvSpPr>
                        <p:nvPr/>
                      </p:nvSpPr>
                      <p:spPr bwMode="auto">
                        <a:xfrm>
                          <a:off x="1151" y="2172"/>
                          <a:ext cx="68" cy="26"/>
                        </a:xfrm>
                        <a:prstGeom prst="rect">
                          <a:avLst/>
                        </a:prstGeom>
                        <a:solidFill>
                          <a:srgbClr val="BFBFBF"/>
                        </a:solidFill>
                        <a:ln w="12700">
                          <a:noFill/>
                          <a:miter lim="800000"/>
                          <a:headEnd/>
                          <a:tailEnd/>
                        </a:ln>
                        <a:effectLst/>
                      </p:spPr>
                      <p:txBody>
                        <a:bodyPr wrap="none" anchor="ctr"/>
                        <a:lstStyle/>
                        <a:p>
                          <a:endParaRPr lang="zh-TW" altLang="en-US"/>
                        </a:p>
                      </p:txBody>
                    </p:sp>
                    <p:sp>
                      <p:nvSpPr>
                        <p:cNvPr id="5277" name="Rectangle 1669"/>
                        <p:cNvSpPr>
                          <a:spLocks noChangeArrowheads="1"/>
                        </p:cNvSpPr>
                        <p:nvPr/>
                      </p:nvSpPr>
                      <p:spPr bwMode="auto">
                        <a:xfrm>
                          <a:off x="1158" y="2105"/>
                          <a:ext cx="55" cy="64"/>
                        </a:xfrm>
                        <a:prstGeom prst="rect">
                          <a:avLst/>
                        </a:prstGeom>
                        <a:solidFill>
                          <a:srgbClr val="BFBFBF"/>
                        </a:solidFill>
                        <a:ln w="12700">
                          <a:noFill/>
                          <a:miter lim="800000"/>
                          <a:headEnd/>
                          <a:tailEnd/>
                        </a:ln>
                        <a:effectLst/>
                      </p:spPr>
                      <p:txBody>
                        <a:bodyPr wrap="none" anchor="ctr"/>
                        <a:lstStyle/>
                        <a:p>
                          <a:endParaRPr lang="zh-TW" altLang="en-US"/>
                        </a:p>
                      </p:txBody>
                    </p:sp>
                    <p:sp>
                      <p:nvSpPr>
                        <p:cNvPr id="5278" name="Rectangle 1670"/>
                        <p:cNvSpPr>
                          <a:spLocks noChangeArrowheads="1"/>
                        </p:cNvSpPr>
                        <p:nvPr/>
                      </p:nvSpPr>
                      <p:spPr bwMode="auto">
                        <a:xfrm>
                          <a:off x="1163" y="2112"/>
                          <a:ext cx="45" cy="52"/>
                        </a:xfrm>
                        <a:prstGeom prst="rect">
                          <a:avLst/>
                        </a:prstGeom>
                        <a:solidFill>
                          <a:srgbClr val="00B7A5"/>
                        </a:solidFill>
                        <a:ln w="12700">
                          <a:noFill/>
                          <a:miter lim="800000"/>
                          <a:headEnd/>
                          <a:tailEnd/>
                        </a:ln>
                        <a:effectLst/>
                      </p:spPr>
                      <p:txBody>
                        <a:bodyPr wrap="none" anchor="ctr"/>
                        <a:lstStyle/>
                        <a:p>
                          <a:endParaRPr lang="zh-TW" altLang="en-US"/>
                        </a:p>
                      </p:txBody>
                    </p:sp>
                    <p:sp>
                      <p:nvSpPr>
                        <p:cNvPr id="5279" name="Freeform 1671"/>
                        <p:cNvSpPr>
                          <a:spLocks/>
                        </p:cNvSpPr>
                        <p:nvPr/>
                      </p:nvSpPr>
                      <p:spPr bwMode="auto">
                        <a:xfrm>
                          <a:off x="1145" y="2205"/>
                          <a:ext cx="82" cy="17"/>
                        </a:xfrm>
                        <a:custGeom>
                          <a:avLst/>
                          <a:gdLst/>
                          <a:ahLst/>
                          <a:cxnLst>
                            <a:cxn ang="0">
                              <a:pos x="8" y="0"/>
                            </a:cxn>
                            <a:cxn ang="0">
                              <a:pos x="75" y="0"/>
                            </a:cxn>
                            <a:cxn ang="0">
                              <a:pos x="81" y="16"/>
                            </a:cxn>
                            <a:cxn ang="0">
                              <a:pos x="0" y="16"/>
                            </a:cxn>
                            <a:cxn ang="0">
                              <a:pos x="8" y="0"/>
                            </a:cxn>
                          </a:cxnLst>
                          <a:rect l="0" t="0" r="r" b="b"/>
                          <a:pathLst>
                            <a:path w="82" h="17">
                              <a:moveTo>
                                <a:pt x="8" y="0"/>
                              </a:moveTo>
                              <a:lnTo>
                                <a:pt x="75" y="0"/>
                              </a:lnTo>
                              <a:lnTo>
                                <a:pt x="81" y="16"/>
                              </a:lnTo>
                              <a:lnTo>
                                <a:pt x="0" y="16"/>
                              </a:lnTo>
                              <a:lnTo>
                                <a:pt x="8" y="0"/>
                              </a:lnTo>
                            </a:path>
                          </a:pathLst>
                        </a:custGeom>
                        <a:solidFill>
                          <a:schemeClr val="bg2"/>
                        </a:solidFill>
                        <a:ln w="12700" cap="rnd" cmpd="sng">
                          <a:noFill/>
                          <a:prstDash val="solid"/>
                          <a:round/>
                          <a:headEnd type="none" w="med" len="med"/>
                          <a:tailEnd type="none" w="med" len="med"/>
                        </a:ln>
                        <a:effectLst/>
                      </p:spPr>
                      <p:txBody>
                        <a:bodyPr/>
                        <a:lstStyle/>
                        <a:p>
                          <a:endParaRPr lang="zh-TW" altLang="en-US"/>
                        </a:p>
                      </p:txBody>
                    </p:sp>
                    <p:sp>
                      <p:nvSpPr>
                        <p:cNvPr id="5280" name="Rectangle 1672"/>
                        <p:cNvSpPr>
                          <a:spLocks noChangeArrowheads="1"/>
                        </p:cNvSpPr>
                        <p:nvPr/>
                      </p:nvSpPr>
                      <p:spPr bwMode="auto">
                        <a:xfrm>
                          <a:off x="1145" y="2221"/>
                          <a:ext cx="80" cy="2"/>
                        </a:xfrm>
                        <a:prstGeom prst="rect">
                          <a:avLst/>
                        </a:prstGeom>
                        <a:solidFill>
                          <a:srgbClr val="474747"/>
                        </a:solidFill>
                        <a:ln w="12700">
                          <a:noFill/>
                          <a:miter lim="800000"/>
                          <a:headEnd/>
                          <a:tailEnd/>
                        </a:ln>
                        <a:effectLst/>
                      </p:spPr>
                      <p:txBody>
                        <a:bodyPr wrap="none" anchor="ctr"/>
                        <a:lstStyle/>
                        <a:p>
                          <a:endParaRPr lang="zh-TW" altLang="en-US"/>
                        </a:p>
                      </p:txBody>
                    </p:sp>
                    <p:sp>
                      <p:nvSpPr>
                        <p:cNvPr id="5281" name="Freeform 1673"/>
                        <p:cNvSpPr>
                          <a:spLocks/>
                        </p:cNvSpPr>
                        <p:nvPr/>
                      </p:nvSpPr>
                      <p:spPr bwMode="auto">
                        <a:xfrm>
                          <a:off x="1152" y="2206"/>
                          <a:ext cx="68" cy="10"/>
                        </a:xfrm>
                        <a:custGeom>
                          <a:avLst/>
                          <a:gdLst/>
                          <a:ahLst/>
                          <a:cxnLst>
                            <a:cxn ang="0">
                              <a:pos x="4" y="0"/>
                            </a:cxn>
                            <a:cxn ang="0">
                              <a:pos x="63" y="0"/>
                            </a:cxn>
                            <a:cxn ang="0">
                              <a:pos x="67" y="9"/>
                            </a:cxn>
                            <a:cxn ang="0">
                              <a:pos x="0" y="9"/>
                            </a:cxn>
                            <a:cxn ang="0">
                              <a:pos x="4" y="0"/>
                            </a:cxn>
                          </a:cxnLst>
                          <a:rect l="0" t="0" r="r" b="b"/>
                          <a:pathLst>
                            <a:path w="68" h="10">
                              <a:moveTo>
                                <a:pt x="4" y="0"/>
                              </a:moveTo>
                              <a:lnTo>
                                <a:pt x="63" y="0"/>
                              </a:lnTo>
                              <a:lnTo>
                                <a:pt x="67" y="9"/>
                              </a:lnTo>
                              <a:lnTo>
                                <a:pt x="0" y="9"/>
                              </a:lnTo>
                              <a:lnTo>
                                <a:pt x="4" y="0"/>
                              </a:lnTo>
                            </a:path>
                          </a:pathLst>
                        </a:custGeom>
                        <a:solidFill>
                          <a:srgbClr val="474747"/>
                        </a:solidFill>
                        <a:ln w="12700" cap="rnd" cmpd="sng">
                          <a:noFill/>
                          <a:prstDash val="solid"/>
                          <a:round/>
                          <a:headEnd type="none" w="med" len="med"/>
                          <a:tailEnd type="none" w="med" len="med"/>
                        </a:ln>
                        <a:effectLst/>
                      </p:spPr>
                      <p:txBody>
                        <a:bodyPr/>
                        <a:lstStyle/>
                        <a:p>
                          <a:endParaRPr lang="zh-TW" altLang="en-US"/>
                        </a:p>
                      </p:txBody>
                    </p:sp>
                    <p:sp>
                      <p:nvSpPr>
                        <p:cNvPr id="5282" name="Line 1674"/>
                        <p:cNvSpPr>
                          <a:spLocks noChangeShapeType="1"/>
                        </p:cNvSpPr>
                        <p:nvPr/>
                      </p:nvSpPr>
                      <p:spPr bwMode="auto">
                        <a:xfrm>
                          <a:off x="1204" y="2186"/>
                          <a:ext cx="4" cy="0"/>
                        </a:xfrm>
                        <a:prstGeom prst="line">
                          <a:avLst/>
                        </a:prstGeom>
                        <a:noFill/>
                        <a:ln w="12700">
                          <a:solidFill>
                            <a:schemeClr val="tx1"/>
                          </a:solidFill>
                          <a:round/>
                          <a:headEnd/>
                          <a:tailEnd/>
                        </a:ln>
                        <a:effectLst/>
                      </p:spPr>
                      <p:txBody>
                        <a:bodyPr wrap="none" anchor="ctr"/>
                        <a:lstStyle/>
                        <a:p>
                          <a:endParaRPr lang="zh-TW" altLang="en-US"/>
                        </a:p>
                      </p:txBody>
                    </p:sp>
                    <p:sp>
                      <p:nvSpPr>
                        <p:cNvPr id="5283" name="Rectangle 1675"/>
                        <p:cNvSpPr>
                          <a:spLocks noChangeArrowheads="1"/>
                        </p:cNvSpPr>
                        <p:nvPr/>
                      </p:nvSpPr>
                      <p:spPr bwMode="auto">
                        <a:xfrm>
                          <a:off x="1161" y="2119"/>
                          <a:ext cx="24" cy="38"/>
                        </a:xfrm>
                        <a:prstGeom prst="rect">
                          <a:avLst/>
                        </a:prstGeom>
                        <a:noFill/>
                        <a:ln w="12700">
                          <a:noFill/>
                          <a:miter lim="800000"/>
                          <a:headEnd/>
                          <a:tailEnd/>
                        </a:ln>
                        <a:effectLst/>
                      </p:spPr>
                      <p:txBody>
                        <a:bodyPr wrap="none" anchor="ctr"/>
                        <a:lstStyle/>
                        <a:p>
                          <a:endParaRPr lang="zh-TW" altLang="en-US"/>
                        </a:p>
                      </p:txBody>
                    </p:sp>
                  </p:grpSp>
                  <p:sp>
                    <p:nvSpPr>
                      <p:cNvPr id="5199" name="Line 1676"/>
                      <p:cNvSpPr>
                        <a:spLocks noChangeShapeType="1"/>
                      </p:cNvSpPr>
                      <p:nvPr/>
                    </p:nvSpPr>
                    <p:spPr bwMode="auto">
                      <a:xfrm>
                        <a:off x="748" y="2311"/>
                        <a:ext cx="2" cy="12"/>
                      </a:xfrm>
                      <a:prstGeom prst="line">
                        <a:avLst/>
                      </a:prstGeom>
                      <a:noFill/>
                      <a:ln w="50800">
                        <a:solidFill>
                          <a:srgbClr val="FAFD00"/>
                        </a:solidFill>
                        <a:round/>
                        <a:headEnd/>
                        <a:tailEnd/>
                      </a:ln>
                      <a:effectLst>
                        <a:prstShdw prst="shdw17" dist="17961" dir="2700000">
                          <a:srgbClr val="FAFD00">
                            <a:gamma/>
                            <a:shade val="60000"/>
                            <a:invGamma/>
                          </a:srgbClr>
                        </a:prstShdw>
                      </a:effectLst>
                    </p:spPr>
                    <p:txBody>
                      <a:bodyPr wrap="none" anchor="ctr"/>
                      <a:lstStyle/>
                      <a:p>
                        <a:endParaRPr lang="zh-TW" altLang="en-US"/>
                      </a:p>
                    </p:txBody>
                  </p:sp>
                  <p:sp>
                    <p:nvSpPr>
                      <p:cNvPr id="5200" name="Line 1677"/>
                      <p:cNvSpPr>
                        <a:spLocks noChangeShapeType="1"/>
                      </p:cNvSpPr>
                      <p:nvPr/>
                    </p:nvSpPr>
                    <p:spPr bwMode="auto">
                      <a:xfrm>
                        <a:off x="1028" y="2355"/>
                        <a:ext cx="0" cy="72"/>
                      </a:xfrm>
                      <a:prstGeom prst="line">
                        <a:avLst/>
                      </a:prstGeom>
                      <a:noFill/>
                      <a:ln w="50800">
                        <a:solidFill>
                          <a:srgbClr val="FAFD00"/>
                        </a:solidFill>
                        <a:round/>
                        <a:headEnd/>
                        <a:tailEnd/>
                      </a:ln>
                      <a:effectLst>
                        <a:prstShdw prst="shdw17" dist="17961" dir="2700000">
                          <a:srgbClr val="FAFD00">
                            <a:gamma/>
                            <a:shade val="60000"/>
                            <a:invGamma/>
                          </a:srgbClr>
                        </a:prstShdw>
                      </a:effectLst>
                    </p:spPr>
                    <p:txBody>
                      <a:bodyPr wrap="none" anchor="ctr"/>
                      <a:lstStyle/>
                      <a:p>
                        <a:endParaRPr lang="zh-TW" altLang="en-US"/>
                      </a:p>
                    </p:txBody>
                  </p:sp>
                  <p:grpSp>
                    <p:nvGrpSpPr>
                      <p:cNvPr id="5201" name="Group 1678"/>
                      <p:cNvGrpSpPr>
                        <a:grpSpLocks/>
                      </p:cNvGrpSpPr>
                      <p:nvPr/>
                    </p:nvGrpSpPr>
                    <p:grpSpPr bwMode="auto">
                      <a:xfrm>
                        <a:off x="1017" y="2442"/>
                        <a:ext cx="80" cy="67"/>
                        <a:chOff x="1017" y="2442"/>
                        <a:chExt cx="80" cy="67"/>
                      </a:xfrm>
                    </p:grpSpPr>
                    <p:sp>
                      <p:nvSpPr>
                        <p:cNvPr id="5259" name="Rectangle 1679"/>
                        <p:cNvSpPr>
                          <a:spLocks noChangeArrowheads="1"/>
                        </p:cNvSpPr>
                        <p:nvPr/>
                      </p:nvSpPr>
                      <p:spPr bwMode="auto">
                        <a:xfrm>
                          <a:off x="1017" y="2442"/>
                          <a:ext cx="80" cy="67"/>
                        </a:xfrm>
                        <a:prstGeom prst="rect">
                          <a:avLst/>
                        </a:prstGeom>
                        <a:solidFill>
                          <a:schemeClr val="tx1"/>
                        </a:solidFill>
                        <a:ln w="12700">
                          <a:noFill/>
                          <a:miter lim="800000"/>
                          <a:headEnd/>
                          <a:tailEnd/>
                        </a:ln>
                        <a:effectLst/>
                      </p:spPr>
                      <p:txBody>
                        <a:bodyPr wrap="none" anchor="ctr"/>
                        <a:lstStyle/>
                        <a:p>
                          <a:endParaRPr lang="zh-TW" altLang="en-US"/>
                        </a:p>
                      </p:txBody>
                    </p:sp>
                    <p:sp>
                      <p:nvSpPr>
                        <p:cNvPr id="5260" name="Freeform 1680"/>
                        <p:cNvSpPr>
                          <a:spLocks/>
                        </p:cNvSpPr>
                        <p:nvPr/>
                      </p:nvSpPr>
                      <p:spPr bwMode="auto">
                        <a:xfrm>
                          <a:off x="1058" y="2449"/>
                          <a:ext cx="4" cy="55"/>
                        </a:xfrm>
                        <a:custGeom>
                          <a:avLst/>
                          <a:gdLst/>
                          <a:ahLst/>
                          <a:cxnLst>
                            <a:cxn ang="0">
                              <a:pos x="0" y="0"/>
                            </a:cxn>
                            <a:cxn ang="0">
                              <a:pos x="3" y="0"/>
                            </a:cxn>
                            <a:cxn ang="0">
                              <a:pos x="3" y="54"/>
                            </a:cxn>
                            <a:cxn ang="0">
                              <a:pos x="0" y="54"/>
                            </a:cxn>
                            <a:cxn ang="0">
                              <a:pos x="0" y="0"/>
                            </a:cxn>
                          </a:cxnLst>
                          <a:rect l="0" t="0" r="r" b="b"/>
                          <a:pathLst>
                            <a:path w="4" h="55">
                              <a:moveTo>
                                <a:pt x="0" y="0"/>
                              </a:moveTo>
                              <a:lnTo>
                                <a:pt x="3" y="0"/>
                              </a:lnTo>
                              <a:lnTo>
                                <a:pt x="3" y="54"/>
                              </a:lnTo>
                              <a:lnTo>
                                <a:pt x="0" y="54"/>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61" name="Freeform 1681"/>
                        <p:cNvSpPr>
                          <a:spLocks/>
                        </p:cNvSpPr>
                        <p:nvPr/>
                      </p:nvSpPr>
                      <p:spPr bwMode="auto">
                        <a:xfrm>
                          <a:off x="1068" y="2449"/>
                          <a:ext cx="4" cy="55"/>
                        </a:xfrm>
                        <a:custGeom>
                          <a:avLst/>
                          <a:gdLst/>
                          <a:ahLst/>
                          <a:cxnLst>
                            <a:cxn ang="0">
                              <a:pos x="0" y="0"/>
                            </a:cxn>
                            <a:cxn ang="0">
                              <a:pos x="3" y="0"/>
                            </a:cxn>
                            <a:cxn ang="0">
                              <a:pos x="3" y="54"/>
                            </a:cxn>
                            <a:cxn ang="0">
                              <a:pos x="0" y="54"/>
                            </a:cxn>
                            <a:cxn ang="0">
                              <a:pos x="0" y="0"/>
                            </a:cxn>
                          </a:cxnLst>
                          <a:rect l="0" t="0" r="r" b="b"/>
                          <a:pathLst>
                            <a:path w="4" h="55">
                              <a:moveTo>
                                <a:pt x="0" y="0"/>
                              </a:moveTo>
                              <a:lnTo>
                                <a:pt x="3" y="0"/>
                              </a:lnTo>
                              <a:lnTo>
                                <a:pt x="3" y="54"/>
                              </a:lnTo>
                              <a:lnTo>
                                <a:pt x="0" y="54"/>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62" name="Freeform 1682"/>
                        <p:cNvSpPr>
                          <a:spLocks/>
                        </p:cNvSpPr>
                        <p:nvPr/>
                      </p:nvSpPr>
                      <p:spPr bwMode="auto">
                        <a:xfrm>
                          <a:off x="1078" y="2449"/>
                          <a:ext cx="5" cy="55"/>
                        </a:xfrm>
                        <a:custGeom>
                          <a:avLst/>
                          <a:gdLst/>
                          <a:ahLst/>
                          <a:cxnLst>
                            <a:cxn ang="0">
                              <a:pos x="0" y="0"/>
                            </a:cxn>
                            <a:cxn ang="0">
                              <a:pos x="4" y="0"/>
                            </a:cxn>
                            <a:cxn ang="0">
                              <a:pos x="4" y="54"/>
                            </a:cxn>
                            <a:cxn ang="0">
                              <a:pos x="0" y="54"/>
                            </a:cxn>
                            <a:cxn ang="0">
                              <a:pos x="0" y="0"/>
                            </a:cxn>
                          </a:cxnLst>
                          <a:rect l="0" t="0" r="r" b="b"/>
                          <a:pathLst>
                            <a:path w="5" h="55">
                              <a:moveTo>
                                <a:pt x="0" y="0"/>
                              </a:moveTo>
                              <a:lnTo>
                                <a:pt x="4" y="0"/>
                              </a:lnTo>
                              <a:lnTo>
                                <a:pt x="4" y="54"/>
                              </a:lnTo>
                              <a:lnTo>
                                <a:pt x="0" y="54"/>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63" name="Freeform 1683"/>
                        <p:cNvSpPr>
                          <a:spLocks/>
                        </p:cNvSpPr>
                        <p:nvPr/>
                      </p:nvSpPr>
                      <p:spPr bwMode="auto">
                        <a:xfrm>
                          <a:off x="1089" y="2449"/>
                          <a:ext cx="5" cy="55"/>
                        </a:xfrm>
                        <a:custGeom>
                          <a:avLst/>
                          <a:gdLst/>
                          <a:ahLst/>
                          <a:cxnLst>
                            <a:cxn ang="0">
                              <a:pos x="0" y="0"/>
                            </a:cxn>
                            <a:cxn ang="0">
                              <a:pos x="4" y="0"/>
                            </a:cxn>
                            <a:cxn ang="0">
                              <a:pos x="4" y="54"/>
                            </a:cxn>
                            <a:cxn ang="0">
                              <a:pos x="0" y="54"/>
                            </a:cxn>
                            <a:cxn ang="0">
                              <a:pos x="0" y="0"/>
                            </a:cxn>
                          </a:cxnLst>
                          <a:rect l="0" t="0" r="r" b="b"/>
                          <a:pathLst>
                            <a:path w="5" h="55">
                              <a:moveTo>
                                <a:pt x="0" y="0"/>
                              </a:moveTo>
                              <a:lnTo>
                                <a:pt x="4" y="0"/>
                              </a:lnTo>
                              <a:lnTo>
                                <a:pt x="4" y="54"/>
                              </a:lnTo>
                              <a:lnTo>
                                <a:pt x="0" y="54"/>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64" name="Rectangle 1684"/>
                        <p:cNvSpPr>
                          <a:spLocks noChangeArrowheads="1"/>
                        </p:cNvSpPr>
                        <p:nvPr/>
                      </p:nvSpPr>
                      <p:spPr bwMode="auto">
                        <a:xfrm>
                          <a:off x="1019" y="2461"/>
                          <a:ext cx="2" cy="3"/>
                        </a:xfrm>
                        <a:prstGeom prst="rect">
                          <a:avLst/>
                        </a:prstGeom>
                        <a:solidFill>
                          <a:srgbClr val="00FFFF"/>
                        </a:solidFill>
                        <a:ln w="12700">
                          <a:noFill/>
                          <a:miter lim="800000"/>
                          <a:headEnd/>
                          <a:tailEnd/>
                        </a:ln>
                        <a:effectLst/>
                      </p:spPr>
                      <p:txBody>
                        <a:bodyPr wrap="none" anchor="ctr"/>
                        <a:lstStyle/>
                        <a:p>
                          <a:endParaRPr lang="zh-TW" altLang="en-US"/>
                        </a:p>
                      </p:txBody>
                    </p:sp>
                    <p:sp>
                      <p:nvSpPr>
                        <p:cNvPr id="5265" name="Freeform 1685"/>
                        <p:cNvSpPr>
                          <a:spLocks/>
                        </p:cNvSpPr>
                        <p:nvPr/>
                      </p:nvSpPr>
                      <p:spPr bwMode="auto">
                        <a:xfrm>
                          <a:off x="1048" y="2449"/>
                          <a:ext cx="4" cy="30"/>
                        </a:xfrm>
                        <a:custGeom>
                          <a:avLst/>
                          <a:gdLst/>
                          <a:ahLst/>
                          <a:cxnLst>
                            <a:cxn ang="0">
                              <a:pos x="0" y="0"/>
                            </a:cxn>
                            <a:cxn ang="0">
                              <a:pos x="3" y="0"/>
                            </a:cxn>
                            <a:cxn ang="0">
                              <a:pos x="3" y="29"/>
                            </a:cxn>
                            <a:cxn ang="0">
                              <a:pos x="0" y="29"/>
                            </a:cxn>
                            <a:cxn ang="0">
                              <a:pos x="0" y="0"/>
                            </a:cxn>
                          </a:cxnLst>
                          <a:rect l="0" t="0" r="r" b="b"/>
                          <a:pathLst>
                            <a:path w="4" h="30">
                              <a:moveTo>
                                <a:pt x="0" y="0"/>
                              </a:moveTo>
                              <a:lnTo>
                                <a:pt x="3" y="0"/>
                              </a:lnTo>
                              <a:lnTo>
                                <a:pt x="3" y="29"/>
                              </a:lnTo>
                              <a:lnTo>
                                <a:pt x="0" y="29"/>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66" name="Freeform 1686"/>
                        <p:cNvSpPr>
                          <a:spLocks/>
                        </p:cNvSpPr>
                        <p:nvPr/>
                      </p:nvSpPr>
                      <p:spPr bwMode="auto">
                        <a:xfrm>
                          <a:off x="1039" y="2468"/>
                          <a:ext cx="8" cy="9"/>
                        </a:xfrm>
                        <a:custGeom>
                          <a:avLst/>
                          <a:gdLst/>
                          <a:ahLst/>
                          <a:cxnLst>
                            <a:cxn ang="0">
                              <a:pos x="0" y="2"/>
                            </a:cxn>
                            <a:cxn ang="0">
                              <a:pos x="1" y="0"/>
                            </a:cxn>
                            <a:cxn ang="0">
                              <a:pos x="7" y="6"/>
                            </a:cxn>
                            <a:cxn ang="0">
                              <a:pos x="5" y="8"/>
                            </a:cxn>
                            <a:cxn ang="0">
                              <a:pos x="0" y="2"/>
                            </a:cxn>
                          </a:cxnLst>
                          <a:rect l="0" t="0" r="r" b="b"/>
                          <a:pathLst>
                            <a:path w="8" h="9">
                              <a:moveTo>
                                <a:pt x="0" y="2"/>
                              </a:moveTo>
                              <a:lnTo>
                                <a:pt x="1" y="0"/>
                              </a:lnTo>
                              <a:lnTo>
                                <a:pt x="7" y="6"/>
                              </a:lnTo>
                              <a:lnTo>
                                <a:pt x="5" y="8"/>
                              </a:lnTo>
                              <a:lnTo>
                                <a:pt x="0" y="2"/>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67" name="Rectangle 1687"/>
                        <p:cNvSpPr>
                          <a:spLocks noChangeArrowheads="1"/>
                        </p:cNvSpPr>
                        <p:nvPr/>
                      </p:nvSpPr>
                      <p:spPr bwMode="auto">
                        <a:xfrm>
                          <a:off x="1035" y="2449"/>
                          <a:ext cx="3" cy="1"/>
                        </a:xfrm>
                        <a:prstGeom prst="rect">
                          <a:avLst/>
                        </a:prstGeom>
                        <a:solidFill>
                          <a:srgbClr val="00FFFF"/>
                        </a:solidFill>
                        <a:ln w="12700">
                          <a:noFill/>
                          <a:miter lim="800000"/>
                          <a:headEnd/>
                          <a:tailEnd/>
                        </a:ln>
                        <a:effectLst/>
                      </p:spPr>
                      <p:txBody>
                        <a:bodyPr wrap="none" anchor="ctr"/>
                        <a:lstStyle/>
                        <a:p>
                          <a:endParaRPr lang="zh-TW" altLang="en-US"/>
                        </a:p>
                      </p:txBody>
                    </p:sp>
                    <p:sp>
                      <p:nvSpPr>
                        <p:cNvPr id="5268" name="Freeform 1688"/>
                        <p:cNvSpPr>
                          <a:spLocks/>
                        </p:cNvSpPr>
                        <p:nvPr/>
                      </p:nvSpPr>
                      <p:spPr bwMode="auto">
                        <a:xfrm>
                          <a:off x="1017" y="2483"/>
                          <a:ext cx="39" cy="1"/>
                        </a:xfrm>
                        <a:custGeom>
                          <a:avLst/>
                          <a:gdLst/>
                          <a:ahLst/>
                          <a:cxnLst>
                            <a:cxn ang="0">
                              <a:pos x="0" y="0"/>
                            </a:cxn>
                            <a:cxn ang="0">
                              <a:pos x="38" y="0"/>
                            </a:cxn>
                          </a:cxnLst>
                          <a:rect l="0" t="0" r="r" b="b"/>
                          <a:pathLst>
                            <a:path w="39" h="1">
                              <a:moveTo>
                                <a:pt x="0" y="0"/>
                              </a:moveTo>
                              <a:lnTo>
                                <a:pt x="38" y="0"/>
                              </a:lnTo>
                            </a:path>
                          </a:pathLst>
                        </a:custGeom>
                        <a:solidFill>
                          <a:schemeClr val="tx1"/>
                        </a:solidFill>
                        <a:ln w="12700" cap="rnd" cmpd="sng">
                          <a:solidFill>
                            <a:srgbClr val="00FFFF"/>
                          </a:solidFill>
                          <a:prstDash val="solid"/>
                          <a:round/>
                          <a:headEnd type="none" w="med" len="med"/>
                          <a:tailEnd type="none" w="med" len="med"/>
                        </a:ln>
                        <a:effectLst/>
                      </p:spPr>
                      <p:txBody>
                        <a:bodyPr/>
                        <a:lstStyle/>
                        <a:p>
                          <a:endParaRPr lang="zh-TW" altLang="en-US"/>
                        </a:p>
                      </p:txBody>
                    </p:sp>
                    <p:grpSp>
                      <p:nvGrpSpPr>
                        <p:cNvPr id="5269" name="Group 1689"/>
                        <p:cNvGrpSpPr>
                          <a:grpSpLocks/>
                        </p:cNvGrpSpPr>
                        <p:nvPr/>
                      </p:nvGrpSpPr>
                      <p:grpSpPr bwMode="auto">
                        <a:xfrm>
                          <a:off x="1032" y="2443"/>
                          <a:ext cx="55" cy="65"/>
                          <a:chOff x="1032" y="2443"/>
                          <a:chExt cx="55" cy="65"/>
                        </a:xfrm>
                      </p:grpSpPr>
                      <p:sp>
                        <p:nvSpPr>
                          <p:cNvPr id="5270" name="Freeform 1690"/>
                          <p:cNvSpPr>
                            <a:spLocks/>
                          </p:cNvSpPr>
                          <p:nvPr/>
                        </p:nvSpPr>
                        <p:spPr bwMode="auto">
                          <a:xfrm>
                            <a:off x="1086" y="2443"/>
                            <a:ext cx="1" cy="65"/>
                          </a:xfrm>
                          <a:custGeom>
                            <a:avLst/>
                            <a:gdLst/>
                            <a:ahLst/>
                            <a:cxnLst>
                              <a:cxn ang="0">
                                <a:pos x="0" y="0"/>
                              </a:cxn>
                              <a:cxn ang="0">
                                <a:pos x="0" y="64"/>
                              </a:cxn>
                            </a:cxnLst>
                            <a:rect l="0" t="0" r="r" b="b"/>
                            <a:pathLst>
                              <a:path w="1" h="65">
                                <a:moveTo>
                                  <a:pt x="0" y="0"/>
                                </a:moveTo>
                                <a:lnTo>
                                  <a:pt x="0" y="64"/>
                                </a:lnTo>
                              </a:path>
                            </a:pathLst>
                          </a:custGeom>
                          <a:solidFill>
                            <a:schemeClr val="tx1"/>
                          </a:solidFill>
                          <a:ln w="12700" cap="rnd" cmpd="sng">
                            <a:solidFill>
                              <a:srgbClr val="00FFFF"/>
                            </a:solidFill>
                            <a:prstDash val="solid"/>
                            <a:round/>
                            <a:headEnd type="none" w="med" len="med"/>
                            <a:tailEnd type="none" w="med" len="med"/>
                          </a:ln>
                          <a:effectLst/>
                        </p:spPr>
                        <p:txBody>
                          <a:bodyPr/>
                          <a:lstStyle/>
                          <a:p>
                            <a:endParaRPr lang="zh-TW" altLang="en-US"/>
                          </a:p>
                        </p:txBody>
                      </p:sp>
                      <p:sp>
                        <p:nvSpPr>
                          <p:cNvPr id="5271" name="Freeform 1691"/>
                          <p:cNvSpPr>
                            <a:spLocks/>
                          </p:cNvSpPr>
                          <p:nvPr/>
                        </p:nvSpPr>
                        <p:spPr bwMode="auto">
                          <a:xfrm>
                            <a:off x="1032" y="2443"/>
                            <a:ext cx="1" cy="65"/>
                          </a:xfrm>
                          <a:custGeom>
                            <a:avLst/>
                            <a:gdLst/>
                            <a:ahLst/>
                            <a:cxnLst>
                              <a:cxn ang="0">
                                <a:pos x="0" y="0"/>
                              </a:cxn>
                              <a:cxn ang="0">
                                <a:pos x="0" y="64"/>
                              </a:cxn>
                            </a:cxnLst>
                            <a:rect l="0" t="0" r="r" b="b"/>
                            <a:pathLst>
                              <a:path w="1" h="65">
                                <a:moveTo>
                                  <a:pt x="0" y="0"/>
                                </a:moveTo>
                                <a:lnTo>
                                  <a:pt x="0" y="64"/>
                                </a:lnTo>
                              </a:path>
                            </a:pathLst>
                          </a:custGeom>
                          <a:solidFill>
                            <a:schemeClr val="tx1"/>
                          </a:solidFill>
                          <a:ln w="12700" cap="rnd" cmpd="sng">
                            <a:solidFill>
                              <a:srgbClr val="00FFFF"/>
                            </a:solidFill>
                            <a:prstDash val="solid"/>
                            <a:round/>
                            <a:headEnd type="none" w="med" len="med"/>
                            <a:tailEnd type="none" w="med" len="med"/>
                          </a:ln>
                          <a:effectLst/>
                        </p:spPr>
                        <p:txBody>
                          <a:bodyPr/>
                          <a:lstStyle/>
                          <a:p>
                            <a:endParaRPr lang="zh-TW" altLang="en-US"/>
                          </a:p>
                        </p:txBody>
                      </p:sp>
                      <p:sp>
                        <p:nvSpPr>
                          <p:cNvPr id="5272" name="Freeform 1692"/>
                          <p:cNvSpPr>
                            <a:spLocks/>
                          </p:cNvSpPr>
                          <p:nvPr/>
                        </p:nvSpPr>
                        <p:spPr bwMode="auto">
                          <a:xfrm>
                            <a:off x="1055" y="2443"/>
                            <a:ext cx="1" cy="65"/>
                          </a:xfrm>
                          <a:custGeom>
                            <a:avLst/>
                            <a:gdLst/>
                            <a:ahLst/>
                            <a:cxnLst>
                              <a:cxn ang="0">
                                <a:pos x="0" y="0"/>
                              </a:cxn>
                              <a:cxn ang="0">
                                <a:pos x="0" y="64"/>
                              </a:cxn>
                            </a:cxnLst>
                            <a:rect l="0" t="0" r="r" b="b"/>
                            <a:pathLst>
                              <a:path w="1" h="65">
                                <a:moveTo>
                                  <a:pt x="0" y="0"/>
                                </a:moveTo>
                                <a:lnTo>
                                  <a:pt x="0" y="64"/>
                                </a:lnTo>
                              </a:path>
                            </a:pathLst>
                          </a:custGeom>
                          <a:solidFill>
                            <a:schemeClr val="tx1"/>
                          </a:solidFill>
                          <a:ln w="12700" cap="rnd" cmpd="sng">
                            <a:solidFill>
                              <a:srgbClr val="00FFFF"/>
                            </a:solidFill>
                            <a:prstDash val="solid"/>
                            <a:round/>
                            <a:headEnd type="none" w="med" len="med"/>
                            <a:tailEnd type="none" w="med" len="med"/>
                          </a:ln>
                          <a:effectLst/>
                        </p:spPr>
                        <p:txBody>
                          <a:bodyPr/>
                          <a:lstStyle/>
                          <a:p>
                            <a:endParaRPr lang="zh-TW" altLang="en-US"/>
                          </a:p>
                        </p:txBody>
                      </p:sp>
                      <p:sp>
                        <p:nvSpPr>
                          <p:cNvPr id="5273" name="Freeform 1693"/>
                          <p:cNvSpPr>
                            <a:spLocks/>
                          </p:cNvSpPr>
                          <p:nvPr/>
                        </p:nvSpPr>
                        <p:spPr bwMode="auto">
                          <a:xfrm>
                            <a:off x="1065" y="2443"/>
                            <a:ext cx="1" cy="65"/>
                          </a:xfrm>
                          <a:custGeom>
                            <a:avLst/>
                            <a:gdLst/>
                            <a:ahLst/>
                            <a:cxnLst>
                              <a:cxn ang="0">
                                <a:pos x="0" y="0"/>
                              </a:cxn>
                              <a:cxn ang="0">
                                <a:pos x="0" y="64"/>
                              </a:cxn>
                            </a:cxnLst>
                            <a:rect l="0" t="0" r="r" b="b"/>
                            <a:pathLst>
                              <a:path w="1" h="65">
                                <a:moveTo>
                                  <a:pt x="0" y="0"/>
                                </a:moveTo>
                                <a:lnTo>
                                  <a:pt x="0" y="64"/>
                                </a:lnTo>
                              </a:path>
                            </a:pathLst>
                          </a:custGeom>
                          <a:solidFill>
                            <a:schemeClr val="tx1"/>
                          </a:solidFill>
                          <a:ln w="12700" cap="rnd" cmpd="sng">
                            <a:solidFill>
                              <a:srgbClr val="00FFFF"/>
                            </a:solidFill>
                            <a:prstDash val="solid"/>
                            <a:round/>
                            <a:headEnd type="none" w="med" len="med"/>
                            <a:tailEnd type="none" w="med" len="med"/>
                          </a:ln>
                          <a:effectLst/>
                        </p:spPr>
                        <p:txBody>
                          <a:bodyPr/>
                          <a:lstStyle/>
                          <a:p>
                            <a:endParaRPr lang="zh-TW" altLang="en-US"/>
                          </a:p>
                        </p:txBody>
                      </p:sp>
                      <p:sp>
                        <p:nvSpPr>
                          <p:cNvPr id="5274" name="Freeform 1694"/>
                          <p:cNvSpPr>
                            <a:spLocks/>
                          </p:cNvSpPr>
                          <p:nvPr/>
                        </p:nvSpPr>
                        <p:spPr bwMode="auto">
                          <a:xfrm>
                            <a:off x="1076" y="2443"/>
                            <a:ext cx="1" cy="65"/>
                          </a:xfrm>
                          <a:custGeom>
                            <a:avLst/>
                            <a:gdLst/>
                            <a:ahLst/>
                            <a:cxnLst>
                              <a:cxn ang="0">
                                <a:pos x="0" y="0"/>
                              </a:cxn>
                              <a:cxn ang="0">
                                <a:pos x="0" y="64"/>
                              </a:cxn>
                            </a:cxnLst>
                            <a:rect l="0" t="0" r="r" b="b"/>
                            <a:pathLst>
                              <a:path w="1" h="65">
                                <a:moveTo>
                                  <a:pt x="0" y="0"/>
                                </a:moveTo>
                                <a:lnTo>
                                  <a:pt x="0" y="64"/>
                                </a:lnTo>
                              </a:path>
                            </a:pathLst>
                          </a:custGeom>
                          <a:solidFill>
                            <a:schemeClr val="tx1"/>
                          </a:solidFill>
                          <a:ln w="12700" cap="rnd" cmpd="sng">
                            <a:solidFill>
                              <a:srgbClr val="00FFFF"/>
                            </a:solidFill>
                            <a:prstDash val="solid"/>
                            <a:round/>
                            <a:headEnd type="none" w="med" len="med"/>
                            <a:tailEnd type="none" w="med" len="med"/>
                          </a:ln>
                          <a:effectLst/>
                        </p:spPr>
                        <p:txBody>
                          <a:bodyPr/>
                          <a:lstStyle/>
                          <a:p>
                            <a:endParaRPr lang="zh-TW" altLang="en-US"/>
                          </a:p>
                        </p:txBody>
                      </p:sp>
                    </p:grpSp>
                  </p:grpSp>
                  <p:grpSp>
                    <p:nvGrpSpPr>
                      <p:cNvPr id="5202" name="Group 1695"/>
                      <p:cNvGrpSpPr>
                        <a:grpSpLocks/>
                      </p:cNvGrpSpPr>
                      <p:nvPr/>
                    </p:nvGrpSpPr>
                    <p:grpSpPr bwMode="auto">
                      <a:xfrm>
                        <a:off x="735" y="2333"/>
                        <a:ext cx="104" cy="92"/>
                        <a:chOff x="735" y="2333"/>
                        <a:chExt cx="104" cy="92"/>
                      </a:xfrm>
                    </p:grpSpPr>
                    <p:sp>
                      <p:nvSpPr>
                        <p:cNvPr id="5207" name="Freeform 1696"/>
                        <p:cNvSpPr>
                          <a:spLocks/>
                        </p:cNvSpPr>
                        <p:nvPr/>
                      </p:nvSpPr>
                      <p:spPr bwMode="auto">
                        <a:xfrm>
                          <a:off x="763" y="2333"/>
                          <a:ext cx="7" cy="92"/>
                        </a:xfrm>
                        <a:custGeom>
                          <a:avLst/>
                          <a:gdLst/>
                          <a:ahLst/>
                          <a:cxnLst>
                            <a:cxn ang="0">
                              <a:pos x="0" y="0"/>
                            </a:cxn>
                            <a:cxn ang="0">
                              <a:pos x="6" y="0"/>
                            </a:cxn>
                            <a:cxn ang="0">
                              <a:pos x="6" y="91"/>
                            </a:cxn>
                            <a:cxn ang="0">
                              <a:pos x="0" y="91"/>
                            </a:cxn>
                            <a:cxn ang="0">
                              <a:pos x="0" y="0"/>
                            </a:cxn>
                          </a:cxnLst>
                          <a:rect l="0" t="0" r="r" b="b"/>
                          <a:pathLst>
                            <a:path w="7" h="92">
                              <a:moveTo>
                                <a:pt x="0" y="0"/>
                              </a:moveTo>
                              <a:lnTo>
                                <a:pt x="6" y="0"/>
                              </a:lnTo>
                              <a:lnTo>
                                <a:pt x="6" y="91"/>
                              </a:lnTo>
                              <a:lnTo>
                                <a:pt x="0" y="91"/>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zh-TW" altLang="en-US"/>
                        </a:p>
                      </p:txBody>
                    </p:sp>
                    <p:sp>
                      <p:nvSpPr>
                        <p:cNvPr id="5208" name="Freeform 1697"/>
                        <p:cNvSpPr>
                          <a:spLocks/>
                        </p:cNvSpPr>
                        <p:nvPr/>
                      </p:nvSpPr>
                      <p:spPr bwMode="auto">
                        <a:xfrm>
                          <a:off x="735" y="2333"/>
                          <a:ext cx="11" cy="92"/>
                        </a:xfrm>
                        <a:custGeom>
                          <a:avLst/>
                          <a:gdLst/>
                          <a:ahLst/>
                          <a:cxnLst>
                            <a:cxn ang="0">
                              <a:pos x="0" y="0"/>
                            </a:cxn>
                            <a:cxn ang="0">
                              <a:pos x="10" y="0"/>
                            </a:cxn>
                            <a:cxn ang="0">
                              <a:pos x="10" y="91"/>
                            </a:cxn>
                            <a:cxn ang="0">
                              <a:pos x="0" y="91"/>
                            </a:cxn>
                            <a:cxn ang="0">
                              <a:pos x="0" y="0"/>
                            </a:cxn>
                          </a:cxnLst>
                          <a:rect l="0" t="0" r="r" b="b"/>
                          <a:pathLst>
                            <a:path w="11" h="92">
                              <a:moveTo>
                                <a:pt x="0" y="0"/>
                              </a:moveTo>
                              <a:lnTo>
                                <a:pt x="10" y="0"/>
                              </a:lnTo>
                              <a:lnTo>
                                <a:pt x="10" y="91"/>
                              </a:lnTo>
                              <a:lnTo>
                                <a:pt x="0" y="91"/>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zh-TW" altLang="en-US"/>
                        </a:p>
                      </p:txBody>
                    </p:sp>
                    <p:sp>
                      <p:nvSpPr>
                        <p:cNvPr id="5209" name="Freeform 1698"/>
                        <p:cNvSpPr>
                          <a:spLocks/>
                        </p:cNvSpPr>
                        <p:nvPr/>
                      </p:nvSpPr>
                      <p:spPr bwMode="auto">
                        <a:xfrm>
                          <a:off x="736" y="2338"/>
                          <a:ext cx="3" cy="21"/>
                        </a:xfrm>
                        <a:custGeom>
                          <a:avLst/>
                          <a:gdLst/>
                          <a:ahLst/>
                          <a:cxnLst>
                            <a:cxn ang="0">
                              <a:pos x="0" y="0"/>
                            </a:cxn>
                            <a:cxn ang="0">
                              <a:pos x="2" y="0"/>
                            </a:cxn>
                            <a:cxn ang="0">
                              <a:pos x="2" y="20"/>
                            </a:cxn>
                            <a:cxn ang="0">
                              <a:pos x="0" y="20"/>
                            </a:cxn>
                            <a:cxn ang="0">
                              <a:pos x="0" y="0"/>
                            </a:cxn>
                          </a:cxnLst>
                          <a:rect l="0" t="0" r="r" b="b"/>
                          <a:pathLst>
                            <a:path w="3" h="21">
                              <a:moveTo>
                                <a:pt x="0" y="0"/>
                              </a:moveTo>
                              <a:lnTo>
                                <a:pt x="2" y="0"/>
                              </a:lnTo>
                              <a:lnTo>
                                <a:pt x="2" y="20"/>
                              </a:lnTo>
                              <a:lnTo>
                                <a:pt x="0" y="20"/>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10" name="Freeform 1699"/>
                        <p:cNvSpPr>
                          <a:spLocks/>
                        </p:cNvSpPr>
                        <p:nvPr/>
                      </p:nvSpPr>
                      <p:spPr bwMode="auto">
                        <a:xfrm>
                          <a:off x="736" y="2361"/>
                          <a:ext cx="3" cy="6"/>
                        </a:xfrm>
                        <a:custGeom>
                          <a:avLst/>
                          <a:gdLst/>
                          <a:ahLst/>
                          <a:cxnLst>
                            <a:cxn ang="0">
                              <a:pos x="0" y="5"/>
                            </a:cxn>
                            <a:cxn ang="0">
                              <a:pos x="2" y="5"/>
                            </a:cxn>
                            <a:cxn ang="0">
                              <a:pos x="2" y="0"/>
                            </a:cxn>
                            <a:cxn ang="0">
                              <a:pos x="0" y="0"/>
                            </a:cxn>
                            <a:cxn ang="0">
                              <a:pos x="0" y="5"/>
                            </a:cxn>
                          </a:cxnLst>
                          <a:rect l="0" t="0" r="r" b="b"/>
                          <a:pathLst>
                            <a:path w="3" h="6">
                              <a:moveTo>
                                <a:pt x="0" y="5"/>
                              </a:moveTo>
                              <a:lnTo>
                                <a:pt x="2" y="5"/>
                              </a:lnTo>
                              <a:lnTo>
                                <a:pt x="2" y="0"/>
                              </a:lnTo>
                              <a:lnTo>
                                <a:pt x="0" y="0"/>
                              </a:lnTo>
                              <a:lnTo>
                                <a:pt x="0" y="5"/>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11" name="Freeform 1700"/>
                        <p:cNvSpPr>
                          <a:spLocks/>
                        </p:cNvSpPr>
                        <p:nvPr/>
                      </p:nvSpPr>
                      <p:spPr bwMode="auto">
                        <a:xfrm>
                          <a:off x="736" y="2367"/>
                          <a:ext cx="3" cy="6"/>
                        </a:xfrm>
                        <a:custGeom>
                          <a:avLst/>
                          <a:gdLst/>
                          <a:ahLst/>
                          <a:cxnLst>
                            <a:cxn ang="0">
                              <a:pos x="0" y="5"/>
                            </a:cxn>
                            <a:cxn ang="0">
                              <a:pos x="2" y="5"/>
                            </a:cxn>
                            <a:cxn ang="0">
                              <a:pos x="2" y="0"/>
                            </a:cxn>
                            <a:cxn ang="0">
                              <a:pos x="0" y="0"/>
                            </a:cxn>
                            <a:cxn ang="0">
                              <a:pos x="0" y="5"/>
                            </a:cxn>
                          </a:cxnLst>
                          <a:rect l="0" t="0" r="r" b="b"/>
                          <a:pathLst>
                            <a:path w="3" h="6">
                              <a:moveTo>
                                <a:pt x="0" y="5"/>
                              </a:moveTo>
                              <a:lnTo>
                                <a:pt x="2" y="5"/>
                              </a:lnTo>
                              <a:lnTo>
                                <a:pt x="2" y="0"/>
                              </a:lnTo>
                              <a:lnTo>
                                <a:pt x="0" y="0"/>
                              </a:lnTo>
                              <a:lnTo>
                                <a:pt x="0" y="5"/>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12" name="Freeform 1701"/>
                        <p:cNvSpPr>
                          <a:spLocks/>
                        </p:cNvSpPr>
                        <p:nvPr/>
                      </p:nvSpPr>
                      <p:spPr bwMode="auto">
                        <a:xfrm>
                          <a:off x="735" y="2375"/>
                          <a:ext cx="11" cy="1"/>
                        </a:xfrm>
                        <a:custGeom>
                          <a:avLst/>
                          <a:gdLst/>
                          <a:ahLst/>
                          <a:cxnLst>
                            <a:cxn ang="0">
                              <a:pos x="0" y="0"/>
                            </a:cxn>
                            <a:cxn ang="0">
                              <a:pos x="10" y="0"/>
                            </a:cxn>
                          </a:cxnLst>
                          <a:rect l="0" t="0" r="r" b="b"/>
                          <a:pathLst>
                            <a:path w="11" h="1">
                              <a:moveTo>
                                <a:pt x="0" y="0"/>
                              </a:moveTo>
                              <a:lnTo>
                                <a:pt x="1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13" name="Freeform 1702"/>
                        <p:cNvSpPr>
                          <a:spLocks/>
                        </p:cNvSpPr>
                        <p:nvPr/>
                      </p:nvSpPr>
                      <p:spPr bwMode="auto">
                        <a:xfrm>
                          <a:off x="781" y="2333"/>
                          <a:ext cx="6" cy="92"/>
                        </a:xfrm>
                        <a:custGeom>
                          <a:avLst/>
                          <a:gdLst/>
                          <a:ahLst/>
                          <a:cxnLst>
                            <a:cxn ang="0">
                              <a:pos x="0" y="0"/>
                            </a:cxn>
                            <a:cxn ang="0">
                              <a:pos x="5" y="0"/>
                            </a:cxn>
                            <a:cxn ang="0">
                              <a:pos x="5" y="91"/>
                            </a:cxn>
                            <a:cxn ang="0">
                              <a:pos x="0" y="91"/>
                            </a:cxn>
                            <a:cxn ang="0">
                              <a:pos x="0" y="0"/>
                            </a:cxn>
                          </a:cxnLst>
                          <a:rect l="0" t="0" r="r" b="b"/>
                          <a:pathLst>
                            <a:path w="6" h="92">
                              <a:moveTo>
                                <a:pt x="0" y="0"/>
                              </a:moveTo>
                              <a:lnTo>
                                <a:pt x="5" y="0"/>
                              </a:lnTo>
                              <a:lnTo>
                                <a:pt x="5" y="91"/>
                              </a:lnTo>
                              <a:lnTo>
                                <a:pt x="0" y="91"/>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zh-TW" altLang="en-US"/>
                        </a:p>
                      </p:txBody>
                    </p:sp>
                    <p:sp>
                      <p:nvSpPr>
                        <p:cNvPr id="5214" name="Freeform 1703"/>
                        <p:cNvSpPr>
                          <a:spLocks/>
                        </p:cNvSpPr>
                        <p:nvPr/>
                      </p:nvSpPr>
                      <p:spPr bwMode="auto">
                        <a:xfrm>
                          <a:off x="783" y="2338"/>
                          <a:ext cx="4" cy="80"/>
                        </a:xfrm>
                        <a:custGeom>
                          <a:avLst/>
                          <a:gdLst/>
                          <a:ahLst/>
                          <a:cxnLst>
                            <a:cxn ang="0">
                              <a:pos x="0" y="0"/>
                            </a:cxn>
                            <a:cxn ang="0">
                              <a:pos x="3" y="0"/>
                            </a:cxn>
                            <a:cxn ang="0">
                              <a:pos x="3" y="79"/>
                            </a:cxn>
                            <a:cxn ang="0">
                              <a:pos x="0" y="79"/>
                            </a:cxn>
                            <a:cxn ang="0">
                              <a:pos x="0" y="0"/>
                            </a:cxn>
                          </a:cxnLst>
                          <a:rect l="0" t="0" r="r" b="b"/>
                          <a:pathLst>
                            <a:path w="4" h="80">
                              <a:moveTo>
                                <a:pt x="0" y="0"/>
                              </a:moveTo>
                              <a:lnTo>
                                <a:pt x="3" y="0"/>
                              </a:lnTo>
                              <a:lnTo>
                                <a:pt x="3" y="79"/>
                              </a:lnTo>
                              <a:lnTo>
                                <a:pt x="0" y="79"/>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15" name="Freeform 1704"/>
                        <p:cNvSpPr>
                          <a:spLocks/>
                        </p:cNvSpPr>
                        <p:nvPr/>
                      </p:nvSpPr>
                      <p:spPr bwMode="auto">
                        <a:xfrm>
                          <a:off x="787" y="2333"/>
                          <a:ext cx="5" cy="92"/>
                        </a:xfrm>
                        <a:custGeom>
                          <a:avLst/>
                          <a:gdLst/>
                          <a:ahLst/>
                          <a:cxnLst>
                            <a:cxn ang="0">
                              <a:pos x="0" y="0"/>
                            </a:cxn>
                            <a:cxn ang="0">
                              <a:pos x="4" y="0"/>
                            </a:cxn>
                            <a:cxn ang="0">
                              <a:pos x="4" y="91"/>
                            </a:cxn>
                            <a:cxn ang="0">
                              <a:pos x="0" y="91"/>
                            </a:cxn>
                            <a:cxn ang="0">
                              <a:pos x="0" y="0"/>
                            </a:cxn>
                          </a:cxnLst>
                          <a:rect l="0" t="0" r="r" b="b"/>
                          <a:pathLst>
                            <a:path w="5" h="92">
                              <a:moveTo>
                                <a:pt x="0" y="0"/>
                              </a:moveTo>
                              <a:lnTo>
                                <a:pt x="4" y="0"/>
                              </a:lnTo>
                              <a:lnTo>
                                <a:pt x="4" y="91"/>
                              </a:lnTo>
                              <a:lnTo>
                                <a:pt x="0" y="91"/>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zh-TW" altLang="en-US"/>
                        </a:p>
                      </p:txBody>
                    </p:sp>
                    <p:sp>
                      <p:nvSpPr>
                        <p:cNvPr id="5216" name="Freeform 1705"/>
                        <p:cNvSpPr>
                          <a:spLocks/>
                        </p:cNvSpPr>
                        <p:nvPr/>
                      </p:nvSpPr>
                      <p:spPr bwMode="auto">
                        <a:xfrm>
                          <a:off x="788" y="2338"/>
                          <a:ext cx="4" cy="80"/>
                        </a:xfrm>
                        <a:custGeom>
                          <a:avLst/>
                          <a:gdLst/>
                          <a:ahLst/>
                          <a:cxnLst>
                            <a:cxn ang="0">
                              <a:pos x="0" y="0"/>
                            </a:cxn>
                            <a:cxn ang="0">
                              <a:pos x="3" y="0"/>
                            </a:cxn>
                            <a:cxn ang="0">
                              <a:pos x="3" y="79"/>
                            </a:cxn>
                            <a:cxn ang="0">
                              <a:pos x="0" y="79"/>
                            </a:cxn>
                            <a:cxn ang="0">
                              <a:pos x="0" y="0"/>
                            </a:cxn>
                          </a:cxnLst>
                          <a:rect l="0" t="0" r="r" b="b"/>
                          <a:pathLst>
                            <a:path w="4" h="80">
                              <a:moveTo>
                                <a:pt x="0" y="0"/>
                              </a:moveTo>
                              <a:lnTo>
                                <a:pt x="3" y="0"/>
                              </a:lnTo>
                              <a:lnTo>
                                <a:pt x="3" y="79"/>
                              </a:lnTo>
                              <a:lnTo>
                                <a:pt x="0" y="79"/>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17" name="Freeform 1706"/>
                        <p:cNvSpPr>
                          <a:spLocks/>
                        </p:cNvSpPr>
                        <p:nvPr/>
                      </p:nvSpPr>
                      <p:spPr bwMode="auto">
                        <a:xfrm>
                          <a:off x="792" y="2333"/>
                          <a:ext cx="7" cy="92"/>
                        </a:xfrm>
                        <a:custGeom>
                          <a:avLst/>
                          <a:gdLst/>
                          <a:ahLst/>
                          <a:cxnLst>
                            <a:cxn ang="0">
                              <a:pos x="0" y="0"/>
                            </a:cxn>
                            <a:cxn ang="0">
                              <a:pos x="6" y="0"/>
                            </a:cxn>
                            <a:cxn ang="0">
                              <a:pos x="6" y="91"/>
                            </a:cxn>
                            <a:cxn ang="0">
                              <a:pos x="0" y="91"/>
                            </a:cxn>
                            <a:cxn ang="0">
                              <a:pos x="0" y="0"/>
                            </a:cxn>
                          </a:cxnLst>
                          <a:rect l="0" t="0" r="r" b="b"/>
                          <a:pathLst>
                            <a:path w="7" h="92">
                              <a:moveTo>
                                <a:pt x="0" y="0"/>
                              </a:moveTo>
                              <a:lnTo>
                                <a:pt x="6" y="0"/>
                              </a:lnTo>
                              <a:lnTo>
                                <a:pt x="6" y="91"/>
                              </a:lnTo>
                              <a:lnTo>
                                <a:pt x="0" y="91"/>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zh-TW" altLang="en-US"/>
                        </a:p>
                      </p:txBody>
                    </p:sp>
                    <p:sp>
                      <p:nvSpPr>
                        <p:cNvPr id="5218" name="Freeform 1707"/>
                        <p:cNvSpPr>
                          <a:spLocks/>
                        </p:cNvSpPr>
                        <p:nvPr/>
                      </p:nvSpPr>
                      <p:spPr bwMode="auto">
                        <a:xfrm>
                          <a:off x="795" y="2338"/>
                          <a:ext cx="4" cy="80"/>
                        </a:xfrm>
                        <a:custGeom>
                          <a:avLst/>
                          <a:gdLst/>
                          <a:ahLst/>
                          <a:cxnLst>
                            <a:cxn ang="0">
                              <a:pos x="0" y="0"/>
                            </a:cxn>
                            <a:cxn ang="0">
                              <a:pos x="3" y="0"/>
                            </a:cxn>
                            <a:cxn ang="0">
                              <a:pos x="3" y="79"/>
                            </a:cxn>
                            <a:cxn ang="0">
                              <a:pos x="0" y="79"/>
                            </a:cxn>
                            <a:cxn ang="0">
                              <a:pos x="0" y="0"/>
                            </a:cxn>
                          </a:cxnLst>
                          <a:rect l="0" t="0" r="r" b="b"/>
                          <a:pathLst>
                            <a:path w="4" h="80">
                              <a:moveTo>
                                <a:pt x="0" y="0"/>
                              </a:moveTo>
                              <a:lnTo>
                                <a:pt x="3" y="0"/>
                              </a:lnTo>
                              <a:lnTo>
                                <a:pt x="3" y="79"/>
                              </a:lnTo>
                              <a:lnTo>
                                <a:pt x="0" y="79"/>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19" name="Freeform 1708"/>
                        <p:cNvSpPr>
                          <a:spLocks/>
                        </p:cNvSpPr>
                        <p:nvPr/>
                      </p:nvSpPr>
                      <p:spPr bwMode="auto">
                        <a:xfrm>
                          <a:off x="799" y="2333"/>
                          <a:ext cx="5" cy="92"/>
                        </a:xfrm>
                        <a:custGeom>
                          <a:avLst/>
                          <a:gdLst/>
                          <a:ahLst/>
                          <a:cxnLst>
                            <a:cxn ang="0">
                              <a:pos x="0" y="0"/>
                            </a:cxn>
                            <a:cxn ang="0">
                              <a:pos x="4" y="0"/>
                            </a:cxn>
                            <a:cxn ang="0">
                              <a:pos x="4" y="91"/>
                            </a:cxn>
                            <a:cxn ang="0">
                              <a:pos x="0" y="91"/>
                            </a:cxn>
                            <a:cxn ang="0">
                              <a:pos x="0" y="0"/>
                            </a:cxn>
                          </a:cxnLst>
                          <a:rect l="0" t="0" r="r" b="b"/>
                          <a:pathLst>
                            <a:path w="5" h="92">
                              <a:moveTo>
                                <a:pt x="0" y="0"/>
                              </a:moveTo>
                              <a:lnTo>
                                <a:pt x="4" y="0"/>
                              </a:lnTo>
                              <a:lnTo>
                                <a:pt x="4" y="91"/>
                              </a:lnTo>
                              <a:lnTo>
                                <a:pt x="0" y="91"/>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zh-TW" altLang="en-US"/>
                        </a:p>
                      </p:txBody>
                    </p:sp>
                    <p:sp>
                      <p:nvSpPr>
                        <p:cNvPr id="5220" name="Freeform 1709"/>
                        <p:cNvSpPr>
                          <a:spLocks/>
                        </p:cNvSpPr>
                        <p:nvPr/>
                      </p:nvSpPr>
                      <p:spPr bwMode="auto">
                        <a:xfrm>
                          <a:off x="800" y="2338"/>
                          <a:ext cx="4" cy="80"/>
                        </a:xfrm>
                        <a:custGeom>
                          <a:avLst/>
                          <a:gdLst/>
                          <a:ahLst/>
                          <a:cxnLst>
                            <a:cxn ang="0">
                              <a:pos x="0" y="0"/>
                            </a:cxn>
                            <a:cxn ang="0">
                              <a:pos x="3" y="0"/>
                            </a:cxn>
                            <a:cxn ang="0">
                              <a:pos x="3" y="79"/>
                            </a:cxn>
                            <a:cxn ang="0">
                              <a:pos x="0" y="79"/>
                            </a:cxn>
                            <a:cxn ang="0">
                              <a:pos x="0" y="0"/>
                            </a:cxn>
                          </a:cxnLst>
                          <a:rect l="0" t="0" r="r" b="b"/>
                          <a:pathLst>
                            <a:path w="4" h="80">
                              <a:moveTo>
                                <a:pt x="0" y="0"/>
                              </a:moveTo>
                              <a:lnTo>
                                <a:pt x="3" y="0"/>
                              </a:lnTo>
                              <a:lnTo>
                                <a:pt x="3" y="79"/>
                              </a:lnTo>
                              <a:lnTo>
                                <a:pt x="0" y="79"/>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21" name="Freeform 1710"/>
                        <p:cNvSpPr>
                          <a:spLocks/>
                        </p:cNvSpPr>
                        <p:nvPr/>
                      </p:nvSpPr>
                      <p:spPr bwMode="auto">
                        <a:xfrm>
                          <a:off x="804" y="2333"/>
                          <a:ext cx="7" cy="92"/>
                        </a:xfrm>
                        <a:custGeom>
                          <a:avLst/>
                          <a:gdLst/>
                          <a:ahLst/>
                          <a:cxnLst>
                            <a:cxn ang="0">
                              <a:pos x="0" y="0"/>
                            </a:cxn>
                            <a:cxn ang="0">
                              <a:pos x="6" y="0"/>
                            </a:cxn>
                            <a:cxn ang="0">
                              <a:pos x="6" y="91"/>
                            </a:cxn>
                            <a:cxn ang="0">
                              <a:pos x="0" y="91"/>
                            </a:cxn>
                            <a:cxn ang="0">
                              <a:pos x="0" y="0"/>
                            </a:cxn>
                          </a:cxnLst>
                          <a:rect l="0" t="0" r="r" b="b"/>
                          <a:pathLst>
                            <a:path w="7" h="92">
                              <a:moveTo>
                                <a:pt x="0" y="0"/>
                              </a:moveTo>
                              <a:lnTo>
                                <a:pt x="6" y="0"/>
                              </a:lnTo>
                              <a:lnTo>
                                <a:pt x="6" y="91"/>
                              </a:lnTo>
                              <a:lnTo>
                                <a:pt x="0" y="91"/>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zh-TW" altLang="en-US"/>
                        </a:p>
                      </p:txBody>
                    </p:sp>
                    <p:sp>
                      <p:nvSpPr>
                        <p:cNvPr id="5222" name="Freeform 1711"/>
                        <p:cNvSpPr>
                          <a:spLocks/>
                        </p:cNvSpPr>
                        <p:nvPr/>
                      </p:nvSpPr>
                      <p:spPr bwMode="auto">
                        <a:xfrm>
                          <a:off x="807" y="2338"/>
                          <a:ext cx="4" cy="80"/>
                        </a:xfrm>
                        <a:custGeom>
                          <a:avLst/>
                          <a:gdLst/>
                          <a:ahLst/>
                          <a:cxnLst>
                            <a:cxn ang="0">
                              <a:pos x="0" y="0"/>
                            </a:cxn>
                            <a:cxn ang="0">
                              <a:pos x="3" y="0"/>
                            </a:cxn>
                            <a:cxn ang="0">
                              <a:pos x="3" y="79"/>
                            </a:cxn>
                            <a:cxn ang="0">
                              <a:pos x="0" y="79"/>
                            </a:cxn>
                            <a:cxn ang="0">
                              <a:pos x="0" y="0"/>
                            </a:cxn>
                          </a:cxnLst>
                          <a:rect l="0" t="0" r="r" b="b"/>
                          <a:pathLst>
                            <a:path w="4" h="80">
                              <a:moveTo>
                                <a:pt x="0" y="0"/>
                              </a:moveTo>
                              <a:lnTo>
                                <a:pt x="3" y="0"/>
                              </a:lnTo>
                              <a:lnTo>
                                <a:pt x="3" y="79"/>
                              </a:lnTo>
                              <a:lnTo>
                                <a:pt x="0" y="79"/>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23" name="Freeform 1712"/>
                        <p:cNvSpPr>
                          <a:spLocks/>
                        </p:cNvSpPr>
                        <p:nvPr/>
                      </p:nvSpPr>
                      <p:spPr bwMode="auto">
                        <a:xfrm>
                          <a:off x="811" y="2333"/>
                          <a:ext cx="4" cy="92"/>
                        </a:xfrm>
                        <a:custGeom>
                          <a:avLst/>
                          <a:gdLst/>
                          <a:ahLst/>
                          <a:cxnLst>
                            <a:cxn ang="0">
                              <a:pos x="0" y="0"/>
                            </a:cxn>
                            <a:cxn ang="0">
                              <a:pos x="3" y="0"/>
                            </a:cxn>
                            <a:cxn ang="0">
                              <a:pos x="3" y="91"/>
                            </a:cxn>
                            <a:cxn ang="0">
                              <a:pos x="0" y="91"/>
                            </a:cxn>
                            <a:cxn ang="0">
                              <a:pos x="0" y="0"/>
                            </a:cxn>
                          </a:cxnLst>
                          <a:rect l="0" t="0" r="r" b="b"/>
                          <a:pathLst>
                            <a:path w="4" h="92">
                              <a:moveTo>
                                <a:pt x="0" y="0"/>
                              </a:moveTo>
                              <a:lnTo>
                                <a:pt x="3" y="0"/>
                              </a:lnTo>
                              <a:lnTo>
                                <a:pt x="3" y="91"/>
                              </a:lnTo>
                              <a:lnTo>
                                <a:pt x="0" y="91"/>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zh-TW" altLang="en-US"/>
                        </a:p>
                      </p:txBody>
                    </p:sp>
                    <p:sp>
                      <p:nvSpPr>
                        <p:cNvPr id="5224" name="Freeform 1713"/>
                        <p:cNvSpPr>
                          <a:spLocks/>
                        </p:cNvSpPr>
                        <p:nvPr/>
                      </p:nvSpPr>
                      <p:spPr bwMode="auto">
                        <a:xfrm>
                          <a:off x="811" y="2338"/>
                          <a:ext cx="4" cy="80"/>
                        </a:xfrm>
                        <a:custGeom>
                          <a:avLst/>
                          <a:gdLst/>
                          <a:ahLst/>
                          <a:cxnLst>
                            <a:cxn ang="0">
                              <a:pos x="0" y="0"/>
                            </a:cxn>
                            <a:cxn ang="0">
                              <a:pos x="3" y="0"/>
                            </a:cxn>
                            <a:cxn ang="0">
                              <a:pos x="3" y="79"/>
                            </a:cxn>
                            <a:cxn ang="0">
                              <a:pos x="0" y="79"/>
                            </a:cxn>
                            <a:cxn ang="0">
                              <a:pos x="0" y="0"/>
                            </a:cxn>
                          </a:cxnLst>
                          <a:rect l="0" t="0" r="r" b="b"/>
                          <a:pathLst>
                            <a:path w="4" h="80">
                              <a:moveTo>
                                <a:pt x="0" y="0"/>
                              </a:moveTo>
                              <a:lnTo>
                                <a:pt x="3" y="0"/>
                              </a:lnTo>
                              <a:lnTo>
                                <a:pt x="3" y="79"/>
                              </a:lnTo>
                              <a:lnTo>
                                <a:pt x="0" y="79"/>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25" name="Freeform 1714"/>
                        <p:cNvSpPr>
                          <a:spLocks/>
                        </p:cNvSpPr>
                        <p:nvPr/>
                      </p:nvSpPr>
                      <p:spPr bwMode="auto">
                        <a:xfrm>
                          <a:off x="815" y="2333"/>
                          <a:ext cx="8" cy="92"/>
                        </a:xfrm>
                        <a:custGeom>
                          <a:avLst/>
                          <a:gdLst/>
                          <a:ahLst/>
                          <a:cxnLst>
                            <a:cxn ang="0">
                              <a:pos x="0" y="0"/>
                            </a:cxn>
                            <a:cxn ang="0">
                              <a:pos x="7" y="0"/>
                            </a:cxn>
                            <a:cxn ang="0">
                              <a:pos x="7" y="91"/>
                            </a:cxn>
                            <a:cxn ang="0">
                              <a:pos x="0" y="91"/>
                            </a:cxn>
                            <a:cxn ang="0">
                              <a:pos x="0" y="0"/>
                            </a:cxn>
                          </a:cxnLst>
                          <a:rect l="0" t="0" r="r" b="b"/>
                          <a:pathLst>
                            <a:path w="8" h="92">
                              <a:moveTo>
                                <a:pt x="0" y="0"/>
                              </a:moveTo>
                              <a:lnTo>
                                <a:pt x="7" y="0"/>
                              </a:lnTo>
                              <a:lnTo>
                                <a:pt x="7" y="91"/>
                              </a:lnTo>
                              <a:lnTo>
                                <a:pt x="0" y="91"/>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zh-TW" altLang="en-US"/>
                        </a:p>
                      </p:txBody>
                    </p:sp>
                    <p:sp>
                      <p:nvSpPr>
                        <p:cNvPr id="5226" name="Freeform 1715"/>
                        <p:cNvSpPr>
                          <a:spLocks/>
                        </p:cNvSpPr>
                        <p:nvPr/>
                      </p:nvSpPr>
                      <p:spPr bwMode="auto">
                        <a:xfrm>
                          <a:off x="817" y="2338"/>
                          <a:ext cx="6" cy="80"/>
                        </a:xfrm>
                        <a:custGeom>
                          <a:avLst/>
                          <a:gdLst/>
                          <a:ahLst/>
                          <a:cxnLst>
                            <a:cxn ang="0">
                              <a:pos x="0" y="0"/>
                            </a:cxn>
                            <a:cxn ang="0">
                              <a:pos x="5" y="0"/>
                            </a:cxn>
                            <a:cxn ang="0">
                              <a:pos x="5" y="79"/>
                            </a:cxn>
                            <a:cxn ang="0">
                              <a:pos x="0" y="79"/>
                            </a:cxn>
                            <a:cxn ang="0">
                              <a:pos x="0" y="0"/>
                            </a:cxn>
                          </a:cxnLst>
                          <a:rect l="0" t="0" r="r" b="b"/>
                          <a:pathLst>
                            <a:path w="6" h="80">
                              <a:moveTo>
                                <a:pt x="0" y="0"/>
                              </a:moveTo>
                              <a:lnTo>
                                <a:pt x="5" y="0"/>
                              </a:lnTo>
                              <a:lnTo>
                                <a:pt x="5" y="79"/>
                              </a:lnTo>
                              <a:lnTo>
                                <a:pt x="0" y="79"/>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27" name="Freeform 1716"/>
                        <p:cNvSpPr>
                          <a:spLocks/>
                        </p:cNvSpPr>
                        <p:nvPr/>
                      </p:nvSpPr>
                      <p:spPr bwMode="auto">
                        <a:xfrm>
                          <a:off x="834" y="2333"/>
                          <a:ext cx="5" cy="92"/>
                        </a:xfrm>
                        <a:custGeom>
                          <a:avLst/>
                          <a:gdLst/>
                          <a:ahLst/>
                          <a:cxnLst>
                            <a:cxn ang="0">
                              <a:pos x="0" y="0"/>
                            </a:cxn>
                            <a:cxn ang="0">
                              <a:pos x="4" y="0"/>
                            </a:cxn>
                            <a:cxn ang="0">
                              <a:pos x="4" y="91"/>
                            </a:cxn>
                            <a:cxn ang="0">
                              <a:pos x="0" y="91"/>
                            </a:cxn>
                            <a:cxn ang="0">
                              <a:pos x="0" y="0"/>
                            </a:cxn>
                          </a:cxnLst>
                          <a:rect l="0" t="0" r="r" b="b"/>
                          <a:pathLst>
                            <a:path w="5" h="92">
                              <a:moveTo>
                                <a:pt x="0" y="0"/>
                              </a:moveTo>
                              <a:lnTo>
                                <a:pt x="4" y="0"/>
                              </a:lnTo>
                              <a:lnTo>
                                <a:pt x="4" y="91"/>
                              </a:lnTo>
                              <a:lnTo>
                                <a:pt x="0" y="91"/>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zh-TW" altLang="en-US"/>
                        </a:p>
                      </p:txBody>
                    </p:sp>
                    <p:sp>
                      <p:nvSpPr>
                        <p:cNvPr id="5228" name="Freeform 1717"/>
                        <p:cNvSpPr>
                          <a:spLocks/>
                        </p:cNvSpPr>
                        <p:nvPr/>
                      </p:nvSpPr>
                      <p:spPr bwMode="auto">
                        <a:xfrm>
                          <a:off x="835" y="2338"/>
                          <a:ext cx="4" cy="21"/>
                        </a:xfrm>
                        <a:custGeom>
                          <a:avLst/>
                          <a:gdLst/>
                          <a:ahLst/>
                          <a:cxnLst>
                            <a:cxn ang="0">
                              <a:pos x="0" y="0"/>
                            </a:cxn>
                            <a:cxn ang="0">
                              <a:pos x="3" y="0"/>
                            </a:cxn>
                            <a:cxn ang="0">
                              <a:pos x="3" y="20"/>
                            </a:cxn>
                            <a:cxn ang="0">
                              <a:pos x="0" y="20"/>
                            </a:cxn>
                            <a:cxn ang="0">
                              <a:pos x="0" y="0"/>
                            </a:cxn>
                          </a:cxnLst>
                          <a:rect l="0" t="0" r="r" b="b"/>
                          <a:pathLst>
                            <a:path w="4" h="21">
                              <a:moveTo>
                                <a:pt x="0" y="0"/>
                              </a:moveTo>
                              <a:lnTo>
                                <a:pt x="3" y="0"/>
                              </a:lnTo>
                              <a:lnTo>
                                <a:pt x="3" y="20"/>
                              </a:lnTo>
                              <a:lnTo>
                                <a:pt x="0" y="20"/>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29" name="Freeform 1718"/>
                        <p:cNvSpPr>
                          <a:spLocks/>
                        </p:cNvSpPr>
                        <p:nvPr/>
                      </p:nvSpPr>
                      <p:spPr bwMode="auto">
                        <a:xfrm>
                          <a:off x="834" y="2375"/>
                          <a:ext cx="5" cy="1"/>
                        </a:xfrm>
                        <a:custGeom>
                          <a:avLst/>
                          <a:gdLst/>
                          <a:ahLst/>
                          <a:cxnLst>
                            <a:cxn ang="0">
                              <a:pos x="0" y="0"/>
                            </a:cxn>
                            <a:cxn ang="0">
                              <a:pos x="4" y="0"/>
                            </a:cxn>
                          </a:cxnLst>
                          <a:rect l="0" t="0" r="r" b="b"/>
                          <a:pathLst>
                            <a:path w="5" h="1">
                              <a:moveTo>
                                <a:pt x="0" y="0"/>
                              </a:moveTo>
                              <a:lnTo>
                                <a:pt x="4"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30" name="Freeform 1719"/>
                        <p:cNvSpPr>
                          <a:spLocks/>
                        </p:cNvSpPr>
                        <p:nvPr/>
                      </p:nvSpPr>
                      <p:spPr bwMode="auto">
                        <a:xfrm>
                          <a:off x="827" y="2333"/>
                          <a:ext cx="7" cy="92"/>
                        </a:xfrm>
                        <a:custGeom>
                          <a:avLst/>
                          <a:gdLst/>
                          <a:ahLst/>
                          <a:cxnLst>
                            <a:cxn ang="0">
                              <a:pos x="0" y="0"/>
                            </a:cxn>
                            <a:cxn ang="0">
                              <a:pos x="6" y="0"/>
                            </a:cxn>
                            <a:cxn ang="0">
                              <a:pos x="6" y="91"/>
                            </a:cxn>
                            <a:cxn ang="0">
                              <a:pos x="0" y="91"/>
                            </a:cxn>
                            <a:cxn ang="0">
                              <a:pos x="0" y="0"/>
                            </a:cxn>
                          </a:cxnLst>
                          <a:rect l="0" t="0" r="r" b="b"/>
                          <a:pathLst>
                            <a:path w="7" h="92">
                              <a:moveTo>
                                <a:pt x="0" y="0"/>
                              </a:moveTo>
                              <a:lnTo>
                                <a:pt x="6" y="0"/>
                              </a:lnTo>
                              <a:lnTo>
                                <a:pt x="6" y="91"/>
                              </a:lnTo>
                              <a:lnTo>
                                <a:pt x="0" y="91"/>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zh-TW" altLang="en-US"/>
                        </a:p>
                      </p:txBody>
                    </p:sp>
                    <p:sp>
                      <p:nvSpPr>
                        <p:cNvPr id="5231" name="Freeform 1720"/>
                        <p:cNvSpPr>
                          <a:spLocks/>
                        </p:cNvSpPr>
                        <p:nvPr/>
                      </p:nvSpPr>
                      <p:spPr bwMode="auto">
                        <a:xfrm>
                          <a:off x="830" y="2338"/>
                          <a:ext cx="4" cy="21"/>
                        </a:xfrm>
                        <a:custGeom>
                          <a:avLst/>
                          <a:gdLst/>
                          <a:ahLst/>
                          <a:cxnLst>
                            <a:cxn ang="0">
                              <a:pos x="0" y="0"/>
                            </a:cxn>
                            <a:cxn ang="0">
                              <a:pos x="3" y="0"/>
                            </a:cxn>
                            <a:cxn ang="0">
                              <a:pos x="3" y="20"/>
                            </a:cxn>
                            <a:cxn ang="0">
                              <a:pos x="0" y="20"/>
                            </a:cxn>
                            <a:cxn ang="0">
                              <a:pos x="0" y="0"/>
                            </a:cxn>
                          </a:cxnLst>
                          <a:rect l="0" t="0" r="r" b="b"/>
                          <a:pathLst>
                            <a:path w="4" h="21">
                              <a:moveTo>
                                <a:pt x="0" y="0"/>
                              </a:moveTo>
                              <a:lnTo>
                                <a:pt x="3" y="0"/>
                              </a:lnTo>
                              <a:lnTo>
                                <a:pt x="3" y="20"/>
                              </a:lnTo>
                              <a:lnTo>
                                <a:pt x="0" y="20"/>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32" name="Freeform 1721"/>
                        <p:cNvSpPr>
                          <a:spLocks/>
                        </p:cNvSpPr>
                        <p:nvPr/>
                      </p:nvSpPr>
                      <p:spPr bwMode="auto">
                        <a:xfrm>
                          <a:off x="827" y="2375"/>
                          <a:ext cx="7" cy="1"/>
                        </a:xfrm>
                        <a:custGeom>
                          <a:avLst/>
                          <a:gdLst/>
                          <a:ahLst/>
                          <a:cxnLst>
                            <a:cxn ang="0">
                              <a:pos x="0" y="0"/>
                            </a:cxn>
                            <a:cxn ang="0">
                              <a:pos x="6" y="0"/>
                            </a:cxn>
                          </a:cxnLst>
                          <a:rect l="0" t="0" r="r" b="b"/>
                          <a:pathLst>
                            <a:path w="7" h="1">
                              <a:moveTo>
                                <a:pt x="0" y="0"/>
                              </a:moveTo>
                              <a:lnTo>
                                <a:pt x="6"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33" name="Freeform 1722"/>
                        <p:cNvSpPr>
                          <a:spLocks/>
                        </p:cNvSpPr>
                        <p:nvPr/>
                      </p:nvSpPr>
                      <p:spPr bwMode="auto">
                        <a:xfrm>
                          <a:off x="822" y="2333"/>
                          <a:ext cx="5" cy="92"/>
                        </a:xfrm>
                        <a:custGeom>
                          <a:avLst/>
                          <a:gdLst/>
                          <a:ahLst/>
                          <a:cxnLst>
                            <a:cxn ang="0">
                              <a:pos x="0" y="0"/>
                            </a:cxn>
                            <a:cxn ang="0">
                              <a:pos x="4" y="0"/>
                            </a:cxn>
                            <a:cxn ang="0">
                              <a:pos x="4" y="91"/>
                            </a:cxn>
                            <a:cxn ang="0">
                              <a:pos x="0" y="91"/>
                            </a:cxn>
                            <a:cxn ang="0">
                              <a:pos x="0" y="0"/>
                            </a:cxn>
                          </a:cxnLst>
                          <a:rect l="0" t="0" r="r" b="b"/>
                          <a:pathLst>
                            <a:path w="5" h="92">
                              <a:moveTo>
                                <a:pt x="0" y="0"/>
                              </a:moveTo>
                              <a:lnTo>
                                <a:pt x="4" y="0"/>
                              </a:lnTo>
                              <a:lnTo>
                                <a:pt x="4" y="91"/>
                              </a:lnTo>
                              <a:lnTo>
                                <a:pt x="0" y="91"/>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zh-TW" altLang="en-US"/>
                        </a:p>
                      </p:txBody>
                    </p:sp>
                    <p:sp>
                      <p:nvSpPr>
                        <p:cNvPr id="5234" name="Freeform 1723"/>
                        <p:cNvSpPr>
                          <a:spLocks/>
                        </p:cNvSpPr>
                        <p:nvPr/>
                      </p:nvSpPr>
                      <p:spPr bwMode="auto">
                        <a:xfrm>
                          <a:off x="824" y="2338"/>
                          <a:ext cx="3" cy="21"/>
                        </a:xfrm>
                        <a:custGeom>
                          <a:avLst/>
                          <a:gdLst/>
                          <a:ahLst/>
                          <a:cxnLst>
                            <a:cxn ang="0">
                              <a:pos x="0" y="0"/>
                            </a:cxn>
                            <a:cxn ang="0">
                              <a:pos x="2" y="0"/>
                            </a:cxn>
                            <a:cxn ang="0">
                              <a:pos x="2" y="20"/>
                            </a:cxn>
                            <a:cxn ang="0">
                              <a:pos x="0" y="20"/>
                            </a:cxn>
                            <a:cxn ang="0">
                              <a:pos x="0" y="0"/>
                            </a:cxn>
                          </a:cxnLst>
                          <a:rect l="0" t="0" r="r" b="b"/>
                          <a:pathLst>
                            <a:path w="3" h="21">
                              <a:moveTo>
                                <a:pt x="0" y="0"/>
                              </a:moveTo>
                              <a:lnTo>
                                <a:pt x="2" y="0"/>
                              </a:lnTo>
                              <a:lnTo>
                                <a:pt x="2" y="20"/>
                              </a:lnTo>
                              <a:lnTo>
                                <a:pt x="0" y="20"/>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35" name="Freeform 1724"/>
                        <p:cNvSpPr>
                          <a:spLocks/>
                        </p:cNvSpPr>
                        <p:nvPr/>
                      </p:nvSpPr>
                      <p:spPr bwMode="auto">
                        <a:xfrm>
                          <a:off x="822" y="2375"/>
                          <a:ext cx="5" cy="1"/>
                        </a:xfrm>
                        <a:custGeom>
                          <a:avLst/>
                          <a:gdLst/>
                          <a:ahLst/>
                          <a:cxnLst>
                            <a:cxn ang="0">
                              <a:pos x="0" y="0"/>
                            </a:cxn>
                            <a:cxn ang="0">
                              <a:pos x="4" y="0"/>
                            </a:cxn>
                          </a:cxnLst>
                          <a:rect l="0" t="0" r="r" b="b"/>
                          <a:pathLst>
                            <a:path w="5" h="1">
                              <a:moveTo>
                                <a:pt x="0" y="0"/>
                              </a:moveTo>
                              <a:lnTo>
                                <a:pt x="4"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36" name="Freeform 1725"/>
                        <p:cNvSpPr>
                          <a:spLocks/>
                        </p:cNvSpPr>
                        <p:nvPr/>
                      </p:nvSpPr>
                      <p:spPr bwMode="auto">
                        <a:xfrm>
                          <a:off x="775" y="2333"/>
                          <a:ext cx="5" cy="92"/>
                        </a:xfrm>
                        <a:custGeom>
                          <a:avLst/>
                          <a:gdLst/>
                          <a:ahLst/>
                          <a:cxnLst>
                            <a:cxn ang="0">
                              <a:pos x="0" y="0"/>
                            </a:cxn>
                            <a:cxn ang="0">
                              <a:pos x="4" y="0"/>
                            </a:cxn>
                            <a:cxn ang="0">
                              <a:pos x="4" y="91"/>
                            </a:cxn>
                            <a:cxn ang="0">
                              <a:pos x="0" y="91"/>
                            </a:cxn>
                            <a:cxn ang="0">
                              <a:pos x="0" y="0"/>
                            </a:cxn>
                          </a:cxnLst>
                          <a:rect l="0" t="0" r="r" b="b"/>
                          <a:pathLst>
                            <a:path w="5" h="92">
                              <a:moveTo>
                                <a:pt x="0" y="0"/>
                              </a:moveTo>
                              <a:lnTo>
                                <a:pt x="4" y="0"/>
                              </a:lnTo>
                              <a:lnTo>
                                <a:pt x="4" y="91"/>
                              </a:lnTo>
                              <a:lnTo>
                                <a:pt x="0" y="91"/>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zh-TW" altLang="en-US"/>
                        </a:p>
                      </p:txBody>
                    </p:sp>
                    <p:sp>
                      <p:nvSpPr>
                        <p:cNvPr id="5237" name="Freeform 1726"/>
                        <p:cNvSpPr>
                          <a:spLocks/>
                        </p:cNvSpPr>
                        <p:nvPr/>
                      </p:nvSpPr>
                      <p:spPr bwMode="auto">
                        <a:xfrm>
                          <a:off x="769" y="2333"/>
                          <a:ext cx="6" cy="92"/>
                        </a:xfrm>
                        <a:custGeom>
                          <a:avLst/>
                          <a:gdLst/>
                          <a:ahLst/>
                          <a:cxnLst>
                            <a:cxn ang="0">
                              <a:pos x="0" y="0"/>
                            </a:cxn>
                            <a:cxn ang="0">
                              <a:pos x="5" y="0"/>
                            </a:cxn>
                            <a:cxn ang="0">
                              <a:pos x="5" y="91"/>
                            </a:cxn>
                            <a:cxn ang="0">
                              <a:pos x="0" y="91"/>
                            </a:cxn>
                            <a:cxn ang="0">
                              <a:pos x="0" y="0"/>
                            </a:cxn>
                          </a:cxnLst>
                          <a:rect l="0" t="0" r="r" b="b"/>
                          <a:pathLst>
                            <a:path w="6" h="92">
                              <a:moveTo>
                                <a:pt x="0" y="0"/>
                              </a:moveTo>
                              <a:lnTo>
                                <a:pt x="5" y="0"/>
                              </a:lnTo>
                              <a:lnTo>
                                <a:pt x="5" y="91"/>
                              </a:lnTo>
                              <a:lnTo>
                                <a:pt x="0" y="91"/>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zh-TW" altLang="en-US"/>
                        </a:p>
                      </p:txBody>
                    </p:sp>
                    <p:sp>
                      <p:nvSpPr>
                        <p:cNvPr id="5238" name="Freeform 1727"/>
                        <p:cNvSpPr>
                          <a:spLocks/>
                        </p:cNvSpPr>
                        <p:nvPr/>
                      </p:nvSpPr>
                      <p:spPr bwMode="auto">
                        <a:xfrm>
                          <a:off x="751" y="2333"/>
                          <a:ext cx="13" cy="92"/>
                        </a:xfrm>
                        <a:custGeom>
                          <a:avLst/>
                          <a:gdLst/>
                          <a:ahLst/>
                          <a:cxnLst>
                            <a:cxn ang="0">
                              <a:pos x="0" y="0"/>
                            </a:cxn>
                            <a:cxn ang="0">
                              <a:pos x="12" y="0"/>
                            </a:cxn>
                            <a:cxn ang="0">
                              <a:pos x="12" y="91"/>
                            </a:cxn>
                            <a:cxn ang="0">
                              <a:pos x="0" y="91"/>
                            </a:cxn>
                            <a:cxn ang="0">
                              <a:pos x="0" y="0"/>
                            </a:cxn>
                          </a:cxnLst>
                          <a:rect l="0" t="0" r="r" b="b"/>
                          <a:pathLst>
                            <a:path w="13" h="92">
                              <a:moveTo>
                                <a:pt x="0" y="0"/>
                              </a:moveTo>
                              <a:lnTo>
                                <a:pt x="12" y="0"/>
                              </a:lnTo>
                              <a:lnTo>
                                <a:pt x="12" y="91"/>
                              </a:lnTo>
                              <a:lnTo>
                                <a:pt x="0" y="91"/>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zh-TW" altLang="en-US"/>
                        </a:p>
                      </p:txBody>
                    </p:sp>
                    <p:sp>
                      <p:nvSpPr>
                        <p:cNvPr id="5239" name="Freeform 1728"/>
                        <p:cNvSpPr>
                          <a:spLocks/>
                        </p:cNvSpPr>
                        <p:nvPr/>
                      </p:nvSpPr>
                      <p:spPr bwMode="auto">
                        <a:xfrm>
                          <a:off x="757" y="2375"/>
                          <a:ext cx="7" cy="50"/>
                        </a:xfrm>
                        <a:custGeom>
                          <a:avLst/>
                          <a:gdLst/>
                          <a:ahLst/>
                          <a:cxnLst>
                            <a:cxn ang="0">
                              <a:pos x="0" y="49"/>
                            </a:cxn>
                            <a:cxn ang="0">
                              <a:pos x="0" y="0"/>
                            </a:cxn>
                            <a:cxn ang="0">
                              <a:pos x="6" y="0"/>
                            </a:cxn>
                          </a:cxnLst>
                          <a:rect l="0" t="0" r="r" b="b"/>
                          <a:pathLst>
                            <a:path w="7" h="50">
                              <a:moveTo>
                                <a:pt x="0" y="49"/>
                              </a:moveTo>
                              <a:lnTo>
                                <a:pt x="0" y="0"/>
                              </a:lnTo>
                              <a:lnTo>
                                <a:pt x="6" y="0"/>
                              </a:lnTo>
                            </a:path>
                          </a:pathLst>
                        </a:custGeom>
                        <a:solidFill>
                          <a:schemeClr val="tx1"/>
                        </a:solidFill>
                        <a:ln w="25400" cap="rnd" cmpd="sng">
                          <a:solidFill>
                            <a:srgbClr val="00FFFF"/>
                          </a:solidFill>
                          <a:prstDash val="solid"/>
                          <a:round/>
                          <a:headEnd type="none" w="med" len="med"/>
                          <a:tailEnd type="none" w="med" len="med"/>
                        </a:ln>
                        <a:effectLst/>
                      </p:spPr>
                      <p:txBody>
                        <a:bodyPr/>
                        <a:lstStyle/>
                        <a:p>
                          <a:endParaRPr lang="zh-TW" altLang="en-US"/>
                        </a:p>
                      </p:txBody>
                    </p:sp>
                    <p:sp>
                      <p:nvSpPr>
                        <p:cNvPr id="5240" name="Freeform 1729"/>
                        <p:cNvSpPr>
                          <a:spLocks/>
                        </p:cNvSpPr>
                        <p:nvPr/>
                      </p:nvSpPr>
                      <p:spPr bwMode="auto">
                        <a:xfrm>
                          <a:off x="746" y="2333"/>
                          <a:ext cx="6" cy="92"/>
                        </a:xfrm>
                        <a:custGeom>
                          <a:avLst/>
                          <a:gdLst/>
                          <a:ahLst/>
                          <a:cxnLst>
                            <a:cxn ang="0">
                              <a:pos x="0" y="0"/>
                            </a:cxn>
                            <a:cxn ang="0">
                              <a:pos x="5" y="0"/>
                            </a:cxn>
                            <a:cxn ang="0">
                              <a:pos x="5" y="91"/>
                            </a:cxn>
                            <a:cxn ang="0">
                              <a:pos x="0" y="91"/>
                            </a:cxn>
                            <a:cxn ang="0">
                              <a:pos x="0" y="0"/>
                            </a:cxn>
                          </a:cxnLst>
                          <a:rect l="0" t="0" r="r" b="b"/>
                          <a:pathLst>
                            <a:path w="6" h="92">
                              <a:moveTo>
                                <a:pt x="0" y="0"/>
                              </a:moveTo>
                              <a:lnTo>
                                <a:pt x="5" y="0"/>
                              </a:lnTo>
                              <a:lnTo>
                                <a:pt x="5" y="91"/>
                              </a:lnTo>
                              <a:lnTo>
                                <a:pt x="0" y="91"/>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zh-TW" altLang="en-US"/>
                        </a:p>
                      </p:txBody>
                    </p:sp>
                    <p:sp>
                      <p:nvSpPr>
                        <p:cNvPr id="5241" name="Freeform 1730"/>
                        <p:cNvSpPr>
                          <a:spLocks/>
                        </p:cNvSpPr>
                        <p:nvPr/>
                      </p:nvSpPr>
                      <p:spPr bwMode="auto">
                        <a:xfrm>
                          <a:off x="765" y="2338"/>
                          <a:ext cx="5" cy="21"/>
                        </a:xfrm>
                        <a:custGeom>
                          <a:avLst/>
                          <a:gdLst/>
                          <a:ahLst/>
                          <a:cxnLst>
                            <a:cxn ang="0">
                              <a:pos x="0" y="0"/>
                            </a:cxn>
                            <a:cxn ang="0">
                              <a:pos x="4" y="0"/>
                            </a:cxn>
                            <a:cxn ang="0">
                              <a:pos x="4" y="20"/>
                            </a:cxn>
                            <a:cxn ang="0">
                              <a:pos x="0" y="20"/>
                            </a:cxn>
                            <a:cxn ang="0">
                              <a:pos x="0" y="0"/>
                            </a:cxn>
                          </a:cxnLst>
                          <a:rect l="0" t="0" r="r" b="b"/>
                          <a:pathLst>
                            <a:path w="5" h="21">
                              <a:moveTo>
                                <a:pt x="0" y="0"/>
                              </a:moveTo>
                              <a:lnTo>
                                <a:pt x="4" y="0"/>
                              </a:lnTo>
                              <a:lnTo>
                                <a:pt x="4" y="20"/>
                              </a:lnTo>
                              <a:lnTo>
                                <a:pt x="0" y="20"/>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42" name="Freeform 1731"/>
                        <p:cNvSpPr>
                          <a:spLocks/>
                        </p:cNvSpPr>
                        <p:nvPr/>
                      </p:nvSpPr>
                      <p:spPr bwMode="auto">
                        <a:xfrm>
                          <a:off x="765" y="2361"/>
                          <a:ext cx="5" cy="6"/>
                        </a:xfrm>
                        <a:custGeom>
                          <a:avLst/>
                          <a:gdLst/>
                          <a:ahLst/>
                          <a:cxnLst>
                            <a:cxn ang="0">
                              <a:pos x="0" y="5"/>
                            </a:cxn>
                            <a:cxn ang="0">
                              <a:pos x="4" y="5"/>
                            </a:cxn>
                            <a:cxn ang="0">
                              <a:pos x="4" y="0"/>
                            </a:cxn>
                            <a:cxn ang="0">
                              <a:pos x="0" y="0"/>
                            </a:cxn>
                            <a:cxn ang="0">
                              <a:pos x="0" y="5"/>
                            </a:cxn>
                          </a:cxnLst>
                          <a:rect l="0" t="0" r="r" b="b"/>
                          <a:pathLst>
                            <a:path w="5" h="6">
                              <a:moveTo>
                                <a:pt x="0" y="5"/>
                              </a:moveTo>
                              <a:lnTo>
                                <a:pt x="4" y="5"/>
                              </a:lnTo>
                              <a:lnTo>
                                <a:pt x="4" y="0"/>
                              </a:lnTo>
                              <a:lnTo>
                                <a:pt x="0" y="0"/>
                              </a:lnTo>
                              <a:lnTo>
                                <a:pt x="0" y="5"/>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43" name="Freeform 1732"/>
                        <p:cNvSpPr>
                          <a:spLocks/>
                        </p:cNvSpPr>
                        <p:nvPr/>
                      </p:nvSpPr>
                      <p:spPr bwMode="auto">
                        <a:xfrm>
                          <a:off x="763" y="2375"/>
                          <a:ext cx="7" cy="1"/>
                        </a:xfrm>
                        <a:custGeom>
                          <a:avLst/>
                          <a:gdLst/>
                          <a:ahLst/>
                          <a:cxnLst>
                            <a:cxn ang="0">
                              <a:pos x="0" y="0"/>
                            </a:cxn>
                            <a:cxn ang="0">
                              <a:pos x="6" y="0"/>
                            </a:cxn>
                          </a:cxnLst>
                          <a:rect l="0" t="0" r="r" b="b"/>
                          <a:pathLst>
                            <a:path w="7" h="1">
                              <a:moveTo>
                                <a:pt x="0" y="0"/>
                              </a:moveTo>
                              <a:lnTo>
                                <a:pt x="6"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44" name="Freeform 1733"/>
                        <p:cNvSpPr>
                          <a:spLocks/>
                        </p:cNvSpPr>
                        <p:nvPr/>
                      </p:nvSpPr>
                      <p:spPr bwMode="auto">
                        <a:xfrm>
                          <a:off x="777" y="2338"/>
                          <a:ext cx="5" cy="21"/>
                        </a:xfrm>
                        <a:custGeom>
                          <a:avLst/>
                          <a:gdLst/>
                          <a:ahLst/>
                          <a:cxnLst>
                            <a:cxn ang="0">
                              <a:pos x="0" y="0"/>
                            </a:cxn>
                            <a:cxn ang="0">
                              <a:pos x="4" y="0"/>
                            </a:cxn>
                            <a:cxn ang="0">
                              <a:pos x="4" y="20"/>
                            </a:cxn>
                            <a:cxn ang="0">
                              <a:pos x="0" y="20"/>
                            </a:cxn>
                            <a:cxn ang="0">
                              <a:pos x="0" y="0"/>
                            </a:cxn>
                          </a:cxnLst>
                          <a:rect l="0" t="0" r="r" b="b"/>
                          <a:pathLst>
                            <a:path w="5" h="21">
                              <a:moveTo>
                                <a:pt x="0" y="0"/>
                              </a:moveTo>
                              <a:lnTo>
                                <a:pt x="4" y="0"/>
                              </a:lnTo>
                              <a:lnTo>
                                <a:pt x="4" y="20"/>
                              </a:lnTo>
                              <a:lnTo>
                                <a:pt x="0" y="20"/>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45" name="Freeform 1734"/>
                        <p:cNvSpPr>
                          <a:spLocks/>
                        </p:cNvSpPr>
                        <p:nvPr/>
                      </p:nvSpPr>
                      <p:spPr bwMode="auto">
                        <a:xfrm>
                          <a:off x="775" y="2375"/>
                          <a:ext cx="7" cy="1"/>
                        </a:xfrm>
                        <a:custGeom>
                          <a:avLst/>
                          <a:gdLst/>
                          <a:ahLst/>
                          <a:cxnLst>
                            <a:cxn ang="0">
                              <a:pos x="0" y="0"/>
                            </a:cxn>
                            <a:cxn ang="0">
                              <a:pos x="6" y="0"/>
                            </a:cxn>
                          </a:cxnLst>
                          <a:rect l="0" t="0" r="r" b="b"/>
                          <a:pathLst>
                            <a:path w="7" h="1">
                              <a:moveTo>
                                <a:pt x="0" y="0"/>
                              </a:moveTo>
                              <a:lnTo>
                                <a:pt x="6"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46" name="Freeform 1735"/>
                        <p:cNvSpPr>
                          <a:spLocks/>
                        </p:cNvSpPr>
                        <p:nvPr/>
                      </p:nvSpPr>
                      <p:spPr bwMode="auto">
                        <a:xfrm>
                          <a:off x="771" y="2338"/>
                          <a:ext cx="4" cy="21"/>
                        </a:xfrm>
                        <a:custGeom>
                          <a:avLst/>
                          <a:gdLst/>
                          <a:ahLst/>
                          <a:cxnLst>
                            <a:cxn ang="0">
                              <a:pos x="0" y="0"/>
                            </a:cxn>
                            <a:cxn ang="0">
                              <a:pos x="3" y="0"/>
                            </a:cxn>
                            <a:cxn ang="0">
                              <a:pos x="3" y="20"/>
                            </a:cxn>
                            <a:cxn ang="0">
                              <a:pos x="0" y="20"/>
                            </a:cxn>
                            <a:cxn ang="0">
                              <a:pos x="0" y="0"/>
                            </a:cxn>
                          </a:cxnLst>
                          <a:rect l="0" t="0" r="r" b="b"/>
                          <a:pathLst>
                            <a:path w="4" h="21">
                              <a:moveTo>
                                <a:pt x="0" y="0"/>
                              </a:moveTo>
                              <a:lnTo>
                                <a:pt x="3" y="0"/>
                              </a:lnTo>
                              <a:lnTo>
                                <a:pt x="3" y="20"/>
                              </a:lnTo>
                              <a:lnTo>
                                <a:pt x="0" y="20"/>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47" name="Freeform 1736"/>
                        <p:cNvSpPr>
                          <a:spLocks/>
                        </p:cNvSpPr>
                        <p:nvPr/>
                      </p:nvSpPr>
                      <p:spPr bwMode="auto">
                        <a:xfrm>
                          <a:off x="771" y="2361"/>
                          <a:ext cx="4" cy="6"/>
                        </a:xfrm>
                        <a:custGeom>
                          <a:avLst/>
                          <a:gdLst/>
                          <a:ahLst/>
                          <a:cxnLst>
                            <a:cxn ang="0">
                              <a:pos x="0" y="5"/>
                            </a:cxn>
                            <a:cxn ang="0">
                              <a:pos x="3" y="5"/>
                            </a:cxn>
                            <a:cxn ang="0">
                              <a:pos x="3" y="0"/>
                            </a:cxn>
                            <a:cxn ang="0">
                              <a:pos x="0" y="0"/>
                            </a:cxn>
                            <a:cxn ang="0">
                              <a:pos x="0" y="5"/>
                            </a:cxn>
                          </a:cxnLst>
                          <a:rect l="0" t="0" r="r" b="b"/>
                          <a:pathLst>
                            <a:path w="4" h="6">
                              <a:moveTo>
                                <a:pt x="0" y="5"/>
                              </a:moveTo>
                              <a:lnTo>
                                <a:pt x="3" y="5"/>
                              </a:lnTo>
                              <a:lnTo>
                                <a:pt x="3" y="0"/>
                              </a:lnTo>
                              <a:lnTo>
                                <a:pt x="0" y="0"/>
                              </a:lnTo>
                              <a:lnTo>
                                <a:pt x="0" y="5"/>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48" name="Freeform 1737"/>
                        <p:cNvSpPr>
                          <a:spLocks/>
                        </p:cNvSpPr>
                        <p:nvPr/>
                      </p:nvSpPr>
                      <p:spPr bwMode="auto">
                        <a:xfrm>
                          <a:off x="769" y="2375"/>
                          <a:ext cx="7" cy="1"/>
                        </a:xfrm>
                        <a:custGeom>
                          <a:avLst/>
                          <a:gdLst/>
                          <a:ahLst/>
                          <a:cxnLst>
                            <a:cxn ang="0">
                              <a:pos x="0" y="0"/>
                            </a:cxn>
                            <a:cxn ang="0">
                              <a:pos x="6" y="0"/>
                            </a:cxn>
                          </a:cxnLst>
                          <a:rect l="0" t="0" r="r" b="b"/>
                          <a:pathLst>
                            <a:path w="7" h="1">
                              <a:moveTo>
                                <a:pt x="0" y="0"/>
                              </a:moveTo>
                              <a:lnTo>
                                <a:pt x="6"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49" name="Freeform 1738"/>
                        <p:cNvSpPr>
                          <a:spLocks/>
                        </p:cNvSpPr>
                        <p:nvPr/>
                      </p:nvSpPr>
                      <p:spPr bwMode="auto">
                        <a:xfrm>
                          <a:off x="753" y="2338"/>
                          <a:ext cx="5" cy="21"/>
                        </a:xfrm>
                        <a:custGeom>
                          <a:avLst/>
                          <a:gdLst/>
                          <a:ahLst/>
                          <a:cxnLst>
                            <a:cxn ang="0">
                              <a:pos x="0" y="0"/>
                            </a:cxn>
                            <a:cxn ang="0">
                              <a:pos x="4" y="0"/>
                            </a:cxn>
                            <a:cxn ang="0">
                              <a:pos x="4" y="20"/>
                            </a:cxn>
                            <a:cxn ang="0">
                              <a:pos x="0" y="20"/>
                            </a:cxn>
                            <a:cxn ang="0">
                              <a:pos x="0" y="0"/>
                            </a:cxn>
                          </a:cxnLst>
                          <a:rect l="0" t="0" r="r" b="b"/>
                          <a:pathLst>
                            <a:path w="5" h="21">
                              <a:moveTo>
                                <a:pt x="0" y="0"/>
                              </a:moveTo>
                              <a:lnTo>
                                <a:pt x="4" y="0"/>
                              </a:lnTo>
                              <a:lnTo>
                                <a:pt x="4" y="20"/>
                              </a:lnTo>
                              <a:lnTo>
                                <a:pt x="0" y="20"/>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50" name="Freeform 1739"/>
                        <p:cNvSpPr>
                          <a:spLocks/>
                        </p:cNvSpPr>
                        <p:nvPr/>
                      </p:nvSpPr>
                      <p:spPr bwMode="auto">
                        <a:xfrm>
                          <a:off x="753" y="2367"/>
                          <a:ext cx="4" cy="6"/>
                        </a:xfrm>
                        <a:custGeom>
                          <a:avLst/>
                          <a:gdLst/>
                          <a:ahLst/>
                          <a:cxnLst>
                            <a:cxn ang="0">
                              <a:pos x="2" y="5"/>
                            </a:cxn>
                            <a:cxn ang="0">
                              <a:pos x="3" y="4"/>
                            </a:cxn>
                            <a:cxn ang="0">
                              <a:pos x="1" y="0"/>
                            </a:cxn>
                            <a:cxn ang="0">
                              <a:pos x="0" y="2"/>
                            </a:cxn>
                            <a:cxn ang="0">
                              <a:pos x="2" y="5"/>
                            </a:cxn>
                          </a:cxnLst>
                          <a:rect l="0" t="0" r="r" b="b"/>
                          <a:pathLst>
                            <a:path w="4" h="6">
                              <a:moveTo>
                                <a:pt x="2" y="5"/>
                              </a:moveTo>
                              <a:lnTo>
                                <a:pt x="3" y="4"/>
                              </a:lnTo>
                              <a:lnTo>
                                <a:pt x="1" y="0"/>
                              </a:lnTo>
                              <a:lnTo>
                                <a:pt x="0" y="2"/>
                              </a:lnTo>
                              <a:lnTo>
                                <a:pt x="2" y="5"/>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51" name="Freeform 1740"/>
                        <p:cNvSpPr>
                          <a:spLocks/>
                        </p:cNvSpPr>
                        <p:nvPr/>
                      </p:nvSpPr>
                      <p:spPr bwMode="auto">
                        <a:xfrm>
                          <a:off x="753" y="2361"/>
                          <a:ext cx="5" cy="6"/>
                        </a:xfrm>
                        <a:custGeom>
                          <a:avLst/>
                          <a:gdLst/>
                          <a:ahLst/>
                          <a:cxnLst>
                            <a:cxn ang="0">
                              <a:pos x="0" y="5"/>
                            </a:cxn>
                            <a:cxn ang="0">
                              <a:pos x="4" y="5"/>
                            </a:cxn>
                            <a:cxn ang="0">
                              <a:pos x="4" y="0"/>
                            </a:cxn>
                            <a:cxn ang="0">
                              <a:pos x="0" y="0"/>
                            </a:cxn>
                            <a:cxn ang="0">
                              <a:pos x="0" y="5"/>
                            </a:cxn>
                          </a:cxnLst>
                          <a:rect l="0" t="0" r="r" b="b"/>
                          <a:pathLst>
                            <a:path w="5" h="6">
                              <a:moveTo>
                                <a:pt x="0" y="5"/>
                              </a:moveTo>
                              <a:lnTo>
                                <a:pt x="4" y="5"/>
                              </a:lnTo>
                              <a:lnTo>
                                <a:pt x="4" y="0"/>
                              </a:lnTo>
                              <a:lnTo>
                                <a:pt x="0" y="0"/>
                              </a:lnTo>
                              <a:lnTo>
                                <a:pt x="0" y="5"/>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52" name="Freeform 1741"/>
                        <p:cNvSpPr>
                          <a:spLocks/>
                        </p:cNvSpPr>
                        <p:nvPr/>
                      </p:nvSpPr>
                      <p:spPr bwMode="auto">
                        <a:xfrm>
                          <a:off x="753" y="2373"/>
                          <a:ext cx="5" cy="20"/>
                        </a:xfrm>
                        <a:custGeom>
                          <a:avLst/>
                          <a:gdLst/>
                          <a:ahLst/>
                          <a:cxnLst>
                            <a:cxn ang="0">
                              <a:pos x="0" y="0"/>
                            </a:cxn>
                            <a:cxn ang="0">
                              <a:pos x="4" y="0"/>
                            </a:cxn>
                            <a:cxn ang="0">
                              <a:pos x="4" y="19"/>
                            </a:cxn>
                            <a:cxn ang="0">
                              <a:pos x="0" y="19"/>
                            </a:cxn>
                            <a:cxn ang="0">
                              <a:pos x="0" y="0"/>
                            </a:cxn>
                          </a:cxnLst>
                          <a:rect l="0" t="0" r="r" b="b"/>
                          <a:pathLst>
                            <a:path w="5" h="20">
                              <a:moveTo>
                                <a:pt x="0" y="0"/>
                              </a:moveTo>
                              <a:lnTo>
                                <a:pt x="4" y="0"/>
                              </a:lnTo>
                              <a:lnTo>
                                <a:pt x="4" y="19"/>
                              </a:lnTo>
                              <a:lnTo>
                                <a:pt x="0" y="19"/>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53" name="Freeform 1742"/>
                        <p:cNvSpPr>
                          <a:spLocks/>
                        </p:cNvSpPr>
                        <p:nvPr/>
                      </p:nvSpPr>
                      <p:spPr bwMode="auto">
                        <a:xfrm>
                          <a:off x="751" y="2396"/>
                          <a:ext cx="7" cy="1"/>
                        </a:xfrm>
                        <a:custGeom>
                          <a:avLst/>
                          <a:gdLst/>
                          <a:ahLst/>
                          <a:cxnLst>
                            <a:cxn ang="0">
                              <a:pos x="0" y="0"/>
                            </a:cxn>
                            <a:cxn ang="0">
                              <a:pos x="6" y="0"/>
                            </a:cxn>
                          </a:cxnLst>
                          <a:rect l="0" t="0" r="r" b="b"/>
                          <a:pathLst>
                            <a:path w="7" h="1">
                              <a:moveTo>
                                <a:pt x="0" y="0"/>
                              </a:moveTo>
                              <a:lnTo>
                                <a:pt x="6"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54" name="Freeform 1743"/>
                        <p:cNvSpPr>
                          <a:spLocks/>
                        </p:cNvSpPr>
                        <p:nvPr/>
                      </p:nvSpPr>
                      <p:spPr bwMode="auto">
                        <a:xfrm>
                          <a:off x="748" y="2338"/>
                          <a:ext cx="4" cy="21"/>
                        </a:xfrm>
                        <a:custGeom>
                          <a:avLst/>
                          <a:gdLst/>
                          <a:ahLst/>
                          <a:cxnLst>
                            <a:cxn ang="0">
                              <a:pos x="0" y="0"/>
                            </a:cxn>
                            <a:cxn ang="0">
                              <a:pos x="3" y="0"/>
                            </a:cxn>
                            <a:cxn ang="0">
                              <a:pos x="3" y="20"/>
                            </a:cxn>
                            <a:cxn ang="0">
                              <a:pos x="0" y="20"/>
                            </a:cxn>
                            <a:cxn ang="0">
                              <a:pos x="0" y="0"/>
                            </a:cxn>
                          </a:cxnLst>
                          <a:rect l="0" t="0" r="r" b="b"/>
                          <a:pathLst>
                            <a:path w="4" h="21">
                              <a:moveTo>
                                <a:pt x="0" y="0"/>
                              </a:moveTo>
                              <a:lnTo>
                                <a:pt x="3" y="0"/>
                              </a:lnTo>
                              <a:lnTo>
                                <a:pt x="3" y="20"/>
                              </a:lnTo>
                              <a:lnTo>
                                <a:pt x="0" y="20"/>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55" name="Freeform 1744"/>
                        <p:cNvSpPr>
                          <a:spLocks/>
                        </p:cNvSpPr>
                        <p:nvPr/>
                      </p:nvSpPr>
                      <p:spPr bwMode="auto">
                        <a:xfrm>
                          <a:off x="748" y="2367"/>
                          <a:ext cx="3" cy="6"/>
                        </a:xfrm>
                        <a:custGeom>
                          <a:avLst/>
                          <a:gdLst/>
                          <a:ahLst/>
                          <a:cxnLst>
                            <a:cxn ang="0">
                              <a:pos x="1" y="5"/>
                            </a:cxn>
                            <a:cxn ang="0">
                              <a:pos x="2" y="4"/>
                            </a:cxn>
                            <a:cxn ang="0">
                              <a:pos x="1" y="0"/>
                            </a:cxn>
                            <a:cxn ang="0">
                              <a:pos x="0" y="2"/>
                            </a:cxn>
                            <a:cxn ang="0">
                              <a:pos x="1" y="5"/>
                            </a:cxn>
                          </a:cxnLst>
                          <a:rect l="0" t="0" r="r" b="b"/>
                          <a:pathLst>
                            <a:path w="3" h="6">
                              <a:moveTo>
                                <a:pt x="1" y="5"/>
                              </a:moveTo>
                              <a:lnTo>
                                <a:pt x="2" y="4"/>
                              </a:lnTo>
                              <a:lnTo>
                                <a:pt x="1" y="0"/>
                              </a:lnTo>
                              <a:lnTo>
                                <a:pt x="0" y="2"/>
                              </a:lnTo>
                              <a:lnTo>
                                <a:pt x="1" y="5"/>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56" name="Freeform 1745"/>
                        <p:cNvSpPr>
                          <a:spLocks/>
                        </p:cNvSpPr>
                        <p:nvPr/>
                      </p:nvSpPr>
                      <p:spPr bwMode="auto">
                        <a:xfrm>
                          <a:off x="748" y="2361"/>
                          <a:ext cx="4" cy="6"/>
                        </a:xfrm>
                        <a:custGeom>
                          <a:avLst/>
                          <a:gdLst/>
                          <a:ahLst/>
                          <a:cxnLst>
                            <a:cxn ang="0">
                              <a:pos x="0" y="5"/>
                            </a:cxn>
                            <a:cxn ang="0">
                              <a:pos x="3" y="5"/>
                            </a:cxn>
                            <a:cxn ang="0">
                              <a:pos x="3" y="0"/>
                            </a:cxn>
                            <a:cxn ang="0">
                              <a:pos x="0" y="0"/>
                            </a:cxn>
                            <a:cxn ang="0">
                              <a:pos x="0" y="5"/>
                            </a:cxn>
                          </a:cxnLst>
                          <a:rect l="0" t="0" r="r" b="b"/>
                          <a:pathLst>
                            <a:path w="4" h="6">
                              <a:moveTo>
                                <a:pt x="0" y="5"/>
                              </a:moveTo>
                              <a:lnTo>
                                <a:pt x="3" y="5"/>
                              </a:lnTo>
                              <a:lnTo>
                                <a:pt x="3" y="0"/>
                              </a:lnTo>
                              <a:lnTo>
                                <a:pt x="0" y="0"/>
                              </a:lnTo>
                              <a:lnTo>
                                <a:pt x="0" y="5"/>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57" name="Freeform 1746"/>
                        <p:cNvSpPr>
                          <a:spLocks/>
                        </p:cNvSpPr>
                        <p:nvPr/>
                      </p:nvSpPr>
                      <p:spPr bwMode="auto">
                        <a:xfrm>
                          <a:off x="748" y="2373"/>
                          <a:ext cx="4" cy="20"/>
                        </a:xfrm>
                        <a:custGeom>
                          <a:avLst/>
                          <a:gdLst/>
                          <a:ahLst/>
                          <a:cxnLst>
                            <a:cxn ang="0">
                              <a:pos x="0" y="0"/>
                            </a:cxn>
                            <a:cxn ang="0">
                              <a:pos x="3" y="0"/>
                            </a:cxn>
                            <a:cxn ang="0">
                              <a:pos x="3" y="19"/>
                            </a:cxn>
                            <a:cxn ang="0">
                              <a:pos x="0" y="19"/>
                            </a:cxn>
                            <a:cxn ang="0">
                              <a:pos x="0" y="0"/>
                            </a:cxn>
                          </a:cxnLst>
                          <a:rect l="0" t="0" r="r" b="b"/>
                          <a:pathLst>
                            <a:path w="4" h="20">
                              <a:moveTo>
                                <a:pt x="0" y="0"/>
                              </a:moveTo>
                              <a:lnTo>
                                <a:pt x="3" y="0"/>
                              </a:lnTo>
                              <a:lnTo>
                                <a:pt x="3" y="19"/>
                              </a:lnTo>
                              <a:lnTo>
                                <a:pt x="0" y="19"/>
                              </a:lnTo>
                              <a:lnTo>
                                <a:pt x="0"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sp>
                      <p:nvSpPr>
                        <p:cNvPr id="5258" name="Freeform 1747"/>
                        <p:cNvSpPr>
                          <a:spLocks/>
                        </p:cNvSpPr>
                        <p:nvPr/>
                      </p:nvSpPr>
                      <p:spPr bwMode="auto">
                        <a:xfrm>
                          <a:off x="746" y="2396"/>
                          <a:ext cx="6" cy="1"/>
                        </a:xfrm>
                        <a:custGeom>
                          <a:avLst/>
                          <a:gdLst/>
                          <a:ahLst/>
                          <a:cxnLst>
                            <a:cxn ang="0">
                              <a:pos x="0" y="0"/>
                            </a:cxn>
                            <a:cxn ang="0">
                              <a:pos x="5" y="0"/>
                            </a:cxn>
                          </a:cxnLst>
                          <a:rect l="0" t="0" r="r" b="b"/>
                          <a:pathLst>
                            <a:path w="6" h="1">
                              <a:moveTo>
                                <a:pt x="0" y="0"/>
                              </a:moveTo>
                              <a:lnTo>
                                <a:pt x="5" y="0"/>
                              </a:lnTo>
                            </a:path>
                          </a:pathLst>
                        </a:custGeom>
                        <a:solidFill>
                          <a:srgbClr val="00FFFF"/>
                        </a:solidFill>
                        <a:ln w="12700" cap="rnd" cmpd="sng">
                          <a:noFill/>
                          <a:prstDash val="solid"/>
                          <a:round/>
                          <a:headEnd type="none" w="med" len="med"/>
                          <a:tailEnd type="none" w="med" len="med"/>
                        </a:ln>
                        <a:effectLst/>
                      </p:spPr>
                      <p:txBody>
                        <a:bodyPr/>
                        <a:lstStyle/>
                        <a:p>
                          <a:endParaRPr lang="zh-TW" altLang="en-US"/>
                        </a:p>
                      </p:txBody>
                    </p:sp>
                  </p:grpSp>
                  <p:sp>
                    <p:nvSpPr>
                      <p:cNvPr id="5203" name="Arc 1748"/>
                      <p:cNvSpPr>
                        <a:spLocks/>
                      </p:cNvSpPr>
                      <p:nvPr/>
                    </p:nvSpPr>
                    <p:spPr bwMode="auto">
                      <a:xfrm rot="11520000">
                        <a:off x="710" y="2103"/>
                        <a:ext cx="577" cy="267"/>
                      </a:xfrm>
                      <a:custGeom>
                        <a:avLst/>
                        <a:gdLst>
                          <a:gd name="G0" fmla="+- 21600 0 0"/>
                          <a:gd name="G1" fmla="+- 21600 0 0"/>
                          <a:gd name="G2" fmla="+- 21600 0 0"/>
                          <a:gd name="T0" fmla="*/ 0 w 21600"/>
                          <a:gd name="T1" fmla="*/ 21519 h 21600"/>
                          <a:gd name="T2" fmla="*/ 21563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19"/>
                            </a:moveTo>
                            <a:cubicBezTo>
                              <a:pt x="44" y="9635"/>
                              <a:pt x="9679" y="20"/>
                              <a:pt x="21563" y="0"/>
                            </a:cubicBezTo>
                          </a:path>
                          <a:path w="21600" h="21600" stroke="0" extrusionOk="0">
                            <a:moveTo>
                              <a:pt x="0" y="21519"/>
                            </a:moveTo>
                            <a:cubicBezTo>
                              <a:pt x="44" y="9635"/>
                              <a:pt x="9679" y="20"/>
                              <a:pt x="21563" y="0"/>
                            </a:cubicBezTo>
                            <a:lnTo>
                              <a:pt x="21600" y="21600"/>
                            </a:lnTo>
                            <a:close/>
                          </a:path>
                        </a:pathLst>
                      </a:custGeom>
                      <a:noFill/>
                      <a:ln w="50800" cap="rnd">
                        <a:solidFill>
                          <a:srgbClr val="FAFD00"/>
                        </a:solidFill>
                        <a:round/>
                        <a:headEnd/>
                        <a:tailEnd/>
                      </a:ln>
                      <a:effectLst>
                        <a:prstShdw prst="shdw17" dist="17961" dir="2700000">
                          <a:srgbClr val="FAFD00">
                            <a:gamma/>
                            <a:shade val="60000"/>
                            <a:invGamma/>
                          </a:srgbClr>
                        </a:prstShdw>
                      </a:effectLst>
                    </p:spPr>
                    <p:txBody>
                      <a:bodyPr wrap="none" anchor="ctr"/>
                      <a:lstStyle/>
                      <a:p>
                        <a:endParaRPr lang="zh-TW" altLang="en-US"/>
                      </a:p>
                    </p:txBody>
                  </p:sp>
                  <p:grpSp>
                    <p:nvGrpSpPr>
                      <p:cNvPr id="5204" name="Group 1749"/>
                      <p:cNvGrpSpPr>
                        <a:grpSpLocks/>
                      </p:cNvGrpSpPr>
                      <p:nvPr/>
                    </p:nvGrpSpPr>
                    <p:grpSpPr bwMode="auto">
                      <a:xfrm>
                        <a:off x="1254" y="2123"/>
                        <a:ext cx="47" cy="94"/>
                        <a:chOff x="1254" y="2123"/>
                        <a:chExt cx="47" cy="94"/>
                      </a:xfrm>
                    </p:grpSpPr>
                    <p:sp>
                      <p:nvSpPr>
                        <p:cNvPr id="5205" name="AutoShape 1750"/>
                        <p:cNvSpPr>
                          <a:spLocks noChangeArrowheads="1"/>
                        </p:cNvSpPr>
                        <p:nvPr/>
                      </p:nvSpPr>
                      <p:spPr bwMode="auto">
                        <a:xfrm>
                          <a:off x="1254" y="2138"/>
                          <a:ext cx="47" cy="79"/>
                        </a:xfrm>
                        <a:prstGeom prst="triangle">
                          <a:avLst>
                            <a:gd name="adj" fmla="val 49995"/>
                          </a:avLst>
                        </a:prstGeom>
                        <a:gradFill rotWithShape="0">
                          <a:gsLst>
                            <a:gs pos="0">
                              <a:srgbClr val="0006FE">
                                <a:gamma/>
                                <a:tint val="70196"/>
                                <a:invGamma/>
                              </a:srgbClr>
                            </a:gs>
                            <a:gs pos="100000">
                              <a:srgbClr val="0006FE"/>
                            </a:gs>
                          </a:gsLst>
                          <a:lin ang="0" scaled="1"/>
                        </a:gradFill>
                        <a:ln w="12700">
                          <a:noFill/>
                          <a:miter lim="800000"/>
                          <a:headEnd/>
                          <a:tailEnd/>
                        </a:ln>
                        <a:effectLst/>
                      </p:spPr>
                      <p:txBody>
                        <a:bodyPr wrap="none" anchor="ctr"/>
                        <a:lstStyle/>
                        <a:p>
                          <a:endParaRPr lang="zh-TW" altLang="en-US"/>
                        </a:p>
                      </p:txBody>
                    </p:sp>
                    <p:sp>
                      <p:nvSpPr>
                        <p:cNvPr id="5206" name="Oval 1751"/>
                        <p:cNvSpPr>
                          <a:spLocks noChangeArrowheads="1"/>
                        </p:cNvSpPr>
                        <p:nvPr/>
                      </p:nvSpPr>
                      <p:spPr bwMode="auto">
                        <a:xfrm>
                          <a:off x="1266" y="2123"/>
                          <a:ext cx="23" cy="35"/>
                        </a:xfrm>
                        <a:prstGeom prst="ellipse">
                          <a:avLst/>
                        </a:prstGeom>
                        <a:gradFill rotWithShape="0">
                          <a:gsLst>
                            <a:gs pos="0">
                              <a:srgbClr val="0006FE">
                                <a:gamma/>
                                <a:tint val="70196"/>
                                <a:invGamma/>
                              </a:srgbClr>
                            </a:gs>
                            <a:gs pos="100000">
                              <a:srgbClr val="0006FE"/>
                            </a:gs>
                          </a:gsLst>
                          <a:lin ang="0" scaled="1"/>
                        </a:gradFill>
                        <a:ln w="12700">
                          <a:noFill/>
                          <a:round/>
                          <a:headEnd/>
                          <a:tailEnd/>
                        </a:ln>
                        <a:effectLst/>
                      </p:spPr>
                      <p:txBody>
                        <a:bodyPr wrap="none" anchor="ctr"/>
                        <a:lstStyle/>
                        <a:p>
                          <a:endParaRPr lang="zh-TW" altLang="en-US"/>
                        </a:p>
                      </p:txBody>
                    </p:sp>
                  </p:grpSp>
                </p:grpSp>
              </p:grpSp>
              <p:grpSp>
                <p:nvGrpSpPr>
                  <p:cNvPr id="5151" name="Group 1752"/>
                  <p:cNvGrpSpPr>
                    <a:grpSpLocks/>
                  </p:cNvGrpSpPr>
                  <p:nvPr/>
                </p:nvGrpSpPr>
                <p:grpSpPr bwMode="auto">
                  <a:xfrm>
                    <a:off x="1449" y="1776"/>
                    <a:ext cx="4197" cy="1728"/>
                    <a:chOff x="1449" y="1776"/>
                    <a:chExt cx="4197" cy="1728"/>
                  </a:xfrm>
                </p:grpSpPr>
                <p:sp>
                  <p:nvSpPr>
                    <p:cNvPr id="5152" name="Line 1753"/>
                    <p:cNvSpPr>
                      <a:spLocks noChangeShapeType="1"/>
                    </p:cNvSpPr>
                    <p:nvPr/>
                  </p:nvSpPr>
                  <p:spPr bwMode="auto">
                    <a:xfrm flipV="1">
                      <a:off x="4151" y="2256"/>
                      <a:ext cx="0" cy="924"/>
                    </a:xfrm>
                    <a:prstGeom prst="line">
                      <a:avLst/>
                    </a:prstGeom>
                    <a:noFill/>
                    <a:ln w="19050">
                      <a:solidFill>
                        <a:srgbClr val="00279F"/>
                      </a:solidFill>
                      <a:round/>
                      <a:headEnd/>
                      <a:tailEnd/>
                    </a:ln>
                    <a:effectLst/>
                  </p:spPr>
                  <p:txBody>
                    <a:bodyPr wrap="none" anchor="ctr"/>
                    <a:lstStyle/>
                    <a:p>
                      <a:endParaRPr lang="zh-TW" altLang="en-US"/>
                    </a:p>
                  </p:txBody>
                </p:sp>
                <p:sp>
                  <p:nvSpPr>
                    <p:cNvPr id="5153" name="Line 1754"/>
                    <p:cNvSpPr>
                      <a:spLocks noChangeShapeType="1"/>
                    </p:cNvSpPr>
                    <p:nvPr/>
                  </p:nvSpPr>
                  <p:spPr bwMode="auto">
                    <a:xfrm>
                      <a:off x="1453" y="2192"/>
                      <a:ext cx="2003" cy="0"/>
                    </a:xfrm>
                    <a:prstGeom prst="line">
                      <a:avLst/>
                    </a:prstGeom>
                    <a:noFill/>
                    <a:ln w="38100">
                      <a:solidFill>
                        <a:srgbClr val="8901F3"/>
                      </a:solidFill>
                      <a:round/>
                      <a:headEnd/>
                      <a:tailEnd/>
                    </a:ln>
                    <a:effectLst/>
                  </p:spPr>
                  <p:txBody>
                    <a:bodyPr wrap="none" anchor="ctr"/>
                    <a:lstStyle/>
                    <a:p>
                      <a:endParaRPr lang="zh-TW" altLang="en-US"/>
                    </a:p>
                  </p:txBody>
                </p:sp>
                <p:sp>
                  <p:nvSpPr>
                    <p:cNvPr id="5154" name="Line 1755"/>
                    <p:cNvSpPr>
                      <a:spLocks noChangeShapeType="1"/>
                    </p:cNvSpPr>
                    <p:nvPr/>
                  </p:nvSpPr>
                  <p:spPr bwMode="auto">
                    <a:xfrm>
                      <a:off x="1452" y="1920"/>
                      <a:ext cx="2004" cy="0"/>
                    </a:xfrm>
                    <a:prstGeom prst="line">
                      <a:avLst/>
                    </a:prstGeom>
                    <a:noFill/>
                    <a:ln w="38100">
                      <a:solidFill>
                        <a:schemeClr val="accent1"/>
                      </a:solidFill>
                      <a:round/>
                      <a:headEnd/>
                      <a:tailEnd/>
                    </a:ln>
                    <a:effectLst/>
                  </p:spPr>
                  <p:txBody>
                    <a:bodyPr wrap="none" anchor="ctr"/>
                    <a:lstStyle/>
                    <a:p>
                      <a:endParaRPr lang="zh-TW" altLang="en-US"/>
                    </a:p>
                  </p:txBody>
                </p:sp>
                <p:sp>
                  <p:nvSpPr>
                    <p:cNvPr id="5155" name="Line 1756"/>
                    <p:cNvSpPr>
                      <a:spLocks noChangeShapeType="1"/>
                    </p:cNvSpPr>
                    <p:nvPr/>
                  </p:nvSpPr>
                  <p:spPr bwMode="auto">
                    <a:xfrm>
                      <a:off x="1452" y="2055"/>
                      <a:ext cx="2004" cy="0"/>
                    </a:xfrm>
                    <a:prstGeom prst="line">
                      <a:avLst/>
                    </a:prstGeom>
                    <a:noFill/>
                    <a:ln w="38100">
                      <a:solidFill>
                        <a:schemeClr val="accent2"/>
                      </a:solidFill>
                      <a:round/>
                      <a:headEnd/>
                      <a:tailEnd/>
                    </a:ln>
                    <a:effectLst/>
                  </p:spPr>
                  <p:txBody>
                    <a:bodyPr wrap="none" anchor="ctr"/>
                    <a:lstStyle/>
                    <a:p>
                      <a:endParaRPr lang="zh-TW" altLang="en-US"/>
                    </a:p>
                  </p:txBody>
                </p:sp>
                <p:sp>
                  <p:nvSpPr>
                    <p:cNvPr id="5156" name="Line 1757"/>
                    <p:cNvSpPr>
                      <a:spLocks noChangeShapeType="1"/>
                    </p:cNvSpPr>
                    <p:nvPr/>
                  </p:nvSpPr>
                  <p:spPr bwMode="auto">
                    <a:xfrm>
                      <a:off x="1449" y="3216"/>
                      <a:ext cx="3447" cy="0"/>
                    </a:xfrm>
                    <a:prstGeom prst="line">
                      <a:avLst/>
                    </a:prstGeom>
                    <a:noFill/>
                    <a:ln w="38100">
                      <a:solidFill>
                        <a:srgbClr val="00279F"/>
                      </a:solidFill>
                      <a:round/>
                      <a:headEnd/>
                      <a:tailEnd/>
                    </a:ln>
                    <a:effectLst/>
                  </p:spPr>
                  <p:txBody>
                    <a:bodyPr wrap="none" anchor="ctr"/>
                    <a:lstStyle/>
                    <a:p>
                      <a:endParaRPr lang="zh-TW" altLang="en-US"/>
                    </a:p>
                  </p:txBody>
                </p:sp>
                <p:grpSp>
                  <p:nvGrpSpPr>
                    <p:cNvPr id="5157" name="Group 1758"/>
                    <p:cNvGrpSpPr>
                      <a:grpSpLocks/>
                    </p:cNvGrpSpPr>
                    <p:nvPr/>
                  </p:nvGrpSpPr>
                  <p:grpSpPr bwMode="auto">
                    <a:xfrm>
                      <a:off x="4896" y="1850"/>
                      <a:ext cx="750" cy="1451"/>
                      <a:chOff x="4896" y="1850"/>
                      <a:chExt cx="750" cy="1451"/>
                    </a:xfrm>
                  </p:grpSpPr>
                  <p:sp>
                    <p:nvSpPr>
                      <p:cNvPr id="5171" name="Rectangle 1759"/>
                      <p:cNvSpPr>
                        <a:spLocks noChangeArrowheads="1"/>
                      </p:cNvSpPr>
                      <p:nvPr/>
                    </p:nvSpPr>
                    <p:spPr bwMode="auto">
                      <a:xfrm>
                        <a:off x="4896" y="3151"/>
                        <a:ext cx="750" cy="150"/>
                      </a:xfrm>
                      <a:prstGeom prst="rect">
                        <a:avLst/>
                      </a:prstGeom>
                      <a:noFill/>
                      <a:ln w="12700">
                        <a:noFill/>
                        <a:miter lim="800000"/>
                        <a:headEnd/>
                        <a:tailEnd/>
                      </a:ln>
                      <a:effectLst/>
                    </p:spPr>
                    <p:txBody>
                      <a:bodyPr wrap="none" lIns="74612" tIns="36512" rIns="74612" bIns="36512">
                        <a:spAutoFit/>
                      </a:bodyPr>
                      <a:lstStyle/>
                      <a:p>
                        <a:pPr defTabSz="617538"/>
                        <a:r>
                          <a:rPr lang="de-DE" altLang="zh-CN" sz="1200" b="0"/>
                          <a:t>PROFIBUS-DP</a:t>
                        </a:r>
                      </a:p>
                    </p:txBody>
                  </p:sp>
                  <p:sp>
                    <p:nvSpPr>
                      <p:cNvPr id="5172" name="Rectangle 1760"/>
                      <p:cNvSpPr>
                        <a:spLocks noChangeArrowheads="1"/>
                      </p:cNvSpPr>
                      <p:nvPr/>
                    </p:nvSpPr>
                    <p:spPr bwMode="auto">
                      <a:xfrm>
                        <a:off x="4896" y="1987"/>
                        <a:ext cx="586" cy="167"/>
                      </a:xfrm>
                      <a:prstGeom prst="rect">
                        <a:avLst/>
                      </a:prstGeom>
                      <a:noFill/>
                      <a:ln w="12700">
                        <a:noFill/>
                        <a:miter lim="800000"/>
                        <a:headEnd/>
                        <a:tailEnd/>
                      </a:ln>
                      <a:effectLst/>
                    </p:spPr>
                    <p:txBody>
                      <a:bodyPr wrap="none" lIns="79375" tIns="39688" rIns="79375" bIns="39688">
                        <a:spAutoFit/>
                      </a:bodyPr>
                      <a:lstStyle/>
                      <a:p>
                        <a:pPr defTabSz="655638"/>
                        <a:r>
                          <a:rPr lang="zh-CN" altLang="en-US" sz="1200" b="0" dirty="0" smtClean="0">
                            <a:solidFill>
                              <a:srgbClr val="00AE00"/>
                            </a:solidFill>
                          </a:rPr>
                          <a:t>工業乙太網</a:t>
                        </a:r>
                        <a:endParaRPr lang="zh-CN" altLang="zh-CN" sz="1200" b="0" dirty="0">
                          <a:solidFill>
                            <a:srgbClr val="00AE00"/>
                          </a:solidFill>
                        </a:endParaRPr>
                      </a:p>
                    </p:txBody>
                  </p:sp>
                  <p:sp>
                    <p:nvSpPr>
                      <p:cNvPr id="5173" name="Rectangle 1761"/>
                      <p:cNvSpPr>
                        <a:spLocks noChangeArrowheads="1"/>
                      </p:cNvSpPr>
                      <p:nvPr/>
                    </p:nvSpPr>
                    <p:spPr bwMode="auto">
                      <a:xfrm>
                        <a:off x="4896" y="2137"/>
                        <a:ext cx="618" cy="154"/>
                      </a:xfrm>
                      <a:prstGeom prst="rect">
                        <a:avLst/>
                      </a:prstGeom>
                      <a:noFill/>
                      <a:ln w="12700">
                        <a:noFill/>
                        <a:miter lim="800000"/>
                        <a:headEnd/>
                        <a:tailEnd/>
                      </a:ln>
                      <a:effectLst/>
                    </p:spPr>
                    <p:txBody>
                      <a:bodyPr wrap="none" lIns="79375" tIns="39688" rIns="79375" bIns="39688">
                        <a:spAutoFit/>
                      </a:bodyPr>
                      <a:lstStyle/>
                      <a:p>
                        <a:pPr defTabSz="655638"/>
                        <a:r>
                          <a:rPr lang="de-DE" altLang="zh-CN" sz="1200" b="0">
                            <a:solidFill>
                              <a:srgbClr val="9933FF"/>
                            </a:solidFill>
                          </a:rPr>
                          <a:t>PROFIBUS</a:t>
                        </a:r>
                        <a:r>
                          <a:rPr lang="de-DE" altLang="zh-CN" sz="1200" b="0">
                            <a:solidFill>
                              <a:schemeClr val="tx2"/>
                            </a:solidFill>
                          </a:rPr>
                          <a:t> </a:t>
                        </a:r>
                      </a:p>
                    </p:txBody>
                  </p:sp>
                  <p:sp>
                    <p:nvSpPr>
                      <p:cNvPr id="5174" name="Rectangle 1762"/>
                      <p:cNvSpPr>
                        <a:spLocks noChangeArrowheads="1"/>
                      </p:cNvSpPr>
                      <p:nvPr/>
                    </p:nvSpPr>
                    <p:spPr bwMode="auto">
                      <a:xfrm>
                        <a:off x="4896" y="1850"/>
                        <a:ext cx="498" cy="167"/>
                      </a:xfrm>
                      <a:prstGeom prst="rect">
                        <a:avLst/>
                      </a:prstGeom>
                      <a:noFill/>
                      <a:ln w="12700">
                        <a:noFill/>
                        <a:miter lim="800000"/>
                        <a:headEnd/>
                        <a:tailEnd/>
                      </a:ln>
                      <a:effectLst/>
                    </p:spPr>
                    <p:txBody>
                      <a:bodyPr wrap="none" lIns="79375" tIns="39688" rIns="79375" bIns="39688">
                        <a:spAutoFit/>
                      </a:bodyPr>
                      <a:lstStyle/>
                      <a:p>
                        <a:pPr defTabSz="655638"/>
                        <a:r>
                          <a:rPr lang="de-DE" altLang="zh-CN" sz="1200" b="0" dirty="0" smtClean="0">
                            <a:solidFill>
                              <a:srgbClr val="3399FF"/>
                            </a:solidFill>
                          </a:rPr>
                          <a:t>MPI -</a:t>
                        </a:r>
                        <a:r>
                          <a:rPr lang="zh-CN" altLang="en-US" sz="1200" b="0" dirty="0" smtClean="0">
                            <a:solidFill>
                              <a:srgbClr val="3399FF"/>
                            </a:solidFill>
                          </a:rPr>
                          <a:t>網路</a:t>
                        </a:r>
                        <a:endParaRPr lang="zh-CN" altLang="zh-CN" sz="1200" b="0" dirty="0">
                          <a:solidFill>
                            <a:srgbClr val="3399FF"/>
                          </a:solidFill>
                        </a:endParaRPr>
                      </a:p>
                    </p:txBody>
                  </p:sp>
                </p:grpSp>
                <p:sp>
                  <p:nvSpPr>
                    <p:cNvPr id="5158" name="Line 1763"/>
                    <p:cNvSpPr>
                      <a:spLocks noChangeShapeType="1"/>
                    </p:cNvSpPr>
                    <p:nvPr/>
                  </p:nvSpPr>
                  <p:spPr bwMode="auto">
                    <a:xfrm>
                      <a:off x="2720" y="1776"/>
                      <a:ext cx="0" cy="1440"/>
                    </a:xfrm>
                    <a:prstGeom prst="line">
                      <a:avLst/>
                    </a:prstGeom>
                    <a:noFill/>
                    <a:ln w="19050">
                      <a:solidFill>
                        <a:srgbClr val="00279F"/>
                      </a:solidFill>
                      <a:round/>
                      <a:headEnd/>
                      <a:tailEnd/>
                    </a:ln>
                    <a:effectLst/>
                  </p:spPr>
                  <p:txBody>
                    <a:bodyPr wrap="none" anchor="ctr"/>
                    <a:lstStyle/>
                    <a:p>
                      <a:endParaRPr lang="zh-TW" altLang="en-US"/>
                    </a:p>
                  </p:txBody>
                </p:sp>
                <p:grpSp>
                  <p:nvGrpSpPr>
                    <p:cNvPr id="5159" name="Group 1764"/>
                    <p:cNvGrpSpPr>
                      <a:grpSpLocks/>
                    </p:cNvGrpSpPr>
                    <p:nvPr/>
                  </p:nvGrpSpPr>
                  <p:grpSpPr bwMode="auto">
                    <a:xfrm>
                      <a:off x="2679" y="3024"/>
                      <a:ext cx="1515" cy="480"/>
                      <a:chOff x="2679" y="3024"/>
                      <a:chExt cx="1515" cy="480"/>
                    </a:xfrm>
                  </p:grpSpPr>
                  <p:sp>
                    <p:nvSpPr>
                      <p:cNvPr id="5164" name="Rectangle 1765"/>
                      <p:cNvSpPr>
                        <a:spLocks noChangeArrowheads="1"/>
                      </p:cNvSpPr>
                      <p:nvPr/>
                    </p:nvSpPr>
                    <p:spPr bwMode="auto">
                      <a:xfrm>
                        <a:off x="3360" y="3179"/>
                        <a:ext cx="86" cy="85"/>
                      </a:xfrm>
                      <a:prstGeom prst="rect">
                        <a:avLst/>
                      </a:prstGeom>
                      <a:gradFill rotWithShape="0">
                        <a:gsLst>
                          <a:gs pos="0">
                            <a:srgbClr val="00279F">
                              <a:gamma/>
                              <a:tint val="30196"/>
                              <a:invGamma/>
                            </a:srgbClr>
                          </a:gs>
                          <a:gs pos="100000">
                            <a:srgbClr val="00279F"/>
                          </a:gs>
                        </a:gsLst>
                        <a:path path="shape">
                          <a:fillToRect l="50000" t="50000" r="50000" b="50000"/>
                        </a:path>
                      </a:gradFill>
                      <a:ln w="12700">
                        <a:solidFill>
                          <a:schemeClr val="tx1"/>
                        </a:solidFill>
                        <a:miter lim="800000"/>
                        <a:headEnd/>
                        <a:tailEnd/>
                      </a:ln>
                      <a:effectLst/>
                    </p:spPr>
                    <p:txBody>
                      <a:bodyPr wrap="none" anchor="ctr"/>
                      <a:lstStyle/>
                      <a:p>
                        <a:endParaRPr lang="zh-TW" altLang="en-US"/>
                      </a:p>
                    </p:txBody>
                  </p:sp>
                  <p:sp>
                    <p:nvSpPr>
                      <p:cNvPr id="5165" name="Line 1766"/>
                      <p:cNvSpPr>
                        <a:spLocks noChangeShapeType="1"/>
                      </p:cNvSpPr>
                      <p:nvPr/>
                    </p:nvSpPr>
                    <p:spPr bwMode="auto">
                      <a:xfrm flipV="1">
                        <a:off x="3405" y="3024"/>
                        <a:ext cx="1" cy="153"/>
                      </a:xfrm>
                      <a:prstGeom prst="line">
                        <a:avLst/>
                      </a:prstGeom>
                      <a:noFill/>
                      <a:ln w="19050">
                        <a:solidFill>
                          <a:srgbClr val="00279F"/>
                        </a:solidFill>
                        <a:round/>
                        <a:headEnd/>
                        <a:tailEnd/>
                      </a:ln>
                      <a:effectLst/>
                    </p:spPr>
                    <p:txBody>
                      <a:bodyPr wrap="none" anchor="ctr"/>
                      <a:lstStyle/>
                      <a:p>
                        <a:endParaRPr lang="zh-TW" altLang="en-US"/>
                      </a:p>
                    </p:txBody>
                  </p:sp>
                  <p:sp>
                    <p:nvSpPr>
                      <p:cNvPr id="5166" name="Rectangle 1767"/>
                      <p:cNvSpPr>
                        <a:spLocks noChangeArrowheads="1"/>
                      </p:cNvSpPr>
                      <p:nvPr/>
                    </p:nvSpPr>
                    <p:spPr bwMode="auto">
                      <a:xfrm>
                        <a:off x="3360" y="3024"/>
                        <a:ext cx="86" cy="84"/>
                      </a:xfrm>
                      <a:prstGeom prst="rect">
                        <a:avLst/>
                      </a:prstGeom>
                      <a:gradFill rotWithShape="0">
                        <a:gsLst>
                          <a:gs pos="0">
                            <a:srgbClr val="00279F">
                              <a:gamma/>
                              <a:tint val="30196"/>
                              <a:invGamma/>
                            </a:srgbClr>
                          </a:gs>
                          <a:gs pos="100000">
                            <a:srgbClr val="00279F"/>
                          </a:gs>
                        </a:gsLst>
                        <a:path path="shape">
                          <a:fillToRect l="50000" t="50000" r="50000" b="50000"/>
                        </a:path>
                      </a:gradFill>
                      <a:ln w="12700">
                        <a:solidFill>
                          <a:schemeClr val="tx1"/>
                        </a:solidFill>
                        <a:miter lim="800000"/>
                        <a:headEnd/>
                        <a:tailEnd/>
                      </a:ln>
                      <a:effectLst/>
                    </p:spPr>
                    <p:txBody>
                      <a:bodyPr wrap="none" anchor="ctr"/>
                      <a:lstStyle/>
                      <a:p>
                        <a:endParaRPr lang="zh-TW" altLang="en-US"/>
                      </a:p>
                    </p:txBody>
                  </p:sp>
                  <p:sp>
                    <p:nvSpPr>
                      <p:cNvPr id="5167" name="Rectangle 1768"/>
                      <p:cNvSpPr>
                        <a:spLocks noChangeArrowheads="1"/>
                      </p:cNvSpPr>
                      <p:nvPr/>
                    </p:nvSpPr>
                    <p:spPr bwMode="auto">
                      <a:xfrm>
                        <a:off x="3724" y="3176"/>
                        <a:ext cx="87" cy="85"/>
                      </a:xfrm>
                      <a:prstGeom prst="rect">
                        <a:avLst/>
                      </a:prstGeom>
                      <a:gradFill rotWithShape="0">
                        <a:gsLst>
                          <a:gs pos="0">
                            <a:srgbClr val="00279F">
                              <a:gamma/>
                              <a:tint val="30196"/>
                              <a:invGamma/>
                            </a:srgbClr>
                          </a:gs>
                          <a:gs pos="100000">
                            <a:srgbClr val="00279F"/>
                          </a:gs>
                        </a:gsLst>
                        <a:path path="shape">
                          <a:fillToRect l="50000" t="50000" r="50000" b="50000"/>
                        </a:path>
                      </a:gradFill>
                      <a:ln w="12700">
                        <a:solidFill>
                          <a:schemeClr val="tx1"/>
                        </a:solidFill>
                        <a:miter lim="800000"/>
                        <a:headEnd/>
                        <a:tailEnd/>
                      </a:ln>
                      <a:effectLst/>
                    </p:spPr>
                    <p:txBody>
                      <a:bodyPr wrap="none" anchor="ctr"/>
                      <a:lstStyle/>
                      <a:p>
                        <a:endParaRPr lang="zh-TW" altLang="en-US"/>
                      </a:p>
                    </p:txBody>
                  </p:sp>
                  <p:sp>
                    <p:nvSpPr>
                      <p:cNvPr id="5168" name="Rectangle 1769"/>
                      <p:cNvSpPr>
                        <a:spLocks noChangeArrowheads="1"/>
                      </p:cNvSpPr>
                      <p:nvPr/>
                    </p:nvSpPr>
                    <p:spPr bwMode="auto">
                      <a:xfrm>
                        <a:off x="2679" y="3178"/>
                        <a:ext cx="86" cy="85"/>
                      </a:xfrm>
                      <a:prstGeom prst="rect">
                        <a:avLst/>
                      </a:prstGeom>
                      <a:gradFill rotWithShape="0">
                        <a:gsLst>
                          <a:gs pos="0">
                            <a:srgbClr val="00279F">
                              <a:gamma/>
                              <a:tint val="30196"/>
                              <a:invGamma/>
                            </a:srgbClr>
                          </a:gs>
                          <a:gs pos="100000">
                            <a:srgbClr val="00279F"/>
                          </a:gs>
                        </a:gsLst>
                        <a:path path="shape">
                          <a:fillToRect l="50000" t="50000" r="50000" b="50000"/>
                        </a:path>
                      </a:gradFill>
                      <a:ln w="12700">
                        <a:solidFill>
                          <a:schemeClr val="tx1"/>
                        </a:solidFill>
                        <a:miter lim="800000"/>
                        <a:headEnd/>
                        <a:tailEnd/>
                      </a:ln>
                      <a:effectLst/>
                    </p:spPr>
                    <p:txBody>
                      <a:bodyPr wrap="none" anchor="ctr"/>
                      <a:lstStyle/>
                      <a:p>
                        <a:endParaRPr lang="zh-TW" altLang="en-US"/>
                      </a:p>
                    </p:txBody>
                  </p:sp>
                  <p:sp>
                    <p:nvSpPr>
                      <p:cNvPr id="5169" name="Rectangle 1770"/>
                      <p:cNvSpPr>
                        <a:spLocks noChangeArrowheads="1"/>
                      </p:cNvSpPr>
                      <p:nvPr/>
                    </p:nvSpPr>
                    <p:spPr bwMode="auto">
                      <a:xfrm>
                        <a:off x="4108" y="3178"/>
                        <a:ext cx="86" cy="85"/>
                      </a:xfrm>
                      <a:prstGeom prst="rect">
                        <a:avLst/>
                      </a:prstGeom>
                      <a:gradFill rotWithShape="0">
                        <a:gsLst>
                          <a:gs pos="0">
                            <a:srgbClr val="00279F">
                              <a:gamma/>
                              <a:tint val="30196"/>
                              <a:invGamma/>
                            </a:srgbClr>
                          </a:gs>
                          <a:gs pos="100000">
                            <a:srgbClr val="00279F"/>
                          </a:gs>
                        </a:gsLst>
                        <a:path path="shape">
                          <a:fillToRect l="50000" t="50000" r="50000" b="50000"/>
                        </a:path>
                      </a:gradFill>
                      <a:ln w="12700">
                        <a:solidFill>
                          <a:schemeClr val="tx1"/>
                        </a:solidFill>
                        <a:miter lim="800000"/>
                        <a:headEnd/>
                        <a:tailEnd/>
                      </a:ln>
                      <a:effectLst/>
                    </p:spPr>
                    <p:txBody>
                      <a:bodyPr wrap="none" anchor="ctr"/>
                      <a:lstStyle/>
                      <a:p>
                        <a:endParaRPr lang="zh-TW" altLang="en-US"/>
                      </a:p>
                    </p:txBody>
                  </p:sp>
                  <p:sp>
                    <p:nvSpPr>
                      <p:cNvPr id="5170" name="Line 1771"/>
                      <p:cNvSpPr>
                        <a:spLocks noChangeShapeType="1"/>
                      </p:cNvSpPr>
                      <p:nvPr/>
                    </p:nvSpPr>
                    <p:spPr bwMode="auto">
                      <a:xfrm>
                        <a:off x="3768" y="3264"/>
                        <a:ext cx="0" cy="240"/>
                      </a:xfrm>
                      <a:prstGeom prst="line">
                        <a:avLst/>
                      </a:prstGeom>
                      <a:noFill/>
                      <a:ln w="19050">
                        <a:solidFill>
                          <a:srgbClr val="00279F"/>
                        </a:solidFill>
                        <a:round/>
                        <a:headEnd/>
                        <a:tailEnd/>
                      </a:ln>
                      <a:effectLst/>
                    </p:spPr>
                    <p:txBody>
                      <a:bodyPr wrap="none" anchor="ctr"/>
                      <a:lstStyle/>
                      <a:p>
                        <a:endParaRPr lang="zh-TW" altLang="en-US"/>
                      </a:p>
                    </p:txBody>
                  </p:sp>
                </p:grpSp>
                <p:grpSp>
                  <p:nvGrpSpPr>
                    <p:cNvPr id="5160" name="Group 1772"/>
                    <p:cNvGrpSpPr>
                      <a:grpSpLocks/>
                    </p:cNvGrpSpPr>
                    <p:nvPr/>
                  </p:nvGrpSpPr>
                  <p:grpSpPr bwMode="auto">
                    <a:xfrm>
                      <a:off x="4559" y="1920"/>
                      <a:ext cx="337" cy="272"/>
                      <a:chOff x="4559" y="1920"/>
                      <a:chExt cx="2004" cy="272"/>
                    </a:xfrm>
                  </p:grpSpPr>
                  <p:sp>
                    <p:nvSpPr>
                      <p:cNvPr id="5161" name="Line 1773"/>
                      <p:cNvSpPr>
                        <a:spLocks noChangeShapeType="1"/>
                      </p:cNvSpPr>
                      <p:nvPr/>
                    </p:nvSpPr>
                    <p:spPr bwMode="auto">
                      <a:xfrm>
                        <a:off x="4560" y="2192"/>
                        <a:ext cx="2003" cy="0"/>
                      </a:xfrm>
                      <a:prstGeom prst="line">
                        <a:avLst/>
                      </a:prstGeom>
                      <a:noFill/>
                      <a:ln w="38100">
                        <a:solidFill>
                          <a:srgbClr val="8901F3"/>
                        </a:solidFill>
                        <a:round/>
                        <a:headEnd/>
                        <a:tailEnd/>
                      </a:ln>
                      <a:effectLst/>
                    </p:spPr>
                    <p:txBody>
                      <a:bodyPr wrap="none" anchor="ctr"/>
                      <a:lstStyle/>
                      <a:p>
                        <a:endParaRPr lang="zh-TW" altLang="en-US"/>
                      </a:p>
                    </p:txBody>
                  </p:sp>
                  <p:sp>
                    <p:nvSpPr>
                      <p:cNvPr id="5162" name="Line 1774"/>
                      <p:cNvSpPr>
                        <a:spLocks noChangeShapeType="1"/>
                      </p:cNvSpPr>
                      <p:nvPr/>
                    </p:nvSpPr>
                    <p:spPr bwMode="auto">
                      <a:xfrm>
                        <a:off x="4559" y="1920"/>
                        <a:ext cx="2004" cy="0"/>
                      </a:xfrm>
                      <a:prstGeom prst="line">
                        <a:avLst/>
                      </a:prstGeom>
                      <a:noFill/>
                      <a:ln w="38100">
                        <a:solidFill>
                          <a:schemeClr val="accent1"/>
                        </a:solidFill>
                        <a:round/>
                        <a:headEnd/>
                        <a:tailEnd/>
                      </a:ln>
                      <a:effectLst/>
                    </p:spPr>
                    <p:txBody>
                      <a:bodyPr wrap="none" anchor="ctr"/>
                      <a:lstStyle/>
                      <a:p>
                        <a:endParaRPr lang="zh-TW" altLang="en-US"/>
                      </a:p>
                    </p:txBody>
                  </p:sp>
                  <p:sp>
                    <p:nvSpPr>
                      <p:cNvPr id="5163" name="Line 1775"/>
                      <p:cNvSpPr>
                        <a:spLocks noChangeShapeType="1"/>
                      </p:cNvSpPr>
                      <p:nvPr/>
                    </p:nvSpPr>
                    <p:spPr bwMode="auto">
                      <a:xfrm>
                        <a:off x="4559" y="2055"/>
                        <a:ext cx="2004" cy="0"/>
                      </a:xfrm>
                      <a:prstGeom prst="line">
                        <a:avLst/>
                      </a:prstGeom>
                      <a:noFill/>
                      <a:ln w="38100">
                        <a:solidFill>
                          <a:schemeClr val="accent2"/>
                        </a:solidFill>
                        <a:round/>
                        <a:headEnd/>
                        <a:tailEnd/>
                      </a:ln>
                      <a:effectLst/>
                    </p:spPr>
                    <p:txBody>
                      <a:bodyPr wrap="none" anchor="ctr"/>
                      <a:lstStyle/>
                      <a:p>
                        <a:endParaRPr lang="zh-TW" altLang="en-US"/>
                      </a:p>
                    </p:txBody>
                  </p:sp>
                </p:grpSp>
              </p:grpSp>
            </p:grpSp>
          </p:grpSp>
        </p:grpSp>
        <p:sp>
          <p:nvSpPr>
            <p:cNvPr id="5145" name="Text Box 1776"/>
            <p:cNvSpPr txBox="1">
              <a:spLocks noChangeArrowheads="1"/>
            </p:cNvSpPr>
            <p:nvPr/>
          </p:nvSpPr>
          <p:spPr bwMode="auto">
            <a:xfrm>
              <a:off x="518" y="1937"/>
              <a:ext cx="825" cy="179"/>
            </a:xfrm>
            <a:prstGeom prst="rect">
              <a:avLst/>
            </a:prstGeom>
            <a:noFill/>
            <a:ln w="12700">
              <a:noFill/>
              <a:miter lim="800000"/>
              <a:headEnd/>
              <a:tailEnd/>
            </a:ln>
            <a:effectLst/>
          </p:spPr>
          <p:txBody>
            <a:bodyPr wrap="none">
              <a:spAutoFit/>
            </a:bodyPr>
            <a:lstStyle/>
            <a:p>
              <a:pPr defTabSz="762000"/>
              <a:r>
                <a:rPr lang="de-DE" altLang="zh-CN" b="0"/>
                <a:t>SIMATIC NET</a:t>
              </a:r>
            </a:p>
          </p:txBody>
        </p:sp>
      </p:grpSp>
      <p:sp>
        <p:nvSpPr>
          <p:cNvPr id="5333" name="矩形 5332"/>
          <p:cNvSpPr/>
          <p:nvPr/>
        </p:nvSpPr>
        <p:spPr>
          <a:xfrm>
            <a:off x="7236296" y="1949931"/>
            <a:ext cx="4464496" cy="954107"/>
          </a:xfrm>
          <a:prstGeom prst="rect">
            <a:avLst/>
          </a:prstGeom>
        </p:spPr>
        <p:txBody>
          <a:bodyPr wrap="square">
            <a:spAutoFit/>
          </a:bodyPr>
          <a:lstStyle/>
          <a:p>
            <a:r>
              <a:rPr lang="en-US" altLang="zh-TW" sz="2800" dirty="0" smtClean="0">
                <a:solidFill>
                  <a:srgbClr val="FF0000"/>
                </a:solidFill>
              </a:rPr>
              <a:t>S7PLC</a:t>
            </a:r>
          </a:p>
          <a:p>
            <a:r>
              <a:rPr lang="zh-TW" altLang="en-US" sz="2800" dirty="0" smtClean="0">
                <a:solidFill>
                  <a:srgbClr val="FF0000"/>
                </a:solidFill>
              </a:rPr>
              <a:t>網路架構</a:t>
            </a:r>
            <a:endParaRPr lang="zh-TW" altLang="zh-TW"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339"/>
                                        </p:tgtEl>
                                        <p:attrNameLst>
                                          <p:attrName>style.visibility</p:attrName>
                                        </p:attrNameLst>
                                      </p:cBhvr>
                                      <p:to>
                                        <p:strVal val="visible"/>
                                      </p:to>
                                    </p:set>
                                    <p:anim calcmode="lin" valueType="num">
                                      <p:cBhvr>
                                        <p:cTn id="7" dur="500" fill="hold"/>
                                        <p:tgtEl>
                                          <p:spTgt spid="4339"/>
                                        </p:tgtEl>
                                        <p:attrNameLst>
                                          <p:attrName>ppt_w</p:attrName>
                                        </p:attrNameLst>
                                      </p:cBhvr>
                                      <p:tavLst>
                                        <p:tav tm="0">
                                          <p:val>
                                            <p:fltVal val="0"/>
                                          </p:val>
                                        </p:tav>
                                        <p:tav tm="100000">
                                          <p:val>
                                            <p:strVal val="#ppt_w"/>
                                          </p:val>
                                        </p:tav>
                                      </p:tavLst>
                                    </p:anim>
                                    <p:anim calcmode="lin" valueType="num">
                                      <p:cBhvr>
                                        <p:cTn id="8" dur="500" fill="hold"/>
                                        <p:tgtEl>
                                          <p:spTgt spid="433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344"/>
                                        </p:tgtEl>
                                        <p:attrNameLst>
                                          <p:attrName>style.visibility</p:attrName>
                                        </p:attrNameLst>
                                      </p:cBhvr>
                                      <p:to>
                                        <p:strVal val="visible"/>
                                      </p:to>
                                    </p:set>
                                    <p:anim calcmode="lin" valueType="num">
                                      <p:cBhvr>
                                        <p:cTn id="13" dur="500" fill="hold"/>
                                        <p:tgtEl>
                                          <p:spTgt spid="4344"/>
                                        </p:tgtEl>
                                        <p:attrNameLst>
                                          <p:attrName>ppt_w</p:attrName>
                                        </p:attrNameLst>
                                      </p:cBhvr>
                                      <p:tavLst>
                                        <p:tav tm="0">
                                          <p:val>
                                            <p:fltVal val="0"/>
                                          </p:val>
                                        </p:tav>
                                        <p:tav tm="100000">
                                          <p:val>
                                            <p:strVal val="#ppt_w"/>
                                          </p:val>
                                        </p:tav>
                                      </p:tavLst>
                                    </p:anim>
                                    <p:anim calcmode="lin" valueType="num">
                                      <p:cBhvr>
                                        <p:cTn id="14" dur="500" fill="hold"/>
                                        <p:tgtEl>
                                          <p:spTgt spid="434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923"/>
                                        </p:tgtEl>
                                        <p:attrNameLst>
                                          <p:attrName>style.visibility</p:attrName>
                                        </p:attrNameLst>
                                      </p:cBhvr>
                                      <p:to>
                                        <p:strVal val="visible"/>
                                      </p:to>
                                    </p:set>
                                    <p:animEffect transition="in" filter="wipe(up)">
                                      <p:cBhvr>
                                        <p:cTn id="19" dur="500"/>
                                        <p:tgtEl>
                                          <p:spTgt spid="49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143"/>
                                        </p:tgtEl>
                                        <p:attrNameLst>
                                          <p:attrName>style.visibility</p:attrName>
                                        </p:attrNameLst>
                                      </p:cBhvr>
                                      <p:to>
                                        <p:strVal val="visible"/>
                                      </p:to>
                                    </p:set>
                                    <p:animEffect transition="in" filter="wipe(left)">
                                      <p:cBhvr>
                                        <p:cTn id="24" dur="500"/>
                                        <p:tgtEl>
                                          <p:spTgt spid="5143"/>
                                        </p:tgtEl>
                                      </p:cBhvr>
                                    </p:animEffect>
                                  </p:childTnLst>
                                </p:cTn>
                              </p:par>
                            </p:childTnLst>
                          </p:cTn>
                        </p:par>
                      </p:childTnLst>
                    </p:cTn>
                  </p:par>
                  <p:par>
                    <p:cTn id="25" fill="hold">
                      <p:stCondLst>
                        <p:cond delay="indefinite"/>
                      </p:stCondLst>
                      <p:childTnLst>
                        <p:par>
                          <p:cTn id="26" fill="hold">
                            <p:stCondLst>
                              <p:cond delay="0"/>
                            </p:stCondLst>
                            <p:childTnLst>
                              <p:par>
                                <p:cTn id="27" presetID="19" presetClass="entr" presetSubtype="10" fill="hold" grpId="0" nodeType="clickEffect">
                                  <p:stCondLst>
                                    <p:cond delay="0"/>
                                  </p:stCondLst>
                                  <p:childTnLst>
                                    <p:set>
                                      <p:cBhvr>
                                        <p:cTn id="28" dur="1" fill="hold">
                                          <p:stCondLst>
                                            <p:cond delay="0"/>
                                          </p:stCondLst>
                                        </p:cTn>
                                        <p:tgtEl>
                                          <p:spTgt spid="5142"/>
                                        </p:tgtEl>
                                        <p:attrNameLst>
                                          <p:attrName>style.visibility</p:attrName>
                                        </p:attrNameLst>
                                      </p:cBhvr>
                                      <p:to>
                                        <p:strVal val="visible"/>
                                      </p:to>
                                    </p:set>
                                    <p:anim calcmode="lin" valueType="num">
                                      <p:cBhvr>
                                        <p:cTn id="29" dur="5000" fill="hold"/>
                                        <p:tgtEl>
                                          <p:spTgt spid="5142"/>
                                        </p:tgtEl>
                                        <p:attrNameLst>
                                          <p:attrName>ppt_w</p:attrName>
                                        </p:attrNameLst>
                                      </p:cBhvr>
                                      <p:tavLst>
                                        <p:tav tm="0" fmla="#ppt_w*sin(2.5*pi*$)">
                                          <p:val>
                                            <p:fltVal val="0"/>
                                          </p:val>
                                        </p:tav>
                                        <p:tav tm="100000">
                                          <p:val>
                                            <p:fltVal val="1"/>
                                          </p:val>
                                        </p:tav>
                                      </p:tavLst>
                                    </p:anim>
                                    <p:anim calcmode="lin" valueType="num">
                                      <p:cBhvr>
                                        <p:cTn id="30" dur="5000" fill="hold"/>
                                        <p:tgtEl>
                                          <p:spTgt spid="51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西門子</a:t>
            </a:r>
            <a:r>
              <a:rPr lang="en-US" altLang="zh-TW" dirty="0" smtClean="0"/>
              <a:t>PLC</a:t>
            </a:r>
            <a:r>
              <a:rPr lang="zh-TW" altLang="en-US" dirty="0" smtClean="0"/>
              <a:t>介紹</a:t>
            </a:r>
            <a:r>
              <a:rPr lang="en-US" altLang="zh-TW" dirty="0" smtClean="0"/>
              <a:t>-3</a:t>
            </a:r>
            <a:endParaRPr lang="zh-TW" dirty="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19</a:t>
            </a:fld>
            <a:endParaRPr lang="zh-TW" altLang="en-US">
              <a:solidFill>
                <a:srgbClr val="FFFFFF"/>
              </a:solidFill>
            </a:endParaRPr>
          </a:p>
        </p:txBody>
      </p:sp>
      <p:sp>
        <p:nvSpPr>
          <p:cNvPr id="6" name="Rectangle 3"/>
          <p:cNvSpPr>
            <a:spLocks noChangeArrowheads="1"/>
          </p:cNvSpPr>
          <p:nvPr/>
        </p:nvSpPr>
        <p:spPr bwMode="auto">
          <a:xfrm>
            <a:off x="769864" y="3636788"/>
            <a:ext cx="3586112" cy="1539875"/>
          </a:xfrm>
          <a:prstGeom prst="rect">
            <a:avLst/>
          </a:prstGeom>
          <a:solidFill>
            <a:srgbClr val="CCECFF"/>
          </a:solidFill>
          <a:ln w="12700">
            <a:solidFill>
              <a:srgbClr val="114FFB"/>
            </a:solidFill>
            <a:miter lim="800000"/>
            <a:headEnd/>
            <a:tailEnd/>
          </a:ln>
          <a:effectLst/>
        </p:spPr>
        <p:txBody>
          <a:bodyPr wrap="none" anchor="ctr"/>
          <a:lstStyle/>
          <a:p>
            <a:endParaRPr lang="zh-TW" altLang="en-US"/>
          </a:p>
        </p:txBody>
      </p:sp>
      <p:sp>
        <p:nvSpPr>
          <p:cNvPr id="7" name="Rectangle 4"/>
          <p:cNvSpPr>
            <a:spLocks noChangeArrowheads="1"/>
          </p:cNvSpPr>
          <p:nvPr/>
        </p:nvSpPr>
        <p:spPr bwMode="auto">
          <a:xfrm>
            <a:off x="769864" y="1688926"/>
            <a:ext cx="3586112" cy="1717675"/>
          </a:xfrm>
          <a:prstGeom prst="rect">
            <a:avLst/>
          </a:prstGeom>
          <a:solidFill>
            <a:srgbClr val="CCFFFF"/>
          </a:solidFill>
          <a:ln w="12700">
            <a:solidFill>
              <a:srgbClr val="114FFB"/>
            </a:solidFill>
            <a:miter lim="800000"/>
            <a:headEnd/>
            <a:tailEnd/>
          </a:ln>
          <a:effectLst/>
        </p:spPr>
        <p:txBody>
          <a:bodyPr wrap="none" anchor="ctr"/>
          <a:lstStyle/>
          <a:p>
            <a:endParaRPr lang="zh-TW" altLang="en-US"/>
          </a:p>
        </p:txBody>
      </p:sp>
      <p:grpSp>
        <p:nvGrpSpPr>
          <p:cNvPr id="8" name="Group 5"/>
          <p:cNvGrpSpPr>
            <a:grpSpLocks/>
          </p:cNvGrpSpPr>
          <p:nvPr/>
        </p:nvGrpSpPr>
        <p:grpSpPr bwMode="auto">
          <a:xfrm>
            <a:off x="2267744" y="1703213"/>
            <a:ext cx="1947863" cy="1662113"/>
            <a:chOff x="1480" y="750"/>
            <a:chExt cx="1227" cy="1047"/>
          </a:xfrm>
        </p:grpSpPr>
        <p:grpSp>
          <p:nvGrpSpPr>
            <p:cNvPr id="9" name="Group 6"/>
            <p:cNvGrpSpPr>
              <a:grpSpLocks/>
            </p:cNvGrpSpPr>
            <p:nvPr/>
          </p:nvGrpSpPr>
          <p:grpSpPr bwMode="auto">
            <a:xfrm>
              <a:off x="1670" y="929"/>
              <a:ext cx="1037" cy="588"/>
              <a:chOff x="2078" y="983"/>
              <a:chExt cx="1124" cy="684"/>
            </a:xfrm>
          </p:grpSpPr>
          <p:sp>
            <p:nvSpPr>
              <p:cNvPr id="67" name="Rectangle 7"/>
              <p:cNvSpPr>
                <a:spLocks noChangeArrowheads="1"/>
              </p:cNvSpPr>
              <p:nvPr/>
            </p:nvSpPr>
            <p:spPr bwMode="auto">
              <a:xfrm>
                <a:off x="2078" y="983"/>
                <a:ext cx="1124" cy="684"/>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68" name="Rectangle 8"/>
              <p:cNvSpPr>
                <a:spLocks noChangeArrowheads="1"/>
              </p:cNvSpPr>
              <p:nvPr/>
            </p:nvSpPr>
            <p:spPr bwMode="auto">
              <a:xfrm>
                <a:off x="2082" y="990"/>
                <a:ext cx="117" cy="670"/>
              </a:xfrm>
              <a:prstGeom prst="rect">
                <a:avLst/>
              </a:prstGeom>
              <a:solidFill>
                <a:srgbClr val="919191"/>
              </a:solidFill>
              <a:ln w="12700">
                <a:noFill/>
                <a:miter lim="800000"/>
                <a:headEnd/>
                <a:tailEnd/>
              </a:ln>
              <a:effectLst/>
            </p:spPr>
            <p:txBody>
              <a:bodyPr wrap="none" anchor="ctr"/>
              <a:lstStyle/>
              <a:p>
                <a:endParaRPr lang="zh-TW" altLang="en-US"/>
              </a:p>
            </p:txBody>
          </p:sp>
          <p:sp>
            <p:nvSpPr>
              <p:cNvPr id="69" name="Line 9"/>
              <p:cNvSpPr>
                <a:spLocks noChangeShapeType="1"/>
              </p:cNvSpPr>
              <p:nvPr/>
            </p:nvSpPr>
            <p:spPr bwMode="auto">
              <a:xfrm>
                <a:off x="2090" y="1292"/>
                <a:ext cx="101" cy="0"/>
              </a:xfrm>
              <a:prstGeom prst="line">
                <a:avLst/>
              </a:prstGeom>
              <a:noFill/>
              <a:ln w="25400">
                <a:solidFill>
                  <a:srgbClr val="DADADA"/>
                </a:solidFill>
                <a:round/>
                <a:headEnd/>
                <a:tailEnd/>
              </a:ln>
              <a:effectLst/>
            </p:spPr>
            <p:txBody>
              <a:bodyPr wrap="none" anchor="ctr"/>
              <a:lstStyle/>
              <a:p>
                <a:endParaRPr lang="zh-TW" altLang="en-US"/>
              </a:p>
            </p:txBody>
          </p:sp>
          <p:sp>
            <p:nvSpPr>
              <p:cNvPr id="70" name="Rectangle 10"/>
              <p:cNvSpPr>
                <a:spLocks noChangeArrowheads="1"/>
              </p:cNvSpPr>
              <p:nvPr/>
            </p:nvSpPr>
            <p:spPr bwMode="auto">
              <a:xfrm>
                <a:off x="2207" y="993"/>
                <a:ext cx="118" cy="670"/>
              </a:xfrm>
              <a:prstGeom prst="rect">
                <a:avLst/>
              </a:prstGeom>
              <a:solidFill>
                <a:srgbClr val="919191"/>
              </a:solidFill>
              <a:ln w="12700">
                <a:noFill/>
                <a:miter lim="800000"/>
                <a:headEnd/>
                <a:tailEnd/>
              </a:ln>
              <a:effectLst/>
            </p:spPr>
            <p:txBody>
              <a:bodyPr wrap="none" anchor="ctr"/>
              <a:lstStyle/>
              <a:p>
                <a:endParaRPr lang="zh-TW" altLang="en-US"/>
              </a:p>
            </p:txBody>
          </p:sp>
          <p:sp>
            <p:nvSpPr>
              <p:cNvPr id="71" name="Line 11"/>
              <p:cNvSpPr>
                <a:spLocks noChangeShapeType="1"/>
              </p:cNvSpPr>
              <p:nvPr/>
            </p:nvSpPr>
            <p:spPr bwMode="auto">
              <a:xfrm>
                <a:off x="2257" y="1294"/>
                <a:ext cx="0" cy="157"/>
              </a:xfrm>
              <a:prstGeom prst="line">
                <a:avLst/>
              </a:prstGeom>
              <a:noFill/>
              <a:ln w="25400">
                <a:solidFill>
                  <a:srgbClr val="DADADA"/>
                </a:solidFill>
                <a:round/>
                <a:headEnd/>
                <a:tailEnd/>
              </a:ln>
              <a:effectLst/>
            </p:spPr>
            <p:txBody>
              <a:bodyPr wrap="none" anchor="ctr"/>
              <a:lstStyle/>
              <a:p>
                <a:endParaRPr lang="zh-TW" altLang="en-US"/>
              </a:p>
            </p:txBody>
          </p:sp>
          <p:sp>
            <p:nvSpPr>
              <p:cNvPr id="72" name="Line 12"/>
              <p:cNvSpPr>
                <a:spLocks noChangeShapeType="1"/>
              </p:cNvSpPr>
              <p:nvPr/>
            </p:nvSpPr>
            <p:spPr bwMode="auto">
              <a:xfrm flipH="1">
                <a:off x="2195" y="1460"/>
                <a:ext cx="75" cy="0"/>
              </a:xfrm>
              <a:prstGeom prst="line">
                <a:avLst/>
              </a:prstGeom>
              <a:noFill/>
              <a:ln w="25400">
                <a:solidFill>
                  <a:srgbClr val="DADADA"/>
                </a:solidFill>
                <a:round/>
                <a:headEnd/>
                <a:tailEnd/>
              </a:ln>
              <a:effectLst/>
            </p:spPr>
            <p:txBody>
              <a:bodyPr wrap="none" anchor="ctr"/>
              <a:lstStyle/>
              <a:p>
                <a:endParaRPr lang="zh-TW" altLang="en-US"/>
              </a:p>
            </p:txBody>
          </p:sp>
          <p:sp>
            <p:nvSpPr>
              <p:cNvPr id="73" name="Rectangle 13"/>
              <p:cNvSpPr>
                <a:spLocks noChangeArrowheads="1"/>
              </p:cNvSpPr>
              <p:nvPr/>
            </p:nvSpPr>
            <p:spPr bwMode="auto">
              <a:xfrm>
                <a:off x="2334" y="993"/>
                <a:ext cx="60" cy="670"/>
              </a:xfrm>
              <a:prstGeom prst="rect">
                <a:avLst/>
              </a:prstGeom>
              <a:solidFill>
                <a:srgbClr val="919191"/>
              </a:solidFill>
              <a:ln w="12700">
                <a:noFill/>
                <a:miter lim="800000"/>
                <a:headEnd/>
                <a:tailEnd/>
              </a:ln>
              <a:effectLst/>
            </p:spPr>
            <p:txBody>
              <a:bodyPr wrap="none" anchor="ctr"/>
              <a:lstStyle/>
              <a:p>
                <a:endParaRPr lang="zh-TW" altLang="en-US"/>
              </a:p>
            </p:txBody>
          </p:sp>
          <p:sp>
            <p:nvSpPr>
              <p:cNvPr id="74" name="Rectangle 14"/>
              <p:cNvSpPr>
                <a:spLocks noChangeArrowheads="1"/>
              </p:cNvSpPr>
              <p:nvPr/>
            </p:nvSpPr>
            <p:spPr bwMode="auto">
              <a:xfrm>
                <a:off x="2401" y="993"/>
                <a:ext cx="60" cy="670"/>
              </a:xfrm>
              <a:prstGeom prst="rect">
                <a:avLst/>
              </a:prstGeom>
              <a:solidFill>
                <a:srgbClr val="919191"/>
              </a:solidFill>
              <a:ln w="12700">
                <a:noFill/>
                <a:miter lim="800000"/>
                <a:headEnd/>
                <a:tailEnd/>
              </a:ln>
              <a:effectLst/>
            </p:spPr>
            <p:txBody>
              <a:bodyPr wrap="none" anchor="ctr"/>
              <a:lstStyle/>
              <a:p>
                <a:endParaRPr lang="zh-TW" altLang="en-US"/>
              </a:p>
            </p:txBody>
          </p:sp>
          <p:sp>
            <p:nvSpPr>
              <p:cNvPr id="75" name="Line 15"/>
              <p:cNvSpPr>
                <a:spLocks noChangeShapeType="1"/>
              </p:cNvSpPr>
              <p:nvPr/>
            </p:nvSpPr>
            <p:spPr bwMode="auto">
              <a:xfrm>
                <a:off x="2265" y="1292"/>
                <a:ext cx="190" cy="0"/>
              </a:xfrm>
              <a:prstGeom prst="line">
                <a:avLst/>
              </a:prstGeom>
              <a:noFill/>
              <a:ln w="25400">
                <a:solidFill>
                  <a:srgbClr val="DADADA"/>
                </a:solidFill>
                <a:round/>
                <a:headEnd/>
                <a:tailEnd/>
              </a:ln>
              <a:effectLst/>
            </p:spPr>
            <p:txBody>
              <a:bodyPr wrap="none" anchor="ctr"/>
              <a:lstStyle/>
              <a:p>
                <a:endParaRPr lang="zh-TW" altLang="en-US"/>
              </a:p>
            </p:txBody>
          </p:sp>
          <p:sp>
            <p:nvSpPr>
              <p:cNvPr id="76" name="Line 16"/>
              <p:cNvSpPr>
                <a:spLocks noChangeShapeType="1"/>
              </p:cNvSpPr>
              <p:nvPr/>
            </p:nvSpPr>
            <p:spPr bwMode="auto">
              <a:xfrm>
                <a:off x="2238" y="1300"/>
                <a:ext cx="0" cy="137"/>
              </a:xfrm>
              <a:prstGeom prst="line">
                <a:avLst/>
              </a:prstGeom>
              <a:noFill/>
              <a:ln w="25400">
                <a:solidFill>
                  <a:srgbClr val="DADADA"/>
                </a:solidFill>
                <a:round/>
                <a:headEnd/>
                <a:tailEnd/>
              </a:ln>
              <a:effectLst/>
            </p:spPr>
            <p:txBody>
              <a:bodyPr wrap="none" anchor="ctr"/>
              <a:lstStyle/>
              <a:p>
                <a:endParaRPr lang="zh-TW" altLang="en-US"/>
              </a:p>
            </p:txBody>
          </p:sp>
          <p:sp>
            <p:nvSpPr>
              <p:cNvPr id="77" name="Rectangle 17"/>
              <p:cNvSpPr>
                <a:spLocks noChangeArrowheads="1"/>
              </p:cNvSpPr>
              <p:nvPr/>
            </p:nvSpPr>
            <p:spPr bwMode="auto">
              <a:xfrm>
                <a:off x="2105" y="1252"/>
                <a:ext cx="4" cy="9"/>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78" name="Rectangle 18"/>
              <p:cNvSpPr>
                <a:spLocks noChangeArrowheads="1"/>
              </p:cNvSpPr>
              <p:nvPr/>
            </p:nvSpPr>
            <p:spPr bwMode="auto">
              <a:xfrm>
                <a:off x="2105" y="1214"/>
                <a:ext cx="4" cy="9"/>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79" name="Rectangle 19"/>
              <p:cNvSpPr>
                <a:spLocks noChangeArrowheads="1"/>
              </p:cNvSpPr>
              <p:nvPr/>
            </p:nvSpPr>
            <p:spPr bwMode="auto">
              <a:xfrm>
                <a:off x="2105" y="1051"/>
                <a:ext cx="5" cy="135"/>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80" name="Line 20"/>
              <p:cNvSpPr>
                <a:spLocks noChangeShapeType="1"/>
              </p:cNvSpPr>
              <p:nvPr/>
            </p:nvSpPr>
            <p:spPr bwMode="auto">
              <a:xfrm>
                <a:off x="2130" y="1024"/>
                <a:ext cx="38" cy="0"/>
              </a:xfrm>
              <a:prstGeom prst="line">
                <a:avLst/>
              </a:prstGeom>
              <a:noFill/>
              <a:ln w="50800">
                <a:solidFill>
                  <a:srgbClr val="DADADA"/>
                </a:solidFill>
                <a:round/>
                <a:headEnd/>
                <a:tailEnd/>
              </a:ln>
              <a:effectLst/>
            </p:spPr>
            <p:txBody>
              <a:bodyPr wrap="none" anchor="ctr"/>
              <a:lstStyle/>
              <a:p>
                <a:endParaRPr lang="zh-TW" altLang="en-US"/>
              </a:p>
            </p:txBody>
          </p:sp>
          <p:sp>
            <p:nvSpPr>
              <p:cNvPr id="81" name="Line 21"/>
              <p:cNvSpPr>
                <a:spLocks noChangeShapeType="1"/>
              </p:cNvSpPr>
              <p:nvPr/>
            </p:nvSpPr>
            <p:spPr bwMode="auto">
              <a:xfrm>
                <a:off x="2226" y="1028"/>
                <a:ext cx="0" cy="70"/>
              </a:xfrm>
              <a:prstGeom prst="line">
                <a:avLst/>
              </a:prstGeom>
              <a:noFill/>
              <a:ln w="25400">
                <a:solidFill>
                  <a:srgbClr val="DADADA"/>
                </a:solidFill>
                <a:round/>
                <a:headEnd/>
                <a:tailEnd/>
              </a:ln>
              <a:effectLst/>
            </p:spPr>
            <p:txBody>
              <a:bodyPr wrap="none" anchor="ctr"/>
              <a:lstStyle/>
              <a:p>
                <a:endParaRPr lang="zh-TW" altLang="en-US"/>
              </a:p>
            </p:txBody>
          </p:sp>
          <p:sp>
            <p:nvSpPr>
              <p:cNvPr id="82" name="Line 22"/>
              <p:cNvSpPr>
                <a:spLocks noChangeShapeType="1"/>
              </p:cNvSpPr>
              <p:nvPr/>
            </p:nvSpPr>
            <p:spPr bwMode="auto">
              <a:xfrm>
                <a:off x="2226" y="1127"/>
                <a:ext cx="0" cy="39"/>
              </a:xfrm>
              <a:prstGeom prst="line">
                <a:avLst/>
              </a:prstGeom>
              <a:noFill/>
              <a:ln w="25400">
                <a:solidFill>
                  <a:srgbClr val="DADADA"/>
                </a:solidFill>
                <a:round/>
                <a:headEnd/>
                <a:tailEnd/>
              </a:ln>
              <a:effectLst/>
            </p:spPr>
            <p:txBody>
              <a:bodyPr wrap="none" anchor="ctr"/>
              <a:lstStyle/>
              <a:p>
                <a:endParaRPr lang="zh-TW" altLang="en-US"/>
              </a:p>
            </p:txBody>
          </p:sp>
          <p:sp>
            <p:nvSpPr>
              <p:cNvPr id="83" name="Rectangle 23"/>
              <p:cNvSpPr>
                <a:spLocks noChangeArrowheads="1"/>
              </p:cNvSpPr>
              <p:nvPr/>
            </p:nvSpPr>
            <p:spPr bwMode="auto">
              <a:xfrm rot="18900000">
                <a:off x="2237" y="1209"/>
                <a:ext cx="7" cy="46"/>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84" name="Rectangle 24"/>
              <p:cNvSpPr>
                <a:spLocks noChangeArrowheads="1"/>
              </p:cNvSpPr>
              <p:nvPr/>
            </p:nvSpPr>
            <p:spPr bwMode="auto">
              <a:xfrm>
                <a:off x="2348" y="1063"/>
                <a:ext cx="4" cy="9"/>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85" name="Rectangle 25"/>
              <p:cNvSpPr>
                <a:spLocks noChangeArrowheads="1"/>
              </p:cNvSpPr>
              <p:nvPr/>
            </p:nvSpPr>
            <p:spPr bwMode="auto">
              <a:xfrm>
                <a:off x="2348" y="1025"/>
                <a:ext cx="4" cy="10"/>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86" name="Rectangle 26"/>
              <p:cNvSpPr>
                <a:spLocks noChangeArrowheads="1"/>
              </p:cNvSpPr>
              <p:nvPr/>
            </p:nvSpPr>
            <p:spPr bwMode="auto">
              <a:xfrm>
                <a:off x="2348" y="1152"/>
                <a:ext cx="4" cy="8"/>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87" name="Rectangle 27"/>
              <p:cNvSpPr>
                <a:spLocks noChangeArrowheads="1"/>
              </p:cNvSpPr>
              <p:nvPr/>
            </p:nvSpPr>
            <p:spPr bwMode="auto">
              <a:xfrm>
                <a:off x="2348" y="1114"/>
                <a:ext cx="4" cy="8"/>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88" name="Line 28"/>
              <p:cNvSpPr>
                <a:spLocks noChangeShapeType="1"/>
              </p:cNvSpPr>
              <p:nvPr/>
            </p:nvSpPr>
            <p:spPr bwMode="auto">
              <a:xfrm>
                <a:off x="2418" y="1032"/>
                <a:ext cx="0" cy="125"/>
              </a:xfrm>
              <a:prstGeom prst="line">
                <a:avLst/>
              </a:prstGeom>
              <a:noFill/>
              <a:ln w="25400">
                <a:solidFill>
                  <a:srgbClr val="DADADA"/>
                </a:solidFill>
                <a:round/>
                <a:headEnd/>
                <a:tailEnd/>
              </a:ln>
              <a:effectLst/>
            </p:spPr>
            <p:txBody>
              <a:bodyPr wrap="none" anchor="ctr"/>
              <a:lstStyle/>
              <a:p>
                <a:endParaRPr lang="zh-TW" altLang="en-US"/>
              </a:p>
            </p:txBody>
          </p:sp>
          <p:sp>
            <p:nvSpPr>
              <p:cNvPr id="89" name="Rectangle 29"/>
              <p:cNvSpPr>
                <a:spLocks noChangeArrowheads="1"/>
              </p:cNvSpPr>
              <p:nvPr/>
            </p:nvSpPr>
            <p:spPr bwMode="auto">
              <a:xfrm rot="18900000">
                <a:off x="2426" y="1213"/>
                <a:ext cx="8" cy="46"/>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90" name="Rectangle 30"/>
              <p:cNvSpPr>
                <a:spLocks noChangeArrowheads="1"/>
              </p:cNvSpPr>
              <p:nvPr/>
            </p:nvSpPr>
            <p:spPr bwMode="auto">
              <a:xfrm>
                <a:off x="2469" y="993"/>
                <a:ext cx="60" cy="670"/>
              </a:xfrm>
              <a:prstGeom prst="rect">
                <a:avLst/>
              </a:prstGeom>
              <a:solidFill>
                <a:srgbClr val="919191"/>
              </a:solidFill>
              <a:ln w="12700">
                <a:noFill/>
                <a:miter lim="800000"/>
                <a:headEnd/>
                <a:tailEnd/>
              </a:ln>
              <a:effectLst/>
            </p:spPr>
            <p:txBody>
              <a:bodyPr wrap="none" anchor="ctr"/>
              <a:lstStyle/>
              <a:p>
                <a:endParaRPr lang="zh-TW" altLang="en-US"/>
              </a:p>
            </p:txBody>
          </p:sp>
          <p:sp>
            <p:nvSpPr>
              <p:cNvPr id="91" name="Rectangle 31"/>
              <p:cNvSpPr>
                <a:spLocks noChangeArrowheads="1"/>
              </p:cNvSpPr>
              <p:nvPr/>
            </p:nvSpPr>
            <p:spPr bwMode="auto">
              <a:xfrm>
                <a:off x="2536" y="993"/>
                <a:ext cx="61" cy="670"/>
              </a:xfrm>
              <a:prstGeom prst="rect">
                <a:avLst/>
              </a:prstGeom>
              <a:solidFill>
                <a:srgbClr val="919191"/>
              </a:solidFill>
              <a:ln w="12700">
                <a:noFill/>
                <a:miter lim="800000"/>
                <a:headEnd/>
                <a:tailEnd/>
              </a:ln>
              <a:effectLst/>
            </p:spPr>
            <p:txBody>
              <a:bodyPr wrap="none" anchor="ctr"/>
              <a:lstStyle/>
              <a:p>
                <a:endParaRPr lang="zh-TW" altLang="en-US"/>
              </a:p>
            </p:txBody>
          </p:sp>
          <p:sp>
            <p:nvSpPr>
              <p:cNvPr id="92" name="Rectangle 32"/>
              <p:cNvSpPr>
                <a:spLocks noChangeArrowheads="1"/>
              </p:cNvSpPr>
              <p:nvPr/>
            </p:nvSpPr>
            <p:spPr bwMode="auto">
              <a:xfrm>
                <a:off x="2602" y="993"/>
                <a:ext cx="60" cy="670"/>
              </a:xfrm>
              <a:prstGeom prst="rect">
                <a:avLst/>
              </a:prstGeom>
              <a:solidFill>
                <a:srgbClr val="919191"/>
              </a:solidFill>
              <a:ln w="12700">
                <a:noFill/>
                <a:miter lim="800000"/>
                <a:headEnd/>
                <a:tailEnd/>
              </a:ln>
              <a:effectLst/>
            </p:spPr>
            <p:txBody>
              <a:bodyPr wrap="none" anchor="ctr"/>
              <a:lstStyle/>
              <a:p>
                <a:endParaRPr lang="zh-TW" altLang="en-US"/>
              </a:p>
            </p:txBody>
          </p:sp>
          <p:sp>
            <p:nvSpPr>
              <p:cNvPr id="93" name="Rectangle 33"/>
              <p:cNvSpPr>
                <a:spLocks noChangeArrowheads="1"/>
              </p:cNvSpPr>
              <p:nvPr/>
            </p:nvSpPr>
            <p:spPr bwMode="auto">
              <a:xfrm>
                <a:off x="2669" y="993"/>
                <a:ext cx="61" cy="670"/>
              </a:xfrm>
              <a:prstGeom prst="rect">
                <a:avLst/>
              </a:prstGeom>
              <a:solidFill>
                <a:srgbClr val="919191"/>
              </a:solidFill>
              <a:ln w="12700">
                <a:noFill/>
                <a:miter lim="800000"/>
                <a:headEnd/>
                <a:tailEnd/>
              </a:ln>
              <a:effectLst/>
            </p:spPr>
            <p:txBody>
              <a:bodyPr wrap="none" anchor="ctr"/>
              <a:lstStyle/>
              <a:p>
                <a:endParaRPr lang="zh-TW" altLang="en-US"/>
              </a:p>
            </p:txBody>
          </p:sp>
          <p:sp>
            <p:nvSpPr>
              <p:cNvPr id="94" name="Rectangle 34"/>
              <p:cNvSpPr>
                <a:spLocks noChangeArrowheads="1"/>
              </p:cNvSpPr>
              <p:nvPr/>
            </p:nvSpPr>
            <p:spPr bwMode="auto">
              <a:xfrm>
                <a:off x="2736" y="993"/>
                <a:ext cx="60" cy="670"/>
              </a:xfrm>
              <a:prstGeom prst="rect">
                <a:avLst/>
              </a:prstGeom>
              <a:solidFill>
                <a:srgbClr val="919191"/>
              </a:solidFill>
              <a:ln w="12700">
                <a:noFill/>
                <a:miter lim="800000"/>
                <a:headEnd/>
                <a:tailEnd/>
              </a:ln>
              <a:effectLst/>
            </p:spPr>
            <p:txBody>
              <a:bodyPr wrap="none" anchor="ctr"/>
              <a:lstStyle/>
              <a:p>
                <a:endParaRPr lang="zh-TW" altLang="en-US"/>
              </a:p>
            </p:txBody>
          </p:sp>
          <p:sp>
            <p:nvSpPr>
              <p:cNvPr id="95" name="Rectangle 35"/>
              <p:cNvSpPr>
                <a:spLocks noChangeArrowheads="1"/>
              </p:cNvSpPr>
              <p:nvPr/>
            </p:nvSpPr>
            <p:spPr bwMode="auto">
              <a:xfrm>
                <a:off x="2802" y="993"/>
                <a:ext cx="61" cy="670"/>
              </a:xfrm>
              <a:prstGeom prst="rect">
                <a:avLst/>
              </a:prstGeom>
              <a:solidFill>
                <a:srgbClr val="919191"/>
              </a:solidFill>
              <a:ln w="12700">
                <a:noFill/>
                <a:miter lim="800000"/>
                <a:headEnd/>
                <a:tailEnd/>
              </a:ln>
              <a:effectLst/>
            </p:spPr>
            <p:txBody>
              <a:bodyPr wrap="none" anchor="ctr"/>
              <a:lstStyle/>
              <a:p>
                <a:endParaRPr lang="zh-TW" altLang="en-US"/>
              </a:p>
            </p:txBody>
          </p:sp>
          <p:sp>
            <p:nvSpPr>
              <p:cNvPr id="96" name="Rectangle 36"/>
              <p:cNvSpPr>
                <a:spLocks noChangeArrowheads="1"/>
              </p:cNvSpPr>
              <p:nvPr/>
            </p:nvSpPr>
            <p:spPr bwMode="auto">
              <a:xfrm>
                <a:off x="2871" y="993"/>
                <a:ext cx="58" cy="670"/>
              </a:xfrm>
              <a:prstGeom prst="rect">
                <a:avLst/>
              </a:prstGeom>
              <a:solidFill>
                <a:srgbClr val="919191"/>
              </a:solidFill>
              <a:ln w="12700">
                <a:noFill/>
                <a:miter lim="800000"/>
                <a:headEnd/>
                <a:tailEnd/>
              </a:ln>
              <a:effectLst/>
            </p:spPr>
            <p:txBody>
              <a:bodyPr wrap="none" anchor="ctr"/>
              <a:lstStyle/>
              <a:p>
                <a:endParaRPr lang="zh-TW" altLang="en-US"/>
              </a:p>
            </p:txBody>
          </p:sp>
          <p:sp>
            <p:nvSpPr>
              <p:cNvPr id="97" name="Rectangle 37"/>
              <p:cNvSpPr>
                <a:spLocks noChangeArrowheads="1"/>
              </p:cNvSpPr>
              <p:nvPr/>
            </p:nvSpPr>
            <p:spPr bwMode="auto">
              <a:xfrm>
                <a:off x="2937" y="993"/>
                <a:ext cx="62" cy="670"/>
              </a:xfrm>
              <a:prstGeom prst="rect">
                <a:avLst/>
              </a:prstGeom>
              <a:solidFill>
                <a:srgbClr val="919191"/>
              </a:solidFill>
              <a:ln w="12700">
                <a:noFill/>
                <a:miter lim="800000"/>
                <a:headEnd/>
                <a:tailEnd/>
              </a:ln>
              <a:effectLst/>
            </p:spPr>
            <p:txBody>
              <a:bodyPr wrap="none" anchor="ctr"/>
              <a:lstStyle/>
              <a:p>
                <a:endParaRPr lang="zh-TW" altLang="en-US"/>
              </a:p>
            </p:txBody>
          </p:sp>
          <p:sp>
            <p:nvSpPr>
              <p:cNvPr id="98" name="Rectangle 38"/>
              <p:cNvSpPr>
                <a:spLocks noChangeArrowheads="1"/>
              </p:cNvSpPr>
              <p:nvPr/>
            </p:nvSpPr>
            <p:spPr bwMode="auto">
              <a:xfrm>
                <a:off x="3004" y="993"/>
                <a:ext cx="60" cy="670"/>
              </a:xfrm>
              <a:prstGeom prst="rect">
                <a:avLst/>
              </a:prstGeom>
              <a:solidFill>
                <a:srgbClr val="919191"/>
              </a:solidFill>
              <a:ln w="12700">
                <a:noFill/>
                <a:miter lim="800000"/>
                <a:headEnd/>
                <a:tailEnd/>
              </a:ln>
              <a:effectLst/>
            </p:spPr>
            <p:txBody>
              <a:bodyPr wrap="none" anchor="ctr"/>
              <a:lstStyle/>
              <a:p>
                <a:endParaRPr lang="zh-TW" altLang="en-US"/>
              </a:p>
            </p:txBody>
          </p:sp>
          <p:sp>
            <p:nvSpPr>
              <p:cNvPr id="99" name="Rectangle 39"/>
              <p:cNvSpPr>
                <a:spLocks noChangeArrowheads="1"/>
              </p:cNvSpPr>
              <p:nvPr/>
            </p:nvSpPr>
            <p:spPr bwMode="auto">
              <a:xfrm>
                <a:off x="3018" y="1063"/>
                <a:ext cx="5" cy="9"/>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00" name="Rectangle 40"/>
              <p:cNvSpPr>
                <a:spLocks noChangeArrowheads="1"/>
              </p:cNvSpPr>
              <p:nvPr/>
            </p:nvSpPr>
            <p:spPr bwMode="auto">
              <a:xfrm>
                <a:off x="3018" y="1025"/>
                <a:ext cx="5" cy="10"/>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01" name="Rectangle 41"/>
              <p:cNvSpPr>
                <a:spLocks noChangeArrowheads="1"/>
              </p:cNvSpPr>
              <p:nvPr/>
            </p:nvSpPr>
            <p:spPr bwMode="auto">
              <a:xfrm>
                <a:off x="3018" y="1152"/>
                <a:ext cx="5" cy="8"/>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02" name="Rectangle 42"/>
              <p:cNvSpPr>
                <a:spLocks noChangeArrowheads="1"/>
              </p:cNvSpPr>
              <p:nvPr/>
            </p:nvSpPr>
            <p:spPr bwMode="auto">
              <a:xfrm>
                <a:off x="3018" y="1114"/>
                <a:ext cx="5" cy="8"/>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03" name="Rectangle 43"/>
              <p:cNvSpPr>
                <a:spLocks noChangeArrowheads="1"/>
              </p:cNvSpPr>
              <p:nvPr/>
            </p:nvSpPr>
            <p:spPr bwMode="auto">
              <a:xfrm>
                <a:off x="3070" y="993"/>
                <a:ext cx="61" cy="670"/>
              </a:xfrm>
              <a:prstGeom prst="rect">
                <a:avLst/>
              </a:prstGeom>
              <a:solidFill>
                <a:srgbClr val="919191"/>
              </a:solidFill>
              <a:ln w="12700">
                <a:noFill/>
                <a:miter lim="800000"/>
                <a:headEnd/>
                <a:tailEnd/>
              </a:ln>
              <a:effectLst/>
            </p:spPr>
            <p:txBody>
              <a:bodyPr wrap="none" anchor="ctr"/>
              <a:lstStyle/>
              <a:p>
                <a:endParaRPr lang="zh-TW" altLang="en-US"/>
              </a:p>
            </p:txBody>
          </p:sp>
          <p:sp>
            <p:nvSpPr>
              <p:cNvPr id="104" name="Rectangle 44"/>
              <p:cNvSpPr>
                <a:spLocks noChangeArrowheads="1"/>
              </p:cNvSpPr>
              <p:nvPr/>
            </p:nvSpPr>
            <p:spPr bwMode="auto">
              <a:xfrm>
                <a:off x="3085" y="1063"/>
                <a:ext cx="5" cy="9"/>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05" name="Rectangle 45"/>
              <p:cNvSpPr>
                <a:spLocks noChangeArrowheads="1"/>
              </p:cNvSpPr>
              <p:nvPr/>
            </p:nvSpPr>
            <p:spPr bwMode="auto">
              <a:xfrm>
                <a:off x="3085" y="1025"/>
                <a:ext cx="5" cy="10"/>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06" name="Rectangle 46"/>
              <p:cNvSpPr>
                <a:spLocks noChangeArrowheads="1"/>
              </p:cNvSpPr>
              <p:nvPr/>
            </p:nvSpPr>
            <p:spPr bwMode="auto">
              <a:xfrm>
                <a:off x="3085" y="1152"/>
                <a:ext cx="5" cy="8"/>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07" name="Rectangle 47"/>
              <p:cNvSpPr>
                <a:spLocks noChangeArrowheads="1"/>
              </p:cNvSpPr>
              <p:nvPr/>
            </p:nvSpPr>
            <p:spPr bwMode="auto">
              <a:xfrm>
                <a:off x="3085" y="1114"/>
                <a:ext cx="5" cy="8"/>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08" name="Rectangle 48"/>
              <p:cNvSpPr>
                <a:spLocks noChangeArrowheads="1"/>
              </p:cNvSpPr>
              <p:nvPr/>
            </p:nvSpPr>
            <p:spPr bwMode="auto">
              <a:xfrm>
                <a:off x="3137" y="993"/>
                <a:ext cx="61" cy="670"/>
              </a:xfrm>
              <a:prstGeom prst="rect">
                <a:avLst/>
              </a:prstGeom>
              <a:solidFill>
                <a:srgbClr val="919191"/>
              </a:solidFill>
              <a:ln w="12700">
                <a:noFill/>
                <a:miter lim="800000"/>
                <a:headEnd/>
                <a:tailEnd/>
              </a:ln>
              <a:effectLst/>
            </p:spPr>
            <p:txBody>
              <a:bodyPr wrap="none" anchor="ctr"/>
              <a:lstStyle/>
              <a:p>
                <a:endParaRPr lang="zh-TW" altLang="en-US"/>
              </a:p>
            </p:txBody>
          </p:sp>
          <p:sp>
            <p:nvSpPr>
              <p:cNvPr id="109" name="Rectangle 49"/>
              <p:cNvSpPr>
                <a:spLocks noChangeArrowheads="1"/>
              </p:cNvSpPr>
              <p:nvPr/>
            </p:nvSpPr>
            <p:spPr bwMode="auto">
              <a:xfrm>
                <a:off x="3152" y="1063"/>
                <a:ext cx="4" cy="9"/>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10" name="Rectangle 50"/>
              <p:cNvSpPr>
                <a:spLocks noChangeArrowheads="1"/>
              </p:cNvSpPr>
              <p:nvPr/>
            </p:nvSpPr>
            <p:spPr bwMode="auto">
              <a:xfrm>
                <a:off x="3152" y="1025"/>
                <a:ext cx="4" cy="10"/>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11" name="Rectangle 51"/>
              <p:cNvSpPr>
                <a:spLocks noChangeArrowheads="1"/>
              </p:cNvSpPr>
              <p:nvPr/>
            </p:nvSpPr>
            <p:spPr bwMode="auto">
              <a:xfrm>
                <a:off x="3152" y="1152"/>
                <a:ext cx="4" cy="8"/>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12" name="Rectangle 52"/>
              <p:cNvSpPr>
                <a:spLocks noChangeArrowheads="1"/>
              </p:cNvSpPr>
              <p:nvPr/>
            </p:nvSpPr>
            <p:spPr bwMode="auto">
              <a:xfrm>
                <a:off x="3152" y="1114"/>
                <a:ext cx="4" cy="8"/>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13" name="Line 53"/>
              <p:cNvSpPr>
                <a:spLocks noChangeShapeType="1"/>
              </p:cNvSpPr>
              <p:nvPr/>
            </p:nvSpPr>
            <p:spPr bwMode="auto">
              <a:xfrm>
                <a:off x="3009" y="1296"/>
                <a:ext cx="181" cy="0"/>
              </a:xfrm>
              <a:prstGeom prst="line">
                <a:avLst/>
              </a:prstGeom>
              <a:noFill/>
              <a:ln w="25400">
                <a:solidFill>
                  <a:srgbClr val="DADADA"/>
                </a:solidFill>
                <a:round/>
                <a:headEnd/>
                <a:tailEnd/>
              </a:ln>
              <a:effectLst/>
            </p:spPr>
            <p:txBody>
              <a:bodyPr wrap="none" anchor="ctr"/>
              <a:lstStyle/>
              <a:p>
                <a:endParaRPr lang="zh-TW" altLang="en-US"/>
              </a:p>
            </p:txBody>
          </p:sp>
          <p:sp>
            <p:nvSpPr>
              <p:cNvPr id="114" name="Rectangle 54"/>
              <p:cNvSpPr>
                <a:spLocks noChangeArrowheads="1"/>
              </p:cNvSpPr>
              <p:nvPr/>
            </p:nvSpPr>
            <p:spPr bwMode="auto">
              <a:xfrm>
                <a:off x="2493" y="1028"/>
                <a:ext cx="28" cy="593"/>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15" name="Rectangle 55"/>
              <p:cNvSpPr>
                <a:spLocks noChangeArrowheads="1"/>
              </p:cNvSpPr>
              <p:nvPr/>
            </p:nvSpPr>
            <p:spPr bwMode="auto">
              <a:xfrm>
                <a:off x="2560" y="1028"/>
                <a:ext cx="27" cy="593"/>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16" name="Rectangle 56"/>
              <p:cNvSpPr>
                <a:spLocks noChangeArrowheads="1"/>
              </p:cNvSpPr>
              <p:nvPr/>
            </p:nvSpPr>
            <p:spPr bwMode="auto">
              <a:xfrm>
                <a:off x="2627" y="1028"/>
                <a:ext cx="28" cy="593"/>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17" name="Rectangle 57"/>
              <p:cNvSpPr>
                <a:spLocks noChangeArrowheads="1"/>
              </p:cNvSpPr>
              <p:nvPr/>
            </p:nvSpPr>
            <p:spPr bwMode="auto">
              <a:xfrm>
                <a:off x="2693" y="1028"/>
                <a:ext cx="29" cy="593"/>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18" name="Rectangle 58"/>
              <p:cNvSpPr>
                <a:spLocks noChangeArrowheads="1"/>
              </p:cNvSpPr>
              <p:nvPr/>
            </p:nvSpPr>
            <p:spPr bwMode="auto">
              <a:xfrm>
                <a:off x="2761" y="1028"/>
                <a:ext cx="28" cy="593"/>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19" name="Rectangle 59"/>
              <p:cNvSpPr>
                <a:spLocks noChangeArrowheads="1"/>
              </p:cNvSpPr>
              <p:nvPr/>
            </p:nvSpPr>
            <p:spPr bwMode="auto">
              <a:xfrm>
                <a:off x="2827" y="1028"/>
                <a:ext cx="28" cy="593"/>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20" name="Rectangle 60"/>
              <p:cNvSpPr>
                <a:spLocks noChangeArrowheads="1"/>
              </p:cNvSpPr>
              <p:nvPr/>
            </p:nvSpPr>
            <p:spPr bwMode="auto">
              <a:xfrm>
                <a:off x="2893" y="1028"/>
                <a:ext cx="30" cy="593"/>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21" name="Rectangle 61"/>
              <p:cNvSpPr>
                <a:spLocks noChangeArrowheads="1"/>
              </p:cNvSpPr>
              <p:nvPr/>
            </p:nvSpPr>
            <p:spPr bwMode="auto">
              <a:xfrm>
                <a:off x="2961" y="1028"/>
                <a:ext cx="28" cy="593"/>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grpSp>
        <p:sp>
          <p:nvSpPr>
            <p:cNvPr id="10" name="Rectangle 62"/>
            <p:cNvSpPr>
              <a:spLocks noChangeArrowheads="1"/>
            </p:cNvSpPr>
            <p:nvPr/>
          </p:nvSpPr>
          <p:spPr bwMode="auto">
            <a:xfrm>
              <a:off x="1531" y="1037"/>
              <a:ext cx="1036" cy="587"/>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11" name="Rectangle 63"/>
            <p:cNvSpPr>
              <a:spLocks noChangeArrowheads="1"/>
            </p:cNvSpPr>
            <p:nvPr/>
          </p:nvSpPr>
          <p:spPr bwMode="auto">
            <a:xfrm>
              <a:off x="1545" y="1046"/>
              <a:ext cx="101" cy="569"/>
            </a:xfrm>
            <a:prstGeom prst="rect">
              <a:avLst/>
            </a:prstGeom>
            <a:solidFill>
              <a:srgbClr val="474747"/>
            </a:solidFill>
            <a:ln w="12700">
              <a:solidFill>
                <a:srgbClr val="474747"/>
              </a:solidFill>
              <a:miter lim="800000"/>
              <a:headEnd/>
              <a:tailEnd/>
            </a:ln>
            <a:effectLst/>
          </p:spPr>
          <p:txBody>
            <a:bodyPr wrap="none" anchor="ctr"/>
            <a:lstStyle/>
            <a:p>
              <a:endParaRPr lang="zh-TW" altLang="en-US"/>
            </a:p>
          </p:txBody>
        </p:sp>
        <p:sp>
          <p:nvSpPr>
            <p:cNvPr id="12" name="Line 64"/>
            <p:cNvSpPr>
              <a:spLocks noChangeShapeType="1"/>
            </p:cNvSpPr>
            <p:nvPr/>
          </p:nvSpPr>
          <p:spPr bwMode="auto">
            <a:xfrm>
              <a:off x="1545" y="1302"/>
              <a:ext cx="101" cy="0"/>
            </a:xfrm>
            <a:prstGeom prst="line">
              <a:avLst/>
            </a:prstGeom>
            <a:noFill/>
            <a:ln w="12700">
              <a:solidFill>
                <a:schemeClr val="folHlink"/>
              </a:solidFill>
              <a:round/>
              <a:headEnd/>
              <a:tailEnd/>
            </a:ln>
            <a:effectLst/>
          </p:spPr>
          <p:txBody>
            <a:bodyPr wrap="none" anchor="ctr"/>
            <a:lstStyle/>
            <a:p>
              <a:endParaRPr lang="zh-TW" altLang="en-US"/>
            </a:p>
          </p:txBody>
        </p:sp>
        <p:sp>
          <p:nvSpPr>
            <p:cNvPr id="13" name="Rectangle 65"/>
            <p:cNvSpPr>
              <a:spLocks noChangeArrowheads="1"/>
            </p:cNvSpPr>
            <p:nvPr/>
          </p:nvSpPr>
          <p:spPr bwMode="auto">
            <a:xfrm>
              <a:off x="1661" y="1048"/>
              <a:ext cx="100" cy="568"/>
            </a:xfrm>
            <a:prstGeom prst="rect">
              <a:avLst/>
            </a:prstGeom>
            <a:solidFill>
              <a:srgbClr val="474747"/>
            </a:solidFill>
            <a:ln w="12700">
              <a:solidFill>
                <a:srgbClr val="474747"/>
              </a:solidFill>
              <a:miter lim="800000"/>
              <a:headEnd/>
              <a:tailEnd/>
            </a:ln>
            <a:effectLst/>
          </p:spPr>
          <p:txBody>
            <a:bodyPr wrap="none" anchor="ctr"/>
            <a:lstStyle/>
            <a:p>
              <a:endParaRPr lang="zh-TW" altLang="en-US"/>
            </a:p>
          </p:txBody>
        </p:sp>
        <p:sp>
          <p:nvSpPr>
            <p:cNvPr id="14" name="Line 66"/>
            <p:cNvSpPr>
              <a:spLocks noChangeShapeType="1"/>
            </p:cNvSpPr>
            <p:nvPr/>
          </p:nvSpPr>
          <p:spPr bwMode="auto">
            <a:xfrm>
              <a:off x="1703" y="1305"/>
              <a:ext cx="0" cy="140"/>
            </a:xfrm>
            <a:prstGeom prst="line">
              <a:avLst/>
            </a:prstGeom>
            <a:noFill/>
            <a:ln w="12700">
              <a:solidFill>
                <a:schemeClr val="folHlink"/>
              </a:solidFill>
              <a:round/>
              <a:headEnd/>
              <a:tailEnd/>
            </a:ln>
            <a:effectLst/>
          </p:spPr>
          <p:txBody>
            <a:bodyPr wrap="none" anchor="ctr"/>
            <a:lstStyle/>
            <a:p>
              <a:endParaRPr lang="zh-TW" altLang="en-US"/>
            </a:p>
          </p:txBody>
        </p:sp>
        <p:sp>
          <p:nvSpPr>
            <p:cNvPr id="15" name="Line 67"/>
            <p:cNvSpPr>
              <a:spLocks noChangeShapeType="1"/>
            </p:cNvSpPr>
            <p:nvPr/>
          </p:nvSpPr>
          <p:spPr bwMode="auto">
            <a:xfrm flipH="1">
              <a:off x="1649" y="1445"/>
              <a:ext cx="59" cy="1"/>
            </a:xfrm>
            <a:prstGeom prst="line">
              <a:avLst/>
            </a:prstGeom>
            <a:noFill/>
            <a:ln w="12700">
              <a:solidFill>
                <a:schemeClr val="folHlink"/>
              </a:solidFill>
              <a:round/>
              <a:headEnd/>
              <a:tailEnd/>
            </a:ln>
            <a:effectLst/>
          </p:spPr>
          <p:txBody>
            <a:bodyPr wrap="none" anchor="ctr"/>
            <a:lstStyle/>
            <a:p>
              <a:endParaRPr lang="zh-TW" altLang="en-US"/>
            </a:p>
          </p:txBody>
        </p:sp>
        <p:sp>
          <p:nvSpPr>
            <p:cNvPr id="16" name="Rectangle 68"/>
            <p:cNvSpPr>
              <a:spLocks noChangeArrowheads="1"/>
            </p:cNvSpPr>
            <p:nvPr/>
          </p:nvSpPr>
          <p:spPr bwMode="auto">
            <a:xfrm>
              <a:off x="1777" y="1049"/>
              <a:ext cx="49" cy="568"/>
            </a:xfrm>
            <a:prstGeom prst="rect">
              <a:avLst/>
            </a:prstGeom>
            <a:solidFill>
              <a:srgbClr val="474747"/>
            </a:solidFill>
            <a:ln w="12700">
              <a:solidFill>
                <a:srgbClr val="474747"/>
              </a:solidFill>
              <a:miter lim="800000"/>
              <a:headEnd/>
              <a:tailEnd/>
            </a:ln>
            <a:effectLst/>
          </p:spPr>
          <p:txBody>
            <a:bodyPr wrap="none" anchor="ctr"/>
            <a:lstStyle/>
            <a:p>
              <a:endParaRPr lang="zh-TW" altLang="en-US"/>
            </a:p>
          </p:txBody>
        </p:sp>
        <p:sp>
          <p:nvSpPr>
            <p:cNvPr id="17" name="Rectangle 69"/>
            <p:cNvSpPr>
              <a:spLocks noChangeArrowheads="1"/>
            </p:cNvSpPr>
            <p:nvPr/>
          </p:nvSpPr>
          <p:spPr bwMode="auto">
            <a:xfrm>
              <a:off x="1840" y="1049"/>
              <a:ext cx="49" cy="568"/>
            </a:xfrm>
            <a:prstGeom prst="rect">
              <a:avLst/>
            </a:prstGeom>
            <a:solidFill>
              <a:srgbClr val="474747"/>
            </a:solidFill>
            <a:ln w="12700">
              <a:solidFill>
                <a:srgbClr val="474747"/>
              </a:solidFill>
              <a:miter lim="800000"/>
              <a:headEnd/>
              <a:tailEnd/>
            </a:ln>
            <a:effectLst/>
          </p:spPr>
          <p:txBody>
            <a:bodyPr wrap="none" anchor="ctr"/>
            <a:lstStyle/>
            <a:p>
              <a:endParaRPr lang="zh-TW" altLang="en-US"/>
            </a:p>
          </p:txBody>
        </p:sp>
        <p:sp>
          <p:nvSpPr>
            <p:cNvPr id="18" name="Line 70"/>
            <p:cNvSpPr>
              <a:spLocks noChangeShapeType="1"/>
            </p:cNvSpPr>
            <p:nvPr/>
          </p:nvSpPr>
          <p:spPr bwMode="auto">
            <a:xfrm>
              <a:off x="1708" y="1302"/>
              <a:ext cx="183" cy="0"/>
            </a:xfrm>
            <a:prstGeom prst="line">
              <a:avLst/>
            </a:prstGeom>
            <a:noFill/>
            <a:ln w="12700">
              <a:solidFill>
                <a:schemeClr val="folHlink"/>
              </a:solidFill>
              <a:round/>
              <a:headEnd/>
              <a:tailEnd/>
            </a:ln>
            <a:effectLst/>
          </p:spPr>
          <p:txBody>
            <a:bodyPr wrap="none" anchor="ctr"/>
            <a:lstStyle/>
            <a:p>
              <a:endParaRPr lang="zh-TW" altLang="en-US"/>
            </a:p>
          </p:txBody>
        </p:sp>
        <p:sp>
          <p:nvSpPr>
            <p:cNvPr id="19" name="Line 71"/>
            <p:cNvSpPr>
              <a:spLocks noChangeShapeType="1"/>
            </p:cNvSpPr>
            <p:nvPr/>
          </p:nvSpPr>
          <p:spPr bwMode="auto">
            <a:xfrm>
              <a:off x="1686" y="1309"/>
              <a:ext cx="0" cy="118"/>
            </a:xfrm>
            <a:prstGeom prst="line">
              <a:avLst/>
            </a:prstGeom>
            <a:noFill/>
            <a:ln w="25400">
              <a:solidFill>
                <a:schemeClr val="folHlink"/>
              </a:solidFill>
              <a:round/>
              <a:headEnd/>
              <a:tailEnd/>
            </a:ln>
            <a:effectLst/>
          </p:spPr>
          <p:txBody>
            <a:bodyPr wrap="none" anchor="ctr"/>
            <a:lstStyle/>
            <a:p>
              <a:endParaRPr lang="zh-TW" altLang="en-US"/>
            </a:p>
          </p:txBody>
        </p:sp>
        <p:sp>
          <p:nvSpPr>
            <p:cNvPr id="20" name="Rectangle 72"/>
            <p:cNvSpPr>
              <a:spLocks noChangeArrowheads="1"/>
            </p:cNvSpPr>
            <p:nvPr/>
          </p:nvSpPr>
          <p:spPr bwMode="auto">
            <a:xfrm>
              <a:off x="1563" y="1268"/>
              <a:ext cx="4" cy="8"/>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21" name="Rectangle 73"/>
            <p:cNvSpPr>
              <a:spLocks noChangeArrowheads="1"/>
            </p:cNvSpPr>
            <p:nvPr/>
          </p:nvSpPr>
          <p:spPr bwMode="auto">
            <a:xfrm>
              <a:off x="1563" y="1235"/>
              <a:ext cx="4" cy="8"/>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22" name="Rectangle 74"/>
            <p:cNvSpPr>
              <a:spLocks noChangeArrowheads="1"/>
            </p:cNvSpPr>
            <p:nvPr/>
          </p:nvSpPr>
          <p:spPr bwMode="auto">
            <a:xfrm>
              <a:off x="1563" y="1095"/>
              <a:ext cx="6" cy="116"/>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23" name="Line 75"/>
            <p:cNvSpPr>
              <a:spLocks noChangeShapeType="1"/>
            </p:cNvSpPr>
            <p:nvPr/>
          </p:nvSpPr>
          <p:spPr bwMode="auto">
            <a:xfrm>
              <a:off x="1587" y="1072"/>
              <a:ext cx="34" cy="0"/>
            </a:xfrm>
            <a:prstGeom prst="line">
              <a:avLst/>
            </a:prstGeom>
            <a:noFill/>
            <a:ln w="50800">
              <a:solidFill>
                <a:srgbClr val="00DFCA"/>
              </a:solidFill>
              <a:round/>
              <a:headEnd/>
              <a:tailEnd/>
            </a:ln>
            <a:effectLst/>
          </p:spPr>
          <p:txBody>
            <a:bodyPr wrap="none" anchor="ctr"/>
            <a:lstStyle/>
            <a:p>
              <a:endParaRPr lang="zh-TW" altLang="en-US"/>
            </a:p>
          </p:txBody>
        </p:sp>
        <p:sp>
          <p:nvSpPr>
            <p:cNvPr id="24" name="Line 76"/>
            <p:cNvSpPr>
              <a:spLocks noChangeShapeType="1"/>
            </p:cNvSpPr>
            <p:nvPr/>
          </p:nvSpPr>
          <p:spPr bwMode="auto">
            <a:xfrm>
              <a:off x="1677" y="1075"/>
              <a:ext cx="0" cy="61"/>
            </a:xfrm>
            <a:prstGeom prst="line">
              <a:avLst/>
            </a:prstGeom>
            <a:noFill/>
            <a:ln w="25400">
              <a:solidFill>
                <a:schemeClr val="folHlink"/>
              </a:solidFill>
              <a:round/>
              <a:headEnd/>
              <a:tailEnd/>
            </a:ln>
            <a:effectLst/>
          </p:spPr>
          <p:txBody>
            <a:bodyPr wrap="none" anchor="ctr"/>
            <a:lstStyle/>
            <a:p>
              <a:endParaRPr lang="zh-TW" altLang="en-US"/>
            </a:p>
          </p:txBody>
        </p:sp>
        <p:sp>
          <p:nvSpPr>
            <p:cNvPr id="25" name="Line 77"/>
            <p:cNvSpPr>
              <a:spLocks noChangeShapeType="1"/>
            </p:cNvSpPr>
            <p:nvPr/>
          </p:nvSpPr>
          <p:spPr bwMode="auto">
            <a:xfrm>
              <a:off x="1677" y="1160"/>
              <a:ext cx="0" cy="35"/>
            </a:xfrm>
            <a:prstGeom prst="line">
              <a:avLst/>
            </a:prstGeom>
            <a:noFill/>
            <a:ln w="25400">
              <a:solidFill>
                <a:schemeClr val="folHlink"/>
              </a:solidFill>
              <a:round/>
              <a:headEnd/>
              <a:tailEnd/>
            </a:ln>
            <a:effectLst/>
          </p:spPr>
          <p:txBody>
            <a:bodyPr wrap="none" anchor="ctr"/>
            <a:lstStyle/>
            <a:p>
              <a:endParaRPr lang="zh-TW" altLang="en-US"/>
            </a:p>
          </p:txBody>
        </p:sp>
        <p:sp>
          <p:nvSpPr>
            <p:cNvPr id="26" name="Rectangle 78"/>
            <p:cNvSpPr>
              <a:spLocks noChangeArrowheads="1"/>
            </p:cNvSpPr>
            <p:nvPr/>
          </p:nvSpPr>
          <p:spPr bwMode="auto">
            <a:xfrm rot="18900000">
              <a:off x="1684" y="1231"/>
              <a:ext cx="6" cy="39"/>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27" name="Rectangle 79"/>
            <p:cNvSpPr>
              <a:spLocks noChangeArrowheads="1"/>
            </p:cNvSpPr>
            <p:nvPr/>
          </p:nvSpPr>
          <p:spPr bwMode="auto">
            <a:xfrm>
              <a:off x="1786" y="1107"/>
              <a:ext cx="5" cy="7"/>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28" name="Rectangle 80"/>
            <p:cNvSpPr>
              <a:spLocks noChangeArrowheads="1"/>
            </p:cNvSpPr>
            <p:nvPr/>
          </p:nvSpPr>
          <p:spPr bwMode="auto">
            <a:xfrm>
              <a:off x="1786" y="1074"/>
              <a:ext cx="5" cy="7"/>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29" name="Rectangle 81"/>
            <p:cNvSpPr>
              <a:spLocks noChangeArrowheads="1"/>
            </p:cNvSpPr>
            <p:nvPr/>
          </p:nvSpPr>
          <p:spPr bwMode="auto">
            <a:xfrm>
              <a:off x="1786" y="1182"/>
              <a:ext cx="5" cy="8"/>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30" name="Rectangle 82"/>
            <p:cNvSpPr>
              <a:spLocks noChangeArrowheads="1"/>
            </p:cNvSpPr>
            <p:nvPr/>
          </p:nvSpPr>
          <p:spPr bwMode="auto">
            <a:xfrm>
              <a:off x="1786" y="1150"/>
              <a:ext cx="5" cy="7"/>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31" name="Line 83"/>
            <p:cNvSpPr>
              <a:spLocks noChangeShapeType="1"/>
            </p:cNvSpPr>
            <p:nvPr/>
          </p:nvSpPr>
          <p:spPr bwMode="auto">
            <a:xfrm>
              <a:off x="1850" y="1079"/>
              <a:ext cx="0" cy="109"/>
            </a:xfrm>
            <a:prstGeom prst="line">
              <a:avLst/>
            </a:prstGeom>
            <a:noFill/>
            <a:ln w="25400">
              <a:solidFill>
                <a:schemeClr val="folHlink"/>
              </a:solidFill>
              <a:round/>
              <a:headEnd/>
              <a:tailEnd/>
            </a:ln>
            <a:effectLst/>
          </p:spPr>
          <p:txBody>
            <a:bodyPr wrap="none" anchor="ctr"/>
            <a:lstStyle/>
            <a:p>
              <a:endParaRPr lang="zh-TW" altLang="en-US"/>
            </a:p>
          </p:txBody>
        </p:sp>
        <p:sp>
          <p:nvSpPr>
            <p:cNvPr id="32" name="Rectangle 84"/>
            <p:cNvSpPr>
              <a:spLocks noChangeArrowheads="1"/>
            </p:cNvSpPr>
            <p:nvPr/>
          </p:nvSpPr>
          <p:spPr bwMode="auto">
            <a:xfrm rot="18900000">
              <a:off x="1861" y="1235"/>
              <a:ext cx="6" cy="40"/>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33" name="Rectangle 85"/>
            <p:cNvSpPr>
              <a:spLocks noChangeArrowheads="1"/>
            </p:cNvSpPr>
            <p:nvPr/>
          </p:nvSpPr>
          <p:spPr bwMode="auto">
            <a:xfrm>
              <a:off x="1902" y="1049"/>
              <a:ext cx="48" cy="568"/>
            </a:xfrm>
            <a:prstGeom prst="rect">
              <a:avLst/>
            </a:prstGeom>
            <a:solidFill>
              <a:srgbClr val="474747"/>
            </a:solidFill>
            <a:ln w="12700">
              <a:solidFill>
                <a:srgbClr val="474747"/>
              </a:solidFill>
              <a:miter lim="800000"/>
              <a:headEnd/>
              <a:tailEnd/>
            </a:ln>
            <a:effectLst/>
          </p:spPr>
          <p:txBody>
            <a:bodyPr wrap="none" anchor="ctr"/>
            <a:lstStyle/>
            <a:p>
              <a:endParaRPr lang="zh-TW" altLang="en-US"/>
            </a:p>
          </p:txBody>
        </p:sp>
        <p:sp>
          <p:nvSpPr>
            <p:cNvPr id="34" name="Rectangle 86"/>
            <p:cNvSpPr>
              <a:spLocks noChangeArrowheads="1"/>
            </p:cNvSpPr>
            <p:nvPr/>
          </p:nvSpPr>
          <p:spPr bwMode="auto">
            <a:xfrm>
              <a:off x="1964" y="1049"/>
              <a:ext cx="47" cy="568"/>
            </a:xfrm>
            <a:prstGeom prst="rect">
              <a:avLst/>
            </a:prstGeom>
            <a:solidFill>
              <a:srgbClr val="474747"/>
            </a:solidFill>
            <a:ln w="12700">
              <a:solidFill>
                <a:srgbClr val="474747"/>
              </a:solidFill>
              <a:miter lim="800000"/>
              <a:headEnd/>
              <a:tailEnd/>
            </a:ln>
            <a:effectLst/>
          </p:spPr>
          <p:txBody>
            <a:bodyPr wrap="none" anchor="ctr"/>
            <a:lstStyle/>
            <a:p>
              <a:endParaRPr lang="zh-TW" altLang="en-US"/>
            </a:p>
          </p:txBody>
        </p:sp>
        <p:sp>
          <p:nvSpPr>
            <p:cNvPr id="35" name="Rectangle 87"/>
            <p:cNvSpPr>
              <a:spLocks noChangeArrowheads="1"/>
            </p:cNvSpPr>
            <p:nvPr/>
          </p:nvSpPr>
          <p:spPr bwMode="auto">
            <a:xfrm>
              <a:off x="2025" y="1049"/>
              <a:ext cx="49" cy="568"/>
            </a:xfrm>
            <a:prstGeom prst="rect">
              <a:avLst/>
            </a:prstGeom>
            <a:solidFill>
              <a:srgbClr val="474747"/>
            </a:solidFill>
            <a:ln w="12700">
              <a:solidFill>
                <a:srgbClr val="474747"/>
              </a:solidFill>
              <a:miter lim="800000"/>
              <a:headEnd/>
              <a:tailEnd/>
            </a:ln>
            <a:effectLst/>
          </p:spPr>
          <p:txBody>
            <a:bodyPr wrap="none" anchor="ctr"/>
            <a:lstStyle/>
            <a:p>
              <a:endParaRPr lang="zh-TW" altLang="en-US"/>
            </a:p>
          </p:txBody>
        </p:sp>
        <p:sp>
          <p:nvSpPr>
            <p:cNvPr id="36" name="Rectangle 88"/>
            <p:cNvSpPr>
              <a:spLocks noChangeArrowheads="1"/>
            </p:cNvSpPr>
            <p:nvPr/>
          </p:nvSpPr>
          <p:spPr bwMode="auto">
            <a:xfrm>
              <a:off x="2088" y="1049"/>
              <a:ext cx="46" cy="568"/>
            </a:xfrm>
            <a:prstGeom prst="rect">
              <a:avLst/>
            </a:prstGeom>
            <a:solidFill>
              <a:srgbClr val="474747"/>
            </a:solidFill>
            <a:ln w="12700">
              <a:solidFill>
                <a:srgbClr val="474747"/>
              </a:solidFill>
              <a:miter lim="800000"/>
              <a:headEnd/>
              <a:tailEnd/>
            </a:ln>
            <a:effectLst/>
          </p:spPr>
          <p:txBody>
            <a:bodyPr wrap="none" anchor="ctr"/>
            <a:lstStyle/>
            <a:p>
              <a:endParaRPr lang="zh-TW" altLang="en-US"/>
            </a:p>
          </p:txBody>
        </p:sp>
        <p:sp>
          <p:nvSpPr>
            <p:cNvPr id="37" name="Rectangle 89"/>
            <p:cNvSpPr>
              <a:spLocks noChangeArrowheads="1"/>
            </p:cNvSpPr>
            <p:nvPr/>
          </p:nvSpPr>
          <p:spPr bwMode="auto">
            <a:xfrm>
              <a:off x="2150" y="1049"/>
              <a:ext cx="48" cy="568"/>
            </a:xfrm>
            <a:prstGeom prst="rect">
              <a:avLst/>
            </a:prstGeom>
            <a:solidFill>
              <a:srgbClr val="474747"/>
            </a:solidFill>
            <a:ln w="12700">
              <a:solidFill>
                <a:srgbClr val="474747"/>
              </a:solidFill>
              <a:miter lim="800000"/>
              <a:headEnd/>
              <a:tailEnd/>
            </a:ln>
            <a:effectLst/>
          </p:spPr>
          <p:txBody>
            <a:bodyPr wrap="none" anchor="ctr"/>
            <a:lstStyle/>
            <a:p>
              <a:endParaRPr lang="zh-TW" altLang="en-US"/>
            </a:p>
          </p:txBody>
        </p:sp>
        <p:sp>
          <p:nvSpPr>
            <p:cNvPr id="38" name="Rectangle 90"/>
            <p:cNvSpPr>
              <a:spLocks noChangeArrowheads="1"/>
            </p:cNvSpPr>
            <p:nvPr/>
          </p:nvSpPr>
          <p:spPr bwMode="auto">
            <a:xfrm>
              <a:off x="2211" y="1049"/>
              <a:ext cx="49" cy="568"/>
            </a:xfrm>
            <a:prstGeom prst="rect">
              <a:avLst/>
            </a:prstGeom>
            <a:solidFill>
              <a:srgbClr val="474747"/>
            </a:solidFill>
            <a:ln w="12700">
              <a:solidFill>
                <a:srgbClr val="474747"/>
              </a:solidFill>
              <a:miter lim="800000"/>
              <a:headEnd/>
              <a:tailEnd/>
            </a:ln>
            <a:effectLst/>
          </p:spPr>
          <p:txBody>
            <a:bodyPr wrap="none" anchor="ctr"/>
            <a:lstStyle/>
            <a:p>
              <a:endParaRPr lang="zh-TW" altLang="en-US"/>
            </a:p>
          </p:txBody>
        </p:sp>
        <p:sp>
          <p:nvSpPr>
            <p:cNvPr id="39" name="Rectangle 91"/>
            <p:cNvSpPr>
              <a:spLocks noChangeArrowheads="1"/>
            </p:cNvSpPr>
            <p:nvPr/>
          </p:nvSpPr>
          <p:spPr bwMode="auto">
            <a:xfrm>
              <a:off x="2272" y="1049"/>
              <a:ext cx="48" cy="568"/>
            </a:xfrm>
            <a:prstGeom prst="rect">
              <a:avLst/>
            </a:prstGeom>
            <a:solidFill>
              <a:srgbClr val="474747"/>
            </a:solidFill>
            <a:ln w="12700">
              <a:solidFill>
                <a:srgbClr val="474747"/>
              </a:solidFill>
              <a:miter lim="800000"/>
              <a:headEnd/>
              <a:tailEnd/>
            </a:ln>
            <a:effectLst/>
          </p:spPr>
          <p:txBody>
            <a:bodyPr wrap="none" anchor="ctr"/>
            <a:lstStyle/>
            <a:p>
              <a:endParaRPr lang="zh-TW" altLang="en-US"/>
            </a:p>
          </p:txBody>
        </p:sp>
        <p:sp>
          <p:nvSpPr>
            <p:cNvPr id="40" name="Rectangle 92"/>
            <p:cNvSpPr>
              <a:spLocks noChangeArrowheads="1"/>
            </p:cNvSpPr>
            <p:nvPr/>
          </p:nvSpPr>
          <p:spPr bwMode="auto">
            <a:xfrm>
              <a:off x="2333" y="1049"/>
              <a:ext cx="48" cy="568"/>
            </a:xfrm>
            <a:prstGeom prst="rect">
              <a:avLst/>
            </a:prstGeom>
            <a:solidFill>
              <a:srgbClr val="474747"/>
            </a:solidFill>
            <a:ln w="12700">
              <a:solidFill>
                <a:srgbClr val="474747"/>
              </a:solidFill>
              <a:miter lim="800000"/>
              <a:headEnd/>
              <a:tailEnd/>
            </a:ln>
            <a:effectLst/>
          </p:spPr>
          <p:txBody>
            <a:bodyPr wrap="none" anchor="ctr"/>
            <a:lstStyle/>
            <a:p>
              <a:endParaRPr lang="zh-TW" altLang="en-US"/>
            </a:p>
          </p:txBody>
        </p:sp>
        <p:sp>
          <p:nvSpPr>
            <p:cNvPr id="41" name="Rectangle 93"/>
            <p:cNvSpPr>
              <a:spLocks noChangeArrowheads="1"/>
            </p:cNvSpPr>
            <p:nvPr/>
          </p:nvSpPr>
          <p:spPr bwMode="auto">
            <a:xfrm>
              <a:off x="2396" y="1049"/>
              <a:ext cx="49" cy="568"/>
            </a:xfrm>
            <a:prstGeom prst="rect">
              <a:avLst/>
            </a:prstGeom>
            <a:solidFill>
              <a:srgbClr val="474747"/>
            </a:solidFill>
            <a:ln w="12700">
              <a:solidFill>
                <a:srgbClr val="474747"/>
              </a:solidFill>
              <a:miter lim="800000"/>
              <a:headEnd/>
              <a:tailEnd/>
            </a:ln>
            <a:effectLst/>
          </p:spPr>
          <p:txBody>
            <a:bodyPr wrap="none" anchor="ctr"/>
            <a:lstStyle/>
            <a:p>
              <a:endParaRPr lang="zh-TW" altLang="en-US"/>
            </a:p>
          </p:txBody>
        </p:sp>
        <p:sp>
          <p:nvSpPr>
            <p:cNvPr id="42" name="Rectangle 94"/>
            <p:cNvSpPr>
              <a:spLocks noChangeArrowheads="1"/>
            </p:cNvSpPr>
            <p:nvPr/>
          </p:nvSpPr>
          <p:spPr bwMode="auto">
            <a:xfrm>
              <a:off x="2404" y="1107"/>
              <a:ext cx="4" cy="7"/>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43" name="Rectangle 95"/>
            <p:cNvSpPr>
              <a:spLocks noChangeArrowheads="1"/>
            </p:cNvSpPr>
            <p:nvPr/>
          </p:nvSpPr>
          <p:spPr bwMode="auto">
            <a:xfrm>
              <a:off x="2404" y="1074"/>
              <a:ext cx="4" cy="7"/>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44" name="Rectangle 96"/>
            <p:cNvSpPr>
              <a:spLocks noChangeArrowheads="1"/>
            </p:cNvSpPr>
            <p:nvPr/>
          </p:nvSpPr>
          <p:spPr bwMode="auto">
            <a:xfrm>
              <a:off x="2404" y="1182"/>
              <a:ext cx="4" cy="8"/>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45" name="Rectangle 97"/>
            <p:cNvSpPr>
              <a:spLocks noChangeArrowheads="1"/>
            </p:cNvSpPr>
            <p:nvPr/>
          </p:nvSpPr>
          <p:spPr bwMode="auto">
            <a:xfrm>
              <a:off x="2404" y="1150"/>
              <a:ext cx="4" cy="7"/>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46" name="Rectangle 98"/>
            <p:cNvSpPr>
              <a:spLocks noChangeArrowheads="1"/>
            </p:cNvSpPr>
            <p:nvPr/>
          </p:nvSpPr>
          <p:spPr bwMode="auto">
            <a:xfrm>
              <a:off x="2458" y="1049"/>
              <a:ext cx="47" cy="568"/>
            </a:xfrm>
            <a:prstGeom prst="rect">
              <a:avLst/>
            </a:prstGeom>
            <a:solidFill>
              <a:srgbClr val="474747"/>
            </a:solidFill>
            <a:ln w="12700">
              <a:solidFill>
                <a:srgbClr val="474747"/>
              </a:solidFill>
              <a:miter lim="800000"/>
              <a:headEnd/>
              <a:tailEnd/>
            </a:ln>
            <a:effectLst/>
          </p:spPr>
          <p:txBody>
            <a:bodyPr wrap="none" anchor="ctr"/>
            <a:lstStyle/>
            <a:p>
              <a:endParaRPr lang="zh-TW" altLang="en-US"/>
            </a:p>
          </p:txBody>
        </p:sp>
        <p:sp>
          <p:nvSpPr>
            <p:cNvPr id="47" name="Rectangle 99"/>
            <p:cNvSpPr>
              <a:spLocks noChangeArrowheads="1"/>
            </p:cNvSpPr>
            <p:nvPr/>
          </p:nvSpPr>
          <p:spPr bwMode="auto">
            <a:xfrm>
              <a:off x="2467" y="1107"/>
              <a:ext cx="5" cy="7"/>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48" name="Rectangle 100"/>
            <p:cNvSpPr>
              <a:spLocks noChangeArrowheads="1"/>
            </p:cNvSpPr>
            <p:nvPr/>
          </p:nvSpPr>
          <p:spPr bwMode="auto">
            <a:xfrm>
              <a:off x="2467" y="1074"/>
              <a:ext cx="5" cy="7"/>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49" name="Rectangle 101"/>
            <p:cNvSpPr>
              <a:spLocks noChangeArrowheads="1"/>
            </p:cNvSpPr>
            <p:nvPr/>
          </p:nvSpPr>
          <p:spPr bwMode="auto">
            <a:xfrm>
              <a:off x="2467" y="1182"/>
              <a:ext cx="5" cy="8"/>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50" name="Rectangle 102"/>
            <p:cNvSpPr>
              <a:spLocks noChangeArrowheads="1"/>
            </p:cNvSpPr>
            <p:nvPr/>
          </p:nvSpPr>
          <p:spPr bwMode="auto">
            <a:xfrm>
              <a:off x="2467" y="1150"/>
              <a:ext cx="5" cy="7"/>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51" name="Rectangle 103"/>
            <p:cNvSpPr>
              <a:spLocks noChangeArrowheads="1"/>
            </p:cNvSpPr>
            <p:nvPr/>
          </p:nvSpPr>
          <p:spPr bwMode="auto">
            <a:xfrm>
              <a:off x="2520" y="1049"/>
              <a:ext cx="48" cy="568"/>
            </a:xfrm>
            <a:prstGeom prst="rect">
              <a:avLst/>
            </a:prstGeom>
            <a:solidFill>
              <a:srgbClr val="474747"/>
            </a:solidFill>
            <a:ln w="12700">
              <a:solidFill>
                <a:srgbClr val="474747"/>
              </a:solidFill>
              <a:miter lim="800000"/>
              <a:headEnd/>
              <a:tailEnd/>
            </a:ln>
            <a:effectLst/>
          </p:spPr>
          <p:txBody>
            <a:bodyPr wrap="none" anchor="ctr"/>
            <a:lstStyle/>
            <a:p>
              <a:endParaRPr lang="zh-TW" altLang="en-US"/>
            </a:p>
          </p:txBody>
        </p:sp>
        <p:sp>
          <p:nvSpPr>
            <p:cNvPr id="52" name="Rectangle 104"/>
            <p:cNvSpPr>
              <a:spLocks noChangeArrowheads="1"/>
            </p:cNvSpPr>
            <p:nvPr/>
          </p:nvSpPr>
          <p:spPr bwMode="auto">
            <a:xfrm>
              <a:off x="2530" y="1107"/>
              <a:ext cx="4" cy="7"/>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53" name="Rectangle 105"/>
            <p:cNvSpPr>
              <a:spLocks noChangeArrowheads="1"/>
            </p:cNvSpPr>
            <p:nvPr/>
          </p:nvSpPr>
          <p:spPr bwMode="auto">
            <a:xfrm>
              <a:off x="2530" y="1074"/>
              <a:ext cx="4" cy="7"/>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54" name="Rectangle 106"/>
            <p:cNvSpPr>
              <a:spLocks noChangeArrowheads="1"/>
            </p:cNvSpPr>
            <p:nvPr/>
          </p:nvSpPr>
          <p:spPr bwMode="auto">
            <a:xfrm>
              <a:off x="2530" y="1182"/>
              <a:ext cx="4" cy="8"/>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55" name="Rectangle 107"/>
            <p:cNvSpPr>
              <a:spLocks noChangeArrowheads="1"/>
            </p:cNvSpPr>
            <p:nvPr/>
          </p:nvSpPr>
          <p:spPr bwMode="auto">
            <a:xfrm>
              <a:off x="2530" y="1150"/>
              <a:ext cx="4" cy="7"/>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56" name="Line 108"/>
            <p:cNvSpPr>
              <a:spLocks noChangeShapeType="1"/>
            </p:cNvSpPr>
            <p:nvPr/>
          </p:nvSpPr>
          <p:spPr bwMode="auto">
            <a:xfrm>
              <a:off x="2392" y="1305"/>
              <a:ext cx="176" cy="0"/>
            </a:xfrm>
            <a:prstGeom prst="line">
              <a:avLst/>
            </a:prstGeom>
            <a:noFill/>
            <a:ln w="12700">
              <a:solidFill>
                <a:schemeClr val="folHlink"/>
              </a:solidFill>
              <a:round/>
              <a:headEnd/>
              <a:tailEnd/>
            </a:ln>
            <a:effectLst/>
          </p:spPr>
          <p:txBody>
            <a:bodyPr wrap="none" anchor="ctr"/>
            <a:lstStyle/>
            <a:p>
              <a:endParaRPr lang="zh-TW" altLang="en-US"/>
            </a:p>
          </p:txBody>
        </p:sp>
        <p:sp>
          <p:nvSpPr>
            <p:cNvPr id="57" name="Rectangle 109"/>
            <p:cNvSpPr>
              <a:spLocks noChangeArrowheads="1"/>
            </p:cNvSpPr>
            <p:nvPr/>
          </p:nvSpPr>
          <p:spPr bwMode="auto">
            <a:xfrm>
              <a:off x="1772" y="1075"/>
              <a:ext cx="25" cy="510"/>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58" name="Rectangle 110"/>
            <p:cNvSpPr>
              <a:spLocks noChangeArrowheads="1"/>
            </p:cNvSpPr>
            <p:nvPr/>
          </p:nvSpPr>
          <p:spPr bwMode="auto">
            <a:xfrm>
              <a:off x="1983" y="1075"/>
              <a:ext cx="27" cy="510"/>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59" name="Rectangle 111"/>
            <p:cNvSpPr>
              <a:spLocks noChangeArrowheads="1"/>
            </p:cNvSpPr>
            <p:nvPr/>
          </p:nvSpPr>
          <p:spPr bwMode="auto">
            <a:xfrm>
              <a:off x="2045" y="1075"/>
              <a:ext cx="25" cy="510"/>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60" name="Rectangle 112"/>
            <p:cNvSpPr>
              <a:spLocks noChangeArrowheads="1"/>
            </p:cNvSpPr>
            <p:nvPr/>
          </p:nvSpPr>
          <p:spPr bwMode="auto">
            <a:xfrm>
              <a:off x="2105" y="1075"/>
              <a:ext cx="27" cy="510"/>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61" name="Rectangle 113"/>
            <p:cNvSpPr>
              <a:spLocks noChangeArrowheads="1"/>
            </p:cNvSpPr>
            <p:nvPr/>
          </p:nvSpPr>
          <p:spPr bwMode="auto">
            <a:xfrm>
              <a:off x="2167" y="1075"/>
              <a:ext cx="26" cy="510"/>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62" name="Rectangle 114"/>
            <p:cNvSpPr>
              <a:spLocks noChangeArrowheads="1"/>
            </p:cNvSpPr>
            <p:nvPr/>
          </p:nvSpPr>
          <p:spPr bwMode="auto">
            <a:xfrm>
              <a:off x="2229" y="1075"/>
              <a:ext cx="27" cy="510"/>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63" name="Rectangle 115"/>
            <p:cNvSpPr>
              <a:spLocks noChangeArrowheads="1"/>
            </p:cNvSpPr>
            <p:nvPr/>
          </p:nvSpPr>
          <p:spPr bwMode="auto">
            <a:xfrm>
              <a:off x="2292" y="1075"/>
              <a:ext cx="24" cy="510"/>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64" name="Rectangle 116"/>
            <p:cNvSpPr>
              <a:spLocks noChangeArrowheads="1"/>
            </p:cNvSpPr>
            <p:nvPr/>
          </p:nvSpPr>
          <p:spPr bwMode="auto">
            <a:xfrm>
              <a:off x="2353" y="1075"/>
              <a:ext cx="27" cy="510"/>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65" name="Rectangle 117"/>
            <p:cNvSpPr>
              <a:spLocks noChangeArrowheads="1"/>
            </p:cNvSpPr>
            <p:nvPr/>
          </p:nvSpPr>
          <p:spPr bwMode="auto">
            <a:xfrm>
              <a:off x="1836" y="750"/>
              <a:ext cx="551" cy="231"/>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zh-CN" altLang="en-US" b="0" smtClean="0">
                  <a:ea typeface="黑体" pitchFamily="49" charset="-122"/>
                </a:rPr>
                <a:t>模組化</a:t>
              </a:r>
              <a:endParaRPr kumimoji="1" lang="zh-CN" altLang="zh-CN" b="0"/>
            </a:p>
          </p:txBody>
        </p:sp>
        <p:sp>
          <p:nvSpPr>
            <p:cNvPr id="66" name="Rectangle 118"/>
            <p:cNvSpPr>
              <a:spLocks noChangeArrowheads="1"/>
            </p:cNvSpPr>
            <p:nvPr/>
          </p:nvSpPr>
          <p:spPr bwMode="auto">
            <a:xfrm>
              <a:off x="1480" y="1620"/>
              <a:ext cx="1027" cy="177"/>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de-DE" altLang="zh-CN">
                  <a:solidFill>
                    <a:srgbClr val="114FFB"/>
                  </a:solidFill>
                </a:rPr>
                <a:t>SIMATIC S7 - 400</a:t>
              </a:r>
            </a:p>
          </p:txBody>
        </p:sp>
      </p:grpSp>
      <p:grpSp>
        <p:nvGrpSpPr>
          <p:cNvPr id="122" name="Group 119"/>
          <p:cNvGrpSpPr>
            <a:grpSpLocks/>
          </p:cNvGrpSpPr>
          <p:nvPr/>
        </p:nvGrpSpPr>
        <p:grpSpPr bwMode="auto">
          <a:xfrm>
            <a:off x="2441228" y="3814588"/>
            <a:ext cx="1630363" cy="1258888"/>
            <a:chOff x="1328" y="2080"/>
            <a:chExt cx="1027" cy="793"/>
          </a:xfrm>
        </p:grpSpPr>
        <p:grpSp>
          <p:nvGrpSpPr>
            <p:cNvPr id="123" name="Group 120"/>
            <p:cNvGrpSpPr>
              <a:grpSpLocks/>
            </p:cNvGrpSpPr>
            <p:nvPr/>
          </p:nvGrpSpPr>
          <p:grpSpPr bwMode="auto">
            <a:xfrm>
              <a:off x="1495" y="2238"/>
              <a:ext cx="815" cy="425"/>
              <a:chOff x="1680" y="2167"/>
              <a:chExt cx="815" cy="425"/>
            </a:xfrm>
          </p:grpSpPr>
          <p:grpSp>
            <p:nvGrpSpPr>
              <p:cNvPr id="126" name="Group 121"/>
              <p:cNvGrpSpPr>
                <a:grpSpLocks/>
              </p:cNvGrpSpPr>
              <p:nvPr/>
            </p:nvGrpSpPr>
            <p:grpSpPr bwMode="auto">
              <a:xfrm>
                <a:off x="1761" y="2167"/>
                <a:ext cx="734" cy="371"/>
                <a:chOff x="1761" y="2167"/>
                <a:chExt cx="734" cy="371"/>
              </a:xfrm>
            </p:grpSpPr>
            <p:sp>
              <p:nvSpPr>
                <p:cNvPr id="142" name="Rectangle 122"/>
                <p:cNvSpPr>
                  <a:spLocks noChangeArrowheads="1"/>
                </p:cNvSpPr>
                <p:nvPr/>
              </p:nvSpPr>
              <p:spPr bwMode="auto">
                <a:xfrm>
                  <a:off x="1761" y="2167"/>
                  <a:ext cx="734" cy="371"/>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43" name="Rectangle 123"/>
                <p:cNvSpPr>
                  <a:spLocks noChangeArrowheads="1"/>
                </p:cNvSpPr>
                <p:nvPr/>
              </p:nvSpPr>
              <p:spPr bwMode="auto">
                <a:xfrm>
                  <a:off x="1765" y="2167"/>
                  <a:ext cx="244" cy="370"/>
                </a:xfrm>
                <a:prstGeom prst="rect">
                  <a:avLst/>
                </a:prstGeom>
                <a:solidFill>
                  <a:srgbClr val="919191"/>
                </a:solidFill>
                <a:ln w="127000">
                  <a:noFill/>
                  <a:miter lim="800000"/>
                  <a:headEnd/>
                  <a:tailEnd/>
                </a:ln>
                <a:effectLst/>
              </p:spPr>
              <p:txBody>
                <a:bodyPr wrap="none" anchor="ctr"/>
                <a:lstStyle/>
                <a:p>
                  <a:endParaRPr lang="zh-TW" altLang="en-US"/>
                </a:p>
              </p:txBody>
            </p:sp>
            <p:sp>
              <p:nvSpPr>
                <p:cNvPr id="144" name="Freeform 124"/>
                <p:cNvSpPr>
                  <a:spLocks/>
                </p:cNvSpPr>
                <p:nvPr/>
              </p:nvSpPr>
              <p:spPr bwMode="auto">
                <a:xfrm>
                  <a:off x="1967" y="2197"/>
                  <a:ext cx="11" cy="180"/>
                </a:xfrm>
                <a:custGeom>
                  <a:avLst/>
                  <a:gdLst/>
                  <a:ahLst/>
                  <a:cxnLst>
                    <a:cxn ang="0">
                      <a:pos x="0" y="0"/>
                    </a:cxn>
                    <a:cxn ang="0">
                      <a:pos x="0" y="0"/>
                    </a:cxn>
                    <a:cxn ang="0">
                      <a:pos x="10" y="0"/>
                    </a:cxn>
                    <a:cxn ang="0">
                      <a:pos x="10" y="179"/>
                    </a:cxn>
                    <a:cxn ang="0">
                      <a:pos x="0" y="179"/>
                    </a:cxn>
                    <a:cxn ang="0">
                      <a:pos x="0" y="0"/>
                    </a:cxn>
                  </a:cxnLst>
                  <a:rect l="0" t="0" r="r" b="b"/>
                  <a:pathLst>
                    <a:path w="11" h="180">
                      <a:moveTo>
                        <a:pt x="0" y="0"/>
                      </a:moveTo>
                      <a:lnTo>
                        <a:pt x="0" y="0"/>
                      </a:lnTo>
                      <a:lnTo>
                        <a:pt x="10" y="0"/>
                      </a:lnTo>
                      <a:lnTo>
                        <a:pt x="10" y="179"/>
                      </a:lnTo>
                      <a:lnTo>
                        <a:pt x="0" y="179"/>
                      </a:lnTo>
                      <a:lnTo>
                        <a:pt x="0" y="0"/>
                      </a:lnTo>
                    </a:path>
                  </a:pathLst>
                </a:custGeom>
                <a:solidFill>
                  <a:srgbClr val="DADADA"/>
                </a:solidFill>
                <a:ln w="12700" cap="rnd" cmpd="sng">
                  <a:solidFill>
                    <a:srgbClr val="DADADA"/>
                  </a:solidFill>
                  <a:prstDash val="solid"/>
                  <a:round/>
                  <a:headEnd type="none" w="med" len="med"/>
                  <a:tailEnd type="none" w="med" len="med"/>
                </a:ln>
                <a:effectLst/>
              </p:spPr>
              <p:txBody>
                <a:bodyPr/>
                <a:lstStyle/>
                <a:p>
                  <a:endParaRPr lang="zh-TW" altLang="en-US"/>
                </a:p>
              </p:txBody>
            </p:sp>
            <p:sp>
              <p:nvSpPr>
                <p:cNvPr id="145" name="Freeform 125"/>
                <p:cNvSpPr>
                  <a:spLocks/>
                </p:cNvSpPr>
                <p:nvPr/>
              </p:nvSpPr>
              <p:spPr bwMode="auto">
                <a:xfrm>
                  <a:off x="1883" y="2334"/>
                  <a:ext cx="54" cy="50"/>
                </a:xfrm>
                <a:custGeom>
                  <a:avLst/>
                  <a:gdLst/>
                  <a:ahLst/>
                  <a:cxnLst>
                    <a:cxn ang="0">
                      <a:pos x="0" y="14"/>
                    </a:cxn>
                    <a:cxn ang="0">
                      <a:pos x="0" y="14"/>
                    </a:cxn>
                    <a:cxn ang="0">
                      <a:pos x="9" y="0"/>
                    </a:cxn>
                    <a:cxn ang="0">
                      <a:pos x="53" y="35"/>
                    </a:cxn>
                    <a:cxn ang="0">
                      <a:pos x="35" y="49"/>
                    </a:cxn>
                    <a:cxn ang="0">
                      <a:pos x="0" y="14"/>
                    </a:cxn>
                  </a:cxnLst>
                  <a:rect l="0" t="0" r="r" b="b"/>
                  <a:pathLst>
                    <a:path w="54" h="50">
                      <a:moveTo>
                        <a:pt x="0" y="14"/>
                      </a:moveTo>
                      <a:lnTo>
                        <a:pt x="0" y="14"/>
                      </a:lnTo>
                      <a:lnTo>
                        <a:pt x="9" y="0"/>
                      </a:lnTo>
                      <a:lnTo>
                        <a:pt x="53" y="35"/>
                      </a:lnTo>
                      <a:lnTo>
                        <a:pt x="35" y="49"/>
                      </a:lnTo>
                      <a:lnTo>
                        <a:pt x="0" y="14"/>
                      </a:lnTo>
                    </a:path>
                  </a:pathLst>
                </a:custGeom>
                <a:solidFill>
                  <a:srgbClr val="DADADA"/>
                </a:solidFill>
                <a:ln w="12700" cap="rnd" cmpd="sng">
                  <a:solidFill>
                    <a:srgbClr val="DADADA"/>
                  </a:solidFill>
                  <a:prstDash val="solid"/>
                  <a:round/>
                  <a:headEnd type="none" w="med" len="med"/>
                  <a:tailEnd type="none" w="med" len="med"/>
                </a:ln>
                <a:effectLst/>
              </p:spPr>
              <p:txBody>
                <a:bodyPr/>
                <a:lstStyle/>
                <a:p>
                  <a:endParaRPr lang="zh-TW" altLang="en-US"/>
                </a:p>
              </p:txBody>
            </p:sp>
            <p:sp>
              <p:nvSpPr>
                <p:cNvPr id="146" name="Rectangle 126"/>
                <p:cNvSpPr>
                  <a:spLocks noChangeArrowheads="1"/>
                </p:cNvSpPr>
                <p:nvPr/>
              </p:nvSpPr>
              <p:spPr bwMode="auto">
                <a:xfrm>
                  <a:off x="1793" y="2187"/>
                  <a:ext cx="43" cy="7"/>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47" name="Line 127"/>
                <p:cNvSpPr>
                  <a:spLocks noChangeShapeType="1"/>
                </p:cNvSpPr>
                <p:nvPr/>
              </p:nvSpPr>
              <p:spPr bwMode="auto">
                <a:xfrm>
                  <a:off x="1767" y="2421"/>
                  <a:ext cx="241" cy="0"/>
                </a:xfrm>
                <a:prstGeom prst="line">
                  <a:avLst/>
                </a:prstGeom>
                <a:noFill/>
                <a:ln w="12700">
                  <a:solidFill>
                    <a:srgbClr val="DADADA"/>
                  </a:solidFill>
                  <a:round/>
                  <a:headEnd/>
                  <a:tailEnd/>
                </a:ln>
                <a:effectLst/>
              </p:spPr>
              <p:txBody>
                <a:bodyPr wrap="none" anchor="ctr"/>
                <a:lstStyle/>
                <a:p>
                  <a:endParaRPr lang="zh-TW" altLang="en-US"/>
                </a:p>
              </p:txBody>
            </p:sp>
            <p:sp>
              <p:nvSpPr>
                <p:cNvPr id="148" name="Rectangle 128"/>
                <p:cNvSpPr>
                  <a:spLocks noChangeArrowheads="1"/>
                </p:cNvSpPr>
                <p:nvPr/>
              </p:nvSpPr>
              <p:spPr bwMode="auto">
                <a:xfrm>
                  <a:off x="2019" y="2167"/>
                  <a:ext cx="114" cy="370"/>
                </a:xfrm>
                <a:prstGeom prst="rect">
                  <a:avLst/>
                </a:prstGeom>
                <a:solidFill>
                  <a:srgbClr val="919191"/>
                </a:solidFill>
                <a:ln w="127000">
                  <a:noFill/>
                  <a:miter lim="800000"/>
                  <a:headEnd/>
                  <a:tailEnd/>
                </a:ln>
                <a:effectLst/>
              </p:spPr>
              <p:txBody>
                <a:bodyPr wrap="none" anchor="ctr"/>
                <a:lstStyle/>
                <a:p>
                  <a:endParaRPr lang="zh-TW" altLang="en-US"/>
                </a:p>
              </p:txBody>
            </p:sp>
            <p:sp>
              <p:nvSpPr>
                <p:cNvPr id="149" name="Rectangle 129"/>
                <p:cNvSpPr>
                  <a:spLocks noChangeArrowheads="1"/>
                </p:cNvSpPr>
                <p:nvPr/>
              </p:nvSpPr>
              <p:spPr bwMode="auto">
                <a:xfrm>
                  <a:off x="2140" y="2167"/>
                  <a:ext cx="114" cy="370"/>
                </a:xfrm>
                <a:prstGeom prst="rect">
                  <a:avLst/>
                </a:prstGeom>
                <a:solidFill>
                  <a:srgbClr val="919191"/>
                </a:solidFill>
                <a:ln w="127000">
                  <a:noFill/>
                  <a:miter lim="800000"/>
                  <a:headEnd/>
                  <a:tailEnd/>
                </a:ln>
                <a:effectLst/>
              </p:spPr>
              <p:txBody>
                <a:bodyPr wrap="none" anchor="ctr"/>
                <a:lstStyle/>
                <a:p>
                  <a:endParaRPr lang="zh-TW" altLang="en-US"/>
                </a:p>
              </p:txBody>
            </p:sp>
            <p:sp>
              <p:nvSpPr>
                <p:cNvPr id="150" name="Rectangle 130"/>
                <p:cNvSpPr>
                  <a:spLocks noChangeArrowheads="1"/>
                </p:cNvSpPr>
                <p:nvPr/>
              </p:nvSpPr>
              <p:spPr bwMode="auto">
                <a:xfrm>
                  <a:off x="2258" y="2167"/>
                  <a:ext cx="114" cy="370"/>
                </a:xfrm>
                <a:prstGeom prst="rect">
                  <a:avLst/>
                </a:prstGeom>
                <a:solidFill>
                  <a:srgbClr val="919191"/>
                </a:solidFill>
                <a:ln w="127000">
                  <a:noFill/>
                  <a:miter lim="800000"/>
                  <a:headEnd/>
                  <a:tailEnd/>
                </a:ln>
                <a:effectLst/>
              </p:spPr>
              <p:txBody>
                <a:bodyPr wrap="none" anchor="ctr"/>
                <a:lstStyle/>
                <a:p>
                  <a:endParaRPr lang="zh-TW" altLang="en-US"/>
                </a:p>
              </p:txBody>
            </p:sp>
            <p:sp>
              <p:nvSpPr>
                <p:cNvPr id="151" name="Rectangle 131"/>
                <p:cNvSpPr>
                  <a:spLocks noChangeArrowheads="1"/>
                </p:cNvSpPr>
                <p:nvPr/>
              </p:nvSpPr>
              <p:spPr bwMode="auto">
                <a:xfrm>
                  <a:off x="2379" y="2167"/>
                  <a:ext cx="112" cy="370"/>
                </a:xfrm>
                <a:prstGeom prst="rect">
                  <a:avLst/>
                </a:prstGeom>
                <a:solidFill>
                  <a:srgbClr val="919191"/>
                </a:solidFill>
                <a:ln w="127000">
                  <a:noFill/>
                  <a:miter lim="800000"/>
                  <a:headEnd/>
                  <a:tailEnd/>
                </a:ln>
                <a:effectLst/>
              </p:spPr>
              <p:txBody>
                <a:bodyPr wrap="none" anchor="ctr"/>
                <a:lstStyle/>
                <a:p>
                  <a:endParaRPr lang="zh-TW" altLang="en-US"/>
                </a:p>
              </p:txBody>
            </p:sp>
            <p:sp>
              <p:nvSpPr>
                <p:cNvPr id="152" name="Rectangle 132"/>
                <p:cNvSpPr>
                  <a:spLocks noChangeArrowheads="1"/>
                </p:cNvSpPr>
                <p:nvPr/>
              </p:nvSpPr>
              <p:spPr bwMode="auto">
                <a:xfrm>
                  <a:off x="2032" y="2201"/>
                  <a:ext cx="69" cy="310"/>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53" name="Rectangle 133"/>
                <p:cNvSpPr>
                  <a:spLocks noChangeArrowheads="1"/>
                </p:cNvSpPr>
                <p:nvPr/>
              </p:nvSpPr>
              <p:spPr bwMode="auto">
                <a:xfrm>
                  <a:off x="2154" y="2201"/>
                  <a:ext cx="69" cy="310"/>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54" name="Rectangle 134"/>
                <p:cNvSpPr>
                  <a:spLocks noChangeArrowheads="1"/>
                </p:cNvSpPr>
                <p:nvPr/>
              </p:nvSpPr>
              <p:spPr bwMode="auto">
                <a:xfrm>
                  <a:off x="2273" y="2201"/>
                  <a:ext cx="68" cy="310"/>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sp>
              <p:nvSpPr>
                <p:cNvPr id="155" name="Rectangle 135"/>
                <p:cNvSpPr>
                  <a:spLocks noChangeArrowheads="1"/>
                </p:cNvSpPr>
                <p:nvPr/>
              </p:nvSpPr>
              <p:spPr bwMode="auto">
                <a:xfrm>
                  <a:off x="2390" y="2202"/>
                  <a:ext cx="69" cy="310"/>
                </a:xfrm>
                <a:prstGeom prst="rect">
                  <a:avLst/>
                </a:prstGeom>
                <a:solidFill>
                  <a:srgbClr val="DADADA"/>
                </a:solidFill>
                <a:ln w="12700">
                  <a:solidFill>
                    <a:srgbClr val="DADADA"/>
                  </a:solidFill>
                  <a:miter lim="800000"/>
                  <a:headEnd/>
                  <a:tailEnd/>
                </a:ln>
                <a:effectLst/>
              </p:spPr>
              <p:txBody>
                <a:bodyPr wrap="none" anchor="ctr"/>
                <a:lstStyle/>
                <a:p>
                  <a:endParaRPr lang="zh-TW" altLang="en-US"/>
                </a:p>
              </p:txBody>
            </p:sp>
          </p:grpSp>
          <p:grpSp>
            <p:nvGrpSpPr>
              <p:cNvPr id="127" name="Group 136"/>
              <p:cNvGrpSpPr>
                <a:grpSpLocks/>
              </p:cNvGrpSpPr>
              <p:nvPr/>
            </p:nvGrpSpPr>
            <p:grpSpPr bwMode="auto">
              <a:xfrm>
                <a:off x="1680" y="2213"/>
                <a:ext cx="742" cy="379"/>
                <a:chOff x="1680" y="2213"/>
                <a:chExt cx="742" cy="379"/>
              </a:xfrm>
            </p:grpSpPr>
            <p:sp>
              <p:nvSpPr>
                <p:cNvPr id="128" name="Rectangle 137"/>
                <p:cNvSpPr>
                  <a:spLocks noChangeArrowheads="1"/>
                </p:cNvSpPr>
                <p:nvPr/>
              </p:nvSpPr>
              <p:spPr bwMode="auto">
                <a:xfrm>
                  <a:off x="1680" y="2213"/>
                  <a:ext cx="742" cy="379"/>
                </a:xfrm>
                <a:prstGeom prst="rect">
                  <a:avLst/>
                </a:prstGeom>
                <a:solidFill>
                  <a:srgbClr val="CECECE"/>
                </a:solidFill>
                <a:ln w="25400">
                  <a:noFill/>
                  <a:miter lim="800000"/>
                  <a:headEnd/>
                  <a:tailEnd/>
                </a:ln>
                <a:effectLst/>
              </p:spPr>
              <p:txBody>
                <a:bodyPr wrap="none" anchor="ctr"/>
                <a:lstStyle/>
                <a:p>
                  <a:endParaRPr lang="zh-TW" altLang="en-US"/>
                </a:p>
              </p:txBody>
            </p:sp>
            <p:sp>
              <p:nvSpPr>
                <p:cNvPr id="129" name="Rectangle 138"/>
                <p:cNvSpPr>
                  <a:spLocks noChangeArrowheads="1"/>
                </p:cNvSpPr>
                <p:nvPr/>
              </p:nvSpPr>
              <p:spPr bwMode="auto">
                <a:xfrm>
                  <a:off x="1689" y="2218"/>
                  <a:ext cx="245" cy="370"/>
                </a:xfrm>
                <a:prstGeom prst="rect">
                  <a:avLst/>
                </a:prstGeom>
                <a:solidFill>
                  <a:srgbClr val="474747"/>
                </a:solidFill>
                <a:ln w="127000">
                  <a:noFill/>
                  <a:miter lim="800000"/>
                  <a:headEnd/>
                  <a:tailEnd/>
                </a:ln>
                <a:effectLst/>
              </p:spPr>
              <p:txBody>
                <a:bodyPr wrap="none" anchor="ctr"/>
                <a:lstStyle/>
                <a:p>
                  <a:endParaRPr lang="zh-TW" altLang="en-US"/>
                </a:p>
              </p:txBody>
            </p:sp>
            <p:sp>
              <p:nvSpPr>
                <p:cNvPr id="130" name="Freeform 139"/>
                <p:cNvSpPr>
                  <a:spLocks/>
                </p:cNvSpPr>
                <p:nvPr/>
              </p:nvSpPr>
              <p:spPr bwMode="auto">
                <a:xfrm>
                  <a:off x="1890" y="2247"/>
                  <a:ext cx="12" cy="182"/>
                </a:xfrm>
                <a:custGeom>
                  <a:avLst/>
                  <a:gdLst/>
                  <a:ahLst/>
                  <a:cxnLst>
                    <a:cxn ang="0">
                      <a:pos x="0" y="0"/>
                    </a:cxn>
                    <a:cxn ang="0">
                      <a:pos x="0" y="0"/>
                    </a:cxn>
                    <a:cxn ang="0">
                      <a:pos x="11" y="0"/>
                    </a:cxn>
                    <a:cxn ang="0">
                      <a:pos x="11" y="181"/>
                    </a:cxn>
                    <a:cxn ang="0">
                      <a:pos x="0" y="181"/>
                    </a:cxn>
                    <a:cxn ang="0">
                      <a:pos x="0" y="0"/>
                    </a:cxn>
                  </a:cxnLst>
                  <a:rect l="0" t="0" r="r" b="b"/>
                  <a:pathLst>
                    <a:path w="12" h="182">
                      <a:moveTo>
                        <a:pt x="0" y="0"/>
                      </a:moveTo>
                      <a:lnTo>
                        <a:pt x="0" y="0"/>
                      </a:lnTo>
                      <a:lnTo>
                        <a:pt x="11" y="0"/>
                      </a:lnTo>
                      <a:lnTo>
                        <a:pt x="11" y="181"/>
                      </a:lnTo>
                      <a:lnTo>
                        <a:pt x="0" y="181"/>
                      </a:lnTo>
                      <a:lnTo>
                        <a:pt x="0" y="0"/>
                      </a:lnTo>
                    </a:path>
                  </a:pathLst>
                </a:custGeom>
                <a:solidFill>
                  <a:schemeClr val="folHlink"/>
                </a:solidFill>
                <a:ln w="12700" cap="rnd" cmpd="sng">
                  <a:solidFill>
                    <a:schemeClr val="folHlink"/>
                  </a:solidFill>
                  <a:prstDash val="solid"/>
                  <a:round/>
                  <a:headEnd type="none" w="med" len="med"/>
                  <a:tailEnd type="none" w="med" len="med"/>
                </a:ln>
                <a:effectLst/>
              </p:spPr>
              <p:txBody>
                <a:bodyPr/>
                <a:lstStyle/>
                <a:p>
                  <a:endParaRPr lang="zh-TW" altLang="en-US"/>
                </a:p>
              </p:txBody>
            </p:sp>
            <p:sp>
              <p:nvSpPr>
                <p:cNvPr id="131" name="Freeform 140"/>
                <p:cNvSpPr>
                  <a:spLocks/>
                </p:cNvSpPr>
                <p:nvPr/>
              </p:nvSpPr>
              <p:spPr bwMode="auto">
                <a:xfrm>
                  <a:off x="1807" y="2385"/>
                  <a:ext cx="52" cy="49"/>
                </a:xfrm>
                <a:custGeom>
                  <a:avLst/>
                  <a:gdLst/>
                  <a:ahLst/>
                  <a:cxnLst>
                    <a:cxn ang="0">
                      <a:pos x="0" y="14"/>
                    </a:cxn>
                    <a:cxn ang="0">
                      <a:pos x="0" y="14"/>
                    </a:cxn>
                    <a:cxn ang="0">
                      <a:pos x="9" y="0"/>
                    </a:cxn>
                    <a:cxn ang="0">
                      <a:pos x="51" y="34"/>
                    </a:cxn>
                    <a:cxn ang="0">
                      <a:pos x="34" y="48"/>
                    </a:cxn>
                    <a:cxn ang="0">
                      <a:pos x="0" y="14"/>
                    </a:cxn>
                  </a:cxnLst>
                  <a:rect l="0" t="0" r="r" b="b"/>
                  <a:pathLst>
                    <a:path w="52" h="49">
                      <a:moveTo>
                        <a:pt x="0" y="14"/>
                      </a:moveTo>
                      <a:lnTo>
                        <a:pt x="0" y="14"/>
                      </a:lnTo>
                      <a:lnTo>
                        <a:pt x="9" y="0"/>
                      </a:lnTo>
                      <a:lnTo>
                        <a:pt x="51" y="34"/>
                      </a:lnTo>
                      <a:lnTo>
                        <a:pt x="34" y="48"/>
                      </a:lnTo>
                      <a:lnTo>
                        <a:pt x="0" y="14"/>
                      </a:lnTo>
                    </a:path>
                  </a:pathLst>
                </a:custGeom>
                <a:solidFill>
                  <a:schemeClr val="folHlink"/>
                </a:solidFill>
                <a:ln w="12700" cap="rnd" cmpd="sng">
                  <a:solidFill>
                    <a:schemeClr val="folHlink"/>
                  </a:solidFill>
                  <a:prstDash val="solid"/>
                  <a:round/>
                  <a:headEnd type="none" w="med" len="med"/>
                  <a:tailEnd type="none" w="med" len="med"/>
                </a:ln>
                <a:effectLst/>
              </p:spPr>
              <p:txBody>
                <a:bodyPr/>
                <a:lstStyle/>
                <a:p>
                  <a:endParaRPr lang="zh-TW" altLang="en-US"/>
                </a:p>
              </p:txBody>
            </p:sp>
            <p:sp>
              <p:nvSpPr>
                <p:cNvPr id="132" name="Rectangle 141"/>
                <p:cNvSpPr>
                  <a:spLocks noChangeArrowheads="1"/>
                </p:cNvSpPr>
                <p:nvPr/>
              </p:nvSpPr>
              <p:spPr bwMode="auto">
                <a:xfrm>
                  <a:off x="1716" y="2238"/>
                  <a:ext cx="44" cy="7"/>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133" name="Line 142"/>
                <p:cNvSpPr>
                  <a:spLocks noChangeShapeType="1"/>
                </p:cNvSpPr>
                <p:nvPr/>
              </p:nvSpPr>
              <p:spPr bwMode="auto">
                <a:xfrm>
                  <a:off x="1691" y="2472"/>
                  <a:ext cx="242" cy="0"/>
                </a:xfrm>
                <a:prstGeom prst="line">
                  <a:avLst/>
                </a:prstGeom>
                <a:noFill/>
                <a:ln w="12700">
                  <a:solidFill>
                    <a:srgbClr val="CECECE"/>
                  </a:solidFill>
                  <a:round/>
                  <a:headEnd/>
                  <a:tailEnd/>
                </a:ln>
                <a:effectLst/>
              </p:spPr>
              <p:txBody>
                <a:bodyPr wrap="none" anchor="ctr"/>
                <a:lstStyle/>
                <a:p>
                  <a:endParaRPr lang="zh-TW" altLang="en-US"/>
                </a:p>
              </p:txBody>
            </p:sp>
            <p:sp>
              <p:nvSpPr>
                <p:cNvPr id="134" name="Rectangle 143"/>
                <p:cNvSpPr>
                  <a:spLocks noChangeArrowheads="1"/>
                </p:cNvSpPr>
                <p:nvPr/>
              </p:nvSpPr>
              <p:spPr bwMode="auto">
                <a:xfrm>
                  <a:off x="1941" y="2218"/>
                  <a:ext cx="114" cy="370"/>
                </a:xfrm>
                <a:prstGeom prst="rect">
                  <a:avLst/>
                </a:prstGeom>
                <a:solidFill>
                  <a:srgbClr val="474747"/>
                </a:solidFill>
                <a:ln w="127000">
                  <a:noFill/>
                  <a:miter lim="800000"/>
                  <a:headEnd/>
                  <a:tailEnd/>
                </a:ln>
                <a:effectLst/>
              </p:spPr>
              <p:txBody>
                <a:bodyPr wrap="none" anchor="ctr"/>
                <a:lstStyle/>
                <a:p>
                  <a:endParaRPr lang="zh-TW" altLang="en-US"/>
                </a:p>
              </p:txBody>
            </p:sp>
            <p:sp>
              <p:nvSpPr>
                <p:cNvPr id="135" name="Rectangle 144"/>
                <p:cNvSpPr>
                  <a:spLocks noChangeArrowheads="1"/>
                </p:cNvSpPr>
                <p:nvPr/>
              </p:nvSpPr>
              <p:spPr bwMode="auto">
                <a:xfrm>
                  <a:off x="2064" y="2218"/>
                  <a:ext cx="111" cy="370"/>
                </a:xfrm>
                <a:prstGeom prst="rect">
                  <a:avLst/>
                </a:prstGeom>
                <a:solidFill>
                  <a:srgbClr val="474747"/>
                </a:solidFill>
                <a:ln w="127000">
                  <a:noFill/>
                  <a:miter lim="800000"/>
                  <a:headEnd/>
                  <a:tailEnd/>
                </a:ln>
                <a:effectLst/>
              </p:spPr>
              <p:txBody>
                <a:bodyPr wrap="none" anchor="ctr"/>
                <a:lstStyle/>
                <a:p>
                  <a:endParaRPr lang="zh-TW" altLang="en-US"/>
                </a:p>
              </p:txBody>
            </p:sp>
            <p:sp>
              <p:nvSpPr>
                <p:cNvPr id="136" name="Rectangle 145"/>
                <p:cNvSpPr>
                  <a:spLocks noChangeArrowheads="1"/>
                </p:cNvSpPr>
                <p:nvPr/>
              </p:nvSpPr>
              <p:spPr bwMode="auto">
                <a:xfrm>
                  <a:off x="2182" y="2218"/>
                  <a:ext cx="114" cy="370"/>
                </a:xfrm>
                <a:prstGeom prst="rect">
                  <a:avLst/>
                </a:prstGeom>
                <a:solidFill>
                  <a:srgbClr val="474747"/>
                </a:solidFill>
                <a:ln w="127000">
                  <a:noFill/>
                  <a:miter lim="800000"/>
                  <a:headEnd/>
                  <a:tailEnd/>
                </a:ln>
                <a:effectLst/>
              </p:spPr>
              <p:txBody>
                <a:bodyPr wrap="none" anchor="ctr"/>
                <a:lstStyle/>
                <a:p>
                  <a:endParaRPr lang="zh-TW" altLang="en-US"/>
                </a:p>
              </p:txBody>
            </p:sp>
            <p:sp>
              <p:nvSpPr>
                <p:cNvPr id="137" name="Rectangle 146"/>
                <p:cNvSpPr>
                  <a:spLocks noChangeArrowheads="1"/>
                </p:cNvSpPr>
                <p:nvPr/>
              </p:nvSpPr>
              <p:spPr bwMode="auto">
                <a:xfrm>
                  <a:off x="2303" y="2218"/>
                  <a:ext cx="112" cy="370"/>
                </a:xfrm>
                <a:prstGeom prst="rect">
                  <a:avLst/>
                </a:prstGeom>
                <a:solidFill>
                  <a:srgbClr val="474747"/>
                </a:solidFill>
                <a:ln w="127000">
                  <a:noFill/>
                  <a:miter lim="800000"/>
                  <a:headEnd/>
                  <a:tailEnd/>
                </a:ln>
                <a:effectLst/>
              </p:spPr>
              <p:txBody>
                <a:bodyPr wrap="none" anchor="ctr"/>
                <a:lstStyle/>
                <a:p>
                  <a:endParaRPr lang="zh-TW" altLang="en-US"/>
                </a:p>
              </p:txBody>
            </p:sp>
            <p:sp>
              <p:nvSpPr>
                <p:cNvPr id="138" name="Rectangle 147"/>
                <p:cNvSpPr>
                  <a:spLocks noChangeArrowheads="1"/>
                </p:cNvSpPr>
                <p:nvPr/>
              </p:nvSpPr>
              <p:spPr bwMode="auto">
                <a:xfrm>
                  <a:off x="1956" y="2251"/>
                  <a:ext cx="69" cy="310"/>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139" name="Rectangle 148"/>
                <p:cNvSpPr>
                  <a:spLocks noChangeArrowheads="1"/>
                </p:cNvSpPr>
                <p:nvPr/>
              </p:nvSpPr>
              <p:spPr bwMode="auto">
                <a:xfrm>
                  <a:off x="2077" y="2251"/>
                  <a:ext cx="70" cy="310"/>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140" name="Rectangle 149"/>
                <p:cNvSpPr>
                  <a:spLocks noChangeArrowheads="1"/>
                </p:cNvSpPr>
                <p:nvPr/>
              </p:nvSpPr>
              <p:spPr bwMode="auto">
                <a:xfrm>
                  <a:off x="2195" y="2251"/>
                  <a:ext cx="71" cy="310"/>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sp>
              <p:nvSpPr>
                <p:cNvPr id="141" name="Rectangle 150"/>
                <p:cNvSpPr>
                  <a:spLocks noChangeArrowheads="1"/>
                </p:cNvSpPr>
                <p:nvPr/>
              </p:nvSpPr>
              <p:spPr bwMode="auto">
                <a:xfrm>
                  <a:off x="2313" y="2252"/>
                  <a:ext cx="70" cy="310"/>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grpSp>
        </p:grpSp>
        <p:sp>
          <p:nvSpPr>
            <p:cNvPr id="124" name="Rectangle 151"/>
            <p:cNvSpPr>
              <a:spLocks noChangeArrowheads="1"/>
            </p:cNvSpPr>
            <p:nvPr/>
          </p:nvSpPr>
          <p:spPr bwMode="auto">
            <a:xfrm>
              <a:off x="1668" y="2080"/>
              <a:ext cx="551" cy="231"/>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zh-CN" altLang="en-US" b="0" smtClean="0">
                  <a:ea typeface="黑体" pitchFamily="49" charset="-122"/>
                </a:rPr>
                <a:t>模組化</a:t>
              </a:r>
              <a:endParaRPr kumimoji="1" lang="zh-CN" altLang="zh-CN" b="0">
                <a:ea typeface="黑体" pitchFamily="49" charset="-122"/>
              </a:endParaRPr>
            </a:p>
          </p:txBody>
        </p:sp>
        <p:sp>
          <p:nvSpPr>
            <p:cNvPr id="125" name="Rectangle 152"/>
            <p:cNvSpPr>
              <a:spLocks noChangeArrowheads="1"/>
            </p:cNvSpPr>
            <p:nvPr/>
          </p:nvSpPr>
          <p:spPr bwMode="auto">
            <a:xfrm>
              <a:off x="1328" y="2696"/>
              <a:ext cx="1027" cy="177"/>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de-DE" altLang="zh-CN">
                  <a:solidFill>
                    <a:srgbClr val="114FFB"/>
                  </a:solidFill>
                </a:rPr>
                <a:t>SIMATIC S7 - 300</a:t>
              </a:r>
            </a:p>
          </p:txBody>
        </p:sp>
      </p:grpSp>
      <p:sp>
        <p:nvSpPr>
          <p:cNvPr id="245" name="Rectangle 242"/>
          <p:cNvSpPr>
            <a:spLocks noChangeArrowheads="1"/>
          </p:cNvSpPr>
          <p:nvPr/>
        </p:nvSpPr>
        <p:spPr bwMode="auto">
          <a:xfrm>
            <a:off x="769864" y="5413201"/>
            <a:ext cx="3586112" cy="1169987"/>
          </a:xfrm>
          <a:prstGeom prst="rect">
            <a:avLst/>
          </a:prstGeom>
          <a:solidFill>
            <a:srgbClr val="66FFFF"/>
          </a:solidFill>
          <a:ln w="12700">
            <a:solidFill>
              <a:srgbClr val="114FFB"/>
            </a:solidFill>
            <a:miter lim="800000"/>
            <a:headEnd/>
            <a:tailEnd/>
          </a:ln>
          <a:effectLst/>
        </p:spPr>
        <p:txBody>
          <a:bodyPr wrap="none" anchor="ctr"/>
          <a:lstStyle/>
          <a:p>
            <a:endParaRPr lang="zh-TW" altLang="en-US"/>
          </a:p>
        </p:txBody>
      </p:sp>
      <p:grpSp>
        <p:nvGrpSpPr>
          <p:cNvPr id="246" name="Group 243"/>
          <p:cNvGrpSpPr>
            <a:grpSpLocks/>
          </p:cNvGrpSpPr>
          <p:nvPr/>
        </p:nvGrpSpPr>
        <p:grpSpPr bwMode="auto">
          <a:xfrm>
            <a:off x="2441228" y="5470351"/>
            <a:ext cx="1630363" cy="1074737"/>
            <a:chOff x="1712" y="3123"/>
            <a:chExt cx="1027" cy="677"/>
          </a:xfrm>
        </p:grpSpPr>
        <p:grpSp>
          <p:nvGrpSpPr>
            <p:cNvPr id="247" name="Group 244"/>
            <p:cNvGrpSpPr>
              <a:grpSpLocks/>
            </p:cNvGrpSpPr>
            <p:nvPr/>
          </p:nvGrpSpPr>
          <p:grpSpPr bwMode="auto">
            <a:xfrm>
              <a:off x="1911" y="3287"/>
              <a:ext cx="661" cy="325"/>
              <a:chOff x="1645" y="3244"/>
              <a:chExt cx="661" cy="325"/>
            </a:xfrm>
          </p:grpSpPr>
          <p:grpSp>
            <p:nvGrpSpPr>
              <p:cNvPr id="250" name="Group 245"/>
              <p:cNvGrpSpPr>
                <a:grpSpLocks/>
              </p:cNvGrpSpPr>
              <p:nvPr/>
            </p:nvGrpSpPr>
            <p:grpSpPr bwMode="auto">
              <a:xfrm>
                <a:off x="1722" y="3244"/>
                <a:ext cx="584" cy="262"/>
                <a:chOff x="1722" y="3244"/>
                <a:chExt cx="584" cy="262"/>
              </a:xfrm>
            </p:grpSpPr>
            <p:sp>
              <p:nvSpPr>
                <p:cNvPr id="260" name="Rectangle 246"/>
                <p:cNvSpPr>
                  <a:spLocks noChangeArrowheads="1"/>
                </p:cNvSpPr>
                <p:nvPr/>
              </p:nvSpPr>
              <p:spPr bwMode="auto">
                <a:xfrm>
                  <a:off x="1722" y="3244"/>
                  <a:ext cx="584" cy="262"/>
                </a:xfrm>
                <a:prstGeom prst="rect">
                  <a:avLst/>
                </a:prstGeom>
                <a:solidFill>
                  <a:srgbClr val="919191"/>
                </a:solidFill>
                <a:ln w="12700">
                  <a:solidFill>
                    <a:srgbClr val="919191"/>
                  </a:solidFill>
                  <a:miter lim="800000"/>
                  <a:headEnd/>
                  <a:tailEnd/>
                </a:ln>
                <a:effectLst/>
              </p:spPr>
              <p:txBody>
                <a:bodyPr wrap="none" anchor="ctr"/>
                <a:lstStyle/>
                <a:p>
                  <a:endParaRPr lang="zh-TW" altLang="en-US"/>
                </a:p>
              </p:txBody>
            </p:sp>
            <p:sp>
              <p:nvSpPr>
                <p:cNvPr id="261" name="Line 247"/>
                <p:cNvSpPr>
                  <a:spLocks noChangeShapeType="1"/>
                </p:cNvSpPr>
                <p:nvPr/>
              </p:nvSpPr>
              <p:spPr bwMode="auto">
                <a:xfrm>
                  <a:off x="1726" y="3294"/>
                  <a:ext cx="576" cy="0"/>
                </a:xfrm>
                <a:prstGeom prst="line">
                  <a:avLst/>
                </a:prstGeom>
                <a:noFill/>
                <a:ln w="25400">
                  <a:solidFill>
                    <a:schemeClr val="bg2"/>
                  </a:solidFill>
                  <a:round/>
                  <a:headEnd/>
                  <a:tailEnd/>
                </a:ln>
                <a:effectLst/>
              </p:spPr>
              <p:txBody>
                <a:bodyPr wrap="none" anchor="ctr"/>
                <a:lstStyle/>
                <a:p>
                  <a:endParaRPr lang="zh-TW" altLang="en-US"/>
                </a:p>
              </p:txBody>
            </p:sp>
            <p:sp>
              <p:nvSpPr>
                <p:cNvPr id="262" name="Line 248"/>
                <p:cNvSpPr>
                  <a:spLocks noChangeShapeType="1"/>
                </p:cNvSpPr>
                <p:nvPr/>
              </p:nvSpPr>
              <p:spPr bwMode="auto">
                <a:xfrm>
                  <a:off x="1726" y="3456"/>
                  <a:ext cx="576" cy="0"/>
                </a:xfrm>
                <a:prstGeom prst="line">
                  <a:avLst/>
                </a:prstGeom>
                <a:noFill/>
                <a:ln w="25400">
                  <a:solidFill>
                    <a:schemeClr val="bg2"/>
                  </a:solidFill>
                  <a:round/>
                  <a:headEnd/>
                  <a:tailEnd/>
                </a:ln>
                <a:effectLst/>
              </p:spPr>
              <p:txBody>
                <a:bodyPr wrap="none" anchor="ctr"/>
                <a:lstStyle/>
                <a:p>
                  <a:endParaRPr lang="zh-TW" altLang="en-US"/>
                </a:p>
              </p:txBody>
            </p:sp>
            <p:sp>
              <p:nvSpPr>
                <p:cNvPr id="263" name="Line 249"/>
                <p:cNvSpPr>
                  <a:spLocks noChangeShapeType="1"/>
                </p:cNvSpPr>
                <p:nvPr/>
              </p:nvSpPr>
              <p:spPr bwMode="auto">
                <a:xfrm>
                  <a:off x="1984" y="3298"/>
                  <a:ext cx="0" cy="154"/>
                </a:xfrm>
                <a:prstGeom prst="line">
                  <a:avLst/>
                </a:prstGeom>
                <a:noFill/>
                <a:ln w="12700">
                  <a:solidFill>
                    <a:schemeClr val="bg2"/>
                  </a:solidFill>
                  <a:round/>
                  <a:headEnd/>
                  <a:tailEnd/>
                </a:ln>
                <a:effectLst/>
              </p:spPr>
              <p:txBody>
                <a:bodyPr wrap="none" anchor="ctr"/>
                <a:lstStyle/>
                <a:p>
                  <a:endParaRPr lang="zh-TW" altLang="en-US"/>
                </a:p>
              </p:txBody>
            </p:sp>
            <p:sp>
              <p:nvSpPr>
                <p:cNvPr id="264" name="Line 250"/>
                <p:cNvSpPr>
                  <a:spLocks noChangeShapeType="1"/>
                </p:cNvSpPr>
                <p:nvPr/>
              </p:nvSpPr>
              <p:spPr bwMode="auto">
                <a:xfrm>
                  <a:off x="2043" y="3298"/>
                  <a:ext cx="0" cy="154"/>
                </a:xfrm>
                <a:prstGeom prst="line">
                  <a:avLst/>
                </a:prstGeom>
                <a:noFill/>
                <a:ln w="12700">
                  <a:solidFill>
                    <a:schemeClr val="bg2"/>
                  </a:solidFill>
                  <a:round/>
                  <a:headEnd/>
                  <a:tailEnd/>
                </a:ln>
                <a:effectLst/>
              </p:spPr>
              <p:txBody>
                <a:bodyPr wrap="none" anchor="ctr"/>
                <a:lstStyle/>
                <a:p>
                  <a:endParaRPr lang="zh-TW" altLang="en-US"/>
                </a:p>
              </p:txBody>
            </p:sp>
            <p:sp>
              <p:nvSpPr>
                <p:cNvPr id="265" name="Line 251"/>
                <p:cNvSpPr>
                  <a:spLocks noChangeShapeType="1"/>
                </p:cNvSpPr>
                <p:nvPr/>
              </p:nvSpPr>
              <p:spPr bwMode="auto">
                <a:xfrm>
                  <a:off x="2103" y="3298"/>
                  <a:ext cx="0" cy="154"/>
                </a:xfrm>
                <a:prstGeom prst="line">
                  <a:avLst/>
                </a:prstGeom>
                <a:noFill/>
                <a:ln w="12700">
                  <a:solidFill>
                    <a:schemeClr val="bg2"/>
                  </a:solidFill>
                  <a:round/>
                  <a:headEnd/>
                  <a:tailEnd/>
                </a:ln>
                <a:effectLst/>
              </p:spPr>
              <p:txBody>
                <a:bodyPr wrap="none" anchor="ctr"/>
                <a:lstStyle/>
                <a:p>
                  <a:endParaRPr lang="zh-TW" altLang="en-US"/>
                </a:p>
              </p:txBody>
            </p:sp>
            <p:sp>
              <p:nvSpPr>
                <p:cNvPr id="266" name="Line 252"/>
                <p:cNvSpPr>
                  <a:spLocks noChangeShapeType="1"/>
                </p:cNvSpPr>
                <p:nvPr/>
              </p:nvSpPr>
              <p:spPr bwMode="auto">
                <a:xfrm>
                  <a:off x="1924" y="3298"/>
                  <a:ext cx="0" cy="154"/>
                </a:xfrm>
                <a:prstGeom prst="line">
                  <a:avLst/>
                </a:prstGeom>
                <a:noFill/>
                <a:ln w="12700">
                  <a:solidFill>
                    <a:schemeClr val="bg2"/>
                  </a:solidFill>
                  <a:round/>
                  <a:headEnd/>
                  <a:tailEnd/>
                </a:ln>
                <a:effectLst/>
              </p:spPr>
              <p:txBody>
                <a:bodyPr wrap="none" anchor="ctr"/>
                <a:lstStyle/>
                <a:p>
                  <a:endParaRPr lang="zh-TW" altLang="en-US"/>
                </a:p>
              </p:txBody>
            </p:sp>
            <p:sp>
              <p:nvSpPr>
                <p:cNvPr id="267" name="Rectangle 253"/>
                <p:cNvSpPr>
                  <a:spLocks noChangeArrowheads="1"/>
                </p:cNvSpPr>
                <p:nvPr/>
              </p:nvSpPr>
              <p:spPr bwMode="auto">
                <a:xfrm>
                  <a:off x="1752" y="3325"/>
                  <a:ext cx="93" cy="13"/>
                </a:xfrm>
                <a:prstGeom prst="rect">
                  <a:avLst/>
                </a:prstGeom>
                <a:solidFill>
                  <a:schemeClr val="folHlink"/>
                </a:solidFill>
                <a:ln w="12700">
                  <a:solidFill>
                    <a:schemeClr val="folHlink"/>
                  </a:solidFill>
                  <a:miter lim="800000"/>
                  <a:headEnd/>
                  <a:tailEnd/>
                </a:ln>
                <a:effectLst/>
              </p:spPr>
              <p:txBody>
                <a:bodyPr wrap="none" anchor="ctr"/>
                <a:lstStyle/>
                <a:p>
                  <a:endParaRPr lang="zh-TW" altLang="en-US"/>
                </a:p>
              </p:txBody>
            </p:sp>
          </p:grpSp>
          <p:grpSp>
            <p:nvGrpSpPr>
              <p:cNvPr id="251" name="Group 254"/>
              <p:cNvGrpSpPr>
                <a:grpSpLocks/>
              </p:cNvGrpSpPr>
              <p:nvPr/>
            </p:nvGrpSpPr>
            <p:grpSpPr bwMode="auto">
              <a:xfrm>
                <a:off x="1645" y="3307"/>
                <a:ext cx="583" cy="262"/>
                <a:chOff x="1645" y="3307"/>
                <a:chExt cx="583" cy="262"/>
              </a:xfrm>
            </p:grpSpPr>
            <p:sp>
              <p:nvSpPr>
                <p:cNvPr id="252" name="Rectangle 255"/>
                <p:cNvSpPr>
                  <a:spLocks noChangeArrowheads="1"/>
                </p:cNvSpPr>
                <p:nvPr/>
              </p:nvSpPr>
              <p:spPr bwMode="auto">
                <a:xfrm>
                  <a:off x="1645" y="3307"/>
                  <a:ext cx="583" cy="262"/>
                </a:xfrm>
                <a:prstGeom prst="rect">
                  <a:avLst/>
                </a:prstGeom>
                <a:solidFill>
                  <a:srgbClr val="474747"/>
                </a:solidFill>
                <a:ln w="12700">
                  <a:solidFill>
                    <a:srgbClr val="474747"/>
                  </a:solidFill>
                  <a:miter lim="800000"/>
                  <a:headEnd/>
                  <a:tailEnd/>
                </a:ln>
                <a:effectLst/>
              </p:spPr>
              <p:txBody>
                <a:bodyPr wrap="none" anchor="ctr"/>
                <a:lstStyle/>
                <a:p>
                  <a:endParaRPr lang="zh-TW" altLang="en-US"/>
                </a:p>
              </p:txBody>
            </p:sp>
            <p:sp>
              <p:nvSpPr>
                <p:cNvPr id="253" name="Line 256"/>
                <p:cNvSpPr>
                  <a:spLocks noChangeShapeType="1"/>
                </p:cNvSpPr>
                <p:nvPr/>
              </p:nvSpPr>
              <p:spPr bwMode="auto">
                <a:xfrm>
                  <a:off x="1649" y="3357"/>
                  <a:ext cx="575" cy="0"/>
                </a:xfrm>
                <a:prstGeom prst="line">
                  <a:avLst/>
                </a:prstGeom>
                <a:noFill/>
                <a:ln w="25400">
                  <a:solidFill>
                    <a:srgbClr val="DADADA"/>
                  </a:solidFill>
                  <a:round/>
                  <a:headEnd/>
                  <a:tailEnd/>
                </a:ln>
                <a:effectLst/>
              </p:spPr>
              <p:txBody>
                <a:bodyPr wrap="none" anchor="ctr"/>
                <a:lstStyle/>
                <a:p>
                  <a:endParaRPr lang="zh-TW" altLang="en-US"/>
                </a:p>
              </p:txBody>
            </p:sp>
            <p:sp>
              <p:nvSpPr>
                <p:cNvPr id="254" name="Line 257"/>
                <p:cNvSpPr>
                  <a:spLocks noChangeShapeType="1"/>
                </p:cNvSpPr>
                <p:nvPr/>
              </p:nvSpPr>
              <p:spPr bwMode="auto">
                <a:xfrm>
                  <a:off x="1649" y="3518"/>
                  <a:ext cx="575" cy="0"/>
                </a:xfrm>
                <a:prstGeom prst="line">
                  <a:avLst/>
                </a:prstGeom>
                <a:noFill/>
                <a:ln w="25400">
                  <a:solidFill>
                    <a:srgbClr val="DADADA"/>
                  </a:solidFill>
                  <a:round/>
                  <a:headEnd/>
                  <a:tailEnd/>
                </a:ln>
                <a:effectLst/>
              </p:spPr>
              <p:txBody>
                <a:bodyPr wrap="none" anchor="ctr"/>
                <a:lstStyle/>
                <a:p>
                  <a:endParaRPr lang="zh-TW" altLang="en-US"/>
                </a:p>
              </p:txBody>
            </p:sp>
            <p:sp>
              <p:nvSpPr>
                <p:cNvPr id="255" name="Line 258"/>
                <p:cNvSpPr>
                  <a:spLocks noChangeShapeType="1"/>
                </p:cNvSpPr>
                <p:nvPr/>
              </p:nvSpPr>
              <p:spPr bwMode="auto">
                <a:xfrm flipH="1">
                  <a:off x="1903" y="3361"/>
                  <a:ext cx="9" cy="149"/>
                </a:xfrm>
                <a:prstGeom prst="line">
                  <a:avLst/>
                </a:prstGeom>
                <a:noFill/>
                <a:ln w="12700">
                  <a:solidFill>
                    <a:srgbClr val="DADADA"/>
                  </a:solidFill>
                  <a:round/>
                  <a:headEnd/>
                  <a:tailEnd/>
                </a:ln>
                <a:effectLst/>
              </p:spPr>
              <p:txBody>
                <a:bodyPr wrap="none" anchor="ctr"/>
                <a:lstStyle/>
                <a:p>
                  <a:endParaRPr lang="zh-TW" altLang="en-US"/>
                </a:p>
              </p:txBody>
            </p:sp>
            <p:sp>
              <p:nvSpPr>
                <p:cNvPr id="256" name="Line 259"/>
                <p:cNvSpPr>
                  <a:spLocks noChangeShapeType="1"/>
                </p:cNvSpPr>
                <p:nvPr/>
              </p:nvSpPr>
              <p:spPr bwMode="auto">
                <a:xfrm flipH="1">
                  <a:off x="1961" y="3361"/>
                  <a:ext cx="9" cy="148"/>
                </a:xfrm>
                <a:prstGeom prst="line">
                  <a:avLst/>
                </a:prstGeom>
                <a:noFill/>
                <a:ln w="12700">
                  <a:solidFill>
                    <a:srgbClr val="DADADA"/>
                  </a:solidFill>
                  <a:round/>
                  <a:headEnd/>
                  <a:tailEnd/>
                </a:ln>
                <a:effectLst/>
              </p:spPr>
              <p:txBody>
                <a:bodyPr wrap="none" anchor="ctr"/>
                <a:lstStyle/>
                <a:p>
                  <a:endParaRPr lang="zh-TW" altLang="en-US"/>
                </a:p>
              </p:txBody>
            </p:sp>
            <p:sp>
              <p:nvSpPr>
                <p:cNvPr id="257" name="Line 260"/>
                <p:cNvSpPr>
                  <a:spLocks noChangeShapeType="1"/>
                </p:cNvSpPr>
                <p:nvPr/>
              </p:nvSpPr>
              <p:spPr bwMode="auto">
                <a:xfrm flipH="1">
                  <a:off x="2021" y="3361"/>
                  <a:ext cx="9" cy="149"/>
                </a:xfrm>
                <a:prstGeom prst="line">
                  <a:avLst/>
                </a:prstGeom>
                <a:noFill/>
                <a:ln w="12700">
                  <a:solidFill>
                    <a:srgbClr val="DADADA"/>
                  </a:solidFill>
                  <a:round/>
                  <a:headEnd/>
                  <a:tailEnd/>
                </a:ln>
                <a:effectLst/>
              </p:spPr>
              <p:txBody>
                <a:bodyPr wrap="none" anchor="ctr"/>
                <a:lstStyle/>
                <a:p>
                  <a:endParaRPr lang="zh-TW" altLang="en-US"/>
                </a:p>
              </p:txBody>
            </p:sp>
            <p:sp>
              <p:nvSpPr>
                <p:cNvPr id="258" name="Line 261"/>
                <p:cNvSpPr>
                  <a:spLocks noChangeShapeType="1"/>
                </p:cNvSpPr>
                <p:nvPr/>
              </p:nvSpPr>
              <p:spPr bwMode="auto">
                <a:xfrm>
                  <a:off x="1848" y="3361"/>
                  <a:ext cx="0" cy="149"/>
                </a:xfrm>
                <a:prstGeom prst="line">
                  <a:avLst/>
                </a:prstGeom>
                <a:noFill/>
                <a:ln w="12700">
                  <a:solidFill>
                    <a:srgbClr val="DADADA"/>
                  </a:solidFill>
                  <a:round/>
                  <a:headEnd/>
                  <a:tailEnd/>
                </a:ln>
                <a:effectLst/>
              </p:spPr>
              <p:txBody>
                <a:bodyPr wrap="none" anchor="ctr"/>
                <a:lstStyle/>
                <a:p>
                  <a:endParaRPr lang="zh-TW" altLang="en-US"/>
                </a:p>
              </p:txBody>
            </p:sp>
            <p:sp>
              <p:nvSpPr>
                <p:cNvPr id="259" name="Rectangle 262"/>
                <p:cNvSpPr>
                  <a:spLocks noChangeArrowheads="1"/>
                </p:cNvSpPr>
                <p:nvPr/>
              </p:nvSpPr>
              <p:spPr bwMode="auto">
                <a:xfrm>
                  <a:off x="1674" y="3388"/>
                  <a:ext cx="95" cy="13"/>
                </a:xfrm>
                <a:prstGeom prst="rect">
                  <a:avLst/>
                </a:prstGeom>
                <a:solidFill>
                  <a:srgbClr val="009688"/>
                </a:solidFill>
                <a:ln w="12700">
                  <a:solidFill>
                    <a:srgbClr val="009688"/>
                  </a:solidFill>
                  <a:miter lim="800000"/>
                  <a:headEnd/>
                  <a:tailEnd/>
                </a:ln>
                <a:effectLst/>
              </p:spPr>
              <p:txBody>
                <a:bodyPr wrap="none" anchor="ctr"/>
                <a:lstStyle/>
                <a:p>
                  <a:endParaRPr lang="zh-TW" altLang="en-US"/>
                </a:p>
              </p:txBody>
            </p:sp>
          </p:grpSp>
        </p:grpSp>
        <p:sp>
          <p:nvSpPr>
            <p:cNvPr id="248" name="Rectangle 263"/>
            <p:cNvSpPr>
              <a:spLocks noChangeArrowheads="1"/>
            </p:cNvSpPr>
            <p:nvPr/>
          </p:nvSpPr>
          <p:spPr bwMode="auto">
            <a:xfrm>
              <a:off x="1712" y="3623"/>
              <a:ext cx="1027" cy="177"/>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de-DE" altLang="zh-CN"/>
                <a:t>SIMATIC S7 - 200</a:t>
              </a:r>
            </a:p>
          </p:txBody>
        </p:sp>
        <p:sp>
          <p:nvSpPr>
            <p:cNvPr id="249" name="Rectangle 264"/>
            <p:cNvSpPr>
              <a:spLocks noChangeArrowheads="1"/>
            </p:cNvSpPr>
            <p:nvPr/>
          </p:nvSpPr>
          <p:spPr bwMode="auto">
            <a:xfrm>
              <a:off x="2022" y="3123"/>
              <a:ext cx="551" cy="231"/>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zh-CN" altLang="en-US" b="0" dirty="0" smtClean="0">
                  <a:ea typeface="黑体" pitchFamily="49" charset="-122"/>
                </a:rPr>
                <a:t>模組化</a:t>
              </a:r>
              <a:endParaRPr kumimoji="1" lang="zh-CN" altLang="zh-CN" b="0" dirty="0">
                <a:ea typeface="黑体" pitchFamily="49" charset="-122"/>
              </a:endParaRPr>
            </a:p>
          </p:txBody>
        </p:sp>
      </p:grpSp>
      <p:sp>
        <p:nvSpPr>
          <p:cNvPr id="384" name="Freeform 381"/>
          <p:cNvSpPr>
            <a:spLocks/>
          </p:cNvSpPr>
          <p:nvPr/>
        </p:nvSpPr>
        <p:spPr bwMode="auto">
          <a:xfrm>
            <a:off x="787326" y="1884188"/>
            <a:ext cx="1600200" cy="1504950"/>
          </a:xfrm>
          <a:custGeom>
            <a:avLst/>
            <a:gdLst/>
            <a:ahLst/>
            <a:cxnLst>
              <a:cxn ang="0">
                <a:pos x="48" y="960"/>
              </a:cxn>
              <a:cxn ang="0">
                <a:pos x="0" y="960"/>
              </a:cxn>
              <a:cxn ang="0">
                <a:pos x="0" y="0"/>
              </a:cxn>
              <a:cxn ang="0">
                <a:pos x="1008" y="0"/>
              </a:cxn>
              <a:cxn ang="0">
                <a:pos x="48" y="960"/>
              </a:cxn>
            </a:cxnLst>
            <a:rect l="0" t="0" r="r" b="b"/>
            <a:pathLst>
              <a:path w="1008" h="960">
                <a:moveTo>
                  <a:pt x="48" y="960"/>
                </a:moveTo>
                <a:lnTo>
                  <a:pt x="0" y="960"/>
                </a:lnTo>
                <a:lnTo>
                  <a:pt x="0" y="0"/>
                </a:lnTo>
                <a:lnTo>
                  <a:pt x="1008" y="0"/>
                </a:lnTo>
                <a:lnTo>
                  <a:pt x="48" y="960"/>
                </a:lnTo>
                <a:close/>
              </a:path>
            </a:pathLst>
          </a:custGeom>
          <a:solidFill>
            <a:srgbClr val="FFFFCC"/>
          </a:solidFill>
          <a:ln w="12700" cap="flat" cmpd="sng">
            <a:noFill/>
            <a:prstDash val="solid"/>
            <a:round/>
            <a:headEnd/>
            <a:tailEnd/>
          </a:ln>
          <a:effectLst/>
        </p:spPr>
        <p:txBody>
          <a:bodyPr wrap="none" anchor="ctr"/>
          <a:lstStyle/>
          <a:p>
            <a:endParaRPr lang="zh-TW" altLang="en-US"/>
          </a:p>
        </p:txBody>
      </p:sp>
      <p:sp>
        <p:nvSpPr>
          <p:cNvPr id="385" name="Rectangle 382"/>
          <p:cNvSpPr>
            <a:spLocks noChangeArrowheads="1"/>
          </p:cNvSpPr>
          <p:nvPr/>
        </p:nvSpPr>
        <p:spPr bwMode="auto">
          <a:xfrm>
            <a:off x="755576" y="1841326"/>
            <a:ext cx="1257300" cy="280987"/>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zh-CN" altLang="de-DE">
                <a:ea typeface="黑体" pitchFamily="49" charset="-122"/>
              </a:rPr>
              <a:t>高中性能系列</a:t>
            </a:r>
            <a:endParaRPr kumimoji="1" lang="zh-CN" altLang="zh-CN"/>
          </a:p>
        </p:txBody>
      </p:sp>
      <p:sp>
        <p:nvSpPr>
          <p:cNvPr id="386" name="Freeform 383"/>
          <p:cNvSpPr>
            <a:spLocks/>
          </p:cNvSpPr>
          <p:nvPr/>
        </p:nvSpPr>
        <p:spPr bwMode="auto">
          <a:xfrm>
            <a:off x="787326" y="3665363"/>
            <a:ext cx="1600200" cy="1495425"/>
          </a:xfrm>
          <a:custGeom>
            <a:avLst/>
            <a:gdLst/>
            <a:ahLst/>
            <a:cxnLst>
              <a:cxn ang="0">
                <a:pos x="0" y="960"/>
              </a:cxn>
              <a:cxn ang="0">
                <a:pos x="48" y="960"/>
              </a:cxn>
              <a:cxn ang="0">
                <a:pos x="1008" y="0"/>
              </a:cxn>
              <a:cxn ang="0">
                <a:pos x="0" y="0"/>
              </a:cxn>
              <a:cxn ang="0">
                <a:pos x="0" y="960"/>
              </a:cxn>
            </a:cxnLst>
            <a:rect l="0" t="0" r="r" b="b"/>
            <a:pathLst>
              <a:path w="1008" h="960">
                <a:moveTo>
                  <a:pt x="0" y="960"/>
                </a:moveTo>
                <a:lnTo>
                  <a:pt x="48" y="960"/>
                </a:lnTo>
                <a:lnTo>
                  <a:pt x="1008" y="0"/>
                </a:lnTo>
                <a:lnTo>
                  <a:pt x="0" y="0"/>
                </a:lnTo>
                <a:lnTo>
                  <a:pt x="0" y="960"/>
                </a:lnTo>
                <a:close/>
              </a:path>
            </a:pathLst>
          </a:custGeom>
          <a:solidFill>
            <a:srgbClr val="FFFF99"/>
          </a:solidFill>
          <a:ln w="12700" cap="flat" cmpd="sng">
            <a:noFill/>
            <a:prstDash val="solid"/>
            <a:round/>
            <a:headEnd/>
            <a:tailEnd/>
          </a:ln>
          <a:effectLst/>
        </p:spPr>
        <p:txBody>
          <a:bodyPr wrap="none" anchor="ctr"/>
          <a:lstStyle/>
          <a:p>
            <a:endParaRPr lang="zh-TW" altLang="en-US"/>
          </a:p>
        </p:txBody>
      </p:sp>
      <p:sp>
        <p:nvSpPr>
          <p:cNvPr id="387" name="Rectangle 384"/>
          <p:cNvSpPr>
            <a:spLocks noChangeArrowheads="1"/>
          </p:cNvSpPr>
          <p:nvPr/>
        </p:nvSpPr>
        <p:spPr bwMode="auto">
          <a:xfrm>
            <a:off x="755576" y="3611388"/>
            <a:ext cx="1567738" cy="366767"/>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zh-TW" altLang="en-US" smtClean="0">
                <a:ea typeface="黑体" pitchFamily="49" charset="-122"/>
              </a:rPr>
              <a:t>較低性能系列</a:t>
            </a:r>
            <a:endParaRPr kumimoji="1" lang="zh-CN" altLang="zh-CN">
              <a:ea typeface="黑体" pitchFamily="49" charset="-122"/>
            </a:endParaRPr>
          </a:p>
        </p:txBody>
      </p:sp>
      <p:sp>
        <p:nvSpPr>
          <p:cNvPr id="388" name="Freeform 385"/>
          <p:cNvSpPr>
            <a:spLocks/>
          </p:cNvSpPr>
          <p:nvPr/>
        </p:nvSpPr>
        <p:spPr bwMode="auto">
          <a:xfrm>
            <a:off x="787326" y="5437013"/>
            <a:ext cx="1200150" cy="1133475"/>
          </a:xfrm>
          <a:custGeom>
            <a:avLst/>
            <a:gdLst/>
            <a:ahLst/>
            <a:cxnLst>
              <a:cxn ang="0">
                <a:pos x="0" y="768"/>
              </a:cxn>
              <a:cxn ang="0">
                <a:pos x="0" y="0"/>
              </a:cxn>
              <a:cxn ang="0">
                <a:pos x="816" y="0"/>
              </a:cxn>
              <a:cxn ang="0">
                <a:pos x="48" y="768"/>
              </a:cxn>
              <a:cxn ang="0">
                <a:pos x="0" y="768"/>
              </a:cxn>
            </a:cxnLst>
            <a:rect l="0" t="0" r="r" b="b"/>
            <a:pathLst>
              <a:path w="816" h="768">
                <a:moveTo>
                  <a:pt x="0" y="768"/>
                </a:moveTo>
                <a:lnTo>
                  <a:pt x="0" y="0"/>
                </a:lnTo>
                <a:lnTo>
                  <a:pt x="816" y="0"/>
                </a:lnTo>
                <a:lnTo>
                  <a:pt x="48" y="768"/>
                </a:lnTo>
                <a:lnTo>
                  <a:pt x="0" y="768"/>
                </a:lnTo>
                <a:close/>
              </a:path>
            </a:pathLst>
          </a:custGeom>
          <a:solidFill>
            <a:srgbClr val="FFFF66"/>
          </a:solidFill>
          <a:ln w="12700" cap="flat" cmpd="sng">
            <a:noFill/>
            <a:prstDash val="solid"/>
            <a:round/>
            <a:headEnd/>
            <a:tailEnd/>
          </a:ln>
          <a:effectLst/>
        </p:spPr>
        <p:txBody>
          <a:bodyPr wrap="none" anchor="ctr"/>
          <a:lstStyle/>
          <a:p>
            <a:endParaRPr lang="zh-TW" altLang="en-US"/>
          </a:p>
        </p:txBody>
      </p:sp>
      <p:sp>
        <p:nvSpPr>
          <p:cNvPr id="389" name="Rectangle 386"/>
          <p:cNvSpPr>
            <a:spLocks noChangeArrowheads="1"/>
          </p:cNvSpPr>
          <p:nvPr/>
        </p:nvSpPr>
        <p:spPr bwMode="auto">
          <a:xfrm>
            <a:off x="755576" y="5389388"/>
            <a:ext cx="944563" cy="280988"/>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zh-CN" altLang="de-DE">
                <a:ea typeface="黑体" pitchFamily="49" charset="-122"/>
              </a:rPr>
              <a:t>微型</a:t>
            </a:r>
            <a:r>
              <a:rPr kumimoji="1" lang="zh-CN" altLang="zh-CN"/>
              <a:t> </a:t>
            </a:r>
            <a:r>
              <a:rPr kumimoji="1" lang="de-DE" altLang="zh-CN"/>
              <a:t>PLC</a:t>
            </a:r>
          </a:p>
        </p:txBody>
      </p:sp>
      <p:sp>
        <p:nvSpPr>
          <p:cNvPr id="745" name="矩形 744"/>
          <p:cNvSpPr/>
          <p:nvPr/>
        </p:nvSpPr>
        <p:spPr>
          <a:xfrm>
            <a:off x="4499992" y="1700808"/>
            <a:ext cx="4464496" cy="4154984"/>
          </a:xfrm>
          <a:prstGeom prst="rect">
            <a:avLst/>
          </a:prstGeom>
        </p:spPr>
        <p:txBody>
          <a:bodyPr wrap="square">
            <a:spAutoFit/>
          </a:bodyPr>
          <a:lstStyle/>
          <a:p>
            <a:r>
              <a:rPr lang="en-US" altLang="zh-TW" sz="2400" dirty="0" smtClean="0"/>
              <a:t>        </a:t>
            </a:r>
            <a:r>
              <a:rPr lang="zh-TW" altLang="zh-TW" sz="2400" dirty="0" smtClean="0"/>
              <a:t>根據</a:t>
            </a:r>
            <a:r>
              <a:rPr lang="en-US" altLang="zh-TW" sz="2400" dirty="0" smtClean="0"/>
              <a:t> PLC </a:t>
            </a:r>
            <a:r>
              <a:rPr lang="zh-TW" altLang="zh-TW" sz="2400" dirty="0" smtClean="0"/>
              <a:t>的</a:t>
            </a:r>
            <a:r>
              <a:rPr lang="en-US" altLang="zh-TW" sz="2400" dirty="0" smtClean="0"/>
              <a:t>I/O </a:t>
            </a:r>
            <a:r>
              <a:rPr lang="zh-TW" altLang="zh-TW" sz="2400" dirty="0" smtClean="0"/>
              <a:t>點數的多少，可將</a:t>
            </a:r>
            <a:r>
              <a:rPr lang="en-US" altLang="zh-TW" sz="2400" dirty="0" smtClean="0"/>
              <a:t> PLC </a:t>
            </a:r>
            <a:r>
              <a:rPr lang="zh-TW" altLang="zh-TW" sz="2400" dirty="0" smtClean="0"/>
              <a:t>分為小型、中型、大型和超大型四類：</a:t>
            </a:r>
            <a:r>
              <a:rPr lang="en-US" altLang="zh-TW" sz="2400" dirty="0" smtClean="0"/>
              <a:t> </a:t>
            </a:r>
            <a:endParaRPr lang="zh-TW" altLang="zh-TW" sz="2400" dirty="0" smtClean="0"/>
          </a:p>
          <a:p>
            <a:r>
              <a:rPr lang="zh-TW" altLang="zh-TW" sz="2400" dirty="0" smtClean="0"/>
              <a:t>（</a:t>
            </a:r>
            <a:r>
              <a:rPr lang="en-US" altLang="zh-TW" sz="2400" dirty="0" smtClean="0"/>
              <a:t>1</a:t>
            </a:r>
            <a:r>
              <a:rPr lang="zh-TW" altLang="zh-TW" sz="2400" dirty="0" smtClean="0"/>
              <a:t>）</a:t>
            </a:r>
            <a:r>
              <a:rPr lang="en-US" altLang="zh-TW" sz="2400" dirty="0" smtClean="0"/>
              <a:t>I</a:t>
            </a:r>
            <a:r>
              <a:rPr lang="zh-TW" altLang="zh-TW" sz="2400" dirty="0" smtClean="0"/>
              <a:t>／</a:t>
            </a:r>
            <a:r>
              <a:rPr lang="en-US" altLang="zh-TW" sz="2400" dirty="0" smtClean="0"/>
              <a:t>O </a:t>
            </a:r>
            <a:r>
              <a:rPr lang="zh-TW" altLang="zh-TW" sz="2400" dirty="0" smtClean="0"/>
              <a:t>點數在</a:t>
            </a:r>
            <a:r>
              <a:rPr lang="en-US" altLang="zh-TW" sz="2400" dirty="0" smtClean="0"/>
              <a:t> 256 </a:t>
            </a:r>
            <a:r>
              <a:rPr lang="zh-TW" altLang="zh-TW" sz="2400" dirty="0" smtClean="0"/>
              <a:t>以下為小</a:t>
            </a:r>
            <a:r>
              <a:rPr lang="en-US" altLang="zh-TW" sz="2400" dirty="0" smtClean="0"/>
              <a:t>	</a:t>
            </a:r>
            <a:r>
              <a:rPr lang="zh-TW" altLang="zh-TW" sz="2400" dirty="0" smtClean="0"/>
              <a:t>型</a:t>
            </a:r>
            <a:r>
              <a:rPr lang="en-US" altLang="zh-TW" sz="2400" dirty="0" smtClean="0"/>
              <a:t> PLC</a:t>
            </a:r>
            <a:r>
              <a:rPr lang="zh-TW" altLang="en-US" sz="2400" dirty="0" smtClean="0"/>
              <a:t>。</a:t>
            </a:r>
            <a:endParaRPr lang="zh-TW" altLang="zh-TW" sz="2400" dirty="0" smtClean="0"/>
          </a:p>
          <a:p>
            <a:r>
              <a:rPr lang="zh-TW" altLang="zh-TW" sz="2400" dirty="0" smtClean="0"/>
              <a:t>（</a:t>
            </a:r>
            <a:r>
              <a:rPr lang="en-US" altLang="zh-TW" sz="2400" dirty="0" smtClean="0"/>
              <a:t>2</a:t>
            </a:r>
            <a:r>
              <a:rPr lang="zh-TW" altLang="zh-TW" sz="2400" dirty="0" smtClean="0"/>
              <a:t>）</a:t>
            </a:r>
            <a:r>
              <a:rPr lang="en-US" altLang="zh-TW" sz="2400" dirty="0" smtClean="0"/>
              <a:t>I</a:t>
            </a:r>
            <a:r>
              <a:rPr lang="zh-TW" altLang="zh-TW" sz="2400" dirty="0" smtClean="0"/>
              <a:t>／</a:t>
            </a:r>
            <a:r>
              <a:rPr lang="en-US" altLang="zh-TW" sz="2400" dirty="0" smtClean="0"/>
              <a:t>O </a:t>
            </a:r>
            <a:r>
              <a:rPr lang="zh-TW" altLang="zh-TW" sz="2400" dirty="0" smtClean="0"/>
              <a:t>點數在</a:t>
            </a:r>
            <a:r>
              <a:rPr lang="en-US" altLang="zh-TW" sz="2400" dirty="0" smtClean="0"/>
              <a:t> 256</a:t>
            </a:r>
            <a:r>
              <a:rPr lang="zh-TW" altLang="zh-TW" sz="2400" dirty="0" smtClean="0"/>
              <a:t>～</a:t>
            </a:r>
            <a:r>
              <a:rPr lang="en-US" altLang="zh-TW" sz="2400" dirty="0" smtClean="0"/>
              <a:t>1024 	</a:t>
            </a:r>
            <a:r>
              <a:rPr lang="zh-TW" altLang="zh-TW" sz="2400" dirty="0" smtClean="0"/>
              <a:t>為中型</a:t>
            </a:r>
            <a:r>
              <a:rPr lang="en-US" altLang="zh-TW" sz="2400" dirty="0" smtClean="0"/>
              <a:t> PLC</a:t>
            </a:r>
            <a:r>
              <a:rPr lang="zh-TW" altLang="en-US" sz="2400" dirty="0" smtClean="0"/>
              <a:t>。</a:t>
            </a:r>
            <a:r>
              <a:rPr lang="en-US" altLang="zh-TW" sz="2400" dirty="0" smtClean="0"/>
              <a:t> </a:t>
            </a:r>
            <a:endParaRPr lang="zh-TW" altLang="zh-TW" sz="2400" dirty="0" smtClean="0"/>
          </a:p>
          <a:p>
            <a:r>
              <a:rPr lang="zh-TW" altLang="zh-TW" sz="2400" dirty="0" smtClean="0"/>
              <a:t>（</a:t>
            </a:r>
            <a:r>
              <a:rPr lang="en-US" altLang="zh-TW" sz="2400" dirty="0" smtClean="0"/>
              <a:t>3</a:t>
            </a:r>
            <a:r>
              <a:rPr lang="zh-TW" altLang="zh-TW" sz="2400" dirty="0" smtClean="0"/>
              <a:t>）</a:t>
            </a:r>
            <a:r>
              <a:rPr lang="en-US" altLang="zh-TW" sz="2400" dirty="0" smtClean="0"/>
              <a:t>I</a:t>
            </a:r>
            <a:r>
              <a:rPr lang="zh-TW" altLang="zh-TW" sz="2400" dirty="0" smtClean="0"/>
              <a:t>／</a:t>
            </a:r>
            <a:r>
              <a:rPr lang="en-US" altLang="zh-TW" sz="2400" dirty="0" smtClean="0"/>
              <a:t>O </a:t>
            </a:r>
            <a:r>
              <a:rPr lang="zh-TW" altLang="zh-TW" sz="2400" dirty="0" smtClean="0"/>
              <a:t>點數大於</a:t>
            </a:r>
            <a:r>
              <a:rPr lang="en-US" altLang="zh-TW" sz="2400" dirty="0" smtClean="0"/>
              <a:t> 1024 </a:t>
            </a:r>
            <a:r>
              <a:rPr lang="zh-TW" altLang="zh-TW" sz="2400" dirty="0" smtClean="0"/>
              <a:t>為大</a:t>
            </a:r>
            <a:r>
              <a:rPr lang="en-US" altLang="zh-TW" sz="2400" dirty="0" smtClean="0"/>
              <a:t>	</a:t>
            </a:r>
            <a:r>
              <a:rPr lang="zh-TW" altLang="zh-TW" sz="2400" dirty="0" smtClean="0"/>
              <a:t>型</a:t>
            </a:r>
            <a:r>
              <a:rPr lang="en-US" altLang="zh-TW" sz="2400" dirty="0" smtClean="0"/>
              <a:t> PLC</a:t>
            </a:r>
            <a:r>
              <a:rPr lang="zh-TW" altLang="en-US" sz="2400" dirty="0" smtClean="0"/>
              <a:t>。</a:t>
            </a:r>
            <a:endParaRPr lang="zh-TW" altLang="zh-TW" sz="2400" dirty="0" smtClean="0"/>
          </a:p>
          <a:p>
            <a:r>
              <a:rPr lang="zh-TW" altLang="zh-TW" sz="2400" dirty="0" smtClean="0"/>
              <a:t>（</a:t>
            </a:r>
            <a:r>
              <a:rPr lang="en-US" altLang="zh-TW" sz="2400" dirty="0" smtClean="0"/>
              <a:t>4</a:t>
            </a:r>
            <a:r>
              <a:rPr lang="zh-TW" altLang="zh-TW" sz="2400" dirty="0" smtClean="0"/>
              <a:t>）</a:t>
            </a:r>
            <a:r>
              <a:rPr lang="en-US" altLang="zh-TW" sz="2400" dirty="0" smtClean="0"/>
              <a:t>I</a:t>
            </a:r>
            <a:r>
              <a:rPr lang="zh-TW" altLang="zh-TW" sz="2400" dirty="0" smtClean="0"/>
              <a:t>／</a:t>
            </a:r>
            <a:r>
              <a:rPr lang="en-US" altLang="zh-TW" sz="2400" dirty="0" smtClean="0"/>
              <a:t>O </a:t>
            </a:r>
            <a:r>
              <a:rPr lang="zh-TW" altLang="zh-TW" sz="2400" dirty="0" smtClean="0"/>
              <a:t>點數在</a:t>
            </a:r>
            <a:r>
              <a:rPr lang="en-US" altLang="zh-TW" sz="2400" dirty="0" smtClean="0"/>
              <a:t> 4000 </a:t>
            </a:r>
            <a:r>
              <a:rPr lang="zh-TW" altLang="zh-TW" sz="2400" dirty="0" smtClean="0"/>
              <a:t>以上為</a:t>
            </a:r>
            <a:r>
              <a:rPr lang="en-US" altLang="zh-TW" sz="2400" dirty="0" smtClean="0"/>
              <a:t>	</a:t>
            </a:r>
            <a:r>
              <a:rPr lang="zh-TW" altLang="zh-TW" sz="2400" dirty="0" smtClean="0"/>
              <a:t>超大型</a:t>
            </a:r>
            <a:r>
              <a:rPr lang="en-US" altLang="zh-TW" sz="2400" dirty="0" smtClean="0"/>
              <a:t> PLC</a:t>
            </a:r>
            <a:r>
              <a:rPr lang="zh-TW" altLang="en-US" sz="2400" dirty="0" smtClean="0"/>
              <a:t>。</a:t>
            </a:r>
            <a:endParaRPr lang="zh-TW" altLang="zh-TW"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zh-TW" altLang="en-US" dirty="0" smtClean="0"/>
              <a:t>項次</a:t>
            </a:r>
            <a:endParaRPr lang="zh-TW" dirty="0"/>
          </a:p>
        </p:txBody>
      </p:sp>
      <p:sp>
        <p:nvSpPr>
          <p:cNvPr id="3" name="Rectangle 2"/>
          <p:cNvSpPr>
            <a:spLocks noGrp="1"/>
          </p:cNvSpPr>
          <p:nvPr>
            <p:ph sz="quarter" idx="1"/>
          </p:nvPr>
        </p:nvSpPr>
        <p:spPr/>
        <p:txBody>
          <a:bodyPr>
            <a:normAutofit lnSpcReduction="10000"/>
          </a:bodyPr>
          <a:lstStyle/>
          <a:p>
            <a:r>
              <a:rPr lang="zh-TW" altLang="en-US" sz="4800" dirty="0" smtClean="0"/>
              <a:t>簡介 </a:t>
            </a:r>
            <a:r>
              <a:rPr lang="en-US" altLang="zh-TW" sz="4800" dirty="0" smtClean="0"/>
              <a:t>P.3</a:t>
            </a:r>
          </a:p>
          <a:p>
            <a:r>
              <a:rPr lang="zh-TW" altLang="en-US" sz="4800" dirty="0" smtClean="0"/>
              <a:t>運作說明 </a:t>
            </a:r>
            <a:r>
              <a:rPr lang="en-US" altLang="zh-TW" sz="4800" dirty="0" smtClean="0"/>
              <a:t>P.5</a:t>
            </a:r>
          </a:p>
          <a:p>
            <a:r>
              <a:rPr lang="zh-TW" altLang="en-US" sz="4800" dirty="0" smtClean="0"/>
              <a:t>結構說明</a:t>
            </a:r>
            <a:r>
              <a:rPr lang="en-US" altLang="zh-TW" sz="4800" dirty="0" smtClean="0"/>
              <a:t> P.8</a:t>
            </a:r>
          </a:p>
          <a:p>
            <a:r>
              <a:rPr lang="zh-TW" altLang="en-US" sz="4800" dirty="0" smtClean="0"/>
              <a:t>西門子</a:t>
            </a:r>
            <a:r>
              <a:rPr lang="en-US" altLang="zh-TW" sz="4800" dirty="0" smtClean="0"/>
              <a:t>PLC</a:t>
            </a:r>
            <a:r>
              <a:rPr lang="zh-TW" altLang="en-US" sz="4800" dirty="0" smtClean="0"/>
              <a:t>介紹</a:t>
            </a:r>
            <a:r>
              <a:rPr lang="en-US" altLang="zh-TW" sz="4800" dirty="0" smtClean="0"/>
              <a:t> P.17</a:t>
            </a:r>
          </a:p>
          <a:p>
            <a:r>
              <a:rPr lang="zh-TW" altLang="en-US" sz="4800" dirty="0" smtClean="0"/>
              <a:t>常用程式編輯模式 </a:t>
            </a:r>
            <a:r>
              <a:rPr lang="en-US" altLang="zh-TW" sz="4800" dirty="0" smtClean="0"/>
              <a:t>P.35</a:t>
            </a:r>
          </a:p>
          <a:p>
            <a:r>
              <a:rPr lang="zh-TW" altLang="en-US" sz="4800" dirty="0" smtClean="0"/>
              <a:t>簡易程式範例</a:t>
            </a:r>
            <a:r>
              <a:rPr lang="en-US" altLang="zh-TW" sz="4800" dirty="0" smtClean="0"/>
              <a:t>P41</a:t>
            </a:r>
            <a:endParaRPr lang="en-US" altLang="zh-TW" sz="4800" dirty="0" smtClean="0"/>
          </a:p>
          <a:p>
            <a:endParaRPr lang="en-US" altLang="zh-TW" dirty="0" smtClean="0"/>
          </a:p>
          <a:p>
            <a:endParaRPr lang="zh-TW" dirty="0"/>
          </a:p>
          <a:p>
            <a:pPr lvl="1">
              <a:buNone/>
            </a:pPr>
            <a:endParaRPr lang="zh-TW" dirty="0"/>
          </a:p>
          <a:p>
            <a:pPr lvl="1">
              <a:buNone/>
            </a:pPr>
            <a:endParaRPr lang="zh-TW" dirty="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2</a:t>
            </a:fld>
            <a:endParaRPr lang="zh-TW" altLang="en-US">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西門子</a:t>
            </a:r>
            <a:r>
              <a:rPr lang="en-US" altLang="zh-TW" dirty="0" smtClean="0"/>
              <a:t>PLC</a:t>
            </a:r>
            <a:r>
              <a:rPr lang="zh-TW" altLang="en-US" dirty="0" smtClean="0"/>
              <a:t>介紹</a:t>
            </a:r>
            <a:r>
              <a:rPr lang="en-US" altLang="zh-TW" dirty="0" smtClean="0"/>
              <a:t>-S7-S200</a:t>
            </a:r>
            <a:endParaRPr lang="zh-TW" dirty="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20</a:t>
            </a:fld>
            <a:endParaRPr lang="zh-TW" altLang="en-US">
              <a:solidFill>
                <a:srgbClr val="FFFFFF"/>
              </a:solidFill>
            </a:endParaRPr>
          </a:p>
        </p:txBody>
      </p:sp>
      <p:sp>
        <p:nvSpPr>
          <p:cNvPr id="5" name="Rectangle 2"/>
          <p:cNvSpPr txBox="1">
            <a:spLocks noChangeArrowheads="1"/>
          </p:cNvSpPr>
          <p:nvPr/>
        </p:nvSpPr>
        <p:spPr>
          <a:xfrm>
            <a:off x="683568" y="1628800"/>
            <a:ext cx="8301037" cy="350838"/>
          </a:xfrm>
          <a:prstGeom prst="rect">
            <a:avLst/>
          </a:prstGeom>
          <a:noFill/>
          <a:ln/>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altLang="zh-CN" sz="2800" b="0" i="0" u="none" strike="noStrike" kern="1200" cap="none" spc="0" normalizeH="0" baseline="0" noProof="0" dirty="0" smtClean="0">
                <a:ln>
                  <a:noFill/>
                </a:ln>
                <a:solidFill>
                  <a:schemeClr val="tx2"/>
                </a:solidFill>
                <a:effectLst/>
                <a:uLnTx/>
                <a:uFillTx/>
                <a:latin typeface="+mj-lt"/>
                <a:ea typeface="+mj-ea"/>
                <a:cs typeface="+mj-cs"/>
              </a:rPr>
              <a:t>S7-200:</a:t>
            </a:r>
            <a:r>
              <a:rPr kumimoji="0" lang="zh-CN" altLang="de-DE" sz="2800" b="0" i="0" u="none" strike="noStrike" kern="1200" cap="none" spc="0" normalizeH="0" baseline="0" noProof="0" dirty="0" smtClean="0">
                <a:ln>
                  <a:noFill/>
                </a:ln>
                <a:solidFill>
                  <a:schemeClr val="tx2"/>
                </a:solidFill>
                <a:effectLst/>
                <a:uLnTx/>
                <a:uFillTx/>
                <a:latin typeface="+mj-lt"/>
                <a:ea typeface="黑体" pitchFamily="49" charset="-122"/>
                <a:cs typeface="+mj-cs"/>
              </a:rPr>
              <a:t>概述</a:t>
            </a:r>
            <a:endParaRPr kumimoji="0" lang="zh-CN" altLang="de-DE" sz="2800" b="0" i="0" u="none" strike="noStrike" kern="1200" cap="none" spc="0" normalizeH="0" baseline="0" noProof="0" dirty="0">
              <a:ln>
                <a:noFill/>
              </a:ln>
              <a:solidFill>
                <a:schemeClr val="tx2"/>
              </a:solidFill>
              <a:effectLst/>
              <a:uLnTx/>
              <a:uFillTx/>
              <a:latin typeface="+mj-lt"/>
              <a:ea typeface="黑体" pitchFamily="49" charset="-122"/>
              <a:cs typeface="+mj-cs"/>
            </a:endParaRPr>
          </a:p>
        </p:txBody>
      </p:sp>
      <p:graphicFrame>
        <p:nvGraphicFramePr>
          <p:cNvPr id="126" name="Object 2">
            <a:hlinkClick r:id="" action="ppaction://ole?verb=0"/>
          </p:cNvPr>
          <p:cNvGraphicFramePr>
            <a:graphicFrameLocks/>
          </p:cNvGraphicFramePr>
          <p:nvPr/>
        </p:nvGraphicFramePr>
        <p:xfrm>
          <a:off x="1158405" y="2569987"/>
          <a:ext cx="5980113" cy="3281363"/>
        </p:xfrm>
        <a:graphic>
          <a:graphicData uri="http://schemas.openxmlformats.org/presentationml/2006/ole">
            <p:oleObj spid="_x0000_s4099" name="Microsoft Drawing" r:id="rId4" imgW="3210701" imgH="2166351" progId="">
              <p:embed/>
            </p:oleObj>
          </a:graphicData>
        </a:graphic>
      </p:graphicFrame>
      <p:grpSp>
        <p:nvGrpSpPr>
          <p:cNvPr id="127" name="Group 3"/>
          <p:cNvGrpSpPr>
            <a:grpSpLocks/>
          </p:cNvGrpSpPr>
          <p:nvPr/>
        </p:nvGrpSpPr>
        <p:grpSpPr bwMode="auto">
          <a:xfrm>
            <a:off x="6560670" y="3166887"/>
            <a:ext cx="1716088" cy="368300"/>
            <a:chOff x="4249" y="1672"/>
            <a:chExt cx="1081" cy="232"/>
          </a:xfrm>
        </p:grpSpPr>
        <p:sp>
          <p:nvSpPr>
            <p:cNvPr id="128" name="Rectangle 4"/>
            <p:cNvSpPr>
              <a:spLocks noChangeArrowheads="1"/>
            </p:cNvSpPr>
            <p:nvPr/>
          </p:nvSpPr>
          <p:spPr bwMode="auto">
            <a:xfrm>
              <a:off x="4779" y="1673"/>
              <a:ext cx="551" cy="231"/>
            </a:xfrm>
            <a:prstGeom prst="rect">
              <a:avLst/>
            </a:prstGeom>
            <a:noFill/>
            <a:ln w="12700">
              <a:noFill/>
              <a:miter lim="800000"/>
              <a:headEnd/>
              <a:tailEnd/>
            </a:ln>
            <a:effectLst/>
          </p:spPr>
          <p:txBody>
            <a:bodyPr wrap="none" lIns="90488" tIns="44450" rIns="90488" bIns="44450">
              <a:spAutoFit/>
            </a:bodyPr>
            <a:lstStyle/>
            <a:p>
              <a:pPr defTabSz="746125" eaLnBrk="1" hangingPunct="1"/>
              <a:r>
                <a:rPr kumimoji="1" lang="zh-CN" altLang="en-US" b="0" smtClean="0">
                  <a:latin typeface="Helvetica" charset="0"/>
                  <a:ea typeface="黑体" pitchFamily="49" charset="-122"/>
                </a:rPr>
                <a:t>電位器</a:t>
              </a:r>
              <a:endParaRPr kumimoji="1" lang="zh-CN" altLang="de-DE" b="0">
                <a:latin typeface="Helvetica" charset="0"/>
                <a:ea typeface="黑体" pitchFamily="49" charset="-122"/>
              </a:endParaRPr>
            </a:p>
          </p:txBody>
        </p:sp>
        <p:sp>
          <p:nvSpPr>
            <p:cNvPr id="129" name="AutoShape 5"/>
            <p:cNvSpPr>
              <a:spLocks noChangeArrowheads="1"/>
            </p:cNvSpPr>
            <p:nvPr/>
          </p:nvSpPr>
          <p:spPr bwMode="auto">
            <a:xfrm flipH="1">
              <a:off x="4249" y="1672"/>
              <a:ext cx="466" cy="184"/>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grpSp>
      <p:grpSp>
        <p:nvGrpSpPr>
          <p:cNvPr id="130" name="Group 6"/>
          <p:cNvGrpSpPr>
            <a:grpSpLocks/>
          </p:cNvGrpSpPr>
          <p:nvPr/>
        </p:nvGrpSpPr>
        <p:grpSpPr bwMode="auto">
          <a:xfrm>
            <a:off x="1861666" y="1871487"/>
            <a:ext cx="644524" cy="1087438"/>
            <a:chOff x="1289" y="856"/>
            <a:chExt cx="406" cy="685"/>
          </a:xfrm>
        </p:grpSpPr>
        <p:sp>
          <p:nvSpPr>
            <p:cNvPr id="131" name="Rectangle 7"/>
            <p:cNvSpPr>
              <a:spLocks noChangeArrowheads="1"/>
            </p:cNvSpPr>
            <p:nvPr/>
          </p:nvSpPr>
          <p:spPr bwMode="auto">
            <a:xfrm>
              <a:off x="1289" y="856"/>
              <a:ext cx="406" cy="231"/>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zh-CN" altLang="en-US" b="0" smtClean="0">
                  <a:latin typeface="Helvetica" charset="0"/>
                  <a:ea typeface="黑体" pitchFamily="49" charset="-122"/>
                </a:rPr>
                <a:t>輸出</a:t>
              </a:r>
              <a:endParaRPr kumimoji="1" lang="zh-CN" altLang="de-DE" b="0">
                <a:latin typeface="Helvetica" charset="0"/>
                <a:ea typeface="黑体" pitchFamily="49" charset="-122"/>
              </a:endParaRPr>
            </a:p>
          </p:txBody>
        </p:sp>
        <p:sp>
          <p:nvSpPr>
            <p:cNvPr id="132" name="AutoShape 8"/>
            <p:cNvSpPr>
              <a:spLocks noChangeArrowheads="1"/>
            </p:cNvSpPr>
            <p:nvPr/>
          </p:nvSpPr>
          <p:spPr bwMode="auto">
            <a:xfrm rot="16200000" flipH="1">
              <a:off x="1369" y="1216"/>
              <a:ext cx="466" cy="184"/>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grpSp>
      <p:sp>
        <p:nvSpPr>
          <p:cNvPr id="133" name="Rectangle 10"/>
          <p:cNvSpPr>
            <a:spLocks noChangeArrowheads="1"/>
          </p:cNvSpPr>
          <p:nvPr/>
        </p:nvSpPr>
        <p:spPr bwMode="auto">
          <a:xfrm>
            <a:off x="1796580" y="6379987"/>
            <a:ext cx="644408" cy="366767"/>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zh-CN" altLang="en-US" b="0" smtClean="0">
                <a:latin typeface="Helvetica" charset="0"/>
                <a:ea typeface="黑体" pitchFamily="49" charset="-122"/>
              </a:rPr>
              <a:t>輸入</a:t>
            </a:r>
            <a:endParaRPr kumimoji="1" lang="zh-CN" altLang="de-DE" b="0">
              <a:latin typeface="Helvetica" charset="0"/>
              <a:ea typeface="黑体" pitchFamily="49" charset="-122"/>
            </a:endParaRPr>
          </a:p>
        </p:txBody>
      </p:sp>
      <p:sp>
        <p:nvSpPr>
          <p:cNvPr id="134" name="AutoShape 11"/>
          <p:cNvSpPr>
            <a:spLocks noChangeArrowheads="1"/>
          </p:cNvSpPr>
          <p:nvPr/>
        </p:nvSpPr>
        <p:spPr bwMode="auto">
          <a:xfrm rot="16200000">
            <a:off x="1648942" y="5841825"/>
            <a:ext cx="739775" cy="292100"/>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grpSp>
        <p:nvGrpSpPr>
          <p:cNvPr id="135" name="Group 12"/>
          <p:cNvGrpSpPr>
            <a:grpSpLocks/>
          </p:cNvGrpSpPr>
          <p:nvPr/>
        </p:nvGrpSpPr>
        <p:grpSpPr bwMode="auto">
          <a:xfrm>
            <a:off x="4311181" y="5236987"/>
            <a:ext cx="2208213" cy="1527175"/>
            <a:chOff x="2879" y="2959"/>
            <a:chExt cx="1391" cy="962"/>
          </a:xfrm>
        </p:grpSpPr>
        <p:sp>
          <p:nvSpPr>
            <p:cNvPr id="136" name="Rectangle 13"/>
            <p:cNvSpPr>
              <a:spLocks noChangeArrowheads="1"/>
            </p:cNvSpPr>
            <p:nvPr/>
          </p:nvSpPr>
          <p:spPr bwMode="auto">
            <a:xfrm>
              <a:off x="2879" y="3515"/>
              <a:ext cx="1391" cy="406"/>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zh-CN" altLang="en-US" b="0" smtClean="0">
                  <a:latin typeface="黑体" pitchFamily="49" charset="-122"/>
                  <a:ea typeface="黑体" pitchFamily="49" charset="-122"/>
                </a:rPr>
                <a:t>本機</a:t>
              </a:r>
              <a:r>
                <a:rPr kumimoji="1" lang="de-DE" altLang="zh-CN" b="0" smtClean="0">
                  <a:latin typeface="黑体" pitchFamily="49" charset="-122"/>
                  <a:ea typeface="黑体" pitchFamily="49" charset="-122"/>
                </a:rPr>
                <a:t>DI/DO</a:t>
              </a:r>
              <a:r>
                <a:rPr kumimoji="1" lang="zh-CN" altLang="en-US" b="0" smtClean="0">
                  <a:latin typeface="黑体" pitchFamily="49" charset="-122"/>
                  <a:ea typeface="黑体" pitchFamily="49" charset="-122"/>
                </a:rPr>
                <a:t>狀態指示</a:t>
              </a:r>
              <a:r>
                <a:rPr kumimoji="1" lang="zh-CN" altLang="zh-CN" b="0" smtClean="0">
                  <a:latin typeface="Helvetica" charset="0"/>
                </a:rPr>
                <a:t> </a:t>
              </a:r>
              <a:endParaRPr kumimoji="1" lang="zh-CN" altLang="zh-CN" b="0">
                <a:latin typeface="Helvetica" charset="0"/>
              </a:endParaRPr>
            </a:p>
            <a:p>
              <a:pPr defTabSz="762000" eaLnBrk="1" hangingPunct="1"/>
              <a:endParaRPr kumimoji="1" lang="zh-CN" altLang="zh-CN" b="0">
                <a:latin typeface="Helvetica" charset="0"/>
              </a:endParaRPr>
            </a:p>
          </p:txBody>
        </p:sp>
        <p:sp>
          <p:nvSpPr>
            <p:cNvPr id="137" name="AutoShape 14"/>
            <p:cNvSpPr>
              <a:spLocks noChangeArrowheads="1"/>
            </p:cNvSpPr>
            <p:nvPr/>
          </p:nvSpPr>
          <p:spPr bwMode="auto">
            <a:xfrm rot="16200000">
              <a:off x="2797" y="3100"/>
              <a:ext cx="466" cy="184"/>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grpSp>
      <p:grpSp>
        <p:nvGrpSpPr>
          <p:cNvPr id="138" name="Group 15"/>
          <p:cNvGrpSpPr>
            <a:grpSpLocks/>
          </p:cNvGrpSpPr>
          <p:nvPr/>
        </p:nvGrpSpPr>
        <p:grpSpPr bwMode="auto">
          <a:xfrm>
            <a:off x="6579718" y="5405269"/>
            <a:ext cx="1795462" cy="366713"/>
            <a:chOff x="4261" y="3082"/>
            <a:chExt cx="1131" cy="231"/>
          </a:xfrm>
        </p:grpSpPr>
        <p:sp>
          <p:nvSpPr>
            <p:cNvPr id="139" name="Rectangle 16"/>
            <p:cNvSpPr>
              <a:spLocks noChangeArrowheads="1"/>
            </p:cNvSpPr>
            <p:nvPr/>
          </p:nvSpPr>
          <p:spPr bwMode="auto">
            <a:xfrm>
              <a:off x="4768" y="3082"/>
              <a:ext cx="624" cy="231"/>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de-DE" altLang="zh-CN" b="0" smtClean="0">
                  <a:latin typeface="黑体" pitchFamily="49" charset="-122"/>
                  <a:ea typeface="黑体" pitchFamily="49" charset="-122"/>
                </a:rPr>
                <a:t>PPI</a:t>
              </a:r>
              <a:r>
                <a:rPr kumimoji="1" lang="zh-CN" altLang="en-US" b="0" smtClean="0">
                  <a:latin typeface="黑体" pitchFamily="49" charset="-122"/>
                  <a:ea typeface="黑体" pitchFamily="49" charset="-122"/>
                </a:rPr>
                <a:t>連接</a:t>
              </a:r>
              <a:endParaRPr kumimoji="1" lang="zh-CN" altLang="de-DE" b="0">
                <a:latin typeface="黑体" pitchFamily="49" charset="-122"/>
                <a:ea typeface="黑体" pitchFamily="49" charset="-122"/>
              </a:endParaRPr>
            </a:p>
          </p:txBody>
        </p:sp>
        <p:sp>
          <p:nvSpPr>
            <p:cNvPr id="140" name="AutoShape 17"/>
            <p:cNvSpPr>
              <a:spLocks noChangeArrowheads="1"/>
            </p:cNvSpPr>
            <p:nvPr/>
          </p:nvSpPr>
          <p:spPr bwMode="auto">
            <a:xfrm flipH="1">
              <a:off x="4261" y="3088"/>
              <a:ext cx="466" cy="184"/>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grpSp>
      <p:grpSp>
        <p:nvGrpSpPr>
          <p:cNvPr id="141" name="Group 18"/>
          <p:cNvGrpSpPr>
            <a:grpSpLocks/>
          </p:cNvGrpSpPr>
          <p:nvPr/>
        </p:nvGrpSpPr>
        <p:grpSpPr bwMode="auto">
          <a:xfrm>
            <a:off x="5509743" y="2074687"/>
            <a:ext cx="1336675" cy="1112838"/>
            <a:chOff x="3587" y="984"/>
            <a:chExt cx="842" cy="701"/>
          </a:xfrm>
        </p:grpSpPr>
        <p:sp>
          <p:nvSpPr>
            <p:cNvPr id="142" name="Rectangle 19"/>
            <p:cNvSpPr>
              <a:spLocks noChangeArrowheads="1"/>
            </p:cNvSpPr>
            <p:nvPr/>
          </p:nvSpPr>
          <p:spPr bwMode="auto">
            <a:xfrm>
              <a:off x="3587" y="984"/>
              <a:ext cx="842" cy="231"/>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zh-CN" altLang="en-US" b="0" smtClean="0">
                  <a:latin typeface="Helvetica" charset="0"/>
                  <a:ea typeface="黑体" pitchFamily="49" charset="-122"/>
                </a:rPr>
                <a:t>模式選擇器</a:t>
              </a:r>
              <a:endParaRPr kumimoji="1" lang="zh-CN" altLang="de-DE" b="0">
                <a:latin typeface="Helvetica" charset="0"/>
                <a:ea typeface="黑体" pitchFamily="49" charset="-122"/>
              </a:endParaRPr>
            </a:p>
          </p:txBody>
        </p:sp>
        <p:sp>
          <p:nvSpPr>
            <p:cNvPr id="143" name="AutoShape 20"/>
            <p:cNvSpPr>
              <a:spLocks noChangeArrowheads="1"/>
            </p:cNvSpPr>
            <p:nvPr/>
          </p:nvSpPr>
          <p:spPr bwMode="auto">
            <a:xfrm rot="16200000" flipH="1">
              <a:off x="3589" y="1360"/>
              <a:ext cx="466" cy="184"/>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grpSp>
      <p:grpSp>
        <p:nvGrpSpPr>
          <p:cNvPr id="144" name="Group 21"/>
          <p:cNvGrpSpPr>
            <a:grpSpLocks/>
          </p:cNvGrpSpPr>
          <p:nvPr/>
        </p:nvGrpSpPr>
        <p:grpSpPr bwMode="auto">
          <a:xfrm>
            <a:off x="4139731" y="2055637"/>
            <a:ext cx="1106121" cy="1093788"/>
            <a:chOff x="2723" y="972"/>
            <a:chExt cx="698" cy="689"/>
          </a:xfrm>
        </p:grpSpPr>
        <p:sp>
          <p:nvSpPr>
            <p:cNvPr id="145" name="AutoShape 22"/>
            <p:cNvSpPr>
              <a:spLocks noChangeArrowheads="1"/>
            </p:cNvSpPr>
            <p:nvPr/>
          </p:nvSpPr>
          <p:spPr bwMode="auto">
            <a:xfrm rot="16200000" flipH="1">
              <a:off x="2965" y="1336"/>
              <a:ext cx="466" cy="184"/>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sp>
          <p:nvSpPr>
            <p:cNvPr id="146" name="Rectangle 23"/>
            <p:cNvSpPr>
              <a:spLocks noChangeArrowheads="1"/>
            </p:cNvSpPr>
            <p:nvPr/>
          </p:nvSpPr>
          <p:spPr bwMode="auto">
            <a:xfrm>
              <a:off x="2723" y="972"/>
              <a:ext cx="698" cy="231"/>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zh-CN" altLang="en-US" b="0" smtClean="0">
                  <a:latin typeface="Helvetica" charset="0"/>
                  <a:ea typeface="黑体" pitchFamily="49" charset="-122"/>
                </a:rPr>
                <a:t>記憶體卡</a:t>
              </a:r>
              <a:endParaRPr kumimoji="1" lang="zh-CN" altLang="de-DE" b="0">
                <a:latin typeface="Helvetica" charset="0"/>
                <a:ea typeface="黑体" pitchFamily="49" charset="-122"/>
              </a:endParaRPr>
            </a:p>
          </p:txBody>
        </p:sp>
      </p:grpSp>
      <p:grpSp>
        <p:nvGrpSpPr>
          <p:cNvPr id="147" name="Group 24"/>
          <p:cNvGrpSpPr>
            <a:grpSpLocks/>
          </p:cNvGrpSpPr>
          <p:nvPr/>
        </p:nvGrpSpPr>
        <p:grpSpPr bwMode="auto">
          <a:xfrm>
            <a:off x="2741143" y="5229050"/>
            <a:ext cx="1619250" cy="1193800"/>
            <a:chOff x="1843" y="2971"/>
            <a:chExt cx="1020" cy="752"/>
          </a:xfrm>
        </p:grpSpPr>
        <p:sp>
          <p:nvSpPr>
            <p:cNvPr id="148" name="Rectangle 25"/>
            <p:cNvSpPr>
              <a:spLocks noChangeArrowheads="1"/>
            </p:cNvSpPr>
            <p:nvPr/>
          </p:nvSpPr>
          <p:spPr bwMode="auto">
            <a:xfrm>
              <a:off x="1843" y="3492"/>
              <a:ext cx="1020" cy="231"/>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zh-CN" altLang="de-DE" b="0">
                  <a:latin typeface="Helvetica" charset="0"/>
                </a:rPr>
                <a:t>        </a:t>
              </a:r>
              <a:r>
                <a:rPr kumimoji="1" lang="zh-CN" altLang="en-US" b="0" smtClean="0">
                  <a:latin typeface="Helvetica" charset="0"/>
                  <a:ea typeface="黑体" pitchFamily="49" charset="-122"/>
                </a:rPr>
                <a:t>狀態指示</a:t>
              </a:r>
              <a:endParaRPr kumimoji="1" lang="zh-CN" altLang="de-DE" b="0">
                <a:latin typeface="Helvetica" charset="0"/>
                <a:ea typeface="黑体" pitchFamily="49" charset="-122"/>
              </a:endParaRPr>
            </a:p>
          </p:txBody>
        </p:sp>
        <p:sp>
          <p:nvSpPr>
            <p:cNvPr id="149" name="AutoShape 26"/>
            <p:cNvSpPr>
              <a:spLocks noChangeArrowheads="1"/>
            </p:cNvSpPr>
            <p:nvPr/>
          </p:nvSpPr>
          <p:spPr bwMode="auto">
            <a:xfrm rot="16200000">
              <a:off x="2209" y="3112"/>
              <a:ext cx="466" cy="184"/>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fill="hold"/>
                                        <p:tgtEl>
                                          <p:spTgt spid="130"/>
                                        </p:tgtEl>
                                        <p:attrNameLst>
                                          <p:attrName>ppt_x</p:attrName>
                                        </p:attrNameLst>
                                      </p:cBhvr>
                                      <p:tavLst>
                                        <p:tav tm="0">
                                          <p:val>
                                            <p:strVal val="#ppt_x"/>
                                          </p:val>
                                        </p:tav>
                                        <p:tav tm="100000">
                                          <p:val>
                                            <p:strVal val="#ppt_x"/>
                                          </p:val>
                                        </p:tav>
                                      </p:tavLst>
                                    </p:anim>
                                    <p:anim calcmode="lin" valueType="num">
                                      <p:cBhvr additive="base">
                                        <p:cTn id="8" dur="500" fill="hold"/>
                                        <p:tgtEl>
                                          <p:spTgt spid="1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
                                        </p:tgtEl>
                                        <p:attrNameLst>
                                          <p:attrName>style.visibility</p:attrName>
                                        </p:attrNameLst>
                                      </p:cBhvr>
                                      <p:to>
                                        <p:strVal val="visible"/>
                                      </p:to>
                                    </p:set>
                                    <p:anim calcmode="lin" valueType="num">
                                      <p:cBhvr additive="base">
                                        <p:cTn id="13" dur="500" fill="hold"/>
                                        <p:tgtEl>
                                          <p:spTgt spid="135"/>
                                        </p:tgtEl>
                                        <p:attrNameLst>
                                          <p:attrName>ppt_x</p:attrName>
                                        </p:attrNameLst>
                                      </p:cBhvr>
                                      <p:tavLst>
                                        <p:tav tm="0">
                                          <p:val>
                                            <p:strVal val="#ppt_x"/>
                                          </p:val>
                                        </p:tav>
                                        <p:tav tm="100000">
                                          <p:val>
                                            <p:strVal val="#ppt_x"/>
                                          </p:val>
                                        </p:tav>
                                      </p:tavLst>
                                    </p:anim>
                                    <p:anim calcmode="lin" valueType="num">
                                      <p:cBhvr additive="base">
                                        <p:cTn id="14"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41"/>
                                        </p:tgtEl>
                                        <p:attrNameLst>
                                          <p:attrName>style.visibility</p:attrName>
                                        </p:attrNameLst>
                                      </p:cBhvr>
                                      <p:to>
                                        <p:strVal val="visible"/>
                                      </p:to>
                                    </p:set>
                                    <p:anim calcmode="lin" valueType="num">
                                      <p:cBhvr additive="base">
                                        <p:cTn id="19" dur="500" fill="hold"/>
                                        <p:tgtEl>
                                          <p:spTgt spid="141"/>
                                        </p:tgtEl>
                                        <p:attrNameLst>
                                          <p:attrName>ppt_x</p:attrName>
                                        </p:attrNameLst>
                                      </p:cBhvr>
                                      <p:tavLst>
                                        <p:tav tm="0">
                                          <p:val>
                                            <p:strVal val="#ppt_x"/>
                                          </p:val>
                                        </p:tav>
                                        <p:tav tm="100000">
                                          <p:val>
                                            <p:strVal val="#ppt_x"/>
                                          </p:val>
                                        </p:tav>
                                      </p:tavLst>
                                    </p:anim>
                                    <p:anim calcmode="lin" valueType="num">
                                      <p:cBhvr additive="base">
                                        <p:cTn id="20" dur="500" fill="hold"/>
                                        <p:tgtEl>
                                          <p:spTgt spid="14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7"/>
                                        </p:tgtEl>
                                        <p:attrNameLst>
                                          <p:attrName>style.visibility</p:attrName>
                                        </p:attrNameLst>
                                      </p:cBhvr>
                                      <p:to>
                                        <p:strVal val="visible"/>
                                      </p:to>
                                    </p:set>
                                    <p:anim calcmode="lin" valueType="num">
                                      <p:cBhvr additive="base">
                                        <p:cTn id="25" dur="500" fill="hold"/>
                                        <p:tgtEl>
                                          <p:spTgt spid="147"/>
                                        </p:tgtEl>
                                        <p:attrNameLst>
                                          <p:attrName>ppt_x</p:attrName>
                                        </p:attrNameLst>
                                      </p:cBhvr>
                                      <p:tavLst>
                                        <p:tav tm="0">
                                          <p:val>
                                            <p:strVal val="#ppt_x"/>
                                          </p:val>
                                        </p:tav>
                                        <p:tav tm="100000">
                                          <p:val>
                                            <p:strVal val="#ppt_x"/>
                                          </p:val>
                                        </p:tav>
                                      </p:tavLst>
                                    </p:anim>
                                    <p:anim calcmode="lin" valueType="num">
                                      <p:cBhvr additive="base">
                                        <p:cTn id="26"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44"/>
                                        </p:tgtEl>
                                        <p:attrNameLst>
                                          <p:attrName>style.visibility</p:attrName>
                                        </p:attrNameLst>
                                      </p:cBhvr>
                                      <p:to>
                                        <p:strVal val="visible"/>
                                      </p:to>
                                    </p:set>
                                    <p:anim calcmode="lin" valueType="num">
                                      <p:cBhvr additive="base">
                                        <p:cTn id="31" dur="500" fill="hold"/>
                                        <p:tgtEl>
                                          <p:spTgt spid="144"/>
                                        </p:tgtEl>
                                        <p:attrNameLst>
                                          <p:attrName>ppt_x</p:attrName>
                                        </p:attrNameLst>
                                      </p:cBhvr>
                                      <p:tavLst>
                                        <p:tav tm="0">
                                          <p:val>
                                            <p:strVal val="#ppt_x"/>
                                          </p:val>
                                        </p:tav>
                                        <p:tav tm="100000">
                                          <p:val>
                                            <p:strVal val="#ppt_x"/>
                                          </p:val>
                                        </p:tav>
                                      </p:tavLst>
                                    </p:anim>
                                    <p:anim calcmode="lin" valueType="num">
                                      <p:cBhvr additive="base">
                                        <p:cTn id="32" dur="500" fill="hold"/>
                                        <p:tgtEl>
                                          <p:spTgt spid="144"/>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27"/>
                                        </p:tgtEl>
                                        <p:attrNameLst>
                                          <p:attrName>style.visibility</p:attrName>
                                        </p:attrNameLst>
                                      </p:cBhvr>
                                      <p:to>
                                        <p:strVal val="visible"/>
                                      </p:to>
                                    </p:set>
                                    <p:anim calcmode="lin" valueType="num">
                                      <p:cBhvr additive="base">
                                        <p:cTn id="37" dur="500" fill="hold"/>
                                        <p:tgtEl>
                                          <p:spTgt spid="127"/>
                                        </p:tgtEl>
                                        <p:attrNameLst>
                                          <p:attrName>ppt_x</p:attrName>
                                        </p:attrNameLst>
                                      </p:cBhvr>
                                      <p:tavLst>
                                        <p:tav tm="0">
                                          <p:val>
                                            <p:strVal val="1+#ppt_w/2"/>
                                          </p:val>
                                        </p:tav>
                                        <p:tav tm="100000">
                                          <p:val>
                                            <p:strVal val="#ppt_x"/>
                                          </p:val>
                                        </p:tav>
                                      </p:tavLst>
                                    </p:anim>
                                    <p:anim calcmode="lin" valueType="num">
                                      <p:cBhvr additive="base">
                                        <p:cTn id="38" dur="500" fill="hold"/>
                                        <p:tgtEl>
                                          <p:spTgt spid="1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38"/>
                                        </p:tgtEl>
                                        <p:attrNameLst>
                                          <p:attrName>style.visibility</p:attrName>
                                        </p:attrNameLst>
                                      </p:cBhvr>
                                      <p:to>
                                        <p:strVal val="visible"/>
                                      </p:to>
                                    </p:set>
                                    <p:anim calcmode="lin" valueType="num">
                                      <p:cBhvr additive="base">
                                        <p:cTn id="43" dur="500" fill="hold"/>
                                        <p:tgtEl>
                                          <p:spTgt spid="138"/>
                                        </p:tgtEl>
                                        <p:attrNameLst>
                                          <p:attrName>ppt_x</p:attrName>
                                        </p:attrNameLst>
                                      </p:cBhvr>
                                      <p:tavLst>
                                        <p:tav tm="0">
                                          <p:val>
                                            <p:strVal val="1+#ppt_w/2"/>
                                          </p:val>
                                        </p:tav>
                                        <p:tav tm="100000">
                                          <p:val>
                                            <p:strVal val="#ppt_x"/>
                                          </p:val>
                                        </p:tav>
                                      </p:tavLst>
                                    </p:anim>
                                    <p:anim calcmode="lin" valueType="num">
                                      <p:cBhvr additive="base">
                                        <p:cTn id="44" dur="5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西門子</a:t>
            </a:r>
            <a:r>
              <a:rPr lang="en-US" altLang="zh-TW" dirty="0" smtClean="0"/>
              <a:t>PLC</a:t>
            </a:r>
            <a:r>
              <a:rPr lang="zh-TW" altLang="en-US" dirty="0" smtClean="0"/>
              <a:t>介紹</a:t>
            </a:r>
            <a:r>
              <a:rPr lang="en-US" altLang="zh-TW" dirty="0" smtClean="0"/>
              <a:t>-S7-S200</a:t>
            </a:r>
            <a:endParaRPr lang="zh-TW" dirty="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21</a:t>
            </a:fld>
            <a:endParaRPr lang="zh-TW" altLang="en-US">
              <a:solidFill>
                <a:srgbClr val="FFFFFF"/>
              </a:solidFill>
            </a:endParaRPr>
          </a:p>
        </p:txBody>
      </p:sp>
      <p:sp>
        <p:nvSpPr>
          <p:cNvPr id="5" name="Rectangle 2"/>
          <p:cNvSpPr txBox="1">
            <a:spLocks noChangeArrowheads="1"/>
          </p:cNvSpPr>
          <p:nvPr/>
        </p:nvSpPr>
        <p:spPr>
          <a:xfrm>
            <a:off x="683568" y="1638002"/>
            <a:ext cx="8301037" cy="350838"/>
          </a:xfrm>
          <a:prstGeom prst="rect">
            <a:avLst/>
          </a:prstGeom>
          <a:noFill/>
          <a:ln/>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altLang="zh-CN" sz="2800" b="0" i="0" u="none" strike="noStrike" kern="1200" cap="none" spc="0" normalizeH="0" baseline="0" noProof="0" dirty="0" smtClean="0">
                <a:ln>
                  <a:noFill/>
                </a:ln>
                <a:solidFill>
                  <a:schemeClr val="tx2"/>
                </a:solidFill>
                <a:effectLst/>
                <a:uLnTx/>
                <a:uFillTx/>
                <a:latin typeface="+mj-lt"/>
                <a:ea typeface="+mj-ea"/>
                <a:cs typeface="+mj-cs"/>
              </a:rPr>
              <a:t>S7-200:</a:t>
            </a:r>
            <a:r>
              <a:rPr kumimoji="0" lang="zh-CN" altLang="en-US" sz="2800" b="0" i="0" u="none" strike="noStrike" kern="1200" cap="none" spc="0" normalizeH="0" baseline="0" noProof="0" dirty="0" smtClean="0">
                <a:ln>
                  <a:noFill/>
                </a:ln>
                <a:solidFill>
                  <a:schemeClr val="tx2"/>
                </a:solidFill>
                <a:effectLst/>
                <a:uLnTx/>
                <a:uFillTx/>
                <a:latin typeface="+mj-lt"/>
                <a:ea typeface="黑体" pitchFamily="49" charset="-122"/>
                <a:cs typeface="+mj-cs"/>
              </a:rPr>
              <a:t>模組</a:t>
            </a:r>
            <a:endParaRPr kumimoji="0" lang="zh-CN" altLang="zh-CN" sz="2800" b="0" i="0" u="none" strike="noStrike" kern="1200" cap="none" spc="0" normalizeH="0" baseline="0" noProof="0" dirty="0">
              <a:ln>
                <a:noFill/>
              </a:ln>
              <a:solidFill>
                <a:schemeClr val="tx2"/>
              </a:solidFill>
              <a:effectLst/>
              <a:uLnTx/>
              <a:uFillTx/>
              <a:latin typeface="+mj-lt"/>
              <a:ea typeface="黑体" pitchFamily="49" charset="-122"/>
              <a:cs typeface="+mj-cs"/>
            </a:endParaRPr>
          </a:p>
        </p:txBody>
      </p:sp>
      <p:sp>
        <p:nvSpPr>
          <p:cNvPr id="6" name="Rectangle 3"/>
          <p:cNvSpPr>
            <a:spLocks noChangeArrowheads="1"/>
          </p:cNvSpPr>
          <p:nvPr/>
        </p:nvSpPr>
        <p:spPr bwMode="auto">
          <a:xfrm>
            <a:off x="856605" y="3295476"/>
            <a:ext cx="1717675" cy="1782762"/>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7" name="Freeform 4"/>
          <p:cNvSpPr>
            <a:spLocks/>
          </p:cNvSpPr>
          <p:nvPr/>
        </p:nvSpPr>
        <p:spPr bwMode="auto">
          <a:xfrm>
            <a:off x="850255" y="2874788"/>
            <a:ext cx="2163763" cy="415925"/>
          </a:xfrm>
          <a:custGeom>
            <a:avLst/>
            <a:gdLst/>
            <a:ahLst/>
            <a:cxnLst>
              <a:cxn ang="0">
                <a:pos x="0" y="261"/>
              </a:cxn>
              <a:cxn ang="0">
                <a:pos x="272" y="0"/>
              </a:cxn>
              <a:cxn ang="0">
                <a:pos x="1362" y="0"/>
              </a:cxn>
              <a:cxn ang="0">
                <a:pos x="1090" y="261"/>
              </a:cxn>
              <a:cxn ang="0">
                <a:pos x="0" y="261"/>
              </a:cxn>
            </a:cxnLst>
            <a:rect l="0" t="0" r="r" b="b"/>
            <a:pathLst>
              <a:path w="1363" h="262">
                <a:moveTo>
                  <a:pt x="0" y="261"/>
                </a:moveTo>
                <a:lnTo>
                  <a:pt x="272" y="0"/>
                </a:lnTo>
                <a:lnTo>
                  <a:pt x="1362" y="0"/>
                </a:lnTo>
                <a:lnTo>
                  <a:pt x="1090" y="261"/>
                </a:lnTo>
                <a:lnTo>
                  <a:pt x="0" y="261"/>
                </a:lnTo>
              </a:path>
            </a:pathLst>
          </a:custGeom>
          <a:solidFill>
            <a:schemeClr val="bg2"/>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8" name="Freeform 5"/>
          <p:cNvSpPr>
            <a:spLocks/>
          </p:cNvSpPr>
          <p:nvPr/>
        </p:nvSpPr>
        <p:spPr bwMode="auto">
          <a:xfrm>
            <a:off x="2579043" y="2874788"/>
            <a:ext cx="434975" cy="2211388"/>
          </a:xfrm>
          <a:custGeom>
            <a:avLst/>
            <a:gdLst/>
            <a:ahLst/>
            <a:cxnLst>
              <a:cxn ang="0">
                <a:pos x="0" y="261"/>
              </a:cxn>
              <a:cxn ang="0">
                <a:pos x="273" y="0"/>
              </a:cxn>
              <a:cxn ang="0">
                <a:pos x="273" y="1131"/>
              </a:cxn>
              <a:cxn ang="0">
                <a:pos x="0" y="1392"/>
              </a:cxn>
              <a:cxn ang="0">
                <a:pos x="0" y="261"/>
              </a:cxn>
            </a:cxnLst>
            <a:rect l="0" t="0" r="r" b="b"/>
            <a:pathLst>
              <a:path w="274" h="1393">
                <a:moveTo>
                  <a:pt x="0" y="261"/>
                </a:moveTo>
                <a:lnTo>
                  <a:pt x="273" y="0"/>
                </a:lnTo>
                <a:lnTo>
                  <a:pt x="273" y="1131"/>
                </a:lnTo>
                <a:lnTo>
                  <a:pt x="0" y="1392"/>
                </a:lnTo>
                <a:lnTo>
                  <a:pt x="0" y="261"/>
                </a:lnTo>
              </a:path>
            </a:pathLst>
          </a:custGeom>
          <a:solidFill>
            <a:schemeClr val="bg2"/>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9" name="Freeform 6"/>
          <p:cNvSpPr>
            <a:spLocks/>
          </p:cNvSpPr>
          <p:nvPr/>
        </p:nvSpPr>
        <p:spPr bwMode="auto">
          <a:xfrm>
            <a:off x="1067743" y="2944638"/>
            <a:ext cx="1728787" cy="277813"/>
          </a:xfrm>
          <a:custGeom>
            <a:avLst/>
            <a:gdLst/>
            <a:ahLst/>
            <a:cxnLst>
              <a:cxn ang="0">
                <a:pos x="45" y="131"/>
              </a:cxn>
              <a:cxn ang="0">
                <a:pos x="182" y="0"/>
              </a:cxn>
              <a:cxn ang="0">
                <a:pos x="1089" y="0"/>
              </a:cxn>
              <a:cxn ang="0">
                <a:pos x="908" y="174"/>
              </a:cxn>
              <a:cxn ang="0">
                <a:pos x="0" y="174"/>
              </a:cxn>
              <a:cxn ang="0">
                <a:pos x="45" y="131"/>
              </a:cxn>
            </a:cxnLst>
            <a:rect l="0" t="0" r="r" b="b"/>
            <a:pathLst>
              <a:path w="1090" h="175">
                <a:moveTo>
                  <a:pt x="45" y="131"/>
                </a:moveTo>
                <a:lnTo>
                  <a:pt x="182" y="0"/>
                </a:lnTo>
                <a:lnTo>
                  <a:pt x="1089" y="0"/>
                </a:lnTo>
                <a:lnTo>
                  <a:pt x="908" y="174"/>
                </a:lnTo>
                <a:lnTo>
                  <a:pt x="0" y="174"/>
                </a:lnTo>
                <a:lnTo>
                  <a:pt x="45" y="131"/>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0" name="Rectangle 7"/>
          <p:cNvSpPr>
            <a:spLocks noChangeArrowheads="1"/>
          </p:cNvSpPr>
          <p:nvPr/>
        </p:nvSpPr>
        <p:spPr bwMode="auto">
          <a:xfrm>
            <a:off x="856605" y="3295476"/>
            <a:ext cx="1717675" cy="263525"/>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11" name="Rectangle 8"/>
          <p:cNvSpPr>
            <a:spLocks noChangeArrowheads="1"/>
          </p:cNvSpPr>
          <p:nvPr/>
        </p:nvSpPr>
        <p:spPr bwMode="auto">
          <a:xfrm>
            <a:off x="856605" y="4814713"/>
            <a:ext cx="1717675" cy="263525"/>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12" name="Rectangle 9"/>
          <p:cNvSpPr>
            <a:spLocks noChangeArrowheads="1"/>
          </p:cNvSpPr>
          <p:nvPr/>
        </p:nvSpPr>
        <p:spPr bwMode="auto">
          <a:xfrm>
            <a:off x="1577330" y="3571701"/>
            <a:ext cx="347663" cy="1230312"/>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grpSp>
        <p:nvGrpSpPr>
          <p:cNvPr id="13" name="Group 10"/>
          <p:cNvGrpSpPr>
            <a:grpSpLocks/>
          </p:cNvGrpSpPr>
          <p:nvPr/>
        </p:nvGrpSpPr>
        <p:grpSpPr bwMode="auto">
          <a:xfrm>
            <a:off x="1577330" y="3641551"/>
            <a:ext cx="58738" cy="1022350"/>
            <a:chOff x="1082" y="1971"/>
            <a:chExt cx="37" cy="644"/>
          </a:xfrm>
        </p:grpSpPr>
        <p:sp>
          <p:nvSpPr>
            <p:cNvPr id="14" name="Rectangle 11"/>
            <p:cNvSpPr>
              <a:spLocks noChangeArrowheads="1"/>
            </p:cNvSpPr>
            <p:nvPr/>
          </p:nvSpPr>
          <p:spPr bwMode="auto">
            <a:xfrm>
              <a:off x="1082" y="1971"/>
              <a:ext cx="37" cy="35"/>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5" name="Rectangle 12"/>
            <p:cNvSpPr>
              <a:spLocks noChangeArrowheads="1"/>
            </p:cNvSpPr>
            <p:nvPr/>
          </p:nvSpPr>
          <p:spPr bwMode="auto">
            <a:xfrm>
              <a:off x="1082" y="2058"/>
              <a:ext cx="37" cy="35"/>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6" name="Rectangle 13"/>
            <p:cNvSpPr>
              <a:spLocks noChangeArrowheads="1"/>
            </p:cNvSpPr>
            <p:nvPr/>
          </p:nvSpPr>
          <p:spPr bwMode="auto">
            <a:xfrm>
              <a:off x="1082" y="2145"/>
              <a:ext cx="37" cy="35"/>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7" name="Rectangle 14"/>
            <p:cNvSpPr>
              <a:spLocks noChangeArrowheads="1"/>
            </p:cNvSpPr>
            <p:nvPr/>
          </p:nvSpPr>
          <p:spPr bwMode="auto">
            <a:xfrm>
              <a:off x="1082" y="2232"/>
              <a:ext cx="37" cy="35"/>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8" name="Rectangle 15"/>
            <p:cNvSpPr>
              <a:spLocks noChangeArrowheads="1"/>
            </p:cNvSpPr>
            <p:nvPr/>
          </p:nvSpPr>
          <p:spPr bwMode="auto">
            <a:xfrm>
              <a:off x="1082" y="2319"/>
              <a:ext cx="37" cy="35"/>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9" name="Rectangle 16"/>
            <p:cNvSpPr>
              <a:spLocks noChangeArrowheads="1"/>
            </p:cNvSpPr>
            <p:nvPr/>
          </p:nvSpPr>
          <p:spPr bwMode="auto">
            <a:xfrm>
              <a:off x="1082" y="2406"/>
              <a:ext cx="37" cy="35"/>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20" name="Rectangle 17"/>
            <p:cNvSpPr>
              <a:spLocks noChangeArrowheads="1"/>
            </p:cNvSpPr>
            <p:nvPr/>
          </p:nvSpPr>
          <p:spPr bwMode="auto">
            <a:xfrm>
              <a:off x="1082" y="2493"/>
              <a:ext cx="37" cy="35"/>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21" name="Rectangle 18"/>
            <p:cNvSpPr>
              <a:spLocks noChangeArrowheads="1"/>
            </p:cNvSpPr>
            <p:nvPr/>
          </p:nvSpPr>
          <p:spPr bwMode="auto">
            <a:xfrm>
              <a:off x="1082" y="2580"/>
              <a:ext cx="37" cy="35"/>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grpSp>
      <p:grpSp>
        <p:nvGrpSpPr>
          <p:cNvPr id="22" name="Group 19"/>
          <p:cNvGrpSpPr>
            <a:grpSpLocks/>
          </p:cNvGrpSpPr>
          <p:nvPr/>
        </p:nvGrpSpPr>
        <p:grpSpPr bwMode="auto">
          <a:xfrm>
            <a:off x="1721793" y="3641551"/>
            <a:ext cx="203200" cy="1022350"/>
            <a:chOff x="1173" y="1971"/>
            <a:chExt cx="128" cy="644"/>
          </a:xfrm>
        </p:grpSpPr>
        <p:sp>
          <p:nvSpPr>
            <p:cNvPr id="23" name="Rectangle 20"/>
            <p:cNvSpPr>
              <a:spLocks noChangeArrowheads="1"/>
            </p:cNvSpPr>
            <p:nvPr/>
          </p:nvSpPr>
          <p:spPr bwMode="auto">
            <a:xfrm>
              <a:off x="1173" y="1971"/>
              <a:ext cx="128" cy="35"/>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24" name="Rectangle 21"/>
            <p:cNvSpPr>
              <a:spLocks noChangeArrowheads="1"/>
            </p:cNvSpPr>
            <p:nvPr/>
          </p:nvSpPr>
          <p:spPr bwMode="auto">
            <a:xfrm>
              <a:off x="1173" y="2058"/>
              <a:ext cx="128" cy="35"/>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25" name="Rectangle 22"/>
            <p:cNvSpPr>
              <a:spLocks noChangeArrowheads="1"/>
            </p:cNvSpPr>
            <p:nvPr/>
          </p:nvSpPr>
          <p:spPr bwMode="auto">
            <a:xfrm>
              <a:off x="1173" y="2145"/>
              <a:ext cx="128" cy="35"/>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26" name="Rectangle 23"/>
            <p:cNvSpPr>
              <a:spLocks noChangeArrowheads="1"/>
            </p:cNvSpPr>
            <p:nvPr/>
          </p:nvSpPr>
          <p:spPr bwMode="auto">
            <a:xfrm>
              <a:off x="1173" y="2232"/>
              <a:ext cx="128" cy="35"/>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27" name="Rectangle 24"/>
            <p:cNvSpPr>
              <a:spLocks noChangeArrowheads="1"/>
            </p:cNvSpPr>
            <p:nvPr/>
          </p:nvSpPr>
          <p:spPr bwMode="auto">
            <a:xfrm>
              <a:off x="1173" y="2319"/>
              <a:ext cx="128" cy="35"/>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28" name="Rectangle 25"/>
            <p:cNvSpPr>
              <a:spLocks noChangeArrowheads="1"/>
            </p:cNvSpPr>
            <p:nvPr/>
          </p:nvSpPr>
          <p:spPr bwMode="auto">
            <a:xfrm>
              <a:off x="1173" y="2406"/>
              <a:ext cx="128" cy="35"/>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29" name="Rectangle 26"/>
            <p:cNvSpPr>
              <a:spLocks noChangeArrowheads="1"/>
            </p:cNvSpPr>
            <p:nvPr/>
          </p:nvSpPr>
          <p:spPr bwMode="auto">
            <a:xfrm>
              <a:off x="1173" y="2493"/>
              <a:ext cx="128" cy="35"/>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30" name="Rectangle 27"/>
            <p:cNvSpPr>
              <a:spLocks noChangeArrowheads="1"/>
            </p:cNvSpPr>
            <p:nvPr/>
          </p:nvSpPr>
          <p:spPr bwMode="auto">
            <a:xfrm>
              <a:off x="1173" y="2580"/>
              <a:ext cx="128" cy="35"/>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grpSp>
      <p:sp>
        <p:nvSpPr>
          <p:cNvPr id="31" name="Rectangle 28"/>
          <p:cNvSpPr>
            <a:spLocks noChangeArrowheads="1"/>
          </p:cNvSpPr>
          <p:nvPr/>
        </p:nvSpPr>
        <p:spPr bwMode="auto">
          <a:xfrm>
            <a:off x="856605" y="3571701"/>
            <a:ext cx="708025" cy="1230312"/>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32" name="Rectangle 29"/>
          <p:cNvSpPr>
            <a:spLocks noChangeArrowheads="1"/>
          </p:cNvSpPr>
          <p:nvPr/>
        </p:nvSpPr>
        <p:spPr bwMode="auto">
          <a:xfrm>
            <a:off x="1866255" y="3571701"/>
            <a:ext cx="708025" cy="1230312"/>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33" name="Line 30"/>
          <p:cNvSpPr>
            <a:spLocks noChangeShapeType="1"/>
          </p:cNvSpPr>
          <p:nvPr/>
        </p:nvSpPr>
        <p:spPr bwMode="auto">
          <a:xfrm>
            <a:off x="869305" y="3565351"/>
            <a:ext cx="1690688" cy="0"/>
          </a:xfrm>
          <a:prstGeom prst="line">
            <a:avLst/>
          </a:prstGeom>
          <a:noFill/>
          <a:ln w="38100" cmpd="dbl">
            <a:solidFill>
              <a:schemeClr val="tx1"/>
            </a:solidFill>
            <a:round/>
            <a:headEnd/>
            <a:tailEnd/>
          </a:ln>
          <a:effectLst/>
        </p:spPr>
        <p:txBody>
          <a:bodyPr wrap="none" anchor="ctr"/>
          <a:lstStyle/>
          <a:p>
            <a:endParaRPr lang="zh-TW" altLang="en-US"/>
          </a:p>
        </p:txBody>
      </p:sp>
      <p:sp>
        <p:nvSpPr>
          <p:cNvPr id="34" name="Line 31"/>
          <p:cNvSpPr>
            <a:spLocks noChangeShapeType="1"/>
          </p:cNvSpPr>
          <p:nvPr/>
        </p:nvSpPr>
        <p:spPr bwMode="auto">
          <a:xfrm>
            <a:off x="869305" y="4808363"/>
            <a:ext cx="1690688" cy="0"/>
          </a:xfrm>
          <a:prstGeom prst="line">
            <a:avLst/>
          </a:prstGeom>
          <a:noFill/>
          <a:ln w="38100" cmpd="dbl">
            <a:solidFill>
              <a:schemeClr val="tx1"/>
            </a:solidFill>
            <a:round/>
            <a:headEnd/>
            <a:tailEnd/>
          </a:ln>
          <a:effectLst/>
        </p:spPr>
        <p:txBody>
          <a:bodyPr wrap="none" anchor="ctr"/>
          <a:lstStyle/>
          <a:p>
            <a:endParaRPr lang="zh-TW" altLang="en-US"/>
          </a:p>
        </p:txBody>
      </p:sp>
      <p:sp>
        <p:nvSpPr>
          <p:cNvPr id="35" name="Rectangle 32"/>
          <p:cNvSpPr>
            <a:spLocks noChangeArrowheads="1"/>
          </p:cNvSpPr>
          <p:nvPr/>
        </p:nvSpPr>
        <p:spPr bwMode="auto">
          <a:xfrm>
            <a:off x="1363018" y="5402088"/>
            <a:ext cx="498475" cy="322263"/>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de-DE" altLang="zh-CN" sz="1600" b="0"/>
              <a:t>EM</a:t>
            </a:r>
          </a:p>
        </p:txBody>
      </p:sp>
      <p:grpSp>
        <p:nvGrpSpPr>
          <p:cNvPr id="36" name="Group 33"/>
          <p:cNvGrpSpPr>
            <a:grpSpLocks/>
          </p:cNvGrpSpPr>
          <p:nvPr/>
        </p:nvGrpSpPr>
        <p:grpSpPr bwMode="auto">
          <a:xfrm>
            <a:off x="3214043" y="3636788"/>
            <a:ext cx="381000" cy="611188"/>
            <a:chOff x="2112" y="1968"/>
            <a:chExt cx="241" cy="385"/>
          </a:xfrm>
        </p:grpSpPr>
        <p:sp>
          <p:nvSpPr>
            <p:cNvPr id="37" name="Freeform 34"/>
            <p:cNvSpPr>
              <a:spLocks/>
            </p:cNvSpPr>
            <p:nvPr/>
          </p:nvSpPr>
          <p:spPr bwMode="auto">
            <a:xfrm>
              <a:off x="2112" y="1968"/>
              <a:ext cx="241" cy="70"/>
            </a:xfrm>
            <a:custGeom>
              <a:avLst/>
              <a:gdLst/>
              <a:ahLst/>
              <a:cxnLst>
                <a:cxn ang="0">
                  <a:pos x="0" y="69"/>
                </a:cxn>
                <a:cxn ang="0">
                  <a:pos x="69" y="0"/>
                </a:cxn>
                <a:cxn ang="0">
                  <a:pos x="206" y="0"/>
                </a:cxn>
                <a:cxn ang="0">
                  <a:pos x="240" y="0"/>
                </a:cxn>
                <a:cxn ang="0">
                  <a:pos x="171" y="69"/>
                </a:cxn>
                <a:cxn ang="0">
                  <a:pos x="0" y="69"/>
                </a:cxn>
              </a:cxnLst>
              <a:rect l="0" t="0" r="r" b="b"/>
              <a:pathLst>
                <a:path w="241" h="70">
                  <a:moveTo>
                    <a:pt x="0" y="69"/>
                  </a:moveTo>
                  <a:lnTo>
                    <a:pt x="69" y="0"/>
                  </a:lnTo>
                  <a:lnTo>
                    <a:pt x="206" y="0"/>
                  </a:lnTo>
                  <a:lnTo>
                    <a:pt x="240" y="0"/>
                  </a:lnTo>
                  <a:lnTo>
                    <a:pt x="171" y="69"/>
                  </a:lnTo>
                  <a:lnTo>
                    <a:pt x="0" y="69"/>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8" name="Rectangle 35"/>
            <p:cNvSpPr>
              <a:spLocks noChangeArrowheads="1"/>
            </p:cNvSpPr>
            <p:nvPr/>
          </p:nvSpPr>
          <p:spPr bwMode="auto">
            <a:xfrm>
              <a:off x="2116" y="2041"/>
              <a:ext cx="164" cy="307"/>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39" name="Freeform 36"/>
            <p:cNvSpPr>
              <a:spLocks/>
            </p:cNvSpPr>
            <p:nvPr/>
          </p:nvSpPr>
          <p:spPr bwMode="auto">
            <a:xfrm>
              <a:off x="2284" y="1968"/>
              <a:ext cx="69" cy="385"/>
            </a:xfrm>
            <a:custGeom>
              <a:avLst/>
              <a:gdLst/>
              <a:ahLst/>
              <a:cxnLst>
                <a:cxn ang="0">
                  <a:pos x="0" y="384"/>
                </a:cxn>
                <a:cxn ang="0">
                  <a:pos x="68" y="314"/>
                </a:cxn>
                <a:cxn ang="0">
                  <a:pos x="68" y="0"/>
                </a:cxn>
                <a:cxn ang="0">
                  <a:pos x="0" y="70"/>
                </a:cxn>
                <a:cxn ang="0">
                  <a:pos x="0" y="349"/>
                </a:cxn>
              </a:cxnLst>
              <a:rect l="0" t="0" r="r" b="b"/>
              <a:pathLst>
                <a:path w="69" h="385">
                  <a:moveTo>
                    <a:pt x="0" y="384"/>
                  </a:moveTo>
                  <a:lnTo>
                    <a:pt x="68" y="314"/>
                  </a:lnTo>
                  <a:lnTo>
                    <a:pt x="68" y="0"/>
                  </a:lnTo>
                  <a:lnTo>
                    <a:pt x="0" y="70"/>
                  </a:lnTo>
                  <a:lnTo>
                    <a:pt x="0" y="349"/>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40" name="Freeform 37"/>
          <p:cNvSpPr>
            <a:spLocks/>
          </p:cNvSpPr>
          <p:nvPr/>
        </p:nvSpPr>
        <p:spPr bwMode="auto">
          <a:xfrm>
            <a:off x="2801293" y="3636788"/>
            <a:ext cx="107950" cy="611188"/>
          </a:xfrm>
          <a:custGeom>
            <a:avLst/>
            <a:gdLst/>
            <a:ahLst/>
            <a:cxnLst>
              <a:cxn ang="0">
                <a:pos x="0" y="384"/>
              </a:cxn>
              <a:cxn ang="0">
                <a:pos x="68" y="314"/>
              </a:cxn>
              <a:cxn ang="0">
                <a:pos x="68" y="0"/>
              </a:cxn>
              <a:cxn ang="0">
                <a:pos x="0" y="70"/>
              </a:cxn>
              <a:cxn ang="0">
                <a:pos x="0" y="349"/>
              </a:cxn>
            </a:cxnLst>
            <a:rect l="0" t="0" r="r" b="b"/>
            <a:pathLst>
              <a:path w="69" h="385">
                <a:moveTo>
                  <a:pt x="0" y="384"/>
                </a:moveTo>
                <a:lnTo>
                  <a:pt x="68" y="314"/>
                </a:lnTo>
                <a:lnTo>
                  <a:pt x="68" y="0"/>
                </a:lnTo>
                <a:lnTo>
                  <a:pt x="0" y="70"/>
                </a:lnTo>
                <a:lnTo>
                  <a:pt x="0" y="349"/>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grpSp>
        <p:nvGrpSpPr>
          <p:cNvPr id="41" name="Group 38"/>
          <p:cNvGrpSpPr>
            <a:grpSpLocks/>
          </p:cNvGrpSpPr>
          <p:nvPr/>
        </p:nvGrpSpPr>
        <p:grpSpPr bwMode="auto">
          <a:xfrm>
            <a:off x="6031855" y="3636788"/>
            <a:ext cx="382588" cy="611188"/>
            <a:chOff x="3888" y="1968"/>
            <a:chExt cx="241" cy="385"/>
          </a:xfrm>
        </p:grpSpPr>
        <p:sp>
          <p:nvSpPr>
            <p:cNvPr id="42" name="Freeform 39"/>
            <p:cNvSpPr>
              <a:spLocks/>
            </p:cNvSpPr>
            <p:nvPr/>
          </p:nvSpPr>
          <p:spPr bwMode="auto">
            <a:xfrm>
              <a:off x="3888" y="1968"/>
              <a:ext cx="241" cy="70"/>
            </a:xfrm>
            <a:custGeom>
              <a:avLst/>
              <a:gdLst/>
              <a:ahLst/>
              <a:cxnLst>
                <a:cxn ang="0">
                  <a:pos x="0" y="69"/>
                </a:cxn>
                <a:cxn ang="0">
                  <a:pos x="69" y="0"/>
                </a:cxn>
                <a:cxn ang="0">
                  <a:pos x="206" y="0"/>
                </a:cxn>
                <a:cxn ang="0">
                  <a:pos x="240" y="0"/>
                </a:cxn>
                <a:cxn ang="0">
                  <a:pos x="171" y="69"/>
                </a:cxn>
                <a:cxn ang="0">
                  <a:pos x="0" y="69"/>
                </a:cxn>
              </a:cxnLst>
              <a:rect l="0" t="0" r="r" b="b"/>
              <a:pathLst>
                <a:path w="241" h="70">
                  <a:moveTo>
                    <a:pt x="0" y="69"/>
                  </a:moveTo>
                  <a:lnTo>
                    <a:pt x="69" y="0"/>
                  </a:lnTo>
                  <a:lnTo>
                    <a:pt x="206" y="0"/>
                  </a:lnTo>
                  <a:lnTo>
                    <a:pt x="240" y="0"/>
                  </a:lnTo>
                  <a:lnTo>
                    <a:pt x="171" y="69"/>
                  </a:lnTo>
                  <a:lnTo>
                    <a:pt x="0" y="69"/>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3" name="Rectangle 40"/>
            <p:cNvSpPr>
              <a:spLocks noChangeArrowheads="1"/>
            </p:cNvSpPr>
            <p:nvPr/>
          </p:nvSpPr>
          <p:spPr bwMode="auto">
            <a:xfrm>
              <a:off x="3892" y="2041"/>
              <a:ext cx="164" cy="307"/>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44" name="Freeform 41"/>
            <p:cNvSpPr>
              <a:spLocks/>
            </p:cNvSpPr>
            <p:nvPr/>
          </p:nvSpPr>
          <p:spPr bwMode="auto">
            <a:xfrm>
              <a:off x="4060" y="1968"/>
              <a:ext cx="69" cy="385"/>
            </a:xfrm>
            <a:custGeom>
              <a:avLst/>
              <a:gdLst/>
              <a:ahLst/>
              <a:cxnLst>
                <a:cxn ang="0">
                  <a:pos x="0" y="384"/>
                </a:cxn>
                <a:cxn ang="0">
                  <a:pos x="68" y="314"/>
                </a:cxn>
                <a:cxn ang="0">
                  <a:pos x="68" y="0"/>
                </a:cxn>
                <a:cxn ang="0">
                  <a:pos x="0" y="70"/>
                </a:cxn>
                <a:cxn ang="0">
                  <a:pos x="0" y="349"/>
                </a:cxn>
              </a:cxnLst>
              <a:rect l="0" t="0" r="r" b="b"/>
              <a:pathLst>
                <a:path w="69" h="385">
                  <a:moveTo>
                    <a:pt x="0" y="384"/>
                  </a:moveTo>
                  <a:lnTo>
                    <a:pt x="68" y="314"/>
                  </a:lnTo>
                  <a:lnTo>
                    <a:pt x="68" y="0"/>
                  </a:lnTo>
                  <a:lnTo>
                    <a:pt x="0" y="70"/>
                  </a:lnTo>
                  <a:lnTo>
                    <a:pt x="0" y="349"/>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grpSp>
        <p:nvGrpSpPr>
          <p:cNvPr id="45" name="Group 42"/>
          <p:cNvGrpSpPr>
            <a:grpSpLocks/>
          </p:cNvGrpSpPr>
          <p:nvPr/>
        </p:nvGrpSpPr>
        <p:grpSpPr bwMode="auto">
          <a:xfrm>
            <a:off x="3731568" y="2874788"/>
            <a:ext cx="2165350" cy="2849563"/>
            <a:chOff x="2439" y="1488"/>
            <a:chExt cx="1363" cy="1795"/>
          </a:xfrm>
        </p:grpSpPr>
        <p:sp>
          <p:nvSpPr>
            <p:cNvPr id="46" name="Rectangle 43"/>
            <p:cNvSpPr>
              <a:spLocks noChangeArrowheads="1"/>
            </p:cNvSpPr>
            <p:nvPr/>
          </p:nvSpPr>
          <p:spPr bwMode="auto">
            <a:xfrm>
              <a:off x="2443" y="1753"/>
              <a:ext cx="1081" cy="1123"/>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7" name="Freeform 44"/>
            <p:cNvSpPr>
              <a:spLocks/>
            </p:cNvSpPr>
            <p:nvPr/>
          </p:nvSpPr>
          <p:spPr bwMode="auto">
            <a:xfrm>
              <a:off x="2439" y="1488"/>
              <a:ext cx="1363" cy="262"/>
            </a:xfrm>
            <a:custGeom>
              <a:avLst/>
              <a:gdLst/>
              <a:ahLst/>
              <a:cxnLst>
                <a:cxn ang="0">
                  <a:pos x="0" y="261"/>
                </a:cxn>
                <a:cxn ang="0">
                  <a:pos x="272" y="0"/>
                </a:cxn>
                <a:cxn ang="0">
                  <a:pos x="1362" y="0"/>
                </a:cxn>
                <a:cxn ang="0">
                  <a:pos x="1090" y="261"/>
                </a:cxn>
                <a:cxn ang="0">
                  <a:pos x="0" y="261"/>
                </a:cxn>
              </a:cxnLst>
              <a:rect l="0" t="0" r="r" b="b"/>
              <a:pathLst>
                <a:path w="1363" h="262">
                  <a:moveTo>
                    <a:pt x="0" y="261"/>
                  </a:moveTo>
                  <a:lnTo>
                    <a:pt x="272" y="0"/>
                  </a:lnTo>
                  <a:lnTo>
                    <a:pt x="1362" y="0"/>
                  </a:lnTo>
                  <a:lnTo>
                    <a:pt x="1090" y="261"/>
                  </a:lnTo>
                  <a:lnTo>
                    <a:pt x="0" y="261"/>
                  </a:lnTo>
                </a:path>
              </a:pathLst>
            </a:custGeom>
            <a:solidFill>
              <a:schemeClr val="bg2"/>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8" name="Freeform 45"/>
            <p:cNvSpPr>
              <a:spLocks/>
            </p:cNvSpPr>
            <p:nvPr/>
          </p:nvSpPr>
          <p:spPr bwMode="auto">
            <a:xfrm>
              <a:off x="3528" y="1488"/>
              <a:ext cx="274" cy="1393"/>
            </a:xfrm>
            <a:custGeom>
              <a:avLst/>
              <a:gdLst/>
              <a:ahLst/>
              <a:cxnLst>
                <a:cxn ang="0">
                  <a:pos x="0" y="261"/>
                </a:cxn>
                <a:cxn ang="0">
                  <a:pos x="273" y="0"/>
                </a:cxn>
                <a:cxn ang="0">
                  <a:pos x="273" y="1131"/>
                </a:cxn>
                <a:cxn ang="0">
                  <a:pos x="0" y="1392"/>
                </a:cxn>
                <a:cxn ang="0">
                  <a:pos x="0" y="261"/>
                </a:cxn>
              </a:cxnLst>
              <a:rect l="0" t="0" r="r" b="b"/>
              <a:pathLst>
                <a:path w="274" h="1393">
                  <a:moveTo>
                    <a:pt x="0" y="261"/>
                  </a:moveTo>
                  <a:lnTo>
                    <a:pt x="273" y="0"/>
                  </a:lnTo>
                  <a:lnTo>
                    <a:pt x="273" y="1131"/>
                  </a:lnTo>
                  <a:lnTo>
                    <a:pt x="0" y="1392"/>
                  </a:lnTo>
                  <a:lnTo>
                    <a:pt x="0" y="261"/>
                  </a:lnTo>
                </a:path>
              </a:pathLst>
            </a:custGeom>
            <a:solidFill>
              <a:schemeClr val="bg2"/>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9" name="Freeform 46"/>
            <p:cNvSpPr>
              <a:spLocks/>
            </p:cNvSpPr>
            <p:nvPr/>
          </p:nvSpPr>
          <p:spPr bwMode="auto">
            <a:xfrm>
              <a:off x="2575" y="1532"/>
              <a:ext cx="1091" cy="175"/>
            </a:xfrm>
            <a:custGeom>
              <a:avLst/>
              <a:gdLst/>
              <a:ahLst/>
              <a:cxnLst>
                <a:cxn ang="0">
                  <a:pos x="45" y="131"/>
                </a:cxn>
                <a:cxn ang="0">
                  <a:pos x="182" y="0"/>
                </a:cxn>
                <a:cxn ang="0">
                  <a:pos x="1090" y="0"/>
                </a:cxn>
                <a:cxn ang="0">
                  <a:pos x="908" y="174"/>
                </a:cxn>
                <a:cxn ang="0">
                  <a:pos x="0" y="174"/>
                </a:cxn>
                <a:cxn ang="0">
                  <a:pos x="45" y="131"/>
                </a:cxn>
              </a:cxnLst>
              <a:rect l="0" t="0" r="r" b="b"/>
              <a:pathLst>
                <a:path w="1091" h="175">
                  <a:moveTo>
                    <a:pt x="45" y="131"/>
                  </a:moveTo>
                  <a:lnTo>
                    <a:pt x="182" y="0"/>
                  </a:lnTo>
                  <a:lnTo>
                    <a:pt x="1090" y="0"/>
                  </a:lnTo>
                  <a:lnTo>
                    <a:pt x="908" y="174"/>
                  </a:lnTo>
                  <a:lnTo>
                    <a:pt x="0" y="174"/>
                  </a:lnTo>
                  <a:lnTo>
                    <a:pt x="45" y="131"/>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50" name="Rectangle 47"/>
            <p:cNvSpPr>
              <a:spLocks noChangeArrowheads="1"/>
            </p:cNvSpPr>
            <p:nvPr/>
          </p:nvSpPr>
          <p:spPr bwMode="auto">
            <a:xfrm>
              <a:off x="2443" y="1753"/>
              <a:ext cx="1081" cy="166"/>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51" name="Rectangle 48"/>
            <p:cNvSpPr>
              <a:spLocks noChangeArrowheads="1"/>
            </p:cNvSpPr>
            <p:nvPr/>
          </p:nvSpPr>
          <p:spPr bwMode="auto">
            <a:xfrm>
              <a:off x="2443" y="2710"/>
              <a:ext cx="1081" cy="166"/>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52" name="Rectangle 49"/>
            <p:cNvSpPr>
              <a:spLocks noChangeArrowheads="1"/>
            </p:cNvSpPr>
            <p:nvPr/>
          </p:nvSpPr>
          <p:spPr bwMode="auto">
            <a:xfrm>
              <a:off x="2897" y="1927"/>
              <a:ext cx="219" cy="775"/>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grpSp>
          <p:nvGrpSpPr>
            <p:cNvPr id="53" name="Group 50"/>
            <p:cNvGrpSpPr>
              <a:grpSpLocks/>
            </p:cNvGrpSpPr>
            <p:nvPr/>
          </p:nvGrpSpPr>
          <p:grpSpPr bwMode="auto">
            <a:xfrm>
              <a:off x="2897" y="1971"/>
              <a:ext cx="37" cy="644"/>
              <a:chOff x="2897" y="1971"/>
              <a:chExt cx="37" cy="644"/>
            </a:xfrm>
          </p:grpSpPr>
          <p:sp>
            <p:nvSpPr>
              <p:cNvPr id="69" name="Rectangle 51"/>
              <p:cNvSpPr>
                <a:spLocks noChangeArrowheads="1"/>
              </p:cNvSpPr>
              <p:nvPr/>
            </p:nvSpPr>
            <p:spPr bwMode="auto">
              <a:xfrm>
                <a:off x="2897" y="1971"/>
                <a:ext cx="37" cy="35"/>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70" name="Rectangle 52"/>
              <p:cNvSpPr>
                <a:spLocks noChangeArrowheads="1"/>
              </p:cNvSpPr>
              <p:nvPr/>
            </p:nvSpPr>
            <p:spPr bwMode="auto">
              <a:xfrm>
                <a:off x="2897" y="2058"/>
                <a:ext cx="37" cy="35"/>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71" name="Rectangle 53"/>
              <p:cNvSpPr>
                <a:spLocks noChangeArrowheads="1"/>
              </p:cNvSpPr>
              <p:nvPr/>
            </p:nvSpPr>
            <p:spPr bwMode="auto">
              <a:xfrm>
                <a:off x="2897" y="2145"/>
                <a:ext cx="37" cy="35"/>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72" name="Rectangle 54"/>
              <p:cNvSpPr>
                <a:spLocks noChangeArrowheads="1"/>
              </p:cNvSpPr>
              <p:nvPr/>
            </p:nvSpPr>
            <p:spPr bwMode="auto">
              <a:xfrm>
                <a:off x="2897" y="2232"/>
                <a:ext cx="37" cy="35"/>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73" name="Rectangle 55"/>
              <p:cNvSpPr>
                <a:spLocks noChangeArrowheads="1"/>
              </p:cNvSpPr>
              <p:nvPr/>
            </p:nvSpPr>
            <p:spPr bwMode="auto">
              <a:xfrm>
                <a:off x="2897" y="2319"/>
                <a:ext cx="37" cy="35"/>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74" name="Rectangle 56"/>
              <p:cNvSpPr>
                <a:spLocks noChangeArrowheads="1"/>
              </p:cNvSpPr>
              <p:nvPr/>
            </p:nvSpPr>
            <p:spPr bwMode="auto">
              <a:xfrm>
                <a:off x="2897" y="2406"/>
                <a:ext cx="37" cy="35"/>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75" name="Rectangle 57"/>
              <p:cNvSpPr>
                <a:spLocks noChangeArrowheads="1"/>
              </p:cNvSpPr>
              <p:nvPr/>
            </p:nvSpPr>
            <p:spPr bwMode="auto">
              <a:xfrm>
                <a:off x="2897" y="2493"/>
                <a:ext cx="37" cy="35"/>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76" name="Rectangle 58"/>
              <p:cNvSpPr>
                <a:spLocks noChangeArrowheads="1"/>
              </p:cNvSpPr>
              <p:nvPr/>
            </p:nvSpPr>
            <p:spPr bwMode="auto">
              <a:xfrm>
                <a:off x="2897" y="2580"/>
                <a:ext cx="37" cy="35"/>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grpSp>
        <p:grpSp>
          <p:nvGrpSpPr>
            <p:cNvPr id="54" name="Group 59"/>
            <p:cNvGrpSpPr>
              <a:grpSpLocks/>
            </p:cNvGrpSpPr>
            <p:nvPr/>
          </p:nvGrpSpPr>
          <p:grpSpPr bwMode="auto">
            <a:xfrm>
              <a:off x="2988" y="1971"/>
              <a:ext cx="128" cy="644"/>
              <a:chOff x="2988" y="1971"/>
              <a:chExt cx="128" cy="644"/>
            </a:xfrm>
          </p:grpSpPr>
          <p:sp>
            <p:nvSpPr>
              <p:cNvPr id="61" name="Rectangle 60"/>
              <p:cNvSpPr>
                <a:spLocks noChangeArrowheads="1"/>
              </p:cNvSpPr>
              <p:nvPr/>
            </p:nvSpPr>
            <p:spPr bwMode="auto">
              <a:xfrm>
                <a:off x="2988" y="1971"/>
                <a:ext cx="128" cy="35"/>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62" name="Rectangle 61"/>
              <p:cNvSpPr>
                <a:spLocks noChangeArrowheads="1"/>
              </p:cNvSpPr>
              <p:nvPr/>
            </p:nvSpPr>
            <p:spPr bwMode="auto">
              <a:xfrm>
                <a:off x="2988" y="2058"/>
                <a:ext cx="128" cy="35"/>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63" name="Rectangle 62"/>
              <p:cNvSpPr>
                <a:spLocks noChangeArrowheads="1"/>
              </p:cNvSpPr>
              <p:nvPr/>
            </p:nvSpPr>
            <p:spPr bwMode="auto">
              <a:xfrm>
                <a:off x="2988" y="2145"/>
                <a:ext cx="128" cy="35"/>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64" name="Rectangle 63"/>
              <p:cNvSpPr>
                <a:spLocks noChangeArrowheads="1"/>
              </p:cNvSpPr>
              <p:nvPr/>
            </p:nvSpPr>
            <p:spPr bwMode="auto">
              <a:xfrm>
                <a:off x="2988" y="2232"/>
                <a:ext cx="128" cy="35"/>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65" name="Rectangle 64"/>
              <p:cNvSpPr>
                <a:spLocks noChangeArrowheads="1"/>
              </p:cNvSpPr>
              <p:nvPr/>
            </p:nvSpPr>
            <p:spPr bwMode="auto">
              <a:xfrm>
                <a:off x="2988" y="2319"/>
                <a:ext cx="128" cy="35"/>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66" name="Rectangle 65"/>
              <p:cNvSpPr>
                <a:spLocks noChangeArrowheads="1"/>
              </p:cNvSpPr>
              <p:nvPr/>
            </p:nvSpPr>
            <p:spPr bwMode="auto">
              <a:xfrm>
                <a:off x="2988" y="2406"/>
                <a:ext cx="128" cy="35"/>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67" name="Rectangle 66"/>
              <p:cNvSpPr>
                <a:spLocks noChangeArrowheads="1"/>
              </p:cNvSpPr>
              <p:nvPr/>
            </p:nvSpPr>
            <p:spPr bwMode="auto">
              <a:xfrm>
                <a:off x="2988" y="2493"/>
                <a:ext cx="128" cy="35"/>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68" name="Rectangle 67"/>
              <p:cNvSpPr>
                <a:spLocks noChangeArrowheads="1"/>
              </p:cNvSpPr>
              <p:nvPr/>
            </p:nvSpPr>
            <p:spPr bwMode="auto">
              <a:xfrm>
                <a:off x="2988" y="2580"/>
                <a:ext cx="128" cy="35"/>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grpSp>
        <p:sp>
          <p:nvSpPr>
            <p:cNvPr id="55" name="Rectangle 68"/>
            <p:cNvSpPr>
              <a:spLocks noChangeArrowheads="1"/>
            </p:cNvSpPr>
            <p:nvPr/>
          </p:nvSpPr>
          <p:spPr bwMode="auto">
            <a:xfrm>
              <a:off x="2443" y="1927"/>
              <a:ext cx="446" cy="775"/>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56" name="Rectangle 69"/>
            <p:cNvSpPr>
              <a:spLocks noChangeArrowheads="1"/>
            </p:cNvSpPr>
            <p:nvPr/>
          </p:nvSpPr>
          <p:spPr bwMode="auto">
            <a:xfrm>
              <a:off x="3079" y="1927"/>
              <a:ext cx="445" cy="775"/>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57" name="Line 70"/>
            <p:cNvSpPr>
              <a:spLocks noChangeShapeType="1"/>
            </p:cNvSpPr>
            <p:nvPr/>
          </p:nvSpPr>
          <p:spPr bwMode="auto">
            <a:xfrm>
              <a:off x="2451" y="1923"/>
              <a:ext cx="1065" cy="0"/>
            </a:xfrm>
            <a:prstGeom prst="line">
              <a:avLst/>
            </a:prstGeom>
            <a:noFill/>
            <a:ln w="38100" cmpd="dbl">
              <a:solidFill>
                <a:schemeClr val="tx1"/>
              </a:solidFill>
              <a:round/>
              <a:headEnd/>
              <a:tailEnd/>
            </a:ln>
            <a:effectLst/>
          </p:spPr>
          <p:txBody>
            <a:bodyPr wrap="none" anchor="ctr"/>
            <a:lstStyle/>
            <a:p>
              <a:endParaRPr lang="zh-TW" altLang="en-US"/>
            </a:p>
          </p:txBody>
        </p:sp>
        <p:sp>
          <p:nvSpPr>
            <p:cNvPr id="58" name="Line 71"/>
            <p:cNvSpPr>
              <a:spLocks noChangeShapeType="1"/>
            </p:cNvSpPr>
            <p:nvPr/>
          </p:nvSpPr>
          <p:spPr bwMode="auto">
            <a:xfrm>
              <a:off x="2451" y="2706"/>
              <a:ext cx="1065" cy="0"/>
            </a:xfrm>
            <a:prstGeom prst="line">
              <a:avLst/>
            </a:prstGeom>
            <a:noFill/>
            <a:ln w="38100" cmpd="dbl">
              <a:solidFill>
                <a:schemeClr val="tx1"/>
              </a:solidFill>
              <a:round/>
              <a:headEnd/>
              <a:tailEnd/>
            </a:ln>
            <a:effectLst/>
          </p:spPr>
          <p:txBody>
            <a:bodyPr wrap="none" anchor="ctr"/>
            <a:lstStyle/>
            <a:p>
              <a:endParaRPr lang="zh-TW" altLang="en-US"/>
            </a:p>
          </p:txBody>
        </p:sp>
        <p:sp>
          <p:nvSpPr>
            <p:cNvPr id="59" name="Rectangle 72"/>
            <p:cNvSpPr>
              <a:spLocks noChangeArrowheads="1"/>
            </p:cNvSpPr>
            <p:nvPr/>
          </p:nvSpPr>
          <p:spPr bwMode="auto">
            <a:xfrm>
              <a:off x="2867" y="3080"/>
              <a:ext cx="314" cy="203"/>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de-DE" altLang="zh-CN" sz="1600" b="0"/>
                <a:t>EM</a:t>
              </a:r>
            </a:p>
          </p:txBody>
        </p:sp>
        <p:sp>
          <p:nvSpPr>
            <p:cNvPr id="60" name="Freeform 73"/>
            <p:cNvSpPr>
              <a:spLocks/>
            </p:cNvSpPr>
            <p:nvPr/>
          </p:nvSpPr>
          <p:spPr bwMode="auto">
            <a:xfrm>
              <a:off x="3676" y="1968"/>
              <a:ext cx="69" cy="385"/>
            </a:xfrm>
            <a:custGeom>
              <a:avLst/>
              <a:gdLst/>
              <a:ahLst/>
              <a:cxnLst>
                <a:cxn ang="0">
                  <a:pos x="0" y="384"/>
                </a:cxn>
                <a:cxn ang="0">
                  <a:pos x="68" y="314"/>
                </a:cxn>
                <a:cxn ang="0">
                  <a:pos x="68" y="0"/>
                </a:cxn>
                <a:cxn ang="0">
                  <a:pos x="0" y="70"/>
                </a:cxn>
                <a:cxn ang="0">
                  <a:pos x="0" y="349"/>
                </a:cxn>
              </a:cxnLst>
              <a:rect l="0" t="0" r="r" b="b"/>
              <a:pathLst>
                <a:path w="69" h="385">
                  <a:moveTo>
                    <a:pt x="0" y="384"/>
                  </a:moveTo>
                  <a:lnTo>
                    <a:pt x="68" y="314"/>
                  </a:lnTo>
                  <a:lnTo>
                    <a:pt x="68" y="0"/>
                  </a:lnTo>
                  <a:lnTo>
                    <a:pt x="0" y="70"/>
                  </a:lnTo>
                  <a:lnTo>
                    <a:pt x="0" y="349"/>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grpSp>
      <p:grpSp>
        <p:nvGrpSpPr>
          <p:cNvPr id="77" name="Group 74"/>
          <p:cNvGrpSpPr>
            <a:grpSpLocks/>
          </p:cNvGrpSpPr>
          <p:nvPr/>
        </p:nvGrpSpPr>
        <p:grpSpPr bwMode="auto">
          <a:xfrm>
            <a:off x="6612880" y="2874788"/>
            <a:ext cx="2163763" cy="2849563"/>
            <a:chOff x="4254" y="1488"/>
            <a:chExt cx="1363" cy="1795"/>
          </a:xfrm>
        </p:grpSpPr>
        <p:sp>
          <p:nvSpPr>
            <p:cNvPr id="78" name="Rectangle 75"/>
            <p:cNvSpPr>
              <a:spLocks noChangeArrowheads="1"/>
            </p:cNvSpPr>
            <p:nvPr/>
          </p:nvSpPr>
          <p:spPr bwMode="auto">
            <a:xfrm>
              <a:off x="4258" y="1753"/>
              <a:ext cx="1081" cy="1123"/>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79" name="Freeform 76"/>
            <p:cNvSpPr>
              <a:spLocks/>
            </p:cNvSpPr>
            <p:nvPr/>
          </p:nvSpPr>
          <p:spPr bwMode="auto">
            <a:xfrm>
              <a:off x="4254" y="1488"/>
              <a:ext cx="1363" cy="262"/>
            </a:xfrm>
            <a:custGeom>
              <a:avLst/>
              <a:gdLst/>
              <a:ahLst/>
              <a:cxnLst>
                <a:cxn ang="0">
                  <a:pos x="0" y="261"/>
                </a:cxn>
                <a:cxn ang="0">
                  <a:pos x="272" y="0"/>
                </a:cxn>
                <a:cxn ang="0">
                  <a:pos x="1362" y="0"/>
                </a:cxn>
                <a:cxn ang="0">
                  <a:pos x="1090" y="261"/>
                </a:cxn>
                <a:cxn ang="0">
                  <a:pos x="0" y="261"/>
                </a:cxn>
              </a:cxnLst>
              <a:rect l="0" t="0" r="r" b="b"/>
              <a:pathLst>
                <a:path w="1363" h="262">
                  <a:moveTo>
                    <a:pt x="0" y="261"/>
                  </a:moveTo>
                  <a:lnTo>
                    <a:pt x="272" y="0"/>
                  </a:lnTo>
                  <a:lnTo>
                    <a:pt x="1362" y="0"/>
                  </a:lnTo>
                  <a:lnTo>
                    <a:pt x="1090" y="261"/>
                  </a:lnTo>
                  <a:lnTo>
                    <a:pt x="0" y="261"/>
                  </a:lnTo>
                </a:path>
              </a:pathLst>
            </a:custGeom>
            <a:solidFill>
              <a:schemeClr val="bg2"/>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80" name="Freeform 77"/>
            <p:cNvSpPr>
              <a:spLocks/>
            </p:cNvSpPr>
            <p:nvPr/>
          </p:nvSpPr>
          <p:spPr bwMode="auto">
            <a:xfrm>
              <a:off x="5343" y="1488"/>
              <a:ext cx="274" cy="1393"/>
            </a:xfrm>
            <a:custGeom>
              <a:avLst/>
              <a:gdLst/>
              <a:ahLst/>
              <a:cxnLst>
                <a:cxn ang="0">
                  <a:pos x="0" y="261"/>
                </a:cxn>
                <a:cxn ang="0">
                  <a:pos x="273" y="0"/>
                </a:cxn>
                <a:cxn ang="0">
                  <a:pos x="273" y="1131"/>
                </a:cxn>
                <a:cxn ang="0">
                  <a:pos x="0" y="1392"/>
                </a:cxn>
                <a:cxn ang="0">
                  <a:pos x="0" y="261"/>
                </a:cxn>
              </a:cxnLst>
              <a:rect l="0" t="0" r="r" b="b"/>
              <a:pathLst>
                <a:path w="274" h="1393">
                  <a:moveTo>
                    <a:pt x="0" y="261"/>
                  </a:moveTo>
                  <a:lnTo>
                    <a:pt x="273" y="0"/>
                  </a:lnTo>
                  <a:lnTo>
                    <a:pt x="273" y="1131"/>
                  </a:lnTo>
                  <a:lnTo>
                    <a:pt x="0" y="1392"/>
                  </a:lnTo>
                  <a:lnTo>
                    <a:pt x="0" y="261"/>
                  </a:lnTo>
                </a:path>
              </a:pathLst>
            </a:custGeom>
            <a:solidFill>
              <a:schemeClr val="bg2"/>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81" name="Freeform 78"/>
            <p:cNvSpPr>
              <a:spLocks/>
            </p:cNvSpPr>
            <p:nvPr/>
          </p:nvSpPr>
          <p:spPr bwMode="auto">
            <a:xfrm>
              <a:off x="4391" y="1532"/>
              <a:ext cx="1090" cy="175"/>
            </a:xfrm>
            <a:custGeom>
              <a:avLst/>
              <a:gdLst/>
              <a:ahLst/>
              <a:cxnLst>
                <a:cxn ang="0">
                  <a:pos x="45" y="131"/>
                </a:cxn>
                <a:cxn ang="0">
                  <a:pos x="182" y="0"/>
                </a:cxn>
                <a:cxn ang="0">
                  <a:pos x="1089" y="0"/>
                </a:cxn>
                <a:cxn ang="0">
                  <a:pos x="908" y="174"/>
                </a:cxn>
                <a:cxn ang="0">
                  <a:pos x="0" y="174"/>
                </a:cxn>
                <a:cxn ang="0">
                  <a:pos x="45" y="131"/>
                </a:cxn>
              </a:cxnLst>
              <a:rect l="0" t="0" r="r" b="b"/>
              <a:pathLst>
                <a:path w="1090" h="175">
                  <a:moveTo>
                    <a:pt x="45" y="131"/>
                  </a:moveTo>
                  <a:lnTo>
                    <a:pt x="182" y="0"/>
                  </a:lnTo>
                  <a:lnTo>
                    <a:pt x="1089" y="0"/>
                  </a:lnTo>
                  <a:lnTo>
                    <a:pt x="908" y="174"/>
                  </a:lnTo>
                  <a:lnTo>
                    <a:pt x="0" y="174"/>
                  </a:lnTo>
                  <a:lnTo>
                    <a:pt x="45" y="131"/>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82" name="Rectangle 79"/>
            <p:cNvSpPr>
              <a:spLocks noChangeArrowheads="1"/>
            </p:cNvSpPr>
            <p:nvPr/>
          </p:nvSpPr>
          <p:spPr bwMode="auto">
            <a:xfrm>
              <a:off x="4258" y="1753"/>
              <a:ext cx="1081" cy="166"/>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83" name="Rectangle 80"/>
            <p:cNvSpPr>
              <a:spLocks noChangeArrowheads="1"/>
            </p:cNvSpPr>
            <p:nvPr/>
          </p:nvSpPr>
          <p:spPr bwMode="auto">
            <a:xfrm>
              <a:off x="4258" y="2710"/>
              <a:ext cx="1081" cy="166"/>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84" name="Rectangle 81"/>
            <p:cNvSpPr>
              <a:spLocks noChangeArrowheads="1"/>
            </p:cNvSpPr>
            <p:nvPr/>
          </p:nvSpPr>
          <p:spPr bwMode="auto">
            <a:xfrm>
              <a:off x="4712" y="1927"/>
              <a:ext cx="219" cy="775"/>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85" name="Rectangle 82"/>
            <p:cNvSpPr>
              <a:spLocks noChangeArrowheads="1"/>
            </p:cNvSpPr>
            <p:nvPr/>
          </p:nvSpPr>
          <p:spPr bwMode="auto">
            <a:xfrm>
              <a:off x="4712" y="2232"/>
              <a:ext cx="38" cy="35"/>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86" name="Rectangle 83"/>
            <p:cNvSpPr>
              <a:spLocks noChangeArrowheads="1"/>
            </p:cNvSpPr>
            <p:nvPr/>
          </p:nvSpPr>
          <p:spPr bwMode="auto">
            <a:xfrm>
              <a:off x="4712" y="2319"/>
              <a:ext cx="38" cy="35"/>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87" name="Rectangle 84"/>
            <p:cNvSpPr>
              <a:spLocks noChangeArrowheads="1"/>
            </p:cNvSpPr>
            <p:nvPr/>
          </p:nvSpPr>
          <p:spPr bwMode="auto">
            <a:xfrm>
              <a:off x="4712" y="2406"/>
              <a:ext cx="38" cy="35"/>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88" name="Rectangle 85"/>
            <p:cNvSpPr>
              <a:spLocks noChangeArrowheads="1"/>
            </p:cNvSpPr>
            <p:nvPr/>
          </p:nvSpPr>
          <p:spPr bwMode="auto">
            <a:xfrm>
              <a:off x="4712" y="2493"/>
              <a:ext cx="38" cy="35"/>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89" name="Rectangle 86"/>
            <p:cNvSpPr>
              <a:spLocks noChangeArrowheads="1"/>
            </p:cNvSpPr>
            <p:nvPr/>
          </p:nvSpPr>
          <p:spPr bwMode="auto">
            <a:xfrm>
              <a:off x="4712" y="2580"/>
              <a:ext cx="38" cy="35"/>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90" name="Rectangle 87"/>
            <p:cNvSpPr>
              <a:spLocks noChangeArrowheads="1"/>
            </p:cNvSpPr>
            <p:nvPr/>
          </p:nvSpPr>
          <p:spPr bwMode="auto">
            <a:xfrm>
              <a:off x="4803" y="2232"/>
              <a:ext cx="128" cy="35"/>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91" name="Rectangle 88"/>
            <p:cNvSpPr>
              <a:spLocks noChangeArrowheads="1"/>
            </p:cNvSpPr>
            <p:nvPr/>
          </p:nvSpPr>
          <p:spPr bwMode="auto">
            <a:xfrm>
              <a:off x="4803" y="2319"/>
              <a:ext cx="128" cy="35"/>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92" name="Rectangle 89"/>
            <p:cNvSpPr>
              <a:spLocks noChangeArrowheads="1"/>
            </p:cNvSpPr>
            <p:nvPr/>
          </p:nvSpPr>
          <p:spPr bwMode="auto">
            <a:xfrm>
              <a:off x="4803" y="2406"/>
              <a:ext cx="128" cy="35"/>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93" name="Rectangle 90"/>
            <p:cNvSpPr>
              <a:spLocks noChangeArrowheads="1"/>
            </p:cNvSpPr>
            <p:nvPr/>
          </p:nvSpPr>
          <p:spPr bwMode="auto">
            <a:xfrm>
              <a:off x="4803" y="2493"/>
              <a:ext cx="128" cy="35"/>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94" name="Rectangle 91"/>
            <p:cNvSpPr>
              <a:spLocks noChangeArrowheads="1"/>
            </p:cNvSpPr>
            <p:nvPr/>
          </p:nvSpPr>
          <p:spPr bwMode="auto">
            <a:xfrm>
              <a:off x="4803" y="2580"/>
              <a:ext cx="128" cy="35"/>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95" name="Rectangle 92"/>
            <p:cNvSpPr>
              <a:spLocks noChangeArrowheads="1"/>
            </p:cNvSpPr>
            <p:nvPr/>
          </p:nvSpPr>
          <p:spPr bwMode="auto">
            <a:xfrm>
              <a:off x="4258" y="1927"/>
              <a:ext cx="446" cy="775"/>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96" name="Rectangle 93"/>
            <p:cNvSpPr>
              <a:spLocks noChangeArrowheads="1"/>
            </p:cNvSpPr>
            <p:nvPr/>
          </p:nvSpPr>
          <p:spPr bwMode="auto">
            <a:xfrm>
              <a:off x="4894" y="1927"/>
              <a:ext cx="445" cy="775"/>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97" name="Line 94"/>
            <p:cNvSpPr>
              <a:spLocks noChangeShapeType="1"/>
            </p:cNvSpPr>
            <p:nvPr/>
          </p:nvSpPr>
          <p:spPr bwMode="auto">
            <a:xfrm>
              <a:off x="4266" y="1923"/>
              <a:ext cx="1065" cy="0"/>
            </a:xfrm>
            <a:prstGeom prst="line">
              <a:avLst/>
            </a:prstGeom>
            <a:noFill/>
            <a:ln w="38100" cmpd="dbl">
              <a:solidFill>
                <a:schemeClr val="tx1"/>
              </a:solidFill>
              <a:round/>
              <a:headEnd/>
              <a:tailEnd/>
            </a:ln>
            <a:effectLst/>
          </p:spPr>
          <p:txBody>
            <a:bodyPr wrap="none" anchor="ctr"/>
            <a:lstStyle/>
            <a:p>
              <a:endParaRPr lang="zh-TW" altLang="en-US"/>
            </a:p>
          </p:txBody>
        </p:sp>
        <p:sp>
          <p:nvSpPr>
            <p:cNvPr id="98" name="Line 95"/>
            <p:cNvSpPr>
              <a:spLocks noChangeShapeType="1"/>
            </p:cNvSpPr>
            <p:nvPr/>
          </p:nvSpPr>
          <p:spPr bwMode="auto">
            <a:xfrm>
              <a:off x="4266" y="2706"/>
              <a:ext cx="1065" cy="0"/>
            </a:xfrm>
            <a:prstGeom prst="line">
              <a:avLst/>
            </a:prstGeom>
            <a:noFill/>
            <a:ln w="38100" cmpd="dbl">
              <a:solidFill>
                <a:schemeClr val="tx1"/>
              </a:solidFill>
              <a:round/>
              <a:headEnd/>
              <a:tailEnd/>
            </a:ln>
            <a:effectLst/>
          </p:spPr>
          <p:txBody>
            <a:bodyPr wrap="none" anchor="ctr"/>
            <a:lstStyle/>
            <a:p>
              <a:endParaRPr lang="zh-TW" altLang="en-US"/>
            </a:p>
          </p:txBody>
        </p:sp>
        <p:sp>
          <p:nvSpPr>
            <p:cNvPr id="99" name="Rectangle 96"/>
            <p:cNvSpPr>
              <a:spLocks noChangeArrowheads="1"/>
            </p:cNvSpPr>
            <p:nvPr/>
          </p:nvSpPr>
          <p:spPr bwMode="auto">
            <a:xfrm>
              <a:off x="4304" y="1971"/>
              <a:ext cx="37" cy="35"/>
            </a:xfrm>
            <a:prstGeom prst="rect">
              <a:avLst/>
            </a:prstGeom>
            <a:solidFill>
              <a:schemeClr val="bg2"/>
            </a:solidFill>
            <a:ln w="12700">
              <a:solidFill>
                <a:schemeClr val="tx1"/>
              </a:solidFill>
              <a:prstDash val="sysDot"/>
              <a:miter lim="800000"/>
              <a:headEnd/>
              <a:tailEnd/>
            </a:ln>
            <a:effectLst/>
          </p:spPr>
          <p:txBody>
            <a:bodyPr wrap="none" anchor="ctr"/>
            <a:lstStyle/>
            <a:p>
              <a:endParaRPr lang="zh-TW" altLang="en-US"/>
            </a:p>
          </p:txBody>
        </p:sp>
        <p:sp>
          <p:nvSpPr>
            <p:cNvPr id="100" name="Rectangle 97"/>
            <p:cNvSpPr>
              <a:spLocks noChangeArrowheads="1"/>
            </p:cNvSpPr>
            <p:nvPr/>
          </p:nvSpPr>
          <p:spPr bwMode="auto">
            <a:xfrm>
              <a:off x="4395" y="1971"/>
              <a:ext cx="37" cy="35"/>
            </a:xfrm>
            <a:prstGeom prst="rect">
              <a:avLst/>
            </a:prstGeom>
            <a:solidFill>
              <a:schemeClr val="bg2"/>
            </a:solidFill>
            <a:ln w="12700">
              <a:solidFill>
                <a:schemeClr val="tx1"/>
              </a:solidFill>
              <a:prstDash val="sysDot"/>
              <a:miter lim="800000"/>
              <a:headEnd/>
              <a:tailEnd/>
            </a:ln>
            <a:effectLst/>
          </p:spPr>
          <p:txBody>
            <a:bodyPr wrap="none" anchor="ctr"/>
            <a:lstStyle/>
            <a:p>
              <a:endParaRPr lang="zh-TW" altLang="en-US"/>
            </a:p>
          </p:txBody>
        </p:sp>
        <p:sp>
          <p:nvSpPr>
            <p:cNvPr id="101" name="Rectangle 98"/>
            <p:cNvSpPr>
              <a:spLocks noChangeArrowheads="1"/>
            </p:cNvSpPr>
            <p:nvPr/>
          </p:nvSpPr>
          <p:spPr bwMode="auto">
            <a:xfrm>
              <a:off x="4486" y="1971"/>
              <a:ext cx="37" cy="35"/>
            </a:xfrm>
            <a:prstGeom prst="rect">
              <a:avLst/>
            </a:prstGeom>
            <a:solidFill>
              <a:schemeClr val="bg2"/>
            </a:solidFill>
            <a:ln w="12700">
              <a:solidFill>
                <a:schemeClr val="tx1"/>
              </a:solidFill>
              <a:prstDash val="sysDot"/>
              <a:miter lim="800000"/>
              <a:headEnd/>
              <a:tailEnd/>
            </a:ln>
            <a:effectLst/>
          </p:spPr>
          <p:txBody>
            <a:bodyPr wrap="none" anchor="ctr"/>
            <a:lstStyle/>
            <a:p>
              <a:endParaRPr lang="zh-TW" altLang="en-US"/>
            </a:p>
          </p:txBody>
        </p:sp>
        <p:sp>
          <p:nvSpPr>
            <p:cNvPr id="102" name="Rectangle 99"/>
            <p:cNvSpPr>
              <a:spLocks noChangeArrowheads="1"/>
            </p:cNvSpPr>
            <p:nvPr/>
          </p:nvSpPr>
          <p:spPr bwMode="auto">
            <a:xfrm>
              <a:off x="4576" y="1971"/>
              <a:ext cx="37" cy="35"/>
            </a:xfrm>
            <a:prstGeom prst="rect">
              <a:avLst/>
            </a:prstGeom>
            <a:solidFill>
              <a:schemeClr val="bg2"/>
            </a:solidFill>
            <a:ln w="12700">
              <a:solidFill>
                <a:schemeClr val="tx1"/>
              </a:solidFill>
              <a:prstDash val="sysDot"/>
              <a:miter lim="800000"/>
              <a:headEnd/>
              <a:tailEnd/>
            </a:ln>
            <a:effectLst/>
          </p:spPr>
          <p:txBody>
            <a:bodyPr wrap="none" anchor="ctr"/>
            <a:lstStyle/>
            <a:p>
              <a:endParaRPr lang="zh-TW" altLang="en-US"/>
            </a:p>
          </p:txBody>
        </p:sp>
        <p:sp>
          <p:nvSpPr>
            <p:cNvPr id="103" name="Rectangle 100"/>
            <p:cNvSpPr>
              <a:spLocks noChangeArrowheads="1"/>
            </p:cNvSpPr>
            <p:nvPr/>
          </p:nvSpPr>
          <p:spPr bwMode="auto">
            <a:xfrm>
              <a:off x="4304" y="2058"/>
              <a:ext cx="37" cy="35"/>
            </a:xfrm>
            <a:prstGeom prst="rect">
              <a:avLst/>
            </a:prstGeom>
            <a:solidFill>
              <a:schemeClr val="bg2"/>
            </a:solidFill>
            <a:ln w="12700">
              <a:solidFill>
                <a:schemeClr val="tx1"/>
              </a:solidFill>
              <a:prstDash val="sysDot"/>
              <a:miter lim="800000"/>
              <a:headEnd/>
              <a:tailEnd/>
            </a:ln>
            <a:effectLst/>
          </p:spPr>
          <p:txBody>
            <a:bodyPr wrap="none" anchor="ctr"/>
            <a:lstStyle/>
            <a:p>
              <a:endParaRPr lang="zh-TW" altLang="en-US"/>
            </a:p>
          </p:txBody>
        </p:sp>
        <p:sp>
          <p:nvSpPr>
            <p:cNvPr id="104" name="Rectangle 101"/>
            <p:cNvSpPr>
              <a:spLocks noChangeArrowheads="1"/>
            </p:cNvSpPr>
            <p:nvPr/>
          </p:nvSpPr>
          <p:spPr bwMode="auto">
            <a:xfrm>
              <a:off x="4395" y="2058"/>
              <a:ext cx="37" cy="35"/>
            </a:xfrm>
            <a:prstGeom prst="rect">
              <a:avLst/>
            </a:prstGeom>
            <a:solidFill>
              <a:schemeClr val="bg2"/>
            </a:solidFill>
            <a:ln w="12700">
              <a:solidFill>
                <a:schemeClr val="tx1"/>
              </a:solidFill>
              <a:prstDash val="sysDot"/>
              <a:miter lim="800000"/>
              <a:headEnd/>
              <a:tailEnd/>
            </a:ln>
            <a:effectLst/>
          </p:spPr>
          <p:txBody>
            <a:bodyPr wrap="none" anchor="ctr"/>
            <a:lstStyle/>
            <a:p>
              <a:endParaRPr lang="zh-TW" altLang="en-US"/>
            </a:p>
          </p:txBody>
        </p:sp>
        <p:sp>
          <p:nvSpPr>
            <p:cNvPr id="105" name="Rectangle 102"/>
            <p:cNvSpPr>
              <a:spLocks noChangeArrowheads="1"/>
            </p:cNvSpPr>
            <p:nvPr/>
          </p:nvSpPr>
          <p:spPr bwMode="auto">
            <a:xfrm>
              <a:off x="4304" y="2145"/>
              <a:ext cx="37" cy="35"/>
            </a:xfrm>
            <a:prstGeom prst="rect">
              <a:avLst/>
            </a:prstGeom>
            <a:solidFill>
              <a:schemeClr val="bg2"/>
            </a:solidFill>
            <a:ln w="12700">
              <a:solidFill>
                <a:schemeClr val="tx1"/>
              </a:solidFill>
              <a:prstDash val="sysDot"/>
              <a:miter lim="800000"/>
              <a:headEnd/>
              <a:tailEnd/>
            </a:ln>
            <a:effectLst/>
          </p:spPr>
          <p:txBody>
            <a:bodyPr wrap="none" anchor="ctr"/>
            <a:lstStyle/>
            <a:p>
              <a:endParaRPr lang="zh-TW" altLang="en-US"/>
            </a:p>
          </p:txBody>
        </p:sp>
        <p:sp>
          <p:nvSpPr>
            <p:cNvPr id="106" name="Rectangle 103"/>
            <p:cNvSpPr>
              <a:spLocks noChangeArrowheads="1"/>
            </p:cNvSpPr>
            <p:nvPr/>
          </p:nvSpPr>
          <p:spPr bwMode="auto">
            <a:xfrm>
              <a:off x="4486" y="2145"/>
              <a:ext cx="37" cy="35"/>
            </a:xfrm>
            <a:prstGeom prst="rect">
              <a:avLst/>
            </a:prstGeom>
            <a:solidFill>
              <a:schemeClr val="bg2"/>
            </a:solidFill>
            <a:ln w="12700">
              <a:solidFill>
                <a:schemeClr val="tx1"/>
              </a:solidFill>
              <a:prstDash val="sysDot"/>
              <a:miter lim="800000"/>
              <a:headEnd/>
              <a:tailEnd/>
            </a:ln>
            <a:effectLst/>
          </p:spPr>
          <p:txBody>
            <a:bodyPr wrap="none" anchor="ctr"/>
            <a:lstStyle/>
            <a:p>
              <a:endParaRPr lang="zh-TW" altLang="en-US"/>
            </a:p>
          </p:txBody>
        </p:sp>
        <p:sp>
          <p:nvSpPr>
            <p:cNvPr id="107" name="Rectangle 104"/>
            <p:cNvSpPr>
              <a:spLocks noChangeArrowheads="1"/>
            </p:cNvSpPr>
            <p:nvPr/>
          </p:nvSpPr>
          <p:spPr bwMode="auto">
            <a:xfrm>
              <a:off x="4874" y="1919"/>
              <a:ext cx="480" cy="150"/>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de-DE" altLang="zh-CN" sz="1000"/>
                <a:t>CP242 - 2</a:t>
              </a:r>
            </a:p>
          </p:txBody>
        </p:sp>
        <p:sp>
          <p:nvSpPr>
            <p:cNvPr id="108" name="Rectangle 105"/>
            <p:cNvSpPr>
              <a:spLocks noChangeArrowheads="1"/>
            </p:cNvSpPr>
            <p:nvPr/>
          </p:nvSpPr>
          <p:spPr bwMode="auto">
            <a:xfrm>
              <a:off x="4835" y="3080"/>
              <a:ext cx="299" cy="203"/>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de-DE" altLang="zh-CN" sz="1600" b="0"/>
                <a:t>CP</a:t>
              </a:r>
            </a:p>
          </p:txBody>
        </p:sp>
        <p:sp>
          <p:nvSpPr>
            <p:cNvPr id="109" name="Freeform 106"/>
            <p:cNvSpPr>
              <a:spLocks/>
            </p:cNvSpPr>
            <p:nvPr/>
          </p:nvSpPr>
          <p:spPr bwMode="auto">
            <a:xfrm>
              <a:off x="5500" y="1968"/>
              <a:ext cx="69" cy="385"/>
            </a:xfrm>
            <a:custGeom>
              <a:avLst/>
              <a:gdLst/>
              <a:ahLst/>
              <a:cxnLst>
                <a:cxn ang="0">
                  <a:pos x="0" y="384"/>
                </a:cxn>
                <a:cxn ang="0">
                  <a:pos x="68" y="314"/>
                </a:cxn>
                <a:cxn ang="0">
                  <a:pos x="68" y="0"/>
                </a:cxn>
                <a:cxn ang="0">
                  <a:pos x="0" y="70"/>
                </a:cxn>
                <a:cxn ang="0">
                  <a:pos x="0" y="349"/>
                </a:cxn>
              </a:cxnLst>
              <a:rect l="0" t="0" r="r" b="b"/>
              <a:pathLst>
                <a:path w="69" h="385">
                  <a:moveTo>
                    <a:pt x="0" y="384"/>
                  </a:moveTo>
                  <a:lnTo>
                    <a:pt x="68" y="314"/>
                  </a:lnTo>
                  <a:lnTo>
                    <a:pt x="68" y="0"/>
                  </a:lnTo>
                  <a:lnTo>
                    <a:pt x="0" y="70"/>
                  </a:lnTo>
                  <a:lnTo>
                    <a:pt x="0" y="349"/>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1+#ppt_w/2"/>
                                          </p:val>
                                        </p:tav>
                                        <p:tav tm="100000">
                                          <p:val>
                                            <p:strVal val="#ppt_x"/>
                                          </p:val>
                                        </p:tav>
                                      </p:tavLst>
                                    </p:anim>
                                    <p:anim calcmode="lin" valueType="num">
                                      <p:cBhvr additive="base">
                                        <p:cTn id="14"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additive="base">
                                        <p:cTn id="25" dur="500" fill="hold"/>
                                        <p:tgtEl>
                                          <p:spTgt spid="77"/>
                                        </p:tgtEl>
                                        <p:attrNameLst>
                                          <p:attrName>ppt_x</p:attrName>
                                        </p:attrNameLst>
                                      </p:cBhvr>
                                      <p:tavLst>
                                        <p:tav tm="0">
                                          <p:val>
                                            <p:strVal val="1+#ppt_w/2"/>
                                          </p:val>
                                        </p:tav>
                                        <p:tav tm="100000">
                                          <p:val>
                                            <p:strVal val="#ppt_x"/>
                                          </p:val>
                                        </p:tav>
                                      </p:tavLst>
                                    </p:anim>
                                    <p:anim calcmode="lin" valueType="num">
                                      <p:cBhvr additive="base">
                                        <p:cTn id="26"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西門子</a:t>
            </a:r>
            <a:r>
              <a:rPr lang="en-US" altLang="zh-TW" dirty="0" smtClean="0"/>
              <a:t>PLC</a:t>
            </a:r>
            <a:r>
              <a:rPr lang="zh-TW" altLang="en-US" dirty="0" smtClean="0"/>
              <a:t>介紹</a:t>
            </a:r>
            <a:r>
              <a:rPr lang="en-US" altLang="zh-TW" dirty="0" smtClean="0"/>
              <a:t>-S7-S200</a:t>
            </a:r>
            <a:endParaRPr lang="zh-TW" dirty="0"/>
          </a:p>
        </p:txBody>
      </p:sp>
      <p:sp>
        <p:nvSpPr>
          <p:cNvPr id="4" name="投影片編號版面配置區 3"/>
          <p:cNvSpPr>
            <a:spLocks noGrp="1"/>
          </p:cNvSpPr>
          <p:nvPr>
            <p:ph type="sldNum" sz="quarter" idx="12"/>
          </p:nvPr>
        </p:nvSpPr>
        <p:spPr>
          <a:xfrm>
            <a:off x="0" y="1628800"/>
            <a:ext cx="533400" cy="244476"/>
          </a:xfrm>
        </p:spPr>
        <p:txBody>
          <a:bodyPr>
            <a:normAutofit fontScale="85000" lnSpcReduction="20000"/>
          </a:bodyPr>
          <a:lstStyle/>
          <a:p>
            <a:fld id="{1AD93096-5B34-4342-9326-69289CEAE4C2}" type="slidenum">
              <a:rPr lang="en-US" altLang="zh-TW" smtClean="0"/>
              <a:pPr/>
              <a:t>22</a:t>
            </a:fld>
            <a:endParaRPr lang="zh-TW" altLang="en-US">
              <a:solidFill>
                <a:srgbClr val="FFFFFF"/>
              </a:solidFill>
            </a:endParaRPr>
          </a:p>
        </p:txBody>
      </p:sp>
      <p:sp>
        <p:nvSpPr>
          <p:cNvPr id="5" name="Rectangle 2"/>
          <p:cNvSpPr txBox="1">
            <a:spLocks noChangeArrowheads="1"/>
          </p:cNvSpPr>
          <p:nvPr/>
        </p:nvSpPr>
        <p:spPr>
          <a:xfrm>
            <a:off x="683568" y="1565994"/>
            <a:ext cx="8301037" cy="350838"/>
          </a:xfrm>
          <a:prstGeom prst="rect">
            <a:avLst/>
          </a:prstGeom>
          <a:noFill/>
          <a:ln/>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altLang="zh-CN" sz="2800" b="0" i="0" u="none" strike="noStrike" kern="1200" cap="none" spc="0" normalizeH="0" baseline="0" noProof="0" dirty="0" smtClean="0">
                <a:ln>
                  <a:noFill/>
                </a:ln>
                <a:solidFill>
                  <a:schemeClr val="tx2"/>
                </a:solidFill>
                <a:effectLst/>
                <a:uLnTx/>
                <a:uFillTx/>
                <a:latin typeface="+mj-lt"/>
                <a:ea typeface="+mj-ea"/>
                <a:cs typeface="+mj-cs"/>
              </a:rPr>
              <a:t>S7-200:</a:t>
            </a:r>
            <a:r>
              <a:rPr kumimoji="0" lang="zh-CN" altLang="en-US" sz="2800" b="0" i="0" u="none" strike="noStrike" kern="1200" cap="none" spc="0" normalizeH="0" baseline="0" noProof="0" dirty="0" smtClean="0">
                <a:ln>
                  <a:noFill/>
                </a:ln>
                <a:solidFill>
                  <a:schemeClr val="tx2"/>
                </a:solidFill>
                <a:effectLst/>
                <a:uLnTx/>
                <a:uFillTx/>
                <a:latin typeface="+mj-lt"/>
                <a:ea typeface="黑体" pitchFamily="49" charset="-122"/>
                <a:cs typeface="+mj-cs"/>
              </a:rPr>
              <a:t>技術</a:t>
            </a:r>
            <a:r>
              <a:rPr kumimoji="0" lang="zh-CN" altLang="en-US" sz="2800" b="0" i="0" u="none" strike="noStrike" kern="1200" cap="none" spc="0" normalizeH="0" baseline="0" noProof="0" dirty="0" smtClean="0">
                <a:ln>
                  <a:noFill/>
                </a:ln>
                <a:solidFill>
                  <a:schemeClr val="tx2"/>
                </a:solidFill>
                <a:effectLst/>
                <a:uLnTx/>
                <a:uFillTx/>
                <a:latin typeface="宋体" pitchFamily="2" charset="-122"/>
                <a:ea typeface="黑体" pitchFamily="49" charset="-122"/>
                <a:cs typeface="+mj-cs"/>
              </a:rPr>
              <a:t>參數</a:t>
            </a:r>
            <a:endParaRPr kumimoji="0" lang="de-DE" altLang="zh-CN" sz="2800" b="0" i="0" u="none" strike="noStrike" kern="1200" cap="none" spc="0" normalizeH="0" baseline="0" noProof="0" dirty="0">
              <a:ln>
                <a:noFill/>
              </a:ln>
              <a:solidFill>
                <a:schemeClr val="tx2"/>
              </a:solidFill>
              <a:effectLst/>
              <a:uLnTx/>
              <a:uFillTx/>
              <a:latin typeface="宋体" pitchFamily="2" charset="-122"/>
              <a:ea typeface="黑体" pitchFamily="49" charset="-122"/>
              <a:cs typeface="+mj-cs"/>
            </a:endParaRPr>
          </a:p>
        </p:txBody>
      </p:sp>
      <p:sp>
        <p:nvSpPr>
          <p:cNvPr id="7" name="Rectangle 123"/>
          <p:cNvSpPr>
            <a:spLocks noChangeArrowheads="1"/>
          </p:cNvSpPr>
          <p:nvPr/>
        </p:nvSpPr>
        <p:spPr bwMode="auto">
          <a:xfrm>
            <a:off x="774055" y="1953344"/>
            <a:ext cx="8153400" cy="4572000"/>
          </a:xfrm>
          <a:prstGeom prst="rect">
            <a:avLst/>
          </a:prstGeom>
          <a:noFill/>
          <a:ln w="9525">
            <a:noFill/>
            <a:miter lim="800000"/>
            <a:headEnd/>
            <a:tailEnd/>
          </a:ln>
          <a:effectLst/>
        </p:spPr>
        <p:txBody>
          <a:bodyPr lIns="89985" tIns="44992" rIns="89985" bIns="44992"/>
          <a:lstStyle/>
          <a:p>
            <a:pPr defTabSz="1771650">
              <a:lnSpc>
                <a:spcPct val="80000"/>
              </a:lnSpc>
              <a:spcBef>
                <a:spcPct val="30000"/>
              </a:spcBef>
              <a:spcAft>
                <a:spcPct val="60000"/>
              </a:spcAft>
              <a:buSzPct val="80000"/>
              <a:buFont typeface="Wingdings" pitchFamily="2" charset="2"/>
              <a:buNone/>
              <a:tabLst>
                <a:tab pos="1406525" algn="l"/>
                <a:tab pos="2811463" algn="l"/>
                <a:tab pos="2924175" algn="l"/>
                <a:tab pos="2992438" algn="l"/>
                <a:tab pos="4159250" algn="l"/>
                <a:tab pos="4402138" algn="l"/>
                <a:tab pos="5230813" algn="l"/>
                <a:tab pos="5441950" algn="l"/>
              </a:tabLst>
            </a:pPr>
            <a:r>
              <a:rPr lang="en-US" altLang="zh-CN" sz="1200" b="0" dirty="0" smtClean="0">
                <a:latin typeface="黑体" pitchFamily="49" charset="-122"/>
                <a:ea typeface="黑体" pitchFamily="49" charset="-122"/>
              </a:rPr>
              <a:t>	</a:t>
            </a:r>
            <a:r>
              <a:rPr lang="en-US" altLang="zh-CN" b="0" dirty="0" smtClean="0">
                <a:latin typeface="黑体" pitchFamily="49" charset="-122"/>
                <a:ea typeface="黑体" pitchFamily="49" charset="-122"/>
              </a:rPr>
              <a:t>CPU212</a:t>
            </a:r>
            <a:r>
              <a:rPr lang="en-US" altLang="zh-CN" b="0" dirty="0">
                <a:latin typeface="黑体" pitchFamily="49" charset="-122"/>
                <a:ea typeface="黑体" pitchFamily="49" charset="-122"/>
              </a:rPr>
              <a:t>	     CPU214	           </a:t>
            </a:r>
            <a:r>
              <a:rPr lang="en-US" altLang="zh-CN" b="0" dirty="0" smtClean="0">
                <a:latin typeface="黑体" pitchFamily="49" charset="-122"/>
                <a:ea typeface="黑体" pitchFamily="49" charset="-122"/>
              </a:rPr>
              <a:t>CPU215</a:t>
            </a:r>
            <a:r>
              <a:rPr lang="en-US" altLang="zh-CN" dirty="0" smtClean="0">
                <a:latin typeface="黑体" pitchFamily="49" charset="-122"/>
                <a:ea typeface="黑体" pitchFamily="49" charset="-122"/>
              </a:rPr>
              <a:t>       CPU216</a:t>
            </a:r>
            <a:endParaRPr lang="en-US" altLang="zh-CN" b="0" dirty="0">
              <a:latin typeface="黑体" pitchFamily="49" charset="-122"/>
              <a:ea typeface="黑体" pitchFamily="49" charset="-122"/>
            </a:endParaRPr>
          </a:p>
          <a:p>
            <a:pPr defTabSz="1771650">
              <a:lnSpc>
                <a:spcPct val="80000"/>
              </a:lnSpc>
              <a:spcBef>
                <a:spcPct val="40000"/>
              </a:spcBef>
              <a:spcAft>
                <a:spcPct val="40000"/>
              </a:spcAft>
              <a:buSzPct val="80000"/>
              <a:buFont typeface="Wingdings" pitchFamily="2" charset="2"/>
              <a:buNone/>
              <a:tabLst>
                <a:tab pos="1406525" algn="l"/>
                <a:tab pos="2811463" algn="l"/>
                <a:tab pos="2924175" algn="l"/>
                <a:tab pos="2992438" algn="l"/>
                <a:tab pos="4159250" algn="l"/>
                <a:tab pos="4402138" algn="l"/>
                <a:tab pos="5230813" algn="l"/>
                <a:tab pos="5441950" algn="l"/>
              </a:tabLst>
            </a:pPr>
            <a:r>
              <a:rPr lang="zh-CN" altLang="en-US" sz="1200" b="0" dirty="0">
                <a:latin typeface="黑体" pitchFamily="49" charset="-122"/>
                <a:ea typeface="黑体" pitchFamily="49" charset="-122"/>
              </a:rPr>
              <a:t>尺寸       	160</a:t>
            </a:r>
            <a:r>
              <a:rPr lang="en-US" altLang="zh-CN" sz="1200" b="0" dirty="0">
                <a:latin typeface="黑体" pitchFamily="49" charset="-122"/>
                <a:ea typeface="黑体" pitchFamily="49" charset="-122"/>
              </a:rPr>
              <a:t>x80x62 mm           197x80x62 mm            218x80x60mm            </a:t>
            </a:r>
            <a:r>
              <a:rPr lang="en-US" altLang="zh-CN" sz="1200" b="0" dirty="0" err="1">
                <a:latin typeface="黑体" pitchFamily="49" charset="-122"/>
                <a:ea typeface="黑体" pitchFamily="49" charset="-122"/>
              </a:rPr>
              <a:t>218x80x60mm</a:t>
            </a:r>
            <a:endParaRPr lang="en-US" altLang="zh-CN" sz="1200" b="0" dirty="0">
              <a:latin typeface="黑体" pitchFamily="49" charset="-122"/>
              <a:ea typeface="黑体" pitchFamily="49" charset="-122"/>
            </a:endParaRPr>
          </a:p>
          <a:p>
            <a:pPr defTabSz="1771650">
              <a:lnSpc>
                <a:spcPct val="80000"/>
              </a:lnSpc>
              <a:spcBef>
                <a:spcPct val="40000"/>
              </a:spcBef>
              <a:spcAft>
                <a:spcPct val="40000"/>
              </a:spcAft>
              <a:buSzPct val="80000"/>
              <a:buFont typeface="Wingdings" pitchFamily="2" charset="2"/>
              <a:buNone/>
              <a:tabLst>
                <a:tab pos="1406525" algn="l"/>
                <a:tab pos="2811463" algn="l"/>
                <a:tab pos="2924175" algn="l"/>
                <a:tab pos="2992438" algn="l"/>
                <a:tab pos="4159250" algn="l"/>
                <a:tab pos="4402138" algn="l"/>
                <a:tab pos="5230813" algn="l"/>
                <a:tab pos="5441950" algn="l"/>
              </a:tabLst>
            </a:pPr>
            <a:r>
              <a:rPr lang="zh-CN" altLang="en-US" sz="1200" b="0" dirty="0" smtClean="0">
                <a:latin typeface="黑体" pitchFamily="49" charset="-122"/>
                <a:ea typeface="黑体" pitchFamily="49" charset="-122"/>
              </a:rPr>
              <a:t>工作記憶體          </a:t>
            </a:r>
            <a:r>
              <a:rPr lang="en-US" altLang="zh-CN" sz="1200" b="0" dirty="0" smtClean="0">
                <a:latin typeface="黑体" pitchFamily="49" charset="-122"/>
                <a:ea typeface="黑体" pitchFamily="49" charset="-122"/>
              </a:rPr>
              <a:t>1K</a:t>
            </a:r>
            <a:r>
              <a:rPr lang="zh-CN" altLang="en-US" sz="1200" b="0" dirty="0" smtClean="0">
                <a:latin typeface="黑体" pitchFamily="49" charset="-122"/>
                <a:ea typeface="黑体" pitchFamily="49" charset="-122"/>
              </a:rPr>
              <a:t>位元組                </a:t>
            </a:r>
            <a:r>
              <a:rPr lang="en-US" altLang="zh-CN" sz="1200" b="0" dirty="0" smtClean="0">
                <a:latin typeface="黑体" pitchFamily="49" charset="-122"/>
                <a:ea typeface="黑体" pitchFamily="49" charset="-122"/>
              </a:rPr>
              <a:t>4K</a:t>
            </a:r>
            <a:r>
              <a:rPr lang="zh-CN" altLang="en-US" sz="1200" b="0" dirty="0" smtClean="0">
                <a:latin typeface="黑体" pitchFamily="49" charset="-122"/>
                <a:ea typeface="黑体" pitchFamily="49" charset="-122"/>
              </a:rPr>
              <a:t>位元組  	             </a:t>
            </a:r>
            <a:r>
              <a:rPr lang="en-US" altLang="zh-CN" sz="1200" b="0" dirty="0" smtClean="0">
                <a:latin typeface="黑体" pitchFamily="49" charset="-122"/>
                <a:ea typeface="黑体" pitchFamily="49" charset="-122"/>
              </a:rPr>
              <a:t>8K</a:t>
            </a:r>
            <a:r>
              <a:rPr lang="zh-CN" altLang="en-US" sz="1200" b="0" dirty="0" smtClean="0">
                <a:latin typeface="黑体" pitchFamily="49" charset="-122"/>
                <a:ea typeface="黑体" pitchFamily="49" charset="-122"/>
              </a:rPr>
              <a:t>位元組                </a:t>
            </a:r>
            <a:r>
              <a:rPr lang="en-US" altLang="zh-CN" sz="1200" b="0" dirty="0" smtClean="0">
                <a:latin typeface="黑体" pitchFamily="49" charset="-122"/>
                <a:ea typeface="黑体" pitchFamily="49" charset="-122"/>
              </a:rPr>
              <a:t>8K</a:t>
            </a:r>
            <a:r>
              <a:rPr lang="zh-CN" altLang="en-US" sz="1200" b="0" dirty="0" smtClean="0">
                <a:latin typeface="黑体" pitchFamily="49" charset="-122"/>
                <a:ea typeface="黑体" pitchFamily="49" charset="-122"/>
              </a:rPr>
              <a:t>位元組</a:t>
            </a:r>
            <a:endParaRPr lang="zh-CN" altLang="en-US" sz="1200" b="0" dirty="0">
              <a:latin typeface="黑体" pitchFamily="49" charset="-122"/>
              <a:ea typeface="黑体" pitchFamily="49" charset="-122"/>
            </a:endParaRPr>
          </a:p>
          <a:p>
            <a:pPr defTabSz="1771650">
              <a:lnSpc>
                <a:spcPct val="80000"/>
              </a:lnSpc>
              <a:spcBef>
                <a:spcPct val="40000"/>
              </a:spcBef>
              <a:spcAft>
                <a:spcPct val="40000"/>
              </a:spcAft>
              <a:buSzPct val="80000"/>
              <a:buFont typeface="Wingdings" pitchFamily="2" charset="2"/>
              <a:buNone/>
              <a:tabLst>
                <a:tab pos="1406525" algn="l"/>
                <a:tab pos="2811463" algn="l"/>
                <a:tab pos="2924175" algn="l"/>
                <a:tab pos="2992438" algn="l"/>
                <a:tab pos="4159250" algn="l"/>
                <a:tab pos="4402138" algn="l"/>
                <a:tab pos="5230813" algn="l"/>
                <a:tab pos="5441950" algn="l"/>
              </a:tabLst>
            </a:pPr>
            <a:r>
              <a:rPr lang="zh-CN" altLang="en-US" sz="1200" b="0" dirty="0">
                <a:latin typeface="黑体" pitchFamily="49" charset="-122"/>
                <a:ea typeface="黑体" pitchFamily="49" charset="-122"/>
              </a:rPr>
              <a:t>指令                  512	       2</a:t>
            </a:r>
            <a:r>
              <a:rPr lang="en-US" altLang="zh-CN" sz="1200" b="0" dirty="0">
                <a:latin typeface="黑体" pitchFamily="49" charset="-122"/>
                <a:ea typeface="黑体" pitchFamily="49" charset="-122"/>
              </a:rPr>
              <a:t>K                       4K	                     </a:t>
            </a:r>
            <a:r>
              <a:rPr lang="en-US" altLang="zh-CN" sz="1200" b="0" dirty="0" err="1">
                <a:latin typeface="黑体" pitchFamily="49" charset="-122"/>
                <a:ea typeface="黑体" pitchFamily="49" charset="-122"/>
              </a:rPr>
              <a:t>4K</a:t>
            </a:r>
            <a:endParaRPr lang="en-US" altLang="zh-CN" sz="1200" b="0" dirty="0">
              <a:latin typeface="黑体" pitchFamily="49" charset="-122"/>
              <a:ea typeface="黑体" pitchFamily="49" charset="-122"/>
            </a:endParaRPr>
          </a:p>
          <a:p>
            <a:pPr defTabSz="1771650">
              <a:lnSpc>
                <a:spcPct val="80000"/>
              </a:lnSpc>
              <a:spcBef>
                <a:spcPct val="40000"/>
              </a:spcBef>
              <a:spcAft>
                <a:spcPct val="40000"/>
              </a:spcAft>
              <a:buSzPct val="80000"/>
              <a:buFont typeface="Wingdings" pitchFamily="2" charset="2"/>
              <a:buNone/>
              <a:tabLst>
                <a:tab pos="1406525" algn="l"/>
                <a:tab pos="2811463" algn="l"/>
                <a:tab pos="2924175" algn="l"/>
                <a:tab pos="2992438" algn="l"/>
                <a:tab pos="4159250" algn="l"/>
                <a:tab pos="4402138" algn="l"/>
                <a:tab pos="5230813" algn="l"/>
                <a:tab pos="5441950" algn="l"/>
              </a:tabLst>
            </a:pPr>
            <a:r>
              <a:rPr lang="zh-TW" altLang="en-US" sz="1200" b="0" dirty="0" smtClean="0">
                <a:latin typeface="黑体" pitchFamily="49" charset="-122"/>
                <a:ea typeface="黑体" pitchFamily="49" charset="-122"/>
              </a:rPr>
              <a:t>資料寄存器            </a:t>
            </a:r>
            <a:r>
              <a:rPr lang="en-US" altLang="zh-TW" sz="1200" b="0" dirty="0" smtClean="0">
                <a:latin typeface="黑体" pitchFamily="49" charset="-122"/>
                <a:ea typeface="黑体" pitchFamily="49" charset="-122"/>
              </a:rPr>
              <a:t>512 </a:t>
            </a:r>
            <a:r>
              <a:rPr lang="zh-TW" altLang="en-US" sz="1200" b="0" dirty="0" smtClean="0">
                <a:latin typeface="黑体" pitchFamily="49" charset="-122"/>
                <a:ea typeface="黑体" pitchFamily="49" charset="-122"/>
              </a:rPr>
              <a:t>字               </a:t>
            </a:r>
            <a:r>
              <a:rPr lang="en-US" altLang="zh-TW" sz="1200" b="0" dirty="0" smtClean="0">
                <a:latin typeface="黑体" pitchFamily="49" charset="-122"/>
                <a:ea typeface="黑体" pitchFamily="49" charset="-122"/>
              </a:rPr>
              <a:t>2048 </a:t>
            </a:r>
            <a:r>
              <a:rPr lang="zh-TW" altLang="en-US" sz="1200" b="0" dirty="0" smtClean="0">
                <a:latin typeface="黑体" pitchFamily="49" charset="-122"/>
                <a:ea typeface="黑体" pitchFamily="49" charset="-122"/>
              </a:rPr>
              <a:t>字	             </a:t>
            </a:r>
            <a:r>
              <a:rPr lang="en-US" altLang="zh-TW" sz="1200" b="0" dirty="0" smtClean="0">
                <a:latin typeface="黑体" pitchFamily="49" charset="-122"/>
                <a:ea typeface="黑体" pitchFamily="49" charset="-122"/>
              </a:rPr>
              <a:t>5</a:t>
            </a:r>
            <a:r>
              <a:rPr lang="en-US" altLang="zh-CN" sz="1200" b="0" dirty="0" smtClean="0">
                <a:latin typeface="黑体" pitchFamily="49" charset="-122"/>
                <a:ea typeface="黑体" pitchFamily="49" charset="-122"/>
              </a:rPr>
              <a:t>K</a:t>
            </a:r>
            <a:r>
              <a:rPr lang="zh-CN" altLang="en-US" sz="1200" b="0" dirty="0" smtClean="0">
                <a:latin typeface="黑体" pitchFamily="49" charset="-122"/>
                <a:ea typeface="黑体" pitchFamily="49" charset="-122"/>
              </a:rPr>
              <a:t>位元組                </a:t>
            </a:r>
            <a:r>
              <a:rPr lang="en-US" altLang="zh-CN" sz="1200" b="0" dirty="0" smtClean="0">
                <a:latin typeface="黑体" pitchFamily="49" charset="-122"/>
                <a:ea typeface="黑体" pitchFamily="49" charset="-122"/>
              </a:rPr>
              <a:t>5K</a:t>
            </a:r>
            <a:r>
              <a:rPr lang="zh-CN" altLang="en-US" sz="1200" b="0" dirty="0" smtClean="0">
                <a:latin typeface="黑体" pitchFamily="49" charset="-122"/>
                <a:ea typeface="黑体" pitchFamily="49" charset="-122"/>
              </a:rPr>
              <a:t>位元組</a:t>
            </a:r>
            <a:endParaRPr lang="zh-CN" altLang="en-US" sz="1200" b="0" dirty="0">
              <a:latin typeface="黑体" pitchFamily="49" charset="-122"/>
              <a:ea typeface="黑体" pitchFamily="49" charset="-122"/>
            </a:endParaRPr>
          </a:p>
          <a:p>
            <a:pPr defTabSz="1771650">
              <a:lnSpc>
                <a:spcPct val="80000"/>
              </a:lnSpc>
              <a:spcBef>
                <a:spcPct val="40000"/>
              </a:spcBef>
              <a:spcAft>
                <a:spcPct val="40000"/>
              </a:spcAft>
              <a:buSzPct val="80000"/>
              <a:buFont typeface="Wingdings" pitchFamily="2" charset="2"/>
              <a:buNone/>
              <a:tabLst>
                <a:tab pos="1406525" algn="l"/>
                <a:tab pos="2811463" algn="l"/>
                <a:tab pos="2924175" algn="l"/>
                <a:tab pos="2992438" algn="l"/>
                <a:tab pos="4159250" algn="l"/>
                <a:tab pos="4402138" algn="l"/>
                <a:tab pos="5230813" algn="l"/>
                <a:tab pos="5441950" algn="l"/>
              </a:tabLst>
            </a:pPr>
            <a:r>
              <a:rPr lang="zh-CN" altLang="en-US" sz="1200" b="0" dirty="0" smtClean="0">
                <a:latin typeface="黑体" pitchFamily="49" charset="-122"/>
                <a:ea typeface="黑体" pitchFamily="49" charset="-122"/>
              </a:rPr>
              <a:t>基本單元</a:t>
            </a:r>
            <a:r>
              <a:rPr lang="en-US" altLang="zh-CN" sz="1200" b="0" dirty="0" smtClean="0">
                <a:latin typeface="黑体" pitchFamily="49" charset="-122"/>
                <a:ea typeface="黑体" pitchFamily="49" charset="-122"/>
              </a:rPr>
              <a:t>I/O        </a:t>
            </a:r>
            <a:r>
              <a:rPr lang="en-US" altLang="zh-CN" sz="1200" b="0" dirty="0">
                <a:latin typeface="黑体" pitchFamily="49" charset="-122"/>
                <a:ea typeface="黑体" pitchFamily="49" charset="-122"/>
              </a:rPr>
              <a:t>8 DI / 6 DO           14 DI / 10 DO          14 DI / 10 DO           24 DI / 16 DO</a:t>
            </a:r>
          </a:p>
          <a:p>
            <a:pPr defTabSz="1771650">
              <a:lnSpc>
                <a:spcPct val="80000"/>
              </a:lnSpc>
              <a:spcBef>
                <a:spcPct val="40000"/>
              </a:spcBef>
              <a:spcAft>
                <a:spcPct val="40000"/>
              </a:spcAft>
              <a:buSzPct val="80000"/>
              <a:buFont typeface="Wingdings" pitchFamily="2" charset="2"/>
              <a:buNone/>
              <a:tabLst>
                <a:tab pos="1406525" algn="l"/>
                <a:tab pos="2811463" algn="l"/>
                <a:tab pos="2924175" algn="l"/>
                <a:tab pos="2992438" algn="l"/>
                <a:tab pos="4159250" algn="l"/>
                <a:tab pos="4402138" algn="l"/>
                <a:tab pos="5230813" algn="l"/>
                <a:tab pos="5441950" algn="l"/>
              </a:tabLst>
            </a:pPr>
            <a:r>
              <a:rPr lang="zh-TW" altLang="en-US" sz="1200" b="0" dirty="0" smtClean="0">
                <a:latin typeface="黑体" pitchFamily="49" charset="-122"/>
                <a:ea typeface="黑体" pitchFamily="49" charset="-122"/>
              </a:rPr>
              <a:t>擴展能力           </a:t>
            </a:r>
            <a:r>
              <a:rPr lang="en-US" altLang="zh-TW" sz="1200" b="0" dirty="0" smtClean="0">
                <a:latin typeface="黑体" pitchFamily="49" charset="-122"/>
                <a:ea typeface="黑体" pitchFamily="49" charset="-122"/>
              </a:rPr>
              <a:t>2</a:t>
            </a:r>
            <a:r>
              <a:rPr lang="zh-TW" altLang="en-US" sz="1200" b="0" dirty="0" smtClean="0">
                <a:latin typeface="黑体" pitchFamily="49" charset="-122"/>
                <a:ea typeface="黑体" pitchFamily="49" charset="-122"/>
              </a:rPr>
              <a:t>個擴展模組           </a:t>
            </a:r>
            <a:r>
              <a:rPr lang="en-US" altLang="zh-TW" sz="1200" b="0" dirty="0" smtClean="0">
                <a:latin typeface="黑体" pitchFamily="49" charset="-122"/>
                <a:ea typeface="黑体" pitchFamily="49" charset="-122"/>
              </a:rPr>
              <a:t>----------------------- 7 </a:t>
            </a:r>
            <a:r>
              <a:rPr lang="zh-TW" altLang="en-US" sz="1200" b="0" dirty="0" smtClean="0">
                <a:latin typeface="黑体" pitchFamily="49" charset="-122"/>
                <a:ea typeface="黑体" pitchFamily="49" charset="-122"/>
              </a:rPr>
              <a:t>個擴展模組 </a:t>
            </a:r>
            <a:r>
              <a:rPr lang="en-US" altLang="zh-TW" sz="1200" b="0" dirty="0" smtClean="0">
                <a:latin typeface="黑体" pitchFamily="49" charset="-122"/>
                <a:ea typeface="黑体" pitchFamily="49" charset="-122"/>
              </a:rPr>
              <a:t>-------------------------</a:t>
            </a:r>
            <a:endParaRPr lang="zh-CN" altLang="en-US" sz="1200" b="0" dirty="0">
              <a:latin typeface="黑体" pitchFamily="49" charset="-122"/>
              <a:ea typeface="黑体" pitchFamily="49" charset="-122"/>
            </a:endParaRPr>
          </a:p>
          <a:p>
            <a:pPr defTabSz="1771650">
              <a:lnSpc>
                <a:spcPct val="80000"/>
              </a:lnSpc>
              <a:spcBef>
                <a:spcPct val="40000"/>
              </a:spcBef>
              <a:spcAft>
                <a:spcPct val="40000"/>
              </a:spcAft>
              <a:buSzPct val="80000"/>
              <a:buFont typeface="Wingdings" pitchFamily="2" charset="2"/>
              <a:buNone/>
              <a:tabLst>
                <a:tab pos="1406525" algn="l"/>
                <a:tab pos="2811463" algn="l"/>
                <a:tab pos="2924175" algn="l"/>
                <a:tab pos="2992438" algn="l"/>
                <a:tab pos="4159250" algn="l"/>
                <a:tab pos="4402138" algn="l"/>
                <a:tab pos="5230813" algn="l"/>
                <a:tab pos="5441950" algn="l"/>
              </a:tabLst>
            </a:pPr>
            <a:r>
              <a:rPr lang="zh-TW" altLang="en-US" sz="1200" b="0" dirty="0" smtClean="0">
                <a:latin typeface="黑体" pitchFamily="49" charset="-122"/>
                <a:ea typeface="黑体" pitchFamily="49" charset="-122"/>
              </a:rPr>
              <a:t>中斷               </a:t>
            </a:r>
            <a:r>
              <a:rPr lang="en-US" altLang="zh-TW" sz="1200" b="0" dirty="0" smtClean="0">
                <a:latin typeface="黑体" pitchFamily="49" charset="-122"/>
                <a:ea typeface="黑体" pitchFamily="49" charset="-122"/>
              </a:rPr>
              <a:t>1</a:t>
            </a:r>
            <a:r>
              <a:rPr lang="zh-TW" altLang="en-US" sz="1200" b="0" dirty="0" smtClean="0">
                <a:latin typeface="黑体" pitchFamily="49" charset="-122"/>
                <a:ea typeface="黑体" pitchFamily="49" charset="-122"/>
              </a:rPr>
              <a:t>個輸入中斷           </a:t>
            </a:r>
            <a:r>
              <a:rPr lang="en-US" altLang="zh-TW" sz="1200" b="0" dirty="0" smtClean="0">
                <a:latin typeface="黑体" pitchFamily="49" charset="-122"/>
                <a:ea typeface="黑体" pitchFamily="49" charset="-122"/>
              </a:rPr>
              <a:t>----------------------- 4 </a:t>
            </a:r>
            <a:r>
              <a:rPr lang="zh-TW" altLang="en-US" sz="1200" b="0" dirty="0" smtClean="0">
                <a:latin typeface="黑体" pitchFamily="49" charset="-122"/>
                <a:ea typeface="黑体" pitchFamily="49" charset="-122"/>
              </a:rPr>
              <a:t>個輸入中斷 </a:t>
            </a:r>
            <a:r>
              <a:rPr lang="en-US" altLang="zh-TW" sz="1200" b="0" dirty="0" smtClean="0">
                <a:latin typeface="黑体" pitchFamily="49" charset="-122"/>
                <a:ea typeface="黑体" pitchFamily="49" charset="-122"/>
              </a:rPr>
              <a:t>-------------------------</a:t>
            </a:r>
            <a:br>
              <a:rPr lang="en-US" altLang="zh-TW" sz="1200" b="0" dirty="0" smtClean="0">
                <a:latin typeface="黑体" pitchFamily="49" charset="-122"/>
                <a:ea typeface="黑体" pitchFamily="49" charset="-122"/>
              </a:rPr>
            </a:br>
            <a:r>
              <a:rPr lang="en-US" altLang="zh-TW" sz="1200" b="0" dirty="0" smtClean="0">
                <a:latin typeface="黑体" pitchFamily="49" charset="-122"/>
                <a:ea typeface="黑体" pitchFamily="49" charset="-122"/>
              </a:rPr>
              <a:t>                1</a:t>
            </a:r>
            <a:r>
              <a:rPr lang="zh-TW" altLang="en-US" sz="1200" b="0" dirty="0" smtClean="0">
                <a:latin typeface="黑体" pitchFamily="49" charset="-122"/>
                <a:ea typeface="黑体" pitchFamily="49" charset="-122"/>
              </a:rPr>
              <a:t>個計數中斷 </a:t>
            </a:r>
            <a:r>
              <a:rPr lang="en-US" altLang="zh-TW" sz="1200" b="0" dirty="0" smtClean="0">
                <a:latin typeface="黑体" pitchFamily="49" charset="-122"/>
                <a:ea typeface="黑体" pitchFamily="49" charset="-122"/>
              </a:rPr>
              <a:t>(7</a:t>
            </a:r>
            <a:r>
              <a:rPr lang="en-US" altLang="zh-CN" sz="1200" b="0" dirty="0" smtClean="0">
                <a:latin typeface="黑体" pitchFamily="49" charset="-122"/>
                <a:ea typeface="黑体" pitchFamily="49" charset="-122"/>
              </a:rPr>
              <a:t>kHz)    2</a:t>
            </a:r>
            <a:r>
              <a:rPr lang="zh-CN" altLang="en-US" sz="1200" b="0" dirty="0" smtClean="0">
                <a:latin typeface="黑体" pitchFamily="49" charset="-122"/>
                <a:ea typeface="黑体" pitchFamily="49" charset="-122"/>
              </a:rPr>
              <a:t>個計數中斷</a:t>
            </a:r>
            <a:r>
              <a:rPr lang="en-US" altLang="zh-CN" sz="1200" b="0" dirty="0" smtClean="0">
                <a:latin typeface="黑体" pitchFamily="49" charset="-122"/>
                <a:ea typeface="黑体" pitchFamily="49" charset="-122"/>
              </a:rPr>
              <a:t>(7kHz)     --------	2</a:t>
            </a:r>
            <a:r>
              <a:rPr lang="zh-CN" altLang="en-US" sz="1200" b="0" dirty="0" smtClean="0">
                <a:latin typeface="黑体" pitchFamily="49" charset="-122"/>
                <a:ea typeface="黑体" pitchFamily="49" charset="-122"/>
              </a:rPr>
              <a:t>個計數中斷</a:t>
            </a:r>
            <a:r>
              <a:rPr lang="en-US" altLang="zh-CN" sz="1200" b="0" dirty="0" smtClean="0">
                <a:latin typeface="黑体" pitchFamily="49" charset="-122"/>
                <a:ea typeface="黑体" pitchFamily="49" charset="-122"/>
              </a:rPr>
              <a:t>(20kHz</a:t>
            </a:r>
            <a:r>
              <a:rPr lang="en-US" altLang="zh-CN" sz="1200" b="0" dirty="0">
                <a:latin typeface="黑体" pitchFamily="49" charset="-122"/>
                <a:ea typeface="黑体" pitchFamily="49" charset="-122"/>
              </a:rPr>
              <a:t>)--------</a:t>
            </a:r>
          </a:p>
          <a:p>
            <a:pPr defTabSz="1771650">
              <a:lnSpc>
                <a:spcPct val="80000"/>
              </a:lnSpc>
              <a:spcBef>
                <a:spcPct val="40000"/>
              </a:spcBef>
              <a:spcAft>
                <a:spcPct val="40000"/>
              </a:spcAft>
              <a:buSzPct val="80000"/>
              <a:buFont typeface="Wingdings" pitchFamily="2" charset="2"/>
              <a:buNone/>
              <a:tabLst>
                <a:tab pos="1406525" algn="l"/>
                <a:tab pos="2811463" algn="l"/>
                <a:tab pos="2924175" algn="l"/>
                <a:tab pos="2992438" algn="l"/>
                <a:tab pos="4159250" algn="l"/>
                <a:tab pos="4402138" algn="l"/>
                <a:tab pos="5230813" algn="l"/>
                <a:tab pos="5441950" algn="l"/>
              </a:tabLst>
            </a:pPr>
            <a:r>
              <a:rPr lang="zh-TW" altLang="en-US" sz="1200" b="0" dirty="0" smtClean="0">
                <a:latin typeface="黑体" pitchFamily="49" charset="-122"/>
                <a:ea typeface="黑体" pitchFamily="49" charset="-122"/>
              </a:rPr>
              <a:t>計數器</a:t>
            </a:r>
            <a:r>
              <a:rPr lang="en-US" altLang="zh-TW" sz="1200" b="0" dirty="0" smtClean="0">
                <a:latin typeface="黑体" pitchFamily="49" charset="-122"/>
                <a:ea typeface="黑体" pitchFamily="49" charset="-122"/>
              </a:rPr>
              <a:t>/</a:t>
            </a:r>
            <a:r>
              <a:rPr lang="zh-TW" altLang="en-US" sz="1200" b="0" dirty="0" smtClean="0">
                <a:latin typeface="黑体" pitchFamily="49" charset="-122"/>
                <a:ea typeface="黑体" pitchFamily="49" charset="-122"/>
              </a:rPr>
              <a:t>計時器        </a:t>
            </a:r>
            <a:r>
              <a:rPr lang="en-US" altLang="zh-TW" sz="1200" b="0" dirty="0" smtClean="0">
                <a:latin typeface="黑体" pitchFamily="49" charset="-122"/>
                <a:ea typeface="黑体" pitchFamily="49" charset="-122"/>
              </a:rPr>
              <a:t>64/64	     128/128	             256/256                256/256</a:t>
            </a:r>
            <a:endParaRPr lang="zh-CN" altLang="en-US" sz="1200" b="0" dirty="0">
              <a:latin typeface="黑体" pitchFamily="49" charset="-122"/>
              <a:ea typeface="黑体" pitchFamily="49" charset="-122"/>
            </a:endParaRPr>
          </a:p>
          <a:p>
            <a:pPr defTabSz="1771650">
              <a:lnSpc>
                <a:spcPct val="80000"/>
              </a:lnSpc>
              <a:spcBef>
                <a:spcPct val="40000"/>
              </a:spcBef>
              <a:spcAft>
                <a:spcPct val="40000"/>
              </a:spcAft>
              <a:buSzPct val="80000"/>
              <a:buFont typeface="Wingdings" pitchFamily="2" charset="2"/>
              <a:buNone/>
              <a:tabLst>
                <a:tab pos="1406525" algn="l"/>
                <a:tab pos="2811463" algn="l"/>
                <a:tab pos="2924175" algn="l"/>
                <a:tab pos="2992438" algn="l"/>
                <a:tab pos="4159250" algn="l"/>
                <a:tab pos="4402138" algn="l"/>
                <a:tab pos="5230813" algn="l"/>
                <a:tab pos="5441950" algn="l"/>
              </a:tabLst>
            </a:pPr>
            <a:r>
              <a:rPr lang="zh-CN" altLang="en-US" sz="1200" b="0" dirty="0" smtClean="0">
                <a:latin typeface="黑体" pitchFamily="49" charset="-122"/>
                <a:ea typeface="黑体" pitchFamily="49" charset="-122"/>
              </a:rPr>
              <a:t>執行速度            </a:t>
            </a:r>
            <a:r>
              <a:rPr lang="en-US" altLang="zh-CN" sz="1200" b="0" dirty="0" smtClean="0">
                <a:latin typeface="黑体" pitchFamily="49" charset="-122"/>
                <a:ea typeface="黑体" pitchFamily="49" charset="-122"/>
              </a:rPr>
              <a:t>1.3ms                 </a:t>
            </a:r>
            <a:r>
              <a:rPr lang="en-US" altLang="zh-CN" sz="1200" b="0" dirty="0">
                <a:latin typeface="黑体" pitchFamily="49" charset="-122"/>
                <a:ea typeface="黑体" pitchFamily="49" charset="-122"/>
              </a:rPr>
              <a:t>0.8 ms	             0.8 ms                  0.8ms</a:t>
            </a:r>
            <a:br>
              <a:rPr lang="en-US" altLang="zh-CN" sz="1200" b="0" dirty="0">
                <a:latin typeface="黑体" pitchFamily="49" charset="-122"/>
                <a:ea typeface="黑体" pitchFamily="49" charset="-122"/>
              </a:rPr>
            </a:br>
            <a:r>
              <a:rPr lang="en-US" altLang="zh-CN" sz="1200" b="0" dirty="0">
                <a:latin typeface="黑体" pitchFamily="49" charset="-122"/>
                <a:ea typeface="黑体" pitchFamily="49" charset="-122"/>
              </a:rPr>
              <a:t>(</a:t>
            </a:r>
            <a:r>
              <a:rPr lang="en-US" altLang="zh-CN" sz="1200" b="0" dirty="0" smtClean="0">
                <a:latin typeface="黑体" pitchFamily="49" charset="-122"/>
                <a:ea typeface="黑体" pitchFamily="49" charset="-122"/>
              </a:rPr>
              <a:t>1k</a:t>
            </a:r>
            <a:r>
              <a:rPr lang="zh-CN" altLang="en-US" sz="1200" b="0" dirty="0" smtClean="0">
                <a:latin typeface="黑体" pitchFamily="49" charset="-122"/>
                <a:ea typeface="黑体" pitchFamily="49" charset="-122"/>
              </a:rPr>
              <a:t>二進位指令</a:t>
            </a:r>
            <a:r>
              <a:rPr lang="en-US" altLang="zh-CN" sz="1200" b="0" dirty="0" smtClean="0">
                <a:latin typeface="黑体" pitchFamily="49" charset="-122"/>
                <a:ea typeface="黑体" pitchFamily="49" charset="-122"/>
              </a:rPr>
              <a:t>)</a:t>
            </a:r>
            <a:endParaRPr lang="zh-CN" altLang="en-US" sz="1200" b="0" dirty="0">
              <a:latin typeface="黑体" pitchFamily="49" charset="-122"/>
              <a:ea typeface="黑体" pitchFamily="49" charset="-122"/>
            </a:endParaRPr>
          </a:p>
          <a:p>
            <a:pPr defTabSz="1771650">
              <a:lnSpc>
                <a:spcPct val="80000"/>
              </a:lnSpc>
              <a:spcBef>
                <a:spcPct val="40000"/>
              </a:spcBef>
              <a:spcAft>
                <a:spcPct val="40000"/>
              </a:spcAft>
              <a:buSzPct val="80000"/>
              <a:buFont typeface="Wingdings" pitchFamily="2" charset="2"/>
              <a:buNone/>
              <a:tabLst>
                <a:tab pos="1406525" algn="l"/>
                <a:tab pos="2811463" algn="l"/>
                <a:tab pos="2924175" algn="l"/>
                <a:tab pos="2992438" algn="l"/>
                <a:tab pos="4159250" algn="l"/>
                <a:tab pos="4402138" algn="l"/>
                <a:tab pos="5230813" algn="l"/>
                <a:tab pos="5441950" algn="l"/>
              </a:tabLst>
            </a:pPr>
            <a:r>
              <a:rPr lang="zh-CN" altLang="en-US" sz="1200" b="0" dirty="0" smtClean="0">
                <a:latin typeface="黑体" pitchFamily="49" charset="-122"/>
                <a:ea typeface="黑体" pitchFamily="49" charset="-122"/>
              </a:rPr>
              <a:t>通訊</a:t>
            </a:r>
            <a:r>
              <a:rPr lang="en-US" altLang="zh-CN" sz="1200" b="0" dirty="0" smtClean="0">
                <a:latin typeface="黑体" pitchFamily="49" charset="-122"/>
                <a:ea typeface="黑体" pitchFamily="49" charset="-122"/>
              </a:rPr>
              <a:t>PPI                               </a:t>
            </a:r>
            <a:r>
              <a:rPr lang="en-US" altLang="zh-CN" sz="1200" b="0" dirty="0" err="1" smtClean="0">
                <a:latin typeface="黑体" pitchFamily="49" charset="-122"/>
                <a:ea typeface="黑体" pitchFamily="49" charset="-122"/>
              </a:rPr>
              <a:t>Profibus</a:t>
            </a:r>
            <a:r>
              <a:rPr lang="en-US" altLang="zh-CN" sz="1200" b="0" dirty="0" smtClean="0">
                <a:latin typeface="黑体" pitchFamily="49" charset="-122"/>
                <a:ea typeface="黑体" pitchFamily="49" charset="-122"/>
              </a:rPr>
              <a:t>          2XPPI/</a:t>
            </a:r>
            <a:r>
              <a:rPr lang="zh-CN" altLang="en-US" sz="1200" b="0" dirty="0" smtClean="0">
                <a:latin typeface="黑体" pitchFamily="49" charset="-122"/>
                <a:ea typeface="黑体" pitchFamily="49" charset="-122"/>
              </a:rPr>
              <a:t>自由口</a:t>
            </a:r>
            <a:endParaRPr lang="zh-CN" altLang="en-US" sz="1200" b="0" dirty="0">
              <a:latin typeface="黑体" pitchFamily="49" charset="-122"/>
              <a:ea typeface="黑体" pitchFamily="49" charset="-122"/>
            </a:endParaRPr>
          </a:p>
          <a:p>
            <a:pPr defTabSz="1771650">
              <a:lnSpc>
                <a:spcPct val="80000"/>
              </a:lnSpc>
              <a:spcBef>
                <a:spcPct val="40000"/>
              </a:spcBef>
              <a:spcAft>
                <a:spcPct val="40000"/>
              </a:spcAft>
              <a:buSzPct val="80000"/>
              <a:buFont typeface="Wingdings" pitchFamily="2" charset="2"/>
              <a:buNone/>
              <a:tabLst>
                <a:tab pos="1406525" algn="l"/>
                <a:tab pos="2811463" algn="l"/>
                <a:tab pos="2924175" algn="l"/>
                <a:tab pos="2992438" algn="l"/>
                <a:tab pos="4159250" algn="l"/>
                <a:tab pos="4402138" algn="l"/>
                <a:tab pos="5230813" algn="l"/>
                <a:tab pos="5441950" algn="l"/>
              </a:tabLst>
            </a:pPr>
            <a:r>
              <a:rPr lang="zh-TW" altLang="en-US" sz="1200" b="0" dirty="0" smtClean="0">
                <a:latin typeface="黑体" pitchFamily="49" charset="-122"/>
                <a:ea typeface="黑体" pitchFamily="49" charset="-122"/>
              </a:rPr>
              <a:t>維護             </a:t>
            </a:r>
            <a:r>
              <a:rPr lang="en-US" altLang="zh-TW" sz="1200" b="0" dirty="0" smtClean="0">
                <a:latin typeface="黑体" pitchFamily="49" charset="-122"/>
                <a:ea typeface="黑体" pitchFamily="49" charset="-122"/>
              </a:rPr>
              <a:t>---------------------------------- </a:t>
            </a:r>
            <a:r>
              <a:rPr lang="zh-TW" altLang="en-US" sz="1200" b="0" dirty="0" smtClean="0">
                <a:latin typeface="黑体" pitchFamily="49" charset="-122"/>
                <a:ea typeface="黑体" pitchFamily="49" charset="-122"/>
              </a:rPr>
              <a:t>免維護</a:t>
            </a:r>
            <a:r>
              <a:rPr lang="en-US" altLang="zh-TW" sz="1200" b="0" dirty="0" smtClean="0">
                <a:latin typeface="黑体" pitchFamily="49" charset="-122"/>
                <a:ea typeface="黑体" pitchFamily="49" charset="-122"/>
              </a:rPr>
              <a:t>, </a:t>
            </a:r>
            <a:r>
              <a:rPr lang="zh-TW" altLang="en-US" sz="1200" b="0" dirty="0" smtClean="0">
                <a:latin typeface="黑体" pitchFamily="49" charset="-122"/>
                <a:ea typeface="黑体" pitchFamily="49" charset="-122"/>
              </a:rPr>
              <a:t>無電池</a:t>
            </a:r>
            <a:r>
              <a:rPr lang="en-US" altLang="zh-TW" sz="1200" b="0" dirty="0" smtClean="0">
                <a:latin typeface="黑体" pitchFamily="49" charset="-122"/>
                <a:ea typeface="黑体" pitchFamily="49" charset="-122"/>
              </a:rPr>
              <a:t>------------------------------------</a:t>
            </a:r>
            <a:endParaRPr lang="zh-CN" altLang="en-US" sz="1200" b="0" dirty="0">
              <a:latin typeface="黑体" pitchFamily="49" charset="-122"/>
              <a:ea typeface="黑体" pitchFamily="49" charset="-122"/>
            </a:endParaRPr>
          </a:p>
          <a:p>
            <a:pPr defTabSz="1771650">
              <a:lnSpc>
                <a:spcPct val="80000"/>
              </a:lnSpc>
              <a:spcBef>
                <a:spcPct val="40000"/>
              </a:spcBef>
              <a:spcAft>
                <a:spcPct val="40000"/>
              </a:spcAft>
              <a:buSzPct val="80000"/>
              <a:buFont typeface="Wingdings" pitchFamily="2" charset="2"/>
              <a:buNone/>
              <a:tabLst>
                <a:tab pos="1406525" algn="l"/>
                <a:tab pos="2811463" algn="l"/>
                <a:tab pos="2924175" algn="l"/>
                <a:tab pos="2992438" algn="l"/>
                <a:tab pos="4159250" algn="l"/>
                <a:tab pos="4402138" algn="l"/>
                <a:tab pos="5230813" algn="l"/>
                <a:tab pos="5441950" algn="l"/>
              </a:tabLst>
            </a:pPr>
            <a:r>
              <a:rPr lang="zh-TW" altLang="en-US" sz="1200" b="0" dirty="0" smtClean="0">
                <a:latin typeface="黑体" pitchFamily="49" charset="-122"/>
                <a:ea typeface="黑体" pitchFamily="49" charset="-122"/>
              </a:rPr>
              <a:t/>
            </a:r>
            <a:br>
              <a:rPr lang="zh-TW" altLang="en-US" sz="1200" b="0" dirty="0" smtClean="0">
                <a:latin typeface="黑体" pitchFamily="49" charset="-122"/>
                <a:ea typeface="黑体" pitchFamily="49" charset="-122"/>
              </a:rPr>
            </a:br>
            <a:endParaRPr lang="zh-CN" altLang="en-US" sz="1200" b="0" dirty="0">
              <a:latin typeface="黑体" pitchFamily="49" charset="-122"/>
              <a:ea typeface="黑体" pitchFamily="49" charset="-122"/>
            </a:endParaRPr>
          </a:p>
          <a:p>
            <a:pPr defTabSz="1771650">
              <a:lnSpc>
                <a:spcPct val="80000"/>
              </a:lnSpc>
              <a:spcBef>
                <a:spcPct val="40000"/>
              </a:spcBef>
              <a:spcAft>
                <a:spcPct val="40000"/>
              </a:spcAft>
              <a:buSzPct val="80000"/>
              <a:buFont typeface="Wingdings" pitchFamily="2" charset="2"/>
              <a:buNone/>
              <a:tabLst>
                <a:tab pos="1406525" algn="l"/>
                <a:tab pos="2811463" algn="l"/>
                <a:tab pos="2924175" algn="l"/>
                <a:tab pos="2992438" algn="l"/>
                <a:tab pos="4159250" algn="l"/>
                <a:tab pos="4402138" algn="l"/>
                <a:tab pos="5230813" algn="l"/>
                <a:tab pos="5441950" algn="l"/>
              </a:tabLst>
            </a:pPr>
            <a:r>
              <a:rPr lang="zh-TW" altLang="en-US" sz="1200" b="0" dirty="0" smtClean="0">
                <a:latin typeface="黑体" pitchFamily="49" charset="-122"/>
                <a:ea typeface="黑体" pitchFamily="49" charset="-122"/>
              </a:rPr>
              <a:t>基本設備           基本</a:t>
            </a:r>
            <a:r>
              <a:rPr lang="en-US" altLang="zh-CN" sz="1200" b="0" dirty="0" smtClean="0">
                <a:latin typeface="黑体" pitchFamily="49" charset="-122"/>
                <a:ea typeface="黑体" pitchFamily="49" charset="-122"/>
              </a:rPr>
              <a:t>S7-200</a:t>
            </a:r>
            <a:r>
              <a:rPr lang="zh-CN" altLang="en-US" sz="1200" b="0" dirty="0" smtClean="0">
                <a:latin typeface="黑体" pitchFamily="49" charset="-122"/>
                <a:ea typeface="黑体" pitchFamily="49" charset="-122"/>
              </a:rPr>
              <a:t>系統包括</a:t>
            </a:r>
            <a:r>
              <a:rPr lang="en-US" altLang="zh-CN" sz="1200" b="0" dirty="0" smtClean="0">
                <a:latin typeface="黑体" pitchFamily="49" charset="-122"/>
                <a:ea typeface="黑体" pitchFamily="49" charset="-122"/>
              </a:rPr>
              <a:t>2</a:t>
            </a:r>
            <a:r>
              <a:rPr lang="zh-CN" altLang="en-US" sz="1200" b="0" dirty="0" smtClean="0">
                <a:latin typeface="黑体" pitchFamily="49" charset="-122"/>
                <a:ea typeface="黑体" pitchFamily="49" charset="-122"/>
              </a:rPr>
              <a:t>種</a:t>
            </a:r>
            <a:r>
              <a:rPr lang="en-US" altLang="zh-CN" sz="1200" b="0" dirty="0" smtClean="0">
                <a:latin typeface="黑体" pitchFamily="49" charset="-122"/>
                <a:ea typeface="黑体" pitchFamily="49" charset="-122"/>
              </a:rPr>
              <a:t>CPU</a:t>
            </a:r>
            <a:r>
              <a:rPr lang="zh-CN" altLang="en-US" sz="1200" b="0" dirty="0" smtClean="0">
                <a:latin typeface="黑体" pitchFamily="49" charset="-122"/>
                <a:ea typeface="黑体" pitchFamily="49" charset="-122"/>
              </a:rPr>
              <a:t>型號，每種</a:t>
            </a:r>
            <a:r>
              <a:rPr lang="en-US" altLang="zh-CN" sz="1200" b="0" dirty="0" smtClean="0">
                <a:latin typeface="黑体" pitchFamily="49" charset="-122"/>
                <a:ea typeface="黑体" pitchFamily="49" charset="-122"/>
              </a:rPr>
              <a:t>CPU</a:t>
            </a:r>
            <a:r>
              <a:rPr lang="zh-TW" altLang="en-US" sz="1200" b="0" dirty="0" smtClean="0">
                <a:latin typeface="黑体" pitchFamily="49" charset="-122"/>
                <a:ea typeface="黑体" pitchFamily="49" charset="-122"/>
              </a:rPr>
              <a:t>型號都有</a:t>
            </a:r>
            <a:r>
              <a:rPr lang="en-US" altLang="zh-TW" sz="1200" b="0" dirty="0" smtClean="0">
                <a:latin typeface="黑体" pitchFamily="49" charset="-122"/>
                <a:ea typeface="黑体" pitchFamily="49" charset="-122"/>
              </a:rPr>
              <a:t>3</a:t>
            </a:r>
            <a:r>
              <a:rPr lang="zh-TW" altLang="en-US" sz="1200" b="0" dirty="0" smtClean="0">
                <a:latin typeface="黑体" pitchFamily="49" charset="-122"/>
                <a:ea typeface="黑体" pitchFamily="49" charset="-122"/>
              </a:rPr>
              <a:t>個類型（區別</a:t>
            </a:r>
            <a:r>
              <a:rPr lang="en-US" altLang="zh-TW" sz="1200" b="0" dirty="0" smtClean="0">
                <a:latin typeface="黑体" pitchFamily="49" charset="-122"/>
                <a:ea typeface="黑体" pitchFamily="49" charset="-122"/>
              </a:rPr>
              <a:t>: </a:t>
            </a:r>
            <a:r>
              <a:rPr lang="zh-TW" altLang="en-US" sz="1200" b="0" dirty="0" smtClean="0">
                <a:latin typeface="黑体" pitchFamily="49" charset="-122"/>
                <a:ea typeface="黑体" pitchFamily="49" charset="-122"/>
              </a:rPr>
              <a:t>供電電壓</a:t>
            </a:r>
            <a:r>
              <a:rPr lang="en-US" altLang="zh-TW" sz="1200" b="0" dirty="0" smtClean="0">
                <a:latin typeface="黑体" pitchFamily="49" charset="-122"/>
                <a:ea typeface="黑体" pitchFamily="49" charset="-122"/>
              </a:rPr>
              <a:t>/</a:t>
            </a:r>
            <a:r>
              <a:rPr lang="zh-TW" altLang="en-US" sz="1200" b="0" dirty="0" smtClean="0">
                <a:latin typeface="黑体" pitchFamily="49" charset="-122"/>
                <a:ea typeface="黑体" pitchFamily="49" charset="-122"/>
              </a:rPr>
              <a:t>集成</a:t>
            </a:r>
            <a:r>
              <a:rPr lang="en-US" altLang="zh-CN" sz="1200" b="0" dirty="0" smtClean="0">
                <a:latin typeface="黑体" pitchFamily="49" charset="-122"/>
                <a:ea typeface="黑体" pitchFamily="49" charset="-122"/>
              </a:rPr>
              <a:t>I/O</a:t>
            </a:r>
            <a:r>
              <a:rPr lang="en-US" altLang="zh-CN" sz="1200" b="0" dirty="0">
                <a:latin typeface="黑体" pitchFamily="49" charset="-122"/>
                <a:ea typeface="黑体" pitchFamily="49" charset="-122"/>
              </a:rPr>
              <a:t>)</a:t>
            </a:r>
          </a:p>
        </p:txBody>
      </p:sp>
      <p:sp>
        <p:nvSpPr>
          <p:cNvPr id="8" name="Line 124"/>
          <p:cNvSpPr>
            <a:spLocks noChangeShapeType="1"/>
          </p:cNvSpPr>
          <p:nvPr/>
        </p:nvSpPr>
        <p:spPr bwMode="auto">
          <a:xfrm>
            <a:off x="850255" y="2204864"/>
            <a:ext cx="7848600" cy="0"/>
          </a:xfrm>
          <a:prstGeom prst="line">
            <a:avLst/>
          </a:prstGeom>
          <a:noFill/>
          <a:ln w="12700">
            <a:solidFill>
              <a:schemeClr val="tx1"/>
            </a:solidFill>
            <a:round/>
            <a:headEnd/>
            <a:tailEnd/>
          </a:ln>
          <a:effectLst/>
        </p:spPr>
        <p:txBody>
          <a:bodyPr/>
          <a:lstStyle/>
          <a:p>
            <a:endParaRPr lang="zh-TW" altLang="en-US"/>
          </a:p>
        </p:txBody>
      </p:sp>
      <p:sp>
        <p:nvSpPr>
          <p:cNvPr id="9" name="Line 125"/>
          <p:cNvSpPr>
            <a:spLocks noChangeShapeType="1"/>
          </p:cNvSpPr>
          <p:nvPr/>
        </p:nvSpPr>
        <p:spPr bwMode="auto">
          <a:xfrm>
            <a:off x="1993255" y="1935966"/>
            <a:ext cx="0" cy="4648200"/>
          </a:xfrm>
          <a:prstGeom prst="line">
            <a:avLst/>
          </a:prstGeom>
          <a:noFill/>
          <a:ln w="12700">
            <a:solidFill>
              <a:schemeClr val="tx1"/>
            </a:solidFill>
            <a:round/>
            <a:headEnd/>
            <a:tailEnd/>
          </a:ln>
          <a:effectLst/>
        </p:spPr>
        <p:txBody>
          <a:bodyPr/>
          <a:lstStyle/>
          <a:p>
            <a:endParaRPr lang="zh-TW"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常用</a:t>
            </a:r>
            <a:r>
              <a:rPr lang="en-US" altLang="zh-TW" dirty="0" smtClean="0"/>
              <a:t>PLC</a:t>
            </a:r>
            <a:r>
              <a:rPr lang="zh-TW" altLang="en-US" dirty="0" smtClean="0"/>
              <a:t>介紹</a:t>
            </a:r>
            <a:r>
              <a:rPr lang="en-US" altLang="zh-TW" dirty="0" smtClean="0"/>
              <a:t>-S7-S200</a:t>
            </a:r>
            <a:endParaRPr lang="zh-TW" dirty="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23</a:t>
            </a:fld>
            <a:endParaRPr lang="zh-TW" altLang="en-US">
              <a:solidFill>
                <a:srgbClr val="FFFFFF"/>
              </a:solidFill>
            </a:endParaRPr>
          </a:p>
        </p:txBody>
      </p:sp>
      <p:sp>
        <p:nvSpPr>
          <p:cNvPr id="6" name="矩形 5"/>
          <p:cNvSpPr/>
          <p:nvPr/>
        </p:nvSpPr>
        <p:spPr>
          <a:xfrm>
            <a:off x="216024" y="1556792"/>
            <a:ext cx="4283968" cy="4801314"/>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1328738" indent="-1328738"/>
            <a:r>
              <a:rPr lang="en-US" altLang="zh-CN" sz="2400" b="1" dirty="0" smtClean="0">
                <a:ea typeface="黑体" pitchFamily="49" charset="-122"/>
              </a:rPr>
              <a:t>S200-</a:t>
            </a:r>
            <a:r>
              <a:rPr lang="zh-CN" altLang="zh-CN" sz="2400" b="1" dirty="0" smtClean="0">
                <a:ea typeface="黑体" pitchFamily="49" charset="-122"/>
              </a:rPr>
              <a:t>特性</a:t>
            </a:r>
            <a:r>
              <a:rPr lang="zh-CN" altLang="zh-CN" sz="2400" b="1" dirty="0" smtClean="0"/>
              <a:t>	</a:t>
            </a:r>
            <a:endParaRPr lang="en-US" altLang="zh-CN" sz="2400" b="1" dirty="0" smtClean="0"/>
          </a:p>
          <a:p>
            <a:r>
              <a:rPr lang="zh-CN" altLang="zh-CN" sz="2400" dirty="0" smtClean="0"/>
              <a:t>•</a:t>
            </a:r>
            <a:r>
              <a:rPr lang="zh-TW" altLang="en-US" sz="2400" dirty="0" smtClean="0"/>
              <a:t>針對低性能要求的模組化小控制系統</a:t>
            </a:r>
            <a:r>
              <a:rPr lang="zh-CN" altLang="zh-CN" sz="2400" dirty="0" smtClean="0"/>
              <a:t> ,</a:t>
            </a:r>
            <a:endParaRPr lang="de-DE" altLang="zh-CN" sz="2400" dirty="0" smtClean="0"/>
          </a:p>
          <a:p>
            <a:pPr marL="1328738" indent="-1328738"/>
            <a:r>
              <a:rPr lang="de-DE" altLang="zh-CN" sz="2400" dirty="0" smtClean="0"/>
              <a:t>•</a:t>
            </a:r>
            <a:r>
              <a:rPr lang="zh-TW" altLang="en-US" sz="2400" dirty="0" smtClean="0"/>
              <a:t>可選擇不同類型的擴展模組</a:t>
            </a:r>
            <a:r>
              <a:rPr lang="zh-CN" altLang="zh-CN" sz="2400" dirty="0" smtClean="0"/>
              <a:t>,</a:t>
            </a:r>
          </a:p>
          <a:p>
            <a:pPr marL="1328738" indent="-1328738"/>
            <a:r>
              <a:rPr lang="zh-CN" altLang="zh-CN" sz="2400" dirty="0" smtClean="0"/>
              <a:t>•7</a:t>
            </a:r>
            <a:r>
              <a:rPr lang="zh-TW" altLang="en-US" sz="2400" dirty="0" smtClean="0"/>
              <a:t>個模組的擴展能力</a:t>
            </a:r>
            <a:r>
              <a:rPr lang="zh-CN" altLang="zh-CN" sz="2400" dirty="0" smtClean="0"/>
              <a:t>,</a:t>
            </a:r>
          </a:p>
          <a:p>
            <a:pPr marL="1328738" indent="-1328738"/>
            <a:r>
              <a:rPr lang="zh-CN" altLang="zh-CN" sz="2400" dirty="0" smtClean="0"/>
              <a:t>•</a:t>
            </a:r>
            <a:r>
              <a:rPr lang="zh-TW" altLang="en-US" sz="2400" dirty="0" smtClean="0"/>
              <a:t>模組中集成背板匯流排</a:t>
            </a:r>
            <a:r>
              <a:rPr lang="zh-CN" altLang="zh-CN" sz="2400" dirty="0" smtClean="0"/>
              <a:t>,</a:t>
            </a:r>
          </a:p>
          <a:p>
            <a:r>
              <a:rPr lang="zh-CN" altLang="zh-CN" sz="2400" dirty="0" smtClean="0"/>
              <a:t>•</a:t>
            </a:r>
            <a:r>
              <a:rPr lang="zh-CN" altLang="en-US" sz="2400" dirty="0" smtClean="0"/>
              <a:t>網路連接</a:t>
            </a:r>
            <a:r>
              <a:rPr lang="de-DE" altLang="zh-CN" sz="2400" dirty="0" smtClean="0"/>
              <a:t>RS 485</a:t>
            </a:r>
            <a:r>
              <a:rPr lang="zh-CN" altLang="en-US" sz="2400" dirty="0" smtClean="0"/>
              <a:t>通訊介面或</a:t>
            </a:r>
            <a:r>
              <a:rPr lang="de-DE" altLang="zh-CN" sz="2400" dirty="0" smtClean="0"/>
              <a:t>PROFIBUS,</a:t>
            </a:r>
          </a:p>
          <a:p>
            <a:pPr marL="1328738" indent="-1328738"/>
            <a:r>
              <a:rPr lang="zh-CN" altLang="zh-CN" sz="2400" dirty="0" smtClean="0"/>
              <a:t>•</a:t>
            </a:r>
            <a:r>
              <a:rPr lang="zh-CN" altLang="en-US" sz="2400" dirty="0" smtClean="0"/>
              <a:t>公共軟體</a:t>
            </a:r>
            <a:r>
              <a:rPr lang="zh-CN" altLang="zh-CN" sz="2400" dirty="0" smtClean="0"/>
              <a:t>,</a:t>
            </a:r>
          </a:p>
          <a:p>
            <a:r>
              <a:rPr lang="zh-CN" altLang="zh-CN" sz="2400" dirty="0" smtClean="0"/>
              <a:t>•</a:t>
            </a:r>
            <a:r>
              <a:rPr lang="zh-CN" altLang="en-US" sz="2400" dirty="0" smtClean="0"/>
              <a:t>帶有電源，</a:t>
            </a:r>
            <a:r>
              <a:rPr lang="de-DE" altLang="zh-CN" sz="2400" dirty="0" smtClean="0"/>
              <a:t>CPU</a:t>
            </a:r>
            <a:r>
              <a:rPr lang="zh-CN" altLang="de-DE" sz="2400" dirty="0" smtClean="0"/>
              <a:t>和</a:t>
            </a:r>
            <a:r>
              <a:rPr lang="de-DE" altLang="zh-CN" sz="2400" dirty="0" smtClean="0"/>
              <a:t>I/O</a:t>
            </a:r>
            <a:r>
              <a:rPr lang="zh-TW" altLang="en-US" sz="2400" dirty="0" smtClean="0"/>
              <a:t>的一體化單元設備</a:t>
            </a:r>
            <a:r>
              <a:rPr lang="zh-CN" altLang="zh-CN" sz="2400" dirty="0" smtClean="0"/>
              <a:t>,</a:t>
            </a:r>
          </a:p>
          <a:p>
            <a:pPr marL="1328738" indent="-1328738"/>
            <a:r>
              <a:rPr lang="zh-CN" altLang="zh-CN" sz="2400" dirty="0" smtClean="0"/>
              <a:t>•</a:t>
            </a:r>
            <a:r>
              <a:rPr lang="zh-TW" altLang="en-US" sz="2400" dirty="0" smtClean="0"/>
              <a:t>帶有集成功能的“微型</a:t>
            </a:r>
            <a:r>
              <a:rPr lang="de-DE" altLang="zh-CN" sz="2400" dirty="0" smtClean="0"/>
              <a:t>PLC”.</a:t>
            </a:r>
          </a:p>
          <a:p>
            <a:pPr marL="1328738" indent="-1328738">
              <a:spcAft>
                <a:spcPct val="0"/>
              </a:spcAft>
            </a:pPr>
            <a:endParaRPr lang="de-DE" altLang="zh-CN" b="1" dirty="0"/>
          </a:p>
        </p:txBody>
      </p:sp>
      <p:sp>
        <p:nvSpPr>
          <p:cNvPr id="7" name="矩形 6"/>
          <p:cNvSpPr/>
          <p:nvPr/>
        </p:nvSpPr>
        <p:spPr>
          <a:xfrm>
            <a:off x="4499992" y="1556792"/>
            <a:ext cx="4572000" cy="333322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90000"/>
              </a:lnSpc>
              <a:spcAft>
                <a:spcPct val="0"/>
              </a:spcAft>
            </a:pPr>
            <a:r>
              <a:rPr lang="zh-CN" altLang="en-US" sz="2400" b="1" dirty="0" smtClean="0">
                <a:ea typeface="黑体" pitchFamily="49" charset="-122"/>
              </a:rPr>
              <a:t>擴展模組</a:t>
            </a:r>
            <a:r>
              <a:rPr lang="zh-CN" altLang="zh-CN" sz="2400" b="1" dirty="0" smtClean="0"/>
              <a:t> (</a:t>
            </a:r>
            <a:r>
              <a:rPr lang="de-DE" altLang="zh-CN" sz="2400" b="1" dirty="0" smtClean="0"/>
              <a:t>EM) </a:t>
            </a:r>
          </a:p>
          <a:p>
            <a:pPr>
              <a:lnSpc>
                <a:spcPct val="90000"/>
              </a:lnSpc>
              <a:spcAft>
                <a:spcPct val="0"/>
              </a:spcAft>
            </a:pPr>
            <a:r>
              <a:rPr lang="zh-CN" altLang="zh-CN" sz="2400" dirty="0" smtClean="0"/>
              <a:t>•</a:t>
            </a:r>
            <a:r>
              <a:rPr lang="zh-TW" altLang="en-US" sz="2400" dirty="0" smtClean="0"/>
              <a:t>數位量輸入模組：</a:t>
            </a:r>
            <a:r>
              <a:rPr lang="zh-CN" altLang="zh-CN" sz="2400" dirty="0" smtClean="0"/>
              <a:t>	</a:t>
            </a:r>
            <a:endParaRPr lang="en-US" altLang="zh-CN" sz="2400" dirty="0" smtClean="0"/>
          </a:p>
          <a:p>
            <a:pPr>
              <a:lnSpc>
                <a:spcPct val="90000"/>
              </a:lnSpc>
              <a:spcAft>
                <a:spcPct val="0"/>
              </a:spcAft>
            </a:pPr>
            <a:r>
              <a:rPr lang="de-DE" altLang="zh-CN" sz="2400" dirty="0" smtClean="0"/>
              <a:t>•</a:t>
            </a:r>
            <a:r>
              <a:rPr lang="zh-TW" altLang="en-US" sz="2400" dirty="0" smtClean="0"/>
              <a:t>數位量輸出模組：</a:t>
            </a:r>
            <a:r>
              <a:rPr lang="zh-CN" altLang="zh-CN" sz="2400" dirty="0" smtClean="0"/>
              <a:t>	</a:t>
            </a:r>
            <a:endParaRPr lang="en-US" altLang="zh-CN" sz="2400" dirty="0" smtClean="0"/>
          </a:p>
          <a:p>
            <a:pPr>
              <a:lnSpc>
                <a:spcPct val="90000"/>
              </a:lnSpc>
              <a:spcAft>
                <a:spcPct val="0"/>
              </a:spcAft>
            </a:pPr>
            <a:r>
              <a:rPr lang="zh-CN" altLang="zh-CN" sz="2400" dirty="0" smtClean="0"/>
              <a:t>•</a:t>
            </a:r>
            <a:r>
              <a:rPr lang="zh-TW" altLang="en-US" sz="2400" dirty="0" smtClean="0"/>
              <a:t>類比量輸入模組：</a:t>
            </a:r>
            <a:r>
              <a:rPr lang="zh-CN" altLang="zh-CN" sz="2400" dirty="0" smtClean="0"/>
              <a:t>	</a:t>
            </a:r>
            <a:endParaRPr lang="en-US" altLang="zh-CN" sz="2400" dirty="0" smtClean="0"/>
          </a:p>
          <a:p>
            <a:pPr>
              <a:lnSpc>
                <a:spcPct val="90000"/>
              </a:lnSpc>
              <a:spcAft>
                <a:spcPct val="0"/>
              </a:spcAft>
            </a:pPr>
            <a:r>
              <a:rPr lang="zh-CN" altLang="zh-CN" sz="2400" dirty="0" smtClean="0"/>
              <a:t>•</a:t>
            </a:r>
            <a:r>
              <a:rPr lang="zh-TW" altLang="en-US" sz="2400" dirty="0" smtClean="0"/>
              <a:t>類比量輸出模組：</a:t>
            </a:r>
            <a:endParaRPr lang="zh-CN" altLang="zh-CN" sz="2400" dirty="0" smtClean="0"/>
          </a:p>
          <a:p>
            <a:pPr>
              <a:lnSpc>
                <a:spcPct val="90000"/>
              </a:lnSpc>
              <a:spcAft>
                <a:spcPct val="0"/>
              </a:spcAft>
            </a:pPr>
            <a:endParaRPr lang="zh-CN" altLang="zh-CN" sz="2400" dirty="0" smtClean="0"/>
          </a:p>
          <a:p>
            <a:pPr>
              <a:lnSpc>
                <a:spcPct val="90000"/>
              </a:lnSpc>
              <a:spcAft>
                <a:spcPct val="0"/>
              </a:spcAft>
            </a:pPr>
            <a:r>
              <a:rPr lang="zh-CN" altLang="zh-CN" sz="2400" b="1" dirty="0" smtClean="0"/>
              <a:t>•</a:t>
            </a:r>
            <a:r>
              <a:rPr lang="zh-CN" altLang="en-US" sz="2400" b="1" dirty="0" smtClean="0">
                <a:ea typeface="黑体" pitchFamily="49" charset="-122"/>
              </a:rPr>
              <a:t>通訊</a:t>
            </a:r>
            <a:r>
              <a:rPr lang="zh-TW" altLang="en-US" sz="2400" b="1" dirty="0" smtClean="0"/>
              <a:t>模組</a:t>
            </a:r>
            <a:r>
              <a:rPr lang="zh-CN" altLang="zh-CN" sz="2400" b="1" dirty="0" smtClean="0"/>
              <a:t>(</a:t>
            </a:r>
            <a:r>
              <a:rPr lang="en-US" altLang="zh-TW" sz="2400" b="1" dirty="0" smtClean="0"/>
              <a:t>CP</a:t>
            </a:r>
            <a:r>
              <a:rPr lang="de-DE" altLang="zh-CN" sz="2400" b="1" dirty="0" smtClean="0"/>
              <a:t>) </a:t>
            </a:r>
            <a:endParaRPr lang="en-US" altLang="zh-TW" sz="2400" b="1" dirty="0" smtClean="0"/>
          </a:p>
          <a:p>
            <a:pPr>
              <a:lnSpc>
                <a:spcPct val="90000"/>
              </a:lnSpc>
              <a:spcAft>
                <a:spcPct val="0"/>
              </a:spcAft>
            </a:pPr>
            <a:r>
              <a:rPr lang="zh-TW" altLang="en-US" sz="2400" dirty="0" smtClean="0"/>
              <a:t>提供以下的連網能力：</a:t>
            </a:r>
            <a:r>
              <a:rPr lang="zh-CN" altLang="zh-CN" sz="2400" b="1" dirty="0" smtClean="0"/>
              <a:t> </a:t>
            </a:r>
            <a:r>
              <a:rPr lang="zh-CN" altLang="en-US" sz="2400" dirty="0" smtClean="0"/>
              <a:t>點到點連接</a:t>
            </a:r>
            <a:r>
              <a:rPr lang="en-US" altLang="zh-CN" sz="2400" dirty="0" smtClean="0"/>
              <a:t>,</a:t>
            </a:r>
            <a:r>
              <a:rPr lang="de-DE" altLang="zh-CN" sz="2400" dirty="0" smtClean="0"/>
              <a:t>ROFIBUS,</a:t>
            </a:r>
            <a:r>
              <a:rPr lang="zh-CN" altLang="en-US" sz="2400" dirty="0" smtClean="0"/>
              <a:t>工業乙太網</a:t>
            </a:r>
            <a:r>
              <a:rPr lang="zh-CN" altLang="zh-CN" dirty="0" smtClean="0"/>
              <a:t/>
            </a:r>
            <a:br>
              <a:rPr lang="zh-CN" altLang="zh-CN" dirty="0" smtClean="0"/>
            </a:br>
            <a:endParaRPr lang="zh-CN" altLang="zh-CN"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西門子</a:t>
            </a:r>
            <a:r>
              <a:rPr lang="en-US" altLang="zh-TW" dirty="0" smtClean="0"/>
              <a:t>PLC</a:t>
            </a:r>
            <a:r>
              <a:rPr lang="zh-TW" altLang="en-US" dirty="0" smtClean="0"/>
              <a:t>介紹</a:t>
            </a:r>
            <a:r>
              <a:rPr lang="en-US" altLang="zh-TW" dirty="0" smtClean="0"/>
              <a:t>-S7-S200</a:t>
            </a:r>
            <a:endParaRPr lang="zh-TW" dirty="0"/>
          </a:p>
        </p:txBody>
      </p:sp>
      <p:pic>
        <p:nvPicPr>
          <p:cNvPr id="5" name="內容版面配置區 4" descr="WP_20131206_003.jpg"/>
          <p:cNvPicPr>
            <a:picLocks noGrp="1" noChangeAspect="1"/>
          </p:cNvPicPr>
          <p:nvPr>
            <p:ph sz="quarter" idx="1"/>
          </p:nvPr>
        </p:nvPicPr>
        <p:blipFill>
          <a:blip r:embed="rId3" cstate="print"/>
          <a:stretch>
            <a:fillRect/>
          </a:stretch>
        </p:blipFill>
        <p:spPr>
          <a:xfrm>
            <a:off x="1403648" y="1556792"/>
            <a:ext cx="3816424" cy="5301208"/>
          </a:xfrm>
        </p:spPr>
      </p:pic>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24</a:t>
            </a:fld>
            <a:endParaRPr lang="zh-TW" altLang="en-US">
              <a:solidFill>
                <a:srgbClr val="FFFFFF"/>
              </a:solidFill>
            </a:endParaRPr>
          </a:p>
        </p:txBody>
      </p:sp>
      <p:sp>
        <p:nvSpPr>
          <p:cNvPr id="7" name="Content Placeholder 2"/>
          <p:cNvSpPr txBox="1">
            <a:spLocks/>
          </p:cNvSpPr>
          <p:nvPr/>
        </p:nvSpPr>
        <p:spPr>
          <a:xfrm>
            <a:off x="612648" y="1600200"/>
            <a:ext cx="8153400" cy="4997152"/>
          </a:xfrm>
          <a:prstGeom prst="rect">
            <a:avLst/>
          </a:prstGeom>
        </p:spPr>
        <p:txBody>
          <a:bodyPr vert="eaVert">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altLang="zh-TW" sz="32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lang="en-US" altLang="zh-TW" sz="3200" dirty="0" smtClean="0"/>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altLang="zh-TW" sz="3200" b="0" i="0" u="none" strike="noStrike" kern="1200" cap="none" spc="0" normalizeH="0" baseline="0" noProof="0" dirty="0" smtClean="0">
                <a:ln>
                  <a:noFill/>
                </a:ln>
                <a:solidFill>
                  <a:schemeClr val="tx1"/>
                </a:solidFill>
                <a:effectLst/>
                <a:uLnTx/>
                <a:uFillTx/>
                <a:latin typeface="+mn-lt"/>
                <a:ea typeface="+mn-ea"/>
                <a:cs typeface="+mn-cs"/>
              </a:rPr>
              <a:t>S200</a:t>
            </a: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安裝盤體照片</a:t>
            </a:r>
            <a:r>
              <a:rPr lang="zh-TW" altLang="en-US" sz="3200" dirty="0" smtClean="0"/>
              <a:t>：</a:t>
            </a:r>
            <a:endParaRPr kumimoji="0" lang="en-US" altLang="zh-TW" sz="32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lang="zh-TW" altLang="en-US" sz="3200" dirty="0" smtClean="0"/>
              <a:t>    </a:t>
            </a:r>
            <a:r>
              <a:rPr lang="en-US" altLang="zh-TW" sz="3200" dirty="0" smtClean="0"/>
              <a:t>CDA</a:t>
            </a:r>
            <a:r>
              <a:rPr lang="zh-TW" altLang="en-US" sz="3200" dirty="0" smtClean="0"/>
              <a:t>乾燥機控制盤</a:t>
            </a:r>
            <a:endParaRPr kumimoji="0" lang="zh-TW" alt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圓角矩形 7"/>
          <p:cNvSpPr/>
          <p:nvPr/>
        </p:nvSpPr>
        <p:spPr>
          <a:xfrm>
            <a:off x="1475656" y="2708920"/>
            <a:ext cx="2232248" cy="72008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常用</a:t>
            </a:r>
            <a:r>
              <a:rPr lang="en-US" altLang="zh-TW" dirty="0" smtClean="0"/>
              <a:t>PLC</a:t>
            </a:r>
            <a:r>
              <a:rPr lang="zh-TW" altLang="en-US" dirty="0" smtClean="0"/>
              <a:t>介紹</a:t>
            </a:r>
            <a:r>
              <a:rPr lang="en-US" altLang="zh-TW" dirty="0" smtClean="0"/>
              <a:t>-S7-S300</a:t>
            </a:r>
            <a:endParaRPr lang="zh-TW" dirty="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25</a:t>
            </a:fld>
            <a:endParaRPr lang="zh-TW" altLang="en-US">
              <a:solidFill>
                <a:srgbClr val="FFFFFF"/>
              </a:solidFill>
            </a:endParaRPr>
          </a:p>
        </p:txBody>
      </p:sp>
      <p:sp>
        <p:nvSpPr>
          <p:cNvPr id="111" name="Rectangle 29"/>
          <p:cNvSpPr>
            <a:spLocks noChangeArrowheads="1"/>
          </p:cNvSpPr>
          <p:nvPr/>
        </p:nvSpPr>
        <p:spPr bwMode="auto">
          <a:xfrm>
            <a:off x="2787054" y="2126828"/>
            <a:ext cx="3492500" cy="4254500"/>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112" name="Rectangle 30"/>
          <p:cNvSpPr>
            <a:spLocks noChangeArrowheads="1"/>
          </p:cNvSpPr>
          <p:nvPr/>
        </p:nvSpPr>
        <p:spPr bwMode="auto">
          <a:xfrm>
            <a:off x="2901354" y="6132091"/>
            <a:ext cx="179388" cy="115887"/>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113" name="Rectangle 31"/>
          <p:cNvSpPr>
            <a:spLocks noChangeArrowheads="1"/>
          </p:cNvSpPr>
          <p:nvPr/>
        </p:nvSpPr>
        <p:spPr bwMode="auto">
          <a:xfrm>
            <a:off x="5169892" y="2166516"/>
            <a:ext cx="1130300" cy="274637"/>
          </a:xfrm>
          <a:prstGeom prst="rect">
            <a:avLst/>
          </a:prstGeom>
          <a:noFill/>
          <a:ln w="12700">
            <a:noFill/>
            <a:miter lim="800000"/>
            <a:headEnd/>
            <a:tailEnd/>
          </a:ln>
          <a:effectLst/>
        </p:spPr>
        <p:txBody>
          <a:bodyPr wrap="none" lIns="77788" tIns="39688" rIns="77788" bIns="39688">
            <a:spAutoFit/>
          </a:bodyPr>
          <a:lstStyle/>
          <a:p>
            <a:pPr defTabSz="661988" eaLnBrk="1" hangingPunct="1">
              <a:lnSpc>
                <a:spcPct val="100000"/>
              </a:lnSpc>
            </a:pPr>
            <a:r>
              <a:rPr kumimoji="1" lang="de-DE" altLang="zh-CN" sz="1200" b="0"/>
              <a:t>CPU315-2 DP</a:t>
            </a:r>
          </a:p>
        </p:txBody>
      </p:sp>
      <p:sp>
        <p:nvSpPr>
          <p:cNvPr id="114" name="Rectangle 32"/>
          <p:cNvSpPr>
            <a:spLocks noChangeArrowheads="1"/>
          </p:cNvSpPr>
          <p:nvPr/>
        </p:nvSpPr>
        <p:spPr bwMode="auto">
          <a:xfrm>
            <a:off x="2872779" y="2169691"/>
            <a:ext cx="1123157" cy="251197"/>
          </a:xfrm>
          <a:prstGeom prst="rect">
            <a:avLst/>
          </a:prstGeom>
          <a:solidFill>
            <a:srgbClr val="00B7A5"/>
          </a:solidFill>
          <a:ln w="12700">
            <a:solidFill>
              <a:schemeClr val="tx1"/>
            </a:solidFill>
            <a:miter lim="800000"/>
            <a:headEnd/>
            <a:tailEnd/>
          </a:ln>
          <a:effectLst/>
        </p:spPr>
        <p:txBody>
          <a:bodyPr wrap="none" lIns="77788" tIns="39688" rIns="77788" bIns="39688" anchor="ctr"/>
          <a:lstStyle/>
          <a:p>
            <a:pPr defTabSz="114300" eaLnBrk="1" hangingPunct="1">
              <a:lnSpc>
                <a:spcPct val="100000"/>
              </a:lnSpc>
            </a:pPr>
            <a:r>
              <a:rPr kumimoji="1" lang="de-DE" altLang="zh-CN" dirty="0">
                <a:solidFill>
                  <a:schemeClr val="bg1"/>
                </a:solidFill>
                <a:latin typeface="Times New Roman" pitchFamily="18" charset="0"/>
              </a:rPr>
              <a:t>SIEMENS</a:t>
            </a:r>
          </a:p>
        </p:txBody>
      </p:sp>
      <p:sp>
        <p:nvSpPr>
          <p:cNvPr id="115" name="Freeform 33"/>
          <p:cNvSpPr>
            <a:spLocks/>
          </p:cNvSpPr>
          <p:nvPr/>
        </p:nvSpPr>
        <p:spPr bwMode="auto">
          <a:xfrm>
            <a:off x="4531717" y="3639716"/>
            <a:ext cx="404812" cy="611187"/>
          </a:xfrm>
          <a:custGeom>
            <a:avLst/>
            <a:gdLst/>
            <a:ahLst/>
            <a:cxnLst>
              <a:cxn ang="0">
                <a:pos x="10" y="0"/>
              </a:cxn>
              <a:cxn ang="0">
                <a:pos x="253" y="0"/>
              </a:cxn>
              <a:cxn ang="0">
                <a:pos x="253" y="384"/>
              </a:cxn>
              <a:cxn ang="0">
                <a:pos x="0" y="384"/>
              </a:cxn>
            </a:cxnLst>
            <a:rect l="0" t="0" r="r" b="b"/>
            <a:pathLst>
              <a:path w="254" h="385">
                <a:moveTo>
                  <a:pt x="10" y="0"/>
                </a:moveTo>
                <a:lnTo>
                  <a:pt x="253" y="0"/>
                </a:lnTo>
                <a:lnTo>
                  <a:pt x="253" y="384"/>
                </a:lnTo>
                <a:lnTo>
                  <a:pt x="0" y="384"/>
                </a:lnTo>
              </a:path>
            </a:pathLst>
          </a:custGeom>
          <a:noFill/>
          <a:ln w="12700" cap="rnd" cmpd="sng">
            <a:solidFill>
              <a:schemeClr val="tx1"/>
            </a:solidFill>
            <a:prstDash val="solid"/>
            <a:round/>
            <a:headEnd type="none" w="med" len="med"/>
            <a:tailEnd type="none" w="med" len="med"/>
          </a:ln>
          <a:effectLst/>
        </p:spPr>
        <p:txBody>
          <a:bodyPr/>
          <a:lstStyle/>
          <a:p>
            <a:endParaRPr lang="zh-TW" altLang="en-US"/>
          </a:p>
        </p:txBody>
      </p:sp>
      <p:sp>
        <p:nvSpPr>
          <p:cNvPr id="116" name="Freeform 34"/>
          <p:cNvSpPr>
            <a:spLocks/>
          </p:cNvSpPr>
          <p:nvPr/>
        </p:nvSpPr>
        <p:spPr bwMode="auto">
          <a:xfrm>
            <a:off x="4423767" y="3806403"/>
            <a:ext cx="512762" cy="149225"/>
          </a:xfrm>
          <a:custGeom>
            <a:avLst/>
            <a:gdLst/>
            <a:ahLst/>
            <a:cxnLst>
              <a:cxn ang="0">
                <a:pos x="0" y="0"/>
              </a:cxn>
              <a:cxn ang="0">
                <a:pos x="186" y="0"/>
              </a:cxn>
              <a:cxn ang="0">
                <a:pos x="321" y="93"/>
              </a:cxn>
            </a:cxnLst>
            <a:rect l="0" t="0" r="r" b="b"/>
            <a:pathLst>
              <a:path w="322" h="94">
                <a:moveTo>
                  <a:pt x="0" y="0"/>
                </a:moveTo>
                <a:lnTo>
                  <a:pt x="186" y="0"/>
                </a:lnTo>
                <a:lnTo>
                  <a:pt x="321" y="93"/>
                </a:lnTo>
              </a:path>
            </a:pathLst>
          </a:custGeom>
          <a:noFill/>
          <a:ln w="12700" cap="rnd" cmpd="sng">
            <a:solidFill>
              <a:schemeClr val="tx1"/>
            </a:solidFill>
            <a:prstDash val="solid"/>
            <a:round/>
            <a:headEnd type="none" w="med" len="med"/>
            <a:tailEnd type="none" w="med" len="med"/>
          </a:ln>
          <a:effectLst/>
        </p:spPr>
        <p:txBody>
          <a:bodyPr/>
          <a:lstStyle/>
          <a:p>
            <a:endParaRPr lang="zh-TW" altLang="en-US"/>
          </a:p>
        </p:txBody>
      </p:sp>
      <p:sp>
        <p:nvSpPr>
          <p:cNvPr id="117" name="Freeform 35"/>
          <p:cNvSpPr>
            <a:spLocks/>
          </p:cNvSpPr>
          <p:nvPr/>
        </p:nvSpPr>
        <p:spPr bwMode="auto">
          <a:xfrm>
            <a:off x="4433292" y="3942928"/>
            <a:ext cx="511175" cy="149225"/>
          </a:xfrm>
          <a:custGeom>
            <a:avLst/>
            <a:gdLst/>
            <a:ahLst/>
            <a:cxnLst>
              <a:cxn ang="0">
                <a:pos x="0" y="93"/>
              </a:cxn>
              <a:cxn ang="0">
                <a:pos x="186" y="93"/>
              </a:cxn>
              <a:cxn ang="0">
                <a:pos x="321" y="0"/>
              </a:cxn>
            </a:cxnLst>
            <a:rect l="0" t="0" r="r" b="b"/>
            <a:pathLst>
              <a:path w="322" h="94">
                <a:moveTo>
                  <a:pt x="0" y="93"/>
                </a:moveTo>
                <a:lnTo>
                  <a:pt x="186" y="93"/>
                </a:lnTo>
                <a:lnTo>
                  <a:pt x="321" y="0"/>
                </a:lnTo>
              </a:path>
            </a:pathLst>
          </a:custGeom>
          <a:noFill/>
          <a:ln w="12700" cap="rnd" cmpd="sng">
            <a:solidFill>
              <a:schemeClr val="tx1"/>
            </a:solidFill>
            <a:prstDash val="solid"/>
            <a:round/>
            <a:headEnd type="none" w="med" len="med"/>
            <a:tailEnd type="none" w="med" len="med"/>
          </a:ln>
          <a:effectLst/>
        </p:spPr>
        <p:txBody>
          <a:bodyPr/>
          <a:lstStyle/>
          <a:p>
            <a:endParaRPr lang="zh-TW" altLang="en-US"/>
          </a:p>
        </p:txBody>
      </p:sp>
      <p:sp>
        <p:nvSpPr>
          <p:cNvPr id="118" name="Oval 36"/>
          <p:cNvSpPr>
            <a:spLocks noChangeArrowheads="1"/>
          </p:cNvSpPr>
          <p:nvPr/>
        </p:nvSpPr>
        <p:spPr bwMode="auto">
          <a:xfrm>
            <a:off x="4753967" y="3793703"/>
            <a:ext cx="374650" cy="312738"/>
          </a:xfrm>
          <a:prstGeom prst="ellipse">
            <a:avLst/>
          </a:prstGeom>
          <a:solidFill>
            <a:schemeClr val="tx1"/>
          </a:solidFill>
          <a:ln w="12700">
            <a:solidFill>
              <a:schemeClr val="tx1"/>
            </a:solidFill>
            <a:round/>
            <a:headEnd/>
            <a:tailEnd/>
          </a:ln>
          <a:effectLst/>
        </p:spPr>
        <p:txBody>
          <a:bodyPr wrap="none" anchor="ctr"/>
          <a:lstStyle/>
          <a:p>
            <a:endParaRPr lang="zh-TW" altLang="en-US"/>
          </a:p>
        </p:txBody>
      </p:sp>
      <p:grpSp>
        <p:nvGrpSpPr>
          <p:cNvPr id="119" name="Group 37"/>
          <p:cNvGrpSpPr>
            <a:grpSpLocks/>
          </p:cNvGrpSpPr>
          <p:nvPr/>
        </p:nvGrpSpPr>
        <p:grpSpPr bwMode="auto">
          <a:xfrm>
            <a:off x="4676179" y="3890541"/>
            <a:ext cx="534988" cy="119062"/>
            <a:chOff x="4458" y="2027"/>
            <a:chExt cx="337" cy="75"/>
          </a:xfrm>
        </p:grpSpPr>
        <p:sp>
          <p:nvSpPr>
            <p:cNvPr id="120" name="Rectangle 38"/>
            <p:cNvSpPr>
              <a:spLocks noChangeArrowheads="1"/>
            </p:cNvSpPr>
            <p:nvPr/>
          </p:nvSpPr>
          <p:spPr bwMode="auto">
            <a:xfrm rot="20880000">
              <a:off x="4458" y="2027"/>
              <a:ext cx="337" cy="75"/>
            </a:xfrm>
            <a:prstGeom prst="rect">
              <a:avLst/>
            </a:prstGeom>
            <a:solidFill>
              <a:srgbClr val="00DFCA"/>
            </a:solidFill>
            <a:ln w="12700">
              <a:solidFill>
                <a:schemeClr val="tx1"/>
              </a:solidFill>
              <a:miter lim="800000"/>
              <a:headEnd/>
              <a:tailEnd/>
            </a:ln>
            <a:effectLst/>
          </p:spPr>
          <p:txBody>
            <a:bodyPr wrap="none" anchor="ctr"/>
            <a:lstStyle/>
            <a:p>
              <a:endParaRPr lang="zh-TW" altLang="en-US"/>
            </a:p>
          </p:txBody>
        </p:sp>
        <p:sp>
          <p:nvSpPr>
            <p:cNvPr id="121" name="Oval 39"/>
            <p:cNvSpPr>
              <a:spLocks noChangeArrowheads="1"/>
            </p:cNvSpPr>
            <p:nvPr/>
          </p:nvSpPr>
          <p:spPr bwMode="auto">
            <a:xfrm rot="20880000">
              <a:off x="4489" y="2076"/>
              <a:ext cx="33" cy="24"/>
            </a:xfrm>
            <a:prstGeom prst="ellipse">
              <a:avLst/>
            </a:prstGeom>
            <a:solidFill>
              <a:srgbClr val="00DFCA"/>
            </a:solidFill>
            <a:ln w="12700">
              <a:solidFill>
                <a:schemeClr val="tx1"/>
              </a:solidFill>
              <a:round/>
              <a:headEnd/>
              <a:tailEnd/>
            </a:ln>
            <a:effectLst/>
          </p:spPr>
          <p:txBody>
            <a:bodyPr wrap="none" anchor="ctr"/>
            <a:lstStyle/>
            <a:p>
              <a:endParaRPr lang="zh-TW" altLang="en-US"/>
            </a:p>
          </p:txBody>
        </p:sp>
      </p:grpSp>
      <p:sp>
        <p:nvSpPr>
          <p:cNvPr id="122" name="Rectangle 40"/>
          <p:cNvSpPr>
            <a:spLocks noChangeArrowheads="1"/>
          </p:cNvSpPr>
          <p:nvPr/>
        </p:nvSpPr>
        <p:spPr bwMode="auto">
          <a:xfrm>
            <a:off x="3979267" y="3434928"/>
            <a:ext cx="571500" cy="942975"/>
          </a:xfrm>
          <a:prstGeom prst="rect">
            <a:avLst/>
          </a:prstGeom>
          <a:noFill/>
          <a:ln w="12700">
            <a:noFill/>
            <a:miter lim="800000"/>
            <a:headEnd/>
            <a:tailEnd/>
          </a:ln>
          <a:effectLst/>
        </p:spPr>
        <p:txBody>
          <a:bodyPr wrap="none" lIns="77788" tIns="39688" rIns="77788" bIns="39688">
            <a:spAutoFit/>
          </a:bodyPr>
          <a:lstStyle/>
          <a:p>
            <a:pPr defTabSz="661988" eaLnBrk="1" hangingPunct="1">
              <a:lnSpc>
                <a:spcPct val="140000"/>
              </a:lnSpc>
            </a:pPr>
            <a:r>
              <a:rPr kumimoji="1" lang="de-DE" altLang="zh-CN" sz="1000"/>
              <a:t>RUN-P</a:t>
            </a:r>
            <a:endParaRPr kumimoji="1" lang="de-DE" altLang="zh-CN" sz="1000">
              <a:latin typeface="Times New Roman" pitchFamily="18" charset="0"/>
            </a:endParaRPr>
          </a:p>
          <a:p>
            <a:pPr defTabSz="661988" eaLnBrk="1" hangingPunct="1">
              <a:lnSpc>
                <a:spcPct val="140000"/>
              </a:lnSpc>
            </a:pPr>
            <a:r>
              <a:rPr kumimoji="1" lang="de-DE" altLang="zh-CN" sz="1000"/>
              <a:t>RUN</a:t>
            </a:r>
            <a:endParaRPr kumimoji="1" lang="de-DE" altLang="zh-CN" sz="1000">
              <a:latin typeface="Times New Roman" pitchFamily="18" charset="0"/>
            </a:endParaRPr>
          </a:p>
          <a:p>
            <a:pPr defTabSz="661988" eaLnBrk="1" hangingPunct="1">
              <a:lnSpc>
                <a:spcPct val="140000"/>
              </a:lnSpc>
            </a:pPr>
            <a:r>
              <a:rPr kumimoji="1" lang="de-DE" altLang="zh-CN" sz="1000"/>
              <a:t>STOP</a:t>
            </a:r>
          </a:p>
          <a:p>
            <a:pPr defTabSz="661988" eaLnBrk="1" hangingPunct="1">
              <a:lnSpc>
                <a:spcPct val="140000"/>
              </a:lnSpc>
            </a:pPr>
            <a:r>
              <a:rPr kumimoji="1" lang="de-DE" altLang="zh-CN" sz="1000"/>
              <a:t>M RES</a:t>
            </a:r>
          </a:p>
        </p:txBody>
      </p:sp>
      <p:sp>
        <p:nvSpPr>
          <p:cNvPr id="123" name="Rectangle 41"/>
          <p:cNvSpPr>
            <a:spLocks noChangeArrowheads="1"/>
          </p:cNvSpPr>
          <p:nvPr/>
        </p:nvSpPr>
        <p:spPr bwMode="auto">
          <a:xfrm>
            <a:off x="2856904" y="4447753"/>
            <a:ext cx="1028700" cy="542925"/>
          </a:xfrm>
          <a:prstGeom prst="rect">
            <a:avLst/>
          </a:prstGeom>
          <a:noFill/>
          <a:ln w="12700">
            <a:noFill/>
            <a:miter lim="800000"/>
            <a:headEnd/>
            <a:tailEnd/>
          </a:ln>
          <a:effectLst/>
        </p:spPr>
        <p:txBody>
          <a:bodyPr wrap="none" lIns="90488" tIns="44450" rIns="90488" bIns="44450">
            <a:spAutoFit/>
          </a:bodyPr>
          <a:lstStyle/>
          <a:p>
            <a:pPr eaLnBrk="1" hangingPunct="1"/>
            <a:r>
              <a:rPr kumimoji="1" lang="de-DE" altLang="zh-CN" sz="1600" b="0">
                <a:latin typeface="Times New Roman" pitchFamily="18" charset="0"/>
              </a:rPr>
              <a:t>SIMATIC</a:t>
            </a:r>
          </a:p>
          <a:p>
            <a:pPr eaLnBrk="1" hangingPunct="1"/>
            <a:r>
              <a:rPr kumimoji="1" lang="de-DE" altLang="zh-CN" sz="1600" b="0">
                <a:latin typeface="Times New Roman" pitchFamily="18" charset="0"/>
              </a:rPr>
              <a:t> S7-300</a:t>
            </a:r>
          </a:p>
        </p:txBody>
      </p:sp>
      <p:sp>
        <p:nvSpPr>
          <p:cNvPr id="124" name="Rectangle 42"/>
          <p:cNvSpPr>
            <a:spLocks noChangeArrowheads="1"/>
          </p:cNvSpPr>
          <p:nvPr/>
        </p:nvSpPr>
        <p:spPr bwMode="auto">
          <a:xfrm>
            <a:off x="5617567" y="4836691"/>
            <a:ext cx="465137" cy="954087"/>
          </a:xfrm>
          <a:prstGeom prst="rect">
            <a:avLst/>
          </a:prstGeom>
          <a:solidFill>
            <a:srgbClr val="919191"/>
          </a:solidFill>
          <a:ln w="12700">
            <a:solidFill>
              <a:schemeClr val="tx1"/>
            </a:solidFill>
            <a:prstDash val="lgDash"/>
            <a:miter lim="800000"/>
            <a:headEnd/>
            <a:tailEnd/>
          </a:ln>
          <a:effectLst/>
        </p:spPr>
        <p:txBody>
          <a:bodyPr wrap="none" anchor="ctr"/>
          <a:lstStyle/>
          <a:p>
            <a:endParaRPr lang="zh-TW" altLang="en-US"/>
          </a:p>
        </p:txBody>
      </p:sp>
      <p:sp>
        <p:nvSpPr>
          <p:cNvPr id="125" name="Rectangle 43"/>
          <p:cNvSpPr>
            <a:spLocks noChangeArrowheads="1"/>
          </p:cNvSpPr>
          <p:nvPr/>
        </p:nvSpPr>
        <p:spPr bwMode="auto">
          <a:xfrm>
            <a:off x="3290292" y="5074816"/>
            <a:ext cx="915987" cy="401637"/>
          </a:xfrm>
          <a:prstGeom prst="rect">
            <a:avLst/>
          </a:prstGeom>
          <a:solidFill>
            <a:srgbClr val="919191"/>
          </a:solidFill>
          <a:ln w="12700">
            <a:solidFill>
              <a:schemeClr val="tx1"/>
            </a:solidFill>
            <a:prstDash val="lgDash"/>
            <a:miter lim="800000"/>
            <a:headEnd/>
            <a:tailEnd/>
          </a:ln>
          <a:effectLst/>
        </p:spPr>
        <p:txBody>
          <a:bodyPr wrap="none" anchor="ctr"/>
          <a:lstStyle/>
          <a:p>
            <a:endParaRPr lang="zh-TW" altLang="en-US"/>
          </a:p>
        </p:txBody>
      </p:sp>
      <p:sp>
        <p:nvSpPr>
          <p:cNvPr id="126" name="Rectangle 44"/>
          <p:cNvSpPr>
            <a:spLocks noChangeArrowheads="1"/>
          </p:cNvSpPr>
          <p:nvPr/>
        </p:nvSpPr>
        <p:spPr bwMode="auto">
          <a:xfrm>
            <a:off x="3382367" y="5133553"/>
            <a:ext cx="758825" cy="284163"/>
          </a:xfrm>
          <a:prstGeom prst="rect">
            <a:avLst/>
          </a:prstGeom>
          <a:noFill/>
          <a:ln w="12700">
            <a:noFill/>
            <a:miter lim="800000"/>
            <a:headEnd/>
            <a:tailEnd/>
          </a:ln>
          <a:effectLst/>
        </p:spPr>
        <p:txBody>
          <a:bodyPr wrap="none" lIns="90488" tIns="44450" rIns="90488" bIns="44450">
            <a:spAutoFit/>
          </a:bodyPr>
          <a:lstStyle/>
          <a:p>
            <a:pPr eaLnBrk="1" hangingPunct="1">
              <a:lnSpc>
                <a:spcPct val="100000"/>
              </a:lnSpc>
            </a:pPr>
            <a:r>
              <a:rPr kumimoji="1" lang="de-DE" altLang="zh-CN" sz="1200">
                <a:solidFill>
                  <a:schemeClr val="bg1"/>
                </a:solidFill>
              </a:rPr>
              <a:t>Batterie</a:t>
            </a:r>
          </a:p>
        </p:txBody>
      </p:sp>
      <p:sp>
        <p:nvSpPr>
          <p:cNvPr id="127" name="Rectangle 45"/>
          <p:cNvSpPr>
            <a:spLocks noChangeArrowheads="1"/>
          </p:cNvSpPr>
          <p:nvPr/>
        </p:nvSpPr>
        <p:spPr bwMode="auto">
          <a:xfrm>
            <a:off x="5620742" y="5143078"/>
            <a:ext cx="404812" cy="284163"/>
          </a:xfrm>
          <a:prstGeom prst="rect">
            <a:avLst/>
          </a:prstGeom>
          <a:noFill/>
          <a:ln w="12700">
            <a:noFill/>
            <a:miter lim="800000"/>
            <a:headEnd/>
            <a:tailEnd/>
          </a:ln>
          <a:effectLst/>
        </p:spPr>
        <p:txBody>
          <a:bodyPr wrap="none" lIns="90488" tIns="44450" rIns="90488" bIns="44450">
            <a:spAutoFit/>
          </a:bodyPr>
          <a:lstStyle/>
          <a:p>
            <a:pPr eaLnBrk="1" hangingPunct="1">
              <a:lnSpc>
                <a:spcPct val="100000"/>
              </a:lnSpc>
            </a:pPr>
            <a:r>
              <a:rPr kumimoji="1" lang="de-DE" altLang="zh-CN" sz="1200">
                <a:solidFill>
                  <a:schemeClr val="bg1"/>
                </a:solidFill>
              </a:rPr>
              <a:t>DP</a:t>
            </a:r>
          </a:p>
        </p:txBody>
      </p:sp>
      <p:grpSp>
        <p:nvGrpSpPr>
          <p:cNvPr id="128" name="Group 46"/>
          <p:cNvGrpSpPr>
            <a:grpSpLocks/>
          </p:cNvGrpSpPr>
          <p:nvPr/>
        </p:nvGrpSpPr>
        <p:grpSpPr bwMode="auto">
          <a:xfrm>
            <a:off x="4539654" y="2503066"/>
            <a:ext cx="579438" cy="1006475"/>
            <a:chOff x="4372" y="1153"/>
            <a:chExt cx="365" cy="634"/>
          </a:xfrm>
        </p:grpSpPr>
        <p:sp>
          <p:nvSpPr>
            <p:cNvPr id="129" name="Rectangle 47"/>
            <p:cNvSpPr>
              <a:spLocks noChangeArrowheads="1"/>
            </p:cNvSpPr>
            <p:nvPr/>
          </p:nvSpPr>
          <p:spPr bwMode="auto">
            <a:xfrm>
              <a:off x="4413" y="1153"/>
              <a:ext cx="324" cy="634"/>
            </a:xfrm>
            <a:prstGeom prst="rect">
              <a:avLst/>
            </a:prstGeom>
            <a:noFill/>
            <a:ln w="12700">
              <a:noFill/>
              <a:miter lim="800000"/>
              <a:headEnd/>
              <a:tailEnd/>
            </a:ln>
            <a:effectLst/>
          </p:spPr>
          <p:txBody>
            <a:bodyPr wrap="none" lIns="77788" tIns="39688" rIns="77788" bIns="39688">
              <a:spAutoFit/>
            </a:bodyPr>
            <a:lstStyle/>
            <a:p>
              <a:pPr defTabSz="661988" eaLnBrk="1" hangingPunct="1">
                <a:lnSpc>
                  <a:spcPct val="100000"/>
                </a:lnSpc>
              </a:pPr>
              <a:r>
                <a:rPr kumimoji="1" lang="de-DE" altLang="zh-CN" sz="1000" b="0"/>
                <a:t>SF</a:t>
              </a:r>
            </a:p>
            <a:p>
              <a:pPr defTabSz="661988" eaLnBrk="1" hangingPunct="1">
                <a:lnSpc>
                  <a:spcPct val="100000"/>
                </a:lnSpc>
              </a:pPr>
              <a:r>
                <a:rPr kumimoji="1" lang="de-DE" altLang="zh-CN" sz="1000" b="0"/>
                <a:t>BATF</a:t>
              </a:r>
            </a:p>
            <a:p>
              <a:pPr defTabSz="661988" eaLnBrk="1" hangingPunct="1">
                <a:lnSpc>
                  <a:spcPct val="100000"/>
                </a:lnSpc>
              </a:pPr>
              <a:r>
                <a:rPr kumimoji="1" lang="de-DE" altLang="zh-CN" sz="1000" b="0"/>
                <a:t>DC5V</a:t>
              </a:r>
            </a:p>
            <a:p>
              <a:pPr defTabSz="661988" eaLnBrk="1" hangingPunct="1">
                <a:lnSpc>
                  <a:spcPct val="100000"/>
                </a:lnSpc>
              </a:pPr>
              <a:r>
                <a:rPr kumimoji="1" lang="de-DE" altLang="zh-CN" sz="1000" b="0"/>
                <a:t>FRCE</a:t>
              </a:r>
            </a:p>
            <a:p>
              <a:pPr defTabSz="661988" eaLnBrk="1" hangingPunct="1">
                <a:lnSpc>
                  <a:spcPct val="100000"/>
                </a:lnSpc>
              </a:pPr>
              <a:r>
                <a:rPr kumimoji="1" lang="de-DE" altLang="zh-CN" sz="1000" b="0"/>
                <a:t>RUN</a:t>
              </a:r>
            </a:p>
            <a:p>
              <a:pPr defTabSz="661988" eaLnBrk="1" hangingPunct="1">
                <a:lnSpc>
                  <a:spcPct val="100000"/>
                </a:lnSpc>
              </a:pPr>
              <a:r>
                <a:rPr kumimoji="1" lang="de-DE" altLang="zh-CN" sz="1000" b="0"/>
                <a:t>STOP</a:t>
              </a:r>
            </a:p>
          </p:txBody>
        </p:sp>
        <p:sp>
          <p:nvSpPr>
            <p:cNvPr id="130" name="Rectangle 48"/>
            <p:cNvSpPr>
              <a:spLocks noChangeArrowheads="1"/>
            </p:cNvSpPr>
            <p:nvPr/>
          </p:nvSpPr>
          <p:spPr bwMode="auto">
            <a:xfrm>
              <a:off x="4372" y="1156"/>
              <a:ext cx="40" cy="88"/>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131" name="Rectangle 49"/>
            <p:cNvSpPr>
              <a:spLocks noChangeArrowheads="1"/>
            </p:cNvSpPr>
            <p:nvPr/>
          </p:nvSpPr>
          <p:spPr bwMode="auto">
            <a:xfrm>
              <a:off x="4372" y="1252"/>
              <a:ext cx="40" cy="88"/>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132" name="Rectangle 50"/>
            <p:cNvSpPr>
              <a:spLocks noChangeArrowheads="1"/>
            </p:cNvSpPr>
            <p:nvPr/>
          </p:nvSpPr>
          <p:spPr bwMode="auto">
            <a:xfrm>
              <a:off x="4372" y="1348"/>
              <a:ext cx="40" cy="88"/>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33" name="Rectangle 51"/>
            <p:cNvSpPr>
              <a:spLocks noChangeArrowheads="1"/>
            </p:cNvSpPr>
            <p:nvPr/>
          </p:nvSpPr>
          <p:spPr bwMode="auto">
            <a:xfrm>
              <a:off x="4372" y="1444"/>
              <a:ext cx="40" cy="88"/>
            </a:xfrm>
            <a:prstGeom prst="rect">
              <a:avLst/>
            </a:prstGeom>
            <a:solidFill>
              <a:srgbClr val="FAFD00"/>
            </a:solidFill>
            <a:ln w="12700">
              <a:solidFill>
                <a:schemeClr val="tx1"/>
              </a:solidFill>
              <a:miter lim="800000"/>
              <a:headEnd/>
              <a:tailEnd/>
            </a:ln>
            <a:effectLst/>
          </p:spPr>
          <p:txBody>
            <a:bodyPr wrap="none" anchor="ctr"/>
            <a:lstStyle/>
            <a:p>
              <a:endParaRPr lang="zh-TW" altLang="en-US"/>
            </a:p>
          </p:txBody>
        </p:sp>
        <p:sp>
          <p:nvSpPr>
            <p:cNvPr id="134" name="Rectangle 52"/>
            <p:cNvSpPr>
              <a:spLocks noChangeArrowheads="1"/>
            </p:cNvSpPr>
            <p:nvPr/>
          </p:nvSpPr>
          <p:spPr bwMode="auto">
            <a:xfrm>
              <a:off x="4372" y="1540"/>
              <a:ext cx="40" cy="88"/>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35" name="Rectangle 53"/>
            <p:cNvSpPr>
              <a:spLocks noChangeArrowheads="1"/>
            </p:cNvSpPr>
            <p:nvPr/>
          </p:nvSpPr>
          <p:spPr bwMode="auto">
            <a:xfrm>
              <a:off x="4372" y="1636"/>
              <a:ext cx="40" cy="88"/>
            </a:xfrm>
            <a:prstGeom prst="rect">
              <a:avLst/>
            </a:prstGeom>
            <a:solidFill>
              <a:srgbClr val="F6BF69"/>
            </a:solidFill>
            <a:ln w="12700">
              <a:solidFill>
                <a:schemeClr val="tx1"/>
              </a:solidFill>
              <a:miter lim="800000"/>
              <a:headEnd/>
              <a:tailEnd/>
            </a:ln>
            <a:effectLst/>
          </p:spPr>
          <p:txBody>
            <a:bodyPr wrap="none" anchor="ctr"/>
            <a:lstStyle/>
            <a:p>
              <a:endParaRPr lang="zh-TW" altLang="en-US"/>
            </a:p>
          </p:txBody>
        </p:sp>
      </p:grpSp>
      <p:sp>
        <p:nvSpPr>
          <p:cNvPr id="136" name="Line 54"/>
          <p:cNvSpPr>
            <a:spLocks noChangeShapeType="1"/>
          </p:cNvSpPr>
          <p:nvPr/>
        </p:nvSpPr>
        <p:spPr bwMode="auto">
          <a:xfrm>
            <a:off x="2787054" y="4406478"/>
            <a:ext cx="3492500" cy="0"/>
          </a:xfrm>
          <a:prstGeom prst="line">
            <a:avLst/>
          </a:prstGeom>
          <a:noFill/>
          <a:ln w="12700">
            <a:solidFill>
              <a:schemeClr val="tx1"/>
            </a:solidFill>
            <a:round/>
            <a:headEnd/>
            <a:tailEnd/>
          </a:ln>
          <a:effectLst/>
        </p:spPr>
        <p:txBody>
          <a:bodyPr wrap="none" anchor="ctr"/>
          <a:lstStyle/>
          <a:p>
            <a:endParaRPr lang="zh-TW" altLang="en-US"/>
          </a:p>
        </p:txBody>
      </p:sp>
      <p:sp>
        <p:nvSpPr>
          <p:cNvPr id="137" name="Freeform 55"/>
          <p:cNvSpPr>
            <a:spLocks/>
          </p:cNvSpPr>
          <p:nvPr/>
        </p:nvSpPr>
        <p:spPr bwMode="auto">
          <a:xfrm>
            <a:off x="5752504" y="2501478"/>
            <a:ext cx="306388" cy="1754188"/>
          </a:xfrm>
          <a:custGeom>
            <a:avLst/>
            <a:gdLst/>
            <a:ahLst/>
            <a:cxnLst>
              <a:cxn ang="0">
                <a:pos x="0" y="48"/>
              </a:cxn>
              <a:cxn ang="0">
                <a:pos x="48" y="48"/>
              </a:cxn>
              <a:cxn ang="0">
                <a:pos x="48" y="0"/>
              </a:cxn>
              <a:cxn ang="0">
                <a:pos x="144" y="0"/>
              </a:cxn>
              <a:cxn ang="0">
                <a:pos x="144" y="48"/>
              </a:cxn>
              <a:cxn ang="0">
                <a:pos x="192" y="48"/>
              </a:cxn>
              <a:cxn ang="0">
                <a:pos x="192" y="1056"/>
              </a:cxn>
              <a:cxn ang="0">
                <a:pos x="144" y="1056"/>
              </a:cxn>
              <a:cxn ang="0">
                <a:pos x="144" y="1104"/>
              </a:cxn>
              <a:cxn ang="0">
                <a:pos x="96" y="1104"/>
              </a:cxn>
              <a:cxn ang="0">
                <a:pos x="48" y="1104"/>
              </a:cxn>
              <a:cxn ang="0">
                <a:pos x="48" y="1056"/>
              </a:cxn>
              <a:cxn ang="0">
                <a:pos x="0" y="1056"/>
              </a:cxn>
              <a:cxn ang="0">
                <a:pos x="0" y="48"/>
              </a:cxn>
            </a:cxnLst>
            <a:rect l="0" t="0" r="r" b="b"/>
            <a:pathLst>
              <a:path w="193" h="1105">
                <a:moveTo>
                  <a:pt x="0" y="48"/>
                </a:moveTo>
                <a:lnTo>
                  <a:pt x="48" y="48"/>
                </a:lnTo>
                <a:lnTo>
                  <a:pt x="48" y="0"/>
                </a:lnTo>
                <a:lnTo>
                  <a:pt x="144" y="0"/>
                </a:lnTo>
                <a:lnTo>
                  <a:pt x="144" y="48"/>
                </a:lnTo>
                <a:lnTo>
                  <a:pt x="192" y="48"/>
                </a:lnTo>
                <a:lnTo>
                  <a:pt x="192" y="1056"/>
                </a:lnTo>
                <a:lnTo>
                  <a:pt x="144" y="1056"/>
                </a:lnTo>
                <a:lnTo>
                  <a:pt x="144" y="1104"/>
                </a:lnTo>
                <a:lnTo>
                  <a:pt x="96" y="1104"/>
                </a:lnTo>
                <a:lnTo>
                  <a:pt x="48" y="1104"/>
                </a:lnTo>
                <a:lnTo>
                  <a:pt x="48" y="1056"/>
                </a:lnTo>
                <a:lnTo>
                  <a:pt x="0" y="1056"/>
                </a:lnTo>
                <a:lnTo>
                  <a:pt x="0" y="48"/>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grpSp>
        <p:nvGrpSpPr>
          <p:cNvPr id="143" name="Group 61"/>
          <p:cNvGrpSpPr>
            <a:grpSpLocks/>
          </p:cNvGrpSpPr>
          <p:nvPr/>
        </p:nvGrpSpPr>
        <p:grpSpPr bwMode="auto">
          <a:xfrm>
            <a:off x="2939454" y="5251028"/>
            <a:ext cx="139700" cy="596900"/>
            <a:chOff x="3364" y="2884"/>
            <a:chExt cx="88" cy="376"/>
          </a:xfrm>
        </p:grpSpPr>
        <p:sp>
          <p:nvSpPr>
            <p:cNvPr id="144" name="Rectangle 62"/>
            <p:cNvSpPr>
              <a:spLocks noChangeArrowheads="1"/>
            </p:cNvSpPr>
            <p:nvPr/>
          </p:nvSpPr>
          <p:spPr bwMode="auto">
            <a:xfrm>
              <a:off x="3364" y="2884"/>
              <a:ext cx="88" cy="88"/>
            </a:xfrm>
            <a:prstGeom prst="rect">
              <a:avLst/>
            </a:prstGeom>
            <a:solidFill>
              <a:srgbClr val="919191"/>
            </a:solidFill>
            <a:ln w="12700">
              <a:solidFill>
                <a:schemeClr val="tx1"/>
              </a:solidFill>
              <a:prstDash val="dash"/>
              <a:miter lim="800000"/>
              <a:headEnd/>
              <a:tailEnd/>
            </a:ln>
            <a:effectLst/>
          </p:spPr>
          <p:txBody>
            <a:bodyPr wrap="none" anchor="ctr"/>
            <a:lstStyle/>
            <a:p>
              <a:endParaRPr lang="zh-TW" altLang="en-US"/>
            </a:p>
          </p:txBody>
        </p:sp>
        <p:sp>
          <p:nvSpPr>
            <p:cNvPr id="145" name="Rectangle 63"/>
            <p:cNvSpPr>
              <a:spLocks noChangeArrowheads="1"/>
            </p:cNvSpPr>
            <p:nvPr/>
          </p:nvSpPr>
          <p:spPr bwMode="auto">
            <a:xfrm>
              <a:off x="3364" y="2980"/>
              <a:ext cx="88" cy="88"/>
            </a:xfrm>
            <a:prstGeom prst="rect">
              <a:avLst/>
            </a:prstGeom>
            <a:solidFill>
              <a:srgbClr val="919191"/>
            </a:solidFill>
            <a:ln w="12700">
              <a:solidFill>
                <a:schemeClr val="tx1"/>
              </a:solidFill>
              <a:prstDash val="dash"/>
              <a:miter lim="800000"/>
              <a:headEnd/>
              <a:tailEnd/>
            </a:ln>
            <a:effectLst/>
          </p:spPr>
          <p:txBody>
            <a:bodyPr wrap="none" anchor="ctr"/>
            <a:lstStyle/>
            <a:p>
              <a:endParaRPr lang="zh-TW" altLang="en-US"/>
            </a:p>
          </p:txBody>
        </p:sp>
        <p:sp>
          <p:nvSpPr>
            <p:cNvPr id="146" name="Rectangle 64"/>
            <p:cNvSpPr>
              <a:spLocks noChangeArrowheads="1"/>
            </p:cNvSpPr>
            <p:nvPr/>
          </p:nvSpPr>
          <p:spPr bwMode="auto">
            <a:xfrm>
              <a:off x="3364" y="3076"/>
              <a:ext cx="88" cy="88"/>
            </a:xfrm>
            <a:prstGeom prst="rect">
              <a:avLst/>
            </a:prstGeom>
            <a:solidFill>
              <a:srgbClr val="919191"/>
            </a:solidFill>
            <a:ln w="12700">
              <a:solidFill>
                <a:schemeClr val="tx1"/>
              </a:solidFill>
              <a:prstDash val="dash"/>
              <a:miter lim="800000"/>
              <a:headEnd/>
              <a:tailEnd/>
            </a:ln>
            <a:effectLst/>
          </p:spPr>
          <p:txBody>
            <a:bodyPr wrap="none" anchor="ctr"/>
            <a:lstStyle/>
            <a:p>
              <a:endParaRPr lang="zh-TW" altLang="en-US"/>
            </a:p>
          </p:txBody>
        </p:sp>
        <p:sp>
          <p:nvSpPr>
            <p:cNvPr id="147" name="Rectangle 65"/>
            <p:cNvSpPr>
              <a:spLocks noChangeArrowheads="1"/>
            </p:cNvSpPr>
            <p:nvPr/>
          </p:nvSpPr>
          <p:spPr bwMode="auto">
            <a:xfrm>
              <a:off x="3364" y="3172"/>
              <a:ext cx="88" cy="88"/>
            </a:xfrm>
            <a:prstGeom prst="rect">
              <a:avLst/>
            </a:prstGeom>
            <a:solidFill>
              <a:srgbClr val="919191"/>
            </a:solidFill>
            <a:ln w="12700">
              <a:solidFill>
                <a:schemeClr val="tx1"/>
              </a:solidFill>
              <a:prstDash val="dash"/>
              <a:miter lim="800000"/>
              <a:headEnd/>
              <a:tailEnd/>
            </a:ln>
            <a:effectLst/>
          </p:spPr>
          <p:txBody>
            <a:bodyPr wrap="none" anchor="ctr"/>
            <a:lstStyle/>
            <a:p>
              <a:endParaRPr lang="zh-TW" altLang="en-US"/>
            </a:p>
          </p:txBody>
        </p:sp>
      </p:grpSp>
      <p:sp>
        <p:nvSpPr>
          <p:cNvPr id="148" name="Rectangle 66"/>
          <p:cNvSpPr>
            <a:spLocks noChangeArrowheads="1"/>
          </p:cNvSpPr>
          <p:nvPr/>
        </p:nvSpPr>
        <p:spPr bwMode="auto">
          <a:xfrm>
            <a:off x="5006379" y="4836691"/>
            <a:ext cx="466725" cy="954087"/>
          </a:xfrm>
          <a:prstGeom prst="rect">
            <a:avLst/>
          </a:prstGeom>
          <a:solidFill>
            <a:srgbClr val="919191"/>
          </a:solidFill>
          <a:ln w="12700">
            <a:solidFill>
              <a:schemeClr val="tx1"/>
            </a:solidFill>
            <a:prstDash val="lgDash"/>
            <a:miter lim="800000"/>
            <a:headEnd/>
            <a:tailEnd/>
          </a:ln>
          <a:effectLst/>
        </p:spPr>
        <p:txBody>
          <a:bodyPr wrap="none" anchor="ctr"/>
          <a:lstStyle/>
          <a:p>
            <a:endParaRPr lang="zh-TW" altLang="en-US"/>
          </a:p>
        </p:txBody>
      </p:sp>
      <p:sp>
        <p:nvSpPr>
          <p:cNvPr id="149" name="Rectangle 67"/>
          <p:cNvSpPr>
            <a:spLocks noChangeArrowheads="1"/>
          </p:cNvSpPr>
          <p:nvPr/>
        </p:nvSpPr>
        <p:spPr bwMode="auto">
          <a:xfrm>
            <a:off x="5011142" y="5143078"/>
            <a:ext cx="465137" cy="284163"/>
          </a:xfrm>
          <a:prstGeom prst="rect">
            <a:avLst/>
          </a:prstGeom>
          <a:noFill/>
          <a:ln w="12700">
            <a:noFill/>
            <a:miter lim="800000"/>
            <a:headEnd/>
            <a:tailEnd/>
          </a:ln>
          <a:effectLst/>
        </p:spPr>
        <p:txBody>
          <a:bodyPr wrap="none" lIns="90488" tIns="44450" rIns="90488" bIns="44450">
            <a:spAutoFit/>
          </a:bodyPr>
          <a:lstStyle/>
          <a:p>
            <a:pPr eaLnBrk="1" hangingPunct="1">
              <a:lnSpc>
                <a:spcPct val="100000"/>
              </a:lnSpc>
            </a:pPr>
            <a:r>
              <a:rPr kumimoji="1" lang="de-DE" altLang="zh-CN" sz="1200">
                <a:solidFill>
                  <a:schemeClr val="bg1"/>
                </a:solidFill>
              </a:rPr>
              <a:t>MPI</a:t>
            </a:r>
          </a:p>
        </p:txBody>
      </p:sp>
      <p:sp>
        <p:nvSpPr>
          <p:cNvPr id="150" name="Rectangle 68"/>
          <p:cNvSpPr>
            <a:spLocks noChangeArrowheads="1"/>
          </p:cNvSpPr>
          <p:nvPr/>
        </p:nvSpPr>
        <p:spPr bwMode="auto">
          <a:xfrm>
            <a:off x="5149254" y="2507828"/>
            <a:ext cx="63500" cy="139700"/>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151" name="Rectangle 69"/>
          <p:cNvSpPr>
            <a:spLocks noChangeArrowheads="1"/>
          </p:cNvSpPr>
          <p:nvPr/>
        </p:nvSpPr>
        <p:spPr bwMode="auto">
          <a:xfrm>
            <a:off x="5149254" y="2660228"/>
            <a:ext cx="63500" cy="139700"/>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152" name="Rectangle 70"/>
          <p:cNvSpPr>
            <a:spLocks noChangeArrowheads="1"/>
          </p:cNvSpPr>
          <p:nvPr/>
        </p:nvSpPr>
        <p:spPr bwMode="auto">
          <a:xfrm>
            <a:off x="5149254" y="2812628"/>
            <a:ext cx="63500" cy="13970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53" name="Rectangle 71"/>
          <p:cNvSpPr>
            <a:spLocks noChangeArrowheads="1"/>
          </p:cNvSpPr>
          <p:nvPr/>
        </p:nvSpPr>
        <p:spPr bwMode="auto">
          <a:xfrm>
            <a:off x="5149254" y="2965028"/>
            <a:ext cx="63500" cy="13970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54" name="Rectangle 72"/>
          <p:cNvSpPr>
            <a:spLocks noChangeArrowheads="1"/>
          </p:cNvSpPr>
          <p:nvPr/>
        </p:nvSpPr>
        <p:spPr bwMode="auto">
          <a:xfrm>
            <a:off x="5149254" y="3117428"/>
            <a:ext cx="63500" cy="13970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55" name="Rectangle 73"/>
          <p:cNvSpPr>
            <a:spLocks noChangeArrowheads="1"/>
          </p:cNvSpPr>
          <p:nvPr/>
        </p:nvSpPr>
        <p:spPr bwMode="auto">
          <a:xfrm>
            <a:off x="5149254" y="3269828"/>
            <a:ext cx="63500" cy="13970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56" name="Rectangle 74"/>
          <p:cNvSpPr>
            <a:spLocks noChangeArrowheads="1"/>
          </p:cNvSpPr>
          <p:nvPr/>
        </p:nvSpPr>
        <p:spPr bwMode="auto">
          <a:xfrm>
            <a:off x="5214342" y="2503066"/>
            <a:ext cx="541337" cy="396875"/>
          </a:xfrm>
          <a:prstGeom prst="rect">
            <a:avLst/>
          </a:prstGeom>
          <a:noFill/>
          <a:ln w="12700">
            <a:noFill/>
            <a:miter lim="800000"/>
            <a:headEnd/>
            <a:tailEnd/>
          </a:ln>
          <a:effectLst/>
        </p:spPr>
        <p:txBody>
          <a:bodyPr wrap="none" lIns="77788" tIns="39688" rIns="77788" bIns="39688">
            <a:spAutoFit/>
          </a:bodyPr>
          <a:lstStyle/>
          <a:p>
            <a:pPr defTabSz="661988" eaLnBrk="1" hangingPunct="1">
              <a:lnSpc>
                <a:spcPct val="100000"/>
              </a:lnSpc>
            </a:pPr>
            <a:r>
              <a:rPr kumimoji="1" lang="de-DE" altLang="zh-CN" sz="1000" b="0"/>
              <a:t>SF DP</a:t>
            </a:r>
          </a:p>
          <a:p>
            <a:pPr defTabSz="661988" eaLnBrk="1" hangingPunct="1">
              <a:lnSpc>
                <a:spcPct val="100000"/>
              </a:lnSpc>
            </a:pPr>
            <a:r>
              <a:rPr kumimoji="1" lang="de-DE" altLang="zh-CN" sz="1000" b="0"/>
              <a:t>BUSF</a:t>
            </a:r>
          </a:p>
        </p:txBody>
      </p:sp>
      <p:sp>
        <p:nvSpPr>
          <p:cNvPr id="157" name="Rectangle 75"/>
          <p:cNvSpPr>
            <a:spLocks noChangeArrowheads="1"/>
          </p:cNvSpPr>
          <p:nvPr/>
        </p:nvSpPr>
        <p:spPr bwMode="auto">
          <a:xfrm>
            <a:off x="5149254" y="2507828"/>
            <a:ext cx="63500" cy="139700"/>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158" name="Rectangle 76"/>
          <p:cNvSpPr>
            <a:spLocks noChangeArrowheads="1"/>
          </p:cNvSpPr>
          <p:nvPr/>
        </p:nvSpPr>
        <p:spPr bwMode="auto">
          <a:xfrm>
            <a:off x="5149254" y="2660228"/>
            <a:ext cx="63500" cy="139700"/>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159" name="Rectangle 77"/>
          <p:cNvSpPr>
            <a:spLocks noChangeArrowheads="1"/>
          </p:cNvSpPr>
          <p:nvPr/>
        </p:nvSpPr>
        <p:spPr bwMode="auto">
          <a:xfrm>
            <a:off x="5149254" y="2812628"/>
            <a:ext cx="63500" cy="139700"/>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160" name="Rectangle 78"/>
          <p:cNvSpPr>
            <a:spLocks noChangeArrowheads="1"/>
          </p:cNvSpPr>
          <p:nvPr/>
        </p:nvSpPr>
        <p:spPr bwMode="auto">
          <a:xfrm>
            <a:off x="5149254" y="2965028"/>
            <a:ext cx="63500" cy="139700"/>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161" name="Rectangle 79"/>
          <p:cNvSpPr>
            <a:spLocks noChangeArrowheads="1"/>
          </p:cNvSpPr>
          <p:nvPr/>
        </p:nvSpPr>
        <p:spPr bwMode="auto">
          <a:xfrm>
            <a:off x="5149254" y="3117428"/>
            <a:ext cx="63500" cy="139700"/>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162" name="Rectangle 80"/>
          <p:cNvSpPr>
            <a:spLocks noChangeArrowheads="1"/>
          </p:cNvSpPr>
          <p:nvPr/>
        </p:nvSpPr>
        <p:spPr bwMode="auto">
          <a:xfrm>
            <a:off x="5149254" y="3269828"/>
            <a:ext cx="63500" cy="139700"/>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165" name="Rectangle 2"/>
          <p:cNvSpPr txBox="1">
            <a:spLocks noChangeArrowheads="1"/>
          </p:cNvSpPr>
          <p:nvPr/>
        </p:nvSpPr>
        <p:spPr>
          <a:xfrm>
            <a:off x="683568" y="1628800"/>
            <a:ext cx="8301037" cy="350838"/>
          </a:xfrm>
          <a:prstGeom prst="rect">
            <a:avLst/>
          </a:prstGeom>
          <a:noFill/>
          <a:ln/>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altLang="zh-CN" sz="2800" b="0" i="0" u="none" strike="noStrike" kern="1200" cap="none" spc="0" normalizeH="0" baseline="0" noProof="0" dirty="0" smtClean="0">
                <a:ln>
                  <a:noFill/>
                </a:ln>
                <a:solidFill>
                  <a:schemeClr val="tx2"/>
                </a:solidFill>
                <a:effectLst/>
                <a:uLnTx/>
                <a:uFillTx/>
                <a:latin typeface="+mj-lt"/>
                <a:ea typeface="+mj-ea"/>
                <a:cs typeface="+mj-cs"/>
              </a:rPr>
              <a:t>S7-300:</a:t>
            </a:r>
            <a:r>
              <a:rPr kumimoji="0" lang="zh-CN" altLang="de-DE" sz="2800" b="0" i="0" u="none" strike="noStrike" kern="1200" cap="none" spc="0" normalizeH="0" baseline="0" noProof="0" dirty="0" smtClean="0">
                <a:ln>
                  <a:noFill/>
                </a:ln>
                <a:solidFill>
                  <a:schemeClr val="tx2"/>
                </a:solidFill>
                <a:effectLst/>
                <a:uLnTx/>
                <a:uFillTx/>
                <a:latin typeface="+mj-lt"/>
                <a:ea typeface="黑体" pitchFamily="49" charset="-122"/>
                <a:cs typeface="+mj-cs"/>
              </a:rPr>
              <a:t>概述</a:t>
            </a:r>
            <a:endParaRPr kumimoji="0" lang="zh-CN" altLang="de-DE" sz="2800" b="0" i="0" u="none" strike="noStrike" kern="1200" cap="none" spc="0" normalizeH="0" baseline="0" noProof="0" dirty="0">
              <a:ln>
                <a:noFill/>
              </a:ln>
              <a:solidFill>
                <a:schemeClr val="tx2"/>
              </a:solidFill>
              <a:effectLst/>
              <a:uLnTx/>
              <a:uFillTx/>
              <a:latin typeface="+mj-lt"/>
              <a:ea typeface="黑体" pitchFamily="49" charset="-122"/>
              <a:cs typeface="+mj-cs"/>
            </a:endParaRPr>
          </a:p>
        </p:txBody>
      </p:sp>
      <p:grpSp>
        <p:nvGrpSpPr>
          <p:cNvPr id="166" name="Group 5"/>
          <p:cNvGrpSpPr>
            <a:grpSpLocks/>
          </p:cNvGrpSpPr>
          <p:nvPr/>
        </p:nvGrpSpPr>
        <p:grpSpPr bwMode="auto">
          <a:xfrm>
            <a:off x="1763688" y="2780928"/>
            <a:ext cx="2664296" cy="963613"/>
            <a:chOff x="2087" y="1162"/>
            <a:chExt cx="1557" cy="607"/>
          </a:xfrm>
        </p:grpSpPr>
        <p:sp>
          <p:nvSpPr>
            <p:cNvPr id="167" name="Rectangle 6"/>
            <p:cNvSpPr>
              <a:spLocks noChangeArrowheads="1"/>
            </p:cNvSpPr>
            <p:nvPr/>
          </p:nvSpPr>
          <p:spPr bwMode="auto">
            <a:xfrm>
              <a:off x="2087" y="1189"/>
              <a:ext cx="924" cy="580"/>
            </a:xfrm>
            <a:prstGeom prst="rect">
              <a:avLst/>
            </a:prstGeom>
            <a:noFill/>
            <a:ln w="12700">
              <a:noFill/>
              <a:miter lim="800000"/>
              <a:headEnd/>
              <a:tailEnd/>
            </a:ln>
            <a:effectLst/>
          </p:spPr>
          <p:txBody>
            <a:bodyPr wrap="none" lIns="90488" tIns="44450" rIns="90488" bIns="44450">
              <a:spAutoFit/>
            </a:bodyPr>
            <a:lstStyle/>
            <a:p>
              <a:pPr defTabSz="746125" eaLnBrk="1" hangingPunct="1"/>
              <a:r>
                <a:rPr kumimoji="1" lang="de-DE" altLang="zh-CN" b="0" dirty="0" smtClean="0">
                  <a:latin typeface="Helvetica" charset="0"/>
                </a:rPr>
                <a:t>CPU</a:t>
              </a:r>
              <a:r>
                <a:rPr kumimoji="1" lang="zh-CN" altLang="de-DE" b="0" dirty="0" smtClean="0">
                  <a:latin typeface="Helvetica" charset="0"/>
                </a:rPr>
                <a:t>指示</a:t>
              </a:r>
              <a:r>
                <a:rPr kumimoji="1" lang="zh-CN" altLang="zh-CN" b="0" dirty="0" smtClean="0">
                  <a:latin typeface="Helvetica" charset="0"/>
                </a:rPr>
                <a:t> </a:t>
              </a:r>
              <a:r>
                <a:rPr kumimoji="1" lang="de-DE" altLang="zh-CN" b="0" dirty="0">
                  <a:latin typeface="Helvetica" charset="0"/>
                </a:rPr>
                <a:t>LED </a:t>
              </a:r>
            </a:p>
            <a:p>
              <a:pPr defTabSz="746125" eaLnBrk="1" hangingPunct="1"/>
              <a:endParaRPr kumimoji="1" lang="de-DE" altLang="zh-CN" b="0" dirty="0">
                <a:latin typeface="Helvetica" charset="0"/>
              </a:endParaRPr>
            </a:p>
            <a:p>
              <a:pPr defTabSz="746125" eaLnBrk="1" hangingPunct="1"/>
              <a:endParaRPr kumimoji="1" lang="zh-CN" altLang="de-DE" b="0" dirty="0">
                <a:latin typeface="Helvetica" charset="0"/>
              </a:endParaRPr>
            </a:p>
          </p:txBody>
        </p:sp>
        <p:sp>
          <p:nvSpPr>
            <p:cNvPr id="169" name="AutoShape 8"/>
            <p:cNvSpPr>
              <a:spLocks noChangeArrowheads="1"/>
            </p:cNvSpPr>
            <p:nvPr/>
          </p:nvSpPr>
          <p:spPr bwMode="auto">
            <a:xfrm>
              <a:off x="3178" y="1162"/>
              <a:ext cx="466" cy="184"/>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grpSp>
      <p:grpSp>
        <p:nvGrpSpPr>
          <p:cNvPr id="170" name="Group 9"/>
          <p:cNvGrpSpPr>
            <a:grpSpLocks/>
          </p:cNvGrpSpPr>
          <p:nvPr/>
        </p:nvGrpSpPr>
        <p:grpSpPr bwMode="auto">
          <a:xfrm>
            <a:off x="6098729" y="3140968"/>
            <a:ext cx="2278063" cy="298450"/>
            <a:chOff x="1612" y="2254"/>
            <a:chExt cx="1435" cy="188"/>
          </a:xfrm>
        </p:grpSpPr>
        <p:sp>
          <p:nvSpPr>
            <p:cNvPr id="171" name="Rectangle 10"/>
            <p:cNvSpPr>
              <a:spLocks noChangeArrowheads="1"/>
            </p:cNvSpPr>
            <p:nvPr/>
          </p:nvSpPr>
          <p:spPr bwMode="auto">
            <a:xfrm>
              <a:off x="2261" y="2265"/>
              <a:ext cx="786" cy="177"/>
            </a:xfrm>
            <a:prstGeom prst="rect">
              <a:avLst/>
            </a:prstGeom>
            <a:noFill/>
            <a:ln w="12700">
              <a:noFill/>
              <a:miter lim="800000"/>
              <a:headEnd/>
              <a:tailEnd/>
            </a:ln>
            <a:effectLst/>
          </p:spPr>
          <p:txBody>
            <a:bodyPr wrap="none" lIns="90488" tIns="44450" rIns="90488" bIns="44450">
              <a:spAutoFit/>
            </a:bodyPr>
            <a:lstStyle/>
            <a:p>
              <a:pPr algn="ctr" defTabSz="746125" eaLnBrk="1" hangingPunct="1"/>
              <a:r>
                <a:rPr kumimoji="1" lang="zh-CN" altLang="de-DE" b="0" dirty="0">
                  <a:latin typeface="Helvetica" charset="0"/>
                </a:rPr>
                <a:t>存储器卡插槽</a:t>
              </a:r>
            </a:p>
          </p:txBody>
        </p:sp>
        <p:sp>
          <p:nvSpPr>
            <p:cNvPr id="172" name="AutoShape 11"/>
            <p:cNvSpPr>
              <a:spLocks noChangeArrowheads="1"/>
            </p:cNvSpPr>
            <p:nvPr/>
          </p:nvSpPr>
          <p:spPr bwMode="auto">
            <a:xfrm flipH="1">
              <a:off x="1612" y="2254"/>
              <a:ext cx="466" cy="184"/>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grpSp>
      <p:grpSp>
        <p:nvGrpSpPr>
          <p:cNvPr id="174" name="Group 13"/>
          <p:cNvGrpSpPr>
            <a:grpSpLocks/>
          </p:cNvGrpSpPr>
          <p:nvPr/>
        </p:nvGrpSpPr>
        <p:grpSpPr bwMode="auto">
          <a:xfrm>
            <a:off x="6242744" y="4783559"/>
            <a:ext cx="1952625" cy="298450"/>
            <a:chOff x="1612" y="2740"/>
            <a:chExt cx="1230" cy="188"/>
          </a:xfrm>
        </p:grpSpPr>
        <p:sp>
          <p:nvSpPr>
            <p:cNvPr id="175" name="Rectangle 14"/>
            <p:cNvSpPr>
              <a:spLocks noChangeArrowheads="1"/>
            </p:cNvSpPr>
            <p:nvPr/>
          </p:nvSpPr>
          <p:spPr bwMode="auto">
            <a:xfrm>
              <a:off x="2274" y="2751"/>
              <a:ext cx="568" cy="177"/>
            </a:xfrm>
            <a:prstGeom prst="rect">
              <a:avLst/>
            </a:prstGeom>
            <a:noFill/>
            <a:ln w="12700">
              <a:noFill/>
              <a:miter lim="800000"/>
              <a:headEnd/>
              <a:tailEnd/>
            </a:ln>
            <a:effectLst/>
          </p:spPr>
          <p:txBody>
            <a:bodyPr wrap="none" lIns="90488" tIns="44450" rIns="90488" bIns="44450">
              <a:spAutoFit/>
            </a:bodyPr>
            <a:lstStyle/>
            <a:p>
              <a:pPr algn="ctr" defTabSz="746125" eaLnBrk="1" hangingPunct="1"/>
              <a:r>
                <a:rPr kumimoji="1" lang="de-DE" altLang="zh-CN" b="0" dirty="0">
                  <a:latin typeface="Helvetica" charset="0"/>
                </a:rPr>
                <a:t>MPI </a:t>
              </a:r>
              <a:r>
                <a:rPr kumimoji="1" lang="zh-CN" altLang="de-DE" b="0" dirty="0">
                  <a:latin typeface="Helvetica" charset="0"/>
                </a:rPr>
                <a:t>接口</a:t>
              </a:r>
            </a:p>
          </p:txBody>
        </p:sp>
        <p:sp>
          <p:nvSpPr>
            <p:cNvPr id="176" name="AutoShape 15"/>
            <p:cNvSpPr>
              <a:spLocks noChangeArrowheads="1"/>
            </p:cNvSpPr>
            <p:nvPr/>
          </p:nvSpPr>
          <p:spPr bwMode="auto">
            <a:xfrm flipH="1">
              <a:off x="1612" y="2740"/>
              <a:ext cx="466" cy="184"/>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grpSp>
      <p:grpSp>
        <p:nvGrpSpPr>
          <p:cNvPr id="178" name="Group 17"/>
          <p:cNvGrpSpPr>
            <a:grpSpLocks/>
          </p:cNvGrpSpPr>
          <p:nvPr/>
        </p:nvGrpSpPr>
        <p:grpSpPr bwMode="auto">
          <a:xfrm>
            <a:off x="1117303" y="5102654"/>
            <a:ext cx="2014538" cy="312738"/>
            <a:chOff x="2375" y="3129"/>
            <a:chExt cx="1269" cy="197"/>
          </a:xfrm>
        </p:grpSpPr>
        <p:sp>
          <p:nvSpPr>
            <p:cNvPr id="179" name="Rectangle 18"/>
            <p:cNvSpPr>
              <a:spLocks noChangeArrowheads="1"/>
            </p:cNvSpPr>
            <p:nvPr/>
          </p:nvSpPr>
          <p:spPr bwMode="auto">
            <a:xfrm>
              <a:off x="2375" y="3129"/>
              <a:ext cx="562" cy="177"/>
            </a:xfrm>
            <a:prstGeom prst="rect">
              <a:avLst/>
            </a:prstGeom>
            <a:noFill/>
            <a:ln w="12700">
              <a:noFill/>
              <a:miter lim="800000"/>
              <a:headEnd/>
              <a:tailEnd/>
            </a:ln>
            <a:effectLst/>
          </p:spPr>
          <p:txBody>
            <a:bodyPr wrap="none" lIns="90488" tIns="44450" rIns="90488" bIns="44450">
              <a:spAutoFit/>
            </a:bodyPr>
            <a:lstStyle/>
            <a:p>
              <a:pPr algn="ctr" defTabSz="746125" eaLnBrk="1" hangingPunct="1"/>
              <a:r>
                <a:rPr kumimoji="1" lang="zh-CN" altLang="de-DE" b="0">
                  <a:latin typeface="Helvetica" charset="0"/>
                </a:rPr>
                <a:t>外部电池</a:t>
              </a:r>
            </a:p>
          </p:txBody>
        </p:sp>
        <p:sp>
          <p:nvSpPr>
            <p:cNvPr id="181" name="AutoShape 20"/>
            <p:cNvSpPr>
              <a:spLocks noChangeArrowheads="1"/>
            </p:cNvSpPr>
            <p:nvPr/>
          </p:nvSpPr>
          <p:spPr bwMode="auto">
            <a:xfrm>
              <a:off x="3178" y="3142"/>
              <a:ext cx="466" cy="184"/>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grpSp>
      <p:grpSp>
        <p:nvGrpSpPr>
          <p:cNvPr id="185" name="Group 24"/>
          <p:cNvGrpSpPr>
            <a:grpSpLocks/>
          </p:cNvGrpSpPr>
          <p:nvPr/>
        </p:nvGrpSpPr>
        <p:grpSpPr bwMode="auto">
          <a:xfrm>
            <a:off x="6220792" y="5506814"/>
            <a:ext cx="1879600" cy="298450"/>
            <a:chOff x="4033" y="2185"/>
            <a:chExt cx="1184" cy="188"/>
          </a:xfrm>
        </p:grpSpPr>
        <p:sp>
          <p:nvSpPr>
            <p:cNvPr id="186" name="Rectangle 25"/>
            <p:cNvSpPr>
              <a:spLocks noChangeArrowheads="1"/>
            </p:cNvSpPr>
            <p:nvPr/>
          </p:nvSpPr>
          <p:spPr bwMode="auto">
            <a:xfrm>
              <a:off x="4692" y="2196"/>
              <a:ext cx="525" cy="177"/>
            </a:xfrm>
            <a:prstGeom prst="rect">
              <a:avLst/>
            </a:prstGeom>
            <a:noFill/>
            <a:ln w="12700">
              <a:noFill/>
              <a:miter lim="800000"/>
              <a:headEnd/>
              <a:tailEnd/>
            </a:ln>
            <a:effectLst/>
          </p:spPr>
          <p:txBody>
            <a:bodyPr wrap="none" lIns="90488" tIns="44450" rIns="90488" bIns="44450">
              <a:spAutoFit/>
            </a:bodyPr>
            <a:lstStyle/>
            <a:p>
              <a:pPr algn="ctr" defTabSz="746125" eaLnBrk="1" hangingPunct="1"/>
              <a:r>
                <a:rPr kumimoji="1" lang="de-DE" altLang="zh-CN" b="0">
                  <a:latin typeface="Helvetica" charset="0"/>
                </a:rPr>
                <a:t>DP </a:t>
              </a:r>
              <a:r>
                <a:rPr kumimoji="1" lang="zh-CN" altLang="de-DE" b="0">
                  <a:latin typeface="Helvetica" charset="0"/>
                </a:rPr>
                <a:t>接口</a:t>
              </a:r>
              <a:endParaRPr kumimoji="1" lang="zh-CN" altLang="zh-CN" b="0">
                <a:latin typeface="Helvetica" charset="0"/>
              </a:endParaRPr>
            </a:p>
          </p:txBody>
        </p:sp>
        <p:sp>
          <p:nvSpPr>
            <p:cNvPr id="187" name="AutoShape 26"/>
            <p:cNvSpPr>
              <a:spLocks noChangeArrowheads="1"/>
            </p:cNvSpPr>
            <p:nvPr/>
          </p:nvSpPr>
          <p:spPr bwMode="auto">
            <a:xfrm flipH="1">
              <a:off x="4033" y="2185"/>
              <a:ext cx="466" cy="184"/>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70"/>
                                        </p:tgtEl>
                                        <p:attrNameLst>
                                          <p:attrName>style.visibility</p:attrName>
                                        </p:attrNameLst>
                                      </p:cBhvr>
                                      <p:to>
                                        <p:strVal val="visible"/>
                                      </p:to>
                                    </p:set>
                                    <p:anim calcmode="lin" valueType="num">
                                      <p:cBhvr>
                                        <p:cTn id="13" dur="500" fill="hold"/>
                                        <p:tgtEl>
                                          <p:spTgt spid="170"/>
                                        </p:tgtEl>
                                        <p:attrNameLst>
                                          <p:attrName>ppt_w</p:attrName>
                                        </p:attrNameLst>
                                      </p:cBhvr>
                                      <p:tavLst>
                                        <p:tav tm="0">
                                          <p:val>
                                            <p:fltVal val="0"/>
                                          </p:val>
                                        </p:tav>
                                        <p:tav tm="100000">
                                          <p:val>
                                            <p:strVal val="#ppt_w"/>
                                          </p:val>
                                        </p:tav>
                                      </p:tavLst>
                                    </p:anim>
                                    <p:anim calcmode="lin" valueType="num">
                                      <p:cBhvr>
                                        <p:cTn id="14" dur="500" fill="hold"/>
                                        <p:tgtEl>
                                          <p:spTgt spid="17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74"/>
                                        </p:tgtEl>
                                        <p:attrNameLst>
                                          <p:attrName>style.visibility</p:attrName>
                                        </p:attrNameLst>
                                      </p:cBhvr>
                                      <p:to>
                                        <p:strVal val="visible"/>
                                      </p:to>
                                    </p:set>
                                    <p:anim calcmode="lin" valueType="num">
                                      <p:cBhvr>
                                        <p:cTn id="19" dur="500" fill="hold"/>
                                        <p:tgtEl>
                                          <p:spTgt spid="174"/>
                                        </p:tgtEl>
                                        <p:attrNameLst>
                                          <p:attrName>ppt_w</p:attrName>
                                        </p:attrNameLst>
                                      </p:cBhvr>
                                      <p:tavLst>
                                        <p:tav tm="0">
                                          <p:val>
                                            <p:fltVal val="0"/>
                                          </p:val>
                                        </p:tav>
                                        <p:tav tm="100000">
                                          <p:val>
                                            <p:strVal val="#ppt_w"/>
                                          </p:val>
                                        </p:tav>
                                      </p:tavLst>
                                    </p:anim>
                                    <p:anim calcmode="lin" valueType="num">
                                      <p:cBhvr>
                                        <p:cTn id="20" dur="500" fill="hold"/>
                                        <p:tgtEl>
                                          <p:spTgt spid="17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78"/>
                                        </p:tgtEl>
                                        <p:attrNameLst>
                                          <p:attrName>style.visibility</p:attrName>
                                        </p:attrNameLst>
                                      </p:cBhvr>
                                      <p:to>
                                        <p:strVal val="visible"/>
                                      </p:to>
                                    </p:set>
                                    <p:anim calcmode="lin" valueType="num">
                                      <p:cBhvr>
                                        <p:cTn id="25" dur="500" fill="hold"/>
                                        <p:tgtEl>
                                          <p:spTgt spid="178"/>
                                        </p:tgtEl>
                                        <p:attrNameLst>
                                          <p:attrName>ppt_w</p:attrName>
                                        </p:attrNameLst>
                                      </p:cBhvr>
                                      <p:tavLst>
                                        <p:tav tm="0">
                                          <p:val>
                                            <p:fltVal val="0"/>
                                          </p:val>
                                        </p:tav>
                                        <p:tav tm="100000">
                                          <p:val>
                                            <p:strVal val="#ppt_w"/>
                                          </p:val>
                                        </p:tav>
                                      </p:tavLst>
                                    </p:anim>
                                    <p:anim calcmode="lin" valueType="num">
                                      <p:cBhvr>
                                        <p:cTn id="26" dur="500" fill="hold"/>
                                        <p:tgtEl>
                                          <p:spTgt spid="17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nodeType="clickEffect">
                                  <p:stCondLst>
                                    <p:cond delay="0"/>
                                  </p:stCondLst>
                                  <p:childTnLst>
                                    <p:set>
                                      <p:cBhvr>
                                        <p:cTn id="30" dur="1" fill="hold">
                                          <p:stCondLst>
                                            <p:cond delay="0"/>
                                          </p:stCondLst>
                                        </p:cTn>
                                        <p:tgtEl>
                                          <p:spTgt spid="185"/>
                                        </p:tgtEl>
                                        <p:attrNameLst>
                                          <p:attrName>style.visibility</p:attrName>
                                        </p:attrNameLst>
                                      </p:cBhvr>
                                      <p:to>
                                        <p:strVal val="visible"/>
                                      </p:to>
                                    </p:set>
                                    <p:anim calcmode="lin" valueType="num">
                                      <p:cBhvr>
                                        <p:cTn id="31" dur="500" fill="hold"/>
                                        <p:tgtEl>
                                          <p:spTgt spid="185"/>
                                        </p:tgtEl>
                                        <p:attrNameLst>
                                          <p:attrName>ppt_x</p:attrName>
                                        </p:attrNameLst>
                                      </p:cBhvr>
                                      <p:tavLst>
                                        <p:tav tm="0">
                                          <p:val>
                                            <p:strVal val="#ppt_x+#ppt_w/2"/>
                                          </p:val>
                                        </p:tav>
                                        <p:tav tm="100000">
                                          <p:val>
                                            <p:strVal val="#ppt_x"/>
                                          </p:val>
                                        </p:tav>
                                      </p:tavLst>
                                    </p:anim>
                                    <p:anim calcmode="lin" valueType="num">
                                      <p:cBhvr>
                                        <p:cTn id="32" dur="500" fill="hold"/>
                                        <p:tgtEl>
                                          <p:spTgt spid="185"/>
                                        </p:tgtEl>
                                        <p:attrNameLst>
                                          <p:attrName>ppt_y</p:attrName>
                                        </p:attrNameLst>
                                      </p:cBhvr>
                                      <p:tavLst>
                                        <p:tav tm="0">
                                          <p:val>
                                            <p:strVal val="#ppt_y"/>
                                          </p:val>
                                        </p:tav>
                                        <p:tav tm="100000">
                                          <p:val>
                                            <p:strVal val="#ppt_y"/>
                                          </p:val>
                                        </p:tav>
                                      </p:tavLst>
                                    </p:anim>
                                    <p:anim calcmode="lin" valueType="num">
                                      <p:cBhvr>
                                        <p:cTn id="33" dur="500" fill="hold"/>
                                        <p:tgtEl>
                                          <p:spTgt spid="185"/>
                                        </p:tgtEl>
                                        <p:attrNameLst>
                                          <p:attrName>ppt_w</p:attrName>
                                        </p:attrNameLst>
                                      </p:cBhvr>
                                      <p:tavLst>
                                        <p:tav tm="0">
                                          <p:val>
                                            <p:fltVal val="0"/>
                                          </p:val>
                                        </p:tav>
                                        <p:tav tm="100000">
                                          <p:val>
                                            <p:strVal val="#ppt_w"/>
                                          </p:val>
                                        </p:tav>
                                      </p:tavLst>
                                    </p:anim>
                                    <p:anim calcmode="lin" valueType="num">
                                      <p:cBhvr>
                                        <p:cTn id="34" dur="500" fill="hold"/>
                                        <p:tgtEl>
                                          <p:spTgt spid="1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常用</a:t>
            </a:r>
            <a:r>
              <a:rPr lang="en-US" altLang="zh-TW" dirty="0" smtClean="0"/>
              <a:t>PLC</a:t>
            </a:r>
            <a:r>
              <a:rPr lang="zh-TW" altLang="en-US" dirty="0" smtClean="0"/>
              <a:t>介紹</a:t>
            </a:r>
            <a:r>
              <a:rPr lang="en-US" altLang="zh-TW" dirty="0" smtClean="0"/>
              <a:t>- S7-S300</a:t>
            </a:r>
            <a:endParaRPr lang="zh-TW" dirty="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26</a:t>
            </a:fld>
            <a:endParaRPr lang="zh-TW" altLang="en-US">
              <a:solidFill>
                <a:srgbClr val="FFFFFF"/>
              </a:solidFill>
            </a:endParaRPr>
          </a:p>
        </p:txBody>
      </p:sp>
      <p:sp>
        <p:nvSpPr>
          <p:cNvPr id="5" name="Rectangle 2"/>
          <p:cNvSpPr txBox="1">
            <a:spLocks noChangeArrowheads="1"/>
          </p:cNvSpPr>
          <p:nvPr/>
        </p:nvSpPr>
        <p:spPr>
          <a:xfrm>
            <a:off x="640779" y="988838"/>
            <a:ext cx="8301037" cy="350838"/>
          </a:xfrm>
          <a:prstGeom prst="rect">
            <a:avLst/>
          </a:prstGeom>
          <a:noFill/>
          <a:ln/>
        </p:spPr>
        <p:txBody>
          <a:bodyPr vert="horz" anchor="ctr">
            <a:normAutofit fontScale="4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altLang="zh-CN" sz="4400" b="0" i="0" u="none" strike="noStrike" kern="1200" cap="none" spc="0" normalizeH="0" baseline="0" noProof="0" smtClean="0">
                <a:ln>
                  <a:noFill/>
                </a:ln>
                <a:solidFill>
                  <a:schemeClr val="tx2"/>
                </a:solidFill>
                <a:effectLst/>
                <a:uLnTx/>
                <a:uFillTx/>
                <a:latin typeface="+mj-lt"/>
                <a:ea typeface="+mj-ea"/>
                <a:cs typeface="+mj-cs"/>
              </a:rPr>
              <a:t>S7-300:</a:t>
            </a:r>
            <a:r>
              <a:rPr kumimoji="0" lang="zh-CN" altLang="en-US" sz="4400" b="0" i="0" u="none" strike="noStrike" kern="1200" cap="none" spc="0" normalizeH="0" baseline="0" noProof="0" smtClean="0">
                <a:ln>
                  <a:noFill/>
                </a:ln>
                <a:solidFill>
                  <a:schemeClr val="tx2"/>
                </a:solidFill>
                <a:effectLst/>
                <a:uLnTx/>
                <a:uFillTx/>
                <a:latin typeface="+mj-lt"/>
                <a:ea typeface="+mj-ea"/>
                <a:cs typeface="+mj-cs"/>
              </a:rPr>
              <a:t>模組</a:t>
            </a:r>
            <a:endParaRPr kumimoji="0" lang="zh-CN" altLang="de-DE" sz="4400" b="0" i="0" u="none" strike="noStrike" kern="1200" cap="none" spc="0" normalizeH="0" baseline="0" noProof="0">
              <a:ln>
                <a:noFill/>
              </a:ln>
              <a:solidFill>
                <a:schemeClr val="tx2"/>
              </a:solidFill>
              <a:effectLst/>
              <a:uLnTx/>
              <a:uFillTx/>
              <a:latin typeface="+mj-lt"/>
              <a:ea typeface="+mj-ea"/>
              <a:cs typeface="+mj-cs"/>
            </a:endParaRPr>
          </a:p>
        </p:txBody>
      </p:sp>
      <p:sp>
        <p:nvSpPr>
          <p:cNvPr id="6" name="Rectangle 3"/>
          <p:cNvSpPr>
            <a:spLocks noChangeArrowheads="1"/>
          </p:cNvSpPr>
          <p:nvPr/>
        </p:nvSpPr>
        <p:spPr bwMode="auto">
          <a:xfrm>
            <a:off x="737616" y="2951683"/>
            <a:ext cx="596900" cy="1663700"/>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7" name="Rectangle 4"/>
          <p:cNvSpPr>
            <a:spLocks noChangeArrowheads="1"/>
          </p:cNvSpPr>
          <p:nvPr/>
        </p:nvSpPr>
        <p:spPr bwMode="auto">
          <a:xfrm>
            <a:off x="737616" y="3942283"/>
            <a:ext cx="596900" cy="673100"/>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grpSp>
        <p:nvGrpSpPr>
          <p:cNvPr id="8" name="Group 5"/>
          <p:cNvGrpSpPr>
            <a:grpSpLocks/>
          </p:cNvGrpSpPr>
          <p:nvPr/>
        </p:nvGrpSpPr>
        <p:grpSpPr bwMode="auto">
          <a:xfrm>
            <a:off x="813816" y="3027883"/>
            <a:ext cx="63500" cy="215900"/>
            <a:chOff x="628" y="1252"/>
            <a:chExt cx="40" cy="136"/>
          </a:xfrm>
        </p:grpSpPr>
        <p:sp>
          <p:nvSpPr>
            <p:cNvPr id="9" name="Rectangle 6"/>
            <p:cNvSpPr>
              <a:spLocks noChangeArrowheads="1"/>
            </p:cNvSpPr>
            <p:nvPr/>
          </p:nvSpPr>
          <p:spPr bwMode="auto">
            <a:xfrm>
              <a:off x="628" y="1252"/>
              <a:ext cx="40" cy="4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10" name="Rectangle 7"/>
            <p:cNvSpPr>
              <a:spLocks noChangeArrowheads="1"/>
            </p:cNvSpPr>
            <p:nvPr/>
          </p:nvSpPr>
          <p:spPr bwMode="auto">
            <a:xfrm>
              <a:off x="628" y="1300"/>
              <a:ext cx="40" cy="4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11" name="Rectangle 8"/>
            <p:cNvSpPr>
              <a:spLocks noChangeArrowheads="1"/>
            </p:cNvSpPr>
            <p:nvPr/>
          </p:nvSpPr>
          <p:spPr bwMode="auto">
            <a:xfrm>
              <a:off x="628" y="1348"/>
              <a:ext cx="40" cy="4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grpSp>
      <p:sp>
        <p:nvSpPr>
          <p:cNvPr id="12" name="Rectangle 9"/>
          <p:cNvSpPr>
            <a:spLocks noChangeArrowheads="1"/>
          </p:cNvSpPr>
          <p:nvPr/>
        </p:nvSpPr>
        <p:spPr bwMode="auto">
          <a:xfrm>
            <a:off x="813816" y="3713683"/>
            <a:ext cx="63500" cy="13970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13" name="Rectangle 10"/>
          <p:cNvSpPr>
            <a:spLocks noChangeArrowheads="1"/>
          </p:cNvSpPr>
          <p:nvPr/>
        </p:nvSpPr>
        <p:spPr bwMode="auto">
          <a:xfrm>
            <a:off x="813816" y="3332683"/>
            <a:ext cx="215900" cy="292100"/>
          </a:xfrm>
          <a:prstGeom prst="rect">
            <a:avLst/>
          </a:prstGeom>
          <a:solidFill>
            <a:srgbClr val="FDE3BA"/>
          </a:solidFill>
          <a:ln w="12700">
            <a:solidFill>
              <a:schemeClr val="tx1"/>
            </a:solidFill>
            <a:miter lim="800000"/>
            <a:headEnd/>
            <a:tailEnd/>
          </a:ln>
          <a:effectLst/>
        </p:spPr>
        <p:txBody>
          <a:bodyPr wrap="none" anchor="ctr"/>
          <a:lstStyle/>
          <a:p>
            <a:endParaRPr lang="zh-TW" altLang="en-US"/>
          </a:p>
        </p:txBody>
      </p:sp>
      <p:sp>
        <p:nvSpPr>
          <p:cNvPr id="14" name="Freeform 11"/>
          <p:cNvSpPr>
            <a:spLocks/>
          </p:cNvSpPr>
          <p:nvPr/>
        </p:nvSpPr>
        <p:spPr bwMode="auto">
          <a:xfrm>
            <a:off x="1340866" y="2640533"/>
            <a:ext cx="306388" cy="1982788"/>
          </a:xfrm>
          <a:custGeom>
            <a:avLst/>
            <a:gdLst/>
            <a:ahLst/>
            <a:cxnLst>
              <a:cxn ang="0">
                <a:pos x="0" y="1248"/>
              </a:cxn>
              <a:cxn ang="0">
                <a:pos x="192" y="1056"/>
              </a:cxn>
              <a:cxn ang="0">
                <a:pos x="192" y="0"/>
              </a:cxn>
              <a:cxn ang="0">
                <a:pos x="0" y="192"/>
              </a:cxn>
              <a:cxn ang="0">
                <a:pos x="0" y="1248"/>
              </a:cxn>
            </a:cxnLst>
            <a:rect l="0" t="0" r="r" b="b"/>
            <a:pathLst>
              <a:path w="193" h="1249">
                <a:moveTo>
                  <a:pt x="0" y="1248"/>
                </a:moveTo>
                <a:lnTo>
                  <a:pt x="192" y="1056"/>
                </a:lnTo>
                <a:lnTo>
                  <a:pt x="192" y="0"/>
                </a:lnTo>
                <a:lnTo>
                  <a:pt x="0" y="192"/>
                </a:lnTo>
                <a:lnTo>
                  <a:pt x="0" y="124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nvGrpSpPr>
          <p:cNvPr id="15" name="Group 12"/>
          <p:cNvGrpSpPr>
            <a:grpSpLocks/>
          </p:cNvGrpSpPr>
          <p:nvPr/>
        </p:nvGrpSpPr>
        <p:grpSpPr bwMode="auto">
          <a:xfrm>
            <a:off x="731266" y="2640533"/>
            <a:ext cx="915988" cy="306388"/>
            <a:chOff x="576" y="1008"/>
            <a:chExt cx="577" cy="193"/>
          </a:xfrm>
        </p:grpSpPr>
        <p:grpSp>
          <p:nvGrpSpPr>
            <p:cNvPr id="16" name="Group 13"/>
            <p:cNvGrpSpPr>
              <a:grpSpLocks/>
            </p:cNvGrpSpPr>
            <p:nvPr/>
          </p:nvGrpSpPr>
          <p:grpSpPr bwMode="auto">
            <a:xfrm>
              <a:off x="576" y="1008"/>
              <a:ext cx="577" cy="193"/>
              <a:chOff x="576" y="1008"/>
              <a:chExt cx="577" cy="193"/>
            </a:xfrm>
          </p:grpSpPr>
          <p:sp>
            <p:nvSpPr>
              <p:cNvPr id="18" name="Freeform 14"/>
              <p:cNvSpPr>
                <a:spLocks/>
              </p:cNvSpPr>
              <p:nvPr/>
            </p:nvSpPr>
            <p:spPr bwMode="auto">
              <a:xfrm>
                <a:off x="576" y="1008"/>
                <a:ext cx="577" cy="193"/>
              </a:xfrm>
              <a:custGeom>
                <a:avLst/>
                <a:gdLst/>
                <a:ahLst/>
                <a:cxnLst>
                  <a:cxn ang="0">
                    <a:pos x="0" y="192"/>
                  </a:cxn>
                  <a:cxn ang="0">
                    <a:pos x="192" y="0"/>
                  </a:cxn>
                  <a:cxn ang="0">
                    <a:pos x="480" y="0"/>
                  </a:cxn>
                  <a:cxn ang="0">
                    <a:pos x="528" y="0"/>
                  </a:cxn>
                  <a:cxn ang="0">
                    <a:pos x="576" y="0"/>
                  </a:cxn>
                  <a:cxn ang="0">
                    <a:pos x="384" y="192"/>
                  </a:cxn>
                  <a:cxn ang="0">
                    <a:pos x="0" y="192"/>
                  </a:cxn>
                </a:cxnLst>
                <a:rect l="0" t="0" r="r" b="b"/>
                <a:pathLst>
                  <a:path w="577" h="193">
                    <a:moveTo>
                      <a:pt x="0" y="192"/>
                    </a:moveTo>
                    <a:lnTo>
                      <a:pt x="192" y="0"/>
                    </a:lnTo>
                    <a:lnTo>
                      <a:pt x="480" y="0"/>
                    </a:lnTo>
                    <a:lnTo>
                      <a:pt x="528" y="0"/>
                    </a:lnTo>
                    <a:lnTo>
                      <a:pt x="576" y="0"/>
                    </a:lnTo>
                    <a:lnTo>
                      <a:pt x="384" y="192"/>
                    </a:lnTo>
                    <a:lnTo>
                      <a:pt x="0" y="192"/>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9" name="Freeform 15"/>
              <p:cNvSpPr>
                <a:spLocks/>
              </p:cNvSpPr>
              <p:nvPr/>
            </p:nvSpPr>
            <p:spPr bwMode="auto">
              <a:xfrm>
                <a:off x="672" y="1056"/>
                <a:ext cx="385" cy="97"/>
              </a:xfrm>
              <a:custGeom>
                <a:avLst/>
                <a:gdLst/>
                <a:ahLst/>
                <a:cxnLst>
                  <a:cxn ang="0">
                    <a:pos x="0" y="96"/>
                  </a:cxn>
                  <a:cxn ang="0">
                    <a:pos x="96" y="0"/>
                  </a:cxn>
                  <a:cxn ang="0">
                    <a:pos x="384" y="0"/>
                  </a:cxn>
                  <a:cxn ang="0">
                    <a:pos x="288" y="96"/>
                  </a:cxn>
                  <a:cxn ang="0">
                    <a:pos x="0" y="96"/>
                  </a:cxn>
                </a:cxnLst>
                <a:rect l="0" t="0" r="r" b="b"/>
                <a:pathLst>
                  <a:path w="385" h="97">
                    <a:moveTo>
                      <a:pt x="0" y="96"/>
                    </a:moveTo>
                    <a:lnTo>
                      <a:pt x="96" y="0"/>
                    </a:lnTo>
                    <a:lnTo>
                      <a:pt x="384" y="0"/>
                    </a:lnTo>
                    <a:lnTo>
                      <a:pt x="28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17" name="Line 16"/>
            <p:cNvSpPr>
              <a:spLocks noChangeShapeType="1"/>
            </p:cNvSpPr>
            <p:nvPr/>
          </p:nvSpPr>
          <p:spPr bwMode="auto">
            <a:xfrm>
              <a:off x="1152" y="1012"/>
              <a:ext cx="0" cy="40"/>
            </a:xfrm>
            <a:prstGeom prst="line">
              <a:avLst/>
            </a:prstGeom>
            <a:noFill/>
            <a:ln w="12700">
              <a:solidFill>
                <a:schemeClr val="tx1"/>
              </a:solidFill>
              <a:round/>
              <a:headEnd/>
              <a:tailEnd/>
            </a:ln>
            <a:effectLst/>
          </p:spPr>
          <p:txBody>
            <a:bodyPr wrap="none" anchor="ctr"/>
            <a:lstStyle/>
            <a:p>
              <a:endParaRPr lang="zh-TW" altLang="en-US"/>
            </a:p>
          </p:txBody>
        </p:sp>
      </p:grpSp>
      <p:sp>
        <p:nvSpPr>
          <p:cNvPr id="20" name="Rectangle 17"/>
          <p:cNvSpPr>
            <a:spLocks noChangeArrowheads="1"/>
          </p:cNvSpPr>
          <p:nvPr/>
        </p:nvSpPr>
        <p:spPr bwMode="auto">
          <a:xfrm>
            <a:off x="588391" y="5215458"/>
            <a:ext cx="769442" cy="643766"/>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zh-CN" altLang="de-DE"/>
              <a:t>     </a:t>
            </a:r>
            <a:r>
              <a:rPr kumimoji="1" lang="de-DE" altLang="zh-CN"/>
              <a:t>PS</a:t>
            </a:r>
            <a:endParaRPr kumimoji="1" lang="de-DE" altLang="zh-CN" b="0"/>
          </a:p>
          <a:p>
            <a:pPr defTabSz="762000" eaLnBrk="1" hangingPunct="1"/>
            <a:r>
              <a:rPr kumimoji="1" lang="de-DE" altLang="zh-CN" b="0" smtClean="0"/>
              <a:t>(</a:t>
            </a:r>
            <a:r>
              <a:rPr kumimoji="1" lang="zh-CN" altLang="en-US" b="0" smtClean="0"/>
              <a:t>可選</a:t>
            </a:r>
            <a:r>
              <a:rPr kumimoji="1" lang="zh-CN" altLang="zh-CN" b="0" smtClean="0"/>
              <a:t>)</a:t>
            </a:r>
            <a:endParaRPr kumimoji="1" lang="zh-CN" altLang="zh-CN" b="0"/>
          </a:p>
        </p:txBody>
      </p:sp>
      <p:sp>
        <p:nvSpPr>
          <p:cNvPr id="21" name="AutoShape 18"/>
          <p:cNvSpPr>
            <a:spLocks noChangeArrowheads="1"/>
          </p:cNvSpPr>
          <p:nvPr/>
        </p:nvSpPr>
        <p:spPr bwMode="auto">
          <a:xfrm rot="16200000" flipH="1">
            <a:off x="820166" y="4786833"/>
            <a:ext cx="431800" cy="292100"/>
          </a:xfrm>
          <a:prstGeom prst="rightArrow">
            <a:avLst>
              <a:gd name="adj1" fmla="val 50000"/>
              <a:gd name="adj2" fmla="val 73920"/>
            </a:avLst>
          </a:prstGeom>
          <a:solidFill>
            <a:srgbClr val="FDA4B5"/>
          </a:solidFill>
          <a:ln w="12700">
            <a:solidFill>
              <a:schemeClr val="tx1"/>
            </a:solidFill>
            <a:miter lim="800000"/>
            <a:headEnd/>
            <a:tailEnd/>
          </a:ln>
          <a:effectLst/>
        </p:spPr>
        <p:txBody>
          <a:bodyPr wrap="none" anchor="ctr"/>
          <a:lstStyle/>
          <a:p>
            <a:endParaRPr lang="zh-TW" altLang="en-US"/>
          </a:p>
        </p:txBody>
      </p:sp>
      <p:grpSp>
        <p:nvGrpSpPr>
          <p:cNvPr id="22" name="Group 19"/>
          <p:cNvGrpSpPr>
            <a:grpSpLocks/>
          </p:cNvGrpSpPr>
          <p:nvPr/>
        </p:nvGrpSpPr>
        <p:grpSpPr bwMode="auto">
          <a:xfrm>
            <a:off x="1417066" y="2640533"/>
            <a:ext cx="1527175" cy="2855913"/>
            <a:chOff x="1008" y="1008"/>
            <a:chExt cx="961" cy="1799"/>
          </a:xfrm>
        </p:grpSpPr>
        <p:sp>
          <p:nvSpPr>
            <p:cNvPr id="23" name="Rectangle 20"/>
            <p:cNvSpPr>
              <a:spLocks noChangeArrowheads="1"/>
            </p:cNvSpPr>
            <p:nvPr/>
          </p:nvSpPr>
          <p:spPr bwMode="auto">
            <a:xfrm>
              <a:off x="1012" y="1204"/>
              <a:ext cx="760" cy="1048"/>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24" name="Rectangle 21"/>
            <p:cNvSpPr>
              <a:spLocks noChangeArrowheads="1"/>
            </p:cNvSpPr>
            <p:nvPr/>
          </p:nvSpPr>
          <p:spPr bwMode="auto">
            <a:xfrm>
              <a:off x="1012" y="1828"/>
              <a:ext cx="760" cy="424"/>
            </a:xfrm>
            <a:prstGeom prst="rect">
              <a:avLst/>
            </a:prstGeom>
            <a:solidFill>
              <a:srgbClr val="CECECE"/>
            </a:solidFill>
            <a:ln w="12700">
              <a:solidFill>
                <a:schemeClr val="tx1"/>
              </a:solidFill>
              <a:miter lim="800000"/>
              <a:headEnd/>
              <a:tailEnd/>
            </a:ln>
            <a:effectLst/>
          </p:spPr>
          <p:txBody>
            <a:bodyPr wrap="none" anchor="ctr"/>
            <a:lstStyle/>
            <a:p>
              <a:endParaRPr lang="zh-TW" altLang="en-US"/>
            </a:p>
          </p:txBody>
        </p:sp>
        <p:sp>
          <p:nvSpPr>
            <p:cNvPr id="25" name="Rectangle 22"/>
            <p:cNvSpPr>
              <a:spLocks noChangeArrowheads="1"/>
            </p:cNvSpPr>
            <p:nvPr/>
          </p:nvSpPr>
          <p:spPr bwMode="auto">
            <a:xfrm>
              <a:off x="1060" y="1252"/>
              <a:ext cx="184" cy="40"/>
            </a:xfrm>
            <a:prstGeom prst="rect">
              <a:avLst/>
            </a:prstGeom>
            <a:solidFill>
              <a:srgbClr val="00DFCA"/>
            </a:solidFill>
            <a:ln w="12700">
              <a:solidFill>
                <a:schemeClr val="tx1"/>
              </a:solidFill>
              <a:miter lim="800000"/>
              <a:headEnd/>
              <a:tailEnd/>
            </a:ln>
            <a:effectLst/>
          </p:spPr>
          <p:txBody>
            <a:bodyPr wrap="none" anchor="ctr"/>
            <a:lstStyle/>
            <a:p>
              <a:endParaRPr lang="zh-TW" altLang="en-US"/>
            </a:p>
          </p:txBody>
        </p:sp>
        <p:grpSp>
          <p:nvGrpSpPr>
            <p:cNvPr id="26" name="Group 23"/>
            <p:cNvGrpSpPr>
              <a:grpSpLocks/>
            </p:cNvGrpSpPr>
            <p:nvPr/>
          </p:nvGrpSpPr>
          <p:grpSpPr bwMode="auto">
            <a:xfrm>
              <a:off x="1348" y="1252"/>
              <a:ext cx="40" cy="280"/>
              <a:chOff x="1348" y="1252"/>
              <a:chExt cx="40" cy="280"/>
            </a:xfrm>
          </p:grpSpPr>
          <p:sp>
            <p:nvSpPr>
              <p:cNvPr id="59" name="Rectangle 24"/>
              <p:cNvSpPr>
                <a:spLocks noChangeArrowheads="1"/>
              </p:cNvSpPr>
              <p:nvPr/>
            </p:nvSpPr>
            <p:spPr bwMode="auto">
              <a:xfrm>
                <a:off x="1348" y="1252"/>
                <a:ext cx="40" cy="40"/>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60" name="Rectangle 25"/>
              <p:cNvSpPr>
                <a:spLocks noChangeArrowheads="1"/>
              </p:cNvSpPr>
              <p:nvPr/>
            </p:nvSpPr>
            <p:spPr bwMode="auto">
              <a:xfrm>
                <a:off x="1348" y="1300"/>
                <a:ext cx="40" cy="40"/>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61" name="Rectangle 26"/>
              <p:cNvSpPr>
                <a:spLocks noChangeArrowheads="1"/>
              </p:cNvSpPr>
              <p:nvPr/>
            </p:nvSpPr>
            <p:spPr bwMode="auto">
              <a:xfrm>
                <a:off x="1348" y="1348"/>
                <a:ext cx="40" cy="40"/>
              </a:xfrm>
              <a:prstGeom prst="rect">
                <a:avLst/>
              </a:prstGeom>
              <a:solidFill>
                <a:srgbClr val="51DC00"/>
              </a:solidFill>
              <a:ln w="12700">
                <a:solidFill>
                  <a:schemeClr val="tx1"/>
                </a:solidFill>
                <a:miter lim="800000"/>
                <a:headEnd/>
                <a:tailEnd/>
              </a:ln>
              <a:effectLst/>
            </p:spPr>
            <p:txBody>
              <a:bodyPr wrap="none" anchor="ctr"/>
              <a:lstStyle/>
              <a:p>
                <a:endParaRPr lang="zh-TW" altLang="en-US"/>
              </a:p>
            </p:txBody>
          </p:sp>
          <p:sp>
            <p:nvSpPr>
              <p:cNvPr id="62" name="Rectangle 27"/>
              <p:cNvSpPr>
                <a:spLocks noChangeArrowheads="1"/>
              </p:cNvSpPr>
              <p:nvPr/>
            </p:nvSpPr>
            <p:spPr bwMode="auto">
              <a:xfrm>
                <a:off x="1348" y="1396"/>
                <a:ext cx="40" cy="40"/>
              </a:xfrm>
              <a:prstGeom prst="rect">
                <a:avLst/>
              </a:prstGeom>
              <a:solidFill>
                <a:srgbClr val="FAFD00"/>
              </a:solidFill>
              <a:ln w="12700">
                <a:solidFill>
                  <a:schemeClr val="tx1"/>
                </a:solidFill>
                <a:miter lim="800000"/>
                <a:headEnd/>
                <a:tailEnd/>
              </a:ln>
              <a:effectLst/>
            </p:spPr>
            <p:txBody>
              <a:bodyPr wrap="none" anchor="ctr"/>
              <a:lstStyle/>
              <a:p>
                <a:endParaRPr lang="zh-TW" altLang="en-US"/>
              </a:p>
            </p:txBody>
          </p:sp>
          <p:sp>
            <p:nvSpPr>
              <p:cNvPr id="63" name="Rectangle 28"/>
              <p:cNvSpPr>
                <a:spLocks noChangeArrowheads="1"/>
              </p:cNvSpPr>
              <p:nvPr/>
            </p:nvSpPr>
            <p:spPr bwMode="auto">
              <a:xfrm>
                <a:off x="1348" y="1444"/>
                <a:ext cx="40" cy="40"/>
              </a:xfrm>
              <a:prstGeom prst="rect">
                <a:avLst/>
              </a:prstGeom>
              <a:solidFill>
                <a:srgbClr val="51DC00"/>
              </a:solidFill>
              <a:ln w="12700">
                <a:solidFill>
                  <a:schemeClr val="tx1"/>
                </a:solidFill>
                <a:miter lim="800000"/>
                <a:headEnd/>
                <a:tailEnd/>
              </a:ln>
              <a:effectLst/>
            </p:spPr>
            <p:txBody>
              <a:bodyPr wrap="none" anchor="ctr"/>
              <a:lstStyle/>
              <a:p>
                <a:endParaRPr lang="zh-TW" altLang="en-US"/>
              </a:p>
            </p:txBody>
          </p:sp>
          <p:sp>
            <p:nvSpPr>
              <p:cNvPr id="64" name="Rectangle 29"/>
              <p:cNvSpPr>
                <a:spLocks noChangeArrowheads="1"/>
              </p:cNvSpPr>
              <p:nvPr/>
            </p:nvSpPr>
            <p:spPr bwMode="auto">
              <a:xfrm>
                <a:off x="1348" y="1492"/>
                <a:ext cx="40" cy="40"/>
              </a:xfrm>
              <a:prstGeom prst="rect">
                <a:avLst/>
              </a:prstGeom>
              <a:solidFill>
                <a:srgbClr val="F6BF69"/>
              </a:solidFill>
              <a:ln w="12700">
                <a:solidFill>
                  <a:schemeClr val="tx1"/>
                </a:solidFill>
                <a:miter lim="800000"/>
                <a:headEnd/>
                <a:tailEnd/>
              </a:ln>
              <a:effectLst/>
            </p:spPr>
            <p:txBody>
              <a:bodyPr wrap="none" anchor="ctr"/>
              <a:lstStyle/>
              <a:p>
                <a:endParaRPr lang="zh-TW" altLang="en-US"/>
              </a:p>
            </p:txBody>
          </p:sp>
        </p:grpSp>
        <p:sp>
          <p:nvSpPr>
            <p:cNvPr id="27" name="Rectangle 30"/>
            <p:cNvSpPr>
              <a:spLocks noChangeArrowheads="1"/>
            </p:cNvSpPr>
            <p:nvPr/>
          </p:nvSpPr>
          <p:spPr bwMode="auto">
            <a:xfrm>
              <a:off x="1492" y="1252"/>
              <a:ext cx="40" cy="40"/>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28" name="Rectangle 31"/>
            <p:cNvSpPr>
              <a:spLocks noChangeArrowheads="1"/>
            </p:cNvSpPr>
            <p:nvPr/>
          </p:nvSpPr>
          <p:spPr bwMode="auto">
            <a:xfrm>
              <a:off x="1492" y="1300"/>
              <a:ext cx="40" cy="40"/>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29" name="Rectangle 32"/>
            <p:cNvSpPr>
              <a:spLocks noChangeArrowheads="1"/>
            </p:cNvSpPr>
            <p:nvPr/>
          </p:nvSpPr>
          <p:spPr bwMode="auto">
            <a:xfrm>
              <a:off x="1492" y="1348"/>
              <a:ext cx="40"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0" name="Rectangle 33"/>
            <p:cNvSpPr>
              <a:spLocks noChangeArrowheads="1"/>
            </p:cNvSpPr>
            <p:nvPr/>
          </p:nvSpPr>
          <p:spPr bwMode="auto">
            <a:xfrm>
              <a:off x="1492" y="1396"/>
              <a:ext cx="40"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1" name="Rectangle 34"/>
            <p:cNvSpPr>
              <a:spLocks noChangeArrowheads="1"/>
            </p:cNvSpPr>
            <p:nvPr/>
          </p:nvSpPr>
          <p:spPr bwMode="auto">
            <a:xfrm>
              <a:off x="1492" y="1444"/>
              <a:ext cx="40"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2" name="Rectangle 35"/>
            <p:cNvSpPr>
              <a:spLocks noChangeArrowheads="1"/>
            </p:cNvSpPr>
            <p:nvPr/>
          </p:nvSpPr>
          <p:spPr bwMode="auto">
            <a:xfrm>
              <a:off x="1492" y="1492"/>
              <a:ext cx="40"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3" name="Rectangle 36"/>
            <p:cNvSpPr>
              <a:spLocks noChangeArrowheads="1"/>
            </p:cNvSpPr>
            <p:nvPr/>
          </p:nvSpPr>
          <p:spPr bwMode="auto">
            <a:xfrm>
              <a:off x="1636" y="1252"/>
              <a:ext cx="88" cy="52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4" name="Rectangle 37"/>
            <p:cNvSpPr>
              <a:spLocks noChangeArrowheads="1"/>
            </p:cNvSpPr>
            <p:nvPr/>
          </p:nvSpPr>
          <p:spPr bwMode="auto">
            <a:xfrm rot="18060000">
              <a:off x="1444" y="1636"/>
              <a:ext cx="40" cy="136"/>
            </a:xfrm>
            <a:prstGeom prst="rect">
              <a:avLst/>
            </a:prstGeom>
            <a:solidFill>
              <a:srgbClr val="8CF4EA"/>
            </a:solidFill>
            <a:ln w="12700">
              <a:solidFill>
                <a:schemeClr val="tx1"/>
              </a:solidFill>
              <a:miter lim="800000"/>
              <a:headEnd/>
              <a:tailEnd/>
            </a:ln>
            <a:effectLst/>
          </p:spPr>
          <p:txBody>
            <a:bodyPr wrap="none" anchor="ctr"/>
            <a:lstStyle/>
            <a:p>
              <a:endParaRPr lang="zh-TW" altLang="en-US"/>
            </a:p>
          </p:txBody>
        </p:sp>
        <p:sp>
          <p:nvSpPr>
            <p:cNvPr id="35" name="Freeform 38"/>
            <p:cNvSpPr>
              <a:spLocks/>
            </p:cNvSpPr>
            <p:nvPr/>
          </p:nvSpPr>
          <p:spPr bwMode="auto">
            <a:xfrm>
              <a:off x="1248" y="1584"/>
              <a:ext cx="193" cy="49"/>
            </a:xfrm>
            <a:custGeom>
              <a:avLst/>
              <a:gdLst/>
              <a:ahLst/>
              <a:cxnLst>
                <a:cxn ang="0">
                  <a:pos x="0" y="0"/>
                </a:cxn>
                <a:cxn ang="0">
                  <a:pos x="144" y="0"/>
                </a:cxn>
                <a:cxn ang="0">
                  <a:pos x="192" y="48"/>
                </a:cxn>
              </a:cxnLst>
              <a:rect l="0" t="0" r="r" b="b"/>
              <a:pathLst>
                <a:path w="193" h="49">
                  <a:moveTo>
                    <a:pt x="0" y="0"/>
                  </a:moveTo>
                  <a:lnTo>
                    <a:pt x="144" y="0"/>
                  </a:lnTo>
                  <a:lnTo>
                    <a:pt x="192" y="48"/>
                  </a:lnTo>
                </a:path>
              </a:pathLst>
            </a:custGeom>
            <a:noFill/>
            <a:ln w="12700" cap="rnd" cmpd="sng">
              <a:solidFill>
                <a:schemeClr val="tx1"/>
              </a:solidFill>
              <a:prstDash val="solid"/>
              <a:round/>
              <a:headEnd type="none" w="med" len="med"/>
              <a:tailEnd type="none" w="med" len="med"/>
            </a:ln>
            <a:effectLst>
              <a:outerShdw dist="143684" dir="2700000" algn="ctr" rotWithShape="0">
                <a:schemeClr val="bg2"/>
              </a:outerShdw>
            </a:effectLst>
          </p:spPr>
          <p:txBody>
            <a:bodyPr/>
            <a:lstStyle/>
            <a:p>
              <a:endParaRPr lang="zh-TW" altLang="en-US"/>
            </a:p>
          </p:txBody>
        </p:sp>
        <p:sp>
          <p:nvSpPr>
            <p:cNvPr id="36" name="Freeform 39"/>
            <p:cNvSpPr>
              <a:spLocks/>
            </p:cNvSpPr>
            <p:nvPr/>
          </p:nvSpPr>
          <p:spPr bwMode="auto">
            <a:xfrm>
              <a:off x="1248" y="1728"/>
              <a:ext cx="193" cy="49"/>
            </a:xfrm>
            <a:custGeom>
              <a:avLst/>
              <a:gdLst/>
              <a:ahLst/>
              <a:cxnLst>
                <a:cxn ang="0">
                  <a:pos x="0" y="48"/>
                </a:cxn>
                <a:cxn ang="0">
                  <a:pos x="144" y="48"/>
                </a:cxn>
                <a:cxn ang="0">
                  <a:pos x="192" y="0"/>
                </a:cxn>
              </a:cxnLst>
              <a:rect l="0" t="0" r="r" b="b"/>
              <a:pathLst>
                <a:path w="193" h="49">
                  <a:moveTo>
                    <a:pt x="0" y="48"/>
                  </a:moveTo>
                  <a:lnTo>
                    <a:pt x="144" y="48"/>
                  </a:lnTo>
                  <a:lnTo>
                    <a:pt x="192" y="0"/>
                  </a:lnTo>
                </a:path>
              </a:pathLst>
            </a:custGeom>
            <a:noFill/>
            <a:ln w="12700" cap="rnd" cmpd="sng">
              <a:solidFill>
                <a:schemeClr val="tx1"/>
              </a:solidFill>
              <a:prstDash val="solid"/>
              <a:round/>
              <a:headEnd type="none" w="med" len="med"/>
              <a:tailEnd type="none" w="med" len="med"/>
            </a:ln>
            <a:effectLst/>
          </p:spPr>
          <p:txBody>
            <a:bodyPr/>
            <a:lstStyle/>
            <a:p>
              <a:endParaRPr lang="zh-TW" altLang="en-US"/>
            </a:p>
          </p:txBody>
        </p:sp>
        <p:sp>
          <p:nvSpPr>
            <p:cNvPr id="37" name="Line 40"/>
            <p:cNvSpPr>
              <a:spLocks noChangeShapeType="1"/>
            </p:cNvSpPr>
            <p:nvPr/>
          </p:nvSpPr>
          <p:spPr bwMode="auto">
            <a:xfrm>
              <a:off x="1252" y="1650"/>
              <a:ext cx="136" cy="0"/>
            </a:xfrm>
            <a:prstGeom prst="line">
              <a:avLst/>
            </a:prstGeom>
            <a:noFill/>
            <a:ln w="12700">
              <a:solidFill>
                <a:schemeClr val="tx1"/>
              </a:solidFill>
              <a:round/>
              <a:headEnd/>
              <a:tailEnd/>
            </a:ln>
            <a:effectLst/>
          </p:spPr>
          <p:txBody>
            <a:bodyPr wrap="none" anchor="ctr"/>
            <a:lstStyle/>
            <a:p>
              <a:endParaRPr lang="zh-TW" altLang="en-US"/>
            </a:p>
          </p:txBody>
        </p:sp>
        <p:sp>
          <p:nvSpPr>
            <p:cNvPr id="38" name="Line 41"/>
            <p:cNvSpPr>
              <a:spLocks noChangeShapeType="1"/>
            </p:cNvSpPr>
            <p:nvPr/>
          </p:nvSpPr>
          <p:spPr bwMode="auto">
            <a:xfrm>
              <a:off x="1252" y="1716"/>
              <a:ext cx="136" cy="0"/>
            </a:xfrm>
            <a:prstGeom prst="line">
              <a:avLst/>
            </a:prstGeom>
            <a:noFill/>
            <a:ln w="12700">
              <a:solidFill>
                <a:schemeClr val="tx1"/>
              </a:solidFill>
              <a:round/>
              <a:headEnd/>
              <a:tailEnd/>
            </a:ln>
            <a:effectLst/>
          </p:spPr>
          <p:txBody>
            <a:bodyPr wrap="none" anchor="ctr"/>
            <a:lstStyle/>
            <a:p>
              <a:endParaRPr lang="zh-TW" altLang="en-US"/>
            </a:p>
          </p:txBody>
        </p:sp>
        <p:sp>
          <p:nvSpPr>
            <p:cNvPr id="39" name="Freeform 42"/>
            <p:cNvSpPr>
              <a:spLocks/>
            </p:cNvSpPr>
            <p:nvPr/>
          </p:nvSpPr>
          <p:spPr bwMode="auto">
            <a:xfrm>
              <a:off x="1776" y="1008"/>
              <a:ext cx="193" cy="1249"/>
            </a:xfrm>
            <a:custGeom>
              <a:avLst/>
              <a:gdLst/>
              <a:ahLst/>
              <a:cxnLst>
                <a:cxn ang="0">
                  <a:pos x="0" y="1248"/>
                </a:cxn>
                <a:cxn ang="0">
                  <a:pos x="192" y="1056"/>
                </a:cxn>
                <a:cxn ang="0">
                  <a:pos x="192" y="0"/>
                </a:cxn>
                <a:cxn ang="0">
                  <a:pos x="0" y="192"/>
                </a:cxn>
                <a:cxn ang="0">
                  <a:pos x="0" y="1248"/>
                </a:cxn>
              </a:cxnLst>
              <a:rect l="0" t="0" r="r" b="b"/>
              <a:pathLst>
                <a:path w="193" h="1249">
                  <a:moveTo>
                    <a:pt x="0" y="1248"/>
                  </a:moveTo>
                  <a:lnTo>
                    <a:pt x="192" y="1056"/>
                  </a:lnTo>
                  <a:lnTo>
                    <a:pt x="192" y="0"/>
                  </a:lnTo>
                  <a:lnTo>
                    <a:pt x="0" y="192"/>
                  </a:lnTo>
                  <a:lnTo>
                    <a:pt x="0" y="124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0" name="Oval 43"/>
            <p:cNvSpPr>
              <a:spLocks noChangeArrowheads="1"/>
            </p:cNvSpPr>
            <p:nvPr/>
          </p:nvSpPr>
          <p:spPr bwMode="auto">
            <a:xfrm>
              <a:off x="1444" y="1684"/>
              <a:ext cx="40" cy="40"/>
            </a:xfrm>
            <a:prstGeom prst="ellipse">
              <a:avLst/>
            </a:prstGeom>
            <a:solidFill>
              <a:srgbClr val="00DFCA"/>
            </a:solidFill>
            <a:ln w="12700">
              <a:solidFill>
                <a:schemeClr val="tx1"/>
              </a:solidFill>
              <a:round/>
              <a:headEnd/>
              <a:tailEnd/>
            </a:ln>
            <a:effectLst/>
          </p:spPr>
          <p:txBody>
            <a:bodyPr wrap="none" anchor="ctr"/>
            <a:lstStyle/>
            <a:p>
              <a:endParaRPr lang="zh-TW" altLang="en-US"/>
            </a:p>
          </p:txBody>
        </p:sp>
        <p:sp>
          <p:nvSpPr>
            <p:cNvPr id="41" name="Rectangle 44"/>
            <p:cNvSpPr>
              <a:spLocks noChangeArrowheads="1"/>
            </p:cNvSpPr>
            <p:nvPr/>
          </p:nvSpPr>
          <p:spPr bwMode="auto">
            <a:xfrm>
              <a:off x="1540" y="1828"/>
              <a:ext cx="232" cy="424"/>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grpSp>
          <p:nvGrpSpPr>
            <p:cNvPr id="42" name="Group 45"/>
            <p:cNvGrpSpPr>
              <a:grpSpLocks/>
            </p:cNvGrpSpPr>
            <p:nvPr/>
          </p:nvGrpSpPr>
          <p:grpSpPr bwMode="auto">
            <a:xfrm>
              <a:off x="1609" y="1918"/>
              <a:ext cx="88" cy="226"/>
              <a:chOff x="1609" y="1918"/>
              <a:chExt cx="88" cy="226"/>
            </a:xfrm>
          </p:grpSpPr>
          <p:sp>
            <p:nvSpPr>
              <p:cNvPr id="55" name="AutoShape 46"/>
              <p:cNvSpPr>
                <a:spLocks noChangeArrowheads="1"/>
              </p:cNvSpPr>
              <p:nvPr/>
            </p:nvSpPr>
            <p:spPr bwMode="auto">
              <a:xfrm>
                <a:off x="1609" y="1918"/>
                <a:ext cx="88" cy="226"/>
              </a:xfrm>
              <a:prstGeom prst="roundRect">
                <a:avLst>
                  <a:gd name="adj" fmla="val 12495"/>
                </a:avLst>
              </a:prstGeom>
              <a:solidFill>
                <a:schemeClr val="bg2"/>
              </a:solidFill>
              <a:ln w="12700">
                <a:solidFill>
                  <a:schemeClr val="tx1"/>
                </a:solidFill>
                <a:round/>
                <a:headEnd/>
                <a:tailEnd/>
              </a:ln>
              <a:effectLst/>
            </p:spPr>
            <p:txBody>
              <a:bodyPr wrap="none" anchor="ctr"/>
              <a:lstStyle/>
              <a:p>
                <a:endParaRPr lang="zh-TW" altLang="en-US"/>
              </a:p>
            </p:txBody>
          </p:sp>
          <p:grpSp>
            <p:nvGrpSpPr>
              <p:cNvPr id="56" name="Group 47"/>
              <p:cNvGrpSpPr>
                <a:grpSpLocks/>
              </p:cNvGrpSpPr>
              <p:nvPr/>
            </p:nvGrpSpPr>
            <p:grpSpPr bwMode="auto">
              <a:xfrm>
                <a:off x="1626" y="1947"/>
                <a:ext cx="52" cy="169"/>
                <a:chOff x="1626" y="1947"/>
                <a:chExt cx="52" cy="169"/>
              </a:xfrm>
            </p:grpSpPr>
            <p:sp>
              <p:nvSpPr>
                <p:cNvPr id="57" name="Freeform 48"/>
                <p:cNvSpPr>
                  <a:spLocks/>
                </p:cNvSpPr>
                <p:nvPr/>
              </p:nvSpPr>
              <p:spPr bwMode="auto">
                <a:xfrm>
                  <a:off x="1627" y="1947"/>
                  <a:ext cx="51" cy="151"/>
                </a:xfrm>
                <a:custGeom>
                  <a:avLst/>
                  <a:gdLst/>
                  <a:ahLst/>
                  <a:cxnLst>
                    <a:cxn ang="0">
                      <a:pos x="0" y="0"/>
                    </a:cxn>
                    <a:cxn ang="0">
                      <a:pos x="50" y="14"/>
                    </a:cxn>
                    <a:cxn ang="0">
                      <a:pos x="50" y="150"/>
                    </a:cxn>
                  </a:cxnLst>
                  <a:rect l="0" t="0" r="r" b="b"/>
                  <a:pathLst>
                    <a:path w="51" h="151">
                      <a:moveTo>
                        <a:pt x="0" y="0"/>
                      </a:moveTo>
                      <a:lnTo>
                        <a:pt x="50" y="14"/>
                      </a:lnTo>
                      <a:lnTo>
                        <a:pt x="50" y="150"/>
                      </a:lnTo>
                    </a:path>
                  </a:pathLst>
                </a:custGeom>
                <a:noFill/>
                <a:ln w="12700" cap="rnd" cmpd="sng">
                  <a:solidFill>
                    <a:schemeClr val="tx1"/>
                  </a:solidFill>
                  <a:prstDash val="solid"/>
                  <a:round/>
                  <a:headEnd type="none" w="med" len="med"/>
                  <a:tailEnd type="none" w="med" len="med"/>
                </a:ln>
                <a:effectLst/>
              </p:spPr>
              <p:txBody>
                <a:bodyPr/>
                <a:lstStyle/>
                <a:p>
                  <a:endParaRPr lang="zh-TW" altLang="en-US"/>
                </a:p>
              </p:txBody>
            </p:sp>
            <p:sp>
              <p:nvSpPr>
                <p:cNvPr id="58" name="Freeform 49"/>
                <p:cNvSpPr>
                  <a:spLocks/>
                </p:cNvSpPr>
                <p:nvPr/>
              </p:nvSpPr>
              <p:spPr bwMode="auto">
                <a:xfrm>
                  <a:off x="1626" y="1948"/>
                  <a:ext cx="51" cy="168"/>
                </a:xfrm>
                <a:custGeom>
                  <a:avLst/>
                  <a:gdLst/>
                  <a:ahLst/>
                  <a:cxnLst>
                    <a:cxn ang="0">
                      <a:pos x="50" y="150"/>
                    </a:cxn>
                    <a:cxn ang="0">
                      <a:pos x="0" y="167"/>
                    </a:cxn>
                    <a:cxn ang="0">
                      <a:pos x="0" y="0"/>
                    </a:cxn>
                  </a:cxnLst>
                  <a:rect l="0" t="0" r="r" b="b"/>
                  <a:pathLst>
                    <a:path w="51" h="168">
                      <a:moveTo>
                        <a:pt x="50" y="150"/>
                      </a:moveTo>
                      <a:lnTo>
                        <a:pt x="0" y="167"/>
                      </a:lnTo>
                      <a:lnTo>
                        <a:pt x="0" y="0"/>
                      </a:lnTo>
                    </a:path>
                  </a:pathLst>
                </a:custGeom>
                <a:noFill/>
                <a:ln w="12700" cap="rnd" cmpd="sng">
                  <a:solidFill>
                    <a:schemeClr val="tx1"/>
                  </a:solidFill>
                  <a:prstDash val="solid"/>
                  <a:round/>
                  <a:headEnd type="none" w="med" len="med"/>
                  <a:tailEnd type="none" w="med" len="med"/>
                </a:ln>
                <a:effectLst/>
              </p:spPr>
              <p:txBody>
                <a:bodyPr/>
                <a:lstStyle/>
                <a:p>
                  <a:endParaRPr lang="zh-TW" altLang="en-US"/>
                </a:p>
              </p:txBody>
            </p:sp>
          </p:grpSp>
        </p:grpSp>
        <p:sp>
          <p:nvSpPr>
            <p:cNvPr id="43" name="Rectangle 50"/>
            <p:cNvSpPr>
              <a:spLocks noChangeArrowheads="1"/>
            </p:cNvSpPr>
            <p:nvPr/>
          </p:nvSpPr>
          <p:spPr bwMode="auto">
            <a:xfrm>
              <a:off x="1156" y="1876"/>
              <a:ext cx="232" cy="88"/>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4" name="Rectangle 51"/>
            <p:cNvSpPr>
              <a:spLocks noChangeArrowheads="1"/>
            </p:cNvSpPr>
            <p:nvPr/>
          </p:nvSpPr>
          <p:spPr bwMode="auto">
            <a:xfrm>
              <a:off x="1156" y="2020"/>
              <a:ext cx="232" cy="232"/>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grpSp>
          <p:nvGrpSpPr>
            <p:cNvPr id="45" name="Group 52"/>
            <p:cNvGrpSpPr>
              <a:grpSpLocks/>
            </p:cNvGrpSpPr>
            <p:nvPr/>
          </p:nvGrpSpPr>
          <p:grpSpPr bwMode="auto">
            <a:xfrm>
              <a:off x="1204" y="2068"/>
              <a:ext cx="40" cy="136"/>
              <a:chOff x="1204" y="2068"/>
              <a:chExt cx="40" cy="136"/>
            </a:xfrm>
          </p:grpSpPr>
          <p:sp>
            <p:nvSpPr>
              <p:cNvPr id="52" name="Rectangle 53"/>
              <p:cNvSpPr>
                <a:spLocks noChangeArrowheads="1"/>
              </p:cNvSpPr>
              <p:nvPr/>
            </p:nvSpPr>
            <p:spPr bwMode="auto">
              <a:xfrm>
                <a:off x="1204" y="2068"/>
                <a:ext cx="40"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53" name="Rectangle 54"/>
              <p:cNvSpPr>
                <a:spLocks noChangeArrowheads="1"/>
              </p:cNvSpPr>
              <p:nvPr/>
            </p:nvSpPr>
            <p:spPr bwMode="auto">
              <a:xfrm>
                <a:off x="1204" y="2116"/>
                <a:ext cx="40"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54" name="Rectangle 55"/>
              <p:cNvSpPr>
                <a:spLocks noChangeArrowheads="1"/>
              </p:cNvSpPr>
              <p:nvPr/>
            </p:nvSpPr>
            <p:spPr bwMode="auto">
              <a:xfrm>
                <a:off x="1204" y="2164"/>
                <a:ext cx="40"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grpSp>
        <p:grpSp>
          <p:nvGrpSpPr>
            <p:cNvPr id="46" name="Group 56"/>
            <p:cNvGrpSpPr>
              <a:grpSpLocks/>
            </p:cNvGrpSpPr>
            <p:nvPr/>
          </p:nvGrpSpPr>
          <p:grpSpPr bwMode="auto">
            <a:xfrm>
              <a:off x="1008" y="1008"/>
              <a:ext cx="961" cy="193"/>
              <a:chOff x="1008" y="1008"/>
              <a:chExt cx="961" cy="193"/>
            </a:xfrm>
          </p:grpSpPr>
          <p:sp>
            <p:nvSpPr>
              <p:cNvPr id="49" name="Freeform 57"/>
              <p:cNvSpPr>
                <a:spLocks/>
              </p:cNvSpPr>
              <p:nvPr/>
            </p:nvSpPr>
            <p:spPr bwMode="auto">
              <a:xfrm>
                <a:off x="1008" y="1008"/>
                <a:ext cx="961" cy="193"/>
              </a:xfrm>
              <a:custGeom>
                <a:avLst/>
                <a:gdLst/>
                <a:ahLst/>
                <a:cxnLst>
                  <a:cxn ang="0">
                    <a:pos x="0" y="192"/>
                  </a:cxn>
                  <a:cxn ang="0">
                    <a:pos x="192" y="0"/>
                  </a:cxn>
                  <a:cxn ang="0">
                    <a:pos x="912" y="0"/>
                  </a:cxn>
                  <a:cxn ang="0">
                    <a:pos x="960" y="0"/>
                  </a:cxn>
                  <a:cxn ang="0">
                    <a:pos x="768" y="192"/>
                  </a:cxn>
                  <a:cxn ang="0">
                    <a:pos x="0" y="192"/>
                  </a:cxn>
                </a:cxnLst>
                <a:rect l="0" t="0" r="r" b="b"/>
                <a:pathLst>
                  <a:path w="961" h="193">
                    <a:moveTo>
                      <a:pt x="0" y="192"/>
                    </a:moveTo>
                    <a:lnTo>
                      <a:pt x="192" y="0"/>
                    </a:lnTo>
                    <a:lnTo>
                      <a:pt x="912" y="0"/>
                    </a:lnTo>
                    <a:lnTo>
                      <a:pt x="960" y="0"/>
                    </a:lnTo>
                    <a:lnTo>
                      <a:pt x="768" y="192"/>
                    </a:lnTo>
                    <a:lnTo>
                      <a:pt x="0" y="192"/>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50" name="Freeform 58"/>
              <p:cNvSpPr>
                <a:spLocks/>
              </p:cNvSpPr>
              <p:nvPr/>
            </p:nvSpPr>
            <p:spPr bwMode="auto">
              <a:xfrm>
                <a:off x="1104" y="1056"/>
                <a:ext cx="769" cy="97"/>
              </a:xfrm>
              <a:custGeom>
                <a:avLst/>
                <a:gdLst/>
                <a:ahLst/>
                <a:cxnLst>
                  <a:cxn ang="0">
                    <a:pos x="0" y="96"/>
                  </a:cxn>
                  <a:cxn ang="0">
                    <a:pos x="96" y="0"/>
                  </a:cxn>
                  <a:cxn ang="0">
                    <a:pos x="768" y="0"/>
                  </a:cxn>
                  <a:cxn ang="0">
                    <a:pos x="672" y="96"/>
                  </a:cxn>
                  <a:cxn ang="0">
                    <a:pos x="0" y="96"/>
                  </a:cxn>
                </a:cxnLst>
                <a:rect l="0" t="0" r="r" b="b"/>
                <a:pathLst>
                  <a:path w="769" h="97">
                    <a:moveTo>
                      <a:pt x="0" y="96"/>
                    </a:moveTo>
                    <a:lnTo>
                      <a:pt x="96" y="0"/>
                    </a:lnTo>
                    <a:lnTo>
                      <a:pt x="768" y="0"/>
                    </a:lnTo>
                    <a:lnTo>
                      <a:pt x="672"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51" name="Line 59"/>
              <p:cNvSpPr>
                <a:spLocks noChangeShapeType="1"/>
              </p:cNvSpPr>
              <p:nvPr/>
            </p:nvSpPr>
            <p:spPr bwMode="auto">
              <a:xfrm>
                <a:off x="1968" y="1012"/>
                <a:ext cx="0" cy="40"/>
              </a:xfrm>
              <a:prstGeom prst="line">
                <a:avLst/>
              </a:prstGeom>
              <a:noFill/>
              <a:ln w="12700">
                <a:solidFill>
                  <a:schemeClr val="tx1"/>
                </a:solidFill>
                <a:round/>
                <a:headEnd/>
                <a:tailEnd/>
              </a:ln>
              <a:effectLst/>
            </p:spPr>
            <p:txBody>
              <a:bodyPr wrap="none" anchor="ctr"/>
              <a:lstStyle/>
              <a:p>
                <a:endParaRPr lang="zh-TW" altLang="en-US"/>
              </a:p>
            </p:txBody>
          </p:sp>
        </p:grpSp>
        <p:sp>
          <p:nvSpPr>
            <p:cNvPr id="47" name="AutoShape 60"/>
            <p:cNvSpPr>
              <a:spLocks noChangeArrowheads="1"/>
            </p:cNvSpPr>
            <p:nvPr/>
          </p:nvSpPr>
          <p:spPr bwMode="auto">
            <a:xfrm rot="16200000" flipH="1">
              <a:off x="1286" y="2360"/>
              <a:ext cx="272" cy="184"/>
            </a:xfrm>
            <a:prstGeom prst="rightArrow">
              <a:avLst>
                <a:gd name="adj1" fmla="val 50000"/>
                <a:gd name="adj2" fmla="val 73920"/>
              </a:avLst>
            </a:prstGeom>
            <a:solidFill>
              <a:srgbClr val="FAFD00"/>
            </a:solidFill>
            <a:ln w="12700">
              <a:solidFill>
                <a:schemeClr val="tx1"/>
              </a:solidFill>
              <a:miter lim="800000"/>
              <a:headEnd/>
              <a:tailEnd/>
            </a:ln>
            <a:effectLst/>
          </p:spPr>
          <p:txBody>
            <a:bodyPr wrap="none" anchor="ctr"/>
            <a:lstStyle/>
            <a:p>
              <a:endParaRPr lang="zh-TW" altLang="en-US"/>
            </a:p>
          </p:txBody>
        </p:sp>
        <p:sp>
          <p:nvSpPr>
            <p:cNvPr id="48" name="Rectangle 61"/>
            <p:cNvSpPr>
              <a:spLocks noChangeArrowheads="1"/>
            </p:cNvSpPr>
            <p:nvPr/>
          </p:nvSpPr>
          <p:spPr bwMode="auto">
            <a:xfrm>
              <a:off x="1254" y="2630"/>
              <a:ext cx="351" cy="177"/>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de-DE" altLang="zh-CN"/>
                <a:t>CPU</a:t>
              </a:r>
            </a:p>
          </p:txBody>
        </p:sp>
      </p:grpSp>
      <p:grpSp>
        <p:nvGrpSpPr>
          <p:cNvPr id="65" name="Group 62"/>
          <p:cNvGrpSpPr>
            <a:grpSpLocks/>
          </p:cNvGrpSpPr>
          <p:nvPr/>
        </p:nvGrpSpPr>
        <p:grpSpPr bwMode="auto">
          <a:xfrm>
            <a:off x="2569591" y="2640533"/>
            <a:ext cx="1058863" cy="3219450"/>
            <a:chOff x="1734" y="1008"/>
            <a:chExt cx="667" cy="2028"/>
          </a:xfrm>
        </p:grpSpPr>
        <p:grpSp>
          <p:nvGrpSpPr>
            <p:cNvPr id="66" name="Group 63"/>
            <p:cNvGrpSpPr>
              <a:grpSpLocks/>
            </p:cNvGrpSpPr>
            <p:nvPr/>
          </p:nvGrpSpPr>
          <p:grpSpPr bwMode="auto">
            <a:xfrm>
              <a:off x="1824" y="1008"/>
              <a:ext cx="577" cy="1580"/>
              <a:chOff x="1824" y="1008"/>
              <a:chExt cx="577" cy="1580"/>
            </a:xfrm>
          </p:grpSpPr>
          <p:sp>
            <p:nvSpPr>
              <p:cNvPr id="68" name="Rectangle 64"/>
              <p:cNvSpPr>
                <a:spLocks noChangeArrowheads="1"/>
              </p:cNvSpPr>
              <p:nvPr/>
            </p:nvSpPr>
            <p:spPr bwMode="auto">
              <a:xfrm>
                <a:off x="1828" y="1204"/>
                <a:ext cx="376" cy="1048"/>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69" name="Rectangle 65"/>
              <p:cNvSpPr>
                <a:spLocks noChangeArrowheads="1"/>
              </p:cNvSpPr>
              <p:nvPr/>
            </p:nvSpPr>
            <p:spPr bwMode="auto">
              <a:xfrm>
                <a:off x="1828" y="1828"/>
                <a:ext cx="376" cy="424"/>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70" name="Freeform 66"/>
              <p:cNvSpPr>
                <a:spLocks/>
              </p:cNvSpPr>
              <p:nvPr/>
            </p:nvSpPr>
            <p:spPr bwMode="auto">
              <a:xfrm>
                <a:off x="2208" y="1008"/>
                <a:ext cx="193" cy="1249"/>
              </a:xfrm>
              <a:custGeom>
                <a:avLst/>
                <a:gdLst/>
                <a:ahLst/>
                <a:cxnLst>
                  <a:cxn ang="0">
                    <a:pos x="0" y="1248"/>
                  </a:cxn>
                  <a:cxn ang="0">
                    <a:pos x="192" y="1056"/>
                  </a:cxn>
                  <a:cxn ang="0">
                    <a:pos x="192" y="0"/>
                  </a:cxn>
                  <a:cxn ang="0">
                    <a:pos x="0" y="192"/>
                  </a:cxn>
                  <a:cxn ang="0">
                    <a:pos x="0" y="1248"/>
                  </a:cxn>
                </a:cxnLst>
                <a:rect l="0" t="0" r="r" b="b"/>
                <a:pathLst>
                  <a:path w="193" h="1249">
                    <a:moveTo>
                      <a:pt x="0" y="1248"/>
                    </a:moveTo>
                    <a:lnTo>
                      <a:pt x="192" y="1056"/>
                    </a:lnTo>
                    <a:lnTo>
                      <a:pt x="192" y="0"/>
                    </a:lnTo>
                    <a:lnTo>
                      <a:pt x="0" y="192"/>
                    </a:lnTo>
                    <a:lnTo>
                      <a:pt x="0" y="124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nvGrpSpPr>
              <p:cNvPr id="71" name="Group 67"/>
              <p:cNvGrpSpPr>
                <a:grpSpLocks/>
              </p:cNvGrpSpPr>
              <p:nvPr/>
            </p:nvGrpSpPr>
            <p:grpSpPr bwMode="auto">
              <a:xfrm>
                <a:off x="1824" y="1008"/>
                <a:ext cx="577" cy="193"/>
                <a:chOff x="1824" y="1008"/>
                <a:chExt cx="577" cy="193"/>
              </a:xfrm>
            </p:grpSpPr>
            <p:grpSp>
              <p:nvGrpSpPr>
                <p:cNvPr id="73" name="Group 68"/>
                <p:cNvGrpSpPr>
                  <a:grpSpLocks/>
                </p:cNvGrpSpPr>
                <p:nvPr/>
              </p:nvGrpSpPr>
              <p:grpSpPr bwMode="auto">
                <a:xfrm>
                  <a:off x="1824" y="1008"/>
                  <a:ext cx="577" cy="193"/>
                  <a:chOff x="1824" y="1008"/>
                  <a:chExt cx="577" cy="193"/>
                </a:xfrm>
              </p:grpSpPr>
              <p:sp>
                <p:nvSpPr>
                  <p:cNvPr id="75" name="Freeform 69"/>
                  <p:cNvSpPr>
                    <a:spLocks/>
                  </p:cNvSpPr>
                  <p:nvPr/>
                </p:nvSpPr>
                <p:spPr bwMode="auto">
                  <a:xfrm>
                    <a:off x="1824" y="1008"/>
                    <a:ext cx="577" cy="193"/>
                  </a:xfrm>
                  <a:custGeom>
                    <a:avLst/>
                    <a:gdLst/>
                    <a:ahLst/>
                    <a:cxnLst>
                      <a:cxn ang="0">
                        <a:pos x="0" y="192"/>
                      </a:cxn>
                      <a:cxn ang="0">
                        <a:pos x="192" y="0"/>
                      </a:cxn>
                      <a:cxn ang="0">
                        <a:pos x="480" y="0"/>
                      </a:cxn>
                      <a:cxn ang="0">
                        <a:pos x="528" y="0"/>
                      </a:cxn>
                      <a:cxn ang="0">
                        <a:pos x="576" y="0"/>
                      </a:cxn>
                      <a:cxn ang="0">
                        <a:pos x="384" y="192"/>
                      </a:cxn>
                      <a:cxn ang="0">
                        <a:pos x="0" y="192"/>
                      </a:cxn>
                    </a:cxnLst>
                    <a:rect l="0" t="0" r="r" b="b"/>
                    <a:pathLst>
                      <a:path w="577" h="193">
                        <a:moveTo>
                          <a:pt x="0" y="192"/>
                        </a:moveTo>
                        <a:lnTo>
                          <a:pt x="192" y="0"/>
                        </a:lnTo>
                        <a:lnTo>
                          <a:pt x="480" y="0"/>
                        </a:lnTo>
                        <a:lnTo>
                          <a:pt x="528" y="0"/>
                        </a:lnTo>
                        <a:lnTo>
                          <a:pt x="576" y="0"/>
                        </a:lnTo>
                        <a:lnTo>
                          <a:pt x="384" y="192"/>
                        </a:lnTo>
                        <a:lnTo>
                          <a:pt x="0" y="192"/>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76" name="Freeform 70"/>
                  <p:cNvSpPr>
                    <a:spLocks/>
                  </p:cNvSpPr>
                  <p:nvPr/>
                </p:nvSpPr>
                <p:spPr bwMode="auto">
                  <a:xfrm>
                    <a:off x="1920" y="1056"/>
                    <a:ext cx="385" cy="97"/>
                  </a:xfrm>
                  <a:custGeom>
                    <a:avLst/>
                    <a:gdLst/>
                    <a:ahLst/>
                    <a:cxnLst>
                      <a:cxn ang="0">
                        <a:pos x="0" y="96"/>
                      </a:cxn>
                      <a:cxn ang="0">
                        <a:pos x="96" y="0"/>
                      </a:cxn>
                      <a:cxn ang="0">
                        <a:pos x="384" y="0"/>
                      </a:cxn>
                      <a:cxn ang="0">
                        <a:pos x="288" y="96"/>
                      </a:cxn>
                      <a:cxn ang="0">
                        <a:pos x="0" y="96"/>
                      </a:cxn>
                    </a:cxnLst>
                    <a:rect l="0" t="0" r="r" b="b"/>
                    <a:pathLst>
                      <a:path w="385" h="97">
                        <a:moveTo>
                          <a:pt x="0" y="96"/>
                        </a:moveTo>
                        <a:lnTo>
                          <a:pt x="96" y="0"/>
                        </a:lnTo>
                        <a:lnTo>
                          <a:pt x="384" y="0"/>
                        </a:lnTo>
                        <a:lnTo>
                          <a:pt x="28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74" name="Line 71"/>
                <p:cNvSpPr>
                  <a:spLocks noChangeShapeType="1"/>
                </p:cNvSpPr>
                <p:nvPr/>
              </p:nvSpPr>
              <p:spPr bwMode="auto">
                <a:xfrm>
                  <a:off x="2400" y="1012"/>
                  <a:ext cx="0" cy="40"/>
                </a:xfrm>
                <a:prstGeom prst="line">
                  <a:avLst/>
                </a:prstGeom>
                <a:noFill/>
                <a:ln w="12700">
                  <a:solidFill>
                    <a:schemeClr val="tx1"/>
                  </a:solidFill>
                  <a:round/>
                  <a:headEnd/>
                  <a:tailEnd/>
                </a:ln>
                <a:effectLst/>
              </p:spPr>
              <p:txBody>
                <a:bodyPr wrap="none" anchor="ctr"/>
                <a:lstStyle/>
                <a:p>
                  <a:endParaRPr lang="zh-TW" altLang="en-US"/>
                </a:p>
              </p:txBody>
            </p:sp>
          </p:grpSp>
          <p:sp>
            <p:nvSpPr>
              <p:cNvPr id="72" name="AutoShape 72"/>
              <p:cNvSpPr>
                <a:spLocks noChangeArrowheads="1"/>
              </p:cNvSpPr>
              <p:nvPr/>
            </p:nvSpPr>
            <p:spPr bwMode="auto">
              <a:xfrm rot="16200000" flipH="1">
                <a:off x="1880" y="2360"/>
                <a:ext cx="272" cy="184"/>
              </a:xfrm>
              <a:prstGeom prst="rightArrow">
                <a:avLst>
                  <a:gd name="adj1" fmla="val 50000"/>
                  <a:gd name="adj2" fmla="val 73920"/>
                </a:avLst>
              </a:prstGeom>
              <a:solidFill>
                <a:srgbClr val="FDA4B5"/>
              </a:solidFill>
              <a:ln w="12700">
                <a:solidFill>
                  <a:schemeClr val="tx1"/>
                </a:solidFill>
                <a:miter lim="800000"/>
                <a:headEnd/>
                <a:tailEnd/>
              </a:ln>
              <a:effectLst/>
            </p:spPr>
            <p:txBody>
              <a:bodyPr wrap="none" anchor="ctr"/>
              <a:lstStyle/>
              <a:p>
                <a:endParaRPr lang="zh-TW" altLang="en-US"/>
              </a:p>
            </p:txBody>
          </p:sp>
        </p:grpSp>
        <p:sp>
          <p:nvSpPr>
            <p:cNvPr id="67" name="Rectangle 73"/>
            <p:cNvSpPr>
              <a:spLocks noChangeArrowheads="1"/>
            </p:cNvSpPr>
            <p:nvPr/>
          </p:nvSpPr>
          <p:spPr bwMode="auto">
            <a:xfrm>
              <a:off x="1734" y="2630"/>
              <a:ext cx="485" cy="406"/>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zh-CN" altLang="de-DE"/>
                <a:t>     </a:t>
              </a:r>
              <a:r>
                <a:rPr kumimoji="1" lang="de-DE" altLang="zh-CN"/>
                <a:t>IM</a:t>
              </a:r>
              <a:endParaRPr kumimoji="1" lang="de-DE" altLang="zh-CN" b="0"/>
            </a:p>
            <a:p>
              <a:pPr defTabSz="762000" eaLnBrk="1" hangingPunct="1"/>
              <a:r>
                <a:rPr kumimoji="1" lang="de-DE" altLang="zh-CN" b="0" smtClean="0"/>
                <a:t>(</a:t>
              </a:r>
              <a:r>
                <a:rPr kumimoji="1" lang="zh-CN" altLang="en-US" b="0" smtClean="0"/>
                <a:t>可選</a:t>
              </a:r>
              <a:r>
                <a:rPr kumimoji="1" lang="en-US" altLang="zh-CN" b="0" smtClean="0"/>
                <a:t>)</a:t>
              </a:r>
              <a:endParaRPr kumimoji="1" lang="zh-CN" altLang="de-DE" b="0"/>
            </a:p>
          </p:txBody>
        </p:sp>
      </p:grpSp>
      <p:grpSp>
        <p:nvGrpSpPr>
          <p:cNvPr id="77" name="Group 74"/>
          <p:cNvGrpSpPr>
            <a:grpSpLocks/>
          </p:cNvGrpSpPr>
          <p:nvPr/>
        </p:nvGrpSpPr>
        <p:grpSpPr bwMode="auto">
          <a:xfrm>
            <a:off x="3398266" y="2640533"/>
            <a:ext cx="915988" cy="3048000"/>
            <a:chOff x="2256" y="1008"/>
            <a:chExt cx="577" cy="1920"/>
          </a:xfrm>
        </p:grpSpPr>
        <p:sp>
          <p:nvSpPr>
            <p:cNvPr id="78" name="Freeform 75"/>
            <p:cNvSpPr>
              <a:spLocks/>
            </p:cNvSpPr>
            <p:nvPr/>
          </p:nvSpPr>
          <p:spPr bwMode="auto">
            <a:xfrm>
              <a:off x="2640" y="1008"/>
              <a:ext cx="193" cy="1249"/>
            </a:xfrm>
            <a:custGeom>
              <a:avLst/>
              <a:gdLst/>
              <a:ahLst/>
              <a:cxnLst>
                <a:cxn ang="0">
                  <a:pos x="0" y="1248"/>
                </a:cxn>
                <a:cxn ang="0">
                  <a:pos x="192" y="1056"/>
                </a:cxn>
                <a:cxn ang="0">
                  <a:pos x="192" y="0"/>
                </a:cxn>
                <a:cxn ang="0">
                  <a:pos x="0" y="192"/>
                </a:cxn>
                <a:cxn ang="0">
                  <a:pos x="0" y="1248"/>
                </a:cxn>
              </a:cxnLst>
              <a:rect l="0" t="0" r="r" b="b"/>
              <a:pathLst>
                <a:path w="193" h="1249">
                  <a:moveTo>
                    <a:pt x="0" y="1248"/>
                  </a:moveTo>
                  <a:lnTo>
                    <a:pt x="192" y="1056"/>
                  </a:lnTo>
                  <a:lnTo>
                    <a:pt x="192" y="0"/>
                  </a:lnTo>
                  <a:lnTo>
                    <a:pt x="0" y="192"/>
                  </a:lnTo>
                  <a:lnTo>
                    <a:pt x="0" y="124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nvGrpSpPr>
            <p:cNvPr id="79" name="Group 76"/>
            <p:cNvGrpSpPr>
              <a:grpSpLocks/>
            </p:cNvGrpSpPr>
            <p:nvPr/>
          </p:nvGrpSpPr>
          <p:grpSpPr bwMode="auto">
            <a:xfrm>
              <a:off x="2260" y="1204"/>
              <a:ext cx="376" cy="1048"/>
              <a:chOff x="2260" y="1204"/>
              <a:chExt cx="376" cy="1048"/>
            </a:xfrm>
          </p:grpSpPr>
          <p:sp>
            <p:nvSpPr>
              <p:cNvPr id="87" name="Rectangle 77"/>
              <p:cNvSpPr>
                <a:spLocks noChangeArrowheads="1"/>
              </p:cNvSpPr>
              <p:nvPr/>
            </p:nvSpPr>
            <p:spPr bwMode="auto">
              <a:xfrm>
                <a:off x="2260" y="1204"/>
                <a:ext cx="376" cy="1048"/>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grpSp>
            <p:nvGrpSpPr>
              <p:cNvPr id="88" name="Group 78"/>
              <p:cNvGrpSpPr>
                <a:grpSpLocks/>
              </p:cNvGrpSpPr>
              <p:nvPr/>
            </p:nvGrpSpPr>
            <p:grpSpPr bwMode="auto">
              <a:xfrm>
                <a:off x="2548" y="1252"/>
                <a:ext cx="40" cy="952"/>
                <a:chOff x="2548" y="1252"/>
                <a:chExt cx="40" cy="952"/>
              </a:xfrm>
            </p:grpSpPr>
            <p:grpSp>
              <p:nvGrpSpPr>
                <p:cNvPr id="109" name="Group 79"/>
                <p:cNvGrpSpPr>
                  <a:grpSpLocks/>
                </p:cNvGrpSpPr>
                <p:nvPr/>
              </p:nvGrpSpPr>
              <p:grpSpPr bwMode="auto">
                <a:xfrm>
                  <a:off x="2548" y="1252"/>
                  <a:ext cx="40" cy="424"/>
                  <a:chOff x="2548" y="1252"/>
                  <a:chExt cx="40" cy="424"/>
                </a:xfrm>
              </p:grpSpPr>
              <p:sp>
                <p:nvSpPr>
                  <p:cNvPr id="119" name="Rectangle 80"/>
                  <p:cNvSpPr>
                    <a:spLocks noChangeArrowheads="1"/>
                  </p:cNvSpPr>
                  <p:nvPr/>
                </p:nvSpPr>
                <p:spPr bwMode="auto">
                  <a:xfrm>
                    <a:off x="2548" y="1252"/>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20" name="Rectangle 81"/>
                  <p:cNvSpPr>
                    <a:spLocks noChangeArrowheads="1"/>
                  </p:cNvSpPr>
                  <p:nvPr/>
                </p:nvSpPr>
                <p:spPr bwMode="auto">
                  <a:xfrm>
                    <a:off x="2548" y="1310"/>
                    <a:ext cx="40" cy="20"/>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21" name="Rectangle 82"/>
                  <p:cNvSpPr>
                    <a:spLocks noChangeArrowheads="1"/>
                  </p:cNvSpPr>
                  <p:nvPr/>
                </p:nvSpPr>
                <p:spPr bwMode="auto">
                  <a:xfrm>
                    <a:off x="2548" y="1367"/>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22" name="Rectangle 83"/>
                  <p:cNvSpPr>
                    <a:spLocks noChangeArrowheads="1"/>
                  </p:cNvSpPr>
                  <p:nvPr/>
                </p:nvSpPr>
                <p:spPr bwMode="auto">
                  <a:xfrm>
                    <a:off x="2548" y="1425"/>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23" name="Rectangle 84"/>
                  <p:cNvSpPr>
                    <a:spLocks noChangeArrowheads="1"/>
                  </p:cNvSpPr>
                  <p:nvPr/>
                </p:nvSpPr>
                <p:spPr bwMode="auto">
                  <a:xfrm>
                    <a:off x="2548" y="1482"/>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24" name="Rectangle 85"/>
                  <p:cNvSpPr>
                    <a:spLocks noChangeArrowheads="1"/>
                  </p:cNvSpPr>
                  <p:nvPr/>
                </p:nvSpPr>
                <p:spPr bwMode="auto">
                  <a:xfrm>
                    <a:off x="2548" y="1540"/>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25" name="Rectangle 86"/>
                  <p:cNvSpPr>
                    <a:spLocks noChangeArrowheads="1"/>
                  </p:cNvSpPr>
                  <p:nvPr/>
                </p:nvSpPr>
                <p:spPr bwMode="auto">
                  <a:xfrm>
                    <a:off x="2548" y="1598"/>
                    <a:ext cx="40" cy="20"/>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26" name="Rectangle 87"/>
                  <p:cNvSpPr>
                    <a:spLocks noChangeArrowheads="1"/>
                  </p:cNvSpPr>
                  <p:nvPr/>
                </p:nvSpPr>
                <p:spPr bwMode="auto">
                  <a:xfrm>
                    <a:off x="2548" y="1655"/>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grpSp>
            <p:grpSp>
              <p:nvGrpSpPr>
                <p:cNvPr id="110" name="Group 88"/>
                <p:cNvGrpSpPr>
                  <a:grpSpLocks/>
                </p:cNvGrpSpPr>
                <p:nvPr/>
              </p:nvGrpSpPr>
              <p:grpSpPr bwMode="auto">
                <a:xfrm>
                  <a:off x="2548" y="1780"/>
                  <a:ext cx="40" cy="424"/>
                  <a:chOff x="2548" y="1780"/>
                  <a:chExt cx="40" cy="424"/>
                </a:xfrm>
              </p:grpSpPr>
              <p:sp>
                <p:nvSpPr>
                  <p:cNvPr id="111" name="Rectangle 89"/>
                  <p:cNvSpPr>
                    <a:spLocks noChangeArrowheads="1"/>
                  </p:cNvSpPr>
                  <p:nvPr/>
                </p:nvSpPr>
                <p:spPr bwMode="auto">
                  <a:xfrm>
                    <a:off x="2548" y="1780"/>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12" name="Rectangle 90"/>
                  <p:cNvSpPr>
                    <a:spLocks noChangeArrowheads="1"/>
                  </p:cNvSpPr>
                  <p:nvPr/>
                </p:nvSpPr>
                <p:spPr bwMode="auto">
                  <a:xfrm>
                    <a:off x="2548" y="1838"/>
                    <a:ext cx="40" cy="20"/>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13" name="Rectangle 91"/>
                  <p:cNvSpPr>
                    <a:spLocks noChangeArrowheads="1"/>
                  </p:cNvSpPr>
                  <p:nvPr/>
                </p:nvSpPr>
                <p:spPr bwMode="auto">
                  <a:xfrm>
                    <a:off x="2548" y="1895"/>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14" name="Rectangle 92"/>
                  <p:cNvSpPr>
                    <a:spLocks noChangeArrowheads="1"/>
                  </p:cNvSpPr>
                  <p:nvPr/>
                </p:nvSpPr>
                <p:spPr bwMode="auto">
                  <a:xfrm>
                    <a:off x="2548" y="1953"/>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15" name="Rectangle 93"/>
                  <p:cNvSpPr>
                    <a:spLocks noChangeArrowheads="1"/>
                  </p:cNvSpPr>
                  <p:nvPr/>
                </p:nvSpPr>
                <p:spPr bwMode="auto">
                  <a:xfrm>
                    <a:off x="2548" y="2010"/>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16" name="Rectangle 94"/>
                  <p:cNvSpPr>
                    <a:spLocks noChangeArrowheads="1"/>
                  </p:cNvSpPr>
                  <p:nvPr/>
                </p:nvSpPr>
                <p:spPr bwMode="auto">
                  <a:xfrm>
                    <a:off x="2548" y="2068"/>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17" name="Rectangle 95"/>
                  <p:cNvSpPr>
                    <a:spLocks noChangeArrowheads="1"/>
                  </p:cNvSpPr>
                  <p:nvPr/>
                </p:nvSpPr>
                <p:spPr bwMode="auto">
                  <a:xfrm>
                    <a:off x="2548" y="2126"/>
                    <a:ext cx="40" cy="20"/>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18" name="Rectangle 96"/>
                  <p:cNvSpPr>
                    <a:spLocks noChangeArrowheads="1"/>
                  </p:cNvSpPr>
                  <p:nvPr/>
                </p:nvSpPr>
                <p:spPr bwMode="auto">
                  <a:xfrm>
                    <a:off x="2548" y="2183"/>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grpSp>
          </p:grpSp>
          <p:grpSp>
            <p:nvGrpSpPr>
              <p:cNvPr id="89" name="Group 97"/>
              <p:cNvGrpSpPr>
                <a:grpSpLocks/>
              </p:cNvGrpSpPr>
              <p:nvPr/>
            </p:nvGrpSpPr>
            <p:grpSpPr bwMode="auto">
              <a:xfrm>
                <a:off x="2308" y="1252"/>
                <a:ext cx="184" cy="952"/>
                <a:chOff x="2308" y="1252"/>
                <a:chExt cx="184" cy="952"/>
              </a:xfrm>
            </p:grpSpPr>
            <p:sp>
              <p:nvSpPr>
                <p:cNvPr id="90" name="Rectangle 98"/>
                <p:cNvSpPr>
                  <a:spLocks noChangeArrowheads="1"/>
                </p:cNvSpPr>
                <p:nvPr/>
              </p:nvSpPr>
              <p:spPr bwMode="auto">
                <a:xfrm>
                  <a:off x="2308" y="125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91" name="Rectangle 99"/>
                <p:cNvSpPr>
                  <a:spLocks noChangeArrowheads="1"/>
                </p:cNvSpPr>
                <p:nvPr/>
              </p:nvSpPr>
              <p:spPr bwMode="auto">
                <a:xfrm>
                  <a:off x="2308" y="130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92" name="Rectangle 100"/>
                <p:cNvSpPr>
                  <a:spLocks noChangeArrowheads="1"/>
                </p:cNvSpPr>
                <p:nvPr/>
              </p:nvSpPr>
              <p:spPr bwMode="auto">
                <a:xfrm>
                  <a:off x="2308" y="134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93" name="Rectangle 101"/>
                <p:cNvSpPr>
                  <a:spLocks noChangeArrowheads="1"/>
                </p:cNvSpPr>
                <p:nvPr/>
              </p:nvSpPr>
              <p:spPr bwMode="auto">
                <a:xfrm>
                  <a:off x="2308" y="139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94" name="Rectangle 102"/>
                <p:cNvSpPr>
                  <a:spLocks noChangeArrowheads="1"/>
                </p:cNvSpPr>
                <p:nvPr/>
              </p:nvSpPr>
              <p:spPr bwMode="auto">
                <a:xfrm>
                  <a:off x="2308" y="144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95" name="Rectangle 103"/>
                <p:cNvSpPr>
                  <a:spLocks noChangeArrowheads="1"/>
                </p:cNvSpPr>
                <p:nvPr/>
              </p:nvSpPr>
              <p:spPr bwMode="auto">
                <a:xfrm>
                  <a:off x="2308" y="149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96" name="Rectangle 104"/>
                <p:cNvSpPr>
                  <a:spLocks noChangeArrowheads="1"/>
                </p:cNvSpPr>
                <p:nvPr/>
              </p:nvSpPr>
              <p:spPr bwMode="auto">
                <a:xfrm>
                  <a:off x="2308" y="154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97" name="Rectangle 105"/>
                <p:cNvSpPr>
                  <a:spLocks noChangeArrowheads="1"/>
                </p:cNvSpPr>
                <p:nvPr/>
              </p:nvSpPr>
              <p:spPr bwMode="auto">
                <a:xfrm>
                  <a:off x="2308" y="158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98" name="Rectangle 106"/>
                <p:cNvSpPr>
                  <a:spLocks noChangeArrowheads="1"/>
                </p:cNvSpPr>
                <p:nvPr/>
              </p:nvSpPr>
              <p:spPr bwMode="auto">
                <a:xfrm>
                  <a:off x="2308" y="163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99" name="Rectangle 107"/>
                <p:cNvSpPr>
                  <a:spLocks noChangeArrowheads="1"/>
                </p:cNvSpPr>
                <p:nvPr/>
              </p:nvSpPr>
              <p:spPr bwMode="auto">
                <a:xfrm>
                  <a:off x="2308" y="178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00" name="Rectangle 108"/>
                <p:cNvSpPr>
                  <a:spLocks noChangeArrowheads="1"/>
                </p:cNvSpPr>
                <p:nvPr/>
              </p:nvSpPr>
              <p:spPr bwMode="auto">
                <a:xfrm>
                  <a:off x="2308" y="182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01" name="Rectangle 109"/>
                <p:cNvSpPr>
                  <a:spLocks noChangeArrowheads="1"/>
                </p:cNvSpPr>
                <p:nvPr/>
              </p:nvSpPr>
              <p:spPr bwMode="auto">
                <a:xfrm>
                  <a:off x="2308" y="187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02" name="Rectangle 110"/>
                <p:cNvSpPr>
                  <a:spLocks noChangeArrowheads="1"/>
                </p:cNvSpPr>
                <p:nvPr/>
              </p:nvSpPr>
              <p:spPr bwMode="auto">
                <a:xfrm>
                  <a:off x="2308" y="192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03" name="Rectangle 111"/>
                <p:cNvSpPr>
                  <a:spLocks noChangeArrowheads="1"/>
                </p:cNvSpPr>
                <p:nvPr/>
              </p:nvSpPr>
              <p:spPr bwMode="auto">
                <a:xfrm>
                  <a:off x="2308" y="197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04" name="Rectangle 112"/>
                <p:cNvSpPr>
                  <a:spLocks noChangeArrowheads="1"/>
                </p:cNvSpPr>
                <p:nvPr/>
              </p:nvSpPr>
              <p:spPr bwMode="auto">
                <a:xfrm>
                  <a:off x="2308" y="202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05" name="Rectangle 113"/>
                <p:cNvSpPr>
                  <a:spLocks noChangeArrowheads="1"/>
                </p:cNvSpPr>
                <p:nvPr/>
              </p:nvSpPr>
              <p:spPr bwMode="auto">
                <a:xfrm>
                  <a:off x="2308" y="206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06" name="Rectangle 114"/>
                <p:cNvSpPr>
                  <a:spLocks noChangeArrowheads="1"/>
                </p:cNvSpPr>
                <p:nvPr/>
              </p:nvSpPr>
              <p:spPr bwMode="auto">
                <a:xfrm>
                  <a:off x="2308" y="211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07" name="Rectangle 115"/>
                <p:cNvSpPr>
                  <a:spLocks noChangeArrowheads="1"/>
                </p:cNvSpPr>
                <p:nvPr/>
              </p:nvSpPr>
              <p:spPr bwMode="auto">
                <a:xfrm>
                  <a:off x="2308" y="216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08" name="Rectangle 116"/>
                <p:cNvSpPr>
                  <a:spLocks noChangeArrowheads="1"/>
                </p:cNvSpPr>
                <p:nvPr/>
              </p:nvSpPr>
              <p:spPr bwMode="auto">
                <a:xfrm>
                  <a:off x="2308" y="1684"/>
                  <a:ext cx="184" cy="88"/>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grpSp>
        </p:grpSp>
        <p:grpSp>
          <p:nvGrpSpPr>
            <p:cNvPr id="80" name="Group 117"/>
            <p:cNvGrpSpPr>
              <a:grpSpLocks/>
            </p:cNvGrpSpPr>
            <p:nvPr/>
          </p:nvGrpSpPr>
          <p:grpSpPr bwMode="auto">
            <a:xfrm>
              <a:off x="2256" y="1008"/>
              <a:ext cx="577" cy="193"/>
              <a:chOff x="2256" y="1008"/>
              <a:chExt cx="577" cy="193"/>
            </a:xfrm>
          </p:grpSpPr>
          <p:grpSp>
            <p:nvGrpSpPr>
              <p:cNvPr id="83" name="Group 118"/>
              <p:cNvGrpSpPr>
                <a:grpSpLocks/>
              </p:cNvGrpSpPr>
              <p:nvPr/>
            </p:nvGrpSpPr>
            <p:grpSpPr bwMode="auto">
              <a:xfrm>
                <a:off x="2256" y="1008"/>
                <a:ext cx="577" cy="193"/>
                <a:chOff x="2256" y="1008"/>
                <a:chExt cx="577" cy="193"/>
              </a:xfrm>
            </p:grpSpPr>
            <p:sp>
              <p:nvSpPr>
                <p:cNvPr id="85" name="Freeform 119"/>
                <p:cNvSpPr>
                  <a:spLocks/>
                </p:cNvSpPr>
                <p:nvPr/>
              </p:nvSpPr>
              <p:spPr bwMode="auto">
                <a:xfrm>
                  <a:off x="2256" y="1008"/>
                  <a:ext cx="577" cy="193"/>
                </a:xfrm>
                <a:custGeom>
                  <a:avLst/>
                  <a:gdLst/>
                  <a:ahLst/>
                  <a:cxnLst>
                    <a:cxn ang="0">
                      <a:pos x="0" y="192"/>
                    </a:cxn>
                    <a:cxn ang="0">
                      <a:pos x="192" y="0"/>
                    </a:cxn>
                    <a:cxn ang="0">
                      <a:pos x="480" y="0"/>
                    </a:cxn>
                    <a:cxn ang="0">
                      <a:pos x="528" y="0"/>
                    </a:cxn>
                    <a:cxn ang="0">
                      <a:pos x="576" y="0"/>
                    </a:cxn>
                    <a:cxn ang="0">
                      <a:pos x="384" y="192"/>
                    </a:cxn>
                    <a:cxn ang="0">
                      <a:pos x="0" y="192"/>
                    </a:cxn>
                  </a:cxnLst>
                  <a:rect l="0" t="0" r="r" b="b"/>
                  <a:pathLst>
                    <a:path w="577" h="193">
                      <a:moveTo>
                        <a:pt x="0" y="192"/>
                      </a:moveTo>
                      <a:lnTo>
                        <a:pt x="192" y="0"/>
                      </a:lnTo>
                      <a:lnTo>
                        <a:pt x="480" y="0"/>
                      </a:lnTo>
                      <a:lnTo>
                        <a:pt x="528" y="0"/>
                      </a:lnTo>
                      <a:lnTo>
                        <a:pt x="576" y="0"/>
                      </a:lnTo>
                      <a:lnTo>
                        <a:pt x="384" y="192"/>
                      </a:lnTo>
                      <a:lnTo>
                        <a:pt x="0" y="192"/>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86" name="Freeform 120"/>
                <p:cNvSpPr>
                  <a:spLocks/>
                </p:cNvSpPr>
                <p:nvPr/>
              </p:nvSpPr>
              <p:spPr bwMode="auto">
                <a:xfrm>
                  <a:off x="2352" y="1056"/>
                  <a:ext cx="385" cy="97"/>
                </a:xfrm>
                <a:custGeom>
                  <a:avLst/>
                  <a:gdLst/>
                  <a:ahLst/>
                  <a:cxnLst>
                    <a:cxn ang="0">
                      <a:pos x="0" y="96"/>
                    </a:cxn>
                    <a:cxn ang="0">
                      <a:pos x="96" y="0"/>
                    </a:cxn>
                    <a:cxn ang="0">
                      <a:pos x="384" y="0"/>
                    </a:cxn>
                    <a:cxn ang="0">
                      <a:pos x="288" y="96"/>
                    </a:cxn>
                    <a:cxn ang="0">
                      <a:pos x="0" y="96"/>
                    </a:cxn>
                  </a:cxnLst>
                  <a:rect l="0" t="0" r="r" b="b"/>
                  <a:pathLst>
                    <a:path w="385" h="97">
                      <a:moveTo>
                        <a:pt x="0" y="96"/>
                      </a:moveTo>
                      <a:lnTo>
                        <a:pt x="96" y="0"/>
                      </a:lnTo>
                      <a:lnTo>
                        <a:pt x="384" y="0"/>
                      </a:lnTo>
                      <a:lnTo>
                        <a:pt x="28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84" name="Line 121"/>
              <p:cNvSpPr>
                <a:spLocks noChangeShapeType="1"/>
              </p:cNvSpPr>
              <p:nvPr/>
            </p:nvSpPr>
            <p:spPr bwMode="auto">
              <a:xfrm>
                <a:off x="2832" y="1012"/>
                <a:ext cx="0" cy="40"/>
              </a:xfrm>
              <a:prstGeom prst="line">
                <a:avLst/>
              </a:prstGeom>
              <a:noFill/>
              <a:ln w="12700">
                <a:solidFill>
                  <a:schemeClr val="tx1"/>
                </a:solidFill>
                <a:round/>
                <a:headEnd/>
                <a:tailEnd/>
              </a:ln>
              <a:effectLst/>
            </p:spPr>
            <p:txBody>
              <a:bodyPr wrap="none" anchor="ctr"/>
              <a:lstStyle/>
              <a:p>
                <a:endParaRPr lang="zh-TW" altLang="en-US"/>
              </a:p>
            </p:txBody>
          </p:sp>
        </p:grpSp>
        <p:sp>
          <p:nvSpPr>
            <p:cNvPr id="81" name="AutoShape 122"/>
            <p:cNvSpPr>
              <a:spLocks noChangeArrowheads="1"/>
            </p:cNvSpPr>
            <p:nvPr/>
          </p:nvSpPr>
          <p:spPr bwMode="auto">
            <a:xfrm rot="16200000" flipH="1">
              <a:off x="2345" y="2360"/>
              <a:ext cx="272" cy="184"/>
            </a:xfrm>
            <a:prstGeom prst="rightArrow">
              <a:avLst>
                <a:gd name="adj1" fmla="val 50000"/>
                <a:gd name="adj2" fmla="val 73920"/>
              </a:avLst>
            </a:prstGeom>
            <a:solidFill>
              <a:srgbClr val="8CF4EA"/>
            </a:solidFill>
            <a:ln w="12700">
              <a:solidFill>
                <a:schemeClr val="tx1"/>
              </a:solidFill>
              <a:miter lim="800000"/>
              <a:headEnd/>
              <a:tailEnd/>
            </a:ln>
            <a:effectLst/>
          </p:spPr>
          <p:txBody>
            <a:bodyPr wrap="none" anchor="ctr"/>
            <a:lstStyle/>
            <a:p>
              <a:endParaRPr lang="zh-TW" altLang="en-US"/>
            </a:p>
          </p:txBody>
        </p:sp>
        <p:sp>
          <p:nvSpPr>
            <p:cNvPr id="82" name="Rectangle 123"/>
            <p:cNvSpPr>
              <a:spLocks noChangeArrowheads="1"/>
            </p:cNvSpPr>
            <p:nvPr/>
          </p:nvSpPr>
          <p:spPr bwMode="auto">
            <a:xfrm>
              <a:off x="2310" y="2630"/>
              <a:ext cx="319" cy="298"/>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de-DE" altLang="zh-CN"/>
                <a:t>SM:</a:t>
              </a:r>
            </a:p>
            <a:p>
              <a:pPr defTabSz="762000" eaLnBrk="1" hangingPunct="1"/>
              <a:r>
                <a:rPr kumimoji="1" lang="de-DE" altLang="zh-CN"/>
                <a:t> DI</a:t>
              </a:r>
            </a:p>
          </p:txBody>
        </p:sp>
      </p:grpSp>
      <p:grpSp>
        <p:nvGrpSpPr>
          <p:cNvPr id="127" name="Group 124"/>
          <p:cNvGrpSpPr>
            <a:grpSpLocks/>
          </p:cNvGrpSpPr>
          <p:nvPr/>
        </p:nvGrpSpPr>
        <p:grpSpPr bwMode="auto">
          <a:xfrm>
            <a:off x="4084066" y="2640533"/>
            <a:ext cx="915988" cy="3048000"/>
            <a:chOff x="2688" y="1008"/>
            <a:chExt cx="577" cy="1920"/>
          </a:xfrm>
        </p:grpSpPr>
        <p:sp>
          <p:nvSpPr>
            <p:cNvPr id="128" name="Freeform 125"/>
            <p:cNvSpPr>
              <a:spLocks/>
            </p:cNvSpPr>
            <p:nvPr/>
          </p:nvSpPr>
          <p:spPr bwMode="auto">
            <a:xfrm>
              <a:off x="3072" y="1008"/>
              <a:ext cx="193" cy="1249"/>
            </a:xfrm>
            <a:custGeom>
              <a:avLst/>
              <a:gdLst/>
              <a:ahLst/>
              <a:cxnLst>
                <a:cxn ang="0">
                  <a:pos x="0" y="1248"/>
                </a:cxn>
                <a:cxn ang="0">
                  <a:pos x="192" y="1056"/>
                </a:cxn>
                <a:cxn ang="0">
                  <a:pos x="192" y="0"/>
                </a:cxn>
                <a:cxn ang="0">
                  <a:pos x="0" y="192"/>
                </a:cxn>
                <a:cxn ang="0">
                  <a:pos x="0" y="1248"/>
                </a:cxn>
              </a:cxnLst>
              <a:rect l="0" t="0" r="r" b="b"/>
              <a:pathLst>
                <a:path w="193" h="1249">
                  <a:moveTo>
                    <a:pt x="0" y="1248"/>
                  </a:moveTo>
                  <a:lnTo>
                    <a:pt x="192" y="1056"/>
                  </a:lnTo>
                  <a:lnTo>
                    <a:pt x="192" y="0"/>
                  </a:lnTo>
                  <a:lnTo>
                    <a:pt x="0" y="192"/>
                  </a:lnTo>
                  <a:lnTo>
                    <a:pt x="0" y="124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nvGrpSpPr>
            <p:cNvPr id="129" name="Group 126"/>
            <p:cNvGrpSpPr>
              <a:grpSpLocks/>
            </p:cNvGrpSpPr>
            <p:nvPr/>
          </p:nvGrpSpPr>
          <p:grpSpPr bwMode="auto">
            <a:xfrm>
              <a:off x="2692" y="1204"/>
              <a:ext cx="376" cy="1048"/>
              <a:chOff x="2692" y="1204"/>
              <a:chExt cx="376" cy="1048"/>
            </a:xfrm>
          </p:grpSpPr>
          <p:sp>
            <p:nvSpPr>
              <p:cNvPr id="137" name="Rectangle 127"/>
              <p:cNvSpPr>
                <a:spLocks noChangeArrowheads="1"/>
              </p:cNvSpPr>
              <p:nvPr/>
            </p:nvSpPr>
            <p:spPr bwMode="auto">
              <a:xfrm>
                <a:off x="2692" y="1204"/>
                <a:ext cx="376" cy="1048"/>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grpSp>
            <p:nvGrpSpPr>
              <p:cNvPr id="138" name="Group 128"/>
              <p:cNvGrpSpPr>
                <a:grpSpLocks/>
              </p:cNvGrpSpPr>
              <p:nvPr/>
            </p:nvGrpSpPr>
            <p:grpSpPr bwMode="auto">
              <a:xfrm>
                <a:off x="2980" y="1252"/>
                <a:ext cx="40" cy="952"/>
                <a:chOff x="2980" y="1252"/>
                <a:chExt cx="40" cy="952"/>
              </a:xfrm>
            </p:grpSpPr>
            <p:grpSp>
              <p:nvGrpSpPr>
                <p:cNvPr id="159" name="Group 129"/>
                <p:cNvGrpSpPr>
                  <a:grpSpLocks/>
                </p:cNvGrpSpPr>
                <p:nvPr/>
              </p:nvGrpSpPr>
              <p:grpSpPr bwMode="auto">
                <a:xfrm>
                  <a:off x="2980" y="1252"/>
                  <a:ext cx="40" cy="424"/>
                  <a:chOff x="2980" y="1252"/>
                  <a:chExt cx="40" cy="424"/>
                </a:xfrm>
              </p:grpSpPr>
              <p:sp>
                <p:nvSpPr>
                  <p:cNvPr id="169" name="Rectangle 130"/>
                  <p:cNvSpPr>
                    <a:spLocks noChangeArrowheads="1"/>
                  </p:cNvSpPr>
                  <p:nvPr/>
                </p:nvSpPr>
                <p:spPr bwMode="auto">
                  <a:xfrm>
                    <a:off x="2980" y="1252"/>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70" name="Rectangle 131"/>
                  <p:cNvSpPr>
                    <a:spLocks noChangeArrowheads="1"/>
                  </p:cNvSpPr>
                  <p:nvPr/>
                </p:nvSpPr>
                <p:spPr bwMode="auto">
                  <a:xfrm>
                    <a:off x="2980" y="1310"/>
                    <a:ext cx="40" cy="20"/>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71" name="Rectangle 132"/>
                  <p:cNvSpPr>
                    <a:spLocks noChangeArrowheads="1"/>
                  </p:cNvSpPr>
                  <p:nvPr/>
                </p:nvSpPr>
                <p:spPr bwMode="auto">
                  <a:xfrm>
                    <a:off x="2980" y="1367"/>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72" name="Rectangle 133"/>
                  <p:cNvSpPr>
                    <a:spLocks noChangeArrowheads="1"/>
                  </p:cNvSpPr>
                  <p:nvPr/>
                </p:nvSpPr>
                <p:spPr bwMode="auto">
                  <a:xfrm>
                    <a:off x="2980" y="1425"/>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73" name="Rectangle 134"/>
                  <p:cNvSpPr>
                    <a:spLocks noChangeArrowheads="1"/>
                  </p:cNvSpPr>
                  <p:nvPr/>
                </p:nvSpPr>
                <p:spPr bwMode="auto">
                  <a:xfrm>
                    <a:off x="2980" y="1482"/>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74" name="Rectangle 135"/>
                  <p:cNvSpPr>
                    <a:spLocks noChangeArrowheads="1"/>
                  </p:cNvSpPr>
                  <p:nvPr/>
                </p:nvSpPr>
                <p:spPr bwMode="auto">
                  <a:xfrm>
                    <a:off x="2980" y="1540"/>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75" name="Rectangle 136"/>
                  <p:cNvSpPr>
                    <a:spLocks noChangeArrowheads="1"/>
                  </p:cNvSpPr>
                  <p:nvPr/>
                </p:nvSpPr>
                <p:spPr bwMode="auto">
                  <a:xfrm>
                    <a:off x="2980" y="1598"/>
                    <a:ext cx="40" cy="20"/>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76" name="Rectangle 137"/>
                  <p:cNvSpPr>
                    <a:spLocks noChangeArrowheads="1"/>
                  </p:cNvSpPr>
                  <p:nvPr/>
                </p:nvSpPr>
                <p:spPr bwMode="auto">
                  <a:xfrm>
                    <a:off x="2980" y="1655"/>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grpSp>
            <p:grpSp>
              <p:nvGrpSpPr>
                <p:cNvPr id="160" name="Group 138"/>
                <p:cNvGrpSpPr>
                  <a:grpSpLocks/>
                </p:cNvGrpSpPr>
                <p:nvPr/>
              </p:nvGrpSpPr>
              <p:grpSpPr bwMode="auto">
                <a:xfrm>
                  <a:off x="2980" y="1780"/>
                  <a:ext cx="40" cy="424"/>
                  <a:chOff x="2980" y="1780"/>
                  <a:chExt cx="40" cy="424"/>
                </a:xfrm>
              </p:grpSpPr>
              <p:sp>
                <p:nvSpPr>
                  <p:cNvPr id="161" name="Rectangle 139"/>
                  <p:cNvSpPr>
                    <a:spLocks noChangeArrowheads="1"/>
                  </p:cNvSpPr>
                  <p:nvPr/>
                </p:nvSpPr>
                <p:spPr bwMode="auto">
                  <a:xfrm>
                    <a:off x="2980" y="1780"/>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62" name="Rectangle 140"/>
                  <p:cNvSpPr>
                    <a:spLocks noChangeArrowheads="1"/>
                  </p:cNvSpPr>
                  <p:nvPr/>
                </p:nvSpPr>
                <p:spPr bwMode="auto">
                  <a:xfrm>
                    <a:off x="2980" y="1838"/>
                    <a:ext cx="40" cy="20"/>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63" name="Rectangle 141"/>
                  <p:cNvSpPr>
                    <a:spLocks noChangeArrowheads="1"/>
                  </p:cNvSpPr>
                  <p:nvPr/>
                </p:nvSpPr>
                <p:spPr bwMode="auto">
                  <a:xfrm>
                    <a:off x="2980" y="1895"/>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64" name="Rectangle 142"/>
                  <p:cNvSpPr>
                    <a:spLocks noChangeArrowheads="1"/>
                  </p:cNvSpPr>
                  <p:nvPr/>
                </p:nvSpPr>
                <p:spPr bwMode="auto">
                  <a:xfrm>
                    <a:off x="2980" y="1953"/>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65" name="Rectangle 143"/>
                  <p:cNvSpPr>
                    <a:spLocks noChangeArrowheads="1"/>
                  </p:cNvSpPr>
                  <p:nvPr/>
                </p:nvSpPr>
                <p:spPr bwMode="auto">
                  <a:xfrm>
                    <a:off x="2980" y="2010"/>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66" name="Rectangle 144"/>
                  <p:cNvSpPr>
                    <a:spLocks noChangeArrowheads="1"/>
                  </p:cNvSpPr>
                  <p:nvPr/>
                </p:nvSpPr>
                <p:spPr bwMode="auto">
                  <a:xfrm>
                    <a:off x="2980" y="2068"/>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67" name="Rectangle 145"/>
                  <p:cNvSpPr>
                    <a:spLocks noChangeArrowheads="1"/>
                  </p:cNvSpPr>
                  <p:nvPr/>
                </p:nvSpPr>
                <p:spPr bwMode="auto">
                  <a:xfrm>
                    <a:off x="2980" y="2126"/>
                    <a:ext cx="40" cy="20"/>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sp>
                <p:nvSpPr>
                  <p:cNvPr id="168" name="Rectangle 146"/>
                  <p:cNvSpPr>
                    <a:spLocks noChangeArrowheads="1"/>
                  </p:cNvSpPr>
                  <p:nvPr/>
                </p:nvSpPr>
                <p:spPr bwMode="auto">
                  <a:xfrm>
                    <a:off x="2980" y="2183"/>
                    <a:ext cx="40" cy="21"/>
                  </a:xfrm>
                  <a:prstGeom prst="rect">
                    <a:avLst/>
                  </a:prstGeom>
                  <a:solidFill>
                    <a:schemeClr val="accent2"/>
                  </a:solidFill>
                  <a:ln w="12700">
                    <a:solidFill>
                      <a:schemeClr val="tx1"/>
                    </a:solidFill>
                    <a:miter lim="800000"/>
                    <a:headEnd/>
                    <a:tailEnd/>
                  </a:ln>
                  <a:effectLst/>
                </p:spPr>
                <p:txBody>
                  <a:bodyPr wrap="none" anchor="ctr"/>
                  <a:lstStyle/>
                  <a:p>
                    <a:endParaRPr lang="zh-TW" altLang="en-US"/>
                  </a:p>
                </p:txBody>
              </p:sp>
            </p:grpSp>
          </p:grpSp>
          <p:grpSp>
            <p:nvGrpSpPr>
              <p:cNvPr id="139" name="Group 147"/>
              <p:cNvGrpSpPr>
                <a:grpSpLocks/>
              </p:cNvGrpSpPr>
              <p:nvPr/>
            </p:nvGrpSpPr>
            <p:grpSpPr bwMode="auto">
              <a:xfrm>
                <a:off x="2740" y="1252"/>
                <a:ext cx="184" cy="952"/>
                <a:chOff x="2740" y="1252"/>
                <a:chExt cx="184" cy="952"/>
              </a:xfrm>
            </p:grpSpPr>
            <p:sp>
              <p:nvSpPr>
                <p:cNvPr id="140" name="Rectangle 148"/>
                <p:cNvSpPr>
                  <a:spLocks noChangeArrowheads="1"/>
                </p:cNvSpPr>
                <p:nvPr/>
              </p:nvSpPr>
              <p:spPr bwMode="auto">
                <a:xfrm>
                  <a:off x="2740" y="125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41" name="Rectangle 149"/>
                <p:cNvSpPr>
                  <a:spLocks noChangeArrowheads="1"/>
                </p:cNvSpPr>
                <p:nvPr/>
              </p:nvSpPr>
              <p:spPr bwMode="auto">
                <a:xfrm>
                  <a:off x="2740" y="130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42" name="Rectangle 150"/>
                <p:cNvSpPr>
                  <a:spLocks noChangeArrowheads="1"/>
                </p:cNvSpPr>
                <p:nvPr/>
              </p:nvSpPr>
              <p:spPr bwMode="auto">
                <a:xfrm>
                  <a:off x="2740" y="134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43" name="Rectangle 151"/>
                <p:cNvSpPr>
                  <a:spLocks noChangeArrowheads="1"/>
                </p:cNvSpPr>
                <p:nvPr/>
              </p:nvSpPr>
              <p:spPr bwMode="auto">
                <a:xfrm>
                  <a:off x="2740" y="139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44" name="Rectangle 152"/>
                <p:cNvSpPr>
                  <a:spLocks noChangeArrowheads="1"/>
                </p:cNvSpPr>
                <p:nvPr/>
              </p:nvSpPr>
              <p:spPr bwMode="auto">
                <a:xfrm>
                  <a:off x="2740" y="144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45" name="Rectangle 153"/>
                <p:cNvSpPr>
                  <a:spLocks noChangeArrowheads="1"/>
                </p:cNvSpPr>
                <p:nvPr/>
              </p:nvSpPr>
              <p:spPr bwMode="auto">
                <a:xfrm>
                  <a:off x="2740" y="149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46" name="Rectangle 154"/>
                <p:cNvSpPr>
                  <a:spLocks noChangeArrowheads="1"/>
                </p:cNvSpPr>
                <p:nvPr/>
              </p:nvSpPr>
              <p:spPr bwMode="auto">
                <a:xfrm>
                  <a:off x="2740" y="154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47" name="Rectangle 155"/>
                <p:cNvSpPr>
                  <a:spLocks noChangeArrowheads="1"/>
                </p:cNvSpPr>
                <p:nvPr/>
              </p:nvSpPr>
              <p:spPr bwMode="auto">
                <a:xfrm>
                  <a:off x="2740" y="158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48" name="Rectangle 156"/>
                <p:cNvSpPr>
                  <a:spLocks noChangeArrowheads="1"/>
                </p:cNvSpPr>
                <p:nvPr/>
              </p:nvSpPr>
              <p:spPr bwMode="auto">
                <a:xfrm>
                  <a:off x="2740" y="163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49" name="Rectangle 157"/>
                <p:cNvSpPr>
                  <a:spLocks noChangeArrowheads="1"/>
                </p:cNvSpPr>
                <p:nvPr/>
              </p:nvSpPr>
              <p:spPr bwMode="auto">
                <a:xfrm>
                  <a:off x="2740" y="178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50" name="Rectangle 158"/>
                <p:cNvSpPr>
                  <a:spLocks noChangeArrowheads="1"/>
                </p:cNvSpPr>
                <p:nvPr/>
              </p:nvSpPr>
              <p:spPr bwMode="auto">
                <a:xfrm>
                  <a:off x="2740" y="182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51" name="Rectangle 159"/>
                <p:cNvSpPr>
                  <a:spLocks noChangeArrowheads="1"/>
                </p:cNvSpPr>
                <p:nvPr/>
              </p:nvSpPr>
              <p:spPr bwMode="auto">
                <a:xfrm>
                  <a:off x="2740" y="187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52" name="Rectangle 160"/>
                <p:cNvSpPr>
                  <a:spLocks noChangeArrowheads="1"/>
                </p:cNvSpPr>
                <p:nvPr/>
              </p:nvSpPr>
              <p:spPr bwMode="auto">
                <a:xfrm>
                  <a:off x="2740" y="192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53" name="Rectangle 161"/>
                <p:cNvSpPr>
                  <a:spLocks noChangeArrowheads="1"/>
                </p:cNvSpPr>
                <p:nvPr/>
              </p:nvSpPr>
              <p:spPr bwMode="auto">
                <a:xfrm>
                  <a:off x="2740" y="197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54" name="Rectangle 162"/>
                <p:cNvSpPr>
                  <a:spLocks noChangeArrowheads="1"/>
                </p:cNvSpPr>
                <p:nvPr/>
              </p:nvSpPr>
              <p:spPr bwMode="auto">
                <a:xfrm>
                  <a:off x="2740" y="202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55" name="Rectangle 163"/>
                <p:cNvSpPr>
                  <a:spLocks noChangeArrowheads="1"/>
                </p:cNvSpPr>
                <p:nvPr/>
              </p:nvSpPr>
              <p:spPr bwMode="auto">
                <a:xfrm>
                  <a:off x="2740" y="206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56" name="Rectangle 164"/>
                <p:cNvSpPr>
                  <a:spLocks noChangeArrowheads="1"/>
                </p:cNvSpPr>
                <p:nvPr/>
              </p:nvSpPr>
              <p:spPr bwMode="auto">
                <a:xfrm>
                  <a:off x="2740" y="211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57" name="Rectangle 165"/>
                <p:cNvSpPr>
                  <a:spLocks noChangeArrowheads="1"/>
                </p:cNvSpPr>
                <p:nvPr/>
              </p:nvSpPr>
              <p:spPr bwMode="auto">
                <a:xfrm>
                  <a:off x="2740" y="216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58" name="Rectangle 166"/>
                <p:cNvSpPr>
                  <a:spLocks noChangeArrowheads="1"/>
                </p:cNvSpPr>
                <p:nvPr/>
              </p:nvSpPr>
              <p:spPr bwMode="auto">
                <a:xfrm>
                  <a:off x="2740" y="1684"/>
                  <a:ext cx="184" cy="88"/>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grpSp>
        </p:grpSp>
        <p:grpSp>
          <p:nvGrpSpPr>
            <p:cNvPr id="130" name="Group 167"/>
            <p:cNvGrpSpPr>
              <a:grpSpLocks/>
            </p:cNvGrpSpPr>
            <p:nvPr/>
          </p:nvGrpSpPr>
          <p:grpSpPr bwMode="auto">
            <a:xfrm>
              <a:off x="2688" y="1008"/>
              <a:ext cx="577" cy="193"/>
              <a:chOff x="2688" y="1008"/>
              <a:chExt cx="577" cy="193"/>
            </a:xfrm>
          </p:grpSpPr>
          <p:grpSp>
            <p:nvGrpSpPr>
              <p:cNvPr id="133" name="Group 168"/>
              <p:cNvGrpSpPr>
                <a:grpSpLocks/>
              </p:cNvGrpSpPr>
              <p:nvPr/>
            </p:nvGrpSpPr>
            <p:grpSpPr bwMode="auto">
              <a:xfrm>
                <a:off x="2688" y="1008"/>
                <a:ext cx="577" cy="193"/>
                <a:chOff x="2688" y="1008"/>
                <a:chExt cx="577" cy="193"/>
              </a:xfrm>
            </p:grpSpPr>
            <p:sp>
              <p:nvSpPr>
                <p:cNvPr id="135" name="Freeform 169"/>
                <p:cNvSpPr>
                  <a:spLocks/>
                </p:cNvSpPr>
                <p:nvPr/>
              </p:nvSpPr>
              <p:spPr bwMode="auto">
                <a:xfrm>
                  <a:off x="2688" y="1008"/>
                  <a:ext cx="577" cy="193"/>
                </a:xfrm>
                <a:custGeom>
                  <a:avLst/>
                  <a:gdLst/>
                  <a:ahLst/>
                  <a:cxnLst>
                    <a:cxn ang="0">
                      <a:pos x="0" y="192"/>
                    </a:cxn>
                    <a:cxn ang="0">
                      <a:pos x="192" y="0"/>
                    </a:cxn>
                    <a:cxn ang="0">
                      <a:pos x="480" y="0"/>
                    </a:cxn>
                    <a:cxn ang="0">
                      <a:pos x="528" y="0"/>
                    </a:cxn>
                    <a:cxn ang="0">
                      <a:pos x="576" y="0"/>
                    </a:cxn>
                    <a:cxn ang="0">
                      <a:pos x="384" y="192"/>
                    </a:cxn>
                    <a:cxn ang="0">
                      <a:pos x="0" y="192"/>
                    </a:cxn>
                  </a:cxnLst>
                  <a:rect l="0" t="0" r="r" b="b"/>
                  <a:pathLst>
                    <a:path w="577" h="193">
                      <a:moveTo>
                        <a:pt x="0" y="192"/>
                      </a:moveTo>
                      <a:lnTo>
                        <a:pt x="192" y="0"/>
                      </a:lnTo>
                      <a:lnTo>
                        <a:pt x="480" y="0"/>
                      </a:lnTo>
                      <a:lnTo>
                        <a:pt x="528" y="0"/>
                      </a:lnTo>
                      <a:lnTo>
                        <a:pt x="576" y="0"/>
                      </a:lnTo>
                      <a:lnTo>
                        <a:pt x="384" y="192"/>
                      </a:lnTo>
                      <a:lnTo>
                        <a:pt x="0" y="192"/>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36" name="Freeform 170"/>
                <p:cNvSpPr>
                  <a:spLocks/>
                </p:cNvSpPr>
                <p:nvPr/>
              </p:nvSpPr>
              <p:spPr bwMode="auto">
                <a:xfrm>
                  <a:off x="2784" y="1056"/>
                  <a:ext cx="385" cy="97"/>
                </a:xfrm>
                <a:custGeom>
                  <a:avLst/>
                  <a:gdLst/>
                  <a:ahLst/>
                  <a:cxnLst>
                    <a:cxn ang="0">
                      <a:pos x="0" y="96"/>
                    </a:cxn>
                    <a:cxn ang="0">
                      <a:pos x="96" y="0"/>
                    </a:cxn>
                    <a:cxn ang="0">
                      <a:pos x="384" y="0"/>
                    </a:cxn>
                    <a:cxn ang="0">
                      <a:pos x="288" y="96"/>
                    </a:cxn>
                    <a:cxn ang="0">
                      <a:pos x="0" y="96"/>
                    </a:cxn>
                  </a:cxnLst>
                  <a:rect l="0" t="0" r="r" b="b"/>
                  <a:pathLst>
                    <a:path w="385" h="97">
                      <a:moveTo>
                        <a:pt x="0" y="96"/>
                      </a:moveTo>
                      <a:lnTo>
                        <a:pt x="96" y="0"/>
                      </a:lnTo>
                      <a:lnTo>
                        <a:pt x="384" y="0"/>
                      </a:lnTo>
                      <a:lnTo>
                        <a:pt x="28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134" name="Line 171"/>
              <p:cNvSpPr>
                <a:spLocks noChangeShapeType="1"/>
              </p:cNvSpPr>
              <p:nvPr/>
            </p:nvSpPr>
            <p:spPr bwMode="auto">
              <a:xfrm>
                <a:off x="3264" y="1012"/>
                <a:ext cx="0" cy="40"/>
              </a:xfrm>
              <a:prstGeom prst="line">
                <a:avLst/>
              </a:prstGeom>
              <a:noFill/>
              <a:ln w="12700">
                <a:solidFill>
                  <a:schemeClr val="tx1"/>
                </a:solidFill>
                <a:round/>
                <a:headEnd/>
                <a:tailEnd/>
              </a:ln>
              <a:effectLst/>
            </p:spPr>
            <p:txBody>
              <a:bodyPr wrap="none" anchor="ctr"/>
              <a:lstStyle/>
              <a:p>
                <a:endParaRPr lang="zh-TW" altLang="en-US"/>
              </a:p>
            </p:txBody>
          </p:sp>
        </p:grpSp>
        <p:sp>
          <p:nvSpPr>
            <p:cNvPr id="131" name="AutoShape 172"/>
            <p:cNvSpPr>
              <a:spLocks noChangeArrowheads="1"/>
            </p:cNvSpPr>
            <p:nvPr/>
          </p:nvSpPr>
          <p:spPr bwMode="auto">
            <a:xfrm rot="16200000" flipH="1">
              <a:off x="2723" y="2360"/>
              <a:ext cx="272" cy="184"/>
            </a:xfrm>
            <a:prstGeom prst="rightArrow">
              <a:avLst>
                <a:gd name="adj1" fmla="val 50000"/>
                <a:gd name="adj2" fmla="val 73920"/>
              </a:avLst>
            </a:prstGeom>
            <a:solidFill>
              <a:srgbClr val="8CF4EA"/>
            </a:solidFill>
            <a:ln w="12700">
              <a:solidFill>
                <a:schemeClr val="tx1"/>
              </a:solidFill>
              <a:miter lim="800000"/>
              <a:headEnd/>
              <a:tailEnd/>
            </a:ln>
            <a:effectLst/>
          </p:spPr>
          <p:txBody>
            <a:bodyPr wrap="none" anchor="ctr"/>
            <a:lstStyle/>
            <a:p>
              <a:endParaRPr lang="zh-TW" altLang="en-US"/>
            </a:p>
          </p:txBody>
        </p:sp>
        <p:sp>
          <p:nvSpPr>
            <p:cNvPr id="132" name="Rectangle 173"/>
            <p:cNvSpPr>
              <a:spLocks noChangeArrowheads="1"/>
            </p:cNvSpPr>
            <p:nvPr/>
          </p:nvSpPr>
          <p:spPr bwMode="auto">
            <a:xfrm>
              <a:off x="2694" y="2630"/>
              <a:ext cx="319" cy="298"/>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de-DE" altLang="zh-CN"/>
                <a:t>SM:</a:t>
              </a:r>
            </a:p>
            <a:p>
              <a:pPr defTabSz="762000" eaLnBrk="1" hangingPunct="1"/>
              <a:r>
                <a:rPr kumimoji="1" lang="de-DE" altLang="zh-CN"/>
                <a:t> DO</a:t>
              </a:r>
            </a:p>
          </p:txBody>
        </p:sp>
      </p:grpSp>
      <p:grpSp>
        <p:nvGrpSpPr>
          <p:cNvPr id="177" name="Group 174"/>
          <p:cNvGrpSpPr>
            <a:grpSpLocks/>
          </p:cNvGrpSpPr>
          <p:nvPr/>
        </p:nvGrpSpPr>
        <p:grpSpPr bwMode="auto">
          <a:xfrm>
            <a:off x="4769866" y="2640533"/>
            <a:ext cx="915988" cy="3048000"/>
            <a:chOff x="3120" y="1008"/>
            <a:chExt cx="577" cy="1920"/>
          </a:xfrm>
        </p:grpSpPr>
        <p:sp>
          <p:nvSpPr>
            <p:cNvPr id="178" name="Freeform 175"/>
            <p:cNvSpPr>
              <a:spLocks/>
            </p:cNvSpPr>
            <p:nvPr/>
          </p:nvSpPr>
          <p:spPr bwMode="auto">
            <a:xfrm>
              <a:off x="3504" y="1008"/>
              <a:ext cx="193" cy="1249"/>
            </a:xfrm>
            <a:custGeom>
              <a:avLst/>
              <a:gdLst/>
              <a:ahLst/>
              <a:cxnLst>
                <a:cxn ang="0">
                  <a:pos x="0" y="1248"/>
                </a:cxn>
                <a:cxn ang="0">
                  <a:pos x="192" y="1056"/>
                </a:cxn>
                <a:cxn ang="0">
                  <a:pos x="192" y="0"/>
                </a:cxn>
                <a:cxn ang="0">
                  <a:pos x="0" y="192"/>
                </a:cxn>
                <a:cxn ang="0">
                  <a:pos x="0" y="1248"/>
                </a:cxn>
              </a:cxnLst>
              <a:rect l="0" t="0" r="r" b="b"/>
              <a:pathLst>
                <a:path w="193" h="1249">
                  <a:moveTo>
                    <a:pt x="0" y="1248"/>
                  </a:moveTo>
                  <a:lnTo>
                    <a:pt x="192" y="1056"/>
                  </a:lnTo>
                  <a:lnTo>
                    <a:pt x="192" y="0"/>
                  </a:lnTo>
                  <a:lnTo>
                    <a:pt x="0" y="192"/>
                  </a:lnTo>
                  <a:lnTo>
                    <a:pt x="0" y="124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nvGrpSpPr>
            <p:cNvPr id="179" name="Group 176"/>
            <p:cNvGrpSpPr>
              <a:grpSpLocks/>
            </p:cNvGrpSpPr>
            <p:nvPr/>
          </p:nvGrpSpPr>
          <p:grpSpPr bwMode="auto">
            <a:xfrm>
              <a:off x="3124" y="1204"/>
              <a:ext cx="376" cy="1048"/>
              <a:chOff x="3124" y="1204"/>
              <a:chExt cx="376" cy="1048"/>
            </a:xfrm>
          </p:grpSpPr>
          <p:sp>
            <p:nvSpPr>
              <p:cNvPr id="187" name="Rectangle 177"/>
              <p:cNvSpPr>
                <a:spLocks noChangeArrowheads="1"/>
              </p:cNvSpPr>
              <p:nvPr/>
            </p:nvSpPr>
            <p:spPr bwMode="auto">
              <a:xfrm>
                <a:off x="3124" y="1204"/>
                <a:ext cx="376" cy="1048"/>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grpSp>
            <p:nvGrpSpPr>
              <p:cNvPr id="188" name="Group 178"/>
              <p:cNvGrpSpPr>
                <a:grpSpLocks/>
              </p:cNvGrpSpPr>
              <p:nvPr/>
            </p:nvGrpSpPr>
            <p:grpSpPr bwMode="auto">
              <a:xfrm>
                <a:off x="3412" y="1252"/>
                <a:ext cx="40" cy="952"/>
                <a:chOff x="3412" y="1252"/>
                <a:chExt cx="40" cy="952"/>
              </a:xfrm>
            </p:grpSpPr>
            <p:grpSp>
              <p:nvGrpSpPr>
                <p:cNvPr id="209" name="Group 179"/>
                <p:cNvGrpSpPr>
                  <a:grpSpLocks/>
                </p:cNvGrpSpPr>
                <p:nvPr/>
              </p:nvGrpSpPr>
              <p:grpSpPr bwMode="auto">
                <a:xfrm>
                  <a:off x="3412" y="1252"/>
                  <a:ext cx="40" cy="424"/>
                  <a:chOff x="3412" y="1252"/>
                  <a:chExt cx="40" cy="424"/>
                </a:xfrm>
              </p:grpSpPr>
              <p:sp>
                <p:nvSpPr>
                  <p:cNvPr id="219" name="Rectangle 180"/>
                  <p:cNvSpPr>
                    <a:spLocks noChangeArrowheads="1"/>
                  </p:cNvSpPr>
                  <p:nvPr/>
                </p:nvSpPr>
                <p:spPr bwMode="auto">
                  <a:xfrm>
                    <a:off x="3412" y="1252"/>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20" name="Rectangle 181"/>
                  <p:cNvSpPr>
                    <a:spLocks noChangeArrowheads="1"/>
                  </p:cNvSpPr>
                  <p:nvPr/>
                </p:nvSpPr>
                <p:spPr bwMode="auto">
                  <a:xfrm>
                    <a:off x="3412" y="1310"/>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21" name="Rectangle 182"/>
                  <p:cNvSpPr>
                    <a:spLocks noChangeArrowheads="1"/>
                  </p:cNvSpPr>
                  <p:nvPr/>
                </p:nvSpPr>
                <p:spPr bwMode="auto">
                  <a:xfrm>
                    <a:off x="3412" y="1367"/>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22" name="Rectangle 183"/>
                  <p:cNvSpPr>
                    <a:spLocks noChangeArrowheads="1"/>
                  </p:cNvSpPr>
                  <p:nvPr/>
                </p:nvSpPr>
                <p:spPr bwMode="auto">
                  <a:xfrm>
                    <a:off x="3412" y="1425"/>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23" name="Rectangle 184"/>
                  <p:cNvSpPr>
                    <a:spLocks noChangeArrowheads="1"/>
                  </p:cNvSpPr>
                  <p:nvPr/>
                </p:nvSpPr>
                <p:spPr bwMode="auto">
                  <a:xfrm>
                    <a:off x="3412" y="1482"/>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24" name="Rectangle 185"/>
                  <p:cNvSpPr>
                    <a:spLocks noChangeArrowheads="1"/>
                  </p:cNvSpPr>
                  <p:nvPr/>
                </p:nvSpPr>
                <p:spPr bwMode="auto">
                  <a:xfrm>
                    <a:off x="3412" y="1540"/>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25" name="Rectangle 186"/>
                  <p:cNvSpPr>
                    <a:spLocks noChangeArrowheads="1"/>
                  </p:cNvSpPr>
                  <p:nvPr/>
                </p:nvSpPr>
                <p:spPr bwMode="auto">
                  <a:xfrm>
                    <a:off x="3412" y="1598"/>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26" name="Rectangle 187"/>
                  <p:cNvSpPr>
                    <a:spLocks noChangeArrowheads="1"/>
                  </p:cNvSpPr>
                  <p:nvPr/>
                </p:nvSpPr>
                <p:spPr bwMode="auto">
                  <a:xfrm>
                    <a:off x="3412" y="1655"/>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grpSp>
            <p:grpSp>
              <p:nvGrpSpPr>
                <p:cNvPr id="210" name="Group 188"/>
                <p:cNvGrpSpPr>
                  <a:grpSpLocks/>
                </p:cNvGrpSpPr>
                <p:nvPr/>
              </p:nvGrpSpPr>
              <p:grpSpPr bwMode="auto">
                <a:xfrm>
                  <a:off x="3412" y="1780"/>
                  <a:ext cx="40" cy="424"/>
                  <a:chOff x="3412" y="1780"/>
                  <a:chExt cx="40" cy="424"/>
                </a:xfrm>
              </p:grpSpPr>
              <p:sp>
                <p:nvSpPr>
                  <p:cNvPr id="211" name="Rectangle 189"/>
                  <p:cNvSpPr>
                    <a:spLocks noChangeArrowheads="1"/>
                  </p:cNvSpPr>
                  <p:nvPr/>
                </p:nvSpPr>
                <p:spPr bwMode="auto">
                  <a:xfrm>
                    <a:off x="3412" y="1780"/>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12" name="Rectangle 190"/>
                  <p:cNvSpPr>
                    <a:spLocks noChangeArrowheads="1"/>
                  </p:cNvSpPr>
                  <p:nvPr/>
                </p:nvSpPr>
                <p:spPr bwMode="auto">
                  <a:xfrm>
                    <a:off x="3412" y="1838"/>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13" name="Rectangle 191"/>
                  <p:cNvSpPr>
                    <a:spLocks noChangeArrowheads="1"/>
                  </p:cNvSpPr>
                  <p:nvPr/>
                </p:nvSpPr>
                <p:spPr bwMode="auto">
                  <a:xfrm>
                    <a:off x="3412" y="1895"/>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14" name="Rectangle 192"/>
                  <p:cNvSpPr>
                    <a:spLocks noChangeArrowheads="1"/>
                  </p:cNvSpPr>
                  <p:nvPr/>
                </p:nvSpPr>
                <p:spPr bwMode="auto">
                  <a:xfrm>
                    <a:off x="3412" y="1953"/>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15" name="Rectangle 193"/>
                  <p:cNvSpPr>
                    <a:spLocks noChangeArrowheads="1"/>
                  </p:cNvSpPr>
                  <p:nvPr/>
                </p:nvSpPr>
                <p:spPr bwMode="auto">
                  <a:xfrm>
                    <a:off x="3412" y="2010"/>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16" name="Rectangle 194"/>
                  <p:cNvSpPr>
                    <a:spLocks noChangeArrowheads="1"/>
                  </p:cNvSpPr>
                  <p:nvPr/>
                </p:nvSpPr>
                <p:spPr bwMode="auto">
                  <a:xfrm>
                    <a:off x="3412" y="2068"/>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17" name="Rectangle 195"/>
                  <p:cNvSpPr>
                    <a:spLocks noChangeArrowheads="1"/>
                  </p:cNvSpPr>
                  <p:nvPr/>
                </p:nvSpPr>
                <p:spPr bwMode="auto">
                  <a:xfrm>
                    <a:off x="3412" y="2126"/>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18" name="Rectangle 196"/>
                  <p:cNvSpPr>
                    <a:spLocks noChangeArrowheads="1"/>
                  </p:cNvSpPr>
                  <p:nvPr/>
                </p:nvSpPr>
                <p:spPr bwMode="auto">
                  <a:xfrm>
                    <a:off x="3412" y="2183"/>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grpSp>
          </p:grpSp>
          <p:grpSp>
            <p:nvGrpSpPr>
              <p:cNvPr id="189" name="Group 197"/>
              <p:cNvGrpSpPr>
                <a:grpSpLocks/>
              </p:cNvGrpSpPr>
              <p:nvPr/>
            </p:nvGrpSpPr>
            <p:grpSpPr bwMode="auto">
              <a:xfrm>
                <a:off x="3172" y="1252"/>
                <a:ext cx="184" cy="952"/>
                <a:chOff x="3172" y="1252"/>
                <a:chExt cx="184" cy="952"/>
              </a:xfrm>
            </p:grpSpPr>
            <p:sp>
              <p:nvSpPr>
                <p:cNvPr id="190" name="Rectangle 198"/>
                <p:cNvSpPr>
                  <a:spLocks noChangeArrowheads="1"/>
                </p:cNvSpPr>
                <p:nvPr/>
              </p:nvSpPr>
              <p:spPr bwMode="auto">
                <a:xfrm>
                  <a:off x="3172" y="125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91" name="Rectangle 199"/>
                <p:cNvSpPr>
                  <a:spLocks noChangeArrowheads="1"/>
                </p:cNvSpPr>
                <p:nvPr/>
              </p:nvSpPr>
              <p:spPr bwMode="auto">
                <a:xfrm>
                  <a:off x="3172" y="130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92" name="Rectangle 200"/>
                <p:cNvSpPr>
                  <a:spLocks noChangeArrowheads="1"/>
                </p:cNvSpPr>
                <p:nvPr/>
              </p:nvSpPr>
              <p:spPr bwMode="auto">
                <a:xfrm>
                  <a:off x="3172" y="134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93" name="Rectangle 201"/>
                <p:cNvSpPr>
                  <a:spLocks noChangeArrowheads="1"/>
                </p:cNvSpPr>
                <p:nvPr/>
              </p:nvSpPr>
              <p:spPr bwMode="auto">
                <a:xfrm>
                  <a:off x="3172" y="139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94" name="Rectangle 202"/>
                <p:cNvSpPr>
                  <a:spLocks noChangeArrowheads="1"/>
                </p:cNvSpPr>
                <p:nvPr/>
              </p:nvSpPr>
              <p:spPr bwMode="auto">
                <a:xfrm>
                  <a:off x="3172" y="144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95" name="Rectangle 203"/>
                <p:cNvSpPr>
                  <a:spLocks noChangeArrowheads="1"/>
                </p:cNvSpPr>
                <p:nvPr/>
              </p:nvSpPr>
              <p:spPr bwMode="auto">
                <a:xfrm>
                  <a:off x="3172" y="149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96" name="Rectangle 204"/>
                <p:cNvSpPr>
                  <a:spLocks noChangeArrowheads="1"/>
                </p:cNvSpPr>
                <p:nvPr/>
              </p:nvSpPr>
              <p:spPr bwMode="auto">
                <a:xfrm>
                  <a:off x="3172" y="154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97" name="Rectangle 205"/>
                <p:cNvSpPr>
                  <a:spLocks noChangeArrowheads="1"/>
                </p:cNvSpPr>
                <p:nvPr/>
              </p:nvSpPr>
              <p:spPr bwMode="auto">
                <a:xfrm>
                  <a:off x="3172" y="158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98" name="Rectangle 206"/>
                <p:cNvSpPr>
                  <a:spLocks noChangeArrowheads="1"/>
                </p:cNvSpPr>
                <p:nvPr/>
              </p:nvSpPr>
              <p:spPr bwMode="auto">
                <a:xfrm>
                  <a:off x="3172" y="163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99" name="Rectangle 207"/>
                <p:cNvSpPr>
                  <a:spLocks noChangeArrowheads="1"/>
                </p:cNvSpPr>
                <p:nvPr/>
              </p:nvSpPr>
              <p:spPr bwMode="auto">
                <a:xfrm>
                  <a:off x="3172" y="178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00" name="Rectangle 208"/>
                <p:cNvSpPr>
                  <a:spLocks noChangeArrowheads="1"/>
                </p:cNvSpPr>
                <p:nvPr/>
              </p:nvSpPr>
              <p:spPr bwMode="auto">
                <a:xfrm>
                  <a:off x="3172" y="182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01" name="Rectangle 209"/>
                <p:cNvSpPr>
                  <a:spLocks noChangeArrowheads="1"/>
                </p:cNvSpPr>
                <p:nvPr/>
              </p:nvSpPr>
              <p:spPr bwMode="auto">
                <a:xfrm>
                  <a:off x="3172" y="187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02" name="Rectangle 210"/>
                <p:cNvSpPr>
                  <a:spLocks noChangeArrowheads="1"/>
                </p:cNvSpPr>
                <p:nvPr/>
              </p:nvSpPr>
              <p:spPr bwMode="auto">
                <a:xfrm>
                  <a:off x="3172" y="192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03" name="Rectangle 211"/>
                <p:cNvSpPr>
                  <a:spLocks noChangeArrowheads="1"/>
                </p:cNvSpPr>
                <p:nvPr/>
              </p:nvSpPr>
              <p:spPr bwMode="auto">
                <a:xfrm>
                  <a:off x="3172" y="197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04" name="Rectangle 212"/>
                <p:cNvSpPr>
                  <a:spLocks noChangeArrowheads="1"/>
                </p:cNvSpPr>
                <p:nvPr/>
              </p:nvSpPr>
              <p:spPr bwMode="auto">
                <a:xfrm>
                  <a:off x="3172" y="202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05" name="Rectangle 213"/>
                <p:cNvSpPr>
                  <a:spLocks noChangeArrowheads="1"/>
                </p:cNvSpPr>
                <p:nvPr/>
              </p:nvSpPr>
              <p:spPr bwMode="auto">
                <a:xfrm>
                  <a:off x="3172" y="206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06" name="Rectangle 214"/>
                <p:cNvSpPr>
                  <a:spLocks noChangeArrowheads="1"/>
                </p:cNvSpPr>
                <p:nvPr/>
              </p:nvSpPr>
              <p:spPr bwMode="auto">
                <a:xfrm>
                  <a:off x="3172" y="211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07" name="Rectangle 215"/>
                <p:cNvSpPr>
                  <a:spLocks noChangeArrowheads="1"/>
                </p:cNvSpPr>
                <p:nvPr/>
              </p:nvSpPr>
              <p:spPr bwMode="auto">
                <a:xfrm>
                  <a:off x="3172" y="216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08" name="Rectangle 216"/>
                <p:cNvSpPr>
                  <a:spLocks noChangeArrowheads="1"/>
                </p:cNvSpPr>
                <p:nvPr/>
              </p:nvSpPr>
              <p:spPr bwMode="auto">
                <a:xfrm>
                  <a:off x="3172" y="1684"/>
                  <a:ext cx="184" cy="88"/>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grpSp>
        </p:grpSp>
        <p:grpSp>
          <p:nvGrpSpPr>
            <p:cNvPr id="180" name="Group 217"/>
            <p:cNvGrpSpPr>
              <a:grpSpLocks/>
            </p:cNvGrpSpPr>
            <p:nvPr/>
          </p:nvGrpSpPr>
          <p:grpSpPr bwMode="auto">
            <a:xfrm>
              <a:off x="3120" y="1008"/>
              <a:ext cx="577" cy="193"/>
              <a:chOff x="3120" y="1008"/>
              <a:chExt cx="577" cy="193"/>
            </a:xfrm>
          </p:grpSpPr>
          <p:grpSp>
            <p:nvGrpSpPr>
              <p:cNvPr id="183" name="Group 218"/>
              <p:cNvGrpSpPr>
                <a:grpSpLocks/>
              </p:cNvGrpSpPr>
              <p:nvPr/>
            </p:nvGrpSpPr>
            <p:grpSpPr bwMode="auto">
              <a:xfrm>
                <a:off x="3120" y="1008"/>
                <a:ext cx="577" cy="193"/>
                <a:chOff x="3120" y="1008"/>
                <a:chExt cx="577" cy="193"/>
              </a:xfrm>
            </p:grpSpPr>
            <p:sp>
              <p:nvSpPr>
                <p:cNvPr id="185" name="Freeform 219"/>
                <p:cNvSpPr>
                  <a:spLocks/>
                </p:cNvSpPr>
                <p:nvPr/>
              </p:nvSpPr>
              <p:spPr bwMode="auto">
                <a:xfrm>
                  <a:off x="3120" y="1008"/>
                  <a:ext cx="577" cy="193"/>
                </a:xfrm>
                <a:custGeom>
                  <a:avLst/>
                  <a:gdLst/>
                  <a:ahLst/>
                  <a:cxnLst>
                    <a:cxn ang="0">
                      <a:pos x="0" y="192"/>
                    </a:cxn>
                    <a:cxn ang="0">
                      <a:pos x="192" y="0"/>
                    </a:cxn>
                    <a:cxn ang="0">
                      <a:pos x="480" y="0"/>
                    </a:cxn>
                    <a:cxn ang="0">
                      <a:pos x="528" y="0"/>
                    </a:cxn>
                    <a:cxn ang="0">
                      <a:pos x="576" y="0"/>
                    </a:cxn>
                    <a:cxn ang="0">
                      <a:pos x="384" y="192"/>
                    </a:cxn>
                    <a:cxn ang="0">
                      <a:pos x="0" y="192"/>
                    </a:cxn>
                  </a:cxnLst>
                  <a:rect l="0" t="0" r="r" b="b"/>
                  <a:pathLst>
                    <a:path w="577" h="193">
                      <a:moveTo>
                        <a:pt x="0" y="192"/>
                      </a:moveTo>
                      <a:lnTo>
                        <a:pt x="192" y="0"/>
                      </a:lnTo>
                      <a:lnTo>
                        <a:pt x="480" y="0"/>
                      </a:lnTo>
                      <a:lnTo>
                        <a:pt x="528" y="0"/>
                      </a:lnTo>
                      <a:lnTo>
                        <a:pt x="576" y="0"/>
                      </a:lnTo>
                      <a:lnTo>
                        <a:pt x="384" y="192"/>
                      </a:lnTo>
                      <a:lnTo>
                        <a:pt x="0" y="192"/>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86" name="Freeform 220"/>
                <p:cNvSpPr>
                  <a:spLocks/>
                </p:cNvSpPr>
                <p:nvPr/>
              </p:nvSpPr>
              <p:spPr bwMode="auto">
                <a:xfrm>
                  <a:off x="3216" y="1056"/>
                  <a:ext cx="385" cy="97"/>
                </a:xfrm>
                <a:custGeom>
                  <a:avLst/>
                  <a:gdLst/>
                  <a:ahLst/>
                  <a:cxnLst>
                    <a:cxn ang="0">
                      <a:pos x="0" y="96"/>
                    </a:cxn>
                    <a:cxn ang="0">
                      <a:pos x="96" y="0"/>
                    </a:cxn>
                    <a:cxn ang="0">
                      <a:pos x="384" y="0"/>
                    </a:cxn>
                    <a:cxn ang="0">
                      <a:pos x="288" y="96"/>
                    </a:cxn>
                    <a:cxn ang="0">
                      <a:pos x="0" y="96"/>
                    </a:cxn>
                  </a:cxnLst>
                  <a:rect l="0" t="0" r="r" b="b"/>
                  <a:pathLst>
                    <a:path w="385" h="97">
                      <a:moveTo>
                        <a:pt x="0" y="96"/>
                      </a:moveTo>
                      <a:lnTo>
                        <a:pt x="96" y="0"/>
                      </a:lnTo>
                      <a:lnTo>
                        <a:pt x="384" y="0"/>
                      </a:lnTo>
                      <a:lnTo>
                        <a:pt x="28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184" name="Line 221"/>
              <p:cNvSpPr>
                <a:spLocks noChangeShapeType="1"/>
              </p:cNvSpPr>
              <p:nvPr/>
            </p:nvSpPr>
            <p:spPr bwMode="auto">
              <a:xfrm>
                <a:off x="3696" y="1012"/>
                <a:ext cx="0" cy="40"/>
              </a:xfrm>
              <a:prstGeom prst="line">
                <a:avLst/>
              </a:prstGeom>
              <a:noFill/>
              <a:ln w="12700">
                <a:solidFill>
                  <a:schemeClr val="tx1"/>
                </a:solidFill>
                <a:round/>
                <a:headEnd/>
                <a:tailEnd/>
              </a:ln>
              <a:effectLst/>
            </p:spPr>
            <p:txBody>
              <a:bodyPr wrap="none" anchor="ctr"/>
              <a:lstStyle/>
              <a:p>
                <a:endParaRPr lang="zh-TW" altLang="en-US"/>
              </a:p>
            </p:txBody>
          </p:sp>
        </p:grpSp>
        <p:sp>
          <p:nvSpPr>
            <p:cNvPr id="181" name="AutoShape 222"/>
            <p:cNvSpPr>
              <a:spLocks noChangeArrowheads="1"/>
            </p:cNvSpPr>
            <p:nvPr/>
          </p:nvSpPr>
          <p:spPr bwMode="auto">
            <a:xfrm rot="16200000" flipH="1">
              <a:off x="3161" y="2360"/>
              <a:ext cx="272" cy="184"/>
            </a:xfrm>
            <a:prstGeom prst="rightArrow">
              <a:avLst>
                <a:gd name="adj1" fmla="val 50000"/>
                <a:gd name="adj2" fmla="val 73920"/>
              </a:avLst>
            </a:prstGeom>
            <a:solidFill>
              <a:srgbClr val="8CF4EA"/>
            </a:solidFill>
            <a:ln w="12700">
              <a:solidFill>
                <a:schemeClr val="tx1"/>
              </a:solidFill>
              <a:miter lim="800000"/>
              <a:headEnd/>
              <a:tailEnd/>
            </a:ln>
            <a:effectLst/>
          </p:spPr>
          <p:txBody>
            <a:bodyPr wrap="none" anchor="ctr"/>
            <a:lstStyle/>
            <a:p>
              <a:endParaRPr lang="zh-TW" altLang="en-US"/>
            </a:p>
          </p:txBody>
        </p:sp>
        <p:sp>
          <p:nvSpPr>
            <p:cNvPr id="182" name="Rectangle 223"/>
            <p:cNvSpPr>
              <a:spLocks noChangeArrowheads="1"/>
            </p:cNvSpPr>
            <p:nvPr/>
          </p:nvSpPr>
          <p:spPr bwMode="auto">
            <a:xfrm>
              <a:off x="3126" y="2630"/>
              <a:ext cx="319" cy="298"/>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de-DE" altLang="zh-CN"/>
                <a:t>SM:</a:t>
              </a:r>
            </a:p>
            <a:p>
              <a:pPr defTabSz="762000" eaLnBrk="1" hangingPunct="1"/>
              <a:r>
                <a:rPr kumimoji="1" lang="de-DE" altLang="zh-CN"/>
                <a:t> AI</a:t>
              </a:r>
            </a:p>
          </p:txBody>
        </p:sp>
      </p:grpSp>
      <p:grpSp>
        <p:nvGrpSpPr>
          <p:cNvPr id="227" name="Group 224"/>
          <p:cNvGrpSpPr>
            <a:grpSpLocks/>
          </p:cNvGrpSpPr>
          <p:nvPr/>
        </p:nvGrpSpPr>
        <p:grpSpPr bwMode="auto">
          <a:xfrm>
            <a:off x="5455666" y="2640533"/>
            <a:ext cx="915988" cy="3048000"/>
            <a:chOff x="3552" y="1008"/>
            <a:chExt cx="577" cy="1920"/>
          </a:xfrm>
        </p:grpSpPr>
        <p:grpSp>
          <p:nvGrpSpPr>
            <p:cNvPr id="228" name="Group 225"/>
            <p:cNvGrpSpPr>
              <a:grpSpLocks/>
            </p:cNvGrpSpPr>
            <p:nvPr/>
          </p:nvGrpSpPr>
          <p:grpSpPr bwMode="auto">
            <a:xfrm>
              <a:off x="3556" y="1204"/>
              <a:ext cx="376" cy="1048"/>
              <a:chOff x="3556" y="1204"/>
              <a:chExt cx="376" cy="1048"/>
            </a:xfrm>
          </p:grpSpPr>
          <p:sp>
            <p:nvSpPr>
              <p:cNvPr id="237" name="Rectangle 226"/>
              <p:cNvSpPr>
                <a:spLocks noChangeArrowheads="1"/>
              </p:cNvSpPr>
              <p:nvPr/>
            </p:nvSpPr>
            <p:spPr bwMode="auto">
              <a:xfrm>
                <a:off x="3556" y="1204"/>
                <a:ext cx="376" cy="1048"/>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grpSp>
            <p:nvGrpSpPr>
              <p:cNvPr id="238" name="Group 227"/>
              <p:cNvGrpSpPr>
                <a:grpSpLocks/>
              </p:cNvGrpSpPr>
              <p:nvPr/>
            </p:nvGrpSpPr>
            <p:grpSpPr bwMode="auto">
              <a:xfrm>
                <a:off x="3844" y="1252"/>
                <a:ext cx="40" cy="952"/>
                <a:chOff x="3844" y="1252"/>
                <a:chExt cx="40" cy="952"/>
              </a:xfrm>
            </p:grpSpPr>
            <p:grpSp>
              <p:nvGrpSpPr>
                <p:cNvPr id="259" name="Group 228"/>
                <p:cNvGrpSpPr>
                  <a:grpSpLocks/>
                </p:cNvGrpSpPr>
                <p:nvPr/>
              </p:nvGrpSpPr>
              <p:grpSpPr bwMode="auto">
                <a:xfrm>
                  <a:off x="3844" y="1252"/>
                  <a:ext cx="40" cy="424"/>
                  <a:chOff x="3844" y="1252"/>
                  <a:chExt cx="40" cy="424"/>
                </a:xfrm>
              </p:grpSpPr>
              <p:sp>
                <p:nvSpPr>
                  <p:cNvPr id="269" name="Rectangle 229"/>
                  <p:cNvSpPr>
                    <a:spLocks noChangeArrowheads="1"/>
                  </p:cNvSpPr>
                  <p:nvPr/>
                </p:nvSpPr>
                <p:spPr bwMode="auto">
                  <a:xfrm>
                    <a:off x="3844" y="1252"/>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70" name="Rectangle 230"/>
                  <p:cNvSpPr>
                    <a:spLocks noChangeArrowheads="1"/>
                  </p:cNvSpPr>
                  <p:nvPr/>
                </p:nvSpPr>
                <p:spPr bwMode="auto">
                  <a:xfrm>
                    <a:off x="3844" y="1310"/>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71" name="Rectangle 231"/>
                  <p:cNvSpPr>
                    <a:spLocks noChangeArrowheads="1"/>
                  </p:cNvSpPr>
                  <p:nvPr/>
                </p:nvSpPr>
                <p:spPr bwMode="auto">
                  <a:xfrm>
                    <a:off x="3844" y="1367"/>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72" name="Rectangle 232"/>
                  <p:cNvSpPr>
                    <a:spLocks noChangeArrowheads="1"/>
                  </p:cNvSpPr>
                  <p:nvPr/>
                </p:nvSpPr>
                <p:spPr bwMode="auto">
                  <a:xfrm>
                    <a:off x="3844" y="1425"/>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73" name="Rectangle 233"/>
                  <p:cNvSpPr>
                    <a:spLocks noChangeArrowheads="1"/>
                  </p:cNvSpPr>
                  <p:nvPr/>
                </p:nvSpPr>
                <p:spPr bwMode="auto">
                  <a:xfrm>
                    <a:off x="3844" y="1482"/>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74" name="Rectangle 234"/>
                  <p:cNvSpPr>
                    <a:spLocks noChangeArrowheads="1"/>
                  </p:cNvSpPr>
                  <p:nvPr/>
                </p:nvSpPr>
                <p:spPr bwMode="auto">
                  <a:xfrm>
                    <a:off x="3844" y="1540"/>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75" name="Rectangle 235"/>
                  <p:cNvSpPr>
                    <a:spLocks noChangeArrowheads="1"/>
                  </p:cNvSpPr>
                  <p:nvPr/>
                </p:nvSpPr>
                <p:spPr bwMode="auto">
                  <a:xfrm>
                    <a:off x="3844" y="1598"/>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76" name="Rectangle 236"/>
                  <p:cNvSpPr>
                    <a:spLocks noChangeArrowheads="1"/>
                  </p:cNvSpPr>
                  <p:nvPr/>
                </p:nvSpPr>
                <p:spPr bwMode="auto">
                  <a:xfrm>
                    <a:off x="3844" y="1655"/>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grpSp>
            <p:grpSp>
              <p:nvGrpSpPr>
                <p:cNvPr id="260" name="Group 237"/>
                <p:cNvGrpSpPr>
                  <a:grpSpLocks/>
                </p:cNvGrpSpPr>
                <p:nvPr/>
              </p:nvGrpSpPr>
              <p:grpSpPr bwMode="auto">
                <a:xfrm>
                  <a:off x="3844" y="1780"/>
                  <a:ext cx="40" cy="424"/>
                  <a:chOff x="3844" y="1780"/>
                  <a:chExt cx="40" cy="424"/>
                </a:xfrm>
              </p:grpSpPr>
              <p:sp>
                <p:nvSpPr>
                  <p:cNvPr id="261" name="Rectangle 238"/>
                  <p:cNvSpPr>
                    <a:spLocks noChangeArrowheads="1"/>
                  </p:cNvSpPr>
                  <p:nvPr/>
                </p:nvSpPr>
                <p:spPr bwMode="auto">
                  <a:xfrm>
                    <a:off x="3844" y="1780"/>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62" name="Rectangle 239"/>
                  <p:cNvSpPr>
                    <a:spLocks noChangeArrowheads="1"/>
                  </p:cNvSpPr>
                  <p:nvPr/>
                </p:nvSpPr>
                <p:spPr bwMode="auto">
                  <a:xfrm>
                    <a:off x="3844" y="1838"/>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63" name="Rectangle 240"/>
                  <p:cNvSpPr>
                    <a:spLocks noChangeArrowheads="1"/>
                  </p:cNvSpPr>
                  <p:nvPr/>
                </p:nvSpPr>
                <p:spPr bwMode="auto">
                  <a:xfrm>
                    <a:off x="3844" y="1895"/>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64" name="Rectangle 241"/>
                  <p:cNvSpPr>
                    <a:spLocks noChangeArrowheads="1"/>
                  </p:cNvSpPr>
                  <p:nvPr/>
                </p:nvSpPr>
                <p:spPr bwMode="auto">
                  <a:xfrm>
                    <a:off x="3844" y="1953"/>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65" name="Rectangle 242"/>
                  <p:cNvSpPr>
                    <a:spLocks noChangeArrowheads="1"/>
                  </p:cNvSpPr>
                  <p:nvPr/>
                </p:nvSpPr>
                <p:spPr bwMode="auto">
                  <a:xfrm>
                    <a:off x="3844" y="2010"/>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66" name="Rectangle 243"/>
                  <p:cNvSpPr>
                    <a:spLocks noChangeArrowheads="1"/>
                  </p:cNvSpPr>
                  <p:nvPr/>
                </p:nvSpPr>
                <p:spPr bwMode="auto">
                  <a:xfrm>
                    <a:off x="3844" y="2068"/>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67" name="Rectangle 244"/>
                  <p:cNvSpPr>
                    <a:spLocks noChangeArrowheads="1"/>
                  </p:cNvSpPr>
                  <p:nvPr/>
                </p:nvSpPr>
                <p:spPr bwMode="auto">
                  <a:xfrm>
                    <a:off x="3844" y="2126"/>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268" name="Rectangle 245"/>
                  <p:cNvSpPr>
                    <a:spLocks noChangeArrowheads="1"/>
                  </p:cNvSpPr>
                  <p:nvPr/>
                </p:nvSpPr>
                <p:spPr bwMode="auto">
                  <a:xfrm>
                    <a:off x="3844" y="2183"/>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grpSp>
          </p:grpSp>
          <p:grpSp>
            <p:nvGrpSpPr>
              <p:cNvPr id="239" name="Group 246"/>
              <p:cNvGrpSpPr>
                <a:grpSpLocks/>
              </p:cNvGrpSpPr>
              <p:nvPr/>
            </p:nvGrpSpPr>
            <p:grpSpPr bwMode="auto">
              <a:xfrm>
                <a:off x="3604" y="1252"/>
                <a:ext cx="184" cy="952"/>
                <a:chOff x="3604" y="1252"/>
                <a:chExt cx="184" cy="952"/>
              </a:xfrm>
            </p:grpSpPr>
            <p:sp>
              <p:nvSpPr>
                <p:cNvPr id="240" name="Rectangle 247"/>
                <p:cNvSpPr>
                  <a:spLocks noChangeArrowheads="1"/>
                </p:cNvSpPr>
                <p:nvPr/>
              </p:nvSpPr>
              <p:spPr bwMode="auto">
                <a:xfrm>
                  <a:off x="3604" y="125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41" name="Rectangle 248"/>
                <p:cNvSpPr>
                  <a:spLocks noChangeArrowheads="1"/>
                </p:cNvSpPr>
                <p:nvPr/>
              </p:nvSpPr>
              <p:spPr bwMode="auto">
                <a:xfrm>
                  <a:off x="3604" y="130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42" name="Rectangle 249"/>
                <p:cNvSpPr>
                  <a:spLocks noChangeArrowheads="1"/>
                </p:cNvSpPr>
                <p:nvPr/>
              </p:nvSpPr>
              <p:spPr bwMode="auto">
                <a:xfrm>
                  <a:off x="3604" y="134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43" name="Rectangle 250"/>
                <p:cNvSpPr>
                  <a:spLocks noChangeArrowheads="1"/>
                </p:cNvSpPr>
                <p:nvPr/>
              </p:nvSpPr>
              <p:spPr bwMode="auto">
                <a:xfrm>
                  <a:off x="3604" y="139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44" name="Rectangle 251"/>
                <p:cNvSpPr>
                  <a:spLocks noChangeArrowheads="1"/>
                </p:cNvSpPr>
                <p:nvPr/>
              </p:nvSpPr>
              <p:spPr bwMode="auto">
                <a:xfrm>
                  <a:off x="3604" y="144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45" name="Rectangle 252"/>
                <p:cNvSpPr>
                  <a:spLocks noChangeArrowheads="1"/>
                </p:cNvSpPr>
                <p:nvPr/>
              </p:nvSpPr>
              <p:spPr bwMode="auto">
                <a:xfrm>
                  <a:off x="3604" y="149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46" name="Rectangle 253"/>
                <p:cNvSpPr>
                  <a:spLocks noChangeArrowheads="1"/>
                </p:cNvSpPr>
                <p:nvPr/>
              </p:nvSpPr>
              <p:spPr bwMode="auto">
                <a:xfrm>
                  <a:off x="3604" y="154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47" name="Rectangle 254"/>
                <p:cNvSpPr>
                  <a:spLocks noChangeArrowheads="1"/>
                </p:cNvSpPr>
                <p:nvPr/>
              </p:nvSpPr>
              <p:spPr bwMode="auto">
                <a:xfrm>
                  <a:off x="3604" y="158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48" name="Rectangle 255"/>
                <p:cNvSpPr>
                  <a:spLocks noChangeArrowheads="1"/>
                </p:cNvSpPr>
                <p:nvPr/>
              </p:nvSpPr>
              <p:spPr bwMode="auto">
                <a:xfrm>
                  <a:off x="3604" y="163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49" name="Rectangle 256"/>
                <p:cNvSpPr>
                  <a:spLocks noChangeArrowheads="1"/>
                </p:cNvSpPr>
                <p:nvPr/>
              </p:nvSpPr>
              <p:spPr bwMode="auto">
                <a:xfrm>
                  <a:off x="3604" y="178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50" name="Rectangle 257"/>
                <p:cNvSpPr>
                  <a:spLocks noChangeArrowheads="1"/>
                </p:cNvSpPr>
                <p:nvPr/>
              </p:nvSpPr>
              <p:spPr bwMode="auto">
                <a:xfrm>
                  <a:off x="3604" y="182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51" name="Rectangle 258"/>
                <p:cNvSpPr>
                  <a:spLocks noChangeArrowheads="1"/>
                </p:cNvSpPr>
                <p:nvPr/>
              </p:nvSpPr>
              <p:spPr bwMode="auto">
                <a:xfrm>
                  <a:off x="3604" y="187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52" name="Rectangle 259"/>
                <p:cNvSpPr>
                  <a:spLocks noChangeArrowheads="1"/>
                </p:cNvSpPr>
                <p:nvPr/>
              </p:nvSpPr>
              <p:spPr bwMode="auto">
                <a:xfrm>
                  <a:off x="3604" y="192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53" name="Rectangle 260"/>
                <p:cNvSpPr>
                  <a:spLocks noChangeArrowheads="1"/>
                </p:cNvSpPr>
                <p:nvPr/>
              </p:nvSpPr>
              <p:spPr bwMode="auto">
                <a:xfrm>
                  <a:off x="3604" y="197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54" name="Rectangle 261"/>
                <p:cNvSpPr>
                  <a:spLocks noChangeArrowheads="1"/>
                </p:cNvSpPr>
                <p:nvPr/>
              </p:nvSpPr>
              <p:spPr bwMode="auto">
                <a:xfrm>
                  <a:off x="3604" y="202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55" name="Rectangle 262"/>
                <p:cNvSpPr>
                  <a:spLocks noChangeArrowheads="1"/>
                </p:cNvSpPr>
                <p:nvPr/>
              </p:nvSpPr>
              <p:spPr bwMode="auto">
                <a:xfrm>
                  <a:off x="3604" y="206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56" name="Rectangle 263"/>
                <p:cNvSpPr>
                  <a:spLocks noChangeArrowheads="1"/>
                </p:cNvSpPr>
                <p:nvPr/>
              </p:nvSpPr>
              <p:spPr bwMode="auto">
                <a:xfrm>
                  <a:off x="3604" y="211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57" name="Rectangle 264"/>
                <p:cNvSpPr>
                  <a:spLocks noChangeArrowheads="1"/>
                </p:cNvSpPr>
                <p:nvPr/>
              </p:nvSpPr>
              <p:spPr bwMode="auto">
                <a:xfrm>
                  <a:off x="3604" y="216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258" name="Rectangle 265"/>
                <p:cNvSpPr>
                  <a:spLocks noChangeArrowheads="1"/>
                </p:cNvSpPr>
                <p:nvPr/>
              </p:nvSpPr>
              <p:spPr bwMode="auto">
                <a:xfrm>
                  <a:off x="3604" y="1684"/>
                  <a:ext cx="184" cy="88"/>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grpSp>
        </p:grpSp>
        <p:sp>
          <p:nvSpPr>
            <p:cNvPr id="229" name="Freeform 266"/>
            <p:cNvSpPr>
              <a:spLocks/>
            </p:cNvSpPr>
            <p:nvPr/>
          </p:nvSpPr>
          <p:spPr bwMode="auto">
            <a:xfrm>
              <a:off x="3936" y="1008"/>
              <a:ext cx="193" cy="1249"/>
            </a:xfrm>
            <a:custGeom>
              <a:avLst/>
              <a:gdLst/>
              <a:ahLst/>
              <a:cxnLst>
                <a:cxn ang="0">
                  <a:pos x="0" y="1248"/>
                </a:cxn>
                <a:cxn ang="0">
                  <a:pos x="192" y="1056"/>
                </a:cxn>
                <a:cxn ang="0">
                  <a:pos x="192" y="0"/>
                </a:cxn>
                <a:cxn ang="0">
                  <a:pos x="0" y="192"/>
                </a:cxn>
                <a:cxn ang="0">
                  <a:pos x="0" y="1248"/>
                </a:cxn>
              </a:cxnLst>
              <a:rect l="0" t="0" r="r" b="b"/>
              <a:pathLst>
                <a:path w="193" h="1249">
                  <a:moveTo>
                    <a:pt x="0" y="1248"/>
                  </a:moveTo>
                  <a:lnTo>
                    <a:pt x="192" y="1056"/>
                  </a:lnTo>
                  <a:lnTo>
                    <a:pt x="192" y="0"/>
                  </a:lnTo>
                  <a:lnTo>
                    <a:pt x="0" y="192"/>
                  </a:lnTo>
                  <a:lnTo>
                    <a:pt x="0" y="124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nvGrpSpPr>
            <p:cNvPr id="230" name="Group 267"/>
            <p:cNvGrpSpPr>
              <a:grpSpLocks/>
            </p:cNvGrpSpPr>
            <p:nvPr/>
          </p:nvGrpSpPr>
          <p:grpSpPr bwMode="auto">
            <a:xfrm>
              <a:off x="3552" y="1008"/>
              <a:ext cx="577" cy="193"/>
              <a:chOff x="3552" y="1008"/>
              <a:chExt cx="577" cy="193"/>
            </a:xfrm>
          </p:grpSpPr>
          <p:grpSp>
            <p:nvGrpSpPr>
              <p:cNvPr id="233" name="Group 268"/>
              <p:cNvGrpSpPr>
                <a:grpSpLocks/>
              </p:cNvGrpSpPr>
              <p:nvPr/>
            </p:nvGrpSpPr>
            <p:grpSpPr bwMode="auto">
              <a:xfrm>
                <a:off x="3552" y="1008"/>
                <a:ext cx="577" cy="193"/>
                <a:chOff x="3552" y="1008"/>
                <a:chExt cx="577" cy="193"/>
              </a:xfrm>
            </p:grpSpPr>
            <p:sp>
              <p:nvSpPr>
                <p:cNvPr id="235" name="Freeform 269"/>
                <p:cNvSpPr>
                  <a:spLocks/>
                </p:cNvSpPr>
                <p:nvPr/>
              </p:nvSpPr>
              <p:spPr bwMode="auto">
                <a:xfrm>
                  <a:off x="3552" y="1008"/>
                  <a:ext cx="577" cy="193"/>
                </a:xfrm>
                <a:custGeom>
                  <a:avLst/>
                  <a:gdLst/>
                  <a:ahLst/>
                  <a:cxnLst>
                    <a:cxn ang="0">
                      <a:pos x="0" y="192"/>
                    </a:cxn>
                    <a:cxn ang="0">
                      <a:pos x="192" y="0"/>
                    </a:cxn>
                    <a:cxn ang="0">
                      <a:pos x="480" y="0"/>
                    </a:cxn>
                    <a:cxn ang="0">
                      <a:pos x="528" y="0"/>
                    </a:cxn>
                    <a:cxn ang="0">
                      <a:pos x="576" y="0"/>
                    </a:cxn>
                    <a:cxn ang="0">
                      <a:pos x="384" y="192"/>
                    </a:cxn>
                    <a:cxn ang="0">
                      <a:pos x="0" y="192"/>
                    </a:cxn>
                  </a:cxnLst>
                  <a:rect l="0" t="0" r="r" b="b"/>
                  <a:pathLst>
                    <a:path w="577" h="193">
                      <a:moveTo>
                        <a:pt x="0" y="192"/>
                      </a:moveTo>
                      <a:lnTo>
                        <a:pt x="192" y="0"/>
                      </a:lnTo>
                      <a:lnTo>
                        <a:pt x="480" y="0"/>
                      </a:lnTo>
                      <a:lnTo>
                        <a:pt x="528" y="0"/>
                      </a:lnTo>
                      <a:lnTo>
                        <a:pt x="576" y="0"/>
                      </a:lnTo>
                      <a:lnTo>
                        <a:pt x="384" y="192"/>
                      </a:lnTo>
                      <a:lnTo>
                        <a:pt x="0" y="192"/>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236" name="Freeform 270"/>
                <p:cNvSpPr>
                  <a:spLocks/>
                </p:cNvSpPr>
                <p:nvPr/>
              </p:nvSpPr>
              <p:spPr bwMode="auto">
                <a:xfrm>
                  <a:off x="3648" y="1056"/>
                  <a:ext cx="385" cy="97"/>
                </a:xfrm>
                <a:custGeom>
                  <a:avLst/>
                  <a:gdLst/>
                  <a:ahLst/>
                  <a:cxnLst>
                    <a:cxn ang="0">
                      <a:pos x="0" y="96"/>
                    </a:cxn>
                    <a:cxn ang="0">
                      <a:pos x="96" y="0"/>
                    </a:cxn>
                    <a:cxn ang="0">
                      <a:pos x="384" y="0"/>
                    </a:cxn>
                    <a:cxn ang="0">
                      <a:pos x="288" y="96"/>
                    </a:cxn>
                    <a:cxn ang="0">
                      <a:pos x="0" y="96"/>
                    </a:cxn>
                  </a:cxnLst>
                  <a:rect l="0" t="0" r="r" b="b"/>
                  <a:pathLst>
                    <a:path w="385" h="97">
                      <a:moveTo>
                        <a:pt x="0" y="96"/>
                      </a:moveTo>
                      <a:lnTo>
                        <a:pt x="96" y="0"/>
                      </a:lnTo>
                      <a:lnTo>
                        <a:pt x="384" y="0"/>
                      </a:lnTo>
                      <a:lnTo>
                        <a:pt x="28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234" name="Line 271"/>
              <p:cNvSpPr>
                <a:spLocks noChangeShapeType="1"/>
              </p:cNvSpPr>
              <p:nvPr/>
            </p:nvSpPr>
            <p:spPr bwMode="auto">
              <a:xfrm>
                <a:off x="4128" y="1012"/>
                <a:ext cx="0" cy="40"/>
              </a:xfrm>
              <a:prstGeom prst="line">
                <a:avLst/>
              </a:prstGeom>
              <a:noFill/>
              <a:ln w="12700">
                <a:solidFill>
                  <a:schemeClr val="tx1"/>
                </a:solidFill>
                <a:round/>
                <a:headEnd/>
                <a:tailEnd/>
              </a:ln>
              <a:effectLst/>
            </p:spPr>
            <p:txBody>
              <a:bodyPr wrap="none" anchor="ctr"/>
              <a:lstStyle/>
              <a:p>
                <a:endParaRPr lang="zh-TW" altLang="en-US"/>
              </a:p>
            </p:txBody>
          </p:sp>
        </p:grpSp>
        <p:sp>
          <p:nvSpPr>
            <p:cNvPr id="231" name="AutoShape 272"/>
            <p:cNvSpPr>
              <a:spLocks noChangeArrowheads="1"/>
            </p:cNvSpPr>
            <p:nvPr/>
          </p:nvSpPr>
          <p:spPr bwMode="auto">
            <a:xfrm rot="16200000" flipH="1">
              <a:off x="3587" y="2360"/>
              <a:ext cx="272" cy="184"/>
            </a:xfrm>
            <a:prstGeom prst="rightArrow">
              <a:avLst>
                <a:gd name="adj1" fmla="val 50000"/>
                <a:gd name="adj2" fmla="val 73920"/>
              </a:avLst>
            </a:prstGeom>
            <a:solidFill>
              <a:srgbClr val="8CF4EA"/>
            </a:solidFill>
            <a:ln w="12700">
              <a:solidFill>
                <a:schemeClr val="tx1"/>
              </a:solidFill>
              <a:miter lim="800000"/>
              <a:headEnd/>
              <a:tailEnd/>
            </a:ln>
            <a:effectLst/>
          </p:spPr>
          <p:txBody>
            <a:bodyPr wrap="none" anchor="ctr"/>
            <a:lstStyle/>
            <a:p>
              <a:endParaRPr lang="zh-TW" altLang="en-US"/>
            </a:p>
          </p:txBody>
        </p:sp>
        <p:sp>
          <p:nvSpPr>
            <p:cNvPr id="232" name="Rectangle 273"/>
            <p:cNvSpPr>
              <a:spLocks noChangeArrowheads="1"/>
            </p:cNvSpPr>
            <p:nvPr/>
          </p:nvSpPr>
          <p:spPr bwMode="auto">
            <a:xfrm>
              <a:off x="3606" y="2630"/>
              <a:ext cx="319" cy="298"/>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de-DE" altLang="zh-CN"/>
                <a:t>SM:</a:t>
              </a:r>
            </a:p>
            <a:p>
              <a:pPr defTabSz="762000" eaLnBrk="1" hangingPunct="1"/>
              <a:r>
                <a:rPr kumimoji="1" lang="de-DE" altLang="zh-CN"/>
                <a:t> AO</a:t>
              </a:r>
            </a:p>
          </p:txBody>
        </p:sp>
      </p:grpSp>
      <p:grpSp>
        <p:nvGrpSpPr>
          <p:cNvPr id="277" name="Group 274"/>
          <p:cNvGrpSpPr>
            <a:grpSpLocks/>
          </p:cNvGrpSpPr>
          <p:nvPr/>
        </p:nvGrpSpPr>
        <p:grpSpPr bwMode="auto">
          <a:xfrm>
            <a:off x="6111304" y="2620465"/>
            <a:ext cx="1555750" cy="4552951"/>
            <a:chOff x="3965" y="1008"/>
            <a:chExt cx="980" cy="2868"/>
          </a:xfrm>
        </p:grpSpPr>
        <p:sp>
          <p:nvSpPr>
            <p:cNvPr id="278" name="Rectangle 275"/>
            <p:cNvSpPr>
              <a:spLocks noChangeArrowheads="1"/>
            </p:cNvSpPr>
            <p:nvPr/>
          </p:nvSpPr>
          <p:spPr bwMode="auto">
            <a:xfrm>
              <a:off x="3965" y="2598"/>
              <a:ext cx="745" cy="1278"/>
            </a:xfrm>
            <a:prstGeom prst="rect">
              <a:avLst/>
            </a:prstGeom>
            <a:noFill/>
            <a:ln w="12700">
              <a:noFill/>
              <a:miter lim="800000"/>
              <a:headEnd/>
              <a:tailEnd/>
            </a:ln>
            <a:effectLst/>
          </p:spPr>
          <p:txBody>
            <a:bodyPr wrap="none" lIns="90488" tIns="44450" rIns="90488" bIns="44450">
              <a:spAutoFit/>
            </a:bodyPr>
            <a:lstStyle/>
            <a:p>
              <a:pPr defTabSz="762000" eaLnBrk="1" hangingPunct="1">
                <a:tabLst>
                  <a:tab pos="95250" algn="l"/>
                </a:tabLst>
              </a:pPr>
              <a:r>
                <a:rPr kumimoji="1" lang="zh-CN" altLang="de-DE"/>
                <a:t>  </a:t>
              </a:r>
              <a:r>
                <a:rPr kumimoji="1" lang="de-DE" altLang="zh-CN"/>
                <a:t>FM:</a:t>
              </a:r>
              <a:endParaRPr kumimoji="1" lang="de-DE" altLang="zh-CN" b="0"/>
            </a:p>
            <a:p>
              <a:pPr defTabSz="762000" eaLnBrk="1" hangingPunct="1">
                <a:tabLst>
                  <a:tab pos="95250" algn="l"/>
                </a:tabLst>
              </a:pPr>
              <a:r>
                <a:rPr kumimoji="1" lang="de-DE" altLang="zh-CN" b="0" smtClean="0"/>
                <a:t>-</a:t>
              </a:r>
              <a:r>
                <a:rPr kumimoji="1" lang="zh-CN" altLang="en-US" b="0" smtClean="0"/>
                <a:t>計數</a:t>
              </a:r>
              <a:endParaRPr kumimoji="1" lang="zh-CN" altLang="zh-CN" b="0"/>
            </a:p>
            <a:p>
              <a:pPr defTabSz="762000" eaLnBrk="1" hangingPunct="1">
                <a:tabLst>
                  <a:tab pos="95250" algn="l"/>
                </a:tabLst>
              </a:pPr>
              <a:r>
                <a:rPr kumimoji="1" lang="en-US" altLang="zh-CN" b="0" smtClean="0"/>
                <a:t>-</a:t>
              </a:r>
              <a:r>
                <a:rPr kumimoji="1" lang="zh-CN" altLang="de-DE" b="0" smtClean="0"/>
                <a:t>定位</a:t>
              </a:r>
              <a:endParaRPr kumimoji="1" lang="zh-CN" altLang="de-DE" b="0"/>
            </a:p>
            <a:p>
              <a:pPr defTabSz="762000" eaLnBrk="1" hangingPunct="1">
                <a:tabLst>
                  <a:tab pos="95250" algn="l"/>
                </a:tabLst>
              </a:pPr>
              <a:r>
                <a:rPr kumimoji="1" lang="en-US" altLang="zh-CN" b="0" smtClean="0"/>
                <a:t>-</a:t>
              </a:r>
              <a:r>
                <a:rPr kumimoji="1" lang="zh-CN" altLang="en-US" b="0" smtClean="0"/>
                <a:t>閉環控制</a:t>
              </a:r>
              <a:br>
                <a:rPr kumimoji="1" lang="zh-CN" altLang="en-US" b="0" smtClean="0"/>
              </a:br>
              <a:endParaRPr kumimoji="1" lang="zh-CN" altLang="zh-CN" b="0"/>
            </a:p>
            <a:p>
              <a:pPr defTabSz="762000" eaLnBrk="1" hangingPunct="1">
                <a:tabLst>
                  <a:tab pos="95250" algn="l"/>
                </a:tabLst>
              </a:pPr>
              <a:endParaRPr kumimoji="1" lang="zh-CN" altLang="zh-CN"/>
            </a:p>
            <a:p>
              <a:pPr defTabSz="762000" eaLnBrk="1" latinLnBrk="1" hangingPunct="1">
                <a:tabLst>
                  <a:tab pos="95250" algn="l"/>
                </a:tabLst>
              </a:pPr>
              <a:endParaRPr kumimoji="1" lang="zh-CN" altLang="de-DE"/>
            </a:p>
          </p:txBody>
        </p:sp>
        <p:grpSp>
          <p:nvGrpSpPr>
            <p:cNvPr id="279" name="Group 276"/>
            <p:cNvGrpSpPr>
              <a:grpSpLocks/>
            </p:cNvGrpSpPr>
            <p:nvPr/>
          </p:nvGrpSpPr>
          <p:grpSpPr bwMode="auto">
            <a:xfrm>
              <a:off x="3984" y="1008"/>
              <a:ext cx="961" cy="1580"/>
              <a:chOff x="3984" y="1008"/>
              <a:chExt cx="961" cy="1580"/>
            </a:xfrm>
          </p:grpSpPr>
          <p:sp>
            <p:nvSpPr>
              <p:cNvPr id="280" name="Rectangle 277"/>
              <p:cNvSpPr>
                <a:spLocks noChangeArrowheads="1"/>
              </p:cNvSpPr>
              <p:nvPr/>
            </p:nvSpPr>
            <p:spPr bwMode="auto">
              <a:xfrm>
                <a:off x="4372" y="1204"/>
                <a:ext cx="376" cy="1048"/>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grpSp>
            <p:nvGrpSpPr>
              <p:cNvPr id="281" name="Group 278"/>
              <p:cNvGrpSpPr>
                <a:grpSpLocks/>
              </p:cNvGrpSpPr>
              <p:nvPr/>
            </p:nvGrpSpPr>
            <p:grpSpPr bwMode="auto">
              <a:xfrm>
                <a:off x="4660" y="1252"/>
                <a:ext cx="40" cy="952"/>
                <a:chOff x="4660" y="1252"/>
                <a:chExt cx="40" cy="952"/>
              </a:xfrm>
            </p:grpSpPr>
            <p:grpSp>
              <p:nvGrpSpPr>
                <p:cNvPr id="318" name="Group 279"/>
                <p:cNvGrpSpPr>
                  <a:grpSpLocks/>
                </p:cNvGrpSpPr>
                <p:nvPr/>
              </p:nvGrpSpPr>
              <p:grpSpPr bwMode="auto">
                <a:xfrm>
                  <a:off x="4660" y="1252"/>
                  <a:ext cx="40" cy="424"/>
                  <a:chOff x="4660" y="1252"/>
                  <a:chExt cx="40" cy="424"/>
                </a:xfrm>
              </p:grpSpPr>
              <p:sp>
                <p:nvSpPr>
                  <p:cNvPr id="328" name="Rectangle 280"/>
                  <p:cNvSpPr>
                    <a:spLocks noChangeArrowheads="1"/>
                  </p:cNvSpPr>
                  <p:nvPr/>
                </p:nvSpPr>
                <p:spPr bwMode="auto">
                  <a:xfrm>
                    <a:off x="4660" y="1252"/>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329" name="Rectangle 281"/>
                  <p:cNvSpPr>
                    <a:spLocks noChangeArrowheads="1"/>
                  </p:cNvSpPr>
                  <p:nvPr/>
                </p:nvSpPr>
                <p:spPr bwMode="auto">
                  <a:xfrm>
                    <a:off x="4660" y="1310"/>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330" name="Rectangle 282"/>
                  <p:cNvSpPr>
                    <a:spLocks noChangeArrowheads="1"/>
                  </p:cNvSpPr>
                  <p:nvPr/>
                </p:nvSpPr>
                <p:spPr bwMode="auto">
                  <a:xfrm>
                    <a:off x="4660" y="1367"/>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331" name="Rectangle 283"/>
                  <p:cNvSpPr>
                    <a:spLocks noChangeArrowheads="1"/>
                  </p:cNvSpPr>
                  <p:nvPr/>
                </p:nvSpPr>
                <p:spPr bwMode="auto">
                  <a:xfrm>
                    <a:off x="4660" y="1425"/>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332" name="Rectangle 284"/>
                  <p:cNvSpPr>
                    <a:spLocks noChangeArrowheads="1"/>
                  </p:cNvSpPr>
                  <p:nvPr/>
                </p:nvSpPr>
                <p:spPr bwMode="auto">
                  <a:xfrm>
                    <a:off x="4660" y="1482"/>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333" name="Rectangle 285"/>
                  <p:cNvSpPr>
                    <a:spLocks noChangeArrowheads="1"/>
                  </p:cNvSpPr>
                  <p:nvPr/>
                </p:nvSpPr>
                <p:spPr bwMode="auto">
                  <a:xfrm>
                    <a:off x="4660" y="1540"/>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334" name="Rectangle 286"/>
                  <p:cNvSpPr>
                    <a:spLocks noChangeArrowheads="1"/>
                  </p:cNvSpPr>
                  <p:nvPr/>
                </p:nvSpPr>
                <p:spPr bwMode="auto">
                  <a:xfrm>
                    <a:off x="4660" y="1598"/>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335" name="Rectangle 287"/>
                  <p:cNvSpPr>
                    <a:spLocks noChangeArrowheads="1"/>
                  </p:cNvSpPr>
                  <p:nvPr/>
                </p:nvSpPr>
                <p:spPr bwMode="auto">
                  <a:xfrm>
                    <a:off x="4660" y="1655"/>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grpSp>
            <p:grpSp>
              <p:nvGrpSpPr>
                <p:cNvPr id="319" name="Group 288"/>
                <p:cNvGrpSpPr>
                  <a:grpSpLocks/>
                </p:cNvGrpSpPr>
                <p:nvPr/>
              </p:nvGrpSpPr>
              <p:grpSpPr bwMode="auto">
                <a:xfrm>
                  <a:off x="4660" y="1780"/>
                  <a:ext cx="40" cy="424"/>
                  <a:chOff x="4660" y="1780"/>
                  <a:chExt cx="40" cy="424"/>
                </a:xfrm>
              </p:grpSpPr>
              <p:sp>
                <p:nvSpPr>
                  <p:cNvPr id="320" name="Rectangle 289"/>
                  <p:cNvSpPr>
                    <a:spLocks noChangeArrowheads="1"/>
                  </p:cNvSpPr>
                  <p:nvPr/>
                </p:nvSpPr>
                <p:spPr bwMode="auto">
                  <a:xfrm>
                    <a:off x="4660" y="1780"/>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321" name="Rectangle 290"/>
                  <p:cNvSpPr>
                    <a:spLocks noChangeArrowheads="1"/>
                  </p:cNvSpPr>
                  <p:nvPr/>
                </p:nvSpPr>
                <p:spPr bwMode="auto">
                  <a:xfrm>
                    <a:off x="4660" y="1838"/>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322" name="Rectangle 291"/>
                  <p:cNvSpPr>
                    <a:spLocks noChangeArrowheads="1"/>
                  </p:cNvSpPr>
                  <p:nvPr/>
                </p:nvSpPr>
                <p:spPr bwMode="auto">
                  <a:xfrm>
                    <a:off x="4660" y="1895"/>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323" name="Rectangle 292"/>
                  <p:cNvSpPr>
                    <a:spLocks noChangeArrowheads="1"/>
                  </p:cNvSpPr>
                  <p:nvPr/>
                </p:nvSpPr>
                <p:spPr bwMode="auto">
                  <a:xfrm>
                    <a:off x="4660" y="1953"/>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324" name="Rectangle 293"/>
                  <p:cNvSpPr>
                    <a:spLocks noChangeArrowheads="1"/>
                  </p:cNvSpPr>
                  <p:nvPr/>
                </p:nvSpPr>
                <p:spPr bwMode="auto">
                  <a:xfrm>
                    <a:off x="4660" y="2010"/>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325" name="Rectangle 294"/>
                  <p:cNvSpPr>
                    <a:spLocks noChangeArrowheads="1"/>
                  </p:cNvSpPr>
                  <p:nvPr/>
                </p:nvSpPr>
                <p:spPr bwMode="auto">
                  <a:xfrm>
                    <a:off x="4660" y="2068"/>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326" name="Rectangle 295"/>
                  <p:cNvSpPr>
                    <a:spLocks noChangeArrowheads="1"/>
                  </p:cNvSpPr>
                  <p:nvPr/>
                </p:nvSpPr>
                <p:spPr bwMode="auto">
                  <a:xfrm>
                    <a:off x="4660" y="2126"/>
                    <a:ext cx="40" cy="20"/>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sp>
                <p:nvSpPr>
                  <p:cNvPr id="327" name="Rectangle 296"/>
                  <p:cNvSpPr>
                    <a:spLocks noChangeArrowheads="1"/>
                  </p:cNvSpPr>
                  <p:nvPr/>
                </p:nvSpPr>
                <p:spPr bwMode="auto">
                  <a:xfrm>
                    <a:off x="4660" y="2183"/>
                    <a:ext cx="40" cy="21"/>
                  </a:xfrm>
                  <a:prstGeom prst="rect">
                    <a:avLst/>
                  </a:prstGeom>
                  <a:solidFill>
                    <a:srgbClr val="919191"/>
                  </a:solidFill>
                  <a:ln w="12700">
                    <a:solidFill>
                      <a:schemeClr val="tx1"/>
                    </a:solidFill>
                    <a:miter lim="800000"/>
                    <a:headEnd/>
                    <a:tailEnd/>
                  </a:ln>
                  <a:effectLst/>
                </p:spPr>
                <p:txBody>
                  <a:bodyPr wrap="none" anchor="ctr"/>
                  <a:lstStyle/>
                  <a:p>
                    <a:endParaRPr lang="zh-TW" altLang="en-US"/>
                  </a:p>
                </p:txBody>
              </p:sp>
            </p:grpSp>
          </p:grpSp>
          <p:grpSp>
            <p:nvGrpSpPr>
              <p:cNvPr id="282" name="Group 297"/>
              <p:cNvGrpSpPr>
                <a:grpSpLocks/>
              </p:cNvGrpSpPr>
              <p:nvPr/>
            </p:nvGrpSpPr>
            <p:grpSpPr bwMode="auto">
              <a:xfrm>
                <a:off x="4420" y="1252"/>
                <a:ext cx="184" cy="952"/>
                <a:chOff x="4420" y="1252"/>
                <a:chExt cx="184" cy="952"/>
              </a:xfrm>
            </p:grpSpPr>
            <p:sp>
              <p:nvSpPr>
                <p:cNvPr id="299" name="Rectangle 298"/>
                <p:cNvSpPr>
                  <a:spLocks noChangeArrowheads="1"/>
                </p:cNvSpPr>
                <p:nvPr/>
              </p:nvSpPr>
              <p:spPr bwMode="auto">
                <a:xfrm>
                  <a:off x="4420" y="125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00" name="Rectangle 299"/>
                <p:cNvSpPr>
                  <a:spLocks noChangeArrowheads="1"/>
                </p:cNvSpPr>
                <p:nvPr/>
              </p:nvSpPr>
              <p:spPr bwMode="auto">
                <a:xfrm>
                  <a:off x="4420" y="130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01" name="Rectangle 300"/>
                <p:cNvSpPr>
                  <a:spLocks noChangeArrowheads="1"/>
                </p:cNvSpPr>
                <p:nvPr/>
              </p:nvSpPr>
              <p:spPr bwMode="auto">
                <a:xfrm>
                  <a:off x="4420" y="134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02" name="Rectangle 301"/>
                <p:cNvSpPr>
                  <a:spLocks noChangeArrowheads="1"/>
                </p:cNvSpPr>
                <p:nvPr/>
              </p:nvSpPr>
              <p:spPr bwMode="auto">
                <a:xfrm>
                  <a:off x="4420" y="139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03" name="Rectangle 302"/>
                <p:cNvSpPr>
                  <a:spLocks noChangeArrowheads="1"/>
                </p:cNvSpPr>
                <p:nvPr/>
              </p:nvSpPr>
              <p:spPr bwMode="auto">
                <a:xfrm>
                  <a:off x="4420" y="144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04" name="Rectangle 303"/>
                <p:cNvSpPr>
                  <a:spLocks noChangeArrowheads="1"/>
                </p:cNvSpPr>
                <p:nvPr/>
              </p:nvSpPr>
              <p:spPr bwMode="auto">
                <a:xfrm>
                  <a:off x="4420" y="149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05" name="Rectangle 304"/>
                <p:cNvSpPr>
                  <a:spLocks noChangeArrowheads="1"/>
                </p:cNvSpPr>
                <p:nvPr/>
              </p:nvSpPr>
              <p:spPr bwMode="auto">
                <a:xfrm>
                  <a:off x="4420" y="154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06" name="Rectangle 305"/>
                <p:cNvSpPr>
                  <a:spLocks noChangeArrowheads="1"/>
                </p:cNvSpPr>
                <p:nvPr/>
              </p:nvSpPr>
              <p:spPr bwMode="auto">
                <a:xfrm>
                  <a:off x="4420" y="158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07" name="Rectangle 306"/>
                <p:cNvSpPr>
                  <a:spLocks noChangeArrowheads="1"/>
                </p:cNvSpPr>
                <p:nvPr/>
              </p:nvSpPr>
              <p:spPr bwMode="auto">
                <a:xfrm>
                  <a:off x="4420" y="163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08" name="Rectangle 307"/>
                <p:cNvSpPr>
                  <a:spLocks noChangeArrowheads="1"/>
                </p:cNvSpPr>
                <p:nvPr/>
              </p:nvSpPr>
              <p:spPr bwMode="auto">
                <a:xfrm>
                  <a:off x="4420" y="178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09" name="Rectangle 308"/>
                <p:cNvSpPr>
                  <a:spLocks noChangeArrowheads="1"/>
                </p:cNvSpPr>
                <p:nvPr/>
              </p:nvSpPr>
              <p:spPr bwMode="auto">
                <a:xfrm>
                  <a:off x="4420" y="182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10" name="Rectangle 309"/>
                <p:cNvSpPr>
                  <a:spLocks noChangeArrowheads="1"/>
                </p:cNvSpPr>
                <p:nvPr/>
              </p:nvSpPr>
              <p:spPr bwMode="auto">
                <a:xfrm>
                  <a:off x="4420" y="187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11" name="Rectangle 310"/>
                <p:cNvSpPr>
                  <a:spLocks noChangeArrowheads="1"/>
                </p:cNvSpPr>
                <p:nvPr/>
              </p:nvSpPr>
              <p:spPr bwMode="auto">
                <a:xfrm>
                  <a:off x="4420" y="192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12" name="Rectangle 311"/>
                <p:cNvSpPr>
                  <a:spLocks noChangeArrowheads="1"/>
                </p:cNvSpPr>
                <p:nvPr/>
              </p:nvSpPr>
              <p:spPr bwMode="auto">
                <a:xfrm>
                  <a:off x="4420" y="1972"/>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13" name="Rectangle 312"/>
                <p:cNvSpPr>
                  <a:spLocks noChangeArrowheads="1"/>
                </p:cNvSpPr>
                <p:nvPr/>
              </p:nvSpPr>
              <p:spPr bwMode="auto">
                <a:xfrm>
                  <a:off x="4420" y="2020"/>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14" name="Rectangle 313"/>
                <p:cNvSpPr>
                  <a:spLocks noChangeArrowheads="1"/>
                </p:cNvSpPr>
                <p:nvPr/>
              </p:nvSpPr>
              <p:spPr bwMode="auto">
                <a:xfrm>
                  <a:off x="4420" y="2068"/>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15" name="Rectangle 314"/>
                <p:cNvSpPr>
                  <a:spLocks noChangeArrowheads="1"/>
                </p:cNvSpPr>
                <p:nvPr/>
              </p:nvSpPr>
              <p:spPr bwMode="auto">
                <a:xfrm>
                  <a:off x="4420" y="2116"/>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16" name="Rectangle 315"/>
                <p:cNvSpPr>
                  <a:spLocks noChangeArrowheads="1"/>
                </p:cNvSpPr>
                <p:nvPr/>
              </p:nvSpPr>
              <p:spPr bwMode="auto">
                <a:xfrm>
                  <a:off x="4420" y="2164"/>
                  <a:ext cx="184" cy="40"/>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17" name="Rectangle 316"/>
                <p:cNvSpPr>
                  <a:spLocks noChangeArrowheads="1"/>
                </p:cNvSpPr>
                <p:nvPr/>
              </p:nvSpPr>
              <p:spPr bwMode="auto">
                <a:xfrm>
                  <a:off x="4420" y="1684"/>
                  <a:ext cx="184" cy="88"/>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grpSp>
          <p:grpSp>
            <p:nvGrpSpPr>
              <p:cNvPr id="283" name="Group 317"/>
              <p:cNvGrpSpPr>
                <a:grpSpLocks/>
              </p:cNvGrpSpPr>
              <p:nvPr/>
            </p:nvGrpSpPr>
            <p:grpSpPr bwMode="auto">
              <a:xfrm>
                <a:off x="3988" y="1204"/>
                <a:ext cx="376" cy="1048"/>
                <a:chOff x="3988" y="1204"/>
                <a:chExt cx="376" cy="1048"/>
              </a:xfrm>
            </p:grpSpPr>
            <p:sp>
              <p:nvSpPr>
                <p:cNvPr id="290" name="Rectangle 318"/>
                <p:cNvSpPr>
                  <a:spLocks noChangeArrowheads="1"/>
                </p:cNvSpPr>
                <p:nvPr/>
              </p:nvSpPr>
              <p:spPr bwMode="auto">
                <a:xfrm>
                  <a:off x="3988" y="1204"/>
                  <a:ext cx="376" cy="1048"/>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291" name="Line 319"/>
                <p:cNvSpPr>
                  <a:spLocks noChangeShapeType="1"/>
                </p:cNvSpPr>
                <p:nvPr/>
              </p:nvSpPr>
              <p:spPr bwMode="auto">
                <a:xfrm>
                  <a:off x="4176" y="1204"/>
                  <a:ext cx="0" cy="1048"/>
                </a:xfrm>
                <a:prstGeom prst="line">
                  <a:avLst/>
                </a:prstGeom>
                <a:noFill/>
                <a:ln w="12700">
                  <a:solidFill>
                    <a:schemeClr val="tx1"/>
                  </a:solidFill>
                  <a:round/>
                  <a:headEnd/>
                  <a:tailEnd/>
                </a:ln>
                <a:effectLst/>
              </p:spPr>
              <p:txBody>
                <a:bodyPr wrap="none" anchor="ctr"/>
                <a:lstStyle/>
                <a:p>
                  <a:endParaRPr lang="zh-TW" altLang="en-US"/>
                </a:p>
              </p:txBody>
            </p:sp>
            <p:grpSp>
              <p:nvGrpSpPr>
                <p:cNvPr id="292" name="Group 320"/>
                <p:cNvGrpSpPr>
                  <a:grpSpLocks/>
                </p:cNvGrpSpPr>
                <p:nvPr/>
              </p:nvGrpSpPr>
              <p:grpSpPr bwMode="auto">
                <a:xfrm>
                  <a:off x="4036" y="1252"/>
                  <a:ext cx="40" cy="280"/>
                  <a:chOff x="4036" y="1252"/>
                  <a:chExt cx="40" cy="280"/>
                </a:xfrm>
              </p:grpSpPr>
              <p:sp>
                <p:nvSpPr>
                  <p:cNvPr id="293" name="Rectangle 321"/>
                  <p:cNvSpPr>
                    <a:spLocks noChangeArrowheads="1"/>
                  </p:cNvSpPr>
                  <p:nvPr/>
                </p:nvSpPr>
                <p:spPr bwMode="auto">
                  <a:xfrm>
                    <a:off x="4036" y="1252"/>
                    <a:ext cx="40" cy="40"/>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294" name="Rectangle 322"/>
                  <p:cNvSpPr>
                    <a:spLocks noChangeArrowheads="1"/>
                  </p:cNvSpPr>
                  <p:nvPr/>
                </p:nvSpPr>
                <p:spPr bwMode="auto">
                  <a:xfrm>
                    <a:off x="4036" y="1300"/>
                    <a:ext cx="40" cy="40"/>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295" name="Rectangle 323"/>
                  <p:cNvSpPr>
                    <a:spLocks noChangeArrowheads="1"/>
                  </p:cNvSpPr>
                  <p:nvPr/>
                </p:nvSpPr>
                <p:spPr bwMode="auto">
                  <a:xfrm>
                    <a:off x="4036" y="1348"/>
                    <a:ext cx="40" cy="40"/>
                  </a:xfrm>
                  <a:prstGeom prst="rect">
                    <a:avLst/>
                  </a:prstGeom>
                  <a:solidFill>
                    <a:srgbClr val="51DC00"/>
                  </a:solidFill>
                  <a:ln w="12700">
                    <a:solidFill>
                      <a:schemeClr val="tx1"/>
                    </a:solidFill>
                    <a:miter lim="800000"/>
                    <a:headEnd/>
                    <a:tailEnd/>
                  </a:ln>
                  <a:effectLst/>
                </p:spPr>
                <p:txBody>
                  <a:bodyPr wrap="none" anchor="ctr"/>
                  <a:lstStyle/>
                  <a:p>
                    <a:endParaRPr lang="zh-TW" altLang="en-US"/>
                  </a:p>
                </p:txBody>
              </p:sp>
              <p:sp>
                <p:nvSpPr>
                  <p:cNvPr id="296" name="Rectangle 324"/>
                  <p:cNvSpPr>
                    <a:spLocks noChangeArrowheads="1"/>
                  </p:cNvSpPr>
                  <p:nvPr/>
                </p:nvSpPr>
                <p:spPr bwMode="auto">
                  <a:xfrm>
                    <a:off x="4036" y="1396"/>
                    <a:ext cx="40" cy="40"/>
                  </a:xfrm>
                  <a:prstGeom prst="rect">
                    <a:avLst/>
                  </a:prstGeom>
                  <a:solidFill>
                    <a:srgbClr val="FAFD00"/>
                  </a:solidFill>
                  <a:ln w="12700">
                    <a:solidFill>
                      <a:schemeClr val="tx1"/>
                    </a:solidFill>
                    <a:miter lim="800000"/>
                    <a:headEnd/>
                    <a:tailEnd/>
                  </a:ln>
                  <a:effectLst/>
                </p:spPr>
                <p:txBody>
                  <a:bodyPr wrap="none" anchor="ctr"/>
                  <a:lstStyle/>
                  <a:p>
                    <a:endParaRPr lang="zh-TW" altLang="en-US"/>
                  </a:p>
                </p:txBody>
              </p:sp>
              <p:sp>
                <p:nvSpPr>
                  <p:cNvPr id="297" name="Rectangle 325"/>
                  <p:cNvSpPr>
                    <a:spLocks noChangeArrowheads="1"/>
                  </p:cNvSpPr>
                  <p:nvPr/>
                </p:nvSpPr>
                <p:spPr bwMode="auto">
                  <a:xfrm>
                    <a:off x="4036" y="1444"/>
                    <a:ext cx="40" cy="40"/>
                  </a:xfrm>
                  <a:prstGeom prst="rect">
                    <a:avLst/>
                  </a:prstGeom>
                  <a:solidFill>
                    <a:srgbClr val="51DC00"/>
                  </a:solidFill>
                  <a:ln w="12700">
                    <a:solidFill>
                      <a:schemeClr val="tx1"/>
                    </a:solidFill>
                    <a:miter lim="800000"/>
                    <a:headEnd/>
                    <a:tailEnd/>
                  </a:ln>
                  <a:effectLst/>
                </p:spPr>
                <p:txBody>
                  <a:bodyPr wrap="none" anchor="ctr"/>
                  <a:lstStyle/>
                  <a:p>
                    <a:endParaRPr lang="zh-TW" altLang="en-US"/>
                  </a:p>
                </p:txBody>
              </p:sp>
              <p:sp>
                <p:nvSpPr>
                  <p:cNvPr id="298" name="Rectangle 326"/>
                  <p:cNvSpPr>
                    <a:spLocks noChangeArrowheads="1"/>
                  </p:cNvSpPr>
                  <p:nvPr/>
                </p:nvSpPr>
                <p:spPr bwMode="auto">
                  <a:xfrm>
                    <a:off x="4036" y="1492"/>
                    <a:ext cx="40" cy="40"/>
                  </a:xfrm>
                  <a:prstGeom prst="rect">
                    <a:avLst/>
                  </a:prstGeom>
                  <a:solidFill>
                    <a:srgbClr val="F6BF69"/>
                  </a:solidFill>
                  <a:ln w="12700">
                    <a:solidFill>
                      <a:schemeClr val="tx1"/>
                    </a:solidFill>
                    <a:miter lim="800000"/>
                    <a:headEnd/>
                    <a:tailEnd/>
                  </a:ln>
                  <a:effectLst/>
                </p:spPr>
                <p:txBody>
                  <a:bodyPr wrap="none" anchor="ctr"/>
                  <a:lstStyle/>
                  <a:p>
                    <a:endParaRPr lang="zh-TW" altLang="en-US"/>
                  </a:p>
                </p:txBody>
              </p:sp>
            </p:grpSp>
          </p:grpSp>
          <p:grpSp>
            <p:nvGrpSpPr>
              <p:cNvPr id="284" name="Group 327"/>
              <p:cNvGrpSpPr>
                <a:grpSpLocks/>
              </p:cNvGrpSpPr>
              <p:nvPr/>
            </p:nvGrpSpPr>
            <p:grpSpPr bwMode="auto">
              <a:xfrm>
                <a:off x="3984" y="1008"/>
                <a:ext cx="961" cy="193"/>
                <a:chOff x="3984" y="1008"/>
                <a:chExt cx="961" cy="193"/>
              </a:xfrm>
            </p:grpSpPr>
            <p:sp>
              <p:nvSpPr>
                <p:cNvPr id="287" name="Freeform 328"/>
                <p:cNvSpPr>
                  <a:spLocks/>
                </p:cNvSpPr>
                <p:nvPr/>
              </p:nvSpPr>
              <p:spPr bwMode="auto">
                <a:xfrm>
                  <a:off x="3984" y="1008"/>
                  <a:ext cx="961" cy="193"/>
                </a:xfrm>
                <a:custGeom>
                  <a:avLst/>
                  <a:gdLst/>
                  <a:ahLst/>
                  <a:cxnLst>
                    <a:cxn ang="0">
                      <a:pos x="0" y="192"/>
                    </a:cxn>
                    <a:cxn ang="0">
                      <a:pos x="192" y="0"/>
                    </a:cxn>
                    <a:cxn ang="0">
                      <a:pos x="912" y="0"/>
                    </a:cxn>
                    <a:cxn ang="0">
                      <a:pos x="960" y="0"/>
                    </a:cxn>
                    <a:cxn ang="0">
                      <a:pos x="768" y="192"/>
                    </a:cxn>
                    <a:cxn ang="0">
                      <a:pos x="0" y="192"/>
                    </a:cxn>
                  </a:cxnLst>
                  <a:rect l="0" t="0" r="r" b="b"/>
                  <a:pathLst>
                    <a:path w="961" h="193">
                      <a:moveTo>
                        <a:pt x="0" y="192"/>
                      </a:moveTo>
                      <a:lnTo>
                        <a:pt x="192" y="0"/>
                      </a:lnTo>
                      <a:lnTo>
                        <a:pt x="912" y="0"/>
                      </a:lnTo>
                      <a:lnTo>
                        <a:pt x="960" y="0"/>
                      </a:lnTo>
                      <a:lnTo>
                        <a:pt x="768" y="192"/>
                      </a:lnTo>
                      <a:lnTo>
                        <a:pt x="0" y="192"/>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288" name="Freeform 329"/>
                <p:cNvSpPr>
                  <a:spLocks/>
                </p:cNvSpPr>
                <p:nvPr/>
              </p:nvSpPr>
              <p:spPr bwMode="auto">
                <a:xfrm>
                  <a:off x="4080" y="1056"/>
                  <a:ext cx="769" cy="97"/>
                </a:xfrm>
                <a:custGeom>
                  <a:avLst/>
                  <a:gdLst/>
                  <a:ahLst/>
                  <a:cxnLst>
                    <a:cxn ang="0">
                      <a:pos x="0" y="96"/>
                    </a:cxn>
                    <a:cxn ang="0">
                      <a:pos x="96" y="0"/>
                    </a:cxn>
                    <a:cxn ang="0">
                      <a:pos x="768" y="0"/>
                    </a:cxn>
                    <a:cxn ang="0">
                      <a:pos x="672" y="96"/>
                    </a:cxn>
                    <a:cxn ang="0">
                      <a:pos x="0" y="96"/>
                    </a:cxn>
                  </a:cxnLst>
                  <a:rect l="0" t="0" r="r" b="b"/>
                  <a:pathLst>
                    <a:path w="769" h="97">
                      <a:moveTo>
                        <a:pt x="0" y="96"/>
                      </a:moveTo>
                      <a:lnTo>
                        <a:pt x="96" y="0"/>
                      </a:lnTo>
                      <a:lnTo>
                        <a:pt x="768" y="0"/>
                      </a:lnTo>
                      <a:lnTo>
                        <a:pt x="672"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289" name="Line 330"/>
                <p:cNvSpPr>
                  <a:spLocks noChangeShapeType="1"/>
                </p:cNvSpPr>
                <p:nvPr/>
              </p:nvSpPr>
              <p:spPr bwMode="auto">
                <a:xfrm>
                  <a:off x="4944" y="1012"/>
                  <a:ext cx="0" cy="40"/>
                </a:xfrm>
                <a:prstGeom prst="line">
                  <a:avLst/>
                </a:prstGeom>
                <a:noFill/>
                <a:ln w="12700">
                  <a:solidFill>
                    <a:schemeClr val="tx1"/>
                  </a:solidFill>
                  <a:round/>
                  <a:headEnd/>
                  <a:tailEnd/>
                </a:ln>
                <a:effectLst/>
              </p:spPr>
              <p:txBody>
                <a:bodyPr wrap="none" anchor="ctr"/>
                <a:lstStyle/>
                <a:p>
                  <a:endParaRPr lang="zh-TW" altLang="en-US"/>
                </a:p>
              </p:txBody>
            </p:sp>
          </p:grpSp>
          <p:sp>
            <p:nvSpPr>
              <p:cNvPr id="285" name="Freeform 331"/>
              <p:cNvSpPr>
                <a:spLocks/>
              </p:cNvSpPr>
              <p:nvPr/>
            </p:nvSpPr>
            <p:spPr bwMode="auto">
              <a:xfrm>
                <a:off x="4752" y="1008"/>
                <a:ext cx="193" cy="1249"/>
              </a:xfrm>
              <a:custGeom>
                <a:avLst/>
                <a:gdLst/>
                <a:ahLst/>
                <a:cxnLst>
                  <a:cxn ang="0">
                    <a:pos x="0" y="1248"/>
                  </a:cxn>
                  <a:cxn ang="0">
                    <a:pos x="192" y="1056"/>
                  </a:cxn>
                  <a:cxn ang="0">
                    <a:pos x="192" y="0"/>
                  </a:cxn>
                  <a:cxn ang="0">
                    <a:pos x="0" y="192"/>
                  </a:cxn>
                  <a:cxn ang="0">
                    <a:pos x="0" y="1248"/>
                  </a:cxn>
                </a:cxnLst>
                <a:rect l="0" t="0" r="r" b="b"/>
                <a:pathLst>
                  <a:path w="193" h="1249">
                    <a:moveTo>
                      <a:pt x="0" y="1248"/>
                    </a:moveTo>
                    <a:lnTo>
                      <a:pt x="192" y="1056"/>
                    </a:lnTo>
                    <a:lnTo>
                      <a:pt x="192" y="0"/>
                    </a:lnTo>
                    <a:lnTo>
                      <a:pt x="0" y="192"/>
                    </a:lnTo>
                    <a:lnTo>
                      <a:pt x="0" y="124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286" name="AutoShape 332"/>
              <p:cNvSpPr>
                <a:spLocks noChangeArrowheads="1"/>
              </p:cNvSpPr>
              <p:nvPr/>
            </p:nvSpPr>
            <p:spPr bwMode="auto">
              <a:xfrm rot="16200000" flipH="1">
                <a:off x="4025" y="2360"/>
                <a:ext cx="272" cy="184"/>
              </a:xfrm>
              <a:prstGeom prst="rightArrow">
                <a:avLst>
                  <a:gd name="adj1" fmla="val 50000"/>
                  <a:gd name="adj2" fmla="val 73920"/>
                </a:avLst>
              </a:prstGeom>
              <a:solidFill>
                <a:srgbClr val="F6BF69"/>
              </a:solidFill>
              <a:ln w="12700">
                <a:solidFill>
                  <a:schemeClr val="tx1"/>
                </a:solidFill>
                <a:miter lim="800000"/>
                <a:headEnd/>
                <a:tailEnd/>
              </a:ln>
              <a:effectLst/>
            </p:spPr>
            <p:txBody>
              <a:bodyPr wrap="none" anchor="ctr"/>
              <a:lstStyle/>
              <a:p>
                <a:endParaRPr lang="zh-TW" altLang="en-US"/>
              </a:p>
            </p:txBody>
          </p:sp>
        </p:grpSp>
      </p:grpSp>
      <p:grpSp>
        <p:nvGrpSpPr>
          <p:cNvPr id="336" name="Group 333"/>
          <p:cNvGrpSpPr>
            <a:grpSpLocks/>
          </p:cNvGrpSpPr>
          <p:nvPr/>
        </p:nvGrpSpPr>
        <p:grpSpPr bwMode="auto">
          <a:xfrm>
            <a:off x="7414640" y="2640533"/>
            <a:ext cx="1414463" cy="4276726"/>
            <a:chOff x="4786" y="1008"/>
            <a:chExt cx="891" cy="2694"/>
          </a:xfrm>
        </p:grpSpPr>
        <p:sp>
          <p:nvSpPr>
            <p:cNvPr id="337" name="Rectangle 334"/>
            <p:cNvSpPr>
              <a:spLocks noChangeArrowheads="1"/>
            </p:cNvSpPr>
            <p:nvPr/>
          </p:nvSpPr>
          <p:spPr bwMode="auto">
            <a:xfrm>
              <a:off x="4804" y="1204"/>
              <a:ext cx="376" cy="1048"/>
            </a:xfrm>
            <a:prstGeom prst="rect">
              <a:avLst/>
            </a:prstGeom>
            <a:solidFill>
              <a:schemeClr val="bg2"/>
            </a:solidFill>
            <a:ln w="12700">
              <a:solidFill>
                <a:schemeClr val="tx1"/>
              </a:solidFill>
              <a:miter lim="800000"/>
              <a:headEnd/>
              <a:tailEnd/>
            </a:ln>
            <a:effectLst/>
          </p:spPr>
          <p:txBody>
            <a:bodyPr wrap="none" anchor="ctr"/>
            <a:lstStyle/>
            <a:p>
              <a:endParaRPr lang="zh-TW" altLang="en-US"/>
            </a:p>
          </p:txBody>
        </p:sp>
        <p:sp>
          <p:nvSpPr>
            <p:cNvPr id="338" name="Line 335"/>
            <p:cNvSpPr>
              <a:spLocks noChangeShapeType="1"/>
            </p:cNvSpPr>
            <p:nvPr/>
          </p:nvSpPr>
          <p:spPr bwMode="auto">
            <a:xfrm>
              <a:off x="4992" y="1204"/>
              <a:ext cx="0" cy="1048"/>
            </a:xfrm>
            <a:prstGeom prst="line">
              <a:avLst/>
            </a:prstGeom>
            <a:noFill/>
            <a:ln w="12700">
              <a:solidFill>
                <a:schemeClr val="tx1"/>
              </a:solidFill>
              <a:round/>
              <a:headEnd/>
              <a:tailEnd/>
            </a:ln>
            <a:effectLst/>
          </p:spPr>
          <p:txBody>
            <a:bodyPr wrap="none" anchor="ctr"/>
            <a:lstStyle/>
            <a:p>
              <a:endParaRPr lang="zh-TW" altLang="en-US"/>
            </a:p>
          </p:txBody>
        </p:sp>
        <p:grpSp>
          <p:nvGrpSpPr>
            <p:cNvPr id="339" name="Group 336"/>
            <p:cNvGrpSpPr>
              <a:grpSpLocks/>
            </p:cNvGrpSpPr>
            <p:nvPr/>
          </p:nvGrpSpPr>
          <p:grpSpPr bwMode="auto">
            <a:xfrm>
              <a:off x="4852" y="1252"/>
              <a:ext cx="40" cy="280"/>
              <a:chOff x="4852" y="1252"/>
              <a:chExt cx="40" cy="280"/>
            </a:xfrm>
          </p:grpSpPr>
          <p:sp>
            <p:nvSpPr>
              <p:cNvPr id="347" name="Rectangle 337"/>
              <p:cNvSpPr>
                <a:spLocks noChangeArrowheads="1"/>
              </p:cNvSpPr>
              <p:nvPr/>
            </p:nvSpPr>
            <p:spPr bwMode="auto">
              <a:xfrm>
                <a:off x="4852" y="1252"/>
                <a:ext cx="40" cy="40"/>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348" name="Rectangle 338"/>
              <p:cNvSpPr>
                <a:spLocks noChangeArrowheads="1"/>
              </p:cNvSpPr>
              <p:nvPr/>
            </p:nvSpPr>
            <p:spPr bwMode="auto">
              <a:xfrm>
                <a:off x="4852" y="1300"/>
                <a:ext cx="40" cy="40"/>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349" name="Rectangle 339"/>
              <p:cNvSpPr>
                <a:spLocks noChangeArrowheads="1"/>
              </p:cNvSpPr>
              <p:nvPr/>
            </p:nvSpPr>
            <p:spPr bwMode="auto">
              <a:xfrm>
                <a:off x="4852" y="1348"/>
                <a:ext cx="40" cy="40"/>
              </a:xfrm>
              <a:prstGeom prst="rect">
                <a:avLst/>
              </a:prstGeom>
              <a:solidFill>
                <a:srgbClr val="51DC00"/>
              </a:solidFill>
              <a:ln w="12700">
                <a:solidFill>
                  <a:schemeClr val="tx1"/>
                </a:solidFill>
                <a:miter lim="800000"/>
                <a:headEnd/>
                <a:tailEnd/>
              </a:ln>
              <a:effectLst/>
            </p:spPr>
            <p:txBody>
              <a:bodyPr wrap="none" anchor="ctr"/>
              <a:lstStyle/>
              <a:p>
                <a:endParaRPr lang="zh-TW" altLang="en-US"/>
              </a:p>
            </p:txBody>
          </p:sp>
          <p:sp>
            <p:nvSpPr>
              <p:cNvPr id="350" name="Rectangle 340"/>
              <p:cNvSpPr>
                <a:spLocks noChangeArrowheads="1"/>
              </p:cNvSpPr>
              <p:nvPr/>
            </p:nvSpPr>
            <p:spPr bwMode="auto">
              <a:xfrm>
                <a:off x="4852" y="1396"/>
                <a:ext cx="40" cy="40"/>
              </a:xfrm>
              <a:prstGeom prst="rect">
                <a:avLst/>
              </a:prstGeom>
              <a:solidFill>
                <a:srgbClr val="FAFD00"/>
              </a:solidFill>
              <a:ln w="12700">
                <a:solidFill>
                  <a:schemeClr val="tx1"/>
                </a:solidFill>
                <a:miter lim="800000"/>
                <a:headEnd/>
                <a:tailEnd/>
              </a:ln>
              <a:effectLst/>
            </p:spPr>
            <p:txBody>
              <a:bodyPr wrap="none" anchor="ctr"/>
              <a:lstStyle/>
              <a:p>
                <a:endParaRPr lang="zh-TW" altLang="en-US"/>
              </a:p>
            </p:txBody>
          </p:sp>
          <p:sp>
            <p:nvSpPr>
              <p:cNvPr id="351" name="Rectangle 341"/>
              <p:cNvSpPr>
                <a:spLocks noChangeArrowheads="1"/>
              </p:cNvSpPr>
              <p:nvPr/>
            </p:nvSpPr>
            <p:spPr bwMode="auto">
              <a:xfrm>
                <a:off x="4852" y="1444"/>
                <a:ext cx="40" cy="40"/>
              </a:xfrm>
              <a:prstGeom prst="rect">
                <a:avLst/>
              </a:prstGeom>
              <a:solidFill>
                <a:srgbClr val="51DC00"/>
              </a:solidFill>
              <a:ln w="12700">
                <a:solidFill>
                  <a:schemeClr val="tx1"/>
                </a:solidFill>
                <a:miter lim="800000"/>
                <a:headEnd/>
                <a:tailEnd/>
              </a:ln>
              <a:effectLst/>
            </p:spPr>
            <p:txBody>
              <a:bodyPr wrap="none" anchor="ctr"/>
              <a:lstStyle/>
              <a:p>
                <a:endParaRPr lang="zh-TW" altLang="en-US"/>
              </a:p>
            </p:txBody>
          </p:sp>
          <p:sp>
            <p:nvSpPr>
              <p:cNvPr id="352" name="Rectangle 342"/>
              <p:cNvSpPr>
                <a:spLocks noChangeArrowheads="1"/>
              </p:cNvSpPr>
              <p:nvPr/>
            </p:nvSpPr>
            <p:spPr bwMode="auto">
              <a:xfrm>
                <a:off x="4852" y="1492"/>
                <a:ext cx="40" cy="40"/>
              </a:xfrm>
              <a:prstGeom prst="rect">
                <a:avLst/>
              </a:prstGeom>
              <a:solidFill>
                <a:srgbClr val="F6BF69"/>
              </a:solidFill>
              <a:ln w="12700">
                <a:solidFill>
                  <a:schemeClr val="tx1"/>
                </a:solidFill>
                <a:miter lim="800000"/>
                <a:headEnd/>
                <a:tailEnd/>
              </a:ln>
              <a:effectLst/>
            </p:spPr>
            <p:txBody>
              <a:bodyPr wrap="none" anchor="ctr"/>
              <a:lstStyle/>
              <a:p>
                <a:endParaRPr lang="zh-TW" altLang="en-US"/>
              </a:p>
            </p:txBody>
          </p:sp>
        </p:grpSp>
        <p:grpSp>
          <p:nvGrpSpPr>
            <p:cNvPr id="340" name="Group 343"/>
            <p:cNvGrpSpPr>
              <a:grpSpLocks/>
            </p:cNvGrpSpPr>
            <p:nvPr/>
          </p:nvGrpSpPr>
          <p:grpSpPr bwMode="auto">
            <a:xfrm>
              <a:off x="4800" y="1008"/>
              <a:ext cx="577" cy="193"/>
              <a:chOff x="4800" y="1008"/>
              <a:chExt cx="577" cy="193"/>
            </a:xfrm>
          </p:grpSpPr>
          <p:sp>
            <p:nvSpPr>
              <p:cNvPr id="345" name="Freeform 344"/>
              <p:cNvSpPr>
                <a:spLocks/>
              </p:cNvSpPr>
              <p:nvPr/>
            </p:nvSpPr>
            <p:spPr bwMode="auto">
              <a:xfrm>
                <a:off x="4800" y="1008"/>
                <a:ext cx="577" cy="193"/>
              </a:xfrm>
              <a:custGeom>
                <a:avLst/>
                <a:gdLst/>
                <a:ahLst/>
                <a:cxnLst>
                  <a:cxn ang="0">
                    <a:pos x="0" y="192"/>
                  </a:cxn>
                  <a:cxn ang="0">
                    <a:pos x="192" y="0"/>
                  </a:cxn>
                  <a:cxn ang="0">
                    <a:pos x="480" y="0"/>
                  </a:cxn>
                  <a:cxn ang="0">
                    <a:pos x="528" y="0"/>
                  </a:cxn>
                  <a:cxn ang="0">
                    <a:pos x="576" y="0"/>
                  </a:cxn>
                  <a:cxn ang="0">
                    <a:pos x="384" y="192"/>
                  </a:cxn>
                  <a:cxn ang="0">
                    <a:pos x="0" y="192"/>
                  </a:cxn>
                </a:cxnLst>
                <a:rect l="0" t="0" r="r" b="b"/>
                <a:pathLst>
                  <a:path w="577" h="193">
                    <a:moveTo>
                      <a:pt x="0" y="192"/>
                    </a:moveTo>
                    <a:lnTo>
                      <a:pt x="192" y="0"/>
                    </a:lnTo>
                    <a:lnTo>
                      <a:pt x="480" y="0"/>
                    </a:lnTo>
                    <a:lnTo>
                      <a:pt x="528" y="0"/>
                    </a:lnTo>
                    <a:lnTo>
                      <a:pt x="576" y="0"/>
                    </a:lnTo>
                    <a:lnTo>
                      <a:pt x="384" y="192"/>
                    </a:lnTo>
                    <a:lnTo>
                      <a:pt x="0" y="192"/>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46" name="Freeform 345"/>
              <p:cNvSpPr>
                <a:spLocks/>
              </p:cNvSpPr>
              <p:nvPr/>
            </p:nvSpPr>
            <p:spPr bwMode="auto">
              <a:xfrm>
                <a:off x="4896" y="1056"/>
                <a:ext cx="385" cy="97"/>
              </a:xfrm>
              <a:custGeom>
                <a:avLst/>
                <a:gdLst/>
                <a:ahLst/>
                <a:cxnLst>
                  <a:cxn ang="0">
                    <a:pos x="0" y="96"/>
                  </a:cxn>
                  <a:cxn ang="0">
                    <a:pos x="96" y="0"/>
                  </a:cxn>
                  <a:cxn ang="0">
                    <a:pos x="384" y="0"/>
                  </a:cxn>
                  <a:cxn ang="0">
                    <a:pos x="288" y="96"/>
                  </a:cxn>
                  <a:cxn ang="0">
                    <a:pos x="0" y="96"/>
                  </a:cxn>
                </a:cxnLst>
                <a:rect l="0" t="0" r="r" b="b"/>
                <a:pathLst>
                  <a:path w="385" h="97">
                    <a:moveTo>
                      <a:pt x="0" y="96"/>
                    </a:moveTo>
                    <a:lnTo>
                      <a:pt x="96" y="0"/>
                    </a:lnTo>
                    <a:lnTo>
                      <a:pt x="384" y="0"/>
                    </a:lnTo>
                    <a:lnTo>
                      <a:pt x="28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341" name="Line 346"/>
            <p:cNvSpPr>
              <a:spLocks noChangeShapeType="1"/>
            </p:cNvSpPr>
            <p:nvPr/>
          </p:nvSpPr>
          <p:spPr bwMode="auto">
            <a:xfrm>
              <a:off x="5376" y="1012"/>
              <a:ext cx="0" cy="40"/>
            </a:xfrm>
            <a:prstGeom prst="line">
              <a:avLst/>
            </a:prstGeom>
            <a:noFill/>
            <a:ln w="12700">
              <a:solidFill>
                <a:schemeClr val="tx1"/>
              </a:solidFill>
              <a:round/>
              <a:headEnd/>
              <a:tailEnd/>
            </a:ln>
            <a:effectLst/>
          </p:spPr>
          <p:txBody>
            <a:bodyPr wrap="none" anchor="ctr"/>
            <a:lstStyle/>
            <a:p>
              <a:endParaRPr lang="zh-TW" altLang="en-US"/>
            </a:p>
          </p:txBody>
        </p:sp>
        <p:sp>
          <p:nvSpPr>
            <p:cNvPr id="342" name="Freeform 347"/>
            <p:cNvSpPr>
              <a:spLocks/>
            </p:cNvSpPr>
            <p:nvPr/>
          </p:nvSpPr>
          <p:spPr bwMode="auto">
            <a:xfrm>
              <a:off x="5184" y="1008"/>
              <a:ext cx="193" cy="1249"/>
            </a:xfrm>
            <a:custGeom>
              <a:avLst/>
              <a:gdLst/>
              <a:ahLst/>
              <a:cxnLst>
                <a:cxn ang="0">
                  <a:pos x="0" y="1248"/>
                </a:cxn>
                <a:cxn ang="0">
                  <a:pos x="192" y="1056"/>
                </a:cxn>
                <a:cxn ang="0">
                  <a:pos x="192" y="0"/>
                </a:cxn>
                <a:cxn ang="0">
                  <a:pos x="0" y="192"/>
                </a:cxn>
                <a:cxn ang="0">
                  <a:pos x="0" y="1248"/>
                </a:cxn>
              </a:cxnLst>
              <a:rect l="0" t="0" r="r" b="b"/>
              <a:pathLst>
                <a:path w="193" h="1249">
                  <a:moveTo>
                    <a:pt x="0" y="1248"/>
                  </a:moveTo>
                  <a:lnTo>
                    <a:pt x="192" y="1056"/>
                  </a:lnTo>
                  <a:lnTo>
                    <a:pt x="192" y="0"/>
                  </a:lnTo>
                  <a:lnTo>
                    <a:pt x="0" y="192"/>
                  </a:lnTo>
                  <a:lnTo>
                    <a:pt x="0" y="124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43" name="Rectangle 348"/>
            <p:cNvSpPr>
              <a:spLocks noChangeArrowheads="1"/>
            </p:cNvSpPr>
            <p:nvPr/>
          </p:nvSpPr>
          <p:spPr bwMode="auto">
            <a:xfrm>
              <a:off x="4786" y="2599"/>
              <a:ext cx="891" cy="1103"/>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zh-CN" altLang="de-DE"/>
                <a:t>  </a:t>
              </a:r>
              <a:r>
                <a:rPr kumimoji="1" lang="de-DE" altLang="zh-CN"/>
                <a:t>CP:</a:t>
              </a:r>
              <a:endParaRPr kumimoji="1" lang="de-DE" altLang="zh-CN" b="0"/>
            </a:p>
            <a:p>
              <a:pPr defTabSz="762000" eaLnBrk="1" hangingPunct="1"/>
              <a:r>
                <a:rPr kumimoji="1" lang="de-DE" altLang="zh-CN" b="0" smtClean="0"/>
                <a:t>-</a:t>
              </a:r>
              <a:r>
                <a:rPr kumimoji="1" lang="zh-CN" altLang="en-US" b="0" smtClean="0"/>
                <a:t>點</a:t>
              </a:r>
              <a:r>
                <a:rPr kumimoji="1" lang="en-US" altLang="zh-CN" b="0" smtClean="0"/>
                <a:t>-</a:t>
              </a:r>
              <a:r>
                <a:rPr kumimoji="1" lang="zh-CN" altLang="en-US" b="0" smtClean="0"/>
                <a:t>到</a:t>
              </a:r>
              <a:r>
                <a:rPr kumimoji="1" lang="en-US" altLang="zh-CN" b="0" smtClean="0"/>
                <a:t>-</a:t>
              </a:r>
              <a:r>
                <a:rPr kumimoji="1" lang="zh-CN" altLang="en-US" b="0" smtClean="0"/>
                <a:t>點</a:t>
              </a:r>
              <a:endParaRPr kumimoji="1" lang="zh-CN" altLang="de-DE" b="0"/>
            </a:p>
            <a:p>
              <a:pPr defTabSz="762000" eaLnBrk="1" hangingPunct="1"/>
              <a:r>
                <a:rPr kumimoji="1" lang="en-US" altLang="zh-CN" b="0" smtClean="0"/>
                <a:t>-</a:t>
              </a:r>
              <a:r>
                <a:rPr kumimoji="1" lang="de-DE" altLang="zh-CN" b="0" smtClean="0"/>
                <a:t>PROFIBUS</a:t>
              </a:r>
              <a:endParaRPr kumimoji="1" lang="de-DE" altLang="zh-CN" b="0"/>
            </a:p>
            <a:p>
              <a:pPr defTabSz="762000" eaLnBrk="1" hangingPunct="1"/>
              <a:r>
                <a:rPr kumimoji="1" lang="de-DE" altLang="zh-CN" b="0" smtClean="0"/>
                <a:t>-</a:t>
              </a:r>
              <a:r>
                <a:rPr kumimoji="1" lang="zh-CN" altLang="en-US" b="0" smtClean="0"/>
                <a:t>工業乙太網</a:t>
              </a:r>
              <a:endParaRPr kumimoji="1" lang="zh-CN" altLang="de-DE" b="0"/>
            </a:p>
            <a:p>
              <a:pPr defTabSz="762000" eaLnBrk="1" hangingPunct="1"/>
              <a:endParaRPr kumimoji="1" lang="zh-CN" altLang="zh-CN" b="0"/>
            </a:p>
            <a:p>
              <a:pPr defTabSz="762000" eaLnBrk="1" latinLnBrk="1" hangingPunct="1"/>
              <a:endParaRPr kumimoji="1" lang="zh-CN" altLang="de-DE" b="0"/>
            </a:p>
          </p:txBody>
        </p:sp>
        <p:sp>
          <p:nvSpPr>
            <p:cNvPr id="344" name="AutoShape 349"/>
            <p:cNvSpPr>
              <a:spLocks noChangeArrowheads="1"/>
            </p:cNvSpPr>
            <p:nvPr/>
          </p:nvSpPr>
          <p:spPr bwMode="auto">
            <a:xfrm rot="16200000" flipH="1">
              <a:off x="4883" y="2360"/>
              <a:ext cx="272" cy="184"/>
            </a:xfrm>
            <a:prstGeom prst="rightArrow">
              <a:avLst>
                <a:gd name="adj1" fmla="val 50000"/>
                <a:gd name="adj2" fmla="val 73920"/>
              </a:avLst>
            </a:prstGeom>
            <a:solidFill>
              <a:srgbClr val="00FF00"/>
            </a:solidFill>
            <a:ln w="12700">
              <a:solidFill>
                <a:schemeClr val="tx1"/>
              </a:solidFill>
              <a:miter lim="800000"/>
              <a:headEnd/>
              <a:tailEnd/>
            </a:ln>
            <a:effectLst/>
          </p:spPr>
          <p:txBody>
            <a:bodyPr wrap="none" anchor="ctr"/>
            <a:lstStyle/>
            <a:p>
              <a:endParaRPr lang="zh-TW" altLang="en-US"/>
            </a:p>
          </p:txBody>
        </p:sp>
      </p:grpSp>
      <p:sp>
        <p:nvSpPr>
          <p:cNvPr id="354" name="Rectangle 2"/>
          <p:cNvSpPr txBox="1">
            <a:spLocks noChangeArrowheads="1"/>
          </p:cNvSpPr>
          <p:nvPr/>
        </p:nvSpPr>
        <p:spPr>
          <a:xfrm>
            <a:off x="683568" y="1638002"/>
            <a:ext cx="8301037" cy="350838"/>
          </a:xfrm>
          <a:prstGeom prst="rect">
            <a:avLst/>
          </a:prstGeom>
          <a:noFill/>
          <a:ln/>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altLang="zh-CN" sz="2800" b="0" i="0" u="none" strike="noStrike" kern="1200" cap="none" spc="0" normalizeH="0" baseline="0" noProof="0" dirty="0" smtClean="0">
                <a:ln>
                  <a:noFill/>
                </a:ln>
                <a:solidFill>
                  <a:schemeClr val="tx2"/>
                </a:solidFill>
                <a:effectLst/>
                <a:uLnTx/>
                <a:uFillTx/>
                <a:latin typeface="+mj-lt"/>
                <a:ea typeface="+mj-ea"/>
                <a:cs typeface="+mj-cs"/>
              </a:rPr>
              <a:t>S7-300:</a:t>
            </a:r>
            <a:r>
              <a:rPr kumimoji="0" lang="zh-CN" altLang="en-US" sz="2800" b="0" i="0" u="none" strike="noStrike" kern="1200" cap="none" spc="0" normalizeH="0" baseline="0" noProof="0" dirty="0" smtClean="0">
                <a:ln>
                  <a:noFill/>
                </a:ln>
                <a:solidFill>
                  <a:schemeClr val="tx2"/>
                </a:solidFill>
                <a:effectLst/>
                <a:uLnTx/>
                <a:uFillTx/>
                <a:latin typeface="+mj-lt"/>
                <a:ea typeface="黑体" pitchFamily="49" charset="-122"/>
                <a:cs typeface="+mj-cs"/>
              </a:rPr>
              <a:t>模組</a:t>
            </a:r>
            <a:endParaRPr kumimoji="0" lang="zh-CN" altLang="zh-CN" sz="2800" b="0" i="0" u="none" strike="noStrike" kern="1200" cap="none" spc="0" normalizeH="0" baseline="0" noProof="0" dirty="0">
              <a:ln>
                <a:noFill/>
              </a:ln>
              <a:solidFill>
                <a:schemeClr val="tx2"/>
              </a:solidFill>
              <a:effectLst/>
              <a:uLnTx/>
              <a:uFillTx/>
              <a:latin typeface="+mj-lt"/>
              <a:ea typeface="黑体" pitchFamily="49"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1+#ppt_w/2"/>
                                          </p:val>
                                        </p:tav>
                                        <p:tav tm="100000">
                                          <p:val>
                                            <p:strVal val="#ppt_x"/>
                                          </p:val>
                                        </p:tav>
                                      </p:tavLst>
                                    </p:anim>
                                    <p:anim calcmode="lin" valueType="num">
                                      <p:cBhvr additive="base">
                                        <p:cTn id="14"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500" fill="hold"/>
                                        <p:tgtEl>
                                          <p:spTgt spid="77"/>
                                        </p:tgtEl>
                                        <p:attrNameLst>
                                          <p:attrName>ppt_x</p:attrName>
                                        </p:attrNameLst>
                                      </p:cBhvr>
                                      <p:tavLst>
                                        <p:tav tm="0">
                                          <p:val>
                                            <p:strVal val="1+#ppt_w/2"/>
                                          </p:val>
                                        </p:tav>
                                        <p:tav tm="100000">
                                          <p:val>
                                            <p:strVal val="#ppt_x"/>
                                          </p:val>
                                        </p:tav>
                                      </p:tavLst>
                                    </p:anim>
                                    <p:anim calcmode="lin" valueType="num">
                                      <p:cBhvr additive="base">
                                        <p:cTn id="20"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27"/>
                                        </p:tgtEl>
                                        <p:attrNameLst>
                                          <p:attrName>style.visibility</p:attrName>
                                        </p:attrNameLst>
                                      </p:cBhvr>
                                      <p:to>
                                        <p:strVal val="visible"/>
                                      </p:to>
                                    </p:set>
                                    <p:anim calcmode="lin" valueType="num">
                                      <p:cBhvr additive="base">
                                        <p:cTn id="25" dur="500" fill="hold"/>
                                        <p:tgtEl>
                                          <p:spTgt spid="127"/>
                                        </p:tgtEl>
                                        <p:attrNameLst>
                                          <p:attrName>ppt_x</p:attrName>
                                        </p:attrNameLst>
                                      </p:cBhvr>
                                      <p:tavLst>
                                        <p:tav tm="0">
                                          <p:val>
                                            <p:strVal val="1+#ppt_w/2"/>
                                          </p:val>
                                        </p:tav>
                                        <p:tav tm="100000">
                                          <p:val>
                                            <p:strVal val="#ppt_x"/>
                                          </p:val>
                                        </p:tav>
                                      </p:tavLst>
                                    </p:anim>
                                    <p:anim calcmode="lin" valueType="num">
                                      <p:cBhvr additive="base">
                                        <p:cTn id="26" dur="500" fill="hold"/>
                                        <p:tgtEl>
                                          <p:spTgt spid="12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77"/>
                                        </p:tgtEl>
                                        <p:attrNameLst>
                                          <p:attrName>style.visibility</p:attrName>
                                        </p:attrNameLst>
                                      </p:cBhvr>
                                      <p:to>
                                        <p:strVal val="visible"/>
                                      </p:to>
                                    </p:set>
                                    <p:anim calcmode="lin" valueType="num">
                                      <p:cBhvr additive="base">
                                        <p:cTn id="31" dur="500" fill="hold"/>
                                        <p:tgtEl>
                                          <p:spTgt spid="177"/>
                                        </p:tgtEl>
                                        <p:attrNameLst>
                                          <p:attrName>ppt_x</p:attrName>
                                        </p:attrNameLst>
                                      </p:cBhvr>
                                      <p:tavLst>
                                        <p:tav tm="0">
                                          <p:val>
                                            <p:strVal val="1+#ppt_w/2"/>
                                          </p:val>
                                        </p:tav>
                                        <p:tav tm="100000">
                                          <p:val>
                                            <p:strVal val="#ppt_x"/>
                                          </p:val>
                                        </p:tav>
                                      </p:tavLst>
                                    </p:anim>
                                    <p:anim calcmode="lin" valueType="num">
                                      <p:cBhvr additive="base">
                                        <p:cTn id="32" dur="500" fill="hold"/>
                                        <p:tgtEl>
                                          <p:spTgt spid="17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27"/>
                                        </p:tgtEl>
                                        <p:attrNameLst>
                                          <p:attrName>style.visibility</p:attrName>
                                        </p:attrNameLst>
                                      </p:cBhvr>
                                      <p:to>
                                        <p:strVal val="visible"/>
                                      </p:to>
                                    </p:set>
                                    <p:anim calcmode="lin" valueType="num">
                                      <p:cBhvr additive="base">
                                        <p:cTn id="37" dur="500" fill="hold"/>
                                        <p:tgtEl>
                                          <p:spTgt spid="227"/>
                                        </p:tgtEl>
                                        <p:attrNameLst>
                                          <p:attrName>ppt_x</p:attrName>
                                        </p:attrNameLst>
                                      </p:cBhvr>
                                      <p:tavLst>
                                        <p:tav tm="0">
                                          <p:val>
                                            <p:strVal val="1+#ppt_w/2"/>
                                          </p:val>
                                        </p:tav>
                                        <p:tav tm="100000">
                                          <p:val>
                                            <p:strVal val="#ppt_x"/>
                                          </p:val>
                                        </p:tav>
                                      </p:tavLst>
                                    </p:anim>
                                    <p:anim calcmode="lin" valueType="num">
                                      <p:cBhvr additive="base">
                                        <p:cTn id="38" dur="500" fill="hold"/>
                                        <p:tgtEl>
                                          <p:spTgt spid="2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77"/>
                                        </p:tgtEl>
                                        <p:attrNameLst>
                                          <p:attrName>style.visibility</p:attrName>
                                        </p:attrNameLst>
                                      </p:cBhvr>
                                      <p:to>
                                        <p:strVal val="visible"/>
                                      </p:to>
                                    </p:set>
                                    <p:anim calcmode="lin" valueType="num">
                                      <p:cBhvr additive="base">
                                        <p:cTn id="43" dur="500" fill="hold"/>
                                        <p:tgtEl>
                                          <p:spTgt spid="277"/>
                                        </p:tgtEl>
                                        <p:attrNameLst>
                                          <p:attrName>ppt_x</p:attrName>
                                        </p:attrNameLst>
                                      </p:cBhvr>
                                      <p:tavLst>
                                        <p:tav tm="0">
                                          <p:val>
                                            <p:strVal val="1+#ppt_w/2"/>
                                          </p:val>
                                        </p:tav>
                                        <p:tav tm="100000">
                                          <p:val>
                                            <p:strVal val="#ppt_x"/>
                                          </p:val>
                                        </p:tav>
                                      </p:tavLst>
                                    </p:anim>
                                    <p:anim calcmode="lin" valueType="num">
                                      <p:cBhvr additive="base">
                                        <p:cTn id="44" dur="500" fill="hold"/>
                                        <p:tgtEl>
                                          <p:spTgt spid="27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36"/>
                                        </p:tgtEl>
                                        <p:attrNameLst>
                                          <p:attrName>style.visibility</p:attrName>
                                        </p:attrNameLst>
                                      </p:cBhvr>
                                      <p:to>
                                        <p:strVal val="visible"/>
                                      </p:to>
                                    </p:set>
                                    <p:anim calcmode="lin" valueType="num">
                                      <p:cBhvr additive="base">
                                        <p:cTn id="49" dur="500" fill="hold"/>
                                        <p:tgtEl>
                                          <p:spTgt spid="336"/>
                                        </p:tgtEl>
                                        <p:attrNameLst>
                                          <p:attrName>ppt_x</p:attrName>
                                        </p:attrNameLst>
                                      </p:cBhvr>
                                      <p:tavLst>
                                        <p:tav tm="0">
                                          <p:val>
                                            <p:strVal val="1+#ppt_w/2"/>
                                          </p:val>
                                        </p:tav>
                                        <p:tav tm="100000">
                                          <p:val>
                                            <p:strVal val="#ppt_x"/>
                                          </p:val>
                                        </p:tav>
                                      </p:tavLst>
                                    </p:anim>
                                    <p:anim calcmode="lin" valueType="num">
                                      <p:cBhvr additive="base">
                                        <p:cTn id="50" dur="500" fill="hold"/>
                                        <p:tgtEl>
                                          <p:spTgt spid="3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西門子</a:t>
            </a:r>
            <a:r>
              <a:rPr lang="en-US" altLang="zh-TW" dirty="0" smtClean="0"/>
              <a:t>PLC</a:t>
            </a:r>
            <a:r>
              <a:rPr lang="zh-TW" altLang="en-US" dirty="0" smtClean="0"/>
              <a:t>介紹</a:t>
            </a:r>
            <a:r>
              <a:rPr lang="en-US" altLang="zh-TW" dirty="0" smtClean="0"/>
              <a:t>- S7-S300</a:t>
            </a:r>
            <a:endParaRPr lang="zh-TW" dirty="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27</a:t>
            </a:fld>
            <a:endParaRPr lang="zh-TW" altLang="en-US">
              <a:solidFill>
                <a:srgbClr val="FFFFFF"/>
              </a:solidFill>
            </a:endParaRPr>
          </a:p>
        </p:txBody>
      </p:sp>
      <p:sp>
        <p:nvSpPr>
          <p:cNvPr id="6" name="Rectangle 3"/>
          <p:cNvSpPr>
            <a:spLocks noChangeArrowheads="1"/>
          </p:cNvSpPr>
          <p:nvPr/>
        </p:nvSpPr>
        <p:spPr bwMode="auto">
          <a:xfrm>
            <a:off x="2332856" y="1193750"/>
            <a:ext cx="4333875" cy="420688"/>
          </a:xfrm>
          <a:prstGeom prst="rect">
            <a:avLst/>
          </a:prstGeom>
          <a:noFill/>
          <a:ln w="9525">
            <a:noFill/>
            <a:miter lim="800000"/>
            <a:headEnd/>
            <a:tailEnd/>
          </a:ln>
          <a:effectLst/>
        </p:spPr>
        <p:txBody>
          <a:bodyPr wrap="none" anchor="ctr"/>
          <a:lstStyle/>
          <a:p>
            <a:endParaRPr lang="zh-TW" altLang="en-US"/>
          </a:p>
        </p:txBody>
      </p:sp>
      <p:grpSp>
        <p:nvGrpSpPr>
          <p:cNvPr id="7" name="Group 4"/>
          <p:cNvGrpSpPr>
            <a:grpSpLocks/>
          </p:cNvGrpSpPr>
          <p:nvPr/>
        </p:nvGrpSpPr>
        <p:grpSpPr bwMode="auto">
          <a:xfrm>
            <a:off x="993006" y="2435869"/>
            <a:ext cx="7521575" cy="4881563"/>
            <a:chOff x="850" y="1020"/>
            <a:chExt cx="4738" cy="3075"/>
          </a:xfrm>
        </p:grpSpPr>
        <p:sp>
          <p:nvSpPr>
            <p:cNvPr id="10" name="Rectangle 7"/>
            <p:cNvSpPr>
              <a:spLocks noChangeArrowheads="1"/>
            </p:cNvSpPr>
            <p:nvPr/>
          </p:nvSpPr>
          <p:spPr bwMode="auto">
            <a:xfrm>
              <a:off x="917" y="1999"/>
              <a:ext cx="84" cy="36"/>
            </a:xfrm>
            <a:prstGeom prst="rect">
              <a:avLst/>
            </a:prstGeom>
            <a:noFill/>
            <a:ln w="9525">
              <a:noFill/>
              <a:miter lim="800000"/>
              <a:headEnd/>
              <a:tailEnd/>
            </a:ln>
            <a:effectLst/>
          </p:spPr>
          <p:txBody>
            <a:bodyPr wrap="none" anchor="ctr"/>
            <a:lstStyle/>
            <a:p>
              <a:endParaRPr lang="zh-TW" altLang="en-US"/>
            </a:p>
          </p:txBody>
        </p:sp>
        <p:sp>
          <p:nvSpPr>
            <p:cNvPr id="11" name="Rectangle 8"/>
            <p:cNvSpPr>
              <a:spLocks noChangeArrowheads="1"/>
            </p:cNvSpPr>
            <p:nvPr/>
          </p:nvSpPr>
          <p:spPr bwMode="auto">
            <a:xfrm>
              <a:off x="850" y="1020"/>
              <a:ext cx="4738" cy="3075"/>
            </a:xfrm>
            <a:prstGeom prst="rect">
              <a:avLst/>
            </a:prstGeom>
            <a:noFill/>
            <a:ln w="9525">
              <a:noFill/>
              <a:miter lim="800000"/>
              <a:headEnd/>
              <a:tailEnd/>
            </a:ln>
            <a:effectLst/>
          </p:spPr>
          <p:txBody>
            <a:bodyPr lIns="73025" tIns="36512" rIns="73025" bIns="36512">
              <a:spAutoFit/>
            </a:bodyPr>
            <a:lstStyle/>
            <a:p>
              <a:pPr defTabSz="609600">
                <a:lnSpc>
                  <a:spcPct val="70000"/>
                </a:lnSpc>
                <a:tabLst>
                  <a:tab pos="0" algn="ctr"/>
                  <a:tab pos="1524000" algn="l"/>
                  <a:tab pos="2381250" algn="l"/>
                  <a:tab pos="3238500" algn="l"/>
                  <a:tab pos="3429000" algn="l"/>
                  <a:tab pos="4476750" algn="l"/>
                  <a:tab pos="5524500" algn="l"/>
                  <a:tab pos="6477000" algn="l"/>
                </a:tabLst>
              </a:pPr>
              <a:endParaRPr kumimoji="1" lang="zh-CN" altLang="en-US" sz="1200" dirty="0"/>
            </a:p>
            <a:p>
              <a:pPr defTabSz="609600">
                <a:lnSpc>
                  <a:spcPct val="80000"/>
                </a:lnSpc>
                <a:tabLst>
                  <a:tab pos="0" algn="ctr"/>
                  <a:tab pos="1524000" algn="l"/>
                  <a:tab pos="2381250" algn="l"/>
                  <a:tab pos="3238500" algn="l"/>
                  <a:tab pos="3429000" algn="l"/>
                  <a:tab pos="4476750" algn="l"/>
                  <a:tab pos="5524500" algn="l"/>
                  <a:tab pos="6477000" algn="l"/>
                </a:tabLst>
              </a:pPr>
              <a:r>
                <a:rPr kumimoji="1" lang="zh-CN" altLang="en-US" sz="1200" b="0" dirty="0" smtClean="0"/>
                <a:t>工作記憶體</a:t>
              </a:r>
              <a:r>
                <a:rPr kumimoji="1" lang="en-US" altLang="zh-CN" sz="1200" dirty="0" smtClean="0"/>
                <a:t>:		6K</a:t>
              </a:r>
              <a:r>
                <a:rPr kumimoji="1" lang="zh-CN" altLang="en-US" sz="1200" b="0" dirty="0" smtClean="0"/>
                <a:t>位元組</a:t>
              </a:r>
              <a:r>
                <a:rPr kumimoji="1" lang="zh-CN" altLang="en-US" sz="1200" dirty="0" smtClean="0"/>
                <a:t>		</a:t>
              </a:r>
              <a:r>
                <a:rPr kumimoji="1" lang="en-US" altLang="zh-CN" sz="1200" dirty="0" smtClean="0"/>
                <a:t>12K</a:t>
              </a:r>
              <a:r>
                <a:rPr kumimoji="1" lang="zh-CN" altLang="en-US" sz="1200" b="0" dirty="0" smtClean="0"/>
                <a:t>位元組</a:t>
              </a:r>
              <a:r>
                <a:rPr kumimoji="1" lang="zh-CN" altLang="en-US" sz="1200" dirty="0" smtClean="0"/>
                <a:t> 	</a:t>
              </a:r>
              <a:r>
                <a:rPr kumimoji="1" lang="en-US" altLang="zh-CN" sz="1200" dirty="0" smtClean="0"/>
                <a:t>24K</a:t>
              </a:r>
              <a:r>
                <a:rPr kumimoji="1" lang="zh-CN" altLang="en-US" sz="1200" b="0" dirty="0" smtClean="0"/>
                <a:t>位元組</a:t>
              </a:r>
              <a:r>
                <a:rPr kumimoji="1" lang="zh-CN" altLang="en-US" sz="1200" dirty="0" smtClean="0"/>
                <a:t>  	</a:t>
              </a:r>
              <a:r>
                <a:rPr kumimoji="1" lang="en-US" altLang="zh-CN" sz="1200" dirty="0" smtClean="0"/>
                <a:t>24K</a:t>
              </a:r>
              <a:r>
                <a:rPr kumimoji="1" lang="zh-CN" altLang="en-US" sz="1200" b="0" dirty="0" smtClean="0"/>
                <a:t>位元組</a:t>
              </a:r>
              <a:r>
                <a:rPr kumimoji="1" lang="zh-CN" altLang="en-US" sz="1200" dirty="0" smtClean="0"/>
                <a:t> 	</a:t>
              </a:r>
              <a:r>
                <a:rPr kumimoji="1" lang="en-US" altLang="zh-CN" sz="1200" dirty="0" smtClean="0"/>
                <a:t>48K</a:t>
              </a:r>
              <a:r>
                <a:rPr kumimoji="1" lang="zh-CN" altLang="en-US" sz="1200" b="0" dirty="0" smtClean="0"/>
                <a:t>位元組</a:t>
              </a:r>
              <a:r>
                <a:rPr kumimoji="1" lang="zh-CN" altLang="en-US" sz="1200" dirty="0"/>
                <a:t>		</a:t>
              </a:r>
            </a:p>
            <a:p>
              <a:pPr defTabSz="609600">
                <a:lnSpc>
                  <a:spcPct val="80000"/>
                </a:lnSpc>
                <a:tabLst>
                  <a:tab pos="0" algn="ctr"/>
                  <a:tab pos="1524000" algn="l"/>
                  <a:tab pos="2381250" algn="l"/>
                  <a:tab pos="3238500" algn="l"/>
                  <a:tab pos="3429000" algn="l"/>
                  <a:tab pos="4476750" algn="l"/>
                  <a:tab pos="5524500" algn="l"/>
                  <a:tab pos="6477000" algn="l"/>
                </a:tabLst>
              </a:pPr>
              <a:endParaRPr kumimoji="1" lang="zh-CN" altLang="en-US" sz="1200" dirty="0"/>
            </a:p>
            <a:p>
              <a:pPr defTabSz="609600">
                <a:lnSpc>
                  <a:spcPct val="80000"/>
                </a:lnSpc>
                <a:tabLst>
                  <a:tab pos="0" algn="ctr"/>
                  <a:tab pos="1524000" algn="l"/>
                  <a:tab pos="2381250" algn="l"/>
                  <a:tab pos="3238500" algn="l"/>
                  <a:tab pos="3429000" algn="l"/>
                  <a:tab pos="4476750" algn="l"/>
                  <a:tab pos="5524500" algn="l"/>
                  <a:tab pos="6477000" algn="l"/>
                </a:tabLst>
              </a:pPr>
              <a:r>
                <a:rPr kumimoji="1" lang="zh-CN" altLang="en-US" sz="1200" b="0" dirty="0" smtClean="0"/>
                <a:t>裝載記憶體</a:t>
              </a:r>
              <a:r>
                <a:rPr kumimoji="1" lang="zh-CN" altLang="en-US" sz="1200" dirty="0" smtClean="0"/>
                <a:t> (</a:t>
              </a:r>
              <a:r>
                <a:rPr kumimoji="1" lang="zh-CN" altLang="en-US" sz="1200" b="0" dirty="0" smtClean="0"/>
                <a:t>內部集成</a:t>
              </a:r>
              <a:r>
                <a:rPr kumimoji="1" lang="zh-CN" altLang="en-US" sz="1200" dirty="0" smtClean="0"/>
                <a:t> </a:t>
              </a:r>
              <a:r>
                <a:rPr kumimoji="1" lang="en-US" altLang="zh-CN" sz="1200" dirty="0" smtClean="0"/>
                <a:t>RAM.):	20 K</a:t>
              </a:r>
              <a:r>
                <a:rPr kumimoji="1" lang="zh-CN" altLang="en-US" sz="1200" b="0" dirty="0" smtClean="0"/>
                <a:t>位元組</a:t>
              </a:r>
              <a:r>
                <a:rPr kumimoji="1" lang="zh-CN" altLang="en-US" sz="1200" dirty="0" smtClean="0"/>
                <a:t> 		</a:t>
              </a:r>
              <a:r>
                <a:rPr kumimoji="1" lang="en-US" altLang="zh-CN" sz="1200" dirty="0" smtClean="0"/>
                <a:t>20K</a:t>
              </a:r>
              <a:r>
                <a:rPr kumimoji="1" lang="zh-CN" altLang="en-US" sz="1200" b="0" dirty="0" smtClean="0"/>
                <a:t>位元組</a:t>
              </a:r>
              <a:r>
                <a:rPr kumimoji="1" lang="zh-CN" altLang="en-US" sz="1200" dirty="0" smtClean="0"/>
                <a:t> 	</a:t>
              </a:r>
              <a:r>
                <a:rPr kumimoji="1" lang="en-US" altLang="zh-CN" sz="1200" dirty="0" smtClean="0"/>
                <a:t>40K</a:t>
              </a:r>
              <a:r>
                <a:rPr kumimoji="1" lang="zh-CN" altLang="en-US" sz="1200" b="0" dirty="0" smtClean="0"/>
                <a:t>位元組</a:t>
              </a:r>
              <a:r>
                <a:rPr kumimoji="1" lang="zh-CN" altLang="en-US" sz="1200" dirty="0" smtClean="0"/>
                <a:t> 	</a:t>
              </a:r>
              <a:r>
                <a:rPr kumimoji="1" lang="en-US" altLang="zh-CN" sz="1200" dirty="0" smtClean="0"/>
                <a:t>40K</a:t>
              </a:r>
              <a:r>
                <a:rPr kumimoji="1" lang="zh-CN" altLang="en-US" sz="1200" b="0" dirty="0" smtClean="0"/>
                <a:t>位元組</a:t>
              </a:r>
              <a:r>
                <a:rPr kumimoji="1" lang="zh-CN" altLang="en-US" sz="1200" dirty="0" smtClean="0"/>
                <a:t> 	</a:t>
              </a:r>
              <a:r>
                <a:rPr kumimoji="1" lang="en-US" altLang="zh-CN" sz="1200" dirty="0" smtClean="0"/>
                <a:t>80K</a:t>
              </a:r>
              <a:r>
                <a:rPr kumimoji="1" lang="zh-CN" altLang="en-US" sz="1200" b="0" dirty="0" smtClean="0"/>
                <a:t>位元組</a:t>
              </a:r>
              <a:r>
                <a:rPr kumimoji="1" lang="zh-CN" altLang="en-US" sz="1200" dirty="0" smtClean="0"/>
                <a:t> </a:t>
              </a:r>
              <a:r>
                <a:rPr kumimoji="1" lang="zh-CN" altLang="en-US" sz="1200" dirty="0"/>
                <a:t>	</a:t>
              </a:r>
            </a:p>
            <a:p>
              <a:pPr defTabSz="609600">
                <a:lnSpc>
                  <a:spcPct val="80000"/>
                </a:lnSpc>
                <a:tabLst>
                  <a:tab pos="0" algn="ctr"/>
                  <a:tab pos="1524000" algn="l"/>
                  <a:tab pos="2381250" algn="l"/>
                  <a:tab pos="3238500" algn="l"/>
                  <a:tab pos="3429000" algn="l"/>
                  <a:tab pos="4476750" algn="l"/>
                  <a:tab pos="5524500" algn="l"/>
                  <a:tab pos="6477000" algn="l"/>
                </a:tabLst>
              </a:pPr>
              <a:endParaRPr kumimoji="1" lang="zh-CN" altLang="en-US" sz="1200" dirty="0"/>
            </a:p>
            <a:p>
              <a:pPr defTabSz="609600">
                <a:lnSpc>
                  <a:spcPct val="80000"/>
                </a:lnSpc>
                <a:tabLst>
                  <a:tab pos="0" algn="ctr"/>
                  <a:tab pos="1524000" algn="l"/>
                  <a:tab pos="2381250" algn="l"/>
                  <a:tab pos="3238500" algn="l"/>
                  <a:tab pos="3429000" algn="l"/>
                  <a:tab pos="4476750" algn="l"/>
                  <a:tab pos="5524500" algn="l"/>
                  <a:tab pos="6477000" algn="l"/>
                </a:tabLst>
              </a:pPr>
              <a:r>
                <a:rPr kumimoji="1" lang="zh-CN" altLang="en-US" sz="1200" b="0" dirty="0" smtClean="0"/>
                <a:t>裝載記憶體</a:t>
              </a:r>
              <a:r>
                <a:rPr kumimoji="1" lang="zh-CN" altLang="en-US" sz="1200" dirty="0" smtClean="0"/>
                <a:t> (</a:t>
              </a:r>
              <a:r>
                <a:rPr kumimoji="1" lang="en-US" altLang="zh-CN" sz="1200" dirty="0" smtClean="0"/>
                <a:t>Flash EPROM)	-		512 K</a:t>
              </a:r>
              <a:r>
                <a:rPr kumimoji="1" lang="zh-CN" altLang="en-US" sz="1200" b="0" dirty="0" smtClean="0"/>
                <a:t>位元組</a:t>
              </a:r>
              <a:r>
                <a:rPr kumimoji="1" lang="zh-CN" altLang="en-US" sz="1200" dirty="0" smtClean="0"/>
                <a:t> 	</a:t>
              </a:r>
              <a:r>
                <a:rPr kumimoji="1" lang="en-US" altLang="zh-CN" sz="1200" dirty="0" smtClean="0"/>
                <a:t>512K</a:t>
              </a:r>
              <a:r>
                <a:rPr kumimoji="1" lang="zh-CN" altLang="en-US" sz="1200" b="0" dirty="0" smtClean="0"/>
                <a:t>位元組</a:t>
              </a:r>
              <a:r>
                <a:rPr kumimoji="1" lang="zh-CN" altLang="en-US" sz="1200" dirty="0" smtClean="0"/>
                <a:t> 	      </a:t>
              </a:r>
              <a:r>
                <a:rPr kumimoji="1" lang="en-US" altLang="zh-CN" sz="1200" dirty="0" smtClean="0"/>
                <a:t>-	512K</a:t>
              </a:r>
              <a:r>
                <a:rPr kumimoji="1" lang="zh-CN" altLang="en-US" sz="1200" b="0" dirty="0" smtClean="0"/>
                <a:t>位元組</a:t>
              </a:r>
              <a:r>
                <a:rPr kumimoji="1" lang="zh-CN" altLang="en-US" sz="1200" dirty="0" smtClean="0"/>
                <a:t>  </a:t>
              </a:r>
              <a:endParaRPr kumimoji="1" lang="zh-CN" altLang="en-US" sz="1200" dirty="0"/>
            </a:p>
            <a:p>
              <a:pPr defTabSz="609600">
                <a:lnSpc>
                  <a:spcPct val="80000"/>
                </a:lnSpc>
                <a:tabLst>
                  <a:tab pos="0" algn="ctr"/>
                  <a:tab pos="1524000" algn="l"/>
                  <a:tab pos="2381250" algn="l"/>
                  <a:tab pos="3238500" algn="l"/>
                  <a:tab pos="3429000" algn="l"/>
                  <a:tab pos="4476750" algn="l"/>
                  <a:tab pos="5524500" algn="l"/>
                  <a:tab pos="6477000" algn="l"/>
                </a:tabLst>
              </a:pPr>
              <a:r>
                <a:rPr kumimoji="1" lang="zh-CN" altLang="en-US" sz="1200" dirty="0"/>
                <a:t>(</a:t>
              </a:r>
              <a:r>
                <a:rPr kumimoji="1" lang="zh-CN" altLang="en-US" sz="1200" b="0" dirty="0"/>
                <a:t>最多可接</a:t>
              </a:r>
              <a:r>
                <a:rPr kumimoji="1" lang="zh-CN" altLang="en-US" sz="1200" dirty="0"/>
                <a:t>)</a:t>
              </a:r>
            </a:p>
            <a:p>
              <a:pPr defTabSz="609600">
                <a:lnSpc>
                  <a:spcPct val="80000"/>
                </a:lnSpc>
                <a:tabLst>
                  <a:tab pos="0" algn="ctr"/>
                  <a:tab pos="1524000" algn="l"/>
                  <a:tab pos="2381250" algn="l"/>
                  <a:tab pos="3238500" algn="l"/>
                  <a:tab pos="3429000" algn="l"/>
                  <a:tab pos="4476750" algn="l"/>
                  <a:tab pos="5524500" algn="l"/>
                  <a:tab pos="6477000" algn="l"/>
                </a:tabLst>
              </a:pPr>
              <a:endParaRPr kumimoji="1" lang="zh-CN" altLang="en-US" sz="1200" dirty="0"/>
            </a:p>
            <a:p>
              <a:pPr defTabSz="609600">
                <a:lnSpc>
                  <a:spcPct val="80000"/>
                </a:lnSpc>
                <a:tabLst>
                  <a:tab pos="0" algn="ctr"/>
                  <a:tab pos="1524000" algn="l"/>
                  <a:tab pos="2381250" algn="l"/>
                  <a:tab pos="3238500" algn="l"/>
                  <a:tab pos="3429000" algn="l"/>
                  <a:tab pos="4476750" algn="l"/>
                  <a:tab pos="5524500" algn="l"/>
                  <a:tab pos="6477000" algn="l"/>
                </a:tabLst>
              </a:pPr>
              <a:r>
                <a:rPr kumimoji="1" lang="en-US" altLang="zh-CN" sz="1200" dirty="0"/>
                <a:t>DI / DQ: 		128		128	512	992	1024			</a:t>
              </a:r>
            </a:p>
            <a:p>
              <a:pPr defTabSz="609600">
                <a:lnSpc>
                  <a:spcPct val="80000"/>
                </a:lnSpc>
                <a:tabLst>
                  <a:tab pos="0" algn="ctr"/>
                  <a:tab pos="1524000" algn="l"/>
                  <a:tab pos="2381250" algn="l"/>
                  <a:tab pos="3238500" algn="l"/>
                  <a:tab pos="3429000" algn="l"/>
                  <a:tab pos="4476750" algn="l"/>
                  <a:tab pos="5524500" algn="l"/>
                  <a:tab pos="6477000" algn="l"/>
                </a:tabLst>
              </a:pPr>
              <a:r>
                <a:rPr kumimoji="1" lang="en-US" altLang="zh-CN" sz="1200" dirty="0"/>
                <a:t>AI / AQ:		32		32	64	248	128		</a:t>
              </a:r>
            </a:p>
            <a:p>
              <a:pPr defTabSz="609600">
                <a:lnSpc>
                  <a:spcPct val="80000"/>
                </a:lnSpc>
                <a:tabLst>
                  <a:tab pos="0" algn="ctr"/>
                  <a:tab pos="1524000" algn="l"/>
                  <a:tab pos="2381250" algn="l"/>
                  <a:tab pos="3238500" algn="l"/>
                  <a:tab pos="3429000" algn="l"/>
                  <a:tab pos="4476750" algn="l"/>
                  <a:tab pos="5524500" algn="l"/>
                  <a:tab pos="6477000" algn="l"/>
                </a:tabLst>
              </a:pPr>
              <a:endParaRPr kumimoji="1" lang="en-US" altLang="zh-CN" sz="1200" dirty="0"/>
            </a:p>
            <a:p>
              <a:pPr defTabSz="609600">
                <a:lnSpc>
                  <a:spcPct val="80000"/>
                </a:lnSpc>
                <a:tabLst>
                  <a:tab pos="0" algn="ctr"/>
                  <a:tab pos="1524000" algn="l"/>
                  <a:tab pos="2381250" algn="l"/>
                  <a:tab pos="3238500" algn="l"/>
                  <a:tab pos="3429000" algn="l"/>
                  <a:tab pos="4476750" algn="l"/>
                  <a:tab pos="5524500" algn="l"/>
                  <a:tab pos="6477000" algn="l"/>
                </a:tabLst>
              </a:pPr>
              <a:r>
                <a:rPr kumimoji="1" lang="zh-CN" altLang="en-US" sz="1200" b="0" dirty="0" smtClean="0"/>
                <a:t>本機</a:t>
              </a:r>
              <a:r>
                <a:rPr kumimoji="1" lang="en-US" altLang="zh-CN" sz="1200" b="0" dirty="0" smtClean="0"/>
                <a:t>I/O</a:t>
              </a:r>
              <a:r>
                <a:rPr kumimoji="1" lang="zh-CN" altLang="en-US" sz="1200" b="0" dirty="0" smtClean="0"/>
                <a:t>點</a:t>
              </a:r>
              <a:endParaRPr kumimoji="1" lang="zh-CN" altLang="en-US" sz="1200" dirty="0"/>
            </a:p>
            <a:p>
              <a:pPr defTabSz="609600">
                <a:lnSpc>
                  <a:spcPct val="80000"/>
                </a:lnSpc>
                <a:tabLst>
                  <a:tab pos="0" algn="ctr"/>
                  <a:tab pos="1524000" algn="l"/>
                  <a:tab pos="2381250" algn="l"/>
                  <a:tab pos="3238500" algn="l"/>
                  <a:tab pos="3429000" algn="l"/>
                  <a:tab pos="4476750" algn="l"/>
                  <a:tab pos="5524500" algn="l"/>
                  <a:tab pos="6477000" algn="l"/>
                </a:tabLst>
              </a:pPr>
              <a:r>
                <a:rPr kumimoji="1" lang="en-US" altLang="zh-CN" sz="1200" dirty="0"/>
                <a:t>DI / DQ		10 / 6		-	-	20 / 16	-</a:t>
              </a:r>
            </a:p>
            <a:p>
              <a:pPr defTabSz="609600">
                <a:lnSpc>
                  <a:spcPct val="80000"/>
                </a:lnSpc>
                <a:tabLst>
                  <a:tab pos="0" algn="ctr"/>
                  <a:tab pos="1524000" algn="l"/>
                  <a:tab pos="2381250" algn="l"/>
                  <a:tab pos="3238500" algn="l"/>
                  <a:tab pos="3429000" algn="l"/>
                  <a:tab pos="4476750" algn="l"/>
                  <a:tab pos="5524500" algn="l"/>
                  <a:tab pos="6477000" algn="l"/>
                </a:tabLst>
              </a:pPr>
              <a:r>
                <a:rPr kumimoji="1" lang="en-US" altLang="zh-CN" sz="1200" dirty="0"/>
                <a:t>AI/ AQ 						 4 / 1	</a:t>
              </a:r>
            </a:p>
            <a:p>
              <a:pPr defTabSz="609600">
                <a:lnSpc>
                  <a:spcPct val="80000"/>
                </a:lnSpc>
                <a:tabLst>
                  <a:tab pos="0" algn="ctr"/>
                  <a:tab pos="1524000" algn="l"/>
                  <a:tab pos="2381250" algn="l"/>
                  <a:tab pos="3238500" algn="l"/>
                  <a:tab pos="3429000" algn="l"/>
                  <a:tab pos="4476750" algn="l"/>
                  <a:tab pos="5524500" algn="l"/>
                  <a:tab pos="6477000" algn="l"/>
                </a:tabLst>
              </a:pPr>
              <a:endParaRPr kumimoji="1" lang="en-US" altLang="zh-CN" sz="1200" dirty="0"/>
            </a:p>
            <a:p>
              <a:pPr defTabSz="609600">
                <a:lnSpc>
                  <a:spcPct val="80000"/>
                </a:lnSpc>
                <a:tabLst>
                  <a:tab pos="0" algn="ctr"/>
                  <a:tab pos="1524000" algn="l"/>
                  <a:tab pos="2381250" algn="l"/>
                  <a:tab pos="3238500" algn="l"/>
                  <a:tab pos="3429000" algn="l"/>
                  <a:tab pos="4476750" algn="l"/>
                  <a:tab pos="5524500" algn="l"/>
                  <a:tab pos="6477000" algn="l"/>
                </a:tabLst>
              </a:pPr>
              <a:r>
                <a:rPr kumimoji="1" lang="zh-TW" altLang="en-US" sz="1200" b="0" dirty="0" smtClean="0"/>
                <a:t>程式執行時間</a:t>
              </a:r>
              <a:r>
                <a:rPr kumimoji="1" lang="zh-CN" altLang="en-US" sz="1200" dirty="0"/>
                <a:t>		0.6</a:t>
              </a:r>
              <a:r>
                <a:rPr kumimoji="1" lang="en-US" altLang="zh-CN" sz="1200" dirty="0"/>
                <a:t>ms		0.6 ms	0.3 ms	0.3 ms	0.3 ms	</a:t>
              </a:r>
            </a:p>
            <a:p>
              <a:pPr defTabSz="609600">
                <a:lnSpc>
                  <a:spcPct val="80000"/>
                </a:lnSpc>
                <a:tabLst>
                  <a:tab pos="0" algn="ctr"/>
                  <a:tab pos="1524000" algn="l"/>
                  <a:tab pos="2381250" algn="l"/>
                  <a:tab pos="3238500" algn="l"/>
                  <a:tab pos="3429000" algn="l"/>
                  <a:tab pos="4476750" algn="l"/>
                  <a:tab pos="5524500" algn="l"/>
                  <a:tab pos="6477000" algn="l"/>
                </a:tabLst>
              </a:pPr>
              <a:r>
                <a:rPr kumimoji="1" lang="en-US" altLang="zh-CN" sz="1200" dirty="0"/>
                <a:t>（</a:t>
              </a:r>
              <a:r>
                <a:rPr kumimoji="1" lang="en-US" altLang="zh-CN" sz="1200" dirty="0" smtClean="0"/>
                <a:t>1K</a:t>
              </a:r>
              <a:r>
                <a:rPr kumimoji="1" lang="zh-CN" altLang="en-US" sz="1200" b="0" dirty="0" smtClean="0"/>
                <a:t>二進位指令</a:t>
              </a:r>
              <a:r>
                <a:rPr kumimoji="1" lang="zh-CN" altLang="en-US" sz="1200" dirty="0" smtClean="0"/>
                <a:t>）</a:t>
              </a:r>
              <a:endParaRPr kumimoji="1" lang="zh-CN" altLang="en-US" sz="1200" dirty="0"/>
            </a:p>
            <a:p>
              <a:pPr defTabSz="609600">
                <a:lnSpc>
                  <a:spcPct val="80000"/>
                </a:lnSpc>
                <a:tabLst>
                  <a:tab pos="0" algn="ctr"/>
                  <a:tab pos="1524000" algn="l"/>
                  <a:tab pos="2381250" algn="l"/>
                  <a:tab pos="3238500" algn="l"/>
                  <a:tab pos="3429000" algn="l"/>
                  <a:tab pos="4476750" algn="l"/>
                  <a:tab pos="5524500" algn="l"/>
                  <a:tab pos="6477000" algn="l"/>
                </a:tabLst>
              </a:pPr>
              <a:endParaRPr kumimoji="1" lang="zh-CN" altLang="en-US" sz="1200" dirty="0"/>
            </a:p>
            <a:p>
              <a:pPr defTabSz="609600">
                <a:lnSpc>
                  <a:spcPct val="80000"/>
                </a:lnSpc>
                <a:tabLst>
                  <a:tab pos="0" algn="ctr"/>
                  <a:tab pos="1524000" algn="l"/>
                  <a:tab pos="2381250" algn="l"/>
                  <a:tab pos="3238500" algn="l"/>
                  <a:tab pos="3429000" algn="l"/>
                  <a:tab pos="4476750" algn="l"/>
                  <a:tab pos="5524500" algn="l"/>
                  <a:tab pos="6477000" algn="l"/>
                </a:tabLst>
              </a:pPr>
              <a:r>
                <a:rPr kumimoji="1" lang="zh-TW" altLang="en-US" sz="1200" b="0" dirty="0" smtClean="0"/>
                <a:t>記憶體標誌位元</a:t>
              </a:r>
              <a:r>
                <a:rPr kumimoji="1" lang="zh-CN" altLang="en-US" sz="1200" dirty="0"/>
                <a:t>		1024		2048	2048	2048	2048		</a:t>
              </a:r>
            </a:p>
            <a:p>
              <a:pPr defTabSz="609600">
                <a:lnSpc>
                  <a:spcPct val="80000"/>
                </a:lnSpc>
                <a:tabLst>
                  <a:tab pos="0" algn="ctr"/>
                  <a:tab pos="1524000" algn="l"/>
                  <a:tab pos="2381250" algn="l"/>
                  <a:tab pos="3238500" algn="l"/>
                  <a:tab pos="3429000" algn="l"/>
                  <a:tab pos="4476750" algn="l"/>
                  <a:tab pos="5524500" algn="l"/>
                  <a:tab pos="6477000" algn="l"/>
                </a:tabLst>
              </a:pPr>
              <a:r>
                <a:rPr kumimoji="1" lang="zh-CN" altLang="en-US" sz="1200" dirty="0"/>
                <a:t>	</a:t>
              </a:r>
            </a:p>
            <a:p>
              <a:pPr defTabSz="609600">
                <a:lnSpc>
                  <a:spcPct val="80000"/>
                </a:lnSpc>
                <a:tabLst>
                  <a:tab pos="0" algn="ctr"/>
                  <a:tab pos="1524000" algn="l"/>
                  <a:tab pos="2381250" algn="l"/>
                  <a:tab pos="3238500" algn="l"/>
                  <a:tab pos="3429000" algn="l"/>
                  <a:tab pos="4476750" algn="l"/>
                  <a:tab pos="5524500" algn="l"/>
                  <a:tab pos="6477000" algn="l"/>
                </a:tabLst>
              </a:pPr>
              <a:r>
                <a:rPr kumimoji="1" lang="zh-CN" altLang="en-US" sz="1200" b="0" dirty="0" smtClean="0"/>
                <a:t>計數器</a:t>
              </a:r>
              <a:r>
                <a:rPr kumimoji="1" lang="zh-CN" altLang="en-US" sz="1200" dirty="0" smtClean="0"/>
                <a:t> /</a:t>
              </a:r>
              <a:r>
                <a:rPr kumimoji="1" lang="zh-CN" altLang="en-US" sz="1200" b="0" dirty="0" smtClean="0"/>
                <a:t>計時器</a:t>
              </a:r>
              <a:r>
                <a:rPr kumimoji="1" lang="zh-CN" altLang="en-US" sz="1200" dirty="0"/>
                <a:t>		32 / 64		64 /128	64/128	64/128	64/128			</a:t>
              </a:r>
            </a:p>
            <a:p>
              <a:pPr defTabSz="609600">
                <a:lnSpc>
                  <a:spcPct val="80000"/>
                </a:lnSpc>
                <a:tabLst>
                  <a:tab pos="0" algn="ctr"/>
                  <a:tab pos="1524000" algn="l"/>
                  <a:tab pos="2381250" algn="l"/>
                  <a:tab pos="3238500" algn="l"/>
                  <a:tab pos="3429000" algn="l"/>
                  <a:tab pos="4476750" algn="l"/>
                  <a:tab pos="5524500" algn="l"/>
                  <a:tab pos="6477000" algn="l"/>
                </a:tabLst>
              </a:pPr>
              <a:endParaRPr kumimoji="1" lang="zh-CN" altLang="en-US" sz="1200" dirty="0"/>
            </a:p>
            <a:p>
              <a:pPr defTabSz="609600">
                <a:lnSpc>
                  <a:spcPct val="80000"/>
                </a:lnSpc>
                <a:tabLst>
                  <a:tab pos="0" algn="ctr"/>
                  <a:tab pos="1524000" algn="l"/>
                  <a:tab pos="2381250" algn="l"/>
                  <a:tab pos="3238500" algn="l"/>
                  <a:tab pos="3429000" algn="l"/>
                  <a:tab pos="4476750" algn="l"/>
                  <a:tab pos="5524500" algn="l"/>
                  <a:tab pos="6477000" algn="l"/>
                </a:tabLst>
              </a:pPr>
              <a:r>
                <a:rPr kumimoji="1" lang="zh-CN" altLang="en-US" sz="1200" b="0" dirty="0"/>
                <a:t>集成功能</a:t>
              </a:r>
              <a:r>
                <a:rPr kumimoji="1" lang="zh-CN" altLang="en-US" sz="1200" dirty="0"/>
                <a:t>		</a:t>
              </a:r>
              <a:r>
                <a:rPr kumimoji="1" lang="zh-CN" altLang="en-US" sz="1200" b="0" dirty="0" smtClean="0"/>
                <a:t>有</a:t>
              </a:r>
              <a:r>
                <a:rPr kumimoji="1" lang="zh-CN" altLang="en-US" sz="1200" dirty="0" smtClean="0"/>
                <a:t>		</a:t>
              </a:r>
              <a:r>
                <a:rPr kumimoji="1" lang="zh-CN" altLang="en-US" sz="1200" b="0" dirty="0" smtClean="0"/>
                <a:t>無</a:t>
              </a:r>
              <a:r>
                <a:rPr kumimoji="1" lang="zh-CN" altLang="en-US" sz="1200" dirty="0" smtClean="0"/>
                <a:t> 	</a:t>
              </a:r>
              <a:r>
                <a:rPr kumimoji="1" lang="zh-CN" altLang="en-US" sz="1200" b="0" dirty="0" smtClean="0"/>
                <a:t>無</a:t>
              </a:r>
              <a:r>
                <a:rPr kumimoji="1" lang="zh-CN" altLang="en-US" sz="1200" dirty="0" smtClean="0"/>
                <a:t> 	</a:t>
              </a:r>
              <a:r>
                <a:rPr kumimoji="1" lang="zh-CN" altLang="en-US" sz="1200" b="0" dirty="0" smtClean="0"/>
                <a:t>有</a:t>
              </a:r>
              <a:r>
                <a:rPr kumimoji="1" lang="zh-CN" altLang="en-US" sz="1200" dirty="0" smtClean="0"/>
                <a:t> </a:t>
              </a:r>
              <a:r>
                <a:rPr kumimoji="1" lang="zh-CN" altLang="en-US" sz="1200" dirty="0"/>
                <a:t>	</a:t>
              </a:r>
              <a:r>
                <a:rPr kumimoji="1" lang="zh-CN" altLang="en-US" sz="1200" b="0" dirty="0" smtClean="0"/>
                <a:t>無</a:t>
              </a:r>
              <a:r>
                <a:rPr kumimoji="1" lang="zh-CN" altLang="en-US" sz="1200" dirty="0"/>
                <a:t>	</a:t>
              </a:r>
            </a:p>
            <a:p>
              <a:pPr defTabSz="609600">
                <a:lnSpc>
                  <a:spcPct val="80000"/>
                </a:lnSpc>
                <a:tabLst>
                  <a:tab pos="0" algn="ctr"/>
                  <a:tab pos="1524000" algn="l"/>
                  <a:tab pos="2381250" algn="l"/>
                  <a:tab pos="3238500" algn="l"/>
                  <a:tab pos="3429000" algn="l"/>
                  <a:tab pos="4476750" algn="l"/>
                  <a:tab pos="5524500" algn="l"/>
                  <a:tab pos="6477000" algn="l"/>
                </a:tabLst>
              </a:pPr>
              <a:r>
                <a:rPr kumimoji="1" lang="zh-TW" altLang="en-US" sz="1200" b="0" dirty="0" smtClean="0"/>
                <a:t>例如：計數器</a:t>
              </a:r>
              <a:r>
                <a:rPr kumimoji="1" lang="en-US" altLang="zh-TW" sz="1200" b="0" dirty="0" smtClean="0"/>
                <a:t>/</a:t>
              </a:r>
              <a:r>
                <a:rPr kumimoji="1" lang="zh-TW" altLang="en-US" sz="1200" b="0" dirty="0" smtClean="0"/>
                <a:t>頻率測量</a:t>
              </a:r>
              <a:endParaRPr kumimoji="1" lang="zh-CN" altLang="en-US" sz="1200" dirty="0"/>
            </a:p>
            <a:p>
              <a:pPr defTabSz="609600">
                <a:lnSpc>
                  <a:spcPct val="80000"/>
                </a:lnSpc>
                <a:tabLst>
                  <a:tab pos="0" algn="ctr"/>
                  <a:tab pos="1524000" algn="l"/>
                  <a:tab pos="2381250" algn="l"/>
                  <a:tab pos="3238500" algn="l"/>
                  <a:tab pos="3429000" algn="l"/>
                  <a:tab pos="4476750" algn="l"/>
                  <a:tab pos="5524500" algn="l"/>
                  <a:tab pos="6477000" algn="l"/>
                </a:tabLst>
              </a:pPr>
              <a:endParaRPr kumimoji="1" lang="zh-CN" altLang="en-US" sz="1200" dirty="0"/>
            </a:p>
            <a:p>
              <a:pPr defTabSz="609600">
                <a:lnSpc>
                  <a:spcPct val="80000"/>
                </a:lnSpc>
                <a:tabLst>
                  <a:tab pos="0" algn="ctr"/>
                  <a:tab pos="1524000" algn="l"/>
                  <a:tab pos="2381250" algn="l"/>
                  <a:tab pos="3238500" algn="l"/>
                  <a:tab pos="3429000" algn="l"/>
                  <a:tab pos="4476750" algn="l"/>
                  <a:tab pos="5524500" algn="l"/>
                  <a:tab pos="6477000" algn="l"/>
                </a:tabLst>
              </a:pPr>
              <a:r>
                <a:rPr kumimoji="1" lang="zh-CN" altLang="en-US" sz="1200" dirty="0"/>
                <a:t>	</a:t>
              </a:r>
              <a:r>
                <a:rPr kumimoji="1" lang="zh-CN" altLang="en-US" sz="1000" dirty="0"/>
                <a:t>	</a:t>
              </a:r>
            </a:p>
            <a:p>
              <a:pPr defTabSz="609600">
                <a:lnSpc>
                  <a:spcPct val="80000"/>
                </a:lnSpc>
                <a:tabLst>
                  <a:tab pos="0" algn="ctr"/>
                  <a:tab pos="1524000" algn="l"/>
                  <a:tab pos="2381250" algn="l"/>
                  <a:tab pos="3238500" algn="l"/>
                  <a:tab pos="3429000" algn="l"/>
                  <a:tab pos="4476750" algn="l"/>
                  <a:tab pos="5524500" algn="l"/>
                  <a:tab pos="6477000" algn="l"/>
                </a:tabLst>
              </a:pPr>
              <a:endParaRPr kumimoji="1" lang="zh-CN" altLang="en-US" sz="1000" dirty="0"/>
            </a:p>
            <a:p>
              <a:pPr defTabSz="609600">
                <a:lnSpc>
                  <a:spcPct val="80000"/>
                </a:lnSpc>
                <a:tabLst>
                  <a:tab pos="0" algn="ctr"/>
                  <a:tab pos="1524000" algn="l"/>
                  <a:tab pos="2381250" algn="l"/>
                  <a:tab pos="3238500" algn="l"/>
                  <a:tab pos="3429000" algn="l"/>
                  <a:tab pos="4476750" algn="l"/>
                  <a:tab pos="5524500" algn="l"/>
                  <a:tab pos="6477000" algn="l"/>
                </a:tabLst>
              </a:pPr>
              <a:endParaRPr kumimoji="1" lang="zh-CN" altLang="en-US" sz="1000" dirty="0"/>
            </a:p>
          </p:txBody>
        </p:sp>
      </p:grpSp>
      <p:sp>
        <p:nvSpPr>
          <p:cNvPr id="15" name="Rectangle 2"/>
          <p:cNvSpPr txBox="1">
            <a:spLocks noChangeArrowheads="1"/>
          </p:cNvSpPr>
          <p:nvPr/>
        </p:nvSpPr>
        <p:spPr>
          <a:xfrm>
            <a:off x="683568" y="1493986"/>
            <a:ext cx="8301037" cy="350838"/>
          </a:xfrm>
          <a:prstGeom prst="rect">
            <a:avLst/>
          </a:prstGeom>
          <a:noFill/>
          <a:ln/>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altLang="zh-CN" sz="2800" b="0" i="0" u="none" strike="noStrike" kern="1200" cap="none" spc="0" normalizeH="0" baseline="0" noProof="0" dirty="0" smtClean="0">
                <a:ln>
                  <a:noFill/>
                </a:ln>
                <a:solidFill>
                  <a:schemeClr val="tx2"/>
                </a:solidFill>
                <a:effectLst/>
                <a:uLnTx/>
                <a:uFillTx/>
                <a:latin typeface="+mj-lt"/>
                <a:ea typeface="+mj-ea"/>
                <a:cs typeface="+mj-cs"/>
              </a:rPr>
              <a:t>S7-300:</a:t>
            </a:r>
            <a:r>
              <a:rPr kumimoji="0" lang="zh-CN" altLang="en-US" sz="2800" b="0" i="0" u="none" strike="noStrike" kern="1200" cap="none" spc="0" normalizeH="0" baseline="0" noProof="0" dirty="0" smtClean="0">
                <a:ln>
                  <a:noFill/>
                </a:ln>
                <a:solidFill>
                  <a:schemeClr val="tx2"/>
                </a:solidFill>
                <a:effectLst/>
                <a:uLnTx/>
                <a:uFillTx/>
                <a:latin typeface="+mj-lt"/>
                <a:ea typeface="黑体" pitchFamily="49" charset="-122"/>
                <a:cs typeface="+mj-cs"/>
              </a:rPr>
              <a:t>技術</a:t>
            </a:r>
            <a:r>
              <a:rPr kumimoji="0" lang="zh-CN" altLang="en-US" sz="2800" b="0" i="0" u="none" strike="noStrike" kern="1200" cap="none" spc="0" normalizeH="0" baseline="0" noProof="0" dirty="0" smtClean="0">
                <a:ln>
                  <a:noFill/>
                </a:ln>
                <a:solidFill>
                  <a:schemeClr val="tx2"/>
                </a:solidFill>
                <a:effectLst/>
                <a:uLnTx/>
                <a:uFillTx/>
                <a:latin typeface="宋体" pitchFamily="2" charset="-122"/>
                <a:ea typeface="黑体" pitchFamily="49" charset="-122"/>
                <a:cs typeface="+mj-cs"/>
              </a:rPr>
              <a:t>參數</a:t>
            </a:r>
            <a:endParaRPr kumimoji="0" lang="de-DE" altLang="zh-CN" sz="2800" b="0" i="0" u="none" strike="noStrike" kern="1200" cap="none" spc="0" normalizeH="0" baseline="0" noProof="0" dirty="0">
              <a:ln>
                <a:noFill/>
              </a:ln>
              <a:solidFill>
                <a:schemeClr val="tx2"/>
              </a:solidFill>
              <a:effectLst/>
              <a:uLnTx/>
              <a:uFillTx/>
              <a:latin typeface="宋体" pitchFamily="2" charset="-122"/>
              <a:ea typeface="黑体" pitchFamily="49" charset="-122"/>
              <a:cs typeface="+mj-cs"/>
            </a:endParaRPr>
          </a:p>
        </p:txBody>
      </p:sp>
      <p:sp>
        <p:nvSpPr>
          <p:cNvPr id="16" name="Line 124"/>
          <p:cNvSpPr>
            <a:spLocks noChangeShapeType="1"/>
          </p:cNvSpPr>
          <p:nvPr/>
        </p:nvSpPr>
        <p:spPr bwMode="auto">
          <a:xfrm>
            <a:off x="850255" y="2335733"/>
            <a:ext cx="7848600" cy="0"/>
          </a:xfrm>
          <a:prstGeom prst="line">
            <a:avLst/>
          </a:prstGeom>
          <a:noFill/>
          <a:ln w="12700">
            <a:solidFill>
              <a:schemeClr val="tx1"/>
            </a:solidFill>
            <a:round/>
            <a:headEnd/>
            <a:tailEnd/>
          </a:ln>
          <a:effectLst/>
        </p:spPr>
        <p:txBody>
          <a:bodyPr/>
          <a:lstStyle/>
          <a:p>
            <a:endParaRPr lang="zh-TW" altLang="en-US"/>
          </a:p>
        </p:txBody>
      </p:sp>
      <p:sp>
        <p:nvSpPr>
          <p:cNvPr id="17" name="Line 125"/>
          <p:cNvSpPr>
            <a:spLocks noChangeShapeType="1"/>
          </p:cNvSpPr>
          <p:nvPr/>
        </p:nvSpPr>
        <p:spPr bwMode="auto">
          <a:xfrm>
            <a:off x="2987824" y="2066835"/>
            <a:ext cx="0" cy="4648200"/>
          </a:xfrm>
          <a:prstGeom prst="line">
            <a:avLst/>
          </a:prstGeom>
          <a:noFill/>
          <a:ln w="12700">
            <a:solidFill>
              <a:schemeClr val="tx1"/>
            </a:solidFill>
            <a:round/>
            <a:headEnd/>
            <a:tailEnd/>
          </a:ln>
          <a:effectLst/>
        </p:spPr>
        <p:txBody>
          <a:bodyPr/>
          <a:lstStyle/>
          <a:p>
            <a:endParaRPr lang="zh-TW" altLang="en-US"/>
          </a:p>
        </p:txBody>
      </p:sp>
      <p:sp>
        <p:nvSpPr>
          <p:cNvPr id="18" name="矩形 17"/>
          <p:cNvSpPr/>
          <p:nvPr/>
        </p:nvSpPr>
        <p:spPr>
          <a:xfrm>
            <a:off x="2987824" y="1966401"/>
            <a:ext cx="6156176" cy="369332"/>
          </a:xfrm>
          <a:prstGeom prst="rect">
            <a:avLst/>
          </a:prstGeom>
        </p:spPr>
        <p:txBody>
          <a:bodyPr wrap="square">
            <a:spAutoFit/>
          </a:bodyPr>
          <a:lstStyle/>
          <a:p>
            <a:pPr defTabSz="819150"/>
            <a:r>
              <a:rPr kumimoji="1" lang="en-US" altLang="zh-CN" dirty="0" smtClean="0"/>
              <a:t>CPU312 IFM    CPU313    CPU314   CPU314IFM   CPU315</a:t>
            </a:r>
            <a:endParaRPr kumimoji="1" lang="en-US" altLang="zh-C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西門子</a:t>
            </a:r>
            <a:r>
              <a:rPr lang="en-US" altLang="zh-TW" dirty="0" smtClean="0"/>
              <a:t>PLC</a:t>
            </a:r>
            <a:r>
              <a:rPr lang="zh-TW" altLang="en-US" dirty="0" smtClean="0"/>
              <a:t>介紹</a:t>
            </a:r>
            <a:r>
              <a:rPr lang="en-US" altLang="zh-TW" dirty="0" smtClean="0"/>
              <a:t>- S7-S300</a:t>
            </a:r>
            <a:endParaRPr lang="zh-TW" dirty="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28</a:t>
            </a:fld>
            <a:endParaRPr lang="zh-TW" altLang="en-US">
              <a:solidFill>
                <a:srgbClr val="FFFFFF"/>
              </a:solidFill>
            </a:endParaRPr>
          </a:p>
        </p:txBody>
      </p:sp>
      <p:sp>
        <p:nvSpPr>
          <p:cNvPr id="5" name="矩形 4"/>
          <p:cNvSpPr/>
          <p:nvPr/>
        </p:nvSpPr>
        <p:spPr>
          <a:xfrm>
            <a:off x="251520" y="1561430"/>
            <a:ext cx="4572000" cy="4801314"/>
          </a:xfrm>
          <a:prstGeom prst="rect">
            <a:avLst/>
          </a:prstGeom>
        </p:spPr>
        <p:txBody>
          <a:bodyPr>
            <a:spAutoFit/>
          </a:bodyPr>
          <a:lstStyle/>
          <a:p>
            <a:r>
              <a:rPr lang="en-US" altLang="zh-CN" sz="2400" b="1" dirty="0" smtClean="0">
                <a:latin typeface="微軟正黑體" pitchFamily="34" charset="-120"/>
                <a:ea typeface="微軟正黑體" pitchFamily="34" charset="-120"/>
              </a:rPr>
              <a:t>S300-</a:t>
            </a:r>
            <a:r>
              <a:rPr lang="zh-CN" altLang="de-DE" sz="2400" b="1" dirty="0" smtClean="0">
                <a:latin typeface="微軟正黑體" pitchFamily="34" charset="-120"/>
                <a:ea typeface="微軟正黑體" pitchFamily="34" charset="-120"/>
              </a:rPr>
              <a:t>特性</a:t>
            </a:r>
            <a:r>
              <a:rPr lang="zh-CN" altLang="zh-CN" sz="2400" b="1" dirty="0" smtClean="0">
                <a:latin typeface="微軟正黑體" pitchFamily="34" charset="-120"/>
                <a:ea typeface="微軟正黑體" pitchFamily="34" charset="-120"/>
              </a:rPr>
              <a:t>	</a:t>
            </a:r>
            <a:endParaRPr lang="en-US" altLang="zh-CN" sz="2400" b="1" dirty="0" smtClean="0">
              <a:latin typeface="微軟正黑體" pitchFamily="34" charset="-120"/>
              <a:ea typeface="微軟正黑體" pitchFamily="34" charset="-120"/>
            </a:endParaRPr>
          </a:p>
          <a:p>
            <a:r>
              <a:rPr lang="zh-CN" altLang="zh-CN" sz="2400" b="1"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針對低性能要求的模組化中小型控制系統</a:t>
            </a:r>
            <a:endParaRPr lang="zh-CN" altLang="en-US" sz="2400" dirty="0" smtClean="0">
              <a:latin typeface="微軟正黑體" pitchFamily="34" charset="-120"/>
              <a:ea typeface="微軟正黑體" pitchFamily="34" charset="-120"/>
            </a:endParaRPr>
          </a:p>
          <a:p>
            <a:r>
              <a:rPr lang="de-DE" altLang="zh-CN"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可選擇不同類型的擴展模組</a:t>
            </a:r>
            <a:endParaRPr lang="zh-CN" altLang="zh-CN" sz="2400" dirty="0" smtClean="0">
              <a:latin typeface="微軟正黑體" pitchFamily="34" charset="-120"/>
              <a:ea typeface="微軟正黑體" pitchFamily="34" charset="-120"/>
            </a:endParaRPr>
          </a:p>
          <a:p>
            <a:r>
              <a:rPr lang="zh-CN" altLang="zh-CN"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可以擴展多達</a:t>
            </a:r>
            <a:r>
              <a:rPr lang="zh-CN" altLang="zh-CN" sz="2400" dirty="0" smtClean="0">
                <a:latin typeface="微軟正黑體" pitchFamily="34" charset="-120"/>
                <a:ea typeface="微軟正黑體" pitchFamily="34" charset="-120"/>
              </a:rPr>
              <a:t>32</a:t>
            </a:r>
            <a:r>
              <a:rPr lang="zh-CN" altLang="en-US" sz="2400" dirty="0" smtClean="0">
                <a:latin typeface="微軟正黑體" pitchFamily="34" charset="-120"/>
                <a:ea typeface="微軟正黑體" pitchFamily="34" charset="-120"/>
              </a:rPr>
              <a:t>個模組</a:t>
            </a:r>
            <a:endParaRPr lang="zh-CN" altLang="zh-CN" sz="2400" dirty="0" smtClean="0">
              <a:latin typeface="微軟正黑體" pitchFamily="34" charset="-120"/>
              <a:ea typeface="微軟正黑體" pitchFamily="34" charset="-120"/>
            </a:endParaRPr>
          </a:p>
          <a:p>
            <a:r>
              <a:rPr lang="zh-CN" altLang="zh-CN"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模組內集成背板匯流排</a:t>
            </a:r>
            <a:endParaRPr lang="zh-CN" altLang="zh-CN" sz="2400" dirty="0" smtClean="0">
              <a:latin typeface="微軟正黑體" pitchFamily="34" charset="-120"/>
              <a:ea typeface="微軟正黑體" pitchFamily="34" charset="-120"/>
            </a:endParaRPr>
          </a:p>
          <a:p>
            <a:r>
              <a:rPr lang="zh-CN" altLang="zh-CN" sz="2400" dirty="0" smtClean="0">
                <a:latin typeface="微軟正黑體" pitchFamily="34" charset="-120"/>
                <a:ea typeface="微軟正黑體" pitchFamily="34" charset="-120"/>
              </a:rPr>
              <a:t>•</a:t>
            </a:r>
            <a:r>
              <a:rPr lang="zh-CN" altLang="en-US" sz="2400" dirty="0" smtClean="0">
                <a:latin typeface="微軟正黑體" pitchFamily="34" charset="-120"/>
                <a:ea typeface="微軟正黑體" pitchFamily="34" charset="-120"/>
              </a:rPr>
              <a:t>網路連接</a:t>
            </a:r>
            <a:r>
              <a:rPr lang="zh-CN" altLang="zh-CN" sz="2400" dirty="0" smtClean="0">
                <a:latin typeface="微軟正黑體" pitchFamily="34" charset="-120"/>
                <a:ea typeface="微軟正黑體" pitchFamily="34" charset="-120"/>
              </a:rPr>
              <a:t> </a:t>
            </a:r>
            <a:r>
              <a:rPr lang="zh-CN" altLang="en-US" sz="2400" dirty="0" smtClean="0">
                <a:latin typeface="微軟正黑體" pitchFamily="34" charset="-120"/>
                <a:ea typeface="微軟正黑體" pitchFamily="34" charset="-120"/>
              </a:rPr>
              <a:t>多點介面</a:t>
            </a:r>
            <a:r>
              <a:rPr lang="zh-CN" altLang="zh-CN" sz="2400" dirty="0" smtClean="0">
                <a:latin typeface="微軟正黑體" pitchFamily="34" charset="-120"/>
                <a:ea typeface="微軟正黑體" pitchFamily="34" charset="-120"/>
              </a:rPr>
              <a:t> (</a:t>
            </a:r>
            <a:r>
              <a:rPr lang="de-DE" altLang="zh-CN" sz="2400" dirty="0" smtClean="0">
                <a:latin typeface="微軟正黑體" pitchFamily="34" charset="-120"/>
                <a:ea typeface="微軟正黑體" pitchFamily="34" charset="-120"/>
              </a:rPr>
              <a:t>MPI), PROFIBUS</a:t>
            </a:r>
            <a:r>
              <a:rPr lang="zh-CN" altLang="de-DE" sz="2400" dirty="0" smtClean="0">
                <a:latin typeface="微軟正黑體" pitchFamily="34" charset="-120"/>
                <a:ea typeface="微軟正黑體" pitchFamily="34" charset="-120"/>
              </a:rPr>
              <a:t>或</a:t>
            </a:r>
            <a:r>
              <a:rPr lang="en-US" altLang="zh-CN" sz="2400" dirty="0" smtClean="0">
                <a:latin typeface="微軟正黑體" pitchFamily="34" charset="-120"/>
                <a:ea typeface="微軟正黑體" pitchFamily="34" charset="-120"/>
              </a:rPr>
              <a:t>-</a:t>
            </a:r>
            <a:r>
              <a:rPr lang="zh-CN" altLang="en-US" sz="2400" dirty="0" smtClean="0">
                <a:latin typeface="微軟正黑體" pitchFamily="34" charset="-120"/>
                <a:ea typeface="微軟正黑體" pitchFamily="34" charset="-120"/>
              </a:rPr>
              <a:t>工業乙太網</a:t>
            </a:r>
            <a:endParaRPr lang="zh-CN" altLang="zh-CN" sz="2400" dirty="0" smtClean="0">
              <a:latin typeface="微軟正黑體" pitchFamily="34" charset="-120"/>
              <a:ea typeface="微軟正黑體" pitchFamily="34" charset="-120"/>
            </a:endParaRPr>
          </a:p>
          <a:p>
            <a:r>
              <a:rPr lang="zh-CN" altLang="zh-CN"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通過程式設計器</a:t>
            </a:r>
            <a:r>
              <a:rPr lang="de-DE" altLang="zh-CN" sz="2400" dirty="0" smtClean="0">
                <a:latin typeface="微軟正黑體" pitchFamily="34" charset="-120"/>
                <a:ea typeface="微軟正黑體" pitchFamily="34" charset="-120"/>
              </a:rPr>
              <a:t>PG</a:t>
            </a:r>
            <a:r>
              <a:rPr lang="zh-TW" altLang="en-US" sz="2400" dirty="0" smtClean="0">
                <a:latin typeface="微軟正黑體" pitchFamily="34" charset="-120"/>
                <a:ea typeface="微軟正黑體" pitchFamily="34" charset="-120"/>
              </a:rPr>
              <a:t>訪問所有的模組</a:t>
            </a:r>
            <a:endParaRPr lang="zh-CN" altLang="zh-CN" sz="2400" dirty="0" smtClean="0">
              <a:latin typeface="微軟正黑體" pitchFamily="34" charset="-120"/>
              <a:ea typeface="微軟正黑體" pitchFamily="34" charset="-120"/>
            </a:endParaRPr>
          </a:p>
          <a:p>
            <a:r>
              <a:rPr lang="zh-CN" altLang="zh-CN" sz="2400" dirty="0" smtClean="0">
                <a:latin typeface="微軟正黑體" pitchFamily="34" charset="-120"/>
                <a:ea typeface="微軟正黑體" pitchFamily="34" charset="-120"/>
              </a:rPr>
              <a:t>•</a:t>
            </a:r>
            <a:r>
              <a:rPr lang="zh-CN" altLang="en-US" sz="2400" dirty="0" smtClean="0">
                <a:latin typeface="微軟正黑體" pitchFamily="34" charset="-120"/>
                <a:ea typeface="微軟正黑體" pitchFamily="34" charset="-120"/>
              </a:rPr>
              <a:t>借助於</a:t>
            </a:r>
            <a:r>
              <a:rPr lang="zh-CN" altLang="zh-CN" sz="2400" dirty="0" smtClean="0">
                <a:latin typeface="微軟正黑體" pitchFamily="34" charset="-120"/>
                <a:ea typeface="微軟正黑體" pitchFamily="34" charset="-120"/>
              </a:rPr>
              <a:t>“</a:t>
            </a:r>
            <a:r>
              <a:rPr lang="de-DE" altLang="zh-CN" sz="2400" dirty="0" smtClean="0">
                <a:latin typeface="微軟正黑體" pitchFamily="34" charset="-120"/>
                <a:ea typeface="微軟正黑體" pitchFamily="34" charset="-120"/>
              </a:rPr>
              <a:t>HWConfig“</a:t>
            </a:r>
            <a:r>
              <a:rPr lang="zh-TW" altLang="en-US" sz="2400" dirty="0" smtClean="0">
                <a:latin typeface="微軟正黑體" pitchFamily="34" charset="-120"/>
                <a:ea typeface="微軟正黑體" pitchFamily="34" charset="-120"/>
              </a:rPr>
              <a:t>工具可以進行組態和設置參數</a:t>
            </a:r>
            <a:endParaRPr lang="zh-CN" altLang="zh-CN" sz="2400" dirty="0" smtClean="0">
              <a:latin typeface="微軟正黑體" pitchFamily="34" charset="-120"/>
              <a:ea typeface="微軟正黑體" pitchFamily="34" charset="-120"/>
            </a:endParaRPr>
          </a:p>
          <a:p>
            <a:endParaRPr lang="zh-CN" altLang="zh-CN" dirty="0"/>
          </a:p>
        </p:txBody>
      </p:sp>
      <p:sp>
        <p:nvSpPr>
          <p:cNvPr id="6" name="矩形 5"/>
          <p:cNvSpPr/>
          <p:nvPr/>
        </p:nvSpPr>
        <p:spPr>
          <a:xfrm>
            <a:off x="4932040" y="1552197"/>
            <a:ext cx="4211960" cy="5549211"/>
          </a:xfrm>
          <a:prstGeom prst="rect">
            <a:avLst/>
          </a:prstGeom>
        </p:spPr>
        <p:txBody>
          <a:bodyPr wrap="square">
            <a:spAutoFit/>
          </a:bodyPr>
          <a:lstStyle/>
          <a:p>
            <a:r>
              <a:rPr lang="zh-CN" altLang="en-US" sz="2400" b="1" dirty="0" smtClean="0">
                <a:latin typeface="微軟正黑體" pitchFamily="34" charset="-120"/>
                <a:ea typeface="微軟正黑體" pitchFamily="34" charset="-120"/>
              </a:rPr>
              <a:t>信號模組</a:t>
            </a:r>
            <a:r>
              <a:rPr lang="zh-CN" altLang="zh-CN" sz="2400" b="1" dirty="0" smtClean="0">
                <a:latin typeface="微軟正黑體" pitchFamily="34" charset="-120"/>
                <a:ea typeface="微軟正黑體" pitchFamily="34" charset="-120"/>
              </a:rPr>
              <a:t>(</a:t>
            </a:r>
            <a:r>
              <a:rPr lang="de-DE" altLang="zh-CN" sz="2400" b="1" dirty="0" smtClean="0">
                <a:latin typeface="微軟正黑體" pitchFamily="34" charset="-120"/>
                <a:ea typeface="微軟正黑體" pitchFamily="34" charset="-120"/>
              </a:rPr>
              <a:t>SM)</a:t>
            </a:r>
            <a:r>
              <a:rPr lang="en-US" altLang="de-DE" sz="2400" b="1" dirty="0" smtClean="0">
                <a:latin typeface="微軟正黑體" pitchFamily="34" charset="-120"/>
                <a:ea typeface="微軟正黑體" pitchFamily="34" charset="-120"/>
              </a:rPr>
              <a:t> </a:t>
            </a:r>
            <a:r>
              <a:rPr lang="de-DE" altLang="zh-CN" sz="2400" b="1" dirty="0" smtClean="0">
                <a:latin typeface="微軟正黑體" pitchFamily="34" charset="-120"/>
                <a:ea typeface="微軟正黑體" pitchFamily="34" charset="-120"/>
              </a:rPr>
              <a:t>	</a:t>
            </a:r>
          </a:p>
          <a:p>
            <a:r>
              <a:rPr lang="de-DE" altLang="zh-CN"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數位量輸入模組：</a:t>
            </a:r>
            <a:endParaRPr lang="de-DE" altLang="zh-CN" sz="2400" dirty="0" smtClean="0">
              <a:latin typeface="微軟正黑體" pitchFamily="34" charset="-120"/>
              <a:ea typeface="微軟正黑體" pitchFamily="34" charset="-120"/>
            </a:endParaRPr>
          </a:p>
          <a:p>
            <a:r>
              <a:rPr lang="de-DE" altLang="zh-CN"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數位量輸出模組：</a:t>
            </a:r>
            <a:endParaRPr lang="zh-CN" altLang="zh-CN" sz="2400" dirty="0" smtClean="0">
              <a:latin typeface="微軟正黑體" pitchFamily="34" charset="-120"/>
              <a:ea typeface="微軟正黑體" pitchFamily="34" charset="-120"/>
            </a:endParaRPr>
          </a:p>
          <a:p>
            <a:r>
              <a:rPr lang="zh-CN" altLang="zh-CN"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類比量輸入模組：</a:t>
            </a:r>
            <a:r>
              <a:rPr lang="zh-CN" altLang="zh-CN" sz="2400" dirty="0" smtClean="0">
                <a:latin typeface="微軟正黑體" pitchFamily="34" charset="-120"/>
                <a:ea typeface="微軟正黑體" pitchFamily="34" charset="-120"/>
              </a:rPr>
              <a:t/>
            </a:r>
            <a:br>
              <a:rPr lang="zh-CN" altLang="zh-CN" sz="2400" dirty="0" smtClean="0">
                <a:latin typeface="微軟正黑體" pitchFamily="34" charset="-120"/>
                <a:ea typeface="微軟正黑體" pitchFamily="34" charset="-120"/>
              </a:rPr>
            </a:br>
            <a:r>
              <a:rPr lang="zh-CN" altLang="zh-CN"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類比量輸出模組：</a:t>
            </a:r>
            <a:r>
              <a:rPr lang="zh-CN" altLang="zh-CN" sz="2400" dirty="0" smtClean="0">
                <a:latin typeface="微軟正黑體" pitchFamily="34" charset="-120"/>
                <a:ea typeface="微軟正黑體" pitchFamily="34" charset="-120"/>
              </a:rPr>
              <a:t/>
            </a:r>
            <a:br>
              <a:rPr lang="zh-CN" altLang="zh-CN" sz="2400" dirty="0" smtClean="0">
                <a:latin typeface="微軟正黑體" pitchFamily="34" charset="-120"/>
                <a:ea typeface="微軟正黑體" pitchFamily="34" charset="-120"/>
              </a:rPr>
            </a:br>
            <a:r>
              <a:rPr lang="zh-CN" altLang="en-US" sz="2400" b="1" dirty="0" smtClean="0">
                <a:latin typeface="微軟正黑體" pitchFamily="34" charset="-120"/>
                <a:ea typeface="微軟正黑體" pitchFamily="34" charset="-120"/>
              </a:rPr>
              <a:t>介面模組</a:t>
            </a:r>
            <a:r>
              <a:rPr lang="zh-CN" altLang="zh-CN" sz="2400" b="1" dirty="0" smtClean="0">
                <a:latin typeface="微軟正黑體" pitchFamily="34" charset="-120"/>
                <a:ea typeface="微軟正黑體" pitchFamily="34" charset="-120"/>
              </a:rPr>
              <a:t>(</a:t>
            </a:r>
            <a:r>
              <a:rPr lang="de-DE" altLang="zh-CN" sz="2400" b="1" dirty="0" smtClean="0">
                <a:latin typeface="微軟正黑體" pitchFamily="34" charset="-120"/>
                <a:ea typeface="微軟正黑體" pitchFamily="34" charset="-120"/>
              </a:rPr>
              <a:t>IM)</a:t>
            </a:r>
            <a:endParaRPr lang="de-DE" altLang="zh-CN" sz="2400" dirty="0" smtClean="0">
              <a:latin typeface="微軟正黑體" pitchFamily="34" charset="-120"/>
              <a:ea typeface="微軟正黑體" pitchFamily="34" charset="-120"/>
            </a:endParaRPr>
          </a:p>
          <a:p>
            <a:pPr>
              <a:lnSpc>
                <a:spcPct val="90000"/>
              </a:lnSpc>
              <a:spcAft>
                <a:spcPct val="0"/>
              </a:spcAft>
            </a:pPr>
            <a:r>
              <a:rPr lang="zh-TW" altLang="en-US" sz="2400" dirty="0" smtClean="0">
                <a:latin typeface="微軟正黑體" pitchFamily="34" charset="-120"/>
                <a:ea typeface="微軟正黑體" pitchFamily="34" charset="-120"/>
              </a:rPr>
              <a:t>可以用來進行多層組態，它們把匯流排從一層傳到另一層。</a:t>
            </a:r>
            <a:endParaRPr lang="zh-CN" altLang="zh-CN" sz="2400" dirty="0" smtClean="0">
              <a:latin typeface="微軟正黑體" pitchFamily="34" charset="-120"/>
              <a:ea typeface="微軟正黑體" pitchFamily="34" charset="-120"/>
            </a:endParaRPr>
          </a:p>
          <a:p>
            <a:pPr>
              <a:lnSpc>
                <a:spcPct val="90000"/>
              </a:lnSpc>
              <a:spcAft>
                <a:spcPct val="0"/>
              </a:spcAft>
            </a:pPr>
            <a:r>
              <a:rPr lang="zh-CN" altLang="en-US" sz="2400" b="1" dirty="0" smtClean="0">
                <a:latin typeface="微軟正黑體" pitchFamily="34" charset="-120"/>
                <a:ea typeface="微軟正黑體" pitchFamily="34" charset="-120"/>
              </a:rPr>
              <a:t>功能模組</a:t>
            </a:r>
            <a:r>
              <a:rPr lang="zh-CN" altLang="zh-CN" sz="2400" b="1" dirty="0" smtClean="0">
                <a:latin typeface="微軟正黑體" pitchFamily="34" charset="-120"/>
                <a:ea typeface="微軟正黑體" pitchFamily="34" charset="-120"/>
              </a:rPr>
              <a:t> (</a:t>
            </a:r>
            <a:r>
              <a:rPr lang="de-DE" altLang="zh-CN" sz="2400" b="1" dirty="0" smtClean="0">
                <a:latin typeface="微軟正黑體" pitchFamily="34" charset="-120"/>
                <a:ea typeface="微軟正黑體" pitchFamily="34" charset="-120"/>
              </a:rPr>
              <a:t>FM)</a:t>
            </a:r>
            <a:r>
              <a:rPr lang="de-DE" altLang="zh-CN" sz="2400" dirty="0" smtClean="0">
                <a:latin typeface="微軟正黑體" pitchFamily="34" charset="-120"/>
                <a:ea typeface="微軟正黑體" pitchFamily="34" charset="-120"/>
              </a:rPr>
              <a:t> </a:t>
            </a:r>
            <a:r>
              <a:rPr lang="de-DE" altLang="zh-CN" sz="2400" b="1" dirty="0" smtClean="0">
                <a:latin typeface="微軟正黑體" pitchFamily="34" charset="-120"/>
                <a:ea typeface="微軟正黑體" pitchFamily="34" charset="-120"/>
              </a:rPr>
              <a:t>	</a:t>
            </a:r>
          </a:p>
          <a:p>
            <a:pPr>
              <a:lnSpc>
                <a:spcPct val="90000"/>
              </a:lnSpc>
              <a:spcAft>
                <a:spcPct val="0"/>
              </a:spcAft>
            </a:pPr>
            <a:r>
              <a:rPr lang="zh-TW" altLang="en-US" sz="2400" dirty="0" smtClean="0">
                <a:latin typeface="微軟正黑體" pitchFamily="34" charset="-120"/>
                <a:ea typeface="微軟正黑體" pitchFamily="34" charset="-120"/>
              </a:rPr>
              <a:t>執行“特殊功能”：</a:t>
            </a:r>
            <a:endParaRPr lang="en-US" altLang="zh-TW" sz="2400" dirty="0" smtClean="0">
              <a:latin typeface="微軟正黑體" pitchFamily="34" charset="-120"/>
              <a:ea typeface="微軟正黑體" pitchFamily="34" charset="-120"/>
            </a:endParaRPr>
          </a:p>
          <a:p>
            <a:pPr>
              <a:lnSpc>
                <a:spcPct val="90000"/>
              </a:lnSpc>
              <a:spcAft>
                <a:spcPct val="0"/>
              </a:spcAft>
            </a:pPr>
            <a:r>
              <a:rPr lang="zh-TW" altLang="en-US" sz="2400" dirty="0" smtClean="0">
                <a:latin typeface="微軟正黑體" pitchFamily="34" charset="-120"/>
                <a:ea typeface="微軟正黑體" pitchFamily="34" charset="-120"/>
              </a:rPr>
              <a:t>計數</a:t>
            </a:r>
            <a:r>
              <a:rPr lang="en-US" altLang="zh-CN" sz="2400" dirty="0" smtClean="0">
                <a:latin typeface="微軟正黑體" pitchFamily="34" charset="-120"/>
                <a:ea typeface="微軟正黑體" pitchFamily="34" charset="-120"/>
              </a:rPr>
              <a:t>,</a:t>
            </a:r>
            <a:r>
              <a:rPr lang="zh-CN" altLang="de-DE" sz="2400" dirty="0" smtClean="0">
                <a:latin typeface="微軟正黑體" pitchFamily="34" charset="-120"/>
                <a:ea typeface="微軟正黑體" pitchFamily="34" charset="-120"/>
              </a:rPr>
              <a:t>定位</a:t>
            </a:r>
            <a:r>
              <a:rPr lang="en-US" altLang="zh-CN" sz="2400" dirty="0" smtClean="0">
                <a:latin typeface="微軟正黑體" pitchFamily="34" charset="-120"/>
                <a:ea typeface="微軟正黑體" pitchFamily="34" charset="-120"/>
              </a:rPr>
              <a:t>,</a:t>
            </a:r>
            <a:r>
              <a:rPr lang="zh-CN" altLang="en-US" sz="2400" dirty="0" smtClean="0">
                <a:latin typeface="微軟正黑體" pitchFamily="34" charset="-120"/>
                <a:ea typeface="微軟正黑體" pitchFamily="34" charset="-120"/>
              </a:rPr>
              <a:t>閉環控制</a:t>
            </a:r>
            <a:r>
              <a:rPr lang="zh-CN" altLang="zh-CN" sz="2400" dirty="0" smtClean="0">
                <a:latin typeface="微軟正黑體" pitchFamily="34" charset="-120"/>
                <a:ea typeface="微軟正黑體" pitchFamily="34" charset="-120"/>
              </a:rPr>
              <a:t/>
            </a:r>
            <a:br>
              <a:rPr lang="zh-CN" altLang="zh-CN" sz="2400" dirty="0" smtClean="0">
                <a:latin typeface="微軟正黑體" pitchFamily="34" charset="-120"/>
                <a:ea typeface="微軟正黑體" pitchFamily="34" charset="-120"/>
              </a:rPr>
            </a:br>
            <a:r>
              <a:rPr lang="zh-CN" altLang="en-US" sz="2400" b="1" dirty="0" smtClean="0">
                <a:latin typeface="微軟正黑體" pitchFamily="34" charset="-120"/>
                <a:ea typeface="微軟正黑體" pitchFamily="34" charset="-120"/>
              </a:rPr>
              <a:t>通訊處理器</a:t>
            </a:r>
            <a:r>
              <a:rPr lang="zh-CN" altLang="zh-CN" sz="2400" b="1" dirty="0" smtClean="0">
                <a:latin typeface="微軟正黑體" pitchFamily="34" charset="-120"/>
                <a:ea typeface="微軟正黑體" pitchFamily="34" charset="-120"/>
              </a:rPr>
              <a:t>(</a:t>
            </a:r>
            <a:r>
              <a:rPr lang="de-DE" altLang="zh-CN" sz="2400" b="1" dirty="0" smtClean="0">
                <a:latin typeface="微軟正黑體" pitchFamily="34" charset="-120"/>
                <a:ea typeface="微軟正黑體" pitchFamily="34" charset="-120"/>
              </a:rPr>
              <a:t>CP)</a:t>
            </a:r>
            <a:r>
              <a:rPr lang="en-US" altLang="de-DE" sz="2400" b="1" dirty="0" smtClean="0">
                <a:latin typeface="微軟正黑體" pitchFamily="34" charset="-120"/>
                <a:ea typeface="微軟正黑體" pitchFamily="34" charset="-120"/>
              </a:rPr>
              <a:t> </a:t>
            </a:r>
            <a:r>
              <a:rPr lang="de-DE" altLang="zh-CN" sz="2400" dirty="0" smtClean="0">
                <a:latin typeface="微軟正黑體" pitchFamily="34" charset="-120"/>
                <a:ea typeface="微軟正黑體" pitchFamily="34" charset="-120"/>
              </a:rPr>
              <a:t>	</a:t>
            </a:r>
          </a:p>
          <a:p>
            <a:pPr>
              <a:lnSpc>
                <a:spcPct val="90000"/>
              </a:lnSpc>
              <a:spcAft>
                <a:spcPct val="0"/>
              </a:spcAft>
            </a:pPr>
            <a:r>
              <a:rPr lang="zh-TW" altLang="en-US" sz="2400" dirty="0" smtClean="0">
                <a:latin typeface="微軟正黑體" pitchFamily="34" charset="-120"/>
                <a:ea typeface="微軟正黑體" pitchFamily="34" charset="-120"/>
              </a:rPr>
              <a:t>提供以下的連網能力：</a:t>
            </a:r>
            <a:r>
              <a:rPr lang="zh-CN" altLang="zh-CN" sz="2400" b="1" dirty="0" smtClean="0">
                <a:latin typeface="微軟正黑體" pitchFamily="34" charset="-120"/>
                <a:ea typeface="微軟正黑體" pitchFamily="34" charset="-120"/>
              </a:rPr>
              <a:t> </a:t>
            </a:r>
            <a:r>
              <a:rPr lang="zh-CN" altLang="en-US" sz="2400" dirty="0" smtClean="0">
                <a:latin typeface="微軟正黑體" pitchFamily="34" charset="-120"/>
                <a:ea typeface="微軟正黑體" pitchFamily="34" charset="-120"/>
              </a:rPr>
              <a:t>點到點連接</a:t>
            </a:r>
            <a:r>
              <a:rPr lang="en-US" altLang="zh-CN" sz="2400" dirty="0" smtClean="0">
                <a:latin typeface="微軟正黑體" pitchFamily="34" charset="-120"/>
                <a:ea typeface="微軟正黑體" pitchFamily="34" charset="-120"/>
              </a:rPr>
              <a:t>,</a:t>
            </a:r>
            <a:r>
              <a:rPr lang="de-DE" altLang="zh-CN" sz="2400" dirty="0" smtClean="0">
                <a:latin typeface="微軟正黑體" pitchFamily="34" charset="-120"/>
                <a:ea typeface="微軟正黑體" pitchFamily="34" charset="-120"/>
              </a:rPr>
              <a:t>ROFIBUS</a:t>
            </a:r>
            <a:br>
              <a:rPr lang="de-DE" altLang="zh-CN" sz="2400" dirty="0" smtClean="0">
                <a:latin typeface="微軟正黑體" pitchFamily="34" charset="-120"/>
                <a:ea typeface="微軟正黑體" pitchFamily="34" charset="-120"/>
              </a:rPr>
            </a:br>
            <a:r>
              <a:rPr lang="de-DE" altLang="zh-CN" sz="2400" dirty="0" smtClean="0">
                <a:latin typeface="微軟正黑體" pitchFamily="34" charset="-120"/>
                <a:ea typeface="微軟正黑體" pitchFamily="34" charset="-120"/>
              </a:rPr>
              <a:t>,</a:t>
            </a:r>
            <a:r>
              <a:rPr lang="zh-CN" altLang="en-US" sz="2400" dirty="0" smtClean="0">
                <a:latin typeface="微軟正黑體" pitchFamily="34" charset="-120"/>
                <a:ea typeface="微軟正黑體" pitchFamily="34" charset="-120"/>
              </a:rPr>
              <a:t>工業乙太網</a:t>
            </a:r>
            <a:r>
              <a:rPr lang="zh-CN" altLang="zh-CN" dirty="0" smtClean="0"/>
              <a:t/>
            </a:r>
            <a:br>
              <a:rPr lang="zh-CN" altLang="zh-CN" dirty="0" smtClean="0"/>
            </a:br>
            <a:endParaRPr lang="zh-CN" altLang="zh-CN"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西門子</a:t>
            </a:r>
            <a:r>
              <a:rPr lang="en-US" altLang="zh-TW" dirty="0" smtClean="0"/>
              <a:t>PLC</a:t>
            </a:r>
            <a:r>
              <a:rPr lang="zh-TW" altLang="en-US" dirty="0" smtClean="0"/>
              <a:t>介紹</a:t>
            </a:r>
            <a:r>
              <a:rPr lang="en-US" altLang="zh-TW" dirty="0" smtClean="0"/>
              <a:t>- S7-S300</a:t>
            </a:r>
            <a:endParaRPr lang="zh-TW" dirty="0"/>
          </a:p>
        </p:txBody>
      </p:sp>
      <p:pic>
        <p:nvPicPr>
          <p:cNvPr id="5" name="內容版面配置區 4" descr="WP_20131206_002.jpg"/>
          <p:cNvPicPr>
            <a:picLocks noGrp="1" noChangeAspect="1"/>
          </p:cNvPicPr>
          <p:nvPr>
            <p:ph sz="quarter" idx="1"/>
          </p:nvPr>
        </p:nvPicPr>
        <p:blipFill>
          <a:blip r:embed="rId3" cstate="print"/>
          <a:stretch>
            <a:fillRect/>
          </a:stretch>
        </p:blipFill>
        <p:spPr>
          <a:xfrm>
            <a:off x="1043607" y="1628800"/>
            <a:ext cx="3768960" cy="5229200"/>
          </a:xfrm>
        </p:spPr>
      </p:pic>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29</a:t>
            </a:fld>
            <a:endParaRPr lang="zh-TW" altLang="en-US">
              <a:solidFill>
                <a:srgbClr val="FFFFFF"/>
              </a:solidFill>
            </a:endParaRPr>
          </a:p>
        </p:txBody>
      </p:sp>
      <p:sp>
        <p:nvSpPr>
          <p:cNvPr id="6" name="Content Placeholder 2"/>
          <p:cNvSpPr txBox="1">
            <a:spLocks/>
          </p:cNvSpPr>
          <p:nvPr/>
        </p:nvSpPr>
        <p:spPr>
          <a:xfrm>
            <a:off x="612648" y="1600200"/>
            <a:ext cx="8153400" cy="4997152"/>
          </a:xfrm>
          <a:prstGeom prst="rect">
            <a:avLst/>
          </a:prstGeom>
        </p:spPr>
        <p:txBody>
          <a:bodyPr vert="eaVert">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altLang="zh-TW" sz="32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lang="en-US" altLang="zh-TW" sz="3200" dirty="0" smtClean="0"/>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altLang="zh-TW" sz="3200" b="0" i="0" u="none" strike="noStrike" kern="1200" cap="none" spc="0" normalizeH="0" baseline="0" noProof="0" dirty="0" smtClean="0">
                <a:ln>
                  <a:noFill/>
                </a:ln>
                <a:solidFill>
                  <a:schemeClr val="tx1"/>
                </a:solidFill>
                <a:effectLst/>
                <a:uLnTx/>
                <a:uFillTx/>
                <a:latin typeface="+mn-lt"/>
                <a:ea typeface="+mn-ea"/>
                <a:cs typeface="+mn-cs"/>
              </a:rPr>
              <a:t>S300</a:t>
            </a: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安裝盤體照片</a:t>
            </a:r>
            <a:r>
              <a:rPr lang="zh-TW" altLang="en-US" sz="3200" dirty="0" smtClean="0"/>
              <a:t>：</a:t>
            </a:r>
            <a:endParaRPr kumimoji="0" lang="en-US" altLang="zh-TW" sz="32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lang="zh-TW" altLang="en-US" sz="3200" dirty="0" smtClean="0"/>
              <a:t>    </a:t>
            </a:r>
            <a:r>
              <a:rPr lang="en-US" altLang="zh-TW" sz="3200" dirty="0" smtClean="0"/>
              <a:t>CDA</a:t>
            </a:r>
            <a:r>
              <a:rPr lang="zh-TW" altLang="en-US" sz="3200" dirty="0" smtClean="0"/>
              <a:t>高壓空氣幫浦</a:t>
            </a:r>
            <a:endParaRPr lang="en-US" altLang="zh-TW" sz="3200" dirty="0" smtClean="0"/>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lang="en-US" altLang="zh-TW" sz="3200" dirty="0" smtClean="0"/>
              <a:t>	</a:t>
            </a:r>
            <a:r>
              <a:rPr lang="zh-TW" altLang="en-US" sz="3200" dirty="0" smtClean="0"/>
              <a:t>  系統控制盤</a:t>
            </a:r>
            <a:endParaRPr kumimoji="0" lang="zh-TW" alt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圓角矩形 6"/>
          <p:cNvSpPr/>
          <p:nvPr/>
        </p:nvSpPr>
        <p:spPr>
          <a:xfrm>
            <a:off x="1691680" y="2132856"/>
            <a:ext cx="2520280" cy="86409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zh-TW" altLang="en-US" dirty="0" smtClean="0"/>
              <a:t>簡介</a:t>
            </a:r>
            <a:r>
              <a:rPr lang="en-US" altLang="zh-TW" dirty="0" smtClean="0"/>
              <a:t>-1</a:t>
            </a:r>
            <a:endParaRPr lang="zh-TW" dirty="0"/>
          </a:p>
        </p:txBody>
      </p:sp>
      <p:sp>
        <p:nvSpPr>
          <p:cNvPr id="3" name="Rectangle 2"/>
          <p:cNvSpPr>
            <a:spLocks noGrp="1"/>
          </p:cNvSpPr>
          <p:nvPr>
            <p:ph sz="quarter" idx="1"/>
          </p:nvPr>
        </p:nvSpPr>
        <p:spPr/>
        <p:txBody>
          <a:bodyPr>
            <a:normAutofit/>
          </a:bodyPr>
          <a:lstStyle/>
          <a:p>
            <a:r>
              <a:rPr lang="zh-TW" altLang="en-US" sz="2600" b="1" dirty="0" smtClean="0"/>
              <a:t>可程式邏輯控制器</a:t>
            </a:r>
            <a:r>
              <a:rPr lang="zh-TW" altLang="en-US" sz="2600" dirty="0" smtClean="0"/>
              <a:t>（</a:t>
            </a:r>
            <a:r>
              <a:rPr lang="en-US" altLang="zh-TW" sz="2600" dirty="0" smtClean="0"/>
              <a:t>Programmable Logic Controller</a:t>
            </a:r>
            <a:r>
              <a:rPr lang="zh-TW" altLang="en-US" sz="2600" dirty="0" smtClean="0"/>
              <a:t>，簡稱</a:t>
            </a:r>
            <a:r>
              <a:rPr lang="en-US" altLang="zh-TW" sz="2600" b="1" dirty="0" smtClean="0"/>
              <a:t>PLC</a:t>
            </a:r>
            <a:r>
              <a:rPr lang="zh-TW" altLang="en-US" sz="2600" dirty="0" smtClean="0"/>
              <a:t>），一種具有微處理機的數位電子設備，用於自動化控制的數位邏輯控制器，可以將控制指令隨時載入記憶體內儲存與執行。可程式控制器由內部</a:t>
            </a:r>
            <a:r>
              <a:rPr lang="en-US" altLang="zh-TW" sz="2600" dirty="0" smtClean="0"/>
              <a:t>CPU</a:t>
            </a:r>
            <a:r>
              <a:rPr lang="zh-TW" altLang="en-US" sz="2600" dirty="0" smtClean="0"/>
              <a:t>，指令及資料記憶體、輸入輸出單元、電源模組、數位類比等單元所模組化組合成。</a:t>
            </a:r>
            <a:endParaRPr lang="en-US" altLang="zh-TW" sz="2600" dirty="0" smtClean="0"/>
          </a:p>
          <a:p>
            <a:pPr>
              <a:buNone/>
            </a:pPr>
            <a:endParaRPr lang="en-US" altLang="zh-TW" sz="2600" dirty="0" smtClean="0"/>
          </a:p>
          <a:p>
            <a:r>
              <a:rPr lang="en-US" altLang="zh-TW" sz="2600" dirty="0" smtClean="0"/>
              <a:t>PLC</a:t>
            </a:r>
            <a:r>
              <a:rPr lang="zh-TW" altLang="en-US" sz="2600" dirty="0" smtClean="0"/>
              <a:t>具有通用性強、使用方便、適應面廣、可靠性高、抗干擾能力強、編程簡單等特點。</a:t>
            </a:r>
          </a:p>
          <a:p>
            <a:endParaRPr lang="zh-TW" sz="1800" dirty="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3</a:t>
            </a:fld>
            <a:endParaRPr lang="zh-TW" altLang="en-US">
              <a:solidFill>
                <a:srgbClr val="FF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西門子</a:t>
            </a:r>
            <a:r>
              <a:rPr lang="en-US" altLang="zh-TW" dirty="0" smtClean="0"/>
              <a:t>PLC</a:t>
            </a:r>
            <a:r>
              <a:rPr lang="zh-TW" altLang="en-US" dirty="0" smtClean="0"/>
              <a:t>介紹</a:t>
            </a:r>
            <a:r>
              <a:rPr lang="en-US" altLang="zh-TW" dirty="0" smtClean="0"/>
              <a:t>- S7-S400</a:t>
            </a:r>
            <a:endParaRPr lang="zh-TW" dirty="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30</a:t>
            </a:fld>
            <a:endParaRPr lang="zh-TW" altLang="en-US">
              <a:solidFill>
                <a:srgbClr val="FFFFFF"/>
              </a:solidFill>
            </a:endParaRPr>
          </a:p>
        </p:txBody>
      </p:sp>
      <p:graphicFrame>
        <p:nvGraphicFramePr>
          <p:cNvPr id="6" name="Object 3">
            <a:hlinkClick r:id="" action="ppaction://ole?verb=0"/>
          </p:cNvPr>
          <p:cNvGraphicFramePr>
            <a:graphicFrameLocks/>
          </p:cNvGraphicFramePr>
          <p:nvPr/>
        </p:nvGraphicFramePr>
        <p:xfrm>
          <a:off x="4844107" y="1801465"/>
          <a:ext cx="1647825" cy="4200525"/>
        </p:xfrm>
        <a:graphic>
          <a:graphicData uri="http://schemas.openxmlformats.org/presentationml/2006/ole">
            <p:oleObj spid="_x0000_s5122" name="Designer 3.1 Zeichnung" r:id="rId4" imgW="4448160" imgH="11337840" progId="">
              <p:embed/>
            </p:oleObj>
          </a:graphicData>
        </a:graphic>
      </p:graphicFrame>
      <p:graphicFrame>
        <p:nvGraphicFramePr>
          <p:cNvPr id="7" name="Object 4">
            <a:hlinkClick r:id="" action="ppaction://ole?verb=0"/>
          </p:cNvPr>
          <p:cNvGraphicFramePr>
            <a:graphicFrameLocks/>
          </p:cNvGraphicFramePr>
          <p:nvPr/>
        </p:nvGraphicFramePr>
        <p:xfrm>
          <a:off x="1351607" y="1788765"/>
          <a:ext cx="1314450" cy="4200525"/>
        </p:xfrm>
        <a:graphic>
          <a:graphicData uri="http://schemas.openxmlformats.org/presentationml/2006/ole">
            <p:oleObj spid="_x0000_s5123" name="Designer 3.1 Zeichnung" r:id="rId5" imgW="3549600" imgH="11339280" progId="">
              <p:embed/>
            </p:oleObj>
          </a:graphicData>
        </a:graphic>
      </p:graphicFrame>
      <p:grpSp>
        <p:nvGrpSpPr>
          <p:cNvPr id="8" name="Group 5"/>
          <p:cNvGrpSpPr>
            <a:grpSpLocks/>
          </p:cNvGrpSpPr>
          <p:nvPr/>
        </p:nvGrpSpPr>
        <p:grpSpPr bwMode="auto">
          <a:xfrm>
            <a:off x="1961207" y="2385666"/>
            <a:ext cx="3225800" cy="1239838"/>
            <a:chOff x="1612" y="1162"/>
            <a:chExt cx="2032" cy="781"/>
          </a:xfrm>
        </p:grpSpPr>
        <p:sp>
          <p:nvSpPr>
            <p:cNvPr id="9" name="Rectangle 6"/>
            <p:cNvSpPr>
              <a:spLocks noChangeArrowheads="1"/>
            </p:cNvSpPr>
            <p:nvPr/>
          </p:nvSpPr>
          <p:spPr bwMode="auto">
            <a:xfrm>
              <a:off x="2087" y="1189"/>
              <a:ext cx="713" cy="754"/>
            </a:xfrm>
            <a:prstGeom prst="rect">
              <a:avLst/>
            </a:prstGeom>
            <a:noFill/>
            <a:ln w="12700">
              <a:noFill/>
              <a:miter lim="800000"/>
              <a:headEnd/>
              <a:tailEnd/>
            </a:ln>
            <a:effectLst/>
          </p:spPr>
          <p:txBody>
            <a:bodyPr wrap="none" lIns="90488" tIns="44450" rIns="90488" bIns="44450">
              <a:spAutoFit/>
            </a:bodyPr>
            <a:lstStyle/>
            <a:p>
              <a:pPr defTabSz="746125" eaLnBrk="1" hangingPunct="1"/>
              <a:r>
                <a:rPr kumimoji="1" lang="de-DE" altLang="zh-CN" b="0" dirty="0" smtClean="0">
                  <a:latin typeface="Helvetica" charset="0"/>
                </a:rPr>
                <a:t>CPU</a:t>
              </a:r>
              <a:r>
                <a:rPr kumimoji="1" lang="zh-CN" altLang="de-DE" b="0" dirty="0" smtClean="0">
                  <a:latin typeface="Helvetica" charset="0"/>
                </a:rPr>
                <a:t>指示</a:t>
              </a:r>
              <a:endParaRPr kumimoji="1" lang="en-US" altLang="zh-CN" b="0" dirty="0" smtClean="0">
                <a:latin typeface="Helvetica" charset="0"/>
              </a:endParaRPr>
            </a:p>
            <a:p>
              <a:pPr defTabSz="746125" eaLnBrk="1" hangingPunct="1"/>
              <a:r>
                <a:rPr kumimoji="1" lang="zh-CN" altLang="zh-CN" b="0" dirty="0" smtClean="0">
                  <a:latin typeface="Helvetica" charset="0"/>
                </a:rPr>
                <a:t> </a:t>
              </a:r>
              <a:r>
                <a:rPr kumimoji="1" lang="de-DE" altLang="zh-CN" b="0" dirty="0">
                  <a:latin typeface="Helvetica" charset="0"/>
                </a:rPr>
                <a:t>LED </a:t>
              </a:r>
            </a:p>
            <a:p>
              <a:pPr defTabSz="746125" eaLnBrk="1" hangingPunct="1"/>
              <a:endParaRPr kumimoji="1" lang="de-DE" altLang="zh-CN" b="0" dirty="0">
                <a:latin typeface="Helvetica" charset="0"/>
              </a:endParaRPr>
            </a:p>
            <a:p>
              <a:pPr defTabSz="746125" eaLnBrk="1" hangingPunct="1"/>
              <a:endParaRPr kumimoji="1" lang="zh-CN" altLang="de-DE" b="0" dirty="0">
                <a:latin typeface="Helvetica" charset="0"/>
              </a:endParaRPr>
            </a:p>
          </p:txBody>
        </p:sp>
        <p:sp>
          <p:nvSpPr>
            <p:cNvPr id="10" name="AutoShape 7"/>
            <p:cNvSpPr>
              <a:spLocks noChangeArrowheads="1"/>
            </p:cNvSpPr>
            <p:nvPr/>
          </p:nvSpPr>
          <p:spPr bwMode="auto">
            <a:xfrm flipH="1">
              <a:off x="1612" y="1168"/>
              <a:ext cx="466" cy="184"/>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sp>
          <p:nvSpPr>
            <p:cNvPr id="11" name="AutoShape 8"/>
            <p:cNvSpPr>
              <a:spLocks noChangeArrowheads="1"/>
            </p:cNvSpPr>
            <p:nvPr/>
          </p:nvSpPr>
          <p:spPr bwMode="auto">
            <a:xfrm>
              <a:off x="3178" y="1162"/>
              <a:ext cx="466" cy="184"/>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grpSp>
      <p:grpSp>
        <p:nvGrpSpPr>
          <p:cNvPr id="12" name="Group 9"/>
          <p:cNvGrpSpPr>
            <a:grpSpLocks/>
          </p:cNvGrpSpPr>
          <p:nvPr/>
        </p:nvGrpSpPr>
        <p:grpSpPr bwMode="auto">
          <a:xfrm>
            <a:off x="1961207" y="4119215"/>
            <a:ext cx="3225800" cy="320675"/>
            <a:chOff x="1612" y="2254"/>
            <a:chExt cx="2032" cy="202"/>
          </a:xfrm>
        </p:grpSpPr>
        <p:sp>
          <p:nvSpPr>
            <p:cNvPr id="13" name="Rectangle 10"/>
            <p:cNvSpPr>
              <a:spLocks noChangeArrowheads="1"/>
            </p:cNvSpPr>
            <p:nvPr/>
          </p:nvSpPr>
          <p:spPr bwMode="auto">
            <a:xfrm>
              <a:off x="2261" y="2265"/>
              <a:ext cx="786" cy="177"/>
            </a:xfrm>
            <a:prstGeom prst="rect">
              <a:avLst/>
            </a:prstGeom>
            <a:noFill/>
            <a:ln w="12700">
              <a:noFill/>
              <a:miter lim="800000"/>
              <a:headEnd/>
              <a:tailEnd/>
            </a:ln>
            <a:effectLst/>
          </p:spPr>
          <p:txBody>
            <a:bodyPr wrap="none" lIns="90488" tIns="44450" rIns="90488" bIns="44450">
              <a:spAutoFit/>
            </a:bodyPr>
            <a:lstStyle/>
            <a:p>
              <a:pPr algn="ctr" defTabSz="746125" eaLnBrk="1" hangingPunct="1"/>
              <a:r>
                <a:rPr kumimoji="1" lang="zh-CN" altLang="de-DE" b="0">
                  <a:latin typeface="Helvetica" charset="0"/>
                </a:rPr>
                <a:t>存储器卡插槽</a:t>
              </a:r>
            </a:p>
          </p:txBody>
        </p:sp>
        <p:sp>
          <p:nvSpPr>
            <p:cNvPr id="14" name="AutoShape 11"/>
            <p:cNvSpPr>
              <a:spLocks noChangeArrowheads="1"/>
            </p:cNvSpPr>
            <p:nvPr/>
          </p:nvSpPr>
          <p:spPr bwMode="auto">
            <a:xfrm flipH="1">
              <a:off x="1612" y="2254"/>
              <a:ext cx="466" cy="184"/>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sp>
          <p:nvSpPr>
            <p:cNvPr id="15" name="AutoShape 12"/>
            <p:cNvSpPr>
              <a:spLocks noChangeArrowheads="1"/>
            </p:cNvSpPr>
            <p:nvPr/>
          </p:nvSpPr>
          <p:spPr bwMode="auto">
            <a:xfrm>
              <a:off x="3178" y="2272"/>
              <a:ext cx="466" cy="184"/>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grpSp>
      <p:grpSp>
        <p:nvGrpSpPr>
          <p:cNvPr id="16" name="Group 13"/>
          <p:cNvGrpSpPr>
            <a:grpSpLocks/>
          </p:cNvGrpSpPr>
          <p:nvPr/>
        </p:nvGrpSpPr>
        <p:grpSpPr bwMode="auto">
          <a:xfrm>
            <a:off x="1961207" y="4890740"/>
            <a:ext cx="3225800" cy="301625"/>
            <a:chOff x="1612" y="2740"/>
            <a:chExt cx="2032" cy="190"/>
          </a:xfrm>
        </p:grpSpPr>
        <p:sp>
          <p:nvSpPr>
            <p:cNvPr id="17" name="Rectangle 14"/>
            <p:cNvSpPr>
              <a:spLocks noChangeArrowheads="1"/>
            </p:cNvSpPr>
            <p:nvPr/>
          </p:nvSpPr>
          <p:spPr bwMode="auto">
            <a:xfrm>
              <a:off x="2274" y="2751"/>
              <a:ext cx="568" cy="177"/>
            </a:xfrm>
            <a:prstGeom prst="rect">
              <a:avLst/>
            </a:prstGeom>
            <a:noFill/>
            <a:ln w="12700">
              <a:noFill/>
              <a:miter lim="800000"/>
              <a:headEnd/>
              <a:tailEnd/>
            </a:ln>
            <a:effectLst/>
          </p:spPr>
          <p:txBody>
            <a:bodyPr wrap="none" lIns="90488" tIns="44450" rIns="90488" bIns="44450">
              <a:spAutoFit/>
            </a:bodyPr>
            <a:lstStyle/>
            <a:p>
              <a:pPr algn="ctr" defTabSz="746125" eaLnBrk="1" hangingPunct="1"/>
              <a:r>
                <a:rPr kumimoji="1" lang="de-DE" altLang="zh-CN" b="0">
                  <a:latin typeface="Helvetica" charset="0"/>
                </a:rPr>
                <a:t>MPI </a:t>
              </a:r>
              <a:r>
                <a:rPr kumimoji="1" lang="zh-CN" altLang="de-DE" b="0">
                  <a:latin typeface="Helvetica" charset="0"/>
                </a:rPr>
                <a:t>接口</a:t>
              </a:r>
            </a:p>
          </p:txBody>
        </p:sp>
        <p:sp>
          <p:nvSpPr>
            <p:cNvPr id="18" name="AutoShape 15"/>
            <p:cNvSpPr>
              <a:spLocks noChangeArrowheads="1"/>
            </p:cNvSpPr>
            <p:nvPr/>
          </p:nvSpPr>
          <p:spPr bwMode="auto">
            <a:xfrm flipH="1">
              <a:off x="1612" y="2740"/>
              <a:ext cx="466" cy="184"/>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sp>
          <p:nvSpPr>
            <p:cNvPr id="19" name="AutoShape 16"/>
            <p:cNvSpPr>
              <a:spLocks noChangeArrowheads="1"/>
            </p:cNvSpPr>
            <p:nvPr/>
          </p:nvSpPr>
          <p:spPr bwMode="auto">
            <a:xfrm>
              <a:off x="3178" y="2746"/>
              <a:ext cx="466" cy="184"/>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grpSp>
      <p:grpSp>
        <p:nvGrpSpPr>
          <p:cNvPr id="20" name="Group 17"/>
          <p:cNvGrpSpPr>
            <a:grpSpLocks/>
          </p:cNvGrpSpPr>
          <p:nvPr/>
        </p:nvGrpSpPr>
        <p:grpSpPr bwMode="auto">
          <a:xfrm>
            <a:off x="1961207" y="5490815"/>
            <a:ext cx="3225800" cy="330200"/>
            <a:chOff x="1612" y="3118"/>
            <a:chExt cx="2032" cy="208"/>
          </a:xfrm>
        </p:grpSpPr>
        <p:sp>
          <p:nvSpPr>
            <p:cNvPr id="21" name="Rectangle 18"/>
            <p:cNvSpPr>
              <a:spLocks noChangeArrowheads="1"/>
            </p:cNvSpPr>
            <p:nvPr/>
          </p:nvSpPr>
          <p:spPr bwMode="auto">
            <a:xfrm>
              <a:off x="2375" y="3129"/>
              <a:ext cx="562" cy="177"/>
            </a:xfrm>
            <a:prstGeom prst="rect">
              <a:avLst/>
            </a:prstGeom>
            <a:noFill/>
            <a:ln w="12700">
              <a:noFill/>
              <a:miter lim="800000"/>
              <a:headEnd/>
              <a:tailEnd/>
            </a:ln>
            <a:effectLst/>
          </p:spPr>
          <p:txBody>
            <a:bodyPr wrap="none" lIns="90488" tIns="44450" rIns="90488" bIns="44450">
              <a:spAutoFit/>
            </a:bodyPr>
            <a:lstStyle/>
            <a:p>
              <a:pPr algn="ctr" defTabSz="746125" eaLnBrk="1" hangingPunct="1"/>
              <a:r>
                <a:rPr kumimoji="1" lang="zh-CN" altLang="de-DE" b="0">
                  <a:latin typeface="Helvetica" charset="0"/>
                </a:rPr>
                <a:t>外部电池</a:t>
              </a:r>
            </a:p>
          </p:txBody>
        </p:sp>
        <p:sp>
          <p:nvSpPr>
            <p:cNvPr id="22" name="AutoShape 19"/>
            <p:cNvSpPr>
              <a:spLocks noChangeArrowheads="1"/>
            </p:cNvSpPr>
            <p:nvPr/>
          </p:nvSpPr>
          <p:spPr bwMode="auto">
            <a:xfrm flipH="1">
              <a:off x="1612" y="3118"/>
              <a:ext cx="466" cy="184"/>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sp>
          <p:nvSpPr>
            <p:cNvPr id="23" name="AutoShape 20"/>
            <p:cNvSpPr>
              <a:spLocks noChangeArrowheads="1"/>
            </p:cNvSpPr>
            <p:nvPr/>
          </p:nvSpPr>
          <p:spPr bwMode="auto">
            <a:xfrm>
              <a:off x="3178" y="3142"/>
              <a:ext cx="466" cy="184"/>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grpSp>
      <p:grpSp>
        <p:nvGrpSpPr>
          <p:cNvPr id="24" name="Group 21"/>
          <p:cNvGrpSpPr>
            <a:grpSpLocks/>
          </p:cNvGrpSpPr>
          <p:nvPr/>
        </p:nvGrpSpPr>
        <p:grpSpPr bwMode="auto">
          <a:xfrm>
            <a:off x="5804546" y="2395190"/>
            <a:ext cx="2705100" cy="1198563"/>
            <a:chOff x="4033" y="1168"/>
            <a:chExt cx="1704" cy="755"/>
          </a:xfrm>
        </p:grpSpPr>
        <p:sp>
          <p:nvSpPr>
            <p:cNvPr id="25" name="Rectangle 22"/>
            <p:cNvSpPr>
              <a:spLocks noChangeArrowheads="1"/>
            </p:cNvSpPr>
            <p:nvPr/>
          </p:nvSpPr>
          <p:spPr bwMode="auto">
            <a:xfrm>
              <a:off x="4515" y="1169"/>
              <a:ext cx="1222" cy="754"/>
            </a:xfrm>
            <a:prstGeom prst="rect">
              <a:avLst/>
            </a:prstGeom>
            <a:noFill/>
            <a:ln w="12700">
              <a:noFill/>
              <a:miter lim="800000"/>
              <a:headEnd/>
              <a:tailEnd/>
            </a:ln>
            <a:effectLst/>
          </p:spPr>
          <p:txBody>
            <a:bodyPr wrap="none" lIns="90488" tIns="44450" rIns="90488" bIns="44450">
              <a:spAutoFit/>
            </a:bodyPr>
            <a:lstStyle/>
            <a:p>
              <a:pPr defTabSz="746125" eaLnBrk="1" hangingPunct="1"/>
              <a:r>
                <a:rPr kumimoji="1" lang="de-DE" altLang="zh-CN" b="0" dirty="0">
                  <a:latin typeface="Helvetica" charset="0"/>
                </a:rPr>
                <a:t>DP</a:t>
              </a:r>
              <a:r>
                <a:rPr kumimoji="1" lang="zh-CN" altLang="de-DE" b="0" dirty="0">
                  <a:latin typeface="Helvetica" charset="0"/>
                </a:rPr>
                <a:t>接</a:t>
              </a:r>
              <a:r>
                <a:rPr kumimoji="1" lang="zh-CN" altLang="de-DE" b="0" dirty="0" smtClean="0">
                  <a:latin typeface="Helvetica" charset="0"/>
                </a:rPr>
                <a:t>口指示</a:t>
              </a:r>
              <a:r>
                <a:rPr kumimoji="1" lang="de-DE" altLang="zh-CN" b="0" dirty="0">
                  <a:latin typeface="Helvetica" charset="0"/>
                </a:rPr>
                <a:t>LED </a:t>
              </a:r>
            </a:p>
            <a:p>
              <a:pPr defTabSz="746125" eaLnBrk="1" hangingPunct="1"/>
              <a:r>
                <a:rPr kumimoji="1" lang="de-DE" altLang="zh-CN" b="0" dirty="0">
                  <a:latin typeface="Helvetica" charset="0"/>
                </a:rPr>
                <a:t/>
              </a:r>
              <a:br>
                <a:rPr kumimoji="1" lang="de-DE" altLang="zh-CN" b="0" dirty="0">
                  <a:latin typeface="Helvetica" charset="0"/>
                </a:rPr>
              </a:br>
              <a:endParaRPr kumimoji="1" lang="de-DE" altLang="zh-CN" b="0" dirty="0">
                <a:latin typeface="Helvetica" charset="0"/>
              </a:endParaRPr>
            </a:p>
            <a:p>
              <a:pPr defTabSz="746125" eaLnBrk="1" hangingPunct="1"/>
              <a:endParaRPr kumimoji="1" lang="zh-CN" altLang="de-DE" b="0" dirty="0">
                <a:latin typeface="Helvetica" charset="0"/>
              </a:endParaRPr>
            </a:p>
          </p:txBody>
        </p:sp>
        <p:sp>
          <p:nvSpPr>
            <p:cNvPr id="26" name="AutoShape 23"/>
            <p:cNvSpPr>
              <a:spLocks noChangeArrowheads="1"/>
            </p:cNvSpPr>
            <p:nvPr/>
          </p:nvSpPr>
          <p:spPr bwMode="auto">
            <a:xfrm flipH="1">
              <a:off x="4033" y="1168"/>
              <a:ext cx="466" cy="184"/>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grpSp>
      <p:grpSp>
        <p:nvGrpSpPr>
          <p:cNvPr id="27" name="Group 24"/>
          <p:cNvGrpSpPr>
            <a:grpSpLocks/>
          </p:cNvGrpSpPr>
          <p:nvPr/>
        </p:nvGrpSpPr>
        <p:grpSpPr bwMode="auto">
          <a:xfrm>
            <a:off x="5804545" y="4009678"/>
            <a:ext cx="1879600" cy="298450"/>
            <a:chOff x="4033" y="2185"/>
            <a:chExt cx="1184" cy="188"/>
          </a:xfrm>
        </p:grpSpPr>
        <p:sp>
          <p:nvSpPr>
            <p:cNvPr id="28" name="Rectangle 25"/>
            <p:cNvSpPr>
              <a:spLocks noChangeArrowheads="1"/>
            </p:cNvSpPr>
            <p:nvPr/>
          </p:nvSpPr>
          <p:spPr bwMode="auto">
            <a:xfrm>
              <a:off x="4692" y="2196"/>
              <a:ext cx="525" cy="177"/>
            </a:xfrm>
            <a:prstGeom prst="rect">
              <a:avLst/>
            </a:prstGeom>
            <a:noFill/>
            <a:ln w="12700">
              <a:noFill/>
              <a:miter lim="800000"/>
              <a:headEnd/>
              <a:tailEnd/>
            </a:ln>
            <a:effectLst/>
          </p:spPr>
          <p:txBody>
            <a:bodyPr wrap="none" lIns="90488" tIns="44450" rIns="90488" bIns="44450">
              <a:spAutoFit/>
            </a:bodyPr>
            <a:lstStyle/>
            <a:p>
              <a:pPr algn="ctr" defTabSz="746125" eaLnBrk="1" hangingPunct="1"/>
              <a:r>
                <a:rPr kumimoji="1" lang="de-DE" altLang="zh-CN" b="0">
                  <a:latin typeface="Helvetica" charset="0"/>
                </a:rPr>
                <a:t>DP </a:t>
              </a:r>
              <a:r>
                <a:rPr kumimoji="1" lang="zh-CN" altLang="de-DE" b="0">
                  <a:latin typeface="Helvetica" charset="0"/>
                </a:rPr>
                <a:t>接口</a:t>
              </a:r>
              <a:endParaRPr kumimoji="1" lang="zh-CN" altLang="zh-CN" b="0">
                <a:latin typeface="Helvetica" charset="0"/>
              </a:endParaRPr>
            </a:p>
          </p:txBody>
        </p:sp>
        <p:sp>
          <p:nvSpPr>
            <p:cNvPr id="29" name="AutoShape 26"/>
            <p:cNvSpPr>
              <a:spLocks noChangeArrowheads="1"/>
            </p:cNvSpPr>
            <p:nvPr/>
          </p:nvSpPr>
          <p:spPr bwMode="auto">
            <a:xfrm flipH="1">
              <a:off x="4033" y="2185"/>
              <a:ext cx="466" cy="184"/>
            </a:xfrm>
            <a:prstGeom prst="rightArrow">
              <a:avLst>
                <a:gd name="adj1" fmla="val 50000"/>
                <a:gd name="adj2" fmla="val 126642"/>
              </a:avLst>
            </a:prstGeom>
            <a:solidFill>
              <a:srgbClr val="FCFEB9"/>
            </a:solidFill>
            <a:ln w="12700">
              <a:solidFill>
                <a:schemeClr val="tx1"/>
              </a:solidFill>
              <a:miter lim="800000"/>
              <a:headEnd/>
              <a:tailEnd/>
            </a:ln>
            <a:effectLst/>
          </p:spPr>
          <p:txBody>
            <a:bodyPr wrap="none" anchor="ctr"/>
            <a:lstStyle/>
            <a:p>
              <a:endParaRPr lang="zh-TW" altLang="en-US"/>
            </a:p>
          </p:txBody>
        </p:sp>
      </p:grpSp>
      <p:sp>
        <p:nvSpPr>
          <p:cNvPr id="30" name="AutoShape 27"/>
          <p:cNvSpPr>
            <a:spLocks noChangeArrowheads="1"/>
          </p:cNvSpPr>
          <p:nvPr/>
        </p:nvSpPr>
        <p:spPr bwMode="auto">
          <a:xfrm rot="16200000">
            <a:off x="8884666" y="6617940"/>
            <a:ext cx="223838" cy="223838"/>
          </a:xfrm>
          <a:prstGeom prst="rtTriangle">
            <a:avLst/>
          </a:prstGeom>
          <a:gradFill rotWithShape="0">
            <a:gsLst>
              <a:gs pos="0">
                <a:srgbClr val="66FF66">
                  <a:gamma/>
                  <a:tint val="43922"/>
                  <a:invGamma/>
                </a:srgbClr>
              </a:gs>
              <a:gs pos="100000">
                <a:srgbClr val="66FF66"/>
              </a:gs>
            </a:gsLst>
            <a:lin ang="2700000" scaled="1"/>
          </a:gradFill>
          <a:ln w="12700">
            <a:solidFill>
              <a:schemeClr val="tx1"/>
            </a:solidFill>
            <a:miter lim="800000"/>
            <a:headEnd/>
            <a:tailEnd/>
          </a:ln>
          <a:effectLst/>
        </p:spPr>
        <p:txBody>
          <a:bodyPr wrap="none" anchor="ctr"/>
          <a:lstStyle/>
          <a:p>
            <a:endParaRPr lang="zh-TW" altLang="en-US"/>
          </a:p>
        </p:txBody>
      </p:sp>
      <p:sp>
        <p:nvSpPr>
          <p:cNvPr id="31" name="Rectangle 2"/>
          <p:cNvSpPr txBox="1">
            <a:spLocks noChangeArrowheads="1"/>
          </p:cNvSpPr>
          <p:nvPr/>
        </p:nvSpPr>
        <p:spPr>
          <a:xfrm>
            <a:off x="179512" y="1565994"/>
            <a:ext cx="8301037" cy="350838"/>
          </a:xfrm>
          <a:prstGeom prst="rect">
            <a:avLst/>
          </a:prstGeom>
          <a:noFill/>
          <a:ln/>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altLang="zh-CN" sz="2800" b="0" i="0" u="none" strike="noStrike" kern="1200" cap="none" spc="0" normalizeH="0" baseline="0" noProof="0" dirty="0" smtClean="0">
                <a:ln>
                  <a:noFill/>
                </a:ln>
                <a:solidFill>
                  <a:schemeClr val="tx2"/>
                </a:solidFill>
                <a:effectLst/>
                <a:uLnTx/>
                <a:uFillTx/>
                <a:latin typeface="+mj-lt"/>
                <a:ea typeface="+mj-ea"/>
                <a:cs typeface="+mj-cs"/>
              </a:rPr>
              <a:t>S7-400:</a:t>
            </a:r>
            <a:r>
              <a:rPr kumimoji="0" lang="zh-CN" altLang="de-DE" sz="2800" b="0" i="0" u="none" strike="noStrike" kern="1200" cap="none" spc="0" normalizeH="0" baseline="0" noProof="0" dirty="0" smtClean="0">
                <a:ln>
                  <a:noFill/>
                </a:ln>
                <a:solidFill>
                  <a:schemeClr val="tx2"/>
                </a:solidFill>
                <a:effectLst/>
                <a:uLnTx/>
                <a:uFillTx/>
                <a:latin typeface="+mj-lt"/>
                <a:ea typeface="黑体" pitchFamily="49" charset="-122"/>
                <a:cs typeface="+mj-cs"/>
              </a:rPr>
              <a:t>概述</a:t>
            </a:r>
            <a:endParaRPr kumimoji="0" lang="zh-CN" altLang="de-DE" sz="2800" b="0" i="0" u="none" strike="noStrike" kern="1200" cap="none" spc="0" normalizeH="0" baseline="0" noProof="0" dirty="0">
              <a:ln>
                <a:noFill/>
              </a:ln>
              <a:solidFill>
                <a:schemeClr val="tx2"/>
              </a:solidFill>
              <a:effectLst/>
              <a:uLnTx/>
              <a:uFillTx/>
              <a:latin typeface="+mj-lt"/>
              <a:ea typeface="黑体" pitchFamily="49"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ppt_x</p:attrName>
                                        </p:attrNameLst>
                                      </p:cBhvr>
                                      <p:tavLst>
                                        <p:tav tm="0">
                                          <p:val>
                                            <p:strVal val="#ppt_x+#ppt_w/2"/>
                                          </p:val>
                                        </p:tav>
                                        <p:tav tm="100000">
                                          <p:val>
                                            <p:strVal val="#ppt_x"/>
                                          </p:val>
                                        </p:tav>
                                      </p:tavLst>
                                    </p:anim>
                                    <p:anim calcmode="lin" valueType="num">
                                      <p:cBhvr>
                                        <p:cTn id="32" dur="500" fill="hold"/>
                                        <p:tgtEl>
                                          <p:spTgt spid="24"/>
                                        </p:tgtEl>
                                        <p:attrNameLst>
                                          <p:attrName>ppt_y</p:attrName>
                                        </p:attrNameLst>
                                      </p:cBhvr>
                                      <p:tavLst>
                                        <p:tav tm="0">
                                          <p:val>
                                            <p:strVal val="#ppt_y"/>
                                          </p:val>
                                        </p:tav>
                                        <p:tav tm="100000">
                                          <p:val>
                                            <p:strVal val="#ppt_y"/>
                                          </p:val>
                                        </p:tav>
                                      </p:tavLst>
                                    </p:anim>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2"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ppt_x</p:attrName>
                                        </p:attrNameLst>
                                      </p:cBhvr>
                                      <p:tavLst>
                                        <p:tav tm="0">
                                          <p:val>
                                            <p:strVal val="#ppt_x+#ppt_w/2"/>
                                          </p:val>
                                        </p:tav>
                                        <p:tav tm="100000">
                                          <p:val>
                                            <p:strVal val="#ppt_x"/>
                                          </p:val>
                                        </p:tav>
                                      </p:tavLst>
                                    </p:anim>
                                    <p:anim calcmode="lin" valueType="num">
                                      <p:cBhvr>
                                        <p:cTn id="40" dur="500" fill="hold"/>
                                        <p:tgtEl>
                                          <p:spTgt spid="27"/>
                                        </p:tgtEl>
                                        <p:attrNameLst>
                                          <p:attrName>ppt_y</p:attrName>
                                        </p:attrNameLst>
                                      </p:cBhvr>
                                      <p:tavLst>
                                        <p:tav tm="0">
                                          <p:val>
                                            <p:strVal val="#ppt_y"/>
                                          </p:val>
                                        </p:tav>
                                        <p:tav tm="100000">
                                          <p:val>
                                            <p:strVal val="#ppt_y"/>
                                          </p:val>
                                        </p:tav>
                                      </p:tavLst>
                                    </p:anim>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18" presetClass="entr" presetSubtype="9"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strips(upLeft)">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西門子</a:t>
            </a:r>
            <a:r>
              <a:rPr lang="en-US" altLang="zh-TW" dirty="0" smtClean="0"/>
              <a:t>PLC</a:t>
            </a:r>
            <a:r>
              <a:rPr lang="zh-TW" altLang="en-US" dirty="0" smtClean="0"/>
              <a:t>介紹</a:t>
            </a:r>
            <a:r>
              <a:rPr lang="en-US" altLang="zh-TW" dirty="0" smtClean="0"/>
              <a:t>- S7-S400</a:t>
            </a:r>
            <a:endParaRPr lang="zh-TW" dirty="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31</a:t>
            </a:fld>
            <a:endParaRPr lang="zh-TW" altLang="en-US">
              <a:solidFill>
                <a:srgbClr val="FFFFFF"/>
              </a:solidFill>
            </a:endParaRPr>
          </a:p>
        </p:txBody>
      </p:sp>
      <p:sp>
        <p:nvSpPr>
          <p:cNvPr id="6" name="Rectangle 3"/>
          <p:cNvSpPr>
            <a:spLocks noChangeArrowheads="1"/>
          </p:cNvSpPr>
          <p:nvPr/>
        </p:nvSpPr>
        <p:spPr bwMode="auto">
          <a:xfrm>
            <a:off x="847725" y="6197501"/>
            <a:ext cx="677863" cy="293688"/>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zh-CN" altLang="de-DE"/>
              <a:t>     </a:t>
            </a:r>
            <a:r>
              <a:rPr kumimoji="1" lang="de-DE" altLang="zh-CN"/>
              <a:t>PS</a:t>
            </a:r>
          </a:p>
        </p:txBody>
      </p:sp>
      <p:sp>
        <p:nvSpPr>
          <p:cNvPr id="7" name="AutoShape 4"/>
          <p:cNvSpPr>
            <a:spLocks noChangeArrowheads="1"/>
          </p:cNvSpPr>
          <p:nvPr/>
        </p:nvSpPr>
        <p:spPr bwMode="auto">
          <a:xfrm rot="16200000" flipH="1">
            <a:off x="1079500" y="5768876"/>
            <a:ext cx="431800" cy="292100"/>
          </a:xfrm>
          <a:prstGeom prst="rightArrow">
            <a:avLst>
              <a:gd name="adj1" fmla="val 50000"/>
              <a:gd name="adj2" fmla="val 73920"/>
            </a:avLst>
          </a:prstGeom>
          <a:solidFill>
            <a:srgbClr val="FDA4B5"/>
          </a:solidFill>
          <a:ln w="12700">
            <a:solidFill>
              <a:schemeClr val="tx1"/>
            </a:solidFill>
            <a:miter lim="800000"/>
            <a:headEnd/>
            <a:tailEnd/>
          </a:ln>
          <a:effectLst/>
        </p:spPr>
        <p:txBody>
          <a:bodyPr wrap="none" anchor="ctr"/>
          <a:lstStyle/>
          <a:p>
            <a:endParaRPr lang="zh-TW" altLang="en-US"/>
          </a:p>
        </p:txBody>
      </p:sp>
      <p:grpSp>
        <p:nvGrpSpPr>
          <p:cNvPr id="8" name="Group 5"/>
          <p:cNvGrpSpPr>
            <a:grpSpLocks/>
          </p:cNvGrpSpPr>
          <p:nvPr/>
        </p:nvGrpSpPr>
        <p:grpSpPr bwMode="auto">
          <a:xfrm>
            <a:off x="990600" y="2022376"/>
            <a:ext cx="1601788" cy="3506788"/>
            <a:chOff x="624" y="768"/>
            <a:chExt cx="1009" cy="2209"/>
          </a:xfrm>
        </p:grpSpPr>
        <p:sp>
          <p:nvSpPr>
            <p:cNvPr id="9" name="Freeform 6"/>
            <p:cNvSpPr>
              <a:spLocks/>
            </p:cNvSpPr>
            <p:nvPr/>
          </p:nvSpPr>
          <p:spPr bwMode="auto">
            <a:xfrm>
              <a:off x="624" y="768"/>
              <a:ext cx="1009" cy="289"/>
            </a:xfrm>
            <a:custGeom>
              <a:avLst/>
              <a:gdLst/>
              <a:ahLst/>
              <a:cxnLst>
                <a:cxn ang="0">
                  <a:pos x="0" y="288"/>
                </a:cxn>
                <a:cxn ang="0">
                  <a:pos x="576" y="0"/>
                </a:cxn>
                <a:cxn ang="0">
                  <a:pos x="1008" y="0"/>
                </a:cxn>
                <a:cxn ang="0">
                  <a:pos x="432" y="288"/>
                </a:cxn>
                <a:cxn ang="0">
                  <a:pos x="0" y="288"/>
                </a:cxn>
              </a:cxnLst>
              <a:rect l="0" t="0" r="r" b="b"/>
              <a:pathLst>
                <a:path w="1009" h="289">
                  <a:moveTo>
                    <a:pt x="0" y="288"/>
                  </a:moveTo>
                  <a:lnTo>
                    <a:pt x="576" y="0"/>
                  </a:lnTo>
                  <a:lnTo>
                    <a:pt x="1008" y="0"/>
                  </a:lnTo>
                  <a:lnTo>
                    <a:pt x="432" y="288"/>
                  </a:lnTo>
                  <a:lnTo>
                    <a:pt x="0" y="288"/>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0" name="Freeform 7"/>
            <p:cNvSpPr>
              <a:spLocks/>
            </p:cNvSpPr>
            <p:nvPr/>
          </p:nvSpPr>
          <p:spPr bwMode="auto">
            <a:xfrm>
              <a:off x="768"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1" name="Freeform 8"/>
            <p:cNvSpPr>
              <a:spLocks/>
            </p:cNvSpPr>
            <p:nvPr/>
          </p:nvSpPr>
          <p:spPr bwMode="auto">
            <a:xfrm>
              <a:off x="864"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2" name="Freeform 9"/>
            <p:cNvSpPr>
              <a:spLocks/>
            </p:cNvSpPr>
            <p:nvPr/>
          </p:nvSpPr>
          <p:spPr bwMode="auto">
            <a:xfrm>
              <a:off x="960"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3" name="Freeform 10"/>
            <p:cNvSpPr>
              <a:spLocks/>
            </p:cNvSpPr>
            <p:nvPr/>
          </p:nvSpPr>
          <p:spPr bwMode="auto">
            <a:xfrm>
              <a:off x="1056"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4" name="Freeform 11"/>
            <p:cNvSpPr>
              <a:spLocks/>
            </p:cNvSpPr>
            <p:nvPr/>
          </p:nvSpPr>
          <p:spPr bwMode="auto">
            <a:xfrm>
              <a:off x="960"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5" name="Freeform 12"/>
            <p:cNvSpPr>
              <a:spLocks/>
            </p:cNvSpPr>
            <p:nvPr/>
          </p:nvSpPr>
          <p:spPr bwMode="auto">
            <a:xfrm>
              <a:off x="1152"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6" name="Freeform 13"/>
            <p:cNvSpPr>
              <a:spLocks/>
            </p:cNvSpPr>
            <p:nvPr/>
          </p:nvSpPr>
          <p:spPr bwMode="auto">
            <a:xfrm>
              <a:off x="1056"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7" name="Freeform 14"/>
            <p:cNvSpPr>
              <a:spLocks/>
            </p:cNvSpPr>
            <p:nvPr/>
          </p:nvSpPr>
          <p:spPr bwMode="auto">
            <a:xfrm>
              <a:off x="1248"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8" name="Freeform 15"/>
            <p:cNvSpPr>
              <a:spLocks/>
            </p:cNvSpPr>
            <p:nvPr/>
          </p:nvSpPr>
          <p:spPr bwMode="auto">
            <a:xfrm>
              <a:off x="1056" y="768"/>
              <a:ext cx="577" cy="2209"/>
            </a:xfrm>
            <a:custGeom>
              <a:avLst/>
              <a:gdLst/>
              <a:ahLst/>
              <a:cxnLst>
                <a:cxn ang="0">
                  <a:pos x="0" y="288"/>
                </a:cxn>
                <a:cxn ang="0">
                  <a:pos x="576" y="0"/>
                </a:cxn>
                <a:cxn ang="0">
                  <a:pos x="576" y="1920"/>
                </a:cxn>
                <a:cxn ang="0">
                  <a:pos x="0" y="2208"/>
                </a:cxn>
                <a:cxn ang="0">
                  <a:pos x="0" y="288"/>
                </a:cxn>
              </a:cxnLst>
              <a:rect l="0" t="0" r="r" b="b"/>
              <a:pathLst>
                <a:path w="577" h="2209">
                  <a:moveTo>
                    <a:pt x="0" y="288"/>
                  </a:moveTo>
                  <a:lnTo>
                    <a:pt x="576" y="0"/>
                  </a:lnTo>
                  <a:lnTo>
                    <a:pt x="576" y="1920"/>
                  </a:lnTo>
                  <a:lnTo>
                    <a:pt x="0" y="2208"/>
                  </a:lnTo>
                  <a:lnTo>
                    <a:pt x="0" y="28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9" name="Rectangle 16"/>
            <p:cNvSpPr>
              <a:spLocks noChangeArrowheads="1"/>
            </p:cNvSpPr>
            <p:nvPr/>
          </p:nvSpPr>
          <p:spPr bwMode="auto">
            <a:xfrm>
              <a:off x="628" y="1060"/>
              <a:ext cx="424" cy="1912"/>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20" name="Oval 17"/>
            <p:cNvSpPr>
              <a:spLocks noChangeArrowheads="1"/>
            </p:cNvSpPr>
            <p:nvPr/>
          </p:nvSpPr>
          <p:spPr bwMode="auto">
            <a:xfrm>
              <a:off x="682" y="1084"/>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sp>
          <p:nvSpPr>
            <p:cNvPr id="21" name="Rectangle 18"/>
            <p:cNvSpPr>
              <a:spLocks noChangeArrowheads="1"/>
            </p:cNvSpPr>
            <p:nvPr/>
          </p:nvSpPr>
          <p:spPr bwMode="auto">
            <a:xfrm>
              <a:off x="676" y="1156"/>
              <a:ext cx="328" cy="40"/>
            </a:xfrm>
            <a:prstGeom prst="rect">
              <a:avLst/>
            </a:prstGeom>
            <a:solidFill>
              <a:srgbClr val="00DFCA"/>
            </a:solidFill>
            <a:ln w="12700">
              <a:solidFill>
                <a:schemeClr val="tx1"/>
              </a:solidFill>
              <a:miter lim="800000"/>
              <a:headEnd/>
              <a:tailEnd/>
            </a:ln>
            <a:effectLst/>
          </p:spPr>
          <p:txBody>
            <a:bodyPr wrap="none" anchor="ctr"/>
            <a:lstStyle/>
            <a:p>
              <a:endParaRPr lang="zh-TW" altLang="en-US"/>
            </a:p>
          </p:txBody>
        </p:sp>
        <p:grpSp>
          <p:nvGrpSpPr>
            <p:cNvPr id="22" name="Group 19"/>
            <p:cNvGrpSpPr>
              <a:grpSpLocks/>
            </p:cNvGrpSpPr>
            <p:nvPr/>
          </p:nvGrpSpPr>
          <p:grpSpPr bwMode="auto">
            <a:xfrm>
              <a:off x="676" y="1732"/>
              <a:ext cx="40" cy="136"/>
              <a:chOff x="676" y="1732"/>
              <a:chExt cx="40" cy="136"/>
            </a:xfrm>
          </p:grpSpPr>
          <p:sp>
            <p:nvSpPr>
              <p:cNvPr id="43" name="Rectangle 20"/>
              <p:cNvSpPr>
                <a:spLocks noChangeArrowheads="1"/>
              </p:cNvSpPr>
              <p:nvPr/>
            </p:nvSpPr>
            <p:spPr bwMode="auto">
              <a:xfrm>
                <a:off x="676" y="1732"/>
                <a:ext cx="40" cy="40"/>
              </a:xfrm>
              <a:prstGeom prst="rect">
                <a:avLst/>
              </a:prstGeom>
              <a:solidFill>
                <a:srgbClr val="676767"/>
              </a:solidFill>
              <a:ln w="12700">
                <a:solidFill>
                  <a:schemeClr val="tx1"/>
                </a:solidFill>
                <a:miter lim="800000"/>
                <a:headEnd/>
                <a:tailEnd/>
              </a:ln>
              <a:effectLst/>
            </p:spPr>
            <p:txBody>
              <a:bodyPr wrap="none" anchor="ctr"/>
              <a:lstStyle/>
              <a:p>
                <a:endParaRPr lang="zh-TW" altLang="en-US"/>
              </a:p>
            </p:txBody>
          </p:sp>
          <p:sp>
            <p:nvSpPr>
              <p:cNvPr id="44" name="Rectangle 21"/>
              <p:cNvSpPr>
                <a:spLocks noChangeArrowheads="1"/>
              </p:cNvSpPr>
              <p:nvPr/>
            </p:nvSpPr>
            <p:spPr bwMode="auto">
              <a:xfrm>
                <a:off x="676" y="1780"/>
                <a:ext cx="40" cy="40"/>
              </a:xfrm>
              <a:prstGeom prst="rect">
                <a:avLst/>
              </a:prstGeom>
              <a:solidFill>
                <a:srgbClr val="676767"/>
              </a:solidFill>
              <a:ln w="12700">
                <a:solidFill>
                  <a:schemeClr val="tx1"/>
                </a:solidFill>
                <a:miter lim="800000"/>
                <a:headEnd/>
                <a:tailEnd/>
              </a:ln>
              <a:effectLst/>
            </p:spPr>
            <p:txBody>
              <a:bodyPr wrap="none" anchor="ctr"/>
              <a:lstStyle/>
              <a:p>
                <a:endParaRPr lang="zh-TW" altLang="en-US"/>
              </a:p>
            </p:txBody>
          </p:sp>
          <p:sp>
            <p:nvSpPr>
              <p:cNvPr id="45" name="Rectangle 22"/>
              <p:cNvSpPr>
                <a:spLocks noChangeArrowheads="1"/>
              </p:cNvSpPr>
              <p:nvPr/>
            </p:nvSpPr>
            <p:spPr bwMode="auto">
              <a:xfrm>
                <a:off x="676" y="1828"/>
                <a:ext cx="40" cy="40"/>
              </a:xfrm>
              <a:prstGeom prst="rect">
                <a:avLst/>
              </a:prstGeom>
              <a:solidFill>
                <a:srgbClr val="676767"/>
              </a:solidFill>
              <a:ln w="12700">
                <a:solidFill>
                  <a:schemeClr val="tx1"/>
                </a:solidFill>
                <a:miter lim="800000"/>
                <a:headEnd/>
                <a:tailEnd/>
              </a:ln>
              <a:effectLst/>
            </p:spPr>
            <p:txBody>
              <a:bodyPr wrap="none" anchor="ctr"/>
              <a:lstStyle/>
              <a:p>
                <a:endParaRPr lang="zh-TW" altLang="en-US"/>
              </a:p>
            </p:txBody>
          </p:sp>
        </p:grpSp>
        <p:grpSp>
          <p:nvGrpSpPr>
            <p:cNvPr id="23" name="Group 23"/>
            <p:cNvGrpSpPr>
              <a:grpSpLocks/>
            </p:cNvGrpSpPr>
            <p:nvPr/>
          </p:nvGrpSpPr>
          <p:grpSpPr bwMode="auto">
            <a:xfrm>
              <a:off x="676" y="1540"/>
              <a:ext cx="40" cy="136"/>
              <a:chOff x="676" y="1540"/>
              <a:chExt cx="40" cy="136"/>
            </a:xfrm>
          </p:grpSpPr>
          <p:sp>
            <p:nvSpPr>
              <p:cNvPr id="40" name="Rectangle 24"/>
              <p:cNvSpPr>
                <a:spLocks noChangeArrowheads="1"/>
              </p:cNvSpPr>
              <p:nvPr/>
            </p:nvSpPr>
            <p:spPr bwMode="auto">
              <a:xfrm>
                <a:off x="676" y="1540"/>
                <a:ext cx="40" cy="40"/>
              </a:xfrm>
              <a:prstGeom prst="rect">
                <a:avLst/>
              </a:prstGeom>
              <a:solidFill>
                <a:srgbClr val="676767"/>
              </a:solidFill>
              <a:ln w="12700">
                <a:solidFill>
                  <a:schemeClr val="tx1"/>
                </a:solidFill>
                <a:miter lim="800000"/>
                <a:headEnd/>
                <a:tailEnd/>
              </a:ln>
              <a:effectLst/>
            </p:spPr>
            <p:txBody>
              <a:bodyPr wrap="none" anchor="ctr"/>
              <a:lstStyle/>
              <a:p>
                <a:endParaRPr lang="zh-TW" altLang="en-US"/>
              </a:p>
            </p:txBody>
          </p:sp>
          <p:sp>
            <p:nvSpPr>
              <p:cNvPr id="41" name="Rectangle 25"/>
              <p:cNvSpPr>
                <a:spLocks noChangeArrowheads="1"/>
              </p:cNvSpPr>
              <p:nvPr/>
            </p:nvSpPr>
            <p:spPr bwMode="auto">
              <a:xfrm>
                <a:off x="676" y="1588"/>
                <a:ext cx="40" cy="40"/>
              </a:xfrm>
              <a:prstGeom prst="rect">
                <a:avLst/>
              </a:prstGeom>
              <a:solidFill>
                <a:srgbClr val="676767"/>
              </a:solidFill>
              <a:ln w="12700">
                <a:solidFill>
                  <a:schemeClr val="tx1"/>
                </a:solidFill>
                <a:miter lim="800000"/>
                <a:headEnd/>
                <a:tailEnd/>
              </a:ln>
              <a:effectLst/>
            </p:spPr>
            <p:txBody>
              <a:bodyPr wrap="none" anchor="ctr"/>
              <a:lstStyle/>
              <a:p>
                <a:endParaRPr lang="zh-TW" altLang="en-US"/>
              </a:p>
            </p:txBody>
          </p:sp>
          <p:sp>
            <p:nvSpPr>
              <p:cNvPr id="42" name="Rectangle 26"/>
              <p:cNvSpPr>
                <a:spLocks noChangeArrowheads="1"/>
              </p:cNvSpPr>
              <p:nvPr/>
            </p:nvSpPr>
            <p:spPr bwMode="auto">
              <a:xfrm>
                <a:off x="676" y="1636"/>
                <a:ext cx="40" cy="40"/>
              </a:xfrm>
              <a:prstGeom prst="rect">
                <a:avLst/>
              </a:prstGeom>
              <a:solidFill>
                <a:srgbClr val="676767"/>
              </a:solidFill>
              <a:ln w="12700">
                <a:solidFill>
                  <a:schemeClr val="tx1"/>
                </a:solidFill>
                <a:miter lim="800000"/>
                <a:headEnd/>
                <a:tailEnd/>
              </a:ln>
              <a:effectLst/>
            </p:spPr>
            <p:txBody>
              <a:bodyPr wrap="none" anchor="ctr"/>
              <a:lstStyle/>
              <a:p>
                <a:endParaRPr lang="zh-TW" altLang="en-US"/>
              </a:p>
            </p:txBody>
          </p:sp>
        </p:grpSp>
        <p:sp>
          <p:nvSpPr>
            <p:cNvPr id="24" name="Rectangle 27"/>
            <p:cNvSpPr>
              <a:spLocks noChangeArrowheads="1"/>
            </p:cNvSpPr>
            <p:nvPr/>
          </p:nvSpPr>
          <p:spPr bwMode="auto">
            <a:xfrm>
              <a:off x="676" y="1252"/>
              <a:ext cx="40" cy="40"/>
            </a:xfrm>
            <a:prstGeom prst="rect">
              <a:avLst/>
            </a:prstGeom>
            <a:solidFill>
              <a:schemeClr val="hlink"/>
            </a:solidFill>
            <a:ln w="12700">
              <a:solidFill>
                <a:schemeClr val="tx1"/>
              </a:solidFill>
              <a:miter lim="800000"/>
              <a:headEnd/>
              <a:tailEnd/>
            </a:ln>
            <a:effectLst/>
          </p:spPr>
          <p:txBody>
            <a:bodyPr wrap="none" anchor="ctr"/>
            <a:lstStyle/>
            <a:p>
              <a:endParaRPr lang="zh-TW" altLang="en-US"/>
            </a:p>
          </p:txBody>
        </p:sp>
        <p:sp>
          <p:nvSpPr>
            <p:cNvPr id="25" name="Rectangle 28"/>
            <p:cNvSpPr>
              <a:spLocks noChangeArrowheads="1"/>
            </p:cNvSpPr>
            <p:nvPr/>
          </p:nvSpPr>
          <p:spPr bwMode="auto">
            <a:xfrm>
              <a:off x="676" y="1348"/>
              <a:ext cx="40" cy="40"/>
            </a:xfrm>
            <a:prstGeom prst="rect">
              <a:avLst/>
            </a:prstGeom>
            <a:solidFill>
              <a:srgbClr val="51DC00"/>
            </a:solidFill>
            <a:ln w="12700">
              <a:solidFill>
                <a:schemeClr val="tx1"/>
              </a:solidFill>
              <a:miter lim="800000"/>
              <a:headEnd/>
              <a:tailEnd/>
            </a:ln>
            <a:effectLst/>
          </p:spPr>
          <p:txBody>
            <a:bodyPr wrap="none" anchor="ctr"/>
            <a:lstStyle/>
            <a:p>
              <a:endParaRPr lang="zh-TW" altLang="en-US"/>
            </a:p>
          </p:txBody>
        </p:sp>
        <p:sp>
          <p:nvSpPr>
            <p:cNvPr id="26" name="Rectangle 29"/>
            <p:cNvSpPr>
              <a:spLocks noChangeArrowheads="1"/>
            </p:cNvSpPr>
            <p:nvPr/>
          </p:nvSpPr>
          <p:spPr bwMode="auto">
            <a:xfrm>
              <a:off x="676" y="1444"/>
              <a:ext cx="40" cy="40"/>
            </a:xfrm>
            <a:prstGeom prst="rect">
              <a:avLst/>
            </a:prstGeom>
            <a:solidFill>
              <a:srgbClr val="FAFD00"/>
            </a:solidFill>
            <a:ln w="12700">
              <a:solidFill>
                <a:schemeClr val="tx1"/>
              </a:solidFill>
              <a:miter lim="800000"/>
              <a:headEnd/>
              <a:tailEnd/>
            </a:ln>
            <a:effectLst/>
          </p:spPr>
          <p:txBody>
            <a:bodyPr wrap="none" anchor="ctr"/>
            <a:lstStyle/>
            <a:p>
              <a:endParaRPr lang="zh-TW" altLang="en-US"/>
            </a:p>
          </p:txBody>
        </p:sp>
        <p:sp>
          <p:nvSpPr>
            <p:cNvPr id="27" name="Rectangle 30"/>
            <p:cNvSpPr>
              <a:spLocks noChangeArrowheads="1"/>
            </p:cNvSpPr>
            <p:nvPr/>
          </p:nvSpPr>
          <p:spPr bwMode="auto">
            <a:xfrm>
              <a:off x="676" y="2020"/>
              <a:ext cx="328" cy="328"/>
            </a:xfrm>
            <a:prstGeom prst="rect">
              <a:avLst/>
            </a:prstGeom>
            <a:solidFill>
              <a:srgbClr val="676767"/>
            </a:solidFill>
            <a:ln w="12700">
              <a:solidFill>
                <a:schemeClr val="tx1"/>
              </a:solidFill>
              <a:miter lim="800000"/>
              <a:headEnd/>
              <a:tailEnd/>
            </a:ln>
            <a:effectLst/>
          </p:spPr>
          <p:txBody>
            <a:bodyPr wrap="none" anchor="ctr"/>
            <a:lstStyle/>
            <a:p>
              <a:endParaRPr lang="zh-TW" altLang="en-US"/>
            </a:p>
          </p:txBody>
        </p:sp>
        <p:grpSp>
          <p:nvGrpSpPr>
            <p:cNvPr id="28" name="Group 31"/>
            <p:cNvGrpSpPr>
              <a:grpSpLocks/>
            </p:cNvGrpSpPr>
            <p:nvPr/>
          </p:nvGrpSpPr>
          <p:grpSpPr bwMode="auto">
            <a:xfrm>
              <a:off x="720" y="2046"/>
              <a:ext cx="96" cy="258"/>
              <a:chOff x="720" y="2046"/>
              <a:chExt cx="96" cy="258"/>
            </a:xfrm>
          </p:grpSpPr>
          <p:sp>
            <p:nvSpPr>
              <p:cNvPr id="38" name="Rectangle 32"/>
              <p:cNvSpPr>
                <a:spLocks noChangeArrowheads="1"/>
              </p:cNvSpPr>
              <p:nvPr/>
            </p:nvSpPr>
            <p:spPr bwMode="auto">
              <a:xfrm>
                <a:off x="720" y="2064"/>
                <a:ext cx="96" cy="240"/>
              </a:xfrm>
              <a:prstGeom prst="rect">
                <a:avLst/>
              </a:prstGeom>
              <a:solidFill>
                <a:schemeClr val="bg2"/>
              </a:solidFill>
              <a:ln w="12700">
                <a:noFill/>
                <a:miter lim="800000"/>
                <a:headEnd/>
                <a:tailEnd/>
              </a:ln>
              <a:effectLst/>
            </p:spPr>
            <p:txBody>
              <a:bodyPr wrap="none" anchor="ctr"/>
              <a:lstStyle/>
              <a:p>
                <a:endParaRPr lang="zh-TW" altLang="en-US"/>
              </a:p>
            </p:txBody>
          </p:sp>
          <p:sp>
            <p:nvSpPr>
              <p:cNvPr id="39" name="Rectangle 33"/>
              <p:cNvSpPr>
                <a:spLocks noChangeArrowheads="1"/>
              </p:cNvSpPr>
              <p:nvPr/>
            </p:nvSpPr>
            <p:spPr bwMode="auto">
              <a:xfrm>
                <a:off x="747" y="2046"/>
                <a:ext cx="39" cy="51"/>
              </a:xfrm>
              <a:prstGeom prst="rect">
                <a:avLst/>
              </a:prstGeom>
              <a:solidFill>
                <a:schemeClr val="bg2"/>
              </a:solidFill>
              <a:ln w="12700">
                <a:noFill/>
                <a:miter lim="800000"/>
                <a:headEnd/>
                <a:tailEnd/>
              </a:ln>
              <a:effectLst/>
            </p:spPr>
            <p:txBody>
              <a:bodyPr wrap="none" anchor="ctr"/>
              <a:lstStyle/>
              <a:p>
                <a:endParaRPr lang="zh-TW" altLang="en-US"/>
              </a:p>
            </p:txBody>
          </p:sp>
        </p:grpSp>
        <p:grpSp>
          <p:nvGrpSpPr>
            <p:cNvPr id="29" name="Group 34"/>
            <p:cNvGrpSpPr>
              <a:grpSpLocks/>
            </p:cNvGrpSpPr>
            <p:nvPr/>
          </p:nvGrpSpPr>
          <p:grpSpPr bwMode="auto">
            <a:xfrm>
              <a:off x="864" y="2046"/>
              <a:ext cx="96" cy="258"/>
              <a:chOff x="864" y="2046"/>
              <a:chExt cx="96" cy="258"/>
            </a:xfrm>
          </p:grpSpPr>
          <p:sp>
            <p:nvSpPr>
              <p:cNvPr id="36" name="Rectangle 35"/>
              <p:cNvSpPr>
                <a:spLocks noChangeArrowheads="1"/>
              </p:cNvSpPr>
              <p:nvPr/>
            </p:nvSpPr>
            <p:spPr bwMode="auto">
              <a:xfrm>
                <a:off x="864" y="2064"/>
                <a:ext cx="96" cy="240"/>
              </a:xfrm>
              <a:prstGeom prst="rect">
                <a:avLst/>
              </a:prstGeom>
              <a:solidFill>
                <a:schemeClr val="bg2"/>
              </a:solidFill>
              <a:ln w="12700">
                <a:noFill/>
                <a:miter lim="800000"/>
                <a:headEnd/>
                <a:tailEnd/>
              </a:ln>
              <a:effectLst/>
            </p:spPr>
            <p:txBody>
              <a:bodyPr wrap="none" anchor="ctr"/>
              <a:lstStyle/>
              <a:p>
                <a:endParaRPr lang="zh-TW" altLang="en-US"/>
              </a:p>
            </p:txBody>
          </p:sp>
          <p:sp>
            <p:nvSpPr>
              <p:cNvPr id="37" name="Rectangle 36"/>
              <p:cNvSpPr>
                <a:spLocks noChangeArrowheads="1"/>
              </p:cNvSpPr>
              <p:nvPr/>
            </p:nvSpPr>
            <p:spPr bwMode="auto">
              <a:xfrm>
                <a:off x="891" y="2046"/>
                <a:ext cx="39" cy="51"/>
              </a:xfrm>
              <a:prstGeom prst="rect">
                <a:avLst/>
              </a:prstGeom>
              <a:solidFill>
                <a:schemeClr val="bg2"/>
              </a:solidFill>
              <a:ln w="12700">
                <a:noFill/>
                <a:miter lim="800000"/>
                <a:headEnd/>
                <a:tailEnd/>
              </a:ln>
              <a:effectLst/>
            </p:spPr>
            <p:txBody>
              <a:bodyPr wrap="none" anchor="ctr"/>
              <a:lstStyle/>
              <a:p>
                <a:endParaRPr lang="zh-TW" altLang="en-US"/>
              </a:p>
            </p:txBody>
          </p:sp>
        </p:grpSp>
        <p:grpSp>
          <p:nvGrpSpPr>
            <p:cNvPr id="30" name="Group 37"/>
            <p:cNvGrpSpPr>
              <a:grpSpLocks/>
            </p:cNvGrpSpPr>
            <p:nvPr/>
          </p:nvGrpSpPr>
          <p:grpSpPr bwMode="auto">
            <a:xfrm>
              <a:off x="676" y="2404"/>
              <a:ext cx="40" cy="136"/>
              <a:chOff x="676" y="2404"/>
              <a:chExt cx="40" cy="136"/>
            </a:xfrm>
          </p:grpSpPr>
          <p:sp>
            <p:nvSpPr>
              <p:cNvPr id="33" name="Rectangle 38"/>
              <p:cNvSpPr>
                <a:spLocks noChangeArrowheads="1"/>
              </p:cNvSpPr>
              <p:nvPr/>
            </p:nvSpPr>
            <p:spPr bwMode="auto">
              <a:xfrm>
                <a:off x="676" y="2404"/>
                <a:ext cx="40" cy="40"/>
              </a:xfrm>
              <a:prstGeom prst="rect">
                <a:avLst/>
              </a:prstGeom>
              <a:solidFill>
                <a:srgbClr val="676767"/>
              </a:solidFill>
              <a:ln w="12700">
                <a:solidFill>
                  <a:schemeClr val="tx1"/>
                </a:solidFill>
                <a:miter lim="800000"/>
                <a:headEnd/>
                <a:tailEnd/>
              </a:ln>
              <a:effectLst/>
            </p:spPr>
            <p:txBody>
              <a:bodyPr wrap="none" anchor="ctr"/>
              <a:lstStyle/>
              <a:p>
                <a:endParaRPr lang="zh-TW" altLang="en-US"/>
              </a:p>
            </p:txBody>
          </p:sp>
          <p:sp>
            <p:nvSpPr>
              <p:cNvPr id="34" name="Rectangle 39"/>
              <p:cNvSpPr>
                <a:spLocks noChangeArrowheads="1"/>
              </p:cNvSpPr>
              <p:nvPr/>
            </p:nvSpPr>
            <p:spPr bwMode="auto">
              <a:xfrm>
                <a:off x="676" y="2452"/>
                <a:ext cx="40" cy="40"/>
              </a:xfrm>
              <a:prstGeom prst="rect">
                <a:avLst/>
              </a:prstGeom>
              <a:solidFill>
                <a:srgbClr val="676767"/>
              </a:solidFill>
              <a:ln w="12700">
                <a:solidFill>
                  <a:schemeClr val="tx1"/>
                </a:solidFill>
                <a:miter lim="800000"/>
                <a:headEnd/>
                <a:tailEnd/>
              </a:ln>
              <a:effectLst/>
            </p:spPr>
            <p:txBody>
              <a:bodyPr wrap="none" anchor="ctr"/>
              <a:lstStyle/>
              <a:p>
                <a:endParaRPr lang="zh-TW" altLang="en-US"/>
              </a:p>
            </p:txBody>
          </p:sp>
          <p:sp>
            <p:nvSpPr>
              <p:cNvPr id="35" name="Rectangle 40"/>
              <p:cNvSpPr>
                <a:spLocks noChangeArrowheads="1"/>
              </p:cNvSpPr>
              <p:nvPr/>
            </p:nvSpPr>
            <p:spPr bwMode="auto">
              <a:xfrm>
                <a:off x="676" y="2500"/>
                <a:ext cx="40" cy="40"/>
              </a:xfrm>
              <a:prstGeom prst="rect">
                <a:avLst/>
              </a:prstGeom>
              <a:solidFill>
                <a:srgbClr val="676767"/>
              </a:solidFill>
              <a:ln w="12700">
                <a:solidFill>
                  <a:schemeClr val="tx1"/>
                </a:solidFill>
                <a:miter lim="800000"/>
                <a:headEnd/>
                <a:tailEnd/>
              </a:ln>
              <a:effectLst/>
            </p:spPr>
            <p:txBody>
              <a:bodyPr wrap="none" anchor="ctr"/>
              <a:lstStyle/>
              <a:p>
                <a:endParaRPr lang="zh-TW" altLang="en-US"/>
              </a:p>
            </p:txBody>
          </p:sp>
        </p:grpSp>
        <p:sp>
          <p:nvSpPr>
            <p:cNvPr id="31" name="Rectangle 41"/>
            <p:cNvSpPr>
              <a:spLocks noChangeArrowheads="1"/>
            </p:cNvSpPr>
            <p:nvPr/>
          </p:nvSpPr>
          <p:spPr bwMode="auto">
            <a:xfrm>
              <a:off x="676" y="2596"/>
              <a:ext cx="88" cy="136"/>
            </a:xfrm>
            <a:prstGeom prst="rect">
              <a:avLst/>
            </a:prstGeom>
            <a:solidFill>
              <a:srgbClr val="FDE3BA"/>
            </a:solidFill>
            <a:ln w="12700">
              <a:solidFill>
                <a:schemeClr val="tx1"/>
              </a:solidFill>
              <a:miter lim="800000"/>
              <a:headEnd/>
              <a:tailEnd/>
            </a:ln>
            <a:effectLst/>
          </p:spPr>
          <p:txBody>
            <a:bodyPr wrap="none" anchor="ctr"/>
            <a:lstStyle/>
            <a:p>
              <a:endParaRPr lang="zh-TW" altLang="en-US"/>
            </a:p>
          </p:txBody>
        </p:sp>
        <p:sp>
          <p:nvSpPr>
            <p:cNvPr id="32" name="Line 42"/>
            <p:cNvSpPr>
              <a:spLocks noChangeShapeType="1"/>
            </p:cNvSpPr>
            <p:nvPr/>
          </p:nvSpPr>
          <p:spPr bwMode="auto">
            <a:xfrm>
              <a:off x="628" y="1968"/>
              <a:ext cx="424" cy="0"/>
            </a:xfrm>
            <a:prstGeom prst="line">
              <a:avLst/>
            </a:prstGeom>
            <a:noFill/>
            <a:ln w="12700">
              <a:solidFill>
                <a:schemeClr val="tx1"/>
              </a:solidFill>
              <a:round/>
              <a:headEnd/>
              <a:tailEnd/>
            </a:ln>
            <a:effectLst/>
          </p:spPr>
          <p:txBody>
            <a:bodyPr wrap="none" anchor="ctr"/>
            <a:lstStyle/>
            <a:p>
              <a:endParaRPr lang="zh-TW" altLang="en-US"/>
            </a:p>
          </p:txBody>
        </p:sp>
      </p:grpSp>
      <p:grpSp>
        <p:nvGrpSpPr>
          <p:cNvPr id="46" name="Group 43"/>
          <p:cNvGrpSpPr>
            <a:grpSpLocks/>
          </p:cNvGrpSpPr>
          <p:nvPr/>
        </p:nvGrpSpPr>
        <p:grpSpPr bwMode="auto">
          <a:xfrm>
            <a:off x="1828800" y="2022376"/>
            <a:ext cx="1601788" cy="4456113"/>
            <a:chOff x="1152" y="768"/>
            <a:chExt cx="1009" cy="2807"/>
          </a:xfrm>
        </p:grpSpPr>
        <p:sp>
          <p:nvSpPr>
            <p:cNvPr id="47" name="AutoShape 44"/>
            <p:cNvSpPr>
              <a:spLocks noChangeArrowheads="1"/>
            </p:cNvSpPr>
            <p:nvPr/>
          </p:nvSpPr>
          <p:spPr bwMode="auto">
            <a:xfrm rot="16200000" flipH="1">
              <a:off x="1334" y="3128"/>
              <a:ext cx="272" cy="184"/>
            </a:xfrm>
            <a:prstGeom prst="rightArrow">
              <a:avLst>
                <a:gd name="adj1" fmla="val 50000"/>
                <a:gd name="adj2" fmla="val 73920"/>
              </a:avLst>
            </a:prstGeom>
            <a:solidFill>
              <a:srgbClr val="FAFD00"/>
            </a:solidFill>
            <a:ln w="12700">
              <a:solidFill>
                <a:schemeClr val="tx1"/>
              </a:solidFill>
              <a:miter lim="800000"/>
              <a:headEnd/>
              <a:tailEnd/>
            </a:ln>
            <a:effectLst/>
          </p:spPr>
          <p:txBody>
            <a:bodyPr wrap="none" anchor="ctr"/>
            <a:lstStyle/>
            <a:p>
              <a:endParaRPr lang="zh-TW" altLang="en-US"/>
            </a:p>
          </p:txBody>
        </p:sp>
        <p:sp>
          <p:nvSpPr>
            <p:cNvPr id="48" name="Rectangle 45"/>
            <p:cNvSpPr>
              <a:spLocks noChangeArrowheads="1"/>
            </p:cNvSpPr>
            <p:nvPr/>
          </p:nvSpPr>
          <p:spPr bwMode="auto">
            <a:xfrm>
              <a:off x="1302" y="3398"/>
              <a:ext cx="351" cy="177"/>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de-DE" altLang="zh-CN"/>
                <a:t>CPU</a:t>
              </a:r>
            </a:p>
          </p:txBody>
        </p:sp>
        <p:grpSp>
          <p:nvGrpSpPr>
            <p:cNvPr id="49" name="Group 46"/>
            <p:cNvGrpSpPr>
              <a:grpSpLocks/>
            </p:cNvGrpSpPr>
            <p:nvPr/>
          </p:nvGrpSpPr>
          <p:grpSpPr bwMode="auto">
            <a:xfrm>
              <a:off x="1152" y="768"/>
              <a:ext cx="1009" cy="2164"/>
              <a:chOff x="1152" y="768"/>
              <a:chExt cx="1009" cy="2164"/>
            </a:xfrm>
          </p:grpSpPr>
          <p:sp>
            <p:nvSpPr>
              <p:cNvPr id="50" name="Freeform 47"/>
              <p:cNvSpPr>
                <a:spLocks/>
              </p:cNvSpPr>
              <p:nvPr/>
            </p:nvSpPr>
            <p:spPr bwMode="auto">
              <a:xfrm>
                <a:off x="1152" y="768"/>
                <a:ext cx="1009" cy="289"/>
              </a:xfrm>
              <a:custGeom>
                <a:avLst/>
                <a:gdLst/>
                <a:ahLst/>
                <a:cxnLst>
                  <a:cxn ang="0">
                    <a:pos x="0" y="288"/>
                  </a:cxn>
                  <a:cxn ang="0">
                    <a:pos x="576" y="0"/>
                  </a:cxn>
                  <a:cxn ang="0">
                    <a:pos x="1008" y="0"/>
                  </a:cxn>
                  <a:cxn ang="0">
                    <a:pos x="432" y="288"/>
                  </a:cxn>
                  <a:cxn ang="0">
                    <a:pos x="0" y="288"/>
                  </a:cxn>
                </a:cxnLst>
                <a:rect l="0" t="0" r="r" b="b"/>
                <a:pathLst>
                  <a:path w="1009" h="289">
                    <a:moveTo>
                      <a:pt x="0" y="288"/>
                    </a:moveTo>
                    <a:lnTo>
                      <a:pt x="576" y="0"/>
                    </a:lnTo>
                    <a:lnTo>
                      <a:pt x="1008" y="0"/>
                    </a:lnTo>
                    <a:lnTo>
                      <a:pt x="432" y="288"/>
                    </a:lnTo>
                    <a:lnTo>
                      <a:pt x="0" y="288"/>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51" name="Freeform 48"/>
              <p:cNvSpPr>
                <a:spLocks/>
              </p:cNvSpPr>
              <p:nvPr/>
            </p:nvSpPr>
            <p:spPr bwMode="auto">
              <a:xfrm>
                <a:off x="1296"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52" name="Freeform 49"/>
              <p:cNvSpPr>
                <a:spLocks/>
              </p:cNvSpPr>
              <p:nvPr/>
            </p:nvSpPr>
            <p:spPr bwMode="auto">
              <a:xfrm>
                <a:off x="1392"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53" name="Freeform 50"/>
              <p:cNvSpPr>
                <a:spLocks/>
              </p:cNvSpPr>
              <p:nvPr/>
            </p:nvSpPr>
            <p:spPr bwMode="auto">
              <a:xfrm>
                <a:off x="1488"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54" name="Freeform 51"/>
              <p:cNvSpPr>
                <a:spLocks/>
              </p:cNvSpPr>
              <p:nvPr/>
            </p:nvSpPr>
            <p:spPr bwMode="auto">
              <a:xfrm>
                <a:off x="1584"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55" name="Freeform 52"/>
              <p:cNvSpPr>
                <a:spLocks/>
              </p:cNvSpPr>
              <p:nvPr/>
            </p:nvSpPr>
            <p:spPr bwMode="auto">
              <a:xfrm>
                <a:off x="1488"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56" name="Freeform 53"/>
              <p:cNvSpPr>
                <a:spLocks/>
              </p:cNvSpPr>
              <p:nvPr/>
            </p:nvSpPr>
            <p:spPr bwMode="auto">
              <a:xfrm>
                <a:off x="1680"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57" name="Freeform 54"/>
              <p:cNvSpPr>
                <a:spLocks/>
              </p:cNvSpPr>
              <p:nvPr/>
            </p:nvSpPr>
            <p:spPr bwMode="auto">
              <a:xfrm>
                <a:off x="1584"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58" name="Freeform 55"/>
              <p:cNvSpPr>
                <a:spLocks/>
              </p:cNvSpPr>
              <p:nvPr/>
            </p:nvSpPr>
            <p:spPr bwMode="auto">
              <a:xfrm>
                <a:off x="1776"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59" name="Freeform 56"/>
              <p:cNvSpPr>
                <a:spLocks/>
              </p:cNvSpPr>
              <p:nvPr/>
            </p:nvSpPr>
            <p:spPr bwMode="auto">
              <a:xfrm>
                <a:off x="1152" y="1056"/>
                <a:ext cx="433" cy="1297"/>
              </a:xfrm>
              <a:custGeom>
                <a:avLst/>
                <a:gdLst/>
                <a:ahLst/>
                <a:cxnLst>
                  <a:cxn ang="0">
                    <a:pos x="0" y="0"/>
                  </a:cxn>
                  <a:cxn ang="0">
                    <a:pos x="0" y="1296"/>
                  </a:cxn>
                  <a:cxn ang="0">
                    <a:pos x="192" y="1296"/>
                  </a:cxn>
                  <a:cxn ang="0">
                    <a:pos x="192" y="864"/>
                  </a:cxn>
                  <a:cxn ang="0">
                    <a:pos x="432" y="864"/>
                  </a:cxn>
                  <a:cxn ang="0">
                    <a:pos x="432" y="0"/>
                  </a:cxn>
                  <a:cxn ang="0">
                    <a:pos x="0" y="0"/>
                  </a:cxn>
                </a:cxnLst>
                <a:rect l="0" t="0" r="r" b="b"/>
                <a:pathLst>
                  <a:path w="433" h="1297">
                    <a:moveTo>
                      <a:pt x="0" y="0"/>
                    </a:moveTo>
                    <a:lnTo>
                      <a:pt x="0" y="1296"/>
                    </a:lnTo>
                    <a:lnTo>
                      <a:pt x="192" y="1296"/>
                    </a:lnTo>
                    <a:lnTo>
                      <a:pt x="192" y="864"/>
                    </a:lnTo>
                    <a:lnTo>
                      <a:pt x="432" y="864"/>
                    </a:lnTo>
                    <a:lnTo>
                      <a:pt x="432" y="0"/>
                    </a:lnTo>
                    <a:lnTo>
                      <a:pt x="0" y="0"/>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60" name="Oval 57"/>
              <p:cNvSpPr>
                <a:spLocks noChangeArrowheads="1"/>
              </p:cNvSpPr>
              <p:nvPr/>
            </p:nvSpPr>
            <p:spPr bwMode="auto">
              <a:xfrm>
                <a:off x="1210" y="1084"/>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sp>
            <p:nvSpPr>
              <p:cNvPr id="61" name="Line 58"/>
              <p:cNvSpPr>
                <a:spLocks noChangeShapeType="1"/>
              </p:cNvSpPr>
              <p:nvPr/>
            </p:nvSpPr>
            <p:spPr bwMode="auto">
              <a:xfrm flipV="1">
                <a:off x="1348" y="2300"/>
                <a:ext cx="88" cy="56"/>
              </a:xfrm>
              <a:prstGeom prst="line">
                <a:avLst/>
              </a:prstGeom>
              <a:noFill/>
              <a:ln w="12700">
                <a:solidFill>
                  <a:schemeClr val="tx1"/>
                </a:solidFill>
                <a:round/>
                <a:headEnd/>
                <a:tailEnd/>
              </a:ln>
              <a:effectLst/>
            </p:spPr>
            <p:txBody>
              <a:bodyPr wrap="none" anchor="ctr"/>
              <a:lstStyle/>
              <a:p>
                <a:endParaRPr lang="zh-TW" altLang="en-US"/>
              </a:p>
            </p:txBody>
          </p:sp>
          <p:sp>
            <p:nvSpPr>
              <p:cNvPr id="62" name="Line 59"/>
              <p:cNvSpPr>
                <a:spLocks noChangeShapeType="1"/>
              </p:cNvSpPr>
              <p:nvPr/>
            </p:nvSpPr>
            <p:spPr bwMode="auto">
              <a:xfrm flipV="1">
                <a:off x="1440" y="1916"/>
                <a:ext cx="0" cy="392"/>
              </a:xfrm>
              <a:prstGeom prst="line">
                <a:avLst/>
              </a:prstGeom>
              <a:noFill/>
              <a:ln w="12700">
                <a:solidFill>
                  <a:schemeClr val="tx1"/>
                </a:solidFill>
                <a:round/>
                <a:headEnd/>
                <a:tailEnd/>
              </a:ln>
              <a:effectLst/>
            </p:spPr>
            <p:txBody>
              <a:bodyPr wrap="none" anchor="ctr"/>
              <a:lstStyle/>
              <a:p>
                <a:endParaRPr lang="zh-TW" altLang="en-US"/>
              </a:p>
            </p:txBody>
          </p:sp>
          <p:sp>
            <p:nvSpPr>
              <p:cNvPr id="63" name="Line 60"/>
              <p:cNvSpPr>
                <a:spLocks noChangeShapeType="1"/>
              </p:cNvSpPr>
              <p:nvPr/>
            </p:nvSpPr>
            <p:spPr bwMode="auto">
              <a:xfrm flipV="1">
                <a:off x="1588" y="1868"/>
                <a:ext cx="88" cy="56"/>
              </a:xfrm>
              <a:prstGeom prst="line">
                <a:avLst/>
              </a:prstGeom>
              <a:noFill/>
              <a:ln w="12700">
                <a:solidFill>
                  <a:schemeClr val="tx1"/>
                </a:solidFill>
                <a:round/>
                <a:headEnd/>
                <a:tailEnd/>
              </a:ln>
              <a:effectLst/>
            </p:spPr>
            <p:txBody>
              <a:bodyPr wrap="none" anchor="ctr"/>
              <a:lstStyle/>
              <a:p>
                <a:endParaRPr lang="zh-TW" altLang="en-US"/>
              </a:p>
            </p:txBody>
          </p:sp>
          <p:sp>
            <p:nvSpPr>
              <p:cNvPr id="64" name="Line 61"/>
              <p:cNvSpPr>
                <a:spLocks noChangeShapeType="1"/>
              </p:cNvSpPr>
              <p:nvPr/>
            </p:nvSpPr>
            <p:spPr bwMode="auto">
              <a:xfrm>
                <a:off x="1680" y="1876"/>
                <a:ext cx="0" cy="1048"/>
              </a:xfrm>
              <a:prstGeom prst="line">
                <a:avLst/>
              </a:prstGeom>
              <a:noFill/>
              <a:ln w="12700">
                <a:solidFill>
                  <a:schemeClr val="tx1"/>
                </a:solidFill>
                <a:round/>
                <a:headEnd/>
                <a:tailEnd/>
              </a:ln>
              <a:effectLst/>
            </p:spPr>
            <p:txBody>
              <a:bodyPr wrap="none" anchor="ctr"/>
              <a:lstStyle/>
              <a:p>
                <a:endParaRPr lang="zh-TW" altLang="en-US"/>
              </a:p>
            </p:txBody>
          </p:sp>
          <p:sp>
            <p:nvSpPr>
              <p:cNvPr id="65" name="Line 62"/>
              <p:cNvSpPr>
                <a:spLocks noChangeShapeType="1"/>
              </p:cNvSpPr>
              <p:nvPr/>
            </p:nvSpPr>
            <p:spPr bwMode="auto">
              <a:xfrm flipV="1">
                <a:off x="1248" y="2348"/>
                <a:ext cx="0" cy="584"/>
              </a:xfrm>
              <a:prstGeom prst="line">
                <a:avLst/>
              </a:prstGeom>
              <a:noFill/>
              <a:ln w="12700">
                <a:solidFill>
                  <a:schemeClr val="tx1"/>
                </a:solidFill>
                <a:round/>
                <a:headEnd/>
                <a:tailEnd/>
              </a:ln>
              <a:effectLst/>
            </p:spPr>
            <p:txBody>
              <a:bodyPr wrap="none" anchor="ctr"/>
              <a:lstStyle/>
              <a:p>
                <a:endParaRPr lang="zh-TW" altLang="en-US"/>
              </a:p>
            </p:txBody>
          </p:sp>
          <p:sp>
            <p:nvSpPr>
              <p:cNvPr id="66" name="Freeform 63"/>
              <p:cNvSpPr>
                <a:spLocks/>
              </p:cNvSpPr>
              <p:nvPr/>
            </p:nvSpPr>
            <p:spPr bwMode="auto">
              <a:xfrm>
                <a:off x="1584" y="768"/>
                <a:ext cx="577" cy="2161"/>
              </a:xfrm>
              <a:custGeom>
                <a:avLst/>
                <a:gdLst/>
                <a:ahLst/>
                <a:cxnLst>
                  <a:cxn ang="0">
                    <a:pos x="0" y="288"/>
                  </a:cxn>
                  <a:cxn ang="0">
                    <a:pos x="576" y="0"/>
                  </a:cxn>
                  <a:cxn ang="0">
                    <a:pos x="576" y="1920"/>
                  </a:cxn>
                  <a:cxn ang="0">
                    <a:pos x="96" y="2160"/>
                  </a:cxn>
                  <a:cxn ang="0">
                    <a:pos x="96" y="1104"/>
                  </a:cxn>
                  <a:cxn ang="0">
                    <a:pos x="0" y="1152"/>
                  </a:cxn>
                  <a:cxn ang="0">
                    <a:pos x="0" y="288"/>
                  </a:cxn>
                </a:cxnLst>
                <a:rect l="0" t="0" r="r" b="b"/>
                <a:pathLst>
                  <a:path w="577" h="2161">
                    <a:moveTo>
                      <a:pt x="0" y="288"/>
                    </a:moveTo>
                    <a:lnTo>
                      <a:pt x="576" y="0"/>
                    </a:lnTo>
                    <a:lnTo>
                      <a:pt x="576" y="1920"/>
                    </a:lnTo>
                    <a:lnTo>
                      <a:pt x="96" y="2160"/>
                    </a:lnTo>
                    <a:lnTo>
                      <a:pt x="96" y="1104"/>
                    </a:lnTo>
                    <a:lnTo>
                      <a:pt x="0" y="1152"/>
                    </a:lnTo>
                    <a:lnTo>
                      <a:pt x="0" y="28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67" name="Freeform 64"/>
              <p:cNvSpPr>
                <a:spLocks/>
              </p:cNvSpPr>
              <p:nvPr/>
            </p:nvSpPr>
            <p:spPr bwMode="auto">
              <a:xfrm>
                <a:off x="1248" y="1872"/>
                <a:ext cx="433" cy="1057"/>
              </a:xfrm>
              <a:custGeom>
                <a:avLst/>
                <a:gdLst/>
                <a:ahLst/>
                <a:cxnLst>
                  <a:cxn ang="0">
                    <a:pos x="0" y="480"/>
                  </a:cxn>
                  <a:cxn ang="0">
                    <a:pos x="0" y="1056"/>
                  </a:cxn>
                  <a:cxn ang="0">
                    <a:pos x="432" y="1056"/>
                  </a:cxn>
                  <a:cxn ang="0">
                    <a:pos x="432" y="0"/>
                  </a:cxn>
                  <a:cxn ang="0">
                    <a:pos x="336" y="48"/>
                  </a:cxn>
                  <a:cxn ang="0">
                    <a:pos x="192" y="48"/>
                  </a:cxn>
                  <a:cxn ang="0">
                    <a:pos x="192" y="432"/>
                  </a:cxn>
                  <a:cxn ang="0">
                    <a:pos x="96" y="480"/>
                  </a:cxn>
                  <a:cxn ang="0">
                    <a:pos x="0" y="480"/>
                  </a:cxn>
                </a:cxnLst>
                <a:rect l="0" t="0" r="r" b="b"/>
                <a:pathLst>
                  <a:path w="433" h="1057">
                    <a:moveTo>
                      <a:pt x="0" y="480"/>
                    </a:moveTo>
                    <a:lnTo>
                      <a:pt x="0" y="1056"/>
                    </a:lnTo>
                    <a:lnTo>
                      <a:pt x="432" y="1056"/>
                    </a:lnTo>
                    <a:lnTo>
                      <a:pt x="432" y="0"/>
                    </a:lnTo>
                    <a:lnTo>
                      <a:pt x="336" y="48"/>
                    </a:lnTo>
                    <a:lnTo>
                      <a:pt x="192" y="48"/>
                    </a:lnTo>
                    <a:lnTo>
                      <a:pt x="192" y="432"/>
                    </a:lnTo>
                    <a:lnTo>
                      <a:pt x="96" y="480"/>
                    </a:lnTo>
                    <a:lnTo>
                      <a:pt x="0" y="480"/>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grpSp>
            <p:nvGrpSpPr>
              <p:cNvPr id="68" name="Group 65"/>
              <p:cNvGrpSpPr>
                <a:grpSpLocks/>
              </p:cNvGrpSpPr>
              <p:nvPr/>
            </p:nvGrpSpPr>
            <p:grpSpPr bwMode="auto">
              <a:xfrm>
                <a:off x="1321" y="2398"/>
                <a:ext cx="88" cy="226"/>
                <a:chOff x="1321" y="2398"/>
                <a:chExt cx="88" cy="226"/>
              </a:xfrm>
            </p:grpSpPr>
            <p:sp>
              <p:nvSpPr>
                <p:cNvPr id="106" name="AutoShape 66"/>
                <p:cNvSpPr>
                  <a:spLocks noChangeArrowheads="1"/>
                </p:cNvSpPr>
                <p:nvPr/>
              </p:nvSpPr>
              <p:spPr bwMode="auto">
                <a:xfrm>
                  <a:off x="1321" y="2398"/>
                  <a:ext cx="88" cy="226"/>
                </a:xfrm>
                <a:prstGeom prst="roundRect">
                  <a:avLst>
                    <a:gd name="adj" fmla="val 12495"/>
                  </a:avLst>
                </a:prstGeom>
                <a:solidFill>
                  <a:schemeClr val="bg2"/>
                </a:solidFill>
                <a:ln w="12700">
                  <a:solidFill>
                    <a:schemeClr val="tx1"/>
                  </a:solidFill>
                  <a:round/>
                  <a:headEnd/>
                  <a:tailEnd/>
                </a:ln>
                <a:effectLst/>
              </p:spPr>
              <p:txBody>
                <a:bodyPr wrap="none" anchor="ctr"/>
                <a:lstStyle/>
                <a:p>
                  <a:endParaRPr lang="zh-TW" altLang="en-US"/>
                </a:p>
              </p:txBody>
            </p:sp>
            <p:grpSp>
              <p:nvGrpSpPr>
                <p:cNvPr id="107" name="Group 67"/>
                <p:cNvGrpSpPr>
                  <a:grpSpLocks/>
                </p:cNvGrpSpPr>
                <p:nvPr/>
              </p:nvGrpSpPr>
              <p:grpSpPr bwMode="auto">
                <a:xfrm>
                  <a:off x="1338" y="2427"/>
                  <a:ext cx="52" cy="169"/>
                  <a:chOff x="1338" y="2427"/>
                  <a:chExt cx="52" cy="169"/>
                </a:xfrm>
              </p:grpSpPr>
              <p:sp>
                <p:nvSpPr>
                  <p:cNvPr id="108" name="Freeform 68"/>
                  <p:cNvSpPr>
                    <a:spLocks/>
                  </p:cNvSpPr>
                  <p:nvPr/>
                </p:nvSpPr>
                <p:spPr bwMode="auto">
                  <a:xfrm>
                    <a:off x="1339" y="2427"/>
                    <a:ext cx="51" cy="151"/>
                  </a:xfrm>
                  <a:custGeom>
                    <a:avLst/>
                    <a:gdLst/>
                    <a:ahLst/>
                    <a:cxnLst>
                      <a:cxn ang="0">
                        <a:pos x="0" y="0"/>
                      </a:cxn>
                      <a:cxn ang="0">
                        <a:pos x="50" y="14"/>
                      </a:cxn>
                      <a:cxn ang="0">
                        <a:pos x="50" y="150"/>
                      </a:cxn>
                    </a:cxnLst>
                    <a:rect l="0" t="0" r="r" b="b"/>
                    <a:pathLst>
                      <a:path w="51" h="151">
                        <a:moveTo>
                          <a:pt x="0" y="0"/>
                        </a:moveTo>
                        <a:lnTo>
                          <a:pt x="50" y="14"/>
                        </a:lnTo>
                        <a:lnTo>
                          <a:pt x="50" y="150"/>
                        </a:lnTo>
                      </a:path>
                    </a:pathLst>
                  </a:custGeom>
                  <a:noFill/>
                  <a:ln w="12700" cap="rnd" cmpd="sng">
                    <a:solidFill>
                      <a:schemeClr val="tx1"/>
                    </a:solidFill>
                    <a:prstDash val="solid"/>
                    <a:round/>
                    <a:headEnd type="none" w="med" len="med"/>
                    <a:tailEnd type="none" w="med" len="med"/>
                  </a:ln>
                  <a:effectLst/>
                </p:spPr>
                <p:txBody>
                  <a:bodyPr/>
                  <a:lstStyle/>
                  <a:p>
                    <a:endParaRPr lang="zh-TW" altLang="en-US"/>
                  </a:p>
                </p:txBody>
              </p:sp>
              <p:sp>
                <p:nvSpPr>
                  <p:cNvPr id="109" name="Freeform 69"/>
                  <p:cNvSpPr>
                    <a:spLocks/>
                  </p:cNvSpPr>
                  <p:nvPr/>
                </p:nvSpPr>
                <p:spPr bwMode="auto">
                  <a:xfrm>
                    <a:off x="1338" y="2428"/>
                    <a:ext cx="51" cy="168"/>
                  </a:xfrm>
                  <a:custGeom>
                    <a:avLst/>
                    <a:gdLst/>
                    <a:ahLst/>
                    <a:cxnLst>
                      <a:cxn ang="0">
                        <a:pos x="50" y="150"/>
                      </a:cxn>
                      <a:cxn ang="0">
                        <a:pos x="0" y="167"/>
                      </a:cxn>
                      <a:cxn ang="0">
                        <a:pos x="0" y="0"/>
                      </a:cxn>
                    </a:cxnLst>
                    <a:rect l="0" t="0" r="r" b="b"/>
                    <a:pathLst>
                      <a:path w="51" h="168">
                        <a:moveTo>
                          <a:pt x="50" y="150"/>
                        </a:moveTo>
                        <a:lnTo>
                          <a:pt x="0" y="167"/>
                        </a:lnTo>
                        <a:lnTo>
                          <a:pt x="0" y="0"/>
                        </a:lnTo>
                      </a:path>
                    </a:pathLst>
                  </a:custGeom>
                  <a:noFill/>
                  <a:ln w="12700" cap="rnd" cmpd="sng">
                    <a:solidFill>
                      <a:schemeClr val="tx1"/>
                    </a:solidFill>
                    <a:prstDash val="solid"/>
                    <a:round/>
                    <a:headEnd type="none" w="med" len="med"/>
                    <a:tailEnd type="none" w="med" len="med"/>
                  </a:ln>
                  <a:effectLst/>
                </p:spPr>
                <p:txBody>
                  <a:bodyPr/>
                  <a:lstStyle/>
                  <a:p>
                    <a:endParaRPr lang="zh-TW" altLang="en-US"/>
                  </a:p>
                </p:txBody>
              </p:sp>
            </p:grpSp>
          </p:grpSp>
          <p:sp>
            <p:nvSpPr>
              <p:cNvPr id="69" name="Rectangle 70"/>
              <p:cNvSpPr>
                <a:spLocks noChangeArrowheads="1"/>
              </p:cNvSpPr>
              <p:nvPr/>
            </p:nvSpPr>
            <p:spPr bwMode="auto">
              <a:xfrm>
                <a:off x="1204" y="1924"/>
                <a:ext cx="40" cy="376"/>
              </a:xfrm>
              <a:prstGeom prst="rect">
                <a:avLst/>
              </a:prstGeom>
              <a:solidFill>
                <a:srgbClr val="00DFCA"/>
              </a:solidFill>
              <a:ln w="12700">
                <a:solidFill>
                  <a:schemeClr val="tx1"/>
                </a:solidFill>
                <a:miter lim="800000"/>
                <a:headEnd/>
                <a:tailEnd/>
              </a:ln>
              <a:effectLst/>
            </p:spPr>
            <p:txBody>
              <a:bodyPr wrap="none" anchor="ctr"/>
              <a:lstStyle/>
              <a:p>
                <a:endParaRPr lang="zh-TW" altLang="en-US"/>
              </a:p>
            </p:txBody>
          </p:sp>
          <p:sp>
            <p:nvSpPr>
              <p:cNvPr id="70" name="AutoShape 71"/>
              <p:cNvSpPr>
                <a:spLocks noChangeArrowheads="1"/>
              </p:cNvSpPr>
              <p:nvPr/>
            </p:nvSpPr>
            <p:spPr bwMode="auto">
              <a:xfrm>
                <a:off x="1300" y="2692"/>
                <a:ext cx="88" cy="88"/>
              </a:xfrm>
              <a:prstGeom prst="octagon">
                <a:avLst>
                  <a:gd name="adj" fmla="val 29282"/>
                </a:avLst>
              </a:prstGeom>
              <a:solidFill>
                <a:srgbClr val="676767"/>
              </a:solidFill>
              <a:ln w="12700">
                <a:solidFill>
                  <a:schemeClr val="tx1"/>
                </a:solidFill>
                <a:miter lim="800000"/>
                <a:headEnd/>
                <a:tailEnd/>
              </a:ln>
              <a:effectLst/>
            </p:spPr>
            <p:txBody>
              <a:bodyPr wrap="none" anchor="ctr"/>
              <a:lstStyle/>
              <a:p>
                <a:endParaRPr lang="zh-TW" altLang="en-US"/>
              </a:p>
            </p:txBody>
          </p:sp>
          <p:grpSp>
            <p:nvGrpSpPr>
              <p:cNvPr id="71" name="Group 72"/>
              <p:cNvGrpSpPr>
                <a:grpSpLocks/>
              </p:cNvGrpSpPr>
              <p:nvPr/>
            </p:nvGrpSpPr>
            <p:grpSpPr bwMode="auto">
              <a:xfrm>
                <a:off x="1513" y="1966"/>
                <a:ext cx="88" cy="226"/>
                <a:chOff x="1513" y="1966"/>
                <a:chExt cx="88" cy="226"/>
              </a:xfrm>
            </p:grpSpPr>
            <p:sp>
              <p:nvSpPr>
                <p:cNvPr id="102" name="AutoShape 73"/>
                <p:cNvSpPr>
                  <a:spLocks noChangeArrowheads="1"/>
                </p:cNvSpPr>
                <p:nvPr/>
              </p:nvSpPr>
              <p:spPr bwMode="auto">
                <a:xfrm>
                  <a:off x="1513" y="1966"/>
                  <a:ext cx="88" cy="226"/>
                </a:xfrm>
                <a:prstGeom prst="roundRect">
                  <a:avLst>
                    <a:gd name="adj" fmla="val 12495"/>
                  </a:avLst>
                </a:prstGeom>
                <a:solidFill>
                  <a:schemeClr val="bg2"/>
                </a:solidFill>
                <a:ln w="12700">
                  <a:solidFill>
                    <a:schemeClr val="tx1"/>
                  </a:solidFill>
                  <a:round/>
                  <a:headEnd/>
                  <a:tailEnd/>
                </a:ln>
                <a:effectLst/>
              </p:spPr>
              <p:txBody>
                <a:bodyPr wrap="none" anchor="ctr"/>
                <a:lstStyle/>
                <a:p>
                  <a:endParaRPr lang="zh-TW" altLang="en-US"/>
                </a:p>
              </p:txBody>
            </p:sp>
            <p:grpSp>
              <p:nvGrpSpPr>
                <p:cNvPr id="103" name="Group 74"/>
                <p:cNvGrpSpPr>
                  <a:grpSpLocks/>
                </p:cNvGrpSpPr>
                <p:nvPr/>
              </p:nvGrpSpPr>
              <p:grpSpPr bwMode="auto">
                <a:xfrm>
                  <a:off x="1530" y="1995"/>
                  <a:ext cx="52" cy="169"/>
                  <a:chOff x="1530" y="1995"/>
                  <a:chExt cx="52" cy="169"/>
                </a:xfrm>
              </p:grpSpPr>
              <p:sp>
                <p:nvSpPr>
                  <p:cNvPr id="104" name="Freeform 75"/>
                  <p:cNvSpPr>
                    <a:spLocks/>
                  </p:cNvSpPr>
                  <p:nvPr/>
                </p:nvSpPr>
                <p:spPr bwMode="auto">
                  <a:xfrm>
                    <a:off x="1531" y="1995"/>
                    <a:ext cx="51" cy="151"/>
                  </a:xfrm>
                  <a:custGeom>
                    <a:avLst/>
                    <a:gdLst/>
                    <a:ahLst/>
                    <a:cxnLst>
                      <a:cxn ang="0">
                        <a:pos x="0" y="0"/>
                      </a:cxn>
                      <a:cxn ang="0">
                        <a:pos x="50" y="14"/>
                      </a:cxn>
                      <a:cxn ang="0">
                        <a:pos x="50" y="150"/>
                      </a:cxn>
                    </a:cxnLst>
                    <a:rect l="0" t="0" r="r" b="b"/>
                    <a:pathLst>
                      <a:path w="51" h="151">
                        <a:moveTo>
                          <a:pt x="0" y="0"/>
                        </a:moveTo>
                        <a:lnTo>
                          <a:pt x="50" y="14"/>
                        </a:lnTo>
                        <a:lnTo>
                          <a:pt x="50" y="150"/>
                        </a:lnTo>
                      </a:path>
                    </a:pathLst>
                  </a:custGeom>
                  <a:noFill/>
                  <a:ln w="12700" cap="rnd" cmpd="sng">
                    <a:solidFill>
                      <a:schemeClr val="tx1"/>
                    </a:solidFill>
                    <a:prstDash val="solid"/>
                    <a:round/>
                    <a:headEnd type="none" w="med" len="med"/>
                    <a:tailEnd type="none" w="med" len="med"/>
                  </a:ln>
                  <a:effectLst/>
                </p:spPr>
                <p:txBody>
                  <a:bodyPr/>
                  <a:lstStyle/>
                  <a:p>
                    <a:endParaRPr lang="zh-TW" altLang="en-US"/>
                  </a:p>
                </p:txBody>
              </p:sp>
              <p:sp>
                <p:nvSpPr>
                  <p:cNvPr id="105" name="Freeform 76"/>
                  <p:cNvSpPr>
                    <a:spLocks/>
                  </p:cNvSpPr>
                  <p:nvPr/>
                </p:nvSpPr>
                <p:spPr bwMode="auto">
                  <a:xfrm>
                    <a:off x="1530" y="1996"/>
                    <a:ext cx="51" cy="168"/>
                  </a:xfrm>
                  <a:custGeom>
                    <a:avLst/>
                    <a:gdLst/>
                    <a:ahLst/>
                    <a:cxnLst>
                      <a:cxn ang="0">
                        <a:pos x="50" y="150"/>
                      </a:cxn>
                      <a:cxn ang="0">
                        <a:pos x="0" y="167"/>
                      </a:cxn>
                      <a:cxn ang="0">
                        <a:pos x="0" y="0"/>
                      </a:cxn>
                    </a:cxnLst>
                    <a:rect l="0" t="0" r="r" b="b"/>
                    <a:pathLst>
                      <a:path w="51" h="168">
                        <a:moveTo>
                          <a:pt x="50" y="150"/>
                        </a:moveTo>
                        <a:lnTo>
                          <a:pt x="0" y="167"/>
                        </a:lnTo>
                        <a:lnTo>
                          <a:pt x="0" y="0"/>
                        </a:lnTo>
                      </a:path>
                    </a:pathLst>
                  </a:custGeom>
                  <a:noFill/>
                  <a:ln w="12700" cap="rnd" cmpd="sng">
                    <a:solidFill>
                      <a:schemeClr val="tx1"/>
                    </a:solidFill>
                    <a:prstDash val="solid"/>
                    <a:round/>
                    <a:headEnd type="none" w="med" len="med"/>
                    <a:tailEnd type="none" w="med" len="med"/>
                  </a:ln>
                  <a:effectLst/>
                </p:spPr>
                <p:txBody>
                  <a:bodyPr/>
                  <a:lstStyle/>
                  <a:p>
                    <a:endParaRPr lang="zh-TW" altLang="en-US"/>
                  </a:p>
                </p:txBody>
              </p:sp>
            </p:grpSp>
          </p:grpSp>
          <p:grpSp>
            <p:nvGrpSpPr>
              <p:cNvPr id="72" name="Group 77"/>
              <p:cNvGrpSpPr>
                <a:grpSpLocks/>
              </p:cNvGrpSpPr>
              <p:nvPr/>
            </p:nvGrpSpPr>
            <p:grpSpPr bwMode="auto">
              <a:xfrm>
                <a:off x="1444" y="1204"/>
                <a:ext cx="40" cy="376"/>
                <a:chOff x="1444" y="1204"/>
                <a:chExt cx="40" cy="376"/>
              </a:xfrm>
            </p:grpSpPr>
            <p:sp>
              <p:nvSpPr>
                <p:cNvPr id="91" name="Rectangle 78"/>
                <p:cNvSpPr>
                  <a:spLocks noChangeArrowheads="1"/>
                </p:cNvSpPr>
                <p:nvPr/>
              </p:nvSpPr>
              <p:spPr bwMode="auto">
                <a:xfrm>
                  <a:off x="1444" y="1204"/>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92" name="Rectangle 79"/>
                <p:cNvSpPr>
                  <a:spLocks noChangeArrowheads="1"/>
                </p:cNvSpPr>
                <p:nvPr/>
              </p:nvSpPr>
              <p:spPr bwMode="auto">
                <a:xfrm>
                  <a:off x="1444" y="1239"/>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93" name="Rectangle 80"/>
                <p:cNvSpPr>
                  <a:spLocks noChangeArrowheads="1"/>
                </p:cNvSpPr>
                <p:nvPr/>
              </p:nvSpPr>
              <p:spPr bwMode="auto">
                <a:xfrm>
                  <a:off x="1444" y="1274"/>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94" name="Rectangle 81"/>
                <p:cNvSpPr>
                  <a:spLocks noChangeArrowheads="1"/>
                </p:cNvSpPr>
                <p:nvPr/>
              </p:nvSpPr>
              <p:spPr bwMode="auto">
                <a:xfrm>
                  <a:off x="1444" y="1309"/>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95" name="Rectangle 82"/>
                <p:cNvSpPr>
                  <a:spLocks noChangeArrowheads="1"/>
                </p:cNvSpPr>
                <p:nvPr/>
              </p:nvSpPr>
              <p:spPr bwMode="auto">
                <a:xfrm>
                  <a:off x="1444" y="1344"/>
                  <a:ext cx="40" cy="2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96" name="Rectangle 83"/>
                <p:cNvSpPr>
                  <a:spLocks noChangeArrowheads="1"/>
                </p:cNvSpPr>
                <p:nvPr/>
              </p:nvSpPr>
              <p:spPr bwMode="auto">
                <a:xfrm>
                  <a:off x="1444" y="1378"/>
                  <a:ext cx="40" cy="28"/>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97" name="Rectangle 84"/>
                <p:cNvSpPr>
                  <a:spLocks noChangeArrowheads="1"/>
                </p:cNvSpPr>
                <p:nvPr/>
              </p:nvSpPr>
              <p:spPr bwMode="auto">
                <a:xfrm>
                  <a:off x="1444" y="1414"/>
                  <a:ext cx="40" cy="2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98" name="Rectangle 85"/>
                <p:cNvSpPr>
                  <a:spLocks noChangeArrowheads="1"/>
                </p:cNvSpPr>
                <p:nvPr/>
              </p:nvSpPr>
              <p:spPr bwMode="auto">
                <a:xfrm>
                  <a:off x="1444" y="1448"/>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99" name="Rectangle 86"/>
                <p:cNvSpPr>
                  <a:spLocks noChangeArrowheads="1"/>
                </p:cNvSpPr>
                <p:nvPr/>
              </p:nvSpPr>
              <p:spPr bwMode="auto">
                <a:xfrm>
                  <a:off x="1444" y="1483"/>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100" name="Rectangle 87"/>
                <p:cNvSpPr>
                  <a:spLocks noChangeArrowheads="1"/>
                </p:cNvSpPr>
                <p:nvPr/>
              </p:nvSpPr>
              <p:spPr bwMode="auto">
                <a:xfrm>
                  <a:off x="1444" y="1518"/>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101" name="Rectangle 88"/>
                <p:cNvSpPr>
                  <a:spLocks noChangeArrowheads="1"/>
                </p:cNvSpPr>
                <p:nvPr/>
              </p:nvSpPr>
              <p:spPr bwMode="auto">
                <a:xfrm>
                  <a:off x="1444" y="1553"/>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grpSp>
          <p:grpSp>
            <p:nvGrpSpPr>
              <p:cNvPr id="73" name="Group 89"/>
              <p:cNvGrpSpPr>
                <a:grpSpLocks/>
              </p:cNvGrpSpPr>
              <p:nvPr/>
            </p:nvGrpSpPr>
            <p:grpSpPr bwMode="auto">
              <a:xfrm>
                <a:off x="1204" y="1204"/>
                <a:ext cx="40" cy="376"/>
                <a:chOff x="1204" y="1204"/>
                <a:chExt cx="40" cy="376"/>
              </a:xfrm>
            </p:grpSpPr>
            <p:sp>
              <p:nvSpPr>
                <p:cNvPr id="80" name="Rectangle 90"/>
                <p:cNvSpPr>
                  <a:spLocks noChangeArrowheads="1"/>
                </p:cNvSpPr>
                <p:nvPr/>
              </p:nvSpPr>
              <p:spPr bwMode="auto">
                <a:xfrm>
                  <a:off x="1204" y="1204"/>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81" name="Rectangle 91"/>
                <p:cNvSpPr>
                  <a:spLocks noChangeArrowheads="1"/>
                </p:cNvSpPr>
                <p:nvPr/>
              </p:nvSpPr>
              <p:spPr bwMode="auto">
                <a:xfrm>
                  <a:off x="1204" y="1239"/>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82" name="Rectangle 92"/>
                <p:cNvSpPr>
                  <a:spLocks noChangeArrowheads="1"/>
                </p:cNvSpPr>
                <p:nvPr/>
              </p:nvSpPr>
              <p:spPr bwMode="auto">
                <a:xfrm>
                  <a:off x="1204" y="1274"/>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83" name="Rectangle 93"/>
                <p:cNvSpPr>
                  <a:spLocks noChangeArrowheads="1"/>
                </p:cNvSpPr>
                <p:nvPr/>
              </p:nvSpPr>
              <p:spPr bwMode="auto">
                <a:xfrm>
                  <a:off x="1204" y="1309"/>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84" name="Rectangle 94"/>
                <p:cNvSpPr>
                  <a:spLocks noChangeArrowheads="1"/>
                </p:cNvSpPr>
                <p:nvPr/>
              </p:nvSpPr>
              <p:spPr bwMode="auto">
                <a:xfrm>
                  <a:off x="1204" y="1344"/>
                  <a:ext cx="40" cy="2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85" name="Rectangle 95"/>
                <p:cNvSpPr>
                  <a:spLocks noChangeArrowheads="1"/>
                </p:cNvSpPr>
                <p:nvPr/>
              </p:nvSpPr>
              <p:spPr bwMode="auto">
                <a:xfrm>
                  <a:off x="1204" y="1378"/>
                  <a:ext cx="40" cy="28"/>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86" name="Rectangle 96"/>
                <p:cNvSpPr>
                  <a:spLocks noChangeArrowheads="1"/>
                </p:cNvSpPr>
                <p:nvPr/>
              </p:nvSpPr>
              <p:spPr bwMode="auto">
                <a:xfrm>
                  <a:off x="1204" y="1414"/>
                  <a:ext cx="40" cy="2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87" name="Rectangle 97"/>
                <p:cNvSpPr>
                  <a:spLocks noChangeArrowheads="1"/>
                </p:cNvSpPr>
                <p:nvPr/>
              </p:nvSpPr>
              <p:spPr bwMode="auto">
                <a:xfrm>
                  <a:off x="1204" y="1448"/>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88" name="Rectangle 98"/>
                <p:cNvSpPr>
                  <a:spLocks noChangeArrowheads="1"/>
                </p:cNvSpPr>
                <p:nvPr/>
              </p:nvSpPr>
              <p:spPr bwMode="auto">
                <a:xfrm>
                  <a:off x="1204" y="1483"/>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89" name="Rectangle 99"/>
                <p:cNvSpPr>
                  <a:spLocks noChangeArrowheads="1"/>
                </p:cNvSpPr>
                <p:nvPr/>
              </p:nvSpPr>
              <p:spPr bwMode="auto">
                <a:xfrm>
                  <a:off x="1204" y="1518"/>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90" name="Rectangle 100"/>
                <p:cNvSpPr>
                  <a:spLocks noChangeArrowheads="1"/>
                </p:cNvSpPr>
                <p:nvPr/>
              </p:nvSpPr>
              <p:spPr bwMode="auto">
                <a:xfrm>
                  <a:off x="1204" y="1553"/>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grpSp>
          <p:sp>
            <p:nvSpPr>
              <p:cNvPr id="74" name="Rectangle 101"/>
              <p:cNvSpPr>
                <a:spLocks noChangeArrowheads="1"/>
              </p:cNvSpPr>
              <p:nvPr/>
            </p:nvSpPr>
            <p:spPr bwMode="auto">
              <a:xfrm rot="18060000">
                <a:off x="1270" y="1714"/>
                <a:ext cx="40" cy="136"/>
              </a:xfrm>
              <a:prstGeom prst="rect">
                <a:avLst/>
              </a:prstGeom>
              <a:solidFill>
                <a:srgbClr val="8CF4EA"/>
              </a:solidFill>
              <a:ln w="12700">
                <a:solidFill>
                  <a:schemeClr val="tx1"/>
                </a:solidFill>
                <a:miter lim="800000"/>
                <a:headEnd/>
                <a:tailEnd/>
              </a:ln>
              <a:effectLst/>
            </p:spPr>
            <p:txBody>
              <a:bodyPr wrap="none" anchor="ctr"/>
              <a:lstStyle/>
              <a:p>
                <a:endParaRPr lang="zh-TW" altLang="en-US"/>
              </a:p>
            </p:txBody>
          </p:sp>
          <p:sp>
            <p:nvSpPr>
              <p:cNvPr id="75" name="Freeform 102"/>
              <p:cNvSpPr>
                <a:spLocks/>
              </p:cNvSpPr>
              <p:nvPr/>
            </p:nvSpPr>
            <p:spPr bwMode="auto">
              <a:xfrm>
                <a:off x="1170" y="1662"/>
                <a:ext cx="97" cy="49"/>
              </a:xfrm>
              <a:custGeom>
                <a:avLst/>
                <a:gdLst/>
                <a:ahLst/>
                <a:cxnLst>
                  <a:cxn ang="0">
                    <a:pos x="0" y="0"/>
                  </a:cxn>
                  <a:cxn ang="0">
                    <a:pos x="48" y="0"/>
                  </a:cxn>
                  <a:cxn ang="0">
                    <a:pos x="96" y="48"/>
                  </a:cxn>
                </a:cxnLst>
                <a:rect l="0" t="0" r="r" b="b"/>
                <a:pathLst>
                  <a:path w="97" h="49">
                    <a:moveTo>
                      <a:pt x="0" y="0"/>
                    </a:moveTo>
                    <a:lnTo>
                      <a:pt x="48" y="0"/>
                    </a:lnTo>
                    <a:lnTo>
                      <a:pt x="96" y="48"/>
                    </a:lnTo>
                  </a:path>
                </a:pathLst>
              </a:custGeom>
              <a:noFill/>
              <a:ln w="12700" cap="rnd" cmpd="sng">
                <a:solidFill>
                  <a:schemeClr val="bg1"/>
                </a:solidFill>
                <a:prstDash val="solid"/>
                <a:round/>
                <a:headEnd type="none" w="med" len="med"/>
                <a:tailEnd type="none" w="med" len="med"/>
              </a:ln>
              <a:effectLst/>
            </p:spPr>
            <p:txBody>
              <a:bodyPr/>
              <a:lstStyle/>
              <a:p>
                <a:endParaRPr lang="zh-TW" altLang="en-US"/>
              </a:p>
            </p:txBody>
          </p:sp>
          <p:sp>
            <p:nvSpPr>
              <p:cNvPr id="76" name="Freeform 103"/>
              <p:cNvSpPr>
                <a:spLocks/>
              </p:cNvSpPr>
              <p:nvPr/>
            </p:nvSpPr>
            <p:spPr bwMode="auto">
              <a:xfrm>
                <a:off x="1170" y="1806"/>
                <a:ext cx="97" cy="49"/>
              </a:xfrm>
              <a:custGeom>
                <a:avLst/>
                <a:gdLst/>
                <a:ahLst/>
                <a:cxnLst>
                  <a:cxn ang="0">
                    <a:pos x="0" y="48"/>
                  </a:cxn>
                  <a:cxn ang="0">
                    <a:pos x="48" y="48"/>
                  </a:cxn>
                  <a:cxn ang="0">
                    <a:pos x="96" y="0"/>
                  </a:cxn>
                </a:cxnLst>
                <a:rect l="0" t="0" r="r" b="b"/>
                <a:pathLst>
                  <a:path w="97" h="49">
                    <a:moveTo>
                      <a:pt x="0" y="48"/>
                    </a:moveTo>
                    <a:lnTo>
                      <a:pt x="48" y="48"/>
                    </a:lnTo>
                    <a:lnTo>
                      <a:pt x="96" y="0"/>
                    </a:lnTo>
                  </a:path>
                </a:pathLst>
              </a:custGeom>
              <a:noFill/>
              <a:ln w="12700" cap="rnd" cmpd="sng">
                <a:solidFill>
                  <a:schemeClr val="bg1"/>
                </a:solidFill>
                <a:prstDash val="solid"/>
                <a:round/>
                <a:headEnd type="none" w="med" len="med"/>
                <a:tailEnd type="none" w="med" len="med"/>
              </a:ln>
              <a:effectLst/>
            </p:spPr>
            <p:txBody>
              <a:bodyPr/>
              <a:lstStyle/>
              <a:p>
                <a:endParaRPr lang="zh-TW" altLang="en-US"/>
              </a:p>
            </p:txBody>
          </p:sp>
          <p:sp>
            <p:nvSpPr>
              <p:cNvPr id="77" name="Line 104"/>
              <p:cNvSpPr>
                <a:spLocks noChangeShapeType="1"/>
              </p:cNvSpPr>
              <p:nvPr/>
            </p:nvSpPr>
            <p:spPr bwMode="auto">
              <a:xfrm>
                <a:off x="1177" y="1728"/>
                <a:ext cx="37" cy="0"/>
              </a:xfrm>
              <a:prstGeom prst="line">
                <a:avLst/>
              </a:prstGeom>
              <a:noFill/>
              <a:ln w="12700">
                <a:solidFill>
                  <a:schemeClr val="bg1"/>
                </a:solidFill>
                <a:round/>
                <a:headEnd/>
                <a:tailEnd/>
              </a:ln>
              <a:effectLst/>
            </p:spPr>
            <p:txBody>
              <a:bodyPr wrap="none" anchor="ctr"/>
              <a:lstStyle/>
              <a:p>
                <a:endParaRPr lang="zh-TW" altLang="en-US"/>
              </a:p>
            </p:txBody>
          </p:sp>
          <p:sp>
            <p:nvSpPr>
              <p:cNvPr id="78" name="Line 105"/>
              <p:cNvSpPr>
                <a:spLocks noChangeShapeType="1"/>
              </p:cNvSpPr>
              <p:nvPr/>
            </p:nvSpPr>
            <p:spPr bwMode="auto">
              <a:xfrm>
                <a:off x="1180" y="1794"/>
                <a:ext cx="34" cy="0"/>
              </a:xfrm>
              <a:prstGeom prst="line">
                <a:avLst/>
              </a:prstGeom>
              <a:noFill/>
              <a:ln w="12700">
                <a:solidFill>
                  <a:schemeClr val="bg1"/>
                </a:solidFill>
                <a:round/>
                <a:headEnd/>
                <a:tailEnd/>
              </a:ln>
              <a:effectLst/>
            </p:spPr>
            <p:txBody>
              <a:bodyPr wrap="none" anchor="ctr"/>
              <a:lstStyle/>
              <a:p>
                <a:endParaRPr lang="zh-TW" altLang="en-US"/>
              </a:p>
            </p:txBody>
          </p:sp>
          <p:sp>
            <p:nvSpPr>
              <p:cNvPr id="79" name="Oval 106"/>
              <p:cNvSpPr>
                <a:spLocks noChangeArrowheads="1"/>
              </p:cNvSpPr>
              <p:nvPr/>
            </p:nvSpPr>
            <p:spPr bwMode="auto">
              <a:xfrm>
                <a:off x="1270" y="1762"/>
                <a:ext cx="40" cy="40"/>
              </a:xfrm>
              <a:prstGeom prst="ellipse">
                <a:avLst/>
              </a:prstGeom>
              <a:solidFill>
                <a:srgbClr val="00DFCA"/>
              </a:solidFill>
              <a:ln w="12700">
                <a:solidFill>
                  <a:schemeClr val="tx1"/>
                </a:solidFill>
                <a:round/>
                <a:headEnd/>
                <a:tailEnd/>
              </a:ln>
              <a:effectLst/>
            </p:spPr>
            <p:txBody>
              <a:bodyPr wrap="none" anchor="ctr"/>
              <a:lstStyle/>
              <a:p>
                <a:endParaRPr lang="zh-TW" altLang="en-US"/>
              </a:p>
            </p:txBody>
          </p:sp>
        </p:grpSp>
      </p:grpSp>
      <p:grpSp>
        <p:nvGrpSpPr>
          <p:cNvPr id="110" name="Group 107"/>
          <p:cNvGrpSpPr>
            <a:grpSpLocks/>
          </p:cNvGrpSpPr>
          <p:nvPr/>
        </p:nvGrpSpPr>
        <p:grpSpPr bwMode="auto">
          <a:xfrm>
            <a:off x="2676525" y="2022376"/>
            <a:ext cx="1363663" cy="4648200"/>
            <a:chOff x="1686" y="768"/>
            <a:chExt cx="859" cy="2928"/>
          </a:xfrm>
        </p:grpSpPr>
        <p:sp>
          <p:nvSpPr>
            <p:cNvPr id="111" name="Rectangle 108"/>
            <p:cNvSpPr>
              <a:spLocks noChangeArrowheads="1"/>
            </p:cNvSpPr>
            <p:nvPr/>
          </p:nvSpPr>
          <p:spPr bwMode="auto">
            <a:xfrm>
              <a:off x="1686" y="3398"/>
              <a:ext cx="319" cy="298"/>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de-DE" altLang="zh-CN"/>
                <a:t>SM:</a:t>
              </a:r>
            </a:p>
            <a:p>
              <a:pPr defTabSz="762000" eaLnBrk="1" hangingPunct="1"/>
              <a:r>
                <a:rPr kumimoji="1" lang="de-DE" altLang="zh-CN"/>
                <a:t> DI</a:t>
              </a:r>
            </a:p>
          </p:txBody>
        </p:sp>
        <p:grpSp>
          <p:nvGrpSpPr>
            <p:cNvPr id="112" name="Group 109"/>
            <p:cNvGrpSpPr>
              <a:grpSpLocks/>
            </p:cNvGrpSpPr>
            <p:nvPr/>
          </p:nvGrpSpPr>
          <p:grpSpPr bwMode="auto">
            <a:xfrm>
              <a:off x="1728" y="768"/>
              <a:ext cx="817" cy="2588"/>
              <a:chOff x="1728" y="768"/>
              <a:chExt cx="817" cy="2588"/>
            </a:xfrm>
          </p:grpSpPr>
          <p:sp>
            <p:nvSpPr>
              <p:cNvPr id="113" name="AutoShape 110"/>
              <p:cNvSpPr>
                <a:spLocks noChangeArrowheads="1"/>
              </p:cNvSpPr>
              <p:nvPr/>
            </p:nvSpPr>
            <p:spPr bwMode="auto">
              <a:xfrm rot="16200000" flipH="1">
                <a:off x="1721" y="3128"/>
                <a:ext cx="272" cy="184"/>
              </a:xfrm>
              <a:prstGeom prst="rightArrow">
                <a:avLst>
                  <a:gd name="adj1" fmla="val 50000"/>
                  <a:gd name="adj2" fmla="val 73920"/>
                </a:avLst>
              </a:prstGeom>
              <a:solidFill>
                <a:srgbClr val="8CF4EA"/>
              </a:solidFill>
              <a:ln w="12700">
                <a:solidFill>
                  <a:schemeClr val="tx1"/>
                </a:solidFill>
                <a:miter lim="800000"/>
                <a:headEnd/>
                <a:tailEnd/>
              </a:ln>
              <a:effectLst/>
            </p:spPr>
            <p:txBody>
              <a:bodyPr wrap="none" anchor="ctr"/>
              <a:lstStyle/>
              <a:p>
                <a:endParaRPr lang="zh-TW" altLang="en-US"/>
              </a:p>
            </p:txBody>
          </p:sp>
          <p:grpSp>
            <p:nvGrpSpPr>
              <p:cNvPr id="114" name="Group 111"/>
              <p:cNvGrpSpPr>
                <a:grpSpLocks/>
              </p:cNvGrpSpPr>
              <p:nvPr/>
            </p:nvGrpSpPr>
            <p:grpSpPr bwMode="auto">
              <a:xfrm>
                <a:off x="1728" y="768"/>
                <a:ext cx="817" cy="2209"/>
                <a:chOff x="1728" y="768"/>
                <a:chExt cx="817" cy="2209"/>
              </a:xfrm>
            </p:grpSpPr>
            <p:sp>
              <p:nvSpPr>
                <p:cNvPr id="115" name="Freeform 112"/>
                <p:cNvSpPr>
                  <a:spLocks/>
                </p:cNvSpPr>
                <p:nvPr/>
              </p:nvSpPr>
              <p:spPr bwMode="auto">
                <a:xfrm>
                  <a:off x="1728" y="768"/>
                  <a:ext cx="817" cy="289"/>
                </a:xfrm>
                <a:custGeom>
                  <a:avLst/>
                  <a:gdLst/>
                  <a:ahLst/>
                  <a:cxnLst>
                    <a:cxn ang="0">
                      <a:pos x="0" y="288"/>
                    </a:cxn>
                    <a:cxn ang="0">
                      <a:pos x="576" y="0"/>
                    </a:cxn>
                    <a:cxn ang="0">
                      <a:pos x="816" y="0"/>
                    </a:cxn>
                    <a:cxn ang="0">
                      <a:pos x="240" y="288"/>
                    </a:cxn>
                    <a:cxn ang="0">
                      <a:pos x="0" y="288"/>
                    </a:cxn>
                  </a:cxnLst>
                  <a:rect l="0" t="0" r="r" b="b"/>
                  <a:pathLst>
                    <a:path w="817" h="289">
                      <a:moveTo>
                        <a:pt x="0" y="288"/>
                      </a:moveTo>
                      <a:lnTo>
                        <a:pt x="576" y="0"/>
                      </a:lnTo>
                      <a:lnTo>
                        <a:pt x="816" y="0"/>
                      </a:lnTo>
                      <a:lnTo>
                        <a:pt x="240" y="288"/>
                      </a:lnTo>
                      <a:lnTo>
                        <a:pt x="0" y="288"/>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16" name="Rectangle 113"/>
                <p:cNvSpPr>
                  <a:spLocks noChangeArrowheads="1"/>
                </p:cNvSpPr>
                <p:nvPr/>
              </p:nvSpPr>
              <p:spPr bwMode="auto">
                <a:xfrm>
                  <a:off x="1732" y="1060"/>
                  <a:ext cx="232" cy="1912"/>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117" name="Rectangle 114"/>
                <p:cNvSpPr>
                  <a:spLocks noChangeArrowheads="1"/>
                </p:cNvSpPr>
                <p:nvPr/>
              </p:nvSpPr>
              <p:spPr bwMode="auto">
                <a:xfrm>
                  <a:off x="1788" y="1146"/>
                  <a:ext cx="180" cy="1824"/>
                </a:xfrm>
                <a:prstGeom prst="rect">
                  <a:avLst/>
                </a:prstGeom>
                <a:solidFill>
                  <a:srgbClr val="919191"/>
                </a:solidFill>
                <a:ln w="12700">
                  <a:noFill/>
                  <a:miter lim="800000"/>
                  <a:headEnd/>
                  <a:tailEnd/>
                </a:ln>
                <a:effectLst/>
              </p:spPr>
              <p:txBody>
                <a:bodyPr wrap="none" anchor="ctr"/>
                <a:lstStyle/>
                <a:p>
                  <a:endParaRPr lang="zh-TW" altLang="en-US"/>
                </a:p>
              </p:txBody>
            </p:sp>
            <p:grpSp>
              <p:nvGrpSpPr>
                <p:cNvPr id="118" name="Group 115"/>
                <p:cNvGrpSpPr>
                  <a:grpSpLocks/>
                </p:cNvGrpSpPr>
                <p:nvPr/>
              </p:nvGrpSpPr>
              <p:grpSpPr bwMode="auto">
                <a:xfrm>
                  <a:off x="1744" y="1270"/>
                  <a:ext cx="28" cy="1654"/>
                  <a:chOff x="1744" y="1270"/>
                  <a:chExt cx="28" cy="1654"/>
                </a:xfrm>
              </p:grpSpPr>
              <p:grpSp>
                <p:nvGrpSpPr>
                  <p:cNvPr id="128" name="Group 116"/>
                  <p:cNvGrpSpPr>
                    <a:grpSpLocks/>
                  </p:cNvGrpSpPr>
                  <p:nvPr/>
                </p:nvGrpSpPr>
                <p:grpSpPr bwMode="auto">
                  <a:xfrm>
                    <a:off x="1744" y="2141"/>
                    <a:ext cx="28" cy="783"/>
                    <a:chOff x="1744" y="2141"/>
                    <a:chExt cx="28" cy="783"/>
                  </a:xfrm>
                </p:grpSpPr>
                <p:grpSp>
                  <p:nvGrpSpPr>
                    <p:cNvPr id="148" name="Group 117"/>
                    <p:cNvGrpSpPr>
                      <a:grpSpLocks/>
                    </p:cNvGrpSpPr>
                    <p:nvPr/>
                  </p:nvGrpSpPr>
                  <p:grpSpPr bwMode="auto">
                    <a:xfrm>
                      <a:off x="1744" y="2141"/>
                      <a:ext cx="28" cy="348"/>
                      <a:chOff x="1744" y="2141"/>
                      <a:chExt cx="28" cy="348"/>
                    </a:xfrm>
                  </p:grpSpPr>
                  <p:sp>
                    <p:nvSpPr>
                      <p:cNvPr id="158" name="Rectangle 118"/>
                      <p:cNvSpPr>
                        <a:spLocks noChangeArrowheads="1"/>
                      </p:cNvSpPr>
                      <p:nvPr/>
                    </p:nvSpPr>
                    <p:spPr bwMode="auto">
                      <a:xfrm>
                        <a:off x="1744" y="2141"/>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59" name="Rectangle 119"/>
                      <p:cNvSpPr>
                        <a:spLocks noChangeArrowheads="1"/>
                      </p:cNvSpPr>
                      <p:nvPr/>
                    </p:nvSpPr>
                    <p:spPr bwMode="auto">
                      <a:xfrm>
                        <a:off x="1744" y="2190"/>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60" name="Rectangle 120"/>
                      <p:cNvSpPr>
                        <a:spLocks noChangeArrowheads="1"/>
                      </p:cNvSpPr>
                      <p:nvPr/>
                    </p:nvSpPr>
                    <p:spPr bwMode="auto">
                      <a:xfrm>
                        <a:off x="1744" y="2237"/>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61" name="Rectangle 121"/>
                      <p:cNvSpPr>
                        <a:spLocks noChangeArrowheads="1"/>
                      </p:cNvSpPr>
                      <p:nvPr/>
                    </p:nvSpPr>
                    <p:spPr bwMode="auto">
                      <a:xfrm>
                        <a:off x="1744" y="2282"/>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62" name="Rectangle 122"/>
                      <p:cNvSpPr>
                        <a:spLocks noChangeArrowheads="1"/>
                      </p:cNvSpPr>
                      <p:nvPr/>
                    </p:nvSpPr>
                    <p:spPr bwMode="auto">
                      <a:xfrm>
                        <a:off x="1744" y="2330"/>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63" name="Rectangle 123"/>
                      <p:cNvSpPr>
                        <a:spLocks noChangeArrowheads="1"/>
                      </p:cNvSpPr>
                      <p:nvPr/>
                    </p:nvSpPr>
                    <p:spPr bwMode="auto">
                      <a:xfrm>
                        <a:off x="1744" y="2378"/>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64" name="Rectangle 124"/>
                      <p:cNvSpPr>
                        <a:spLocks noChangeArrowheads="1"/>
                      </p:cNvSpPr>
                      <p:nvPr/>
                    </p:nvSpPr>
                    <p:spPr bwMode="auto">
                      <a:xfrm>
                        <a:off x="1744" y="2426"/>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65" name="Rectangle 125"/>
                      <p:cNvSpPr>
                        <a:spLocks noChangeArrowheads="1"/>
                      </p:cNvSpPr>
                      <p:nvPr/>
                    </p:nvSpPr>
                    <p:spPr bwMode="auto">
                      <a:xfrm>
                        <a:off x="1744" y="2475"/>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nvGrpSpPr>
                    <p:cNvPr id="149" name="Group 126"/>
                    <p:cNvGrpSpPr>
                      <a:grpSpLocks/>
                    </p:cNvGrpSpPr>
                    <p:nvPr/>
                  </p:nvGrpSpPr>
                  <p:grpSpPr bwMode="auto">
                    <a:xfrm>
                      <a:off x="1744" y="2576"/>
                      <a:ext cx="28" cy="348"/>
                      <a:chOff x="1744" y="2576"/>
                      <a:chExt cx="28" cy="348"/>
                    </a:xfrm>
                  </p:grpSpPr>
                  <p:sp>
                    <p:nvSpPr>
                      <p:cNvPr id="150" name="Rectangle 127"/>
                      <p:cNvSpPr>
                        <a:spLocks noChangeArrowheads="1"/>
                      </p:cNvSpPr>
                      <p:nvPr/>
                    </p:nvSpPr>
                    <p:spPr bwMode="auto">
                      <a:xfrm>
                        <a:off x="1744" y="2576"/>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51" name="Rectangle 128"/>
                      <p:cNvSpPr>
                        <a:spLocks noChangeArrowheads="1"/>
                      </p:cNvSpPr>
                      <p:nvPr/>
                    </p:nvSpPr>
                    <p:spPr bwMode="auto">
                      <a:xfrm>
                        <a:off x="1744" y="2623"/>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52" name="Rectangle 129"/>
                      <p:cNvSpPr>
                        <a:spLocks noChangeArrowheads="1"/>
                      </p:cNvSpPr>
                      <p:nvPr/>
                    </p:nvSpPr>
                    <p:spPr bwMode="auto">
                      <a:xfrm>
                        <a:off x="1744" y="2670"/>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53" name="Rectangle 130"/>
                      <p:cNvSpPr>
                        <a:spLocks noChangeArrowheads="1"/>
                      </p:cNvSpPr>
                      <p:nvPr/>
                    </p:nvSpPr>
                    <p:spPr bwMode="auto">
                      <a:xfrm>
                        <a:off x="1744" y="2719"/>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54" name="Rectangle 131"/>
                      <p:cNvSpPr>
                        <a:spLocks noChangeArrowheads="1"/>
                      </p:cNvSpPr>
                      <p:nvPr/>
                    </p:nvSpPr>
                    <p:spPr bwMode="auto">
                      <a:xfrm>
                        <a:off x="1744" y="2767"/>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55" name="Rectangle 132"/>
                      <p:cNvSpPr>
                        <a:spLocks noChangeArrowheads="1"/>
                      </p:cNvSpPr>
                      <p:nvPr/>
                    </p:nvSpPr>
                    <p:spPr bwMode="auto">
                      <a:xfrm>
                        <a:off x="1744" y="2813"/>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56" name="Rectangle 133"/>
                      <p:cNvSpPr>
                        <a:spLocks noChangeArrowheads="1"/>
                      </p:cNvSpPr>
                      <p:nvPr/>
                    </p:nvSpPr>
                    <p:spPr bwMode="auto">
                      <a:xfrm>
                        <a:off x="1744" y="2860"/>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57" name="Rectangle 134"/>
                      <p:cNvSpPr>
                        <a:spLocks noChangeArrowheads="1"/>
                      </p:cNvSpPr>
                      <p:nvPr/>
                    </p:nvSpPr>
                    <p:spPr bwMode="auto">
                      <a:xfrm>
                        <a:off x="1744" y="2907"/>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grpSp>
                <p:nvGrpSpPr>
                  <p:cNvPr id="129" name="Group 135"/>
                  <p:cNvGrpSpPr>
                    <a:grpSpLocks/>
                  </p:cNvGrpSpPr>
                  <p:nvPr/>
                </p:nvGrpSpPr>
                <p:grpSpPr bwMode="auto">
                  <a:xfrm>
                    <a:off x="1744" y="1270"/>
                    <a:ext cx="28" cy="783"/>
                    <a:chOff x="1744" y="1270"/>
                    <a:chExt cx="28" cy="783"/>
                  </a:xfrm>
                </p:grpSpPr>
                <p:grpSp>
                  <p:nvGrpSpPr>
                    <p:cNvPr id="130" name="Group 136"/>
                    <p:cNvGrpSpPr>
                      <a:grpSpLocks/>
                    </p:cNvGrpSpPr>
                    <p:nvPr/>
                  </p:nvGrpSpPr>
                  <p:grpSpPr bwMode="auto">
                    <a:xfrm>
                      <a:off x="1744" y="1270"/>
                      <a:ext cx="28" cy="348"/>
                      <a:chOff x="1744" y="1270"/>
                      <a:chExt cx="28" cy="348"/>
                    </a:xfrm>
                  </p:grpSpPr>
                  <p:sp>
                    <p:nvSpPr>
                      <p:cNvPr id="140" name="Rectangle 137"/>
                      <p:cNvSpPr>
                        <a:spLocks noChangeArrowheads="1"/>
                      </p:cNvSpPr>
                      <p:nvPr/>
                    </p:nvSpPr>
                    <p:spPr bwMode="auto">
                      <a:xfrm>
                        <a:off x="1744" y="1270"/>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41" name="Rectangle 138"/>
                      <p:cNvSpPr>
                        <a:spLocks noChangeArrowheads="1"/>
                      </p:cNvSpPr>
                      <p:nvPr/>
                    </p:nvSpPr>
                    <p:spPr bwMode="auto">
                      <a:xfrm>
                        <a:off x="1744" y="1318"/>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42" name="Rectangle 139"/>
                      <p:cNvSpPr>
                        <a:spLocks noChangeArrowheads="1"/>
                      </p:cNvSpPr>
                      <p:nvPr/>
                    </p:nvSpPr>
                    <p:spPr bwMode="auto">
                      <a:xfrm>
                        <a:off x="1744" y="1367"/>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43" name="Rectangle 140"/>
                      <p:cNvSpPr>
                        <a:spLocks noChangeArrowheads="1"/>
                      </p:cNvSpPr>
                      <p:nvPr/>
                    </p:nvSpPr>
                    <p:spPr bwMode="auto">
                      <a:xfrm>
                        <a:off x="1744" y="1411"/>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44" name="Rectangle 141"/>
                      <p:cNvSpPr>
                        <a:spLocks noChangeArrowheads="1"/>
                      </p:cNvSpPr>
                      <p:nvPr/>
                    </p:nvSpPr>
                    <p:spPr bwMode="auto">
                      <a:xfrm>
                        <a:off x="1744" y="1458"/>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45" name="Rectangle 142"/>
                      <p:cNvSpPr>
                        <a:spLocks noChangeArrowheads="1"/>
                      </p:cNvSpPr>
                      <p:nvPr/>
                    </p:nvSpPr>
                    <p:spPr bwMode="auto">
                      <a:xfrm>
                        <a:off x="1744" y="1507"/>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46" name="Rectangle 143"/>
                      <p:cNvSpPr>
                        <a:spLocks noChangeArrowheads="1"/>
                      </p:cNvSpPr>
                      <p:nvPr/>
                    </p:nvSpPr>
                    <p:spPr bwMode="auto">
                      <a:xfrm>
                        <a:off x="1744" y="1556"/>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47" name="Rectangle 144"/>
                      <p:cNvSpPr>
                        <a:spLocks noChangeArrowheads="1"/>
                      </p:cNvSpPr>
                      <p:nvPr/>
                    </p:nvSpPr>
                    <p:spPr bwMode="auto">
                      <a:xfrm>
                        <a:off x="1744" y="1603"/>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nvGrpSpPr>
                    <p:cNvPr id="131" name="Group 145"/>
                    <p:cNvGrpSpPr>
                      <a:grpSpLocks/>
                    </p:cNvGrpSpPr>
                    <p:nvPr/>
                  </p:nvGrpSpPr>
                  <p:grpSpPr bwMode="auto">
                    <a:xfrm>
                      <a:off x="1744" y="1705"/>
                      <a:ext cx="28" cy="348"/>
                      <a:chOff x="1744" y="1705"/>
                      <a:chExt cx="28" cy="348"/>
                    </a:xfrm>
                  </p:grpSpPr>
                  <p:sp>
                    <p:nvSpPr>
                      <p:cNvPr id="132" name="Rectangle 146"/>
                      <p:cNvSpPr>
                        <a:spLocks noChangeArrowheads="1"/>
                      </p:cNvSpPr>
                      <p:nvPr/>
                    </p:nvSpPr>
                    <p:spPr bwMode="auto">
                      <a:xfrm>
                        <a:off x="1744" y="1705"/>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33" name="Rectangle 147"/>
                      <p:cNvSpPr>
                        <a:spLocks noChangeArrowheads="1"/>
                      </p:cNvSpPr>
                      <p:nvPr/>
                    </p:nvSpPr>
                    <p:spPr bwMode="auto">
                      <a:xfrm>
                        <a:off x="1744" y="1752"/>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34" name="Rectangle 148"/>
                      <p:cNvSpPr>
                        <a:spLocks noChangeArrowheads="1"/>
                      </p:cNvSpPr>
                      <p:nvPr/>
                    </p:nvSpPr>
                    <p:spPr bwMode="auto">
                      <a:xfrm>
                        <a:off x="1744" y="1799"/>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35" name="Rectangle 149"/>
                      <p:cNvSpPr>
                        <a:spLocks noChangeArrowheads="1"/>
                      </p:cNvSpPr>
                      <p:nvPr/>
                    </p:nvSpPr>
                    <p:spPr bwMode="auto">
                      <a:xfrm>
                        <a:off x="1744" y="1849"/>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36" name="Rectangle 150"/>
                      <p:cNvSpPr>
                        <a:spLocks noChangeArrowheads="1"/>
                      </p:cNvSpPr>
                      <p:nvPr/>
                    </p:nvSpPr>
                    <p:spPr bwMode="auto">
                      <a:xfrm>
                        <a:off x="1744" y="1896"/>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37" name="Rectangle 151"/>
                      <p:cNvSpPr>
                        <a:spLocks noChangeArrowheads="1"/>
                      </p:cNvSpPr>
                      <p:nvPr/>
                    </p:nvSpPr>
                    <p:spPr bwMode="auto">
                      <a:xfrm>
                        <a:off x="1744" y="1943"/>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38" name="Rectangle 152"/>
                      <p:cNvSpPr>
                        <a:spLocks noChangeArrowheads="1"/>
                      </p:cNvSpPr>
                      <p:nvPr/>
                    </p:nvSpPr>
                    <p:spPr bwMode="auto">
                      <a:xfrm>
                        <a:off x="1744" y="1989"/>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39" name="Rectangle 153"/>
                      <p:cNvSpPr>
                        <a:spLocks noChangeArrowheads="1"/>
                      </p:cNvSpPr>
                      <p:nvPr/>
                    </p:nvSpPr>
                    <p:spPr bwMode="auto">
                      <a:xfrm>
                        <a:off x="1744" y="2037"/>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grpSp>
            <p:grpSp>
              <p:nvGrpSpPr>
                <p:cNvPr id="119" name="Group 154"/>
                <p:cNvGrpSpPr>
                  <a:grpSpLocks/>
                </p:cNvGrpSpPr>
                <p:nvPr/>
              </p:nvGrpSpPr>
              <p:grpSpPr bwMode="auto">
                <a:xfrm>
                  <a:off x="1822" y="1084"/>
                  <a:ext cx="40" cy="136"/>
                  <a:chOff x="1822" y="1084"/>
                  <a:chExt cx="40" cy="136"/>
                </a:xfrm>
              </p:grpSpPr>
              <p:sp>
                <p:nvSpPr>
                  <p:cNvPr id="126" name="Oval 155"/>
                  <p:cNvSpPr>
                    <a:spLocks noChangeArrowheads="1"/>
                  </p:cNvSpPr>
                  <p:nvPr/>
                </p:nvSpPr>
                <p:spPr bwMode="auto">
                  <a:xfrm>
                    <a:off x="1822" y="1084"/>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sp>
                <p:nvSpPr>
                  <p:cNvPr id="127" name="Oval 156"/>
                  <p:cNvSpPr>
                    <a:spLocks noChangeArrowheads="1"/>
                  </p:cNvSpPr>
                  <p:nvPr/>
                </p:nvSpPr>
                <p:spPr bwMode="auto">
                  <a:xfrm>
                    <a:off x="1822" y="1180"/>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grpSp>
            <p:sp>
              <p:nvSpPr>
                <p:cNvPr id="120" name="Rectangle 157"/>
                <p:cNvSpPr>
                  <a:spLocks noChangeArrowheads="1"/>
                </p:cNvSpPr>
                <p:nvPr/>
              </p:nvSpPr>
              <p:spPr bwMode="auto">
                <a:xfrm>
                  <a:off x="1812" y="1248"/>
                  <a:ext cx="150" cy="1692"/>
                </a:xfrm>
                <a:prstGeom prst="rect">
                  <a:avLst/>
                </a:prstGeom>
                <a:solidFill>
                  <a:schemeClr val="bg1"/>
                </a:solidFill>
                <a:ln w="12700">
                  <a:noFill/>
                  <a:miter lim="800000"/>
                  <a:headEnd/>
                  <a:tailEnd/>
                </a:ln>
                <a:effectLst/>
              </p:spPr>
              <p:txBody>
                <a:bodyPr wrap="none" anchor="ctr"/>
                <a:lstStyle/>
                <a:p>
                  <a:endParaRPr lang="zh-TW" altLang="en-US"/>
                </a:p>
              </p:txBody>
            </p:sp>
            <p:sp>
              <p:nvSpPr>
                <p:cNvPr id="121" name="Freeform 158"/>
                <p:cNvSpPr>
                  <a:spLocks/>
                </p:cNvSpPr>
                <p:nvPr/>
              </p:nvSpPr>
              <p:spPr bwMode="auto">
                <a:xfrm>
                  <a:off x="1968" y="768"/>
                  <a:ext cx="577" cy="2209"/>
                </a:xfrm>
                <a:custGeom>
                  <a:avLst/>
                  <a:gdLst/>
                  <a:ahLst/>
                  <a:cxnLst>
                    <a:cxn ang="0">
                      <a:pos x="0" y="288"/>
                    </a:cxn>
                    <a:cxn ang="0">
                      <a:pos x="576" y="0"/>
                    </a:cxn>
                    <a:cxn ang="0">
                      <a:pos x="576" y="1920"/>
                    </a:cxn>
                    <a:cxn ang="0">
                      <a:pos x="0" y="2208"/>
                    </a:cxn>
                    <a:cxn ang="0">
                      <a:pos x="0" y="288"/>
                    </a:cxn>
                  </a:cxnLst>
                  <a:rect l="0" t="0" r="r" b="b"/>
                  <a:pathLst>
                    <a:path w="577" h="2209">
                      <a:moveTo>
                        <a:pt x="0" y="288"/>
                      </a:moveTo>
                      <a:lnTo>
                        <a:pt x="576" y="0"/>
                      </a:lnTo>
                      <a:lnTo>
                        <a:pt x="576" y="1920"/>
                      </a:lnTo>
                      <a:lnTo>
                        <a:pt x="0" y="2208"/>
                      </a:lnTo>
                      <a:lnTo>
                        <a:pt x="0" y="28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22" name="Freeform 159"/>
                <p:cNvSpPr>
                  <a:spLocks/>
                </p:cNvSpPr>
                <p:nvPr/>
              </p:nvSpPr>
              <p:spPr bwMode="auto">
                <a:xfrm>
                  <a:off x="1872"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23" name="Freeform 160"/>
                <p:cNvSpPr>
                  <a:spLocks/>
                </p:cNvSpPr>
                <p:nvPr/>
              </p:nvSpPr>
              <p:spPr bwMode="auto">
                <a:xfrm>
                  <a:off x="1968"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24" name="Freeform 161"/>
                <p:cNvSpPr>
                  <a:spLocks/>
                </p:cNvSpPr>
                <p:nvPr/>
              </p:nvSpPr>
              <p:spPr bwMode="auto">
                <a:xfrm>
                  <a:off x="2064"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25" name="Freeform 162"/>
                <p:cNvSpPr>
                  <a:spLocks/>
                </p:cNvSpPr>
                <p:nvPr/>
              </p:nvSpPr>
              <p:spPr bwMode="auto">
                <a:xfrm>
                  <a:off x="2160"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grpSp>
      </p:grpSp>
      <p:grpSp>
        <p:nvGrpSpPr>
          <p:cNvPr id="166" name="Group 163"/>
          <p:cNvGrpSpPr>
            <a:grpSpLocks/>
          </p:cNvGrpSpPr>
          <p:nvPr/>
        </p:nvGrpSpPr>
        <p:grpSpPr bwMode="auto">
          <a:xfrm>
            <a:off x="3286125" y="2022376"/>
            <a:ext cx="1363663" cy="4648200"/>
            <a:chOff x="2070" y="768"/>
            <a:chExt cx="859" cy="2928"/>
          </a:xfrm>
        </p:grpSpPr>
        <p:sp>
          <p:nvSpPr>
            <p:cNvPr id="167" name="AutoShape 164"/>
            <p:cNvSpPr>
              <a:spLocks noChangeArrowheads="1"/>
            </p:cNvSpPr>
            <p:nvPr/>
          </p:nvSpPr>
          <p:spPr bwMode="auto">
            <a:xfrm rot="16200000" flipH="1">
              <a:off x="2099" y="3128"/>
              <a:ext cx="272" cy="184"/>
            </a:xfrm>
            <a:prstGeom prst="rightArrow">
              <a:avLst>
                <a:gd name="adj1" fmla="val 50000"/>
                <a:gd name="adj2" fmla="val 73920"/>
              </a:avLst>
            </a:prstGeom>
            <a:solidFill>
              <a:srgbClr val="8CF4EA"/>
            </a:solidFill>
            <a:ln w="12700">
              <a:solidFill>
                <a:schemeClr val="tx1"/>
              </a:solidFill>
              <a:miter lim="800000"/>
              <a:headEnd/>
              <a:tailEnd/>
            </a:ln>
            <a:effectLst/>
          </p:spPr>
          <p:txBody>
            <a:bodyPr wrap="none" anchor="ctr"/>
            <a:lstStyle/>
            <a:p>
              <a:endParaRPr lang="zh-TW" altLang="en-US"/>
            </a:p>
          </p:txBody>
        </p:sp>
        <p:sp>
          <p:nvSpPr>
            <p:cNvPr id="168" name="Rectangle 165"/>
            <p:cNvSpPr>
              <a:spLocks noChangeArrowheads="1"/>
            </p:cNvSpPr>
            <p:nvPr/>
          </p:nvSpPr>
          <p:spPr bwMode="auto">
            <a:xfrm>
              <a:off x="2070" y="3398"/>
              <a:ext cx="319" cy="298"/>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de-DE" altLang="zh-CN"/>
                <a:t>SM:</a:t>
              </a:r>
            </a:p>
            <a:p>
              <a:pPr defTabSz="762000" eaLnBrk="1" hangingPunct="1"/>
              <a:r>
                <a:rPr kumimoji="1" lang="de-DE" altLang="zh-CN"/>
                <a:t> DO</a:t>
              </a:r>
            </a:p>
          </p:txBody>
        </p:sp>
        <p:grpSp>
          <p:nvGrpSpPr>
            <p:cNvPr id="169" name="Group 166"/>
            <p:cNvGrpSpPr>
              <a:grpSpLocks/>
            </p:cNvGrpSpPr>
            <p:nvPr/>
          </p:nvGrpSpPr>
          <p:grpSpPr bwMode="auto">
            <a:xfrm>
              <a:off x="2112" y="768"/>
              <a:ext cx="817" cy="2209"/>
              <a:chOff x="2112" y="768"/>
              <a:chExt cx="817" cy="2209"/>
            </a:xfrm>
          </p:grpSpPr>
          <p:sp>
            <p:nvSpPr>
              <p:cNvPr id="170" name="Freeform 167"/>
              <p:cNvSpPr>
                <a:spLocks/>
              </p:cNvSpPr>
              <p:nvPr/>
            </p:nvSpPr>
            <p:spPr bwMode="auto">
              <a:xfrm>
                <a:off x="2112" y="768"/>
                <a:ext cx="817" cy="289"/>
              </a:xfrm>
              <a:custGeom>
                <a:avLst/>
                <a:gdLst/>
                <a:ahLst/>
                <a:cxnLst>
                  <a:cxn ang="0">
                    <a:pos x="0" y="288"/>
                  </a:cxn>
                  <a:cxn ang="0">
                    <a:pos x="576" y="0"/>
                  </a:cxn>
                  <a:cxn ang="0">
                    <a:pos x="816" y="0"/>
                  </a:cxn>
                  <a:cxn ang="0">
                    <a:pos x="240" y="288"/>
                  </a:cxn>
                  <a:cxn ang="0">
                    <a:pos x="0" y="288"/>
                  </a:cxn>
                </a:cxnLst>
                <a:rect l="0" t="0" r="r" b="b"/>
                <a:pathLst>
                  <a:path w="817" h="289">
                    <a:moveTo>
                      <a:pt x="0" y="288"/>
                    </a:moveTo>
                    <a:lnTo>
                      <a:pt x="576" y="0"/>
                    </a:lnTo>
                    <a:lnTo>
                      <a:pt x="816" y="0"/>
                    </a:lnTo>
                    <a:lnTo>
                      <a:pt x="240" y="288"/>
                    </a:lnTo>
                    <a:lnTo>
                      <a:pt x="0" y="288"/>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71" name="Rectangle 168"/>
              <p:cNvSpPr>
                <a:spLocks noChangeArrowheads="1"/>
              </p:cNvSpPr>
              <p:nvPr/>
            </p:nvSpPr>
            <p:spPr bwMode="auto">
              <a:xfrm>
                <a:off x="2116" y="1060"/>
                <a:ext cx="232" cy="1912"/>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172" name="Rectangle 169"/>
              <p:cNvSpPr>
                <a:spLocks noChangeArrowheads="1"/>
              </p:cNvSpPr>
              <p:nvPr/>
            </p:nvSpPr>
            <p:spPr bwMode="auto">
              <a:xfrm>
                <a:off x="2172" y="1146"/>
                <a:ext cx="180" cy="1824"/>
              </a:xfrm>
              <a:prstGeom prst="rect">
                <a:avLst/>
              </a:prstGeom>
              <a:solidFill>
                <a:srgbClr val="919191"/>
              </a:solidFill>
              <a:ln w="12700">
                <a:noFill/>
                <a:miter lim="800000"/>
                <a:headEnd/>
                <a:tailEnd/>
              </a:ln>
              <a:effectLst/>
            </p:spPr>
            <p:txBody>
              <a:bodyPr wrap="none" anchor="ctr"/>
              <a:lstStyle/>
              <a:p>
                <a:endParaRPr lang="zh-TW" altLang="en-US"/>
              </a:p>
            </p:txBody>
          </p:sp>
          <p:grpSp>
            <p:nvGrpSpPr>
              <p:cNvPr id="173" name="Group 170"/>
              <p:cNvGrpSpPr>
                <a:grpSpLocks/>
              </p:cNvGrpSpPr>
              <p:nvPr/>
            </p:nvGrpSpPr>
            <p:grpSpPr bwMode="auto">
              <a:xfrm>
                <a:off x="2128" y="1270"/>
                <a:ext cx="28" cy="1654"/>
                <a:chOff x="2128" y="1270"/>
                <a:chExt cx="28" cy="1654"/>
              </a:xfrm>
            </p:grpSpPr>
            <p:grpSp>
              <p:nvGrpSpPr>
                <p:cNvPr id="183" name="Group 171"/>
                <p:cNvGrpSpPr>
                  <a:grpSpLocks/>
                </p:cNvGrpSpPr>
                <p:nvPr/>
              </p:nvGrpSpPr>
              <p:grpSpPr bwMode="auto">
                <a:xfrm>
                  <a:off x="2128" y="2141"/>
                  <a:ext cx="28" cy="783"/>
                  <a:chOff x="2128" y="2141"/>
                  <a:chExt cx="28" cy="783"/>
                </a:xfrm>
              </p:grpSpPr>
              <p:grpSp>
                <p:nvGrpSpPr>
                  <p:cNvPr id="203" name="Group 172"/>
                  <p:cNvGrpSpPr>
                    <a:grpSpLocks/>
                  </p:cNvGrpSpPr>
                  <p:nvPr/>
                </p:nvGrpSpPr>
                <p:grpSpPr bwMode="auto">
                  <a:xfrm>
                    <a:off x="2128" y="2141"/>
                    <a:ext cx="28" cy="348"/>
                    <a:chOff x="2128" y="2141"/>
                    <a:chExt cx="28" cy="348"/>
                  </a:xfrm>
                </p:grpSpPr>
                <p:sp>
                  <p:nvSpPr>
                    <p:cNvPr id="213" name="Rectangle 173"/>
                    <p:cNvSpPr>
                      <a:spLocks noChangeArrowheads="1"/>
                    </p:cNvSpPr>
                    <p:nvPr/>
                  </p:nvSpPr>
                  <p:spPr bwMode="auto">
                    <a:xfrm>
                      <a:off x="2128" y="2141"/>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14" name="Rectangle 174"/>
                    <p:cNvSpPr>
                      <a:spLocks noChangeArrowheads="1"/>
                    </p:cNvSpPr>
                    <p:nvPr/>
                  </p:nvSpPr>
                  <p:spPr bwMode="auto">
                    <a:xfrm>
                      <a:off x="2128" y="2190"/>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15" name="Rectangle 175"/>
                    <p:cNvSpPr>
                      <a:spLocks noChangeArrowheads="1"/>
                    </p:cNvSpPr>
                    <p:nvPr/>
                  </p:nvSpPr>
                  <p:spPr bwMode="auto">
                    <a:xfrm>
                      <a:off x="2128" y="2237"/>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16" name="Rectangle 176"/>
                    <p:cNvSpPr>
                      <a:spLocks noChangeArrowheads="1"/>
                    </p:cNvSpPr>
                    <p:nvPr/>
                  </p:nvSpPr>
                  <p:spPr bwMode="auto">
                    <a:xfrm>
                      <a:off x="2128" y="2282"/>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17" name="Rectangle 177"/>
                    <p:cNvSpPr>
                      <a:spLocks noChangeArrowheads="1"/>
                    </p:cNvSpPr>
                    <p:nvPr/>
                  </p:nvSpPr>
                  <p:spPr bwMode="auto">
                    <a:xfrm>
                      <a:off x="2128" y="2330"/>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18" name="Rectangle 178"/>
                    <p:cNvSpPr>
                      <a:spLocks noChangeArrowheads="1"/>
                    </p:cNvSpPr>
                    <p:nvPr/>
                  </p:nvSpPr>
                  <p:spPr bwMode="auto">
                    <a:xfrm>
                      <a:off x="2128" y="2378"/>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19" name="Rectangle 179"/>
                    <p:cNvSpPr>
                      <a:spLocks noChangeArrowheads="1"/>
                    </p:cNvSpPr>
                    <p:nvPr/>
                  </p:nvSpPr>
                  <p:spPr bwMode="auto">
                    <a:xfrm>
                      <a:off x="2128" y="2426"/>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20" name="Rectangle 180"/>
                    <p:cNvSpPr>
                      <a:spLocks noChangeArrowheads="1"/>
                    </p:cNvSpPr>
                    <p:nvPr/>
                  </p:nvSpPr>
                  <p:spPr bwMode="auto">
                    <a:xfrm>
                      <a:off x="2128" y="2475"/>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nvGrpSpPr>
                  <p:cNvPr id="204" name="Group 181"/>
                  <p:cNvGrpSpPr>
                    <a:grpSpLocks/>
                  </p:cNvGrpSpPr>
                  <p:nvPr/>
                </p:nvGrpSpPr>
                <p:grpSpPr bwMode="auto">
                  <a:xfrm>
                    <a:off x="2128" y="2576"/>
                    <a:ext cx="28" cy="348"/>
                    <a:chOff x="2128" y="2576"/>
                    <a:chExt cx="28" cy="348"/>
                  </a:xfrm>
                </p:grpSpPr>
                <p:sp>
                  <p:nvSpPr>
                    <p:cNvPr id="205" name="Rectangle 182"/>
                    <p:cNvSpPr>
                      <a:spLocks noChangeArrowheads="1"/>
                    </p:cNvSpPr>
                    <p:nvPr/>
                  </p:nvSpPr>
                  <p:spPr bwMode="auto">
                    <a:xfrm>
                      <a:off x="2128" y="2576"/>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06" name="Rectangle 183"/>
                    <p:cNvSpPr>
                      <a:spLocks noChangeArrowheads="1"/>
                    </p:cNvSpPr>
                    <p:nvPr/>
                  </p:nvSpPr>
                  <p:spPr bwMode="auto">
                    <a:xfrm>
                      <a:off x="2128" y="2623"/>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07" name="Rectangle 184"/>
                    <p:cNvSpPr>
                      <a:spLocks noChangeArrowheads="1"/>
                    </p:cNvSpPr>
                    <p:nvPr/>
                  </p:nvSpPr>
                  <p:spPr bwMode="auto">
                    <a:xfrm>
                      <a:off x="2128" y="2670"/>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08" name="Rectangle 185"/>
                    <p:cNvSpPr>
                      <a:spLocks noChangeArrowheads="1"/>
                    </p:cNvSpPr>
                    <p:nvPr/>
                  </p:nvSpPr>
                  <p:spPr bwMode="auto">
                    <a:xfrm>
                      <a:off x="2128" y="2719"/>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09" name="Rectangle 186"/>
                    <p:cNvSpPr>
                      <a:spLocks noChangeArrowheads="1"/>
                    </p:cNvSpPr>
                    <p:nvPr/>
                  </p:nvSpPr>
                  <p:spPr bwMode="auto">
                    <a:xfrm>
                      <a:off x="2128" y="2767"/>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10" name="Rectangle 187"/>
                    <p:cNvSpPr>
                      <a:spLocks noChangeArrowheads="1"/>
                    </p:cNvSpPr>
                    <p:nvPr/>
                  </p:nvSpPr>
                  <p:spPr bwMode="auto">
                    <a:xfrm>
                      <a:off x="2128" y="2813"/>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11" name="Rectangle 188"/>
                    <p:cNvSpPr>
                      <a:spLocks noChangeArrowheads="1"/>
                    </p:cNvSpPr>
                    <p:nvPr/>
                  </p:nvSpPr>
                  <p:spPr bwMode="auto">
                    <a:xfrm>
                      <a:off x="2128" y="2860"/>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12" name="Rectangle 189"/>
                    <p:cNvSpPr>
                      <a:spLocks noChangeArrowheads="1"/>
                    </p:cNvSpPr>
                    <p:nvPr/>
                  </p:nvSpPr>
                  <p:spPr bwMode="auto">
                    <a:xfrm>
                      <a:off x="2128" y="2907"/>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grpSp>
              <p:nvGrpSpPr>
                <p:cNvPr id="184" name="Group 190"/>
                <p:cNvGrpSpPr>
                  <a:grpSpLocks/>
                </p:cNvGrpSpPr>
                <p:nvPr/>
              </p:nvGrpSpPr>
              <p:grpSpPr bwMode="auto">
                <a:xfrm>
                  <a:off x="2128" y="1270"/>
                  <a:ext cx="28" cy="783"/>
                  <a:chOff x="2128" y="1270"/>
                  <a:chExt cx="28" cy="783"/>
                </a:xfrm>
              </p:grpSpPr>
              <p:grpSp>
                <p:nvGrpSpPr>
                  <p:cNvPr id="185" name="Group 191"/>
                  <p:cNvGrpSpPr>
                    <a:grpSpLocks/>
                  </p:cNvGrpSpPr>
                  <p:nvPr/>
                </p:nvGrpSpPr>
                <p:grpSpPr bwMode="auto">
                  <a:xfrm>
                    <a:off x="2128" y="1270"/>
                    <a:ext cx="28" cy="348"/>
                    <a:chOff x="2128" y="1270"/>
                    <a:chExt cx="28" cy="348"/>
                  </a:xfrm>
                </p:grpSpPr>
                <p:sp>
                  <p:nvSpPr>
                    <p:cNvPr id="195" name="Rectangle 192"/>
                    <p:cNvSpPr>
                      <a:spLocks noChangeArrowheads="1"/>
                    </p:cNvSpPr>
                    <p:nvPr/>
                  </p:nvSpPr>
                  <p:spPr bwMode="auto">
                    <a:xfrm>
                      <a:off x="2128" y="1270"/>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96" name="Rectangle 193"/>
                    <p:cNvSpPr>
                      <a:spLocks noChangeArrowheads="1"/>
                    </p:cNvSpPr>
                    <p:nvPr/>
                  </p:nvSpPr>
                  <p:spPr bwMode="auto">
                    <a:xfrm>
                      <a:off x="2128" y="1318"/>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97" name="Rectangle 194"/>
                    <p:cNvSpPr>
                      <a:spLocks noChangeArrowheads="1"/>
                    </p:cNvSpPr>
                    <p:nvPr/>
                  </p:nvSpPr>
                  <p:spPr bwMode="auto">
                    <a:xfrm>
                      <a:off x="2128" y="1367"/>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98" name="Rectangle 195"/>
                    <p:cNvSpPr>
                      <a:spLocks noChangeArrowheads="1"/>
                    </p:cNvSpPr>
                    <p:nvPr/>
                  </p:nvSpPr>
                  <p:spPr bwMode="auto">
                    <a:xfrm>
                      <a:off x="2128" y="1411"/>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99" name="Rectangle 196"/>
                    <p:cNvSpPr>
                      <a:spLocks noChangeArrowheads="1"/>
                    </p:cNvSpPr>
                    <p:nvPr/>
                  </p:nvSpPr>
                  <p:spPr bwMode="auto">
                    <a:xfrm>
                      <a:off x="2128" y="1458"/>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00" name="Rectangle 197"/>
                    <p:cNvSpPr>
                      <a:spLocks noChangeArrowheads="1"/>
                    </p:cNvSpPr>
                    <p:nvPr/>
                  </p:nvSpPr>
                  <p:spPr bwMode="auto">
                    <a:xfrm>
                      <a:off x="2128" y="1507"/>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01" name="Rectangle 198"/>
                    <p:cNvSpPr>
                      <a:spLocks noChangeArrowheads="1"/>
                    </p:cNvSpPr>
                    <p:nvPr/>
                  </p:nvSpPr>
                  <p:spPr bwMode="auto">
                    <a:xfrm>
                      <a:off x="2128" y="1556"/>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02" name="Rectangle 199"/>
                    <p:cNvSpPr>
                      <a:spLocks noChangeArrowheads="1"/>
                    </p:cNvSpPr>
                    <p:nvPr/>
                  </p:nvSpPr>
                  <p:spPr bwMode="auto">
                    <a:xfrm>
                      <a:off x="2128" y="1603"/>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nvGrpSpPr>
                  <p:cNvPr id="186" name="Group 200"/>
                  <p:cNvGrpSpPr>
                    <a:grpSpLocks/>
                  </p:cNvGrpSpPr>
                  <p:nvPr/>
                </p:nvGrpSpPr>
                <p:grpSpPr bwMode="auto">
                  <a:xfrm>
                    <a:off x="2128" y="1705"/>
                    <a:ext cx="28" cy="348"/>
                    <a:chOff x="2128" y="1705"/>
                    <a:chExt cx="28" cy="348"/>
                  </a:xfrm>
                </p:grpSpPr>
                <p:sp>
                  <p:nvSpPr>
                    <p:cNvPr id="187" name="Rectangle 201"/>
                    <p:cNvSpPr>
                      <a:spLocks noChangeArrowheads="1"/>
                    </p:cNvSpPr>
                    <p:nvPr/>
                  </p:nvSpPr>
                  <p:spPr bwMode="auto">
                    <a:xfrm>
                      <a:off x="2128" y="1705"/>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88" name="Rectangle 202"/>
                    <p:cNvSpPr>
                      <a:spLocks noChangeArrowheads="1"/>
                    </p:cNvSpPr>
                    <p:nvPr/>
                  </p:nvSpPr>
                  <p:spPr bwMode="auto">
                    <a:xfrm>
                      <a:off x="2128" y="1752"/>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89" name="Rectangle 203"/>
                    <p:cNvSpPr>
                      <a:spLocks noChangeArrowheads="1"/>
                    </p:cNvSpPr>
                    <p:nvPr/>
                  </p:nvSpPr>
                  <p:spPr bwMode="auto">
                    <a:xfrm>
                      <a:off x="2128" y="1799"/>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90" name="Rectangle 204"/>
                    <p:cNvSpPr>
                      <a:spLocks noChangeArrowheads="1"/>
                    </p:cNvSpPr>
                    <p:nvPr/>
                  </p:nvSpPr>
                  <p:spPr bwMode="auto">
                    <a:xfrm>
                      <a:off x="2128" y="1849"/>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91" name="Rectangle 205"/>
                    <p:cNvSpPr>
                      <a:spLocks noChangeArrowheads="1"/>
                    </p:cNvSpPr>
                    <p:nvPr/>
                  </p:nvSpPr>
                  <p:spPr bwMode="auto">
                    <a:xfrm>
                      <a:off x="2128" y="1896"/>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92" name="Rectangle 206"/>
                    <p:cNvSpPr>
                      <a:spLocks noChangeArrowheads="1"/>
                    </p:cNvSpPr>
                    <p:nvPr/>
                  </p:nvSpPr>
                  <p:spPr bwMode="auto">
                    <a:xfrm>
                      <a:off x="2128" y="1943"/>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93" name="Rectangle 207"/>
                    <p:cNvSpPr>
                      <a:spLocks noChangeArrowheads="1"/>
                    </p:cNvSpPr>
                    <p:nvPr/>
                  </p:nvSpPr>
                  <p:spPr bwMode="auto">
                    <a:xfrm>
                      <a:off x="2128" y="1989"/>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194" name="Rectangle 208"/>
                    <p:cNvSpPr>
                      <a:spLocks noChangeArrowheads="1"/>
                    </p:cNvSpPr>
                    <p:nvPr/>
                  </p:nvSpPr>
                  <p:spPr bwMode="auto">
                    <a:xfrm>
                      <a:off x="2128" y="2037"/>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grpSp>
          <p:grpSp>
            <p:nvGrpSpPr>
              <p:cNvPr id="174" name="Group 209"/>
              <p:cNvGrpSpPr>
                <a:grpSpLocks/>
              </p:cNvGrpSpPr>
              <p:nvPr/>
            </p:nvGrpSpPr>
            <p:grpSpPr bwMode="auto">
              <a:xfrm>
                <a:off x="2206" y="1084"/>
                <a:ext cx="40" cy="136"/>
                <a:chOff x="2206" y="1084"/>
                <a:chExt cx="40" cy="136"/>
              </a:xfrm>
            </p:grpSpPr>
            <p:sp>
              <p:nvSpPr>
                <p:cNvPr id="181" name="Oval 210"/>
                <p:cNvSpPr>
                  <a:spLocks noChangeArrowheads="1"/>
                </p:cNvSpPr>
                <p:nvPr/>
              </p:nvSpPr>
              <p:spPr bwMode="auto">
                <a:xfrm>
                  <a:off x="2206" y="1084"/>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sp>
              <p:nvSpPr>
                <p:cNvPr id="182" name="Oval 211"/>
                <p:cNvSpPr>
                  <a:spLocks noChangeArrowheads="1"/>
                </p:cNvSpPr>
                <p:nvPr/>
              </p:nvSpPr>
              <p:spPr bwMode="auto">
                <a:xfrm>
                  <a:off x="2206" y="1180"/>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grpSp>
          <p:sp>
            <p:nvSpPr>
              <p:cNvPr id="175" name="Rectangle 212"/>
              <p:cNvSpPr>
                <a:spLocks noChangeArrowheads="1"/>
              </p:cNvSpPr>
              <p:nvPr/>
            </p:nvSpPr>
            <p:spPr bwMode="auto">
              <a:xfrm>
                <a:off x="2196" y="1248"/>
                <a:ext cx="150" cy="1692"/>
              </a:xfrm>
              <a:prstGeom prst="rect">
                <a:avLst/>
              </a:prstGeom>
              <a:solidFill>
                <a:schemeClr val="bg1"/>
              </a:solidFill>
              <a:ln w="12700">
                <a:noFill/>
                <a:miter lim="800000"/>
                <a:headEnd/>
                <a:tailEnd/>
              </a:ln>
              <a:effectLst/>
            </p:spPr>
            <p:txBody>
              <a:bodyPr wrap="none" anchor="ctr"/>
              <a:lstStyle/>
              <a:p>
                <a:endParaRPr lang="zh-TW" altLang="en-US"/>
              </a:p>
            </p:txBody>
          </p:sp>
          <p:sp>
            <p:nvSpPr>
              <p:cNvPr id="176" name="Freeform 213"/>
              <p:cNvSpPr>
                <a:spLocks/>
              </p:cNvSpPr>
              <p:nvPr/>
            </p:nvSpPr>
            <p:spPr bwMode="auto">
              <a:xfrm>
                <a:off x="2352" y="768"/>
                <a:ext cx="577" cy="2209"/>
              </a:xfrm>
              <a:custGeom>
                <a:avLst/>
                <a:gdLst/>
                <a:ahLst/>
                <a:cxnLst>
                  <a:cxn ang="0">
                    <a:pos x="0" y="288"/>
                  </a:cxn>
                  <a:cxn ang="0">
                    <a:pos x="576" y="0"/>
                  </a:cxn>
                  <a:cxn ang="0">
                    <a:pos x="576" y="1920"/>
                  </a:cxn>
                  <a:cxn ang="0">
                    <a:pos x="0" y="2208"/>
                  </a:cxn>
                  <a:cxn ang="0">
                    <a:pos x="0" y="288"/>
                  </a:cxn>
                </a:cxnLst>
                <a:rect l="0" t="0" r="r" b="b"/>
                <a:pathLst>
                  <a:path w="577" h="2209">
                    <a:moveTo>
                      <a:pt x="0" y="288"/>
                    </a:moveTo>
                    <a:lnTo>
                      <a:pt x="576" y="0"/>
                    </a:lnTo>
                    <a:lnTo>
                      <a:pt x="576" y="1920"/>
                    </a:lnTo>
                    <a:lnTo>
                      <a:pt x="0" y="2208"/>
                    </a:lnTo>
                    <a:lnTo>
                      <a:pt x="0" y="28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77" name="Freeform 214"/>
              <p:cNvSpPr>
                <a:spLocks/>
              </p:cNvSpPr>
              <p:nvPr/>
            </p:nvSpPr>
            <p:spPr bwMode="auto">
              <a:xfrm>
                <a:off x="2256"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78" name="Freeform 215"/>
              <p:cNvSpPr>
                <a:spLocks/>
              </p:cNvSpPr>
              <p:nvPr/>
            </p:nvSpPr>
            <p:spPr bwMode="auto">
              <a:xfrm>
                <a:off x="2352"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79" name="Freeform 216"/>
              <p:cNvSpPr>
                <a:spLocks/>
              </p:cNvSpPr>
              <p:nvPr/>
            </p:nvSpPr>
            <p:spPr bwMode="auto">
              <a:xfrm>
                <a:off x="2448"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180" name="Freeform 217"/>
              <p:cNvSpPr>
                <a:spLocks/>
              </p:cNvSpPr>
              <p:nvPr/>
            </p:nvSpPr>
            <p:spPr bwMode="auto">
              <a:xfrm>
                <a:off x="2544"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grpSp>
      <p:grpSp>
        <p:nvGrpSpPr>
          <p:cNvPr id="221" name="Group 218"/>
          <p:cNvGrpSpPr>
            <a:grpSpLocks/>
          </p:cNvGrpSpPr>
          <p:nvPr/>
        </p:nvGrpSpPr>
        <p:grpSpPr bwMode="auto">
          <a:xfrm>
            <a:off x="3962400" y="2022376"/>
            <a:ext cx="1296988" cy="4648200"/>
            <a:chOff x="2496" y="768"/>
            <a:chExt cx="817" cy="2928"/>
          </a:xfrm>
        </p:grpSpPr>
        <p:sp>
          <p:nvSpPr>
            <p:cNvPr id="222" name="AutoShape 219"/>
            <p:cNvSpPr>
              <a:spLocks noChangeArrowheads="1"/>
            </p:cNvSpPr>
            <p:nvPr/>
          </p:nvSpPr>
          <p:spPr bwMode="auto">
            <a:xfrm rot="16200000" flipH="1">
              <a:off x="2537" y="3128"/>
              <a:ext cx="272" cy="184"/>
            </a:xfrm>
            <a:prstGeom prst="rightArrow">
              <a:avLst>
                <a:gd name="adj1" fmla="val 50000"/>
                <a:gd name="adj2" fmla="val 73920"/>
              </a:avLst>
            </a:prstGeom>
            <a:solidFill>
              <a:srgbClr val="8CF4EA"/>
            </a:solidFill>
            <a:ln w="12700">
              <a:solidFill>
                <a:schemeClr val="tx1"/>
              </a:solidFill>
              <a:miter lim="800000"/>
              <a:headEnd/>
              <a:tailEnd/>
            </a:ln>
            <a:effectLst/>
          </p:spPr>
          <p:txBody>
            <a:bodyPr wrap="none" anchor="ctr"/>
            <a:lstStyle/>
            <a:p>
              <a:endParaRPr lang="zh-TW" altLang="en-US"/>
            </a:p>
          </p:txBody>
        </p:sp>
        <p:sp>
          <p:nvSpPr>
            <p:cNvPr id="223" name="Rectangle 220"/>
            <p:cNvSpPr>
              <a:spLocks noChangeArrowheads="1"/>
            </p:cNvSpPr>
            <p:nvPr/>
          </p:nvSpPr>
          <p:spPr bwMode="auto">
            <a:xfrm>
              <a:off x="2502" y="3398"/>
              <a:ext cx="319" cy="298"/>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de-DE" altLang="zh-CN"/>
                <a:t>SM:</a:t>
              </a:r>
            </a:p>
            <a:p>
              <a:pPr defTabSz="762000" eaLnBrk="1" hangingPunct="1"/>
              <a:r>
                <a:rPr kumimoji="1" lang="de-DE" altLang="zh-CN"/>
                <a:t> AI</a:t>
              </a:r>
            </a:p>
          </p:txBody>
        </p:sp>
        <p:grpSp>
          <p:nvGrpSpPr>
            <p:cNvPr id="224" name="Group 221"/>
            <p:cNvGrpSpPr>
              <a:grpSpLocks/>
            </p:cNvGrpSpPr>
            <p:nvPr/>
          </p:nvGrpSpPr>
          <p:grpSpPr bwMode="auto">
            <a:xfrm>
              <a:off x="2496" y="768"/>
              <a:ext cx="817" cy="2209"/>
              <a:chOff x="2496" y="768"/>
              <a:chExt cx="817" cy="2209"/>
            </a:xfrm>
          </p:grpSpPr>
          <p:sp>
            <p:nvSpPr>
              <p:cNvPr id="225" name="Freeform 222"/>
              <p:cNvSpPr>
                <a:spLocks/>
              </p:cNvSpPr>
              <p:nvPr/>
            </p:nvSpPr>
            <p:spPr bwMode="auto">
              <a:xfrm>
                <a:off x="2496" y="768"/>
                <a:ext cx="817" cy="289"/>
              </a:xfrm>
              <a:custGeom>
                <a:avLst/>
                <a:gdLst/>
                <a:ahLst/>
                <a:cxnLst>
                  <a:cxn ang="0">
                    <a:pos x="0" y="288"/>
                  </a:cxn>
                  <a:cxn ang="0">
                    <a:pos x="576" y="0"/>
                  </a:cxn>
                  <a:cxn ang="0">
                    <a:pos x="816" y="0"/>
                  </a:cxn>
                  <a:cxn ang="0">
                    <a:pos x="240" y="288"/>
                  </a:cxn>
                  <a:cxn ang="0">
                    <a:pos x="0" y="288"/>
                  </a:cxn>
                </a:cxnLst>
                <a:rect l="0" t="0" r="r" b="b"/>
                <a:pathLst>
                  <a:path w="817" h="289">
                    <a:moveTo>
                      <a:pt x="0" y="288"/>
                    </a:moveTo>
                    <a:lnTo>
                      <a:pt x="576" y="0"/>
                    </a:lnTo>
                    <a:lnTo>
                      <a:pt x="816" y="0"/>
                    </a:lnTo>
                    <a:lnTo>
                      <a:pt x="240" y="288"/>
                    </a:lnTo>
                    <a:lnTo>
                      <a:pt x="0" y="288"/>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226" name="Rectangle 223"/>
              <p:cNvSpPr>
                <a:spLocks noChangeArrowheads="1"/>
              </p:cNvSpPr>
              <p:nvPr/>
            </p:nvSpPr>
            <p:spPr bwMode="auto">
              <a:xfrm>
                <a:off x="2500" y="1060"/>
                <a:ext cx="232" cy="1912"/>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227" name="Rectangle 224"/>
              <p:cNvSpPr>
                <a:spLocks noChangeArrowheads="1"/>
              </p:cNvSpPr>
              <p:nvPr/>
            </p:nvSpPr>
            <p:spPr bwMode="auto">
              <a:xfrm>
                <a:off x="2556" y="1146"/>
                <a:ext cx="180" cy="1824"/>
              </a:xfrm>
              <a:prstGeom prst="rect">
                <a:avLst/>
              </a:prstGeom>
              <a:solidFill>
                <a:srgbClr val="919191"/>
              </a:solidFill>
              <a:ln w="12700">
                <a:noFill/>
                <a:miter lim="800000"/>
                <a:headEnd/>
                <a:tailEnd/>
              </a:ln>
              <a:effectLst/>
            </p:spPr>
            <p:txBody>
              <a:bodyPr wrap="none" anchor="ctr"/>
              <a:lstStyle/>
              <a:p>
                <a:endParaRPr lang="zh-TW" altLang="en-US"/>
              </a:p>
            </p:txBody>
          </p:sp>
          <p:grpSp>
            <p:nvGrpSpPr>
              <p:cNvPr id="228" name="Group 225"/>
              <p:cNvGrpSpPr>
                <a:grpSpLocks/>
              </p:cNvGrpSpPr>
              <p:nvPr/>
            </p:nvGrpSpPr>
            <p:grpSpPr bwMode="auto">
              <a:xfrm>
                <a:off x="2512" y="1270"/>
                <a:ext cx="28" cy="1654"/>
                <a:chOff x="2512" y="1270"/>
                <a:chExt cx="28" cy="1654"/>
              </a:xfrm>
            </p:grpSpPr>
            <p:grpSp>
              <p:nvGrpSpPr>
                <p:cNvPr id="238" name="Group 226"/>
                <p:cNvGrpSpPr>
                  <a:grpSpLocks/>
                </p:cNvGrpSpPr>
                <p:nvPr/>
              </p:nvGrpSpPr>
              <p:grpSpPr bwMode="auto">
                <a:xfrm>
                  <a:off x="2512" y="2141"/>
                  <a:ext cx="28" cy="783"/>
                  <a:chOff x="2512" y="2141"/>
                  <a:chExt cx="28" cy="783"/>
                </a:xfrm>
              </p:grpSpPr>
              <p:grpSp>
                <p:nvGrpSpPr>
                  <p:cNvPr id="258" name="Group 227"/>
                  <p:cNvGrpSpPr>
                    <a:grpSpLocks/>
                  </p:cNvGrpSpPr>
                  <p:nvPr/>
                </p:nvGrpSpPr>
                <p:grpSpPr bwMode="auto">
                  <a:xfrm>
                    <a:off x="2512" y="2141"/>
                    <a:ext cx="28" cy="348"/>
                    <a:chOff x="2512" y="2141"/>
                    <a:chExt cx="28" cy="348"/>
                  </a:xfrm>
                </p:grpSpPr>
                <p:sp>
                  <p:nvSpPr>
                    <p:cNvPr id="268" name="Rectangle 228"/>
                    <p:cNvSpPr>
                      <a:spLocks noChangeArrowheads="1"/>
                    </p:cNvSpPr>
                    <p:nvPr/>
                  </p:nvSpPr>
                  <p:spPr bwMode="auto">
                    <a:xfrm>
                      <a:off x="2512" y="2141"/>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69" name="Rectangle 229"/>
                    <p:cNvSpPr>
                      <a:spLocks noChangeArrowheads="1"/>
                    </p:cNvSpPr>
                    <p:nvPr/>
                  </p:nvSpPr>
                  <p:spPr bwMode="auto">
                    <a:xfrm>
                      <a:off x="2512" y="2190"/>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70" name="Rectangle 230"/>
                    <p:cNvSpPr>
                      <a:spLocks noChangeArrowheads="1"/>
                    </p:cNvSpPr>
                    <p:nvPr/>
                  </p:nvSpPr>
                  <p:spPr bwMode="auto">
                    <a:xfrm>
                      <a:off x="2512" y="2237"/>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71" name="Rectangle 231"/>
                    <p:cNvSpPr>
                      <a:spLocks noChangeArrowheads="1"/>
                    </p:cNvSpPr>
                    <p:nvPr/>
                  </p:nvSpPr>
                  <p:spPr bwMode="auto">
                    <a:xfrm>
                      <a:off x="2512" y="2282"/>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72" name="Rectangle 232"/>
                    <p:cNvSpPr>
                      <a:spLocks noChangeArrowheads="1"/>
                    </p:cNvSpPr>
                    <p:nvPr/>
                  </p:nvSpPr>
                  <p:spPr bwMode="auto">
                    <a:xfrm>
                      <a:off x="2512" y="2330"/>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73" name="Rectangle 233"/>
                    <p:cNvSpPr>
                      <a:spLocks noChangeArrowheads="1"/>
                    </p:cNvSpPr>
                    <p:nvPr/>
                  </p:nvSpPr>
                  <p:spPr bwMode="auto">
                    <a:xfrm>
                      <a:off x="2512" y="2378"/>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74" name="Rectangle 234"/>
                    <p:cNvSpPr>
                      <a:spLocks noChangeArrowheads="1"/>
                    </p:cNvSpPr>
                    <p:nvPr/>
                  </p:nvSpPr>
                  <p:spPr bwMode="auto">
                    <a:xfrm>
                      <a:off x="2512" y="2426"/>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75" name="Rectangle 235"/>
                    <p:cNvSpPr>
                      <a:spLocks noChangeArrowheads="1"/>
                    </p:cNvSpPr>
                    <p:nvPr/>
                  </p:nvSpPr>
                  <p:spPr bwMode="auto">
                    <a:xfrm>
                      <a:off x="2512" y="2475"/>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nvGrpSpPr>
                  <p:cNvPr id="259" name="Group 236"/>
                  <p:cNvGrpSpPr>
                    <a:grpSpLocks/>
                  </p:cNvGrpSpPr>
                  <p:nvPr/>
                </p:nvGrpSpPr>
                <p:grpSpPr bwMode="auto">
                  <a:xfrm>
                    <a:off x="2512" y="2576"/>
                    <a:ext cx="28" cy="348"/>
                    <a:chOff x="2512" y="2576"/>
                    <a:chExt cx="28" cy="348"/>
                  </a:xfrm>
                </p:grpSpPr>
                <p:sp>
                  <p:nvSpPr>
                    <p:cNvPr id="260" name="Rectangle 237"/>
                    <p:cNvSpPr>
                      <a:spLocks noChangeArrowheads="1"/>
                    </p:cNvSpPr>
                    <p:nvPr/>
                  </p:nvSpPr>
                  <p:spPr bwMode="auto">
                    <a:xfrm>
                      <a:off x="2512" y="2576"/>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61" name="Rectangle 238"/>
                    <p:cNvSpPr>
                      <a:spLocks noChangeArrowheads="1"/>
                    </p:cNvSpPr>
                    <p:nvPr/>
                  </p:nvSpPr>
                  <p:spPr bwMode="auto">
                    <a:xfrm>
                      <a:off x="2512" y="2623"/>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62" name="Rectangle 239"/>
                    <p:cNvSpPr>
                      <a:spLocks noChangeArrowheads="1"/>
                    </p:cNvSpPr>
                    <p:nvPr/>
                  </p:nvSpPr>
                  <p:spPr bwMode="auto">
                    <a:xfrm>
                      <a:off x="2512" y="2670"/>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63" name="Rectangle 240"/>
                    <p:cNvSpPr>
                      <a:spLocks noChangeArrowheads="1"/>
                    </p:cNvSpPr>
                    <p:nvPr/>
                  </p:nvSpPr>
                  <p:spPr bwMode="auto">
                    <a:xfrm>
                      <a:off x="2512" y="2719"/>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64" name="Rectangle 241"/>
                    <p:cNvSpPr>
                      <a:spLocks noChangeArrowheads="1"/>
                    </p:cNvSpPr>
                    <p:nvPr/>
                  </p:nvSpPr>
                  <p:spPr bwMode="auto">
                    <a:xfrm>
                      <a:off x="2512" y="2767"/>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65" name="Rectangle 242"/>
                    <p:cNvSpPr>
                      <a:spLocks noChangeArrowheads="1"/>
                    </p:cNvSpPr>
                    <p:nvPr/>
                  </p:nvSpPr>
                  <p:spPr bwMode="auto">
                    <a:xfrm>
                      <a:off x="2512" y="2813"/>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66" name="Rectangle 243"/>
                    <p:cNvSpPr>
                      <a:spLocks noChangeArrowheads="1"/>
                    </p:cNvSpPr>
                    <p:nvPr/>
                  </p:nvSpPr>
                  <p:spPr bwMode="auto">
                    <a:xfrm>
                      <a:off x="2512" y="2860"/>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67" name="Rectangle 244"/>
                    <p:cNvSpPr>
                      <a:spLocks noChangeArrowheads="1"/>
                    </p:cNvSpPr>
                    <p:nvPr/>
                  </p:nvSpPr>
                  <p:spPr bwMode="auto">
                    <a:xfrm>
                      <a:off x="2512" y="2907"/>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grpSp>
              <p:nvGrpSpPr>
                <p:cNvPr id="239" name="Group 245"/>
                <p:cNvGrpSpPr>
                  <a:grpSpLocks/>
                </p:cNvGrpSpPr>
                <p:nvPr/>
              </p:nvGrpSpPr>
              <p:grpSpPr bwMode="auto">
                <a:xfrm>
                  <a:off x="2512" y="1270"/>
                  <a:ext cx="28" cy="783"/>
                  <a:chOff x="2512" y="1270"/>
                  <a:chExt cx="28" cy="783"/>
                </a:xfrm>
              </p:grpSpPr>
              <p:grpSp>
                <p:nvGrpSpPr>
                  <p:cNvPr id="240" name="Group 246"/>
                  <p:cNvGrpSpPr>
                    <a:grpSpLocks/>
                  </p:cNvGrpSpPr>
                  <p:nvPr/>
                </p:nvGrpSpPr>
                <p:grpSpPr bwMode="auto">
                  <a:xfrm>
                    <a:off x="2512" y="1270"/>
                    <a:ext cx="28" cy="348"/>
                    <a:chOff x="2512" y="1270"/>
                    <a:chExt cx="28" cy="348"/>
                  </a:xfrm>
                </p:grpSpPr>
                <p:sp>
                  <p:nvSpPr>
                    <p:cNvPr id="250" name="Rectangle 247"/>
                    <p:cNvSpPr>
                      <a:spLocks noChangeArrowheads="1"/>
                    </p:cNvSpPr>
                    <p:nvPr/>
                  </p:nvSpPr>
                  <p:spPr bwMode="auto">
                    <a:xfrm>
                      <a:off x="2512" y="1270"/>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51" name="Rectangle 248"/>
                    <p:cNvSpPr>
                      <a:spLocks noChangeArrowheads="1"/>
                    </p:cNvSpPr>
                    <p:nvPr/>
                  </p:nvSpPr>
                  <p:spPr bwMode="auto">
                    <a:xfrm>
                      <a:off x="2512" y="1318"/>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52" name="Rectangle 249"/>
                    <p:cNvSpPr>
                      <a:spLocks noChangeArrowheads="1"/>
                    </p:cNvSpPr>
                    <p:nvPr/>
                  </p:nvSpPr>
                  <p:spPr bwMode="auto">
                    <a:xfrm>
                      <a:off x="2512" y="1367"/>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53" name="Rectangle 250"/>
                    <p:cNvSpPr>
                      <a:spLocks noChangeArrowheads="1"/>
                    </p:cNvSpPr>
                    <p:nvPr/>
                  </p:nvSpPr>
                  <p:spPr bwMode="auto">
                    <a:xfrm>
                      <a:off x="2512" y="1411"/>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54" name="Rectangle 251"/>
                    <p:cNvSpPr>
                      <a:spLocks noChangeArrowheads="1"/>
                    </p:cNvSpPr>
                    <p:nvPr/>
                  </p:nvSpPr>
                  <p:spPr bwMode="auto">
                    <a:xfrm>
                      <a:off x="2512" y="1458"/>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55" name="Rectangle 252"/>
                    <p:cNvSpPr>
                      <a:spLocks noChangeArrowheads="1"/>
                    </p:cNvSpPr>
                    <p:nvPr/>
                  </p:nvSpPr>
                  <p:spPr bwMode="auto">
                    <a:xfrm>
                      <a:off x="2512" y="1507"/>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56" name="Rectangle 253"/>
                    <p:cNvSpPr>
                      <a:spLocks noChangeArrowheads="1"/>
                    </p:cNvSpPr>
                    <p:nvPr/>
                  </p:nvSpPr>
                  <p:spPr bwMode="auto">
                    <a:xfrm>
                      <a:off x="2512" y="1556"/>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57" name="Rectangle 254"/>
                    <p:cNvSpPr>
                      <a:spLocks noChangeArrowheads="1"/>
                    </p:cNvSpPr>
                    <p:nvPr/>
                  </p:nvSpPr>
                  <p:spPr bwMode="auto">
                    <a:xfrm>
                      <a:off x="2512" y="1603"/>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nvGrpSpPr>
                  <p:cNvPr id="241" name="Group 255"/>
                  <p:cNvGrpSpPr>
                    <a:grpSpLocks/>
                  </p:cNvGrpSpPr>
                  <p:nvPr/>
                </p:nvGrpSpPr>
                <p:grpSpPr bwMode="auto">
                  <a:xfrm>
                    <a:off x="2512" y="1705"/>
                    <a:ext cx="28" cy="348"/>
                    <a:chOff x="2512" y="1705"/>
                    <a:chExt cx="28" cy="348"/>
                  </a:xfrm>
                </p:grpSpPr>
                <p:sp>
                  <p:nvSpPr>
                    <p:cNvPr id="242" name="Rectangle 256"/>
                    <p:cNvSpPr>
                      <a:spLocks noChangeArrowheads="1"/>
                    </p:cNvSpPr>
                    <p:nvPr/>
                  </p:nvSpPr>
                  <p:spPr bwMode="auto">
                    <a:xfrm>
                      <a:off x="2512" y="1705"/>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43" name="Rectangle 257"/>
                    <p:cNvSpPr>
                      <a:spLocks noChangeArrowheads="1"/>
                    </p:cNvSpPr>
                    <p:nvPr/>
                  </p:nvSpPr>
                  <p:spPr bwMode="auto">
                    <a:xfrm>
                      <a:off x="2512" y="1752"/>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44" name="Rectangle 258"/>
                    <p:cNvSpPr>
                      <a:spLocks noChangeArrowheads="1"/>
                    </p:cNvSpPr>
                    <p:nvPr/>
                  </p:nvSpPr>
                  <p:spPr bwMode="auto">
                    <a:xfrm>
                      <a:off x="2512" y="1799"/>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45" name="Rectangle 259"/>
                    <p:cNvSpPr>
                      <a:spLocks noChangeArrowheads="1"/>
                    </p:cNvSpPr>
                    <p:nvPr/>
                  </p:nvSpPr>
                  <p:spPr bwMode="auto">
                    <a:xfrm>
                      <a:off x="2512" y="1849"/>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46" name="Rectangle 260"/>
                    <p:cNvSpPr>
                      <a:spLocks noChangeArrowheads="1"/>
                    </p:cNvSpPr>
                    <p:nvPr/>
                  </p:nvSpPr>
                  <p:spPr bwMode="auto">
                    <a:xfrm>
                      <a:off x="2512" y="1896"/>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47" name="Rectangle 261"/>
                    <p:cNvSpPr>
                      <a:spLocks noChangeArrowheads="1"/>
                    </p:cNvSpPr>
                    <p:nvPr/>
                  </p:nvSpPr>
                  <p:spPr bwMode="auto">
                    <a:xfrm>
                      <a:off x="2512" y="1943"/>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48" name="Rectangle 262"/>
                    <p:cNvSpPr>
                      <a:spLocks noChangeArrowheads="1"/>
                    </p:cNvSpPr>
                    <p:nvPr/>
                  </p:nvSpPr>
                  <p:spPr bwMode="auto">
                    <a:xfrm>
                      <a:off x="2512" y="1989"/>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49" name="Rectangle 263"/>
                    <p:cNvSpPr>
                      <a:spLocks noChangeArrowheads="1"/>
                    </p:cNvSpPr>
                    <p:nvPr/>
                  </p:nvSpPr>
                  <p:spPr bwMode="auto">
                    <a:xfrm>
                      <a:off x="2512" y="2037"/>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grpSp>
          <p:grpSp>
            <p:nvGrpSpPr>
              <p:cNvPr id="229" name="Group 264"/>
              <p:cNvGrpSpPr>
                <a:grpSpLocks/>
              </p:cNvGrpSpPr>
              <p:nvPr/>
            </p:nvGrpSpPr>
            <p:grpSpPr bwMode="auto">
              <a:xfrm>
                <a:off x="2590" y="1084"/>
                <a:ext cx="40" cy="136"/>
                <a:chOff x="2590" y="1084"/>
                <a:chExt cx="40" cy="136"/>
              </a:xfrm>
            </p:grpSpPr>
            <p:sp>
              <p:nvSpPr>
                <p:cNvPr id="236" name="Oval 265"/>
                <p:cNvSpPr>
                  <a:spLocks noChangeArrowheads="1"/>
                </p:cNvSpPr>
                <p:nvPr/>
              </p:nvSpPr>
              <p:spPr bwMode="auto">
                <a:xfrm>
                  <a:off x="2590" y="1084"/>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sp>
              <p:nvSpPr>
                <p:cNvPr id="237" name="Oval 266"/>
                <p:cNvSpPr>
                  <a:spLocks noChangeArrowheads="1"/>
                </p:cNvSpPr>
                <p:nvPr/>
              </p:nvSpPr>
              <p:spPr bwMode="auto">
                <a:xfrm>
                  <a:off x="2590" y="1180"/>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grpSp>
          <p:sp>
            <p:nvSpPr>
              <p:cNvPr id="230" name="Rectangle 267"/>
              <p:cNvSpPr>
                <a:spLocks noChangeArrowheads="1"/>
              </p:cNvSpPr>
              <p:nvPr/>
            </p:nvSpPr>
            <p:spPr bwMode="auto">
              <a:xfrm>
                <a:off x="2580" y="1248"/>
                <a:ext cx="150" cy="1692"/>
              </a:xfrm>
              <a:prstGeom prst="rect">
                <a:avLst/>
              </a:prstGeom>
              <a:solidFill>
                <a:schemeClr val="bg1"/>
              </a:solidFill>
              <a:ln w="12700">
                <a:noFill/>
                <a:miter lim="800000"/>
                <a:headEnd/>
                <a:tailEnd/>
              </a:ln>
              <a:effectLst/>
            </p:spPr>
            <p:txBody>
              <a:bodyPr wrap="none" anchor="ctr"/>
              <a:lstStyle/>
              <a:p>
                <a:endParaRPr lang="zh-TW" altLang="en-US"/>
              </a:p>
            </p:txBody>
          </p:sp>
          <p:sp>
            <p:nvSpPr>
              <p:cNvPr id="231" name="Freeform 268"/>
              <p:cNvSpPr>
                <a:spLocks/>
              </p:cNvSpPr>
              <p:nvPr/>
            </p:nvSpPr>
            <p:spPr bwMode="auto">
              <a:xfrm>
                <a:off x="2736" y="768"/>
                <a:ext cx="577" cy="2209"/>
              </a:xfrm>
              <a:custGeom>
                <a:avLst/>
                <a:gdLst/>
                <a:ahLst/>
                <a:cxnLst>
                  <a:cxn ang="0">
                    <a:pos x="0" y="288"/>
                  </a:cxn>
                  <a:cxn ang="0">
                    <a:pos x="576" y="0"/>
                  </a:cxn>
                  <a:cxn ang="0">
                    <a:pos x="576" y="1920"/>
                  </a:cxn>
                  <a:cxn ang="0">
                    <a:pos x="0" y="2208"/>
                  </a:cxn>
                  <a:cxn ang="0">
                    <a:pos x="0" y="288"/>
                  </a:cxn>
                </a:cxnLst>
                <a:rect l="0" t="0" r="r" b="b"/>
                <a:pathLst>
                  <a:path w="577" h="2209">
                    <a:moveTo>
                      <a:pt x="0" y="288"/>
                    </a:moveTo>
                    <a:lnTo>
                      <a:pt x="576" y="0"/>
                    </a:lnTo>
                    <a:lnTo>
                      <a:pt x="576" y="1920"/>
                    </a:lnTo>
                    <a:lnTo>
                      <a:pt x="0" y="2208"/>
                    </a:lnTo>
                    <a:lnTo>
                      <a:pt x="0" y="28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232" name="Freeform 269"/>
              <p:cNvSpPr>
                <a:spLocks/>
              </p:cNvSpPr>
              <p:nvPr/>
            </p:nvSpPr>
            <p:spPr bwMode="auto">
              <a:xfrm>
                <a:off x="2640"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233" name="Freeform 270"/>
              <p:cNvSpPr>
                <a:spLocks/>
              </p:cNvSpPr>
              <p:nvPr/>
            </p:nvSpPr>
            <p:spPr bwMode="auto">
              <a:xfrm>
                <a:off x="2736"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234" name="Freeform 271"/>
              <p:cNvSpPr>
                <a:spLocks/>
              </p:cNvSpPr>
              <p:nvPr/>
            </p:nvSpPr>
            <p:spPr bwMode="auto">
              <a:xfrm>
                <a:off x="2832"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235" name="Freeform 272"/>
              <p:cNvSpPr>
                <a:spLocks/>
              </p:cNvSpPr>
              <p:nvPr/>
            </p:nvSpPr>
            <p:spPr bwMode="auto">
              <a:xfrm>
                <a:off x="2928"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grpSp>
      <p:grpSp>
        <p:nvGrpSpPr>
          <p:cNvPr id="276" name="Group 273"/>
          <p:cNvGrpSpPr>
            <a:grpSpLocks/>
          </p:cNvGrpSpPr>
          <p:nvPr/>
        </p:nvGrpSpPr>
        <p:grpSpPr bwMode="auto">
          <a:xfrm>
            <a:off x="4572000" y="2022376"/>
            <a:ext cx="1296988" cy="4648200"/>
            <a:chOff x="2880" y="768"/>
            <a:chExt cx="817" cy="2928"/>
          </a:xfrm>
        </p:grpSpPr>
        <p:sp>
          <p:nvSpPr>
            <p:cNvPr id="277" name="AutoShape 274"/>
            <p:cNvSpPr>
              <a:spLocks noChangeArrowheads="1"/>
            </p:cNvSpPr>
            <p:nvPr/>
          </p:nvSpPr>
          <p:spPr bwMode="auto">
            <a:xfrm rot="16200000" flipH="1">
              <a:off x="2915" y="3128"/>
              <a:ext cx="272" cy="184"/>
            </a:xfrm>
            <a:prstGeom prst="rightArrow">
              <a:avLst>
                <a:gd name="adj1" fmla="val 50000"/>
                <a:gd name="adj2" fmla="val 73920"/>
              </a:avLst>
            </a:prstGeom>
            <a:solidFill>
              <a:srgbClr val="8CF4EA"/>
            </a:solidFill>
            <a:ln w="12700">
              <a:solidFill>
                <a:schemeClr val="tx1"/>
              </a:solidFill>
              <a:miter lim="800000"/>
              <a:headEnd/>
              <a:tailEnd/>
            </a:ln>
            <a:effectLst/>
          </p:spPr>
          <p:txBody>
            <a:bodyPr wrap="none" anchor="ctr"/>
            <a:lstStyle/>
            <a:p>
              <a:endParaRPr lang="zh-TW" altLang="en-US"/>
            </a:p>
          </p:txBody>
        </p:sp>
        <p:sp>
          <p:nvSpPr>
            <p:cNvPr id="278" name="Rectangle 275"/>
            <p:cNvSpPr>
              <a:spLocks noChangeArrowheads="1"/>
            </p:cNvSpPr>
            <p:nvPr/>
          </p:nvSpPr>
          <p:spPr bwMode="auto">
            <a:xfrm>
              <a:off x="2886" y="3398"/>
              <a:ext cx="319" cy="298"/>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de-DE" altLang="zh-CN"/>
                <a:t>SM:</a:t>
              </a:r>
            </a:p>
            <a:p>
              <a:pPr defTabSz="762000" eaLnBrk="1" hangingPunct="1"/>
              <a:r>
                <a:rPr kumimoji="1" lang="de-DE" altLang="zh-CN"/>
                <a:t> AO</a:t>
              </a:r>
            </a:p>
          </p:txBody>
        </p:sp>
        <p:grpSp>
          <p:nvGrpSpPr>
            <p:cNvPr id="279" name="Group 276"/>
            <p:cNvGrpSpPr>
              <a:grpSpLocks/>
            </p:cNvGrpSpPr>
            <p:nvPr/>
          </p:nvGrpSpPr>
          <p:grpSpPr bwMode="auto">
            <a:xfrm>
              <a:off x="2880" y="768"/>
              <a:ext cx="817" cy="2209"/>
              <a:chOff x="2880" y="768"/>
              <a:chExt cx="817" cy="2209"/>
            </a:xfrm>
          </p:grpSpPr>
          <p:sp>
            <p:nvSpPr>
              <p:cNvPr id="280" name="Freeform 277"/>
              <p:cNvSpPr>
                <a:spLocks/>
              </p:cNvSpPr>
              <p:nvPr/>
            </p:nvSpPr>
            <p:spPr bwMode="auto">
              <a:xfrm>
                <a:off x="2880" y="768"/>
                <a:ext cx="817" cy="289"/>
              </a:xfrm>
              <a:custGeom>
                <a:avLst/>
                <a:gdLst/>
                <a:ahLst/>
                <a:cxnLst>
                  <a:cxn ang="0">
                    <a:pos x="0" y="288"/>
                  </a:cxn>
                  <a:cxn ang="0">
                    <a:pos x="576" y="0"/>
                  </a:cxn>
                  <a:cxn ang="0">
                    <a:pos x="816" y="0"/>
                  </a:cxn>
                  <a:cxn ang="0">
                    <a:pos x="240" y="288"/>
                  </a:cxn>
                  <a:cxn ang="0">
                    <a:pos x="0" y="288"/>
                  </a:cxn>
                </a:cxnLst>
                <a:rect l="0" t="0" r="r" b="b"/>
                <a:pathLst>
                  <a:path w="817" h="289">
                    <a:moveTo>
                      <a:pt x="0" y="288"/>
                    </a:moveTo>
                    <a:lnTo>
                      <a:pt x="576" y="0"/>
                    </a:lnTo>
                    <a:lnTo>
                      <a:pt x="816" y="0"/>
                    </a:lnTo>
                    <a:lnTo>
                      <a:pt x="240" y="288"/>
                    </a:lnTo>
                    <a:lnTo>
                      <a:pt x="0" y="288"/>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281" name="Rectangle 278"/>
              <p:cNvSpPr>
                <a:spLocks noChangeArrowheads="1"/>
              </p:cNvSpPr>
              <p:nvPr/>
            </p:nvSpPr>
            <p:spPr bwMode="auto">
              <a:xfrm>
                <a:off x="2884" y="1060"/>
                <a:ext cx="232" cy="1912"/>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282" name="Rectangle 279"/>
              <p:cNvSpPr>
                <a:spLocks noChangeArrowheads="1"/>
              </p:cNvSpPr>
              <p:nvPr/>
            </p:nvSpPr>
            <p:spPr bwMode="auto">
              <a:xfrm>
                <a:off x="2940" y="1146"/>
                <a:ext cx="180" cy="1824"/>
              </a:xfrm>
              <a:prstGeom prst="rect">
                <a:avLst/>
              </a:prstGeom>
              <a:solidFill>
                <a:srgbClr val="919191"/>
              </a:solidFill>
              <a:ln w="12700">
                <a:noFill/>
                <a:miter lim="800000"/>
                <a:headEnd/>
                <a:tailEnd/>
              </a:ln>
              <a:effectLst/>
            </p:spPr>
            <p:txBody>
              <a:bodyPr wrap="none" anchor="ctr"/>
              <a:lstStyle/>
              <a:p>
                <a:endParaRPr lang="zh-TW" altLang="en-US"/>
              </a:p>
            </p:txBody>
          </p:sp>
          <p:grpSp>
            <p:nvGrpSpPr>
              <p:cNvPr id="283" name="Group 280"/>
              <p:cNvGrpSpPr>
                <a:grpSpLocks/>
              </p:cNvGrpSpPr>
              <p:nvPr/>
            </p:nvGrpSpPr>
            <p:grpSpPr bwMode="auto">
              <a:xfrm>
                <a:off x="2896" y="1270"/>
                <a:ext cx="28" cy="1654"/>
                <a:chOff x="2896" y="1270"/>
                <a:chExt cx="28" cy="1654"/>
              </a:xfrm>
            </p:grpSpPr>
            <p:grpSp>
              <p:nvGrpSpPr>
                <p:cNvPr id="293" name="Group 281"/>
                <p:cNvGrpSpPr>
                  <a:grpSpLocks/>
                </p:cNvGrpSpPr>
                <p:nvPr/>
              </p:nvGrpSpPr>
              <p:grpSpPr bwMode="auto">
                <a:xfrm>
                  <a:off x="2896" y="2141"/>
                  <a:ext cx="28" cy="783"/>
                  <a:chOff x="2896" y="2141"/>
                  <a:chExt cx="28" cy="783"/>
                </a:xfrm>
              </p:grpSpPr>
              <p:grpSp>
                <p:nvGrpSpPr>
                  <p:cNvPr id="313" name="Group 282"/>
                  <p:cNvGrpSpPr>
                    <a:grpSpLocks/>
                  </p:cNvGrpSpPr>
                  <p:nvPr/>
                </p:nvGrpSpPr>
                <p:grpSpPr bwMode="auto">
                  <a:xfrm>
                    <a:off x="2896" y="2141"/>
                    <a:ext cx="28" cy="348"/>
                    <a:chOff x="2896" y="2141"/>
                    <a:chExt cx="28" cy="348"/>
                  </a:xfrm>
                </p:grpSpPr>
                <p:sp>
                  <p:nvSpPr>
                    <p:cNvPr id="323" name="Rectangle 283"/>
                    <p:cNvSpPr>
                      <a:spLocks noChangeArrowheads="1"/>
                    </p:cNvSpPr>
                    <p:nvPr/>
                  </p:nvSpPr>
                  <p:spPr bwMode="auto">
                    <a:xfrm>
                      <a:off x="2896" y="2141"/>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24" name="Rectangle 284"/>
                    <p:cNvSpPr>
                      <a:spLocks noChangeArrowheads="1"/>
                    </p:cNvSpPr>
                    <p:nvPr/>
                  </p:nvSpPr>
                  <p:spPr bwMode="auto">
                    <a:xfrm>
                      <a:off x="2896" y="2190"/>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25" name="Rectangle 285"/>
                    <p:cNvSpPr>
                      <a:spLocks noChangeArrowheads="1"/>
                    </p:cNvSpPr>
                    <p:nvPr/>
                  </p:nvSpPr>
                  <p:spPr bwMode="auto">
                    <a:xfrm>
                      <a:off x="2896" y="2237"/>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26" name="Rectangle 286"/>
                    <p:cNvSpPr>
                      <a:spLocks noChangeArrowheads="1"/>
                    </p:cNvSpPr>
                    <p:nvPr/>
                  </p:nvSpPr>
                  <p:spPr bwMode="auto">
                    <a:xfrm>
                      <a:off x="2896" y="2282"/>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27" name="Rectangle 287"/>
                    <p:cNvSpPr>
                      <a:spLocks noChangeArrowheads="1"/>
                    </p:cNvSpPr>
                    <p:nvPr/>
                  </p:nvSpPr>
                  <p:spPr bwMode="auto">
                    <a:xfrm>
                      <a:off x="2896" y="2330"/>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28" name="Rectangle 288"/>
                    <p:cNvSpPr>
                      <a:spLocks noChangeArrowheads="1"/>
                    </p:cNvSpPr>
                    <p:nvPr/>
                  </p:nvSpPr>
                  <p:spPr bwMode="auto">
                    <a:xfrm>
                      <a:off x="2896" y="2378"/>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29" name="Rectangle 289"/>
                    <p:cNvSpPr>
                      <a:spLocks noChangeArrowheads="1"/>
                    </p:cNvSpPr>
                    <p:nvPr/>
                  </p:nvSpPr>
                  <p:spPr bwMode="auto">
                    <a:xfrm>
                      <a:off x="2896" y="2426"/>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30" name="Rectangle 290"/>
                    <p:cNvSpPr>
                      <a:spLocks noChangeArrowheads="1"/>
                    </p:cNvSpPr>
                    <p:nvPr/>
                  </p:nvSpPr>
                  <p:spPr bwMode="auto">
                    <a:xfrm>
                      <a:off x="2896" y="2475"/>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nvGrpSpPr>
                  <p:cNvPr id="314" name="Group 291"/>
                  <p:cNvGrpSpPr>
                    <a:grpSpLocks/>
                  </p:cNvGrpSpPr>
                  <p:nvPr/>
                </p:nvGrpSpPr>
                <p:grpSpPr bwMode="auto">
                  <a:xfrm>
                    <a:off x="2896" y="2576"/>
                    <a:ext cx="28" cy="348"/>
                    <a:chOff x="2896" y="2576"/>
                    <a:chExt cx="28" cy="348"/>
                  </a:xfrm>
                </p:grpSpPr>
                <p:sp>
                  <p:nvSpPr>
                    <p:cNvPr id="315" name="Rectangle 292"/>
                    <p:cNvSpPr>
                      <a:spLocks noChangeArrowheads="1"/>
                    </p:cNvSpPr>
                    <p:nvPr/>
                  </p:nvSpPr>
                  <p:spPr bwMode="auto">
                    <a:xfrm>
                      <a:off x="2896" y="2576"/>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16" name="Rectangle 293"/>
                    <p:cNvSpPr>
                      <a:spLocks noChangeArrowheads="1"/>
                    </p:cNvSpPr>
                    <p:nvPr/>
                  </p:nvSpPr>
                  <p:spPr bwMode="auto">
                    <a:xfrm>
                      <a:off x="2896" y="2623"/>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17" name="Rectangle 294"/>
                    <p:cNvSpPr>
                      <a:spLocks noChangeArrowheads="1"/>
                    </p:cNvSpPr>
                    <p:nvPr/>
                  </p:nvSpPr>
                  <p:spPr bwMode="auto">
                    <a:xfrm>
                      <a:off x="2896" y="2670"/>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18" name="Rectangle 295"/>
                    <p:cNvSpPr>
                      <a:spLocks noChangeArrowheads="1"/>
                    </p:cNvSpPr>
                    <p:nvPr/>
                  </p:nvSpPr>
                  <p:spPr bwMode="auto">
                    <a:xfrm>
                      <a:off x="2896" y="2719"/>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19" name="Rectangle 296"/>
                    <p:cNvSpPr>
                      <a:spLocks noChangeArrowheads="1"/>
                    </p:cNvSpPr>
                    <p:nvPr/>
                  </p:nvSpPr>
                  <p:spPr bwMode="auto">
                    <a:xfrm>
                      <a:off x="2896" y="2767"/>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20" name="Rectangle 297"/>
                    <p:cNvSpPr>
                      <a:spLocks noChangeArrowheads="1"/>
                    </p:cNvSpPr>
                    <p:nvPr/>
                  </p:nvSpPr>
                  <p:spPr bwMode="auto">
                    <a:xfrm>
                      <a:off x="2896" y="2813"/>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21" name="Rectangle 298"/>
                    <p:cNvSpPr>
                      <a:spLocks noChangeArrowheads="1"/>
                    </p:cNvSpPr>
                    <p:nvPr/>
                  </p:nvSpPr>
                  <p:spPr bwMode="auto">
                    <a:xfrm>
                      <a:off x="2896" y="2860"/>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22" name="Rectangle 299"/>
                    <p:cNvSpPr>
                      <a:spLocks noChangeArrowheads="1"/>
                    </p:cNvSpPr>
                    <p:nvPr/>
                  </p:nvSpPr>
                  <p:spPr bwMode="auto">
                    <a:xfrm>
                      <a:off x="2896" y="2907"/>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grpSp>
              <p:nvGrpSpPr>
                <p:cNvPr id="294" name="Group 300"/>
                <p:cNvGrpSpPr>
                  <a:grpSpLocks/>
                </p:cNvGrpSpPr>
                <p:nvPr/>
              </p:nvGrpSpPr>
              <p:grpSpPr bwMode="auto">
                <a:xfrm>
                  <a:off x="2896" y="1270"/>
                  <a:ext cx="28" cy="783"/>
                  <a:chOff x="2896" y="1270"/>
                  <a:chExt cx="28" cy="783"/>
                </a:xfrm>
              </p:grpSpPr>
              <p:grpSp>
                <p:nvGrpSpPr>
                  <p:cNvPr id="295" name="Group 301"/>
                  <p:cNvGrpSpPr>
                    <a:grpSpLocks/>
                  </p:cNvGrpSpPr>
                  <p:nvPr/>
                </p:nvGrpSpPr>
                <p:grpSpPr bwMode="auto">
                  <a:xfrm>
                    <a:off x="2896" y="1270"/>
                    <a:ext cx="28" cy="348"/>
                    <a:chOff x="2896" y="1270"/>
                    <a:chExt cx="28" cy="348"/>
                  </a:xfrm>
                </p:grpSpPr>
                <p:sp>
                  <p:nvSpPr>
                    <p:cNvPr id="305" name="Rectangle 302"/>
                    <p:cNvSpPr>
                      <a:spLocks noChangeArrowheads="1"/>
                    </p:cNvSpPr>
                    <p:nvPr/>
                  </p:nvSpPr>
                  <p:spPr bwMode="auto">
                    <a:xfrm>
                      <a:off x="2896" y="1270"/>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06" name="Rectangle 303"/>
                    <p:cNvSpPr>
                      <a:spLocks noChangeArrowheads="1"/>
                    </p:cNvSpPr>
                    <p:nvPr/>
                  </p:nvSpPr>
                  <p:spPr bwMode="auto">
                    <a:xfrm>
                      <a:off x="2896" y="1318"/>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07" name="Rectangle 304"/>
                    <p:cNvSpPr>
                      <a:spLocks noChangeArrowheads="1"/>
                    </p:cNvSpPr>
                    <p:nvPr/>
                  </p:nvSpPr>
                  <p:spPr bwMode="auto">
                    <a:xfrm>
                      <a:off x="2896" y="1367"/>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08" name="Rectangle 305"/>
                    <p:cNvSpPr>
                      <a:spLocks noChangeArrowheads="1"/>
                    </p:cNvSpPr>
                    <p:nvPr/>
                  </p:nvSpPr>
                  <p:spPr bwMode="auto">
                    <a:xfrm>
                      <a:off x="2896" y="1411"/>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09" name="Rectangle 306"/>
                    <p:cNvSpPr>
                      <a:spLocks noChangeArrowheads="1"/>
                    </p:cNvSpPr>
                    <p:nvPr/>
                  </p:nvSpPr>
                  <p:spPr bwMode="auto">
                    <a:xfrm>
                      <a:off x="2896" y="1458"/>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10" name="Rectangle 307"/>
                    <p:cNvSpPr>
                      <a:spLocks noChangeArrowheads="1"/>
                    </p:cNvSpPr>
                    <p:nvPr/>
                  </p:nvSpPr>
                  <p:spPr bwMode="auto">
                    <a:xfrm>
                      <a:off x="2896" y="1507"/>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11" name="Rectangle 308"/>
                    <p:cNvSpPr>
                      <a:spLocks noChangeArrowheads="1"/>
                    </p:cNvSpPr>
                    <p:nvPr/>
                  </p:nvSpPr>
                  <p:spPr bwMode="auto">
                    <a:xfrm>
                      <a:off x="2896" y="1556"/>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12" name="Rectangle 309"/>
                    <p:cNvSpPr>
                      <a:spLocks noChangeArrowheads="1"/>
                    </p:cNvSpPr>
                    <p:nvPr/>
                  </p:nvSpPr>
                  <p:spPr bwMode="auto">
                    <a:xfrm>
                      <a:off x="2896" y="1603"/>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nvGrpSpPr>
                  <p:cNvPr id="296" name="Group 310"/>
                  <p:cNvGrpSpPr>
                    <a:grpSpLocks/>
                  </p:cNvGrpSpPr>
                  <p:nvPr/>
                </p:nvGrpSpPr>
                <p:grpSpPr bwMode="auto">
                  <a:xfrm>
                    <a:off x="2896" y="1705"/>
                    <a:ext cx="28" cy="348"/>
                    <a:chOff x="2896" y="1705"/>
                    <a:chExt cx="28" cy="348"/>
                  </a:xfrm>
                </p:grpSpPr>
                <p:sp>
                  <p:nvSpPr>
                    <p:cNvPr id="297" name="Rectangle 311"/>
                    <p:cNvSpPr>
                      <a:spLocks noChangeArrowheads="1"/>
                    </p:cNvSpPr>
                    <p:nvPr/>
                  </p:nvSpPr>
                  <p:spPr bwMode="auto">
                    <a:xfrm>
                      <a:off x="2896" y="1705"/>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98" name="Rectangle 312"/>
                    <p:cNvSpPr>
                      <a:spLocks noChangeArrowheads="1"/>
                    </p:cNvSpPr>
                    <p:nvPr/>
                  </p:nvSpPr>
                  <p:spPr bwMode="auto">
                    <a:xfrm>
                      <a:off x="2896" y="1752"/>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299" name="Rectangle 313"/>
                    <p:cNvSpPr>
                      <a:spLocks noChangeArrowheads="1"/>
                    </p:cNvSpPr>
                    <p:nvPr/>
                  </p:nvSpPr>
                  <p:spPr bwMode="auto">
                    <a:xfrm>
                      <a:off x="2896" y="1799"/>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00" name="Rectangle 314"/>
                    <p:cNvSpPr>
                      <a:spLocks noChangeArrowheads="1"/>
                    </p:cNvSpPr>
                    <p:nvPr/>
                  </p:nvSpPr>
                  <p:spPr bwMode="auto">
                    <a:xfrm>
                      <a:off x="2896" y="1849"/>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01" name="Rectangle 315"/>
                    <p:cNvSpPr>
                      <a:spLocks noChangeArrowheads="1"/>
                    </p:cNvSpPr>
                    <p:nvPr/>
                  </p:nvSpPr>
                  <p:spPr bwMode="auto">
                    <a:xfrm>
                      <a:off x="2896" y="1896"/>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02" name="Rectangle 316"/>
                    <p:cNvSpPr>
                      <a:spLocks noChangeArrowheads="1"/>
                    </p:cNvSpPr>
                    <p:nvPr/>
                  </p:nvSpPr>
                  <p:spPr bwMode="auto">
                    <a:xfrm>
                      <a:off x="2896" y="1943"/>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03" name="Rectangle 317"/>
                    <p:cNvSpPr>
                      <a:spLocks noChangeArrowheads="1"/>
                    </p:cNvSpPr>
                    <p:nvPr/>
                  </p:nvSpPr>
                  <p:spPr bwMode="auto">
                    <a:xfrm>
                      <a:off x="2896" y="1989"/>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04" name="Rectangle 318"/>
                    <p:cNvSpPr>
                      <a:spLocks noChangeArrowheads="1"/>
                    </p:cNvSpPr>
                    <p:nvPr/>
                  </p:nvSpPr>
                  <p:spPr bwMode="auto">
                    <a:xfrm>
                      <a:off x="2896" y="2037"/>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grpSp>
          <p:grpSp>
            <p:nvGrpSpPr>
              <p:cNvPr id="284" name="Group 319"/>
              <p:cNvGrpSpPr>
                <a:grpSpLocks/>
              </p:cNvGrpSpPr>
              <p:nvPr/>
            </p:nvGrpSpPr>
            <p:grpSpPr bwMode="auto">
              <a:xfrm>
                <a:off x="2974" y="1084"/>
                <a:ext cx="40" cy="136"/>
                <a:chOff x="2974" y="1084"/>
                <a:chExt cx="40" cy="136"/>
              </a:xfrm>
            </p:grpSpPr>
            <p:sp>
              <p:nvSpPr>
                <p:cNvPr id="291" name="Oval 320"/>
                <p:cNvSpPr>
                  <a:spLocks noChangeArrowheads="1"/>
                </p:cNvSpPr>
                <p:nvPr/>
              </p:nvSpPr>
              <p:spPr bwMode="auto">
                <a:xfrm>
                  <a:off x="2974" y="1084"/>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sp>
              <p:nvSpPr>
                <p:cNvPr id="292" name="Oval 321"/>
                <p:cNvSpPr>
                  <a:spLocks noChangeArrowheads="1"/>
                </p:cNvSpPr>
                <p:nvPr/>
              </p:nvSpPr>
              <p:spPr bwMode="auto">
                <a:xfrm>
                  <a:off x="2974" y="1180"/>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grpSp>
          <p:sp>
            <p:nvSpPr>
              <p:cNvPr id="285" name="Rectangle 322"/>
              <p:cNvSpPr>
                <a:spLocks noChangeArrowheads="1"/>
              </p:cNvSpPr>
              <p:nvPr/>
            </p:nvSpPr>
            <p:spPr bwMode="auto">
              <a:xfrm>
                <a:off x="2964" y="1248"/>
                <a:ext cx="150" cy="1692"/>
              </a:xfrm>
              <a:prstGeom prst="rect">
                <a:avLst/>
              </a:prstGeom>
              <a:solidFill>
                <a:schemeClr val="bg1"/>
              </a:solidFill>
              <a:ln w="12700">
                <a:noFill/>
                <a:miter lim="800000"/>
                <a:headEnd/>
                <a:tailEnd/>
              </a:ln>
              <a:effectLst/>
            </p:spPr>
            <p:txBody>
              <a:bodyPr wrap="none" anchor="ctr"/>
              <a:lstStyle/>
              <a:p>
                <a:endParaRPr lang="zh-TW" altLang="en-US"/>
              </a:p>
            </p:txBody>
          </p:sp>
          <p:sp>
            <p:nvSpPr>
              <p:cNvPr id="286" name="Freeform 323"/>
              <p:cNvSpPr>
                <a:spLocks/>
              </p:cNvSpPr>
              <p:nvPr/>
            </p:nvSpPr>
            <p:spPr bwMode="auto">
              <a:xfrm>
                <a:off x="3120" y="768"/>
                <a:ext cx="577" cy="2209"/>
              </a:xfrm>
              <a:custGeom>
                <a:avLst/>
                <a:gdLst/>
                <a:ahLst/>
                <a:cxnLst>
                  <a:cxn ang="0">
                    <a:pos x="0" y="288"/>
                  </a:cxn>
                  <a:cxn ang="0">
                    <a:pos x="576" y="0"/>
                  </a:cxn>
                  <a:cxn ang="0">
                    <a:pos x="576" y="1920"/>
                  </a:cxn>
                  <a:cxn ang="0">
                    <a:pos x="0" y="2208"/>
                  </a:cxn>
                  <a:cxn ang="0">
                    <a:pos x="0" y="288"/>
                  </a:cxn>
                </a:cxnLst>
                <a:rect l="0" t="0" r="r" b="b"/>
                <a:pathLst>
                  <a:path w="577" h="2209">
                    <a:moveTo>
                      <a:pt x="0" y="288"/>
                    </a:moveTo>
                    <a:lnTo>
                      <a:pt x="576" y="0"/>
                    </a:lnTo>
                    <a:lnTo>
                      <a:pt x="576" y="1920"/>
                    </a:lnTo>
                    <a:lnTo>
                      <a:pt x="0" y="2208"/>
                    </a:lnTo>
                    <a:lnTo>
                      <a:pt x="0" y="28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287" name="Freeform 324"/>
              <p:cNvSpPr>
                <a:spLocks/>
              </p:cNvSpPr>
              <p:nvPr/>
            </p:nvSpPr>
            <p:spPr bwMode="auto">
              <a:xfrm>
                <a:off x="3024"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288" name="Freeform 325"/>
              <p:cNvSpPr>
                <a:spLocks/>
              </p:cNvSpPr>
              <p:nvPr/>
            </p:nvSpPr>
            <p:spPr bwMode="auto">
              <a:xfrm>
                <a:off x="3120"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289" name="Freeform 326"/>
              <p:cNvSpPr>
                <a:spLocks/>
              </p:cNvSpPr>
              <p:nvPr/>
            </p:nvSpPr>
            <p:spPr bwMode="auto">
              <a:xfrm>
                <a:off x="3216"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290" name="Freeform 327"/>
              <p:cNvSpPr>
                <a:spLocks/>
              </p:cNvSpPr>
              <p:nvPr/>
            </p:nvSpPr>
            <p:spPr bwMode="auto">
              <a:xfrm>
                <a:off x="3312"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grpSp>
      <p:grpSp>
        <p:nvGrpSpPr>
          <p:cNvPr id="331" name="Group 328"/>
          <p:cNvGrpSpPr>
            <a:grpSpLocks/>
          </p:cNvGrpSpPr>
          <p:nvPr/>
        </p:nvGrpSpPr>
        <p:grpSpPr bwMode="auto">
          <a:xfrm>
            <a:off x="5181600" y="2022376"/>
            <a:ext cx="1296988" cy="4468813"/>
            <a:chOff x="3264" y="768"/>
            <a:chExt cx="817" cy="2815"/>
          </a:xfrm>
        </p:grpSpPr>
        <p:sp>
          <p:nvSpPr>
            <p:cNvPr id="332" name="AutoShape 329"/>
            <p:cNvSpPr>
              <a:spLocks noChangeArrowheads="1"/>
            </p:cNvSpPr>
            <p:nvPr/>
          </p:nvSpPr>
          <p:spPr bwMode="auto">
            <a:xfrm rot="16200000" flipH="1">
              <a:off x="3353" y="3128"/>
              <a:ext cx="272" cy="184"/>
            </a:xfrm>
            <a:prstGeom prst="rightArrow">
              <a:avLst>
                <a:gd name="adj1" fmla="val 50000"/>
                <a:gd name="adj2" fmla="val 73920"/>
              </a:avLst>
            </a:prstGeom>
            <a:solidFill>
              <a:srgbClr val="00FF00"/>
            </a:solidFill>
            <a:ln w="12700">
              <a:solidFill>
                <a:schemeClr val="tx1"/>
              </a:solidFill>
              <a:miter lim="800000"/>
              <a:headEnd/>
              <a:tailEnd/>
            </a:ln>
            <a:effectLst/>
          </p:spPr>
          <p:txBody>
            <a:bodyPr wrap="none" anchor="ctr"/>
            <a:lstStyle/>
            <a:p>
              <a:endParaRPr lang="zh-TW" altLang="en-US"/>
            </a:p>
          </p:txBody>
        </p:sp>
        <p:sp>
          <p:nvSpPr>
            <p:cNvPr id="333" name="Rectangle 330"/>
            <p:cNvSpPr>
              <a:spLocks noChangeArrowheads="1"/>
            </p:cNvSpPr>
            <p:nvPr/>
          </p:nvSpPr>
          <p:spPr bwMode="auto">
            <a:xfrm>
              <a:off x="3366" y="3398"/>
              <a:ext cx="278" cy="185"/>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de-DE" altLang="zh-CN"/>
                <a:t>CP</a:t>
              </a:r>
            </a:p>
          </p:txBody>
        </p:sp>
        <p:grpSp>
          <p:nvGrpSpPr>
            <p:cNvPr id="334" name="Group 331"/>
            <p:cNvGrpSpPr>
              <a:grpSpLocks/>
            </p:cNvGrpSpPr>
            <p:nvPr/>
          </p:nvGrpSpPr>
          <p:grpSpPr bwMode="auto">
            <a:xfrm>
              <a:off x="3264" y="768"/>
              <a:ext cx="817" cy="2161"/>
              <a:chOff x="3264" y="768"/>
              <a:chExt cx="817" cy="2161"/>
            </a:xfrm>
          </p:grpSpPr>
          <p:sp>
            <p:nvSpPr>
              <p:cNvPr id="335" name="Freeform 332"/>
              <p:cNvSpPr>
                <a:spLocks/>
              </p:cNvSpPr>
              <p:nvPr/>
            </p:nvSpPr>
            <p:spPr bwMode="auto">
              <a:xfrm>
                <a:off x="3264" y="768"/>
                <a:ext cx="817" cy="289"/>
              </a:xfrm>
              <a:custGeom>
                <a:avLst/>
                <a:gdLst/>
                <a:ahLst/>
                <a:cxnLst>
                  <a:cxn ang="0">
                    <a:pos x="0" y="288"/>
                  </a:cxn>
                  <a:cxn ang="0">
                    <a:pos x="576" y="0"/>
                  </a:cxn>
                  <a:cxn ang="0">
                    <a:pos x="816" y="0"/>
                  </a:cxn>
                  <a:cxn ang="0">
                    <a:pos x="240" y="288"/>
                  </a:cxn>
                  <a:cxn ang="0">
                    <a:pos x="0" y="288"/>
                  </a:cxn>
                </a:cxnLst>
                <a:rect l="0" t="0" r="r" b="b"/>
                <a:pathLst>
                  <a:path w="817" h="289">
                    <a:moveTo>
                      <a:pt x="0" y="288"/>
                    </a:moveTo>
                    <a:lnTo>
                      <a:pt x="576" y="0"/>
                    </a:lnTo>
                    <a:lnTo>
                      <a:pt x="816" y="0"/>
                    </a:lnTo>
                    <a:lnTo>
                      <a:pt x="240" y="288"/>
                    </a:lnTo>
                    <a:lnTo>
                      <a:pt x="0" y="288"/>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36" name="Freeform 333"/>
              <p:cNvSpPr>
                <a:spLocks/>
              </p:cNvSpPr>
              <p:nvPr/>
            </p:nvSpPr>
            <p:spPr bwMode="auto">
              <a:xfrm>
                <a:off x="3408"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37" name="Freeform 334"/>
              <p:cNvSpPr>
                <a:spLocks/>
              </p:cNvSpPr>
              <p:nvPr/>
            </p:nvSpPr>
            <p:spPr bwMode="auto">
              <a:xfrm>
                <a:off x="3504"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38" name="Freeform 335"/>
              <p:cNvSpPr>
                <a:spLocks/>
              </p:cNvSpPr>
              <p:nvPr/>
            </p:nvSpPr>
            <p:spPr bwMode="auto">
              <a:xfrm>
                <a:off x="3600"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39" name="Freeform 336"/>
              <p:cNvSpPr>
                <a:spLocks/>
              </p:cNvSpPr>
              <p:nvPr/>
            </p:nvSpPr>
            <p:spPr bwMode="auto">
              <a:xfrm>
                <a:off x="3696"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40" name="Freeform 337"/>
              <p:cNvSpPr>
                <a:spLocks/>
              </p:cNvSpPr>
              <p:nvPr/>
            </p:nvSpPr>
            <p:spPr bwMode="auto">
              <a:xfrm>
                <a:off x="3360" y="1920"/>
                <a:ext cx="241" cy="1009"/>
              </a:xfrm>
              <a:custGeom>
                <a:avLst/>
                <a:gdLst/>
                <a:ahLst/>
                <a:cxnLst>
                  <a:cxn ang="0">
                    <a:pos x="0" y="48"/>
                  </a:cxn>
                  <a:cxn ang="0">
                    <a:pos x="144" y="48"/>
                  </a:cxn>
                  <a:cxn ang="0">
                    <a:pos x="240" y="0"/>
                  </a:cxn>
                  <a:cxn ang="0">
                    <a:pos x="240" y="1008"/>
                  </a:cxn>
                  <a:cxn ang="0">
                    <a:pos x="0" y="1008"/>
                  </a:cxn>
                  <a:cxn ang="0">
                    <a:pos x="0" y="48"/>
                  </a:cxn>
                </a:cxnLst>
                <a:rect l="0" t="0" r="r" b="b"/>
                <a:pathLst>
                  <a:path w="241" h="1009">
                    <a:moveTo>
                      <a:pt x="0" y="48"/>
                    </a:moveTo>
                    <a:lnTo>
                      <a:pt x="144" y="48"/>
                    </a:lnTo>
                    <a:lnTo>
                      <a:pt x="240" y="0"/>
                    </a:lnTo>
                    <a:lnTo>
                      <a:pt x="240" y="1008"/>
                    </a:lnTo>
                    <a:lnTo>
                      <a:pt x="0" y="1008"/>
                    </a:lnTo>
                    <a:lnTo>
                      <a:pt x="0" y="48"/>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41" name="Freeform 338"/>
              <p:cNvSpPr>
                <a:spLocks/>
              </p:cNvSpPr>
              <p:nvPr/>
            </p:nvSpPr>
            <p:spPr bwMode="auto">
              <a:xfrm>
                <a:off x="3504" y="768"/>
                <a:ext cx="577" cy="2161"/>
              </a:xfrm>
              <a:custGeom>
                <a:avLst/>
                <a:gdLst/>
                <a:ahLst/>
                <a:cxnLst>
                  <a:cxn ang="0">
                    <a:pos x="0" y="288"/>
                  </a:cxn>
                  <a:cxn ang="0">
                    <a:pos x="576" y="0"/>
                  </a:cxn>
                  <a:cxn ang="0">
                    <a:pos x="576" y="1920"/>
                  </a:cxn>
                  <a:cxn ang="0">
                    <a:pos x="96" y="2160"/>
                  </a:cxn>
                  <a:cxn ang="0">
                    <a:pos x="96" y="1152"/>
                  </a:cxn>
                  <a:cxn ang="0">
                    <a:pos x="0" y="1200"/>
                  </a:cxn>
                  <a:cxn ang="0">
                    <a:pos x="0" y="288"/>
                  </a:cxn>
                </a:cxnLst>
                <a:rect l="0" t="0" r="r" b="b"/>
                <a:pathLst>
                  <a:path w="577" h="2161">
                    <a:moveTo>
                      <a:pt x="0" y="288"/>
                    </a:moveTo>
                    <a:lnTo>
                      <a:pt x="576" y="0"/>
                    </a:lnTo>
                    <a:lnTo>
                      <a:pt x="576" y="1920"/>
                    </a:lnTo>
                    <a:lnTo>
                      <a:pt x="96" y="2160"/>
                    </a:lnTo>
                    <a:lnTo>
                      <a:pt x="96" y="1152"/>
                    </a:lnTo>
                    <a:lnTo>
                      <a:pt x="0" y="1200"/>
                    </a:lnTo>
                    <a:lnTo>
                      <a:pt x="0" y="28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42" name="AutoShape 339"/>
              <p:cNvSpPr>
                <a:spLocks noChangeArrowheads="1"/>
              </p:cNvSpPr>
              <p:nvPr/>
            </p:nvSpPr>
            <p:spPr bwMode="auto">
              <a:xfrm>
                <a:off x="3433" y="1966"/>
                <a:ext cx="67" cy="334"/>
              </a:xfrm>
              <a:prstGeom prst="roundRect">
                <a:avLst>
                  <a:gd name="adj" fmla="val 12495"/>
                </a:avLst>
              </a:prstGeom>
              <a:solidFill>
                <a:srgbClr val="919191"/>
              </a:solidFill>
              <a:ln w="12700">
                <a:solidFill>
                  <a:schemeClr val="tx1"/>
                </a:solidFill>
                <a:round/>
                <a:headEnd/>
                <a:tailEnd/>
              </a:ln>
              <a:effectLst/>
            </p:spPr>
            <p:txBody>
              <a:bodyPr wrap="none" anchor="ctr"/>
              <a:lstStyle/>
              <a:p>
                <a:endParaRPr lang="zh-TW" altLang="en-US"/>
              </a:p>
            </p:txBody>
          </p:sp>
          <p:grpSp>
            <p:nvGrpSpPr>
              <p:cNvPr id="343" name="Group 340"/>
              <p:cNvGrpSpPr>
                <a:grpSpLocks/>
              </p:cNvGrpSpPr>
              <p:nvPr/>
            </p:nvGrpSpPr>
            <p:grpSpPr bwMode="auto">
              <a:xfrm>
                <a:off x="3445" y="2010"/>
                <a:ext cx="41" cy="247"/>
                <a:chOff x="3445" y="2010"/>
                <a:chExt cx="41" cy="247"/>
              </a:xfrm>
            </p:grpSpPr>
            <p:sp>
              <p:nvSpPr>
                <p:cNvPr id="370" name="Freeform 341"/>
                <p:cNvSpPr>
                  <a:spLocks/>
                </p:cNvSpPr>
                <p:nvPr/>
              </p:nvSpPr>
              <p:spPr bwMode="auto">
                <a:xfrm>
                  <a:off x="3446" y="2010"/>
                  <a:ext cx="40" cy="220"/>
                </a:xfrm>
                <a:custGeom>
                  <a:avLst/>
                  <a:gdLst/>
                  <a:ahLst/>
                  <a:cxnLst>
                    <a:cxn ang="0">
                      <a:pos x="0" y="0"/>
                    </a:cxn>
                    <a:cxn ang="0">
                      <a:pos x="39" y="20"/>
                    </a:cxn>
                    <a:cxn ang="0">
                      <a:pos x="39" y="219"/>
                    </a:cxn>
                  </a:cxnLst>
                  <a:rect l="0" t="0" r="r" b="b"/>
                  <a:pathLst>
                    <a:path w="40" h="220">
                      <a:moveTo>
                        <a:pt x="0" y="0"/>
                      </a:moveTo>
                      <a:lnTo>
                        <a:pt x="39" y="20"/>
                      </a:lnTo>
                      <a:lnTo>
                        <a:pt x="39" y="219"/>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71" name="Freeform 342"/>
                <p:cNvSpPr>
                  <a:spLocks/>
                </p:cNvSpPr>
                <p:nvPr/>
              </p:nvSpPr>
              <p:spPr bwMode="auto">
                <a:xfrm>
                  <a:off x="3445" y="2012"/>
                  <a:ext cx="40" cy="245"/>
                </a:xfrm>
                <a:custGeom>
                  <a:avLst/>
                  <a:gdLst/>
                  <a:ahLst/>
                  <a:cxnLst>
                    <a:cxn ang="0">
                      <a:pos x="39" y="220"/>
                    </a:cxn>
                    <a:cxn ang="0">
                      <a:pos x="0" y="244"/>
                    </a:cxn>
                    <a:cxn ang="0">
                      <a:pos x="0" y="0"/>
                    </a:cxn>
                  </a:cxnLst>
                  <a:rect l="0" t="0" r="r" b="b"/>
                  <a:pathLst>
                    <a:path w="40" h="245">
                      <a:moveTo>
                        <a:pt x="39" y="220"/>
                      </a:moveTo>
                      <a:lnTo>
                        <a:pt x="0" y="244"/>
                      </a:lnTo>
                      <a:lnTo>
                        <a:pt x="0" y="0"/>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344" name="AutoShape 343"/>
              <p:cNvSpPr>
                <a:spLocks noChangeArrowheads="1"/>
              </p:cNvSpPr>
              <p:nvPr/>
            </p:nvSpPr>
            <p:spPr bwMode="auto">
              <a:xfrm>
                <a:off x="3433" y="2398"/>
                <a:ext cx="67" cy="334"/>
              </a:xfrm>
              <a:prstGeom prst="roundRect">
                <a:avLst>
                  <a:gd name="adj" fmla="val 12495"/>
                </a:avLst>
              </a:prstGeom>
              <a:solidFill>
                <a:srgbClr val="919191"/>
              </a:solidFill>
              <a:ln w="12700">
                <a:solidFill>
                  <a:schemeClr val="tx1"/>
                </a:solidFill>
                <a:round/>
                <a:headEnd/>
                <a:tailEnd/>
              </a:ln>
              <a:effectLst/>
            </p:spPr>
            <p:txBody>
              <a:bodyPr wrap="none" anchor="ctr"/>
              <a:lstStyle/>
              <a:p>
                <a:endParaRPr lang="zh-TW" altLang="en-US"/>
              </a:p>
            </p:txBody>
          </p:sp>
          <p:grpSp>
            <p:nvGrpSpPr>
              <p:cNvPr id="345" name="Group 344"/>
              <p:cNvGrpSpPr>
                <a:grpSpLocks/>
              </p:cNvGrpSpPr>
              <p:nvPr/>
            </p:nvGrpSpPr>
            <p:grpSpPr bwMode="auto">
              <a:xfrm>
                <a:off x="3445" y="2442"/>
                <a:ext cx="41" cy="247"/>
                <a:chOff x="3445" y="2442"/>
                <a:chExt cx="41" cy="247"/>
              </a:xfrm>
            </p:grpSpPr>
            <p:sp>
              <p:nvSpPr>
                <p:cNvPr id="368" name="Freeform 345"/>
                <p:cNvSpPr>
                  <a:spLocks/>
                </p:cNvSpPr>
                <p:nvPr/>
              </p:nvSpPr>
              <p:spPr bwMode="auto">
                <a:xfrm>
                  <a:off x="3446" y="2442"/>
                  <a:ext cx="40" cy="220"/>
                </a:xfrm>
                <a:custGeom>
                  <a:avLst/>
                  <a:gdLst/>
                  <a:ahLst/>
                  <a:cxnLst>
                    <a:cxn ang="0">
                      <a:pos x="0" y="0"/>
                    </a:cxn>
                    <a:cxn ang="0">
                      <a:pos x="39" y="20"/>
                    </a:cxn>
                    <a:cxn ang="0">
                      <a:pos x="39" y="219"/>
                    </a:cxn>
                  </a:cxnLst>
                  <a:rect l="0" t="0" r="r" b="b"/>
                  <a:pathLst>
                    <a:path w="40" h="220">
                      <a:moveTo>
                        <a:pt x="0" y="0"/>
                      </a:moveTo>
                      <a:lnTo>
                        <a:pt x="39" y="20"/>
                      </a:lnTo>
                      <a:lnTo>
                        <a:pt x="39" y="219"/>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69" name="Freeform 346"/>
                <p:cNvSpPr>
                  <a:spLocks/>
                </p:cNvSpPr>
                <p:nvPr/>
              </p:nvSpPr>
              <p:spPr bwMode="auto">
                <a:xfrm>
                  <a:off x="3445" y="2444"/>
                  <a:ext cx="40" cy="245"/>
                </a:xfrm>
                <a:custGeom>
                  <a:avLst/>
                  <a:gdLst/>
                  <a:ahLst/>
                  <a:cxnLst>
                    <a:cxn ang="0">
                      <a:pos x="39" y="220"/>
                    </a:cxn>
                    <a:cxn ang="0">
                      <a:pos x="0" y="244"/>
                    </a:cxn>
                    <a:cxn ang="0">
                      <a:pos x="0" y="0"/>
                    </a:cxn>
                  </a:cxnLst>
                  <a:rect l="0" t="0" r="r" b="b"/>
                  <a:pathLst>
                    <a:path w="40" h="245">
                      <a:moveTo>
                        <a:pt x="39" y="220"/>
                      </a:moveTo>
                      <a:lnTo>
                        <a:pt x="0" y="244"/>
                      </a:lnTo>
                      <a:lnTo>
                        <a:pt x="0" y="0"/>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346" name="Rectangle 347"/>
              <p:cNvSpPr>
                <a:spLocks noChangeArrowheads="1"/>
              </p:cNvSpPr>
              <p:nvPr/>
            </p:nvSpPr>
            <p:spPr bwMode="auto">
              <a:xfrm>
                <a:off x="3268" y="1060"/>
                <a:ext cx="232" cy="904"/>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347" name="Oval 348"/>
              <p:cNvSpPr>
                <a:spLocks noChangeArrowheads="1"/>
              </p:cNvSpPr>
              <p:nvPr/>
            </p:nvSpPr>
            <p:spPr bwMode="auto">
              <a:xfrm>
                <a:off x="3358" y="1084"/>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grpSp>
            <p:nvGrpSpPr>
              <p:cNvPr id="348" name="Group 349"/>
              <p:cNvGrpSpPr>
                <a:grpSpLocks/>
              </p:cNvGrpSpPr>
              <p:nvPr/>
            </p:nvGrpSpPr>
            <p:grpSpPr bwMode="auto">
              <a:xfrm>
                <a:off x="3310" y="1204"/>
                <a:ext cx="34" cy="304"/>
                <a:chOff x="3310" y="1204"/>
                <a:chExt cx="34" cy="304"/>
              </a:xfrm>
            </p:grpSpPr>
            <p:sp>
              <p:nvSpPr>
                <p:cNvPr id="357" name="Rectangle 350"/>
                <p:cNvSpPr>
                  <a:spLocks noChangeArrowheads="1"/>
                </p:cNvSpPr>
                <p:nvPr/>
              </p:nvSpPr>
              <p:spPr bwMode="auto">
                <a:xfrm>
                  <a:off x="3310" y="1204"/>
                  <a:ext cx="34" cy="21"/>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58" name="Rectangle 351"/>
                <p:cNvSpPr>
                  <a:spLocks noChangeArrowheads="1"/>
                </p:cNvSpPr>
                <p:nvPr/>
              </p:nvSpPr>
              <p:spPr bwMode="auto">
                <a:xfrm>
                  <a:off x="3310" y="1233"/>
                  <a:ext cx="34" cy="21"/>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59" name="Rectangle 352"/>
                <p:cNvSpPr>
                  <a:spLocks noChangeArrowheads="1"/>
                </p:cNvSpPr>
                <p:nvPr/>
              </p:nvSpPr>
              <p:spPr bwMode="auto">
                <a:xfrm>
                  <a:off x="3310" y="1262"/>
                  <a:ext cx="34" cy="20"/>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60" name="Rectangle 353"/>
                <p:cNvSpPr>
                  <a:spLocks noChangeArrowheads="1"/>
                </p:cNvSpPr>
                <p:nvPr/>
              </p:nvSpPr>
              <p:spPr bwMode="auto">
                <a:xfrm>
                  <a:off x="3310" y="1290"/>
                  <a:ext cx="34" cy="20"/>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61" name="Rectangle 354"/>
                <p:cNvSpPr>
                  <a:spLocks noChangeArrowheads="1"/>
                </p:cNvSpPr>
                <p:nvPr/>
              </p:nvSpPr>
              <p:spPr bwMode="auto">
                <a:xfrm>
                  <a:off x="3310" y="1318"/>
                  <a:ext cx="34" cy="21"/>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62" name="Rectangle 355"/>
                <p:cNvSpPr>
                  <a:spLocks noChangeArrowheads="1"/>
                </p:cNvSpPr>
                <p:nvPr/>
              </p:nvSpPr>
              <p:spPr bwMode="auto">
                <a:xfrm>
                  <a:off x="3310" y="1347"/>
                  <a:ext cx="34" cy="19"/>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63" name="Rectangle 356"/>
                <p:cNvSpPr>
                  <a:spLocks noChangeArrowheads="1"/>
                </p:cNvSpPr>
                <p:nvPr/>
              </p:nvSpPr>
              <p:spPr bwMode="auto">
                <a:xfrm>
                  <a:off x="3310" y="1374"/>
                  <a:ext cx="34" cy="20"/>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64" name="Rectangle 357"/>
                <p:cNvSpPr>
                  <a:spLocks noChangeArrowheads="1"/>
                </p:cNvSpPr>
                <p:nvPr/>
              </p:nvSpPr>
              <p:spPr bwMode="auto">
                <a:xfrm>
                  <a:off x="3310" y="1402"/>
                  <a:ext cx="34" cy="20"/>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65" name="Rectangle 358"/>
                <p:cNvSpPr>
                  <a:spLocks noChangeArrowheads="1"/>
                </p:cNvSpPr>
                <p:nvPr/>
              </p:nvSpPr>
              <p:spPr bwMode="auto">
                <a:xfrm>
                  <a:off x="3310" y="1430"/>
                  <a:ext cx="34" cy="22"/>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66" name="Rectangle 359"/>
                <p:cNvSpPr>
                  <a:spLocks noChangeArrowheads="1"/>
                </p:cNvSpPr>
                <p:nvPr/>
              </p:nvSpPr>
              <p:spPr bwMode="auto">
                <a:xfrm>
                  <a:off x="3310" y="1460"/>
                  <a:ext cx="34" cy="19"/>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367" name="Rectangle 360"/>
                <p:cNvSpPr>
                  <a:spLocks noChangeArrowheads="1"/>
                </p:cNvSpPr>
                <p:nvPr/>
              </p:nvSpPr>
              <p:spPr bwMode="auto">
                <a:xfrm>
                  <a:off x="3310" y="1487"/>
                  <a:ext cx="34" cy="21"/>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grpSp>
          <p:grpSp>
            <p:nvGrpSpPr>
              <p:cNvPr id="349" name="Group 361"/>
              <p:cNvGrpSpPr>
                <a:grpSpLocks/>
              </p:cNvGrpSpPr>
              <p:nvPr/>
            </p:nvGrpSpPr>
            <p:grpSpPr bwMode="auto">
              <a:xfrm>
                <a:off x="3282" y="1710"/>
                <a:ext cx="188" cy="193"/>
                <a:chOff x="3282" y="1710"/>
                <a:chExt cx="188" cy="193"/>
              </a:xfrm>
            </p:grpSpPr>
            <p:sp>
              <p:nvSpPr>
                <p:cNvPr id="351" name="Rectangle 362"/>
                <p:cNvSpPr>
                  <a:spLocks noChangeArrowheads="1"/>
                </p:cNvSpPr>
                <p:nvPr/>
              </p:nvSpPr>
              <p:spPr bwMode="auto">
                <a:xfrm rot="18060000">
                  <a:off x="3382" y="1762"/>
                  <a:ext cx="40" cy="136"/>
                </a:xfrm>
                <a:prstGeom prst="rect">
                  <a:avLst/>
                </a:prstGeom>
                <a:solidFill>
                  <a:srgbClr val="8CF4EA"/>
                </a:solidFill>
                <a:ln w="12700">
                  <a:solidFill>
                    <a:schemeClr val="tx1"/>
                  </a:solidFill>
                  <a:miter lim="800000"/>
                  <a:headEnd/>
                  <a:tailEnd/>
                </a:ln>
                <a:effectLst/>
              </p:spPr>
              <p:txBody>
                <a:bodyPr wrap="none" anchor="ctr"/>
                <a:lstStyle/>
                <a:p>
                  <a:endParaRPr lang="zh-TW" altLang="en-US"/>
                </a:p>
              </p:txBody>
            </p:sp>
            <p:sp>
              <p:nvSpPr>
                <p:cNvPr id="352" name="Freeform 363"/>
                <p:cNvSpPr>
                  <a:spLocks/>
                </p:cNvSpPr>
                <p:nvPr/>
              </p:nvSpPr>
              <p:spPr bwMode="auto">
                <a:xfrm>
                  <a:off x="3282" y="1710"/>
                  <a:ext cx="97" cy="49"/>
                </a:xfrm>
                <a:custGeom>
                  <a:avLst/>
                  <a:gdLst/>
                  <a:ahLst/>
                  <a:cxnLst>
                    <a:cxn ang="0">
                      <a:pos x="0" y="0"/>
                    </a:cxn>
                    <a:cxn ang="0">
                      <a:pos x="48" y="0"/>
                    </a:cxn>
                    <a:cxn ang="0">
                      <a:pos x="96" y="48"/>
                    </a:cxn>
                  </a:cxnLst>
                  <a:rect l="0" t="0" r="r" b="b"/>
                  <a:pathLst>
                    <a:path w="97" h="49">
                      <a:moveTo>
                        <a:pt x="0" y="0"/>
                      </a:moveTo>
                      <a:lnTo>
                        <a:pt x="48" y="0"/>
                      </a:lnTo>
                      <a:lnTo>
                        <a:pt x="96" y="48"/>
                      </a:lnTo>
                    </a:path>
                  </a:pathLst>
                </a:custGeom>
                <a:noFill/>
                <a:ln w="12700" cap="rnd" cmpd="sng">
                  <a:solidFill>
                    <a:schemeClr val="bg1"/>
                  </a:solidFill>
                  <a:prstDash val="solid"/>
                  <a:round/>
                  <a:headEnd type="none" w="med" len="med"/>
                  <a:tailEnd type="none" w="med" len="med"/>
                </a:ln>
                <a:effectLst/>
              </p:spPr>
              <p:txBody>
                <a:bodyPr/>
                <a:lstStyle/>
                <a:p>
                  <a:endParaRPr lang="zh-TW" altLang="en-US"/>
                </a:p>
              </p:txBody>
            </p:sp>
            <p:sp>
              <p:nvSpPr>
                <p:cNvPr id="353" name="Freeform 364"/>
                <p:cNvSpPr>
                  <a:spLocks/>
                </p:cNvSpPr>
                <p:nvPr/>
              </p:nvSpPr>
              <p:spPr bwMode="auto">
                <a:xfrm>
                  <a:off x="3282" y="1854"/>
                  <a:ext cx="97" cy="49"/>
                </a:xfrm>
                <a:custGeom>
                  <a:avLst/>
                  <a:gdLst/>
                  <a:ahLst/>
                  <a:cxnLst>
                    <a:cxn ang="0">
                      <a:pos x="0" y="48"/>
                    </a:cxn>
                    <a:cxn ang="0">
                      <a:pos x="48" y="48"/>
                    </a:cxn>
                    <a:cxn ang="0">
                      <a:pos x="96" y="0"/>
                    </a:cxn>
                  </a:cxnLst>
                  <a:rect l="0" t="0" r="r" b="b"/>
                  <a:pathLst>
                    <a:path w="97" h="49">
                      <a:moveTo>
                        <a:pt x="0" y="48"/>
                      </a:moveTo>
                      <a:lnTo>
                        <a:pt x="48" y="48"/>
                      </a:lnTo>
                      <a:lnTo>
                        <a:pt x="96" y="0"/>
                      </a:lnTo>
                    </a:path>
                  </a:pathLst>
                </a:custGeom>
                <a:noFill/>
                <a:ln w="12700" cap="rnd" cmpd="sng">
                  <a:solidFill>
                    <a:schemeClr val="bg1"/>
                  </a:solidFill>
                  <a:prstDash val="solid"/>
                  <a:round/>
                  <a:headEnd type="none" w="med" len="med"/>
                  <a:tailEnd type="none" w="med" len="med"/>
                </a:ln>
                <a:effectLst/>
              </p:spPr>
              <p:txBody>
                <a:bodyPr/>
                <a:lstStyle/>
                <a:p>
                  <a:endParaRPr lang="zh-TW" altLang="en-US"/>
                </a:p>
              </p:txBody>
            </p:sp>
            <p:sp>
              <p:nvSpPr>
                <p:cNvPr id="354" name="Line 365"/>
                <p:cNvSpPr>
                  <a:spLocks noChangeShapeType="1"/>
                </p:cNvSpPr>
                <p:nvPr/>
              </p:nvSpPr>
              <p:spPr bwMode="auto">
                <a:xfrm>
                  <a:off x="3289" y="1776"/>
                  <a:ext cx="37" cy="0"/>
                </a:xfrm>
                <a:prstGeom prst="line">
                  <a:avLst/>
                </a:prstGeom>
                <a:noFill/>
                <a:ln w="12700">
                  <a:solidFill>
                    <a:schemeClr val="bg1"/>
                  </a:solidFill>
                  <a:round/>
                  <a:headEnd/>
                  <a:tailEnd/>
                </a:ln>
                <a:effectLst/>
              </p:spPr>
              <p:txBody>
                <a:bodyPr wrap="none" anchor="ctr"/>
                <a:lstStyle/>
                <a:p>
                  <a:endParaRPr lang="zh-TW" altLang="en-US"/>
                </a:p>
              </p:txBody>
            </p:sp>
            <p:sp>
              <p:nvSpPr>
                <p:cNvPr id="355" name="Line 366"/>
                <p:cNvSpPr>
                  <a:spLocks noChangeShapeType="1"/>
                </p:cNvSpPr>
                <p:nvPr/>
              </p:nvSpPr>
              <p:spPr bwMode="auto">
                <a:xfrm>
                  <a:off x="3292" y="1842"/>
                  <a:ext cx="34" cy="0"/>
                </a:xfrm>
                <a:prstGeom prst="line">
                  <a:avLst/>
                </a:prstGeom>
                <a:noFill/>
                <a:ln w="12700">
                  <a:solidFill>
                    <a:schemeClr val="bg1"/>
                  </a:solidFill>
                  <a:round/>
                  <a:headEnd/>
                  <a:tailEnd/>
                </a:ln>
                <a:effectLst/>
              </p:spPr>
              <p:txBody>
                <a:bodyPr wrap="none" anchor="ctr"/>
                <a:lstStyle/>
                <a:p>
                  <a:endParaRPr lang="zh-TW" altLang="en-US"/>
                </a:p>
              </p:txBody>
            </p:sp>
            <p:sp>
              <p:nvSpPr>
                <p:cNvPr id="356" name="Oval 367"/>
                <p:cNvSpPr>
                  <a:spLocks noChangeArrowheads="1"/>
                </p:cNvSpPr>
                <p:nvPr/>
              </p:nvSpPr>
              <p:spPr bwMode="auto">
                <a:xfrm>
                  <a:off x="3382" y="1810"/>
                  <a:ext cx="40" cy="40"/>
                </a:xfrm>
                <a:prstGeom prst="ellipse">
                  <a:avLst/>
                </a:prstGeom>
                <a:solidFill>
                  <a:srgbClr val="00DFCA"/>
                </a:solidFill>
                <a:ln w="12700">
                  <a:solidFill>
                    <a:schemeClr val="tx1"/>
                  </a:solidFill>
                  <a:round/>
                  <a:headEnd/>
                  <a:tailEnd/>
                </a:ln>
                <a:effectLst/>
              </p:spPr>
              <p:txBody>
                <a:bodyPr wrap="none" anchor="ctr"/>
                <a:lstStyle/>
                <a:p>
                  <a:endParaRPr lang="zh-TW" altLang="en-US"/>
                </a:p>
              </p:txBody>
            </p:sp>
          </p:grpSp>
          <p:sp>
            <p:nvSpPr>
              <p:cNvPr id="350" name="Rectangle 368"/>
              <p:cNvSpPr>
                <a:spLocks noChangeArrowheads="1"/>
              </p:cNvSpPr>
              <p:nvPr/>
            </p:nvSpPr>
            <p:spPr bwMode="auto">
              <a:xfrm>
                <a:off x="3400" y="1198"/>
                <a:ext cx="40" cy="376"/>
              </a:xfrm>
              <a:prstGeom prst="rect">
                <a:avLst/>
              </a:prstGeom>
              <a:solidFill>
                <a:srgbClr val="00DFCA"/>
              </a:solidFill>
              <a:ln w="12700">
                <a:solidFill>
                  <a:schemeClr val="tx1"/>
                </a:solidFill>
                <a:miter lim="800000"/>
                <a:headEnd/>
                <a:tailEnd/>
              </a:ln>
              <a:effectLst/>
            </p:spPr>
            <p:txBody>
              <a:bodyPr wrap="none" anchor="ctr"/>
              <a:lstStyle/>
              <a:p>
                <a:endParaRPr lang="zh-TW" altLang="en-US"/>
              </a:p>
            </p:txBody>
          </p:sp>
        </p:grpSp>
      </p:grpSp>
      <p:grpSp>
        <p:nvGrpSpPr>
          <p:cNvPr id="372" name="Group 369"/>
          <p:cNvGrpSpPr>
            <a:grpSpLocks/>
          </p:cNvGrpSpPr>
          <p:nvPr/>
        </p:nvGrpSpPr>
        <p:grpSpPr bwMode="auto">
          <a:xfrm>
            <a:off x="5791200" y="2022376"/>
            <a:ext cx="1298575" cy="4468813"/>
            <a:chOff x="3648" y="768"/>
            <a:chExt cx="817" cy="2815"/>
          </a:xfrm>
        </p:grpSpPr>
        <p:sp>
          <p:nvSpPr>
            <p:cNvPr id="373" name="AutoShape 370"/>
            <p:cNvSpPr>
              <a:spLocks noChangeArrowheads="1"/>
            </p:cNvSpPr>
            <p:nvPr/>
          </p:nvSpPr>
          <p:spPr bwMode="auto">
            <a:xfrm rot="16200000" flipH="1">
              <a:off x="3737" y="3128"/>
              <a:ext cx="272" cy="184"/>
            </a:xfrm>
            <a:prstGeom prst="rightArrow">
              <a:avLst>
                <a:gd name="adj1" fmla="val 50000"/>
                <a:gd name="adj2" fmla="val 73920"/>
              </a:avLst>
            </a:prstGeom>
            <a:solidFill>
              <a:srgbClr val="00FF00"/>
            </a:solidFill>
            <a:ln w="12700">
              <a:solidFill>
                <a:schemeClr val="tx1"/>
              </a:solidFill>
              <a:miter lim="800000"/>
              <a:headEnd/>
              <a:tailEnd/>
            </a:ln>
            <a:effectLst/>
          </p:spPr>
          <p:txBody>
            <a:bodyPr wrap="none" anchor="ctr"/>
            <a:lstStyle/>
            <a:p>
              <a:endParaRPr lang="zh-TW" altLang="en-US"/>
            </a:p>
          </p:txBody>
        </p:sp>
        <p:sp>
          <p:nvSpPr>
            <p:cNvPr id="374" name="Rectangle 371"/>
            <p:cNvSpPr>
              <a:spLocks noChangeArrowheads="1"/>
            </p:cNvSpPr>
            <p:nvPr/>
          </p:nvSpPr>
          <p:spPr bwMode="auto">
            <a:xfrm>
              <a:off x="3750" y="3398"/>
              <a:ext cx="283" cy="185"/>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de-DE" altLang="zh-CN"/>
                <a:t>FM</a:t>
              </a:r>
            </a:p>
          </p:txBody>
        </p:sp>
        <p:grpSp>
          <p:nvGrpSpPr>
            <p:cNvPr id="375" name="Group 372"/>
            <p:cNvGrpSpPr>
              <a:grpSpLocks/>
            </p:cNvGrpSpPr>
            <p:nvPr/>
          </p:nvGrpSpPr>
          <p:grpSpPr bwMode="auto">
            <a:xfrm>
              <a:off x="3648" y="768"/>
              <a:ext cx="817" cy="2209"/>
              <a:chOff x="3648" y="768"/>
              <a:chExt cx="817" cy="2209"/>
            </a:xfrm>
          </p:grpSpPr>
          <p:sp>
            <p:nvSpPr>
              <p:cNvPr id="376" name="Freeform 373"/>
              <p:cNvSpPr>
                <a:spLocks/>
              </p:cNvSpPr>
              <p:nvPr/>
            </p:nvSpPr>
            <p:spPr bwMode="auto">
              <a:xfrm>
                <a:off x="3648" y="768"/>
                <a:ext cx="817" cy="289"/>
              </a:xfrm>
              <a:custGeom>
                <a:avLst/>
                <a:gdLst/>
                <a:ahLst/>
                <a:cxnLst>
                  <a:cxn ang="0">
                    <a:pos x="0" y="288"/>
                  </a:cxn>
                  <a:cxn ang="0">
                    <a:pos x="576" y="0"/>
                  </a:cxn>
                  <a:cxn ang="0">
                    <a:pos x="816" y="0"/>
                  </a:cxn>
                  <a:cxn ang="0">
                    <a:pos x="240" y="288"/>
                  </a:cxn>
                  <a:cxn ang="0">
                    <a:pos x="0" y="288"/>
                  </a:cxn>
                </a:cxnLst>
                <a:rect l="0" t="0" r="r" b="b"/>
                <a:pathLst>
                  <a:path w="817" h="289">
                    <a:moveTo>
                      <a:pt x="0" y="288"/>
                    </a:moveTo>
                    <a:lnTo>
                      <a:pt x="576" y="0"/>
                    </a:lnTo>
                    <a:lnTo>
                      <a:pt x="816" y="0"/>
                    </a:lnTo>
                    <a:lnTo>
                      <a:pt x="240" y="288"/>
                    </a:lnTo>
                    <a:lnTo>
                      <a:pt x="0" y="288"/>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77" name="Rectangle 374"/>
              <p:cNvSpPr>
                <a:spLocks noChangeArrowheads="1"/>
              </p:cNvSpPr>
              <p:nvPr/>
            </p:nvSpPr>
            <p:spPr bwMode="auto">
              <a:xfrm>
                <a:off x="3652" y="1060"/>
                <a:ext cx="232" cy="1912"/>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378" name="Rectangle 375"/>
              <p:cNvSpPr>
                <a:spLocks noChangeArrowheads="1"/>
              </p:cNvSpPr>
              <p:nvPr/>
            </p:nvSpPr>
            <p:spPr bwMode="auto">
              <a:xfrm>
                <a:off x="3708" y="1146"/>
                <a:ext cx="180" cy="1824"/>
              </a:xfrm>
              <a:prstGeom prst="rect">
                <a:avLst/>
              </a:prstGeom>
              <a:solidFill>
                <a:srgbClr val="919191"/>
              </a:solidFill>
              <a:ln w="12700">
                <a:noFill/>
                <a:miter lim="800000"/>
                <a:headEnd/>
                <a:tailEnd/>
              </a:ln>
              <a:effectLst/>
            </p:spPr>
            <p:txBody>
              <a:bodyPr wrap="none" anchor="ctr"/>
              <a:lstStyle/>
              <a:p>
                <a:endParaRPr lang="zh-TW" altLang="en-US"/>
              </a:p>
            </p:txBody>
          </p:sp>
          <p:grpSp>
            <p:nvGrpSpPr>
              <p:cNvPr id="379" name="Group 376"/>
              <p:cNvGrpSpPr>
                <a:grpSpLocks/>
              </p:cNvGrpSpPr>
              <p:nvPr/>
            </p:nvGrpSpPr>
            <p:grpSpPr bwMode="auto">
              <a:xfrm>
                <a:off x="3664" y="1270"/>
                <a:ext cx="28" cy="1654"/>
                <a:chOff x="3664" y="1270"/>
                <a:chExt cx="28" cy="1654"/>
              </a:xfrm>
            </p:grpSpPr>
            <p:grpSp>
              <p:nvGrpSpPr>
                <p:cNvPr id="389" name="Group 377"/>
                <p:cNvGrpSpPr>
                  <a:grpSpLocks/>
                </p:cNvGrpSpPr>
                <p:nvPr/>
              </p:nvGrpSpPr>
              <p:grpSpPr bwMode="auto">
                <a:xfrm>
                  <a:off x="3664" y="2141"/>
                  <a:ext cx="28" cy="783"/>
                  <a:chOff x="3664" y="2141"/>
                  <a:chExt cx="28" cy="783"/>
                </a:xfrm>
              </p:grpSpPr>
              <p:grpSp>
                <p:nvGrpSpPr>
                  <p:cNvPr id="409" name="Group 378"/>
                  <p:cNvGrpSpPr>
                    <a:grpSpLocks/>
                  </p:cNvGrpSpPr>
                  <p:nvPr/>
                </p:nvGrpSpPr>
                <p:grpSpPr bwMode="auto">
                  <a:xfrm>
                    <a:off x="3664" y="2141"/>
                    <a:ext cx="28" cy="348"/>
                    <a:chOff x="3664" y="2141"/>
                    <a:chExt cx="28" cy="348"/>
                  </a:xfrm>
                </p:grpSpPr>
                <p:sp>
                  <p:nvSpPr>
                    <p:cNvPr id="419" name="Rectangle 379"/>
                    <p:cNvSpPr>
                      <a:spLocks noChangeArrowheads="1"/>
                    </p:cNvSpPr>
                    <p:nvPr/>
                  </p:nvSpPr>
                  <p:spPr bwMode="auto">
                    <a:xfrm>
                      <a:off x="3664" y="2141"/>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420" name="Rectangle 380"/>
                    <p:cNvSpPr>
                      <a:spLocks noChangeArrowheads="1"/>
                    </p:cNvSpPr>
                    <p:nvPr/>
                  </p:nvSpPr>
                  <p:spPr bwMode="auto">
                    <a:xfrm>
                      <a:off x="3664" y="2190"/>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421" name="Rectangle 381"/>
                    <p:cNvSpPr>
                      <a:spLocks noChangeArrowheads="1"/>
                    </p:cNvSpPr>
                    <p:nvPr/>
                  </p:nvSpPr>
                  <p:spPr bwMode="auto">
                    <a:xfrm>
                      <a:off x="3664" y="2237"/>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422" name="Rectangle 382"/>
                    <p:cNvSpPr>
                      <a:spLocks noChangeArrowheads="1"/>
                    </p:cNvSpPr>
                    <p:nvPr/>
                  </p:nvSpPr>
                  <p:spPr bwMode="auto">
                    <a:xfrm>
                      <a:off x="3664" y="2282"/>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423" name="Rectangle 383"/>
                    <p:cNvSpPr>
                      <a:spLocks noChangeArrowheads="1"/>
                    </p:cNvSpPr>
                    <p:nvPr/>
                  </p:nvSpPr>
                  <p:spPr bwMode="auto">
                    <a:xfrm>
                      <a:off x="3664" y="2330"/>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424" name="Rectangle 384"/>
                    <p:cNvSpPr>
                      <a:spLocks noChangeArrowheads="1"/>
                    </p:cNvSpPr>
                    <p:nvPr/>
                  </p:nvSpPr>
                  <p:spPr bwMode="auto">
                    <a:xfrm>
                      <a:off x="3664" y="2378"/>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425" name="Rectangle 385"/>
                    <p:cNvSpPr>
                      <a:spLocks noChangeArrowheads="1"/>
                    </p:cNvSpPr>
                    <p:nvPr/>
                  </p:nvSpPr>
                  <p:spPr bwMode="auto">
                    <a:xfrm>
                      <a:off x="3664" y="2426"/>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426" name="Rectangle 386"/>
                    <p:cNvSpPr>
                      <a:spLocks noChangeArrowheads="1"/>
                    </p:cNvSpPr>
                    <p:nvPr/>
                  </p:nvSpPr>
                  <p:spPr bwMode="auto">
                    <a:xfrm>
                      <a:off x="3664" y="2475"/>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nvGrpSpPr>
                  <p:cNvPr id="410" name="Group 387"/>
                  <p:cNvGrpSpPr>
                    <a:grpSpLocks/>
                  </p:cNvGrpSpPr>
                  <p:nvPr/>
                </p:nvGrpSpPr>
                <p:grpSpPr bwMode="auto">
                  <a:xfrm>
                    <a:off x="3664" y="2576"/>
                    <a:ext cx="28" cy="348"/>
                    <a:chOff x="3664" y="2576"/>
                    <a:chExt cx="28" cy="348"/>
                  </a:xfrm>
                </p:grpSpPr>
                <p:sp>
                  <p:nvSpPr>
                    <p:cNvPr id="411" name="Rectangle 388"/>
                    <p:cNvSpPr>
                      <a:spLocks noChangeArrowheads="1"/>
                    </p:cNvSpPr>
                    <p:nvPr/>
                  </p:nvSpPr>
                  <p:spPr bwMode="auto">
                    <a:xfrm>
                      <a:off x="3664" y="2576"/>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412" name="Rectangle 389"/>
                    <p:cNvSpPr>
                      <a:spLocks noChangeArrowheads="1"/>
                    </p:cNvSpPr>
                    <p:nvPr/>
                  </p:nvSpPr>
                  <p:spPr bwMode="auto">
                    <a:xfrm>
                      <a:off x="3664" y="2623"/>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413" name="Rectangle 390"/>
                    <p:cNvSpPr>
                      <a:spLocks noChangeArrowheads="1"/>
                    </p:cNvSpPr>
                    <p:nvPr/>
                  </p:nvSpPr>
                  <p:spPr bwMode="auto">
                    <a:xfrm>
                      <a:off x="3664" y="2670"/>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414" name="Rectangle 391"/>
                    <p:cNvSpPr>
                      <a:spLocks noChangeArrowheads="1"/>
                    </p:cNvSpPr>
                    <p:nvPr/>
                  </p:nvSpPr>
                  <p:spPr bwMode="auto">
                    <a:xfrm>
                      <a:off x="3664" y="2719"/>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415" name="Rectangle 392"/>
                    <p:cNvSpPr>
                      <a:spLocks noChangeArrowheads="1"/>
                    </p:cNvSpPr>
                    <p:nvPr/>
                  </p:nvSpPr>
                  <p:spPr bwMode="auto">
                    <a:xfrm>
                      <a:off x="3664" y="2767"/>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416" name="Rectangle 393"/>
                    <p:cNvSpPr>
                      <a:spLocks noChangeArrowheads="1"/>
                    </p:cNvSpPr>
                    <p:nvPr/>
                  </p:nvSpPr>
                  <p:spPr bwMode="auto">
                    <a:xfrm>
                      <a:off x="3664" y="2813"/>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417" name="Rectangle 394"/>
                    <p:cNvSpPr>
                      <a:spLocks noChangeArrowheads="1"/>
                    </p:cNvSpPr>
                    <p:nvPr/>
                  </p:nvSpPr>
                  <p:spPr bwMode="auto">
                    <a:xfrm>
                      <a:off x="3664" y="2860"/>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418" name="Rectangle 395"/>
                    <p:cNvSpPr>
                      <a:spLocks noChangeArrowheads="1"/>
                    </p:cNvSpPr>
                    <p:nvPr/>
                  </p:nvSpPr>
                  <p:spPr bwMode="auto">
                    <a:xfrm>
                      <a:off x="3664" y="2907"/>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grpSp>
              <p:nvGrpSpPr>
                <p:cNvPr id="390" name="Group 396"/>
                <p:cNvGrpSpPr>
                  <a:grpSpLocks/>
                </p:cNvGrpSpPr>
                <p:nvPr/>
              </p:nvGrpSpPr>
              <p:grpSpPr bwMode="auto">
                <a:xfrm>
                  <a:off x="3664" y="1270"/>
                  <a:ext cx="28" cy="783"/>
                  <a:chOff x="3664" y="1270"/>
                  <a:chExt cx="28" cy="783"/>
                </a:xfrm>
              </p:grpSpPr>
              <p:grpSp>
                <p:nvGrpSpPr>
                  <p:cNvPr id="391" name="Group 397"/>
                  <p:cNvGrpSpPr>
                    <a:grpSpLocks/>
                  </p:cNvGrpSpPr>
                  <p:nvPr/>
                </p:nvGrpSpPr>
                <p:grpSpPr bwMode="auto">
                  <a:xfrm>
                    <a:off x="3664" y="1270"/>
                    <a:ext cx="28" cy="348"/>
                    <a:chOff x="3664" y="1270"/>
                    <a:chExt cx="28" cy="348"/>
                  </a:xfrm>
                </p:grpSpPr>
                <p:sp>
                  <p:nvSpPr>
                    <p:cNvPr id="401" name="Rectangle 398"/>
                    <p:cNvSpPr>
                      <a:spLocks noChangeArrowheads="1"/>
                    </p:cNvSpPr>
                    <p:nvPr/>
                  </p:nvSpPr>
                  <p:spPr bwMode="auto">
                    <a:xfrm>
                      <a:off x="3664" y="1270"/>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402" name="Rectangle 399"/>
                    <p:cNvSpPr>
                      <a:spLocks noChangeArrowheads="1"/>
                    </p:cNvSpPr>
                    <p:nvPr/>
                  </p:nvSpPr>
                  <p:spPr bwMode="auto">
                    <a:xfrm>
                      <a:off x="3664" y="1318"/>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403" name="Rectangle 400"/>
                    <p:cNvSpPr>
                      <a:spLocks noChangeArrowheads="1"/>
                    </p:cNvSpPr>
                    <p:nvPr/>
                  </p:nvSpPr>
                  <p:spPr bwMode="auto">
                    <a:xfrm>
                      <a:off x="3664" y="1367"/>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404" name="Rectangle 401"/>
                    <p:cNvSpPr>
                      <a:spLocks noChangeArrowheads="1"/>
                    </p:cNvSpPr>
                    <p:nvPr/>
                  </p:nvSpPr>
                  <p:spPr bwMode="auto">
                    <a:xfrm>
                      <a:off x="3664" y="1411"/>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405" name="Rectangle 402"/>
                    <p:cNvSpPr>
                      <a:spLocks noChangeArrowheads="1"/>
                    </p:cNvSpPr>
                    <p:nvPr/>
                  </p:nvSpPr>
                  <p:spPr bwMode="auto">
                    <a:xfrm>
                      <a:off x="3664" y="1458"/>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406" name="Rectangle 403"/>
                    <p:cNvSpPr>
                      <a:spLocks noChangeArrowheads="1"/>
                    </p:cNvSpPr>
                    <p:nvPr/>
                  </p:nvSpPr>
                  <p:spPr bwMode="auto">
                    <a:xfrm>
                      <a:off x="3664" y="1507"/>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407" name="Rectangle 404"/>
                    <p:cNvSpPr>
                      <a:spLocks noChangeArrowheads="1"/>
                    </p:cNvSpPr>
                    <p:nvPr/>
                  </p:nvSpPr>
                  <p:spPr bwMode="auto">
                    <a:xfrm>
                      <a:off x="3664" y="1556"/>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408" name="Rectangle 405"/>
                    <p:cNvSpPr>
                      <a:spLocks noChangeArrowheads="1"/>
                    </p:cNvSpPr>
                    <p:nvPr/>
                  </p:nvSpPr>
                  <p:spPr bwMode="auto">
                    <a:xfrm>
                      <a:off x="3664" y="1603"/>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nvGrpSpPr>
                  <p:cNvPr id="392" name="Group 406"/>
                  <p:cNvGrpSpPr>
                    <a:grpSpLocks/>
                  </p:cNvGrpSpPr>
                  <p:nvPr/>
                </p:nvGrpSpPr>
                <p:grpSpPr bwMode="auto">
                  <a:xfrm>
                    <a:off x="3664" y="1705"/>
                    <a:ext cx="28" cy="348"/>
                    <a:chOff x="3664" y="1705"/>
                    <a:chExt cx="28" cy="348"/>
                  </a:xfrm>
                </p:grpSpPr>
                <p:sp>
                  <p:nvSpPr>
                    <p:cNvPr id="393" name="Rectangle 407"/>
                    <p:cNvSpPr>
                      <a:spLocks noChangeArrowheads="1"/>
                    </p:cNvSpPr>
                    <p:nvPr/>
                  </p:nvSpPr>
                  <p:spPr bwMode="auto">
                    <a:xfrm>
                      <a:off x="3664" y="1705"/>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4" name="Rectangle 408"/>
                    <p:cNvSpPr>
                      <a:spLocks noChangeArrowheads="1"/>
                    </p:cNvSpPr>
                    <p:nvPr/>
                  </p:nvSpPr>
                  <p:spPr bwMode="auto">
                    <a:xfrm>
                      <a:off x="3664" y="1752"/>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5" name="Rectangle 409"/>
                    <p:cNvSpPr>
                      <a:spLocks noChangeArrowheads="1"/>
                    </p:cNvSpPr>
                    <p:nvPr/>
                  </p:nvSpPr>
                  <p:spPr bwMode="auto">
                    <a:xfrm>
                      <a:off x="3664" y="1799"/>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6" name="Rectangle 410"/>
                    <p:cNvSpPr>
                      <a:spLocks noChangeArrowheads="1"/>
                    </p:cNvSpPr>
                    <p:nvPr/>
                  </p:nvSpPr>
                  <p:spPr bwMode="auto">
                    <a:xfrm>
                      <a:off x="3664" y="1849"/>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7" name="Rectangle 411"/>
                    <p:cNvSpPr>
                      <a:spLocks noChangeArrowheads="1"/>
                    </p:cNvSpPr>
                    <p:nvPr/>
                  </p:nvSpPr>
                  <p:spPr bwMode="auto">
                    <a:xfrm>
                      <a:off x="3664" y="1896"/>
                      <a:ext cx="28" cy="17"/>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8" name="Rectangle 412"/>
                    <p:cNvSpPr>
                      <a:spLocks noChangeArrowheads="1"/>
                    </p:cNvSpPr>
                    <p:nvPr/>
                  </p:nvSpPr>
                  <p:spPr bwMode="auto">
                    <a:xfrm>
                      <a:off x="3664" y="1943"/>
                      <a:ext cx="28" cy="14"/>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399" name="Rectangle 413"/>
                    <p:cNvSpPr>
                      <a:spLocks noChangeArrowheads="1"/>
                    </p:cNvSpPr>
                    <p:nvPr/>
                  </p:nvSpPr>
                  <p:spPr bwMode="auto">
                    <a:xfrm>
                      <a:off x="3664" y="1989"/>
                      <a:ext cx="28" cy="15"/>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sp>
                  <p:nvSpPr>
                    <p:cNvPr id="400" name="Rectangle 414"/>
                    <p:cNvSpPr>
                      <a:spLocks noChangeArrowheads="1"/>
                    </p:cNvSpPr>
                    <p:nvPr/>
                  </p:nvSpPr>
                  <p:spPr bwMode="auto">
                    <a:xfrm>
                      <a:off x="3664" y="2037"/>
                      <a:ext cx="28" cy="16"/>
                    </a:xfrm>
                    <a:prstGeom prst="rect">
                      <a:avLst/>
                    </a:prstGeom>
                    <a:solidFill>
                      <a:srgbClr val="00FF00"/>
                    </a:solidFill>
                    <a:ln w="12700">
                      <a:solidFill>
                        <a:srgbClr val="676767"/>
                      </a:solidFill>
                      <a:miter lim="800000"/>
                      <a:headEnd/>
                      <a:tailEnd/>
                    </a:ln>
                    <a:effectLst/>
                  </p:spPr>
                  <p:txBody>
                    <a:bodyPr wrap="none" anchor="ctr"/>
                    <a:lstStyle/>
                    <a:p>
                      <a:endParaRPr lang="zh-TW" altLang="en-US"/>
                    </a:p>
                  </p:txBody>
                </p:sp>
              </p:grpSp>
            </p:grpSp>
          </p:grpSp>
          <p:grpSp>
            <p:nvGrpSpPr>
              <p:cNvPr id="380" name="Group 415"/>
              <p:cNvGrpSpPr>
                <a:grpSpLocks/>
              </p:cNvGrpSpPr>
              <p:nvPr/>
            </p:nvGrpSpPr>
            <p:grpSpPr bwMode="auto">
              <a:xfrm>
                <a:off x="3742" y="1084"/>
                <a:ext cx="40" cy="136"/>
                <a:chOff x="3742" y="1084"/>
                <a:chExt cx="40" cy="136"/>
              </a:xfrm>
            </p:grpSpPr>
            <p:sp>
              <p:nvSpPr>
                <p:cNvPr id="387" name="Oval 416"/>
                <p:cNvSpPr>
                  <a:spLocks noChangeArrowheads="1"/>
                </p:cNvSpPr>
                <p:nvPr/>
              </p:nvSpPr>
              <p:spPr bwMode="auto">
                <a:xfrm>
                  <a:off x="3742" y="1084"/>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sp>
              <p:nvSpPr>
                <p:cNvPr id="388" name="Oval 417"/>
                <p:cNvSpPr>
                  <a:spLocks noChangeArrowheads="1"/>
                </p:cNvSpPr>
                <p:nvPr/>
              </p:nvSpPr>
              <p:spPr bwMode="auto">
                <a:xfrm>
                  <a:off x="3742" y="1180"/>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grpSp>
          <p:sp>
            <p:nvSpPr>
              <p:cNvPr id="381" name="Rectangle 418"/>
              <p:cNvSpPr>
                <a:spLocks noChangeArrowheads="1"/>
              </p:cNvSpPr>
              <p:nvPr/>
            </p:nvSpPr>
            <p:spPr bwMode="auto">
              <a:xfrm>
                <a:off x="3732" y="1248"/>
                <a:ext cx="150" cy="1692"/>
              </a:xfrm>
              <a:prstGeom prst="rect">
                <a:avLst/>
              </a:prstGeom>
              <a:solidFill>
                <a:schemeClr val="bg1"/>
              </a:solidFill>
              <a:ln w="12700">
                <a:noFill/>
                <a:miter lim="800000"/>
                <a:headEnd/>
                <a:tailEnd/>
              </a:ln>
              <a:effectLst/>
            </p:spPr>
            <p:txBody>
              <a:bodyPr wrap="none" anchor="ctr"/>
              <a:lstStyle/>
              <a:p>
                <a:endParaRPr lang="zh-TW" altLang="en-US"/>
              </a:p>
            </p:txBody>
          </p:sp>
          <p:sp>
            <p:nvSpPr>
              <p:cNvPr id="382" name="Freeform 419"/>
              <p:cNvSpPr>
                <a:spLocks/>
              </p:cNvSpPr>
              <p:nvPr/>
            </p:nvSpPr>
            <p:spPr bwMode="auto">
              <a:xfrm>
                <a:off x="3888" y="768"/>
                <a:ext cx="577" cy="2209"/>
              </a:xfrm>
              <a:custGeom>
                <a:avLst/>
                <a:gdLst/>
                <a:ahLst/>
                <a:cxnLst>
                  <a:cxn ang="0">
                    <a:pos x="0" y="288"/>
                  </a:cxn>
                  <a:cxn ang="0">
                    <a:pos x="576" y="0"/>
                  </a:cxn>
                  <a:cxn ang="0">
                    <a:pos x="576" y="1920"/>
                  </a:cxn>
                  <a:cxn ang="0">
                    <a:pos x="0" y="2208"/>
                  </a:cxn>
                  <a:cxn ang="0">
                    <a:pos x="0" y="288"/>
                  </a:cxn>
                </a:cxnLst>
                <a:rect l="0" t="0" r="r" b="b"/>
                <a:pathLst>
                  <a:path w="577" h="2209">
                    <a:moveTo>
                      <a:pt x="0" y="288"/>
                    </a:moveTo>
                    <a:lnTo>
                      <a:pt x="576" y="0"/>
                    </a:lnTo>
                    <a:lnTo>
                      <a:pt x="576" y="1920"/>
                    </a:lnTo>
                    <a:lnTo>
                      <a:pt x="0" y="2208"/>
                    </a:lnTo>
                    <a:lnTo>
                      <a:pt x="0" y="28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83" name="Freeform 420"/>
              <p:cNvSpPr>
                <a:spLocks/>
              </p:cNvSpPr>
              <p:nvPr/>
            </p:nvSpPr>
            <p:spPr bwMode="auto">
              <a:xfrm>
                <a:off x="3792"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84" name="Freeform 421"/>
              <p:cNvSpPr>
                <a:spLocks/>
              </p:cNvSpPr>
              <p:nvPr/>
            </p:nvSpPr>
            <p:spPr bwMode="auto">
              <a:xfrm>
                <a:off x="3888"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85" name="Freeform 422"/>
              <p:cNvSpPr>
                <a:spLocks/>
              </p:cNvSpPr>
              <p:nvPr/>
            </p:nvSpPr>
            <p:spPr bwMode="auto">
              <a:xfrm>
                <a:off x="3984"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386" name="Freeform 423"/>
              <p:cNvSpPr>
                <a:spLocks/>
              </p:cNvSpPr>
              <p:nvPr/>
            </p:nvSpPr>
            <p:spPr bwMode="auto">
              <a:xfrm>
                <a:off x="4080"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grpSp>
      <p:grpSp>
        <p:nvGrpSpPr>
          <p:cNvPr id="427" name="Group 424"/>
          <p:cNvGrpSpPr>
            <a:grpSpLocks/>
          </p:cNvGrpSpPr>
          <p:nvPr/>
        </p:nvGrpSpPr>
        <p:grpSpPr bwMode="auto">
          <a:xfrm>
            <a:off x="6400800" y="2022376"/>
            <a:ext cx="1296988" cy="4468813"/>
            <a:chOff x="4032" y="768"/>
            <a:chExt cx="817" cy="2815"/>
          </a:xfrm>
        </p:grpSpPr>
        <p:sp>
          <p:nvSpPr>
            <p:cNvPr id="428" name="AutoShape 425"/>
            <p:cNvSpPr>
              <a:spLocks noChangeArrowheads="1"/>
            </p:cNvSpPr>
            <p:nvPr/>
          </p:nvSpPr>
          <p:spPr bwMode="auto">
            <a:xfrm rot="16200000" flipH="1">
              <a:off x="4067" y="3128"/>
              <a:ext cx="272" cy="184"/>
            </a:xfrm>
            <a:prstGeom prst="rightArrow">
              <a:avLst>
                <a:gd name="adj1" fmla="val 50000"/>
                <a:gd name="adj2" fmla="val 73920"/>
              </a:avLst>
            </a:prstGeom>
            <a:solidFill>
              <a:srgbClr val="8CF4EA"/>
            </a:solidFill>
            <a:ln w="12700">
              <a:solidFill>
                <a:schemeClr val="tx1"/>
              </a:solidFill>
              <a:miter lim="800000"/>
              <a:headEnd/>
              <a:tailEnd/>
            </a:ln>
            <a:effectLst/>
          </p:spPr>
          <p:txBody>
            <a:bodyPr wrap="none" anchor="ctr"/>
            <a:lstStyle/>
            <a:p>
              <a:endParaRPr lang="zh-TW" altLang="en-US"/>
            </a:p>
          </p:txBody>
        </p:sp>
        <p:sp>
          <p:nvSpPr>
            <p:cNvPr id="429" name="Rectangle 426"/>
            <p:cNvSpPr>
              <a:spLocks noChangeArrowheads="1"/>
            </p:cNvSpPr>
            <p:nvPr/>
          </p:nvSpPr>
          <p:spPr bwMode="auto">
            <a:xfrm>
              <a:off x="4086" y="3398"/>
              <a:ext cx="290" cy="185"/>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de-DE" altLang="zh-CN"/>
                <a:t>SM</a:t>
              </a:r>
            </a:p>
          </p:txBody>
        </p:sp>
        <p:grpSp>
          <p:nvGrpSpPr>
            <p:cNvPr id="430" name="Group 427"/>
            <p:cNvGrpSpPr>
              <a:grpSpLocks/>
            </p:cNvGrpSpPr>
            <p:nvPr/>
          </p:nvGrpSpPr>
          <p:grpSpPr bwMode="auto">
            <a:xfrm>
              <a:off x="4032" y="768"/>
              <a:ext cx="817" cy="2161"/>
              <a:chOff x="4032" y="768"/>
              <a:chExt cx="817" cy="2161"/>
            </a:xfrm>
          </p:grpSpPr>
          <p:grpSp>
            <p:nvGrpSpPr>
              <p:cNvPr id="431" name="Group 428"/>
              <p:cNvGrpSpPr>
                <a:grpSpLocks/>
              </p:cNvGrpSpPr>
              <p:nvPr/>
            </p:nvGrpSpPr>
            <p:grpSpPr bwMode="auto">
              <a:xfrm>
                <a:off x="4032" y="768"/>
                <a:ext cx="817" cy="2161"/>
                <a:chOff x="4032" y="768"/>
                <a:chExt cx="817" cy="2161"/>
              </a:xfrm>
            </p:grpSpPr>
            <p:sp>
              <p:nvSpPr>
                <p:cNvPr id="454" name="Freeform 429"/>
                <p:cNvSpPr>
                  <a:spLocks/>
                </p:cNvSpPr>
                <p:nvPr/>
              </p:nvSpPr>
              <p:spPr bwMode="auto">
                <a:xfrm>
                  <a:off x="4032" y="768"/>
                  <a:ext cx="817" cy="289"/>
                </a:xfrm>
                <a:custGeom>
                  <a:avLst/>
                  <a:gdLst/>
                  <a:ahLst/>
                  <a:cxnLst>
                    <a:cxn ang="0">
                      <a:pos x="0" y="288"/>
                    </a:cxn>
                    <a:cxn ang="0">
                      <a:pos x="576" y="0"/>
                    </a:cxn>
                    <a:cxn ang="0">
                      <a:pos x="816" y="0"/>
                    </a:cxn>
                    <a:cxn ang="0">
                      <a:pos x="240" y="288"/>
                    </a:cxn>
                    <a:cxn ang="0">
                      <a:pos x="0" y="288"/>
                    </a:cxn>
                  </a:cxnLst>
                  <a:rect l="0" t="0" r="r" b="b"/>
                  <a:pathLst>
                    <a:path w="817" h="289">
                      <a:moveTo>
                        <a:pt x="0" y="288"/>
                      </a:moveTo>
                      <a:lnTo>
                        <a:pt x="576" y="0"/>
                      </a:lnTo>
                      <a:lnTo>
                        <a:pt x="816" y="0"/>
                      </a:lnTo>
                      <a:lnTo>
                        <a:pt x="240" y="288"/>
                      </a:lnTo>
                      <a:lnTo>
                        <a:pt x="0" y="28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55" name="Freeform 430"/>
                <p:cNvSpPr>
                  <a:spLocks/>
                </p:cNvSpPr>
                <p:nvPr/>
              </p:nvSpPr>
              <p:spPr bwMode="auto">
                <a:xfrm>
                  <a:off x="4272" y="768"/>
                  <a:ext cx="577" cy="2161"/>
                </a:xfrm>
                <a:custGeom>
                  <a:avLst/>
                  <a:gdLst/>
                  <a:ahLst/>
                  <a:cxnLst>
                    <a:cxn ang="0">
                      <a:pos x="96" y="2160"/>
                    </a:cxn>
                    <a:cxn ang="0">
                      <a:pos x="96" y="1536"/>
                    </a:cxn>
                    <a:cxn ang="0">
                      <a:pos x="0" y="1584"/>
                    </a:cxn>
                    <a:cxn ang="0">
                      <a:pos x="0" y="288"/>
                    </a:cxn>
                    <a:cxn ang="0">
                      <a:pos x="576" y="0"/>
                    </a:cxn>
                    <a:cxn ang="0">
                      <a:pos x="576" y="1968"/>
                    </a:cxn>
                    <a:cxn ang="0">
                      <a:pos x="96" y="2160"/>
                    </a:cxn>
                  </a:cxnLst>
                  <a:rect l="0" t="0" r="r" b="b"/>
                  <a:pathLst>
                    <a:path w="577" h="2161">
                      <a:moveTo>
                        <a:pt x="96" y="2160"/>
                      </a:moveTo>
                      <a:lnTo>
                        <a:pt x="96" y="1536"/>
                      </a:lnTo>
                      <a:lnTo>
                        <a:pt x="0" y="1584"/>
                      </a:lnTo>
                      <a:lnTo>
                        <a:pt x="0" y="288"/>
                      </a:lnTo>
                      <a:lnTo>
                        <a:pt x="576" y="0"/>
                      </a:lnTo>
                      <a:lnTo>
                        <a:pt x="576" y="1968"/>
                      </a:lnTo>
                      <a:lnTo>
                        <a:pt x="96" y="2160"/>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56" name="Freeform 431"/>
                <p:cNvSpPr>
                  <a:spLocks/>
                </p:cNvSpPr>
                <p:nvPr/>
              </p:nvSpPr>
              <p:spPr bwMode="auto">
                <a:xfrm>
                  <a:off x="4368"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432" name="Freeform 432"/>
              <p:cNvSpPr>
                <a:spLocks/>
              </p:cNvSpPr>
              <p:nvPr/>
            </p:nvSpPr>
            <p:spPr bwMode="auto">
              <a:xfrm>
                <a:off x="4464"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33" name="Freeform 433"/>
              <p:cNvSpPr>
                <a:spLocks/>
              </p:cNvSpPr>
              <p:nvPr/>
            </p:nvSpPr>
            <p:spPr bwMode="auto">
              <a:xfrm>
                <a:off x="4176"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34" name="Freeform 434"/>
              <p:cNvSpPr>
                <a:spLocks/>
              </p:cNvSpPr>
              <p:nvPr/>
            </p:nvSpPr>
            <p:spPr bwMode="auto">
              <a:xfrm>
                <a:off x="4272"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35" name="Freeform 435"/>
              <p:cNvSpPr>
                <a:spLocks/>
              </p:cNvSpPr>
              <p:nvPr/>
            </p:nvSpPr>
            <p:spPr bwMode="auto">
              <a:xfrm>
                <a:off x="4128" y="2304"/>
                <a:ext cx="241" cy="625"/>
              </a:xfrm>
              <a:custGeom>
                <a:avLst/>
                <a:gdLst/>
                <a:ahLst/>
                <a:cxnLst>
                  <a:cxn ang="0">
                    <a:pos x="0" y="48"/>
                  </a:cxn>
                  <a:cxn ang="0">
                    <a:pos x="144" y="48"/>
                  </a:cxn>
                  <a:cxn ang="0">
                    <a:pos x="240" y="0"/>
                  </a:cxn>
                  <a:cxn ang="0">
                    <a:pos x="240" y="624"/>
                  </a:cxn>
                  <a:cxn ang="0">
                    <a:pos x="0" y="624"/>
                  </a:cxn>
                  <a:cxn ang="0">
                    <a:pos x="0" y="48"/>
                  </a:cxn>
                </a:cxnLst>
                <a:rect l="0" t="0" r="r" b="b"/>
                <a:pathLst>
                  <a:path w="241" h="625">
                    <a:moveTo>
                      <a:pt x="0" y="48"/>
                    </a:moveTo>
                    <a:lnTo>
                      <a:pt x="144" y="48"/>
                    </a:lnTo>
                    <a:lnTo>
                      <a:pt x="240" y="0"/>
                    </a:lnTo>
                    <a:lnTo>
                      <a:pt x="240" y="624"/>
                    </a:lnTo>
                    <a:lnTo>
                      <a:pt x="0" y="624"/>
                    </a:lnTo>
                    <a:lnTo>
                      <a:pt x="0" y="48"/>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36" name="AutoShape 436"/>
              <p:cNvSpPr>
                <a:spLocks noChangeArrowheads="1"/>
              </p:cNvSpPr>
              <p:nvPr/>
            </p:nvSpPr>
            <p:spPr bwMode="auto">
              <a:xfrm>
                <a:off x="4201" y="2398"/>
                <a:ext cx="67" cy="334"/>
              </a:xfrm>
              <a:prstGeom prst="roundRect">
                <a:avLst>
                  <a:gd name="adj" fmla="val 12495"/>
                </a:avLst>
              </a:prstGeom>
              <a:solidFill>
                <a:srgbClr val="919191"/>
              </a:solidFill>
              <a:ln w="12700">
                <a:solidFill>
                  <a:schemeClr val="tx1"/>
                </a:solidFill>
                <a:round/>
                <a:headEnd/>
                <a:tailEnd/>
              </a:ln>
              <a:effectLst/>
            </p:spPr>
            <p:txBody>
              <a:bodyPr wrap="none" anchor="ctr"/>
              <a:lstStyle/>
              <a:p>
                <a:endParaRPr lang="zh-TW" altLang="en-US"/>
              </a:p>
            </p:txBody>
          </p:sp>
          <p:grpSp>
            <p:nvGrpSpPr>
              <p:cNvPr id="437" name="Group 437"/>
              <p:cNvGrpSpPr>
                <a:grpSpLocks/>
              </p:cNvGrpSpPr>
              <p:nvPr/>
            </p:nvGrpSpPr>
            <p:grpSpPr bwMode="auto">
              <a:xfrm>
                <a:off x="4213" y="2442"/>
                <a:ext cx="41" cy="247"/>
                <a:chOff x="4213" y="2442"/>
                <a:chExt cx="41" cy="247"/>
              </a:xfrm>
            </p:grpSpPr>
            <p:sp>
              <p:nvSpPr>
                <p:cNvPr id="452" name="Freeform 438"/>
                <p:cNvSpPr>
                  <a:spLocks/>
                </p:cNvSpPr>
                <p:nvPr/>
              </p:nvSpPr>
              <p:spPr bwMode="auto">
                <a:xfrm>
                  <a:off x="4214" y="2442"/>
                  <a:ext cx="40" cy="220"/>
                </a:xfrm>
                <a:custGeom>
                  <a:avLst/>
                  <a:gdLst/>
                  <a:ahLst/>
                  <a:cxnLst>
                    <a:cxn ang="0">
                      <a:pos x="0" y="0"/>
                    </a:cxn>
                    <a:cxn ang="0">
                      <a:pos x="39" y="20"/>
                    </a:cxn>
                    <a:cxn ang="0">
                      <a:pos x="39" y="219"/>
                    </a:cxn>
                  </a:cxnLst>
                  <a:rect l="0" t="0" r="r" b="b"/>
                  <a:pathLst>
                    <a:path w="40" h="220">
                      <a:moveTo>
                        <a:pt x="0" y="0"/>
                      </a:moveTo>
                      <a:lnTo>
                        <a:pt x="39" y="20"/>
                      </a:lnTo>
                      <a:lnTo>
                        <a:pt x="39" y="219"/>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53" name="Freeform 439"/>
                <p:cNvSpPr>
                  <a:spLocks/>
                </p:cNvSpPr>
                <p:nvPr/>
              </p:nvSpPr>
              <p:spPr bwMode="auto">
                <a:xfrm>
                  <a:off x="4213" y="2444"/>
                  <a:ext cx="40" cy="245"/>
                </a:xfrm>
                <a:custGeom>
                  <a:avLst/>
                  <a:gdLst/>
                  <a:ahLst/>
                  <a:cxnLst>
                    <a:cxn ang="0">
                      <a:pos x="39" y="220"/>
                    </a:cxn>
                    <a:cxn ang="0">
                      <a:pos x="0" y="244"/>
                    </a:cxn>
                    <a:cxn ang="0">
                      <a:pos x="0" y="0"/>
                    </a:cxn>
                  </a:cxnLst>
                  <a:rect l="0" t="0" r="r" b="b"/>
                  <a:pathLst>
                    <a:path w="40" h="245">
                      <a:moveTo>
                        <a:pt x="39" y="220"/>
                      </a:moveTo>
                      <a:lnTo>
                        <a:pt x="0" y="244"/>
                      </a:lnTo>
                      <a:lnTo>
                        <a:pt x="0" y="0"/>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438" name="Rectangle 440"/>
              <p:cNvSpPr>
                <a:spLocks noChangeArrowheads="1"/>
              </p:cNvSpPr>
              <p:nvPr/>
            </p:nvSpPr>
            <p:spPr bwMode="auto">
              <a:xfrm>
                <a:off x="4036" y="1060"/>
                <a:ext cx="232" cy="1288"/>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439" name="Oval 441"/>
              <p:cNvSpPr>
                <a:spLocks noChangeArrowheads="1"/>
              </p:cNvSpPr>
              <p:nvPr/>
            </p:nvSpPr>
            <p:spPr bwMode="auto">
              <a:xfrm>
                <a:off x="4126" y="1084"/>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grpSp>
            <p:nvGrpSpPr>
              <p:cNvPr id="440" name="Group 442"/>
              <p:cNvGrpSpPr>
                <a:grpSpLocks/>
              </p:cNvGrpSpPr>
              <p:nvPr/>
            </p:nvGrpSpPr>
            <p:grpSpPr bwMode="auto">
              <a:xfrm>
                <a:off x="4132" y="1204"/>
                <a:ext cx="34" cy="472"/>
                <a:chOff x="4132" y="1204"/>
                <a:chExt cx="34" cy="472"/>
              </a:xfrm>
            </p:grpSpPr>
            <p:sp>
              <p:nvSpPr>
                <p:cNvPr id="441" name="Rectangle 443"/>
                <p:cNvSpPr>
                  <a:spLocks noChangeArrowheads="1"/>
                </p:cNvSpPr>
                <p:nvPr/>
              </p:nvSpPr>
              <p:spPr bwMode="auto">
                <a:xfrm>
                  <a:off x="4132" y="1204"/>
                  <a:ext cx="34" cy="3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442" name="Rectangle 444"/>
                <p:cNvSpPr>
                  <a:spLocks noChangeArrowheads="1"/>
                </p:cNvSpPr>
                <p:nvPr/>
              </p:nvSpPr>
              <p:spPr bwMode="auto">
                <a:xfrm>
                  <a:off x="4132" y="1248"/>
                  <a:ext cx="34" cy="3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443" name="Rectangle 445"/>
                <p:cNvSpPr>
                  <a:spLocks noChangeArrowheads="1"/>
                </p:cNvSpPr>
                <p:nvPr/>
              </p:nvSpPr>
              <p:spPr bwMode="auto">
                <a:xfrm>
                  <a:off x="4132" y="1292"/>
                  <a:ext cx="34" cy="35"/>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444" name="Rectangle 446"/>
                <p:cNvSpPr>
                  <a:spLocks noChangeArrowheads="1"/>
                </p:cNvSpPr>
                <p:nvPr/>
              </p:nvSpPr>
              <p:spPr bwMode="auto">
                <a:xfrm>
                  <a:off x="4132" y="1335"/>
                  <a:ext cx="34" cy="3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445" name="Rectangle 447"/>
                <p:cNvSpPr>
                  <a:spLocks noChangeArrowheads="1"/>
                </p:cNvSpPr>
                <p:nvPr/>
              </p:nvSpPr>
              <p:spPr bwMode="auto">
                <a:xfrm>
                  <a:off x="4132" y="1379"/>
                  <a:ext cx="34" cy="35"/>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446" name="Rectangle 448"/>
                <p:cNvSpPr>
                  <a:spLocks noChangeArrowheads="1"/>
                </p:cNvSpPr>
                <p:nvPr/>
              </p:nvSpPr>
              <p:spPr bwMode="auto">
                <a:xfrm>
                  <a:off x="4132" y="1422"/>
                  <a:ext cx="34" cy="3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447" name="Rectangle 449"/>
                <p:cNvSpPr>
                  <a:spLocks noChangeArrowheads="1"/>
                </p:cNvSpPr>
                <p:nvPr/>
              </p:nvSpPr>
              <p:spPr bwMode="auto">
                <a:xfrm>
                  <a:off x="4132" y="1467"/>
                  <a:ext cx="34" cy="34"/>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448" name="Rectangle 450"/>
                <p:cNvSpPr>
                  <a:spLocks noChangeArrowheads="1"/>
                </p:cNvSpPr>
                <p:nvPr/>
              </p:nvSpPr>
              <p:spPr bwMode="auto">
                <a:xfrm>
                  <a:off x="4132" y="1509"/>
                  <a:ext cx="34" cy="3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449" name="Rectangle 451"/>
                <p:cNvSpPr>
                  <a:spLocks noChangeArrowheads="1"/>
                </p:cNvSpPr>
                <p:nvPr/>
              </p:nvSpPr>
              <p:spPr bwMode="auto">
                <a:xfrm>
                  <a:off x="4132" y="1553"/>
                  <a:ext cx="34" cy="3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450" name="Rectangle 452"/>
                <p:cNvSpPr>
                  <a:spLocks noChangeArrowheads="1"/>
                </p:cNvSpPr>
                <p:nvPr/>
              </p:nvSpPr>
              <p:spPr bwMode="auto">
                <a:xfrm>
                  <a:off x="4132" y="1597"/>
                  <a:ext cx="34" cy="35"/>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451" name="Rectangle 453"/>
                <p:cNvSpPr>
                  <a:spLocks noChangeArrowheads="1"/>
                </p:cNvSpPr>
                <p:nvPr/>
              </p:nvSpPr>
              <p:spPr bwMode="auto">
                <a:xfrm>
                  <a:off x="4132" y="1640"/>
                  <a:ext cx="34" cy="3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grpSp>
        </p:grpSp>
      </p:grpSp>
      <p:grpSp>
        <p:nvGrpSpPr>
          <p:cNvPr id="457" name="Group 454"/>
          <p:cNvGrpSpPr>
            <a:grpSpLocks/>
          </p:cNvGrpSpPr>
          <p:nvPr/>
        </p:nvGrpSpPr>
        <p:grpSpPr bwMode="auto">
          <a:xfrm>
            <a:off x="7010400" y="2022376"/>
            <a:ext cx="1296988" cy="4468813"/>
            <a:chOff x="4416" y="768"/>
            <a:chExt cx="817" cy="2815"/>
          </a:xfrm>
        </p:grpSpPr>
        <p:sp>
          <p:nvSpPr>
            <p:cNvPr id="458" name="AutoShape 455"/>
            <p:cNvSpPr>
              <a:spLocks noChangeArrowheads="1"/>
            </p:cNvSpPr>
            <p:nvPr/>
          </p:nvSpPr>
          <p:spPr bwMode="auto">
            <a:xfrm rot="16200000" flipH="1">
              <a:off x="4499" y="3128"/>
              <a:ext cx="272" cy="184"/>
            </a:xfrm>
            <a:prstGeom prst="rightArrow">
              <a:avLst>
                <a:gd name="adj1" fmla="val 50000"/>
                <a:gd name="adj2" fmla="val 73920"/>
              </a:avLst>
            </a:prstGeom>
            <a:solidFill>
              <a:srgbClr val="FDE3BA"/>
            </a:solidFill>
            <a:ln w="12700">
              <a:solidFill>
                <a:schemeClr val="tx1"/>
              </a:solidFill>
              <a:miter lim="800000"/>
              <a:headEnd/>
              <a:tailEnd/>
            </a:ln>
            <a:effectLst/>
          </p:spPr>
          <p:txBody>
            <a:bodyPr wrap="none" anchor="ctr"/>
            <a:lstStyle/>
            <a:p>
              <a:endParaRPr lang="zh-TW" altLang="en-US"/>
            </a:p>
          </p:txBody>
        </p:sp>
        <p:sp>
          <p:nvSpPr>
            <p:cNvPr id="459" name="Rectangle 456"/>
            <p:cNvSpPr>
              <a:spLocks noChangeArrowheads="1"/>
            </p:cNvSpPr>
            <p:nvPr/>
          </p:nvSpPr>
          <p:spPr bwMode="auto">
            <a:xfrm>
              <a:off x="4518" y="3398"/>
              <a:ext cx="246" cy="185"/>
            </a:xfrm>
            <a:prstGeom prst="rect">
              <a:avLst/>
            </a:prstGeom>
            <a:noFill/>
            <a:ln w="12700">
              <a:noFill/>
              <a:miter lim="800000"/>
              <a:headEnd/>
              <a:tailEnd/>
            </a:ln>
            <a:effectLst/>
          </p:spPr>
          <p:txBody>
            <a:bodyPr wrap="none" lIns="90488" tIns="44450" rIns="90488" bIns="44450">
              <a:spAutoFit/>
            </a:bodyPr>
            <a:lstStyle/>
            <a:p>
              <a:pPr defTabSz="762000" eaLnBrk="1" hangingPunct="1"/>
              <a:r>
                <a:rPr kumimoji="1" lang="de-DE" altLang="zh-CN"/>
                <a:t>IM</a:t>
              </a:r>
            </a:p>
          </p:txBody>
        </p:sp>
        <p:grpSp>
          <p:nvGrpSpPr>
            <p:cNvPr id="460" name="Group 457"/>
            <p:cNvGrpSpPr>
              <a:grpSpLocks/>
            </p:cNvGrpSpPr>
            <p:nvPr/>
          </p:nvGrpSpPr>
          <p:grpSpPr bwMode="auto">
            <a:xfrm>
              <a:off x="4416" y="768"/>
              <a:ext cx="817" cy="2161"/>
              <a:chOff x="4416" y="768"/>
              <a:chExt cx="817" cy="2161"/>
            </a:xfrm>
          </p:grpSpPr>
          <p:sp>
            <p:nvSpPr>
              <p:cNvPr id="461" name="Freeform 458"/>
              <p:cNvSpPr>
                <a:spLocks/>
              </p:cNvSpPr>
              <p:nvPr/>
            </p:nvSpPr>
            <p:spPr bwMode="auto">
              <a:xfrm>
                <a:off x="4416" y="768"/>
                <a:ext cx="817" cy="289"/>
              </a:xfrm>
              <a:custGeom>
                <a:avLst/>
                <a:gdLst/>
                <a:ahLst/>
                <a:cxnLst>
                  <a:cxn ang="0">
                    <a:pos x="0" y="288"/>
                  </a:cxn>
                  <a:cxn ang="0">
                    <a:pos x="576" y="0"/>
                  </a:cxn>
                  <a:cxn ang="0">
                    <a:pos x="816" y="0"/>
                  </a:cxn>
                  <a:cxn ang="0">
                    <a:pos x="240" y="288"/>
                  </a:cxn>
                  <a:cxn ang="0">
                    <a:pos x="0" y="288"/>
                  </a:cxn>
                </a:cxnLst>
                <a:rect l="0" t="0" r="r" b="b"/>
                <a:pathLst>
                  <a:path w="817" h="289">
                    <a:moveTo>
                      <a:pt x="0" y="288"/>
                    </a:moveTo>
                    <a:lnTo>
                      <a:pt x="576" y="0"/>
                    </a:lnTo>
                    <a:lnTo>
                      <a:pt x="816" y="0"/>
                    </a:lnTo>
                    <a:lnTo>
                      <a:pt x="240" y="288"/>
                    </a:lnTo>
                    <a:lnTo>
                      <a:pt x="0" y="288"/>
                    </a:lnTo>
                  </a:path>
                </a:pathLst>
              </a:custGeom>
              <a:solidFill>
                <a:srgbClr val="919191"/>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62" name="Freeform 459"/>
              <p:cNvSpPr>
                <a:spLocks/>
              </p:cNvSpPr>
              <p:nvPr/>
            </p:nvSpPr>
            <p:spPr bwMode="auto">
              <a:xfrm>
                <a:off x="4560"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63" name="Freeform 460"/>
              <p:cNvSpPr>
                <a:spLocks/>
              </p:cNvSpPr>
              <p:nvPr/>
            </p:nvSpPr>
            <p:spPr bwMode="auto">
              <a:xfrm>
                <a:off x="4656" y="912"/>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64" name="Freeform 461"/>
              <p:cNvSpPr>
                <a:spLocks/>
              </p:cNvSpPr>
              <p:nvPr/>
            </p:nvSpPr>
            <p:spPr bwMode="auto">
              <a:xfrm>
                <a:off x="4752"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65" name="Freeform 462"/>
              <p:cNvSpPr>
                <a:spLocks/>
              </p:cNvSpPr>
              <p:nvPr/>
            </p:nvSpPr>
            <p:spPr bwMode="auto">
              <a:xfrm>
                <a:off x="4848" y="816"/>
                <a:ext cx="241" cy="97"/>
              </a:xfrm>
              <a:custGeom>
                <a:avLst/>
                <a:gdLst/>
                <a:ahLst/>
                <a:cxnLst>
                  <a:cxn ang="0">
                    <a:pos x="0" y="96"/>
                  </a:cxn>
                  <a:cxn ang="0">
                    <a:pos x="192" y="0"/>
                  </a:cxn>
                  <a:cxn ang="0">
                    <a:pos x="240" y="0"/>
                  </a:cxn>
                  <a:cxn ang="0">
                    <a:pos x="48" y="96"/>
                  </a:cxn>
                  <a:cxn ang="0">
                    <a:pos x="0" y="96"/>
                  </a:cxn>
                </a:cxnLst>
                <a:rect l="0" t="0" r="r" b="b"/>
                <a:pathLst>
                  <a:path w="241" h="97">
                    <a:moveTo>
                      <a:pt x="0" y="96"/>
                    </a:moveTo>
                    <a:lnTo>
                      <a:pt x="192" y="0"/>
                    </a:lnTo>
                    <a:lnTo>
                      <a:pt x="240" y="0"/>
                    </a:lnTo>
                    <a:lnTo>
                      <a:pt x="48" y="96"/>
                    </a:lnTo>
                    <a:lnTo>
                      <a:pt x="0" y="96"/>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66" name="Freeform 463"/>
              <p:cNvSpPr>
                <a:spLocks/>
              </p:cNvSpPr>
              <p:nvPr/>
            </p:nvSpPr>
            <p:spPr bwMode="auto">
              <a:xfrm>
                <a:off x="4512" y="1920"/>
                <a:ext cx="241" cy="1009"/>
              </a:xfrm>
              <a:custGeom>
                <a:avLst/>
                <a:gdLst/>
                <a:ahLst/>
                <a:cxnLst>
                  <a:cxn ang="0">
                    <a:pos x="0" y="48"/>
                  </a:cxn>
                  <a:cxn ang="0">
                    <a:pos x="144" y="48"/>
                  </a:cxn>
                  <a:cxn ang="0">
                    <a:pos x="240" y="0"/>
                  </a:cxn>
                  <a:cxn ang="0">
                    <a:pos x="240" y="1008"/>
                  </a:cxn>
                  <a:cxn ang="0">
                    <a:pos x="0" y="1008"/>
                  </a:cxn>
                  <a:cxn ang="0">
                    <a:pos x="0" y="48"/>
                  </a:cxn>
                </a:cxnLst>
                <a:rect l="0" t="0" r="r" b="b"/>
                <a:pathLst>
                  <a:path w="241" h="1009">
                    <a:moveTo>
                      <a:pt x="0" y="48"/>
                    </a:moveTo>
                    <a:lnTo>
                      <a:pt x="144" y="48"/>
                    </a:lnTo>
                    <a:lnTo>
                      <a:pt x="240" y="0"/>
                    </a:lnTo>
                    <a:lnTo>
                      <a:pt x="240" y="1008"/>
                    </a:lnTo>
                    <a:lnTo>
                      <a:pt x="0" y="1008"/>
                    </a:lnTo>
                    <a:lnTo>
                      <a:pt x="0" y="48"/>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67" name="Freeform 464"/>
              <p:cNvSpPr>
                <a:spLocks/>
              </p:cNvSpPr>
              <p:nvPr/>
            </p:nvSpPr>
            <p:spPr bwMode="auto">
              <a:xfrm>
                <a:off x="4656" y="768"/>
                <a:ext cx="577" cy="2161"/>
              </a:xfrm>
              <a:custGeom>
                <a:avLst/>
                <a:gdLst/>
                <a:ahLst/>
                <a:cxnLst>
                  <a:cxn ang="0">
                    <a:pos x="0" y="288"/>
                  </a:cxn>
                  <a:cxn ang="0">
                    <a:pos x="576" y="0"/>
                  </a:cxn>
                  <a:cxn ang="0">
                    <a:pos x="576" y="1920"/>
                  </a:cxn>
                  <a:cxn ang="0">
                    <a:pos x="96" y="2160"/>
                  </a:cxn>
                  <a:cxn ang="0">
                    <a:pos x="96" y="1152"/>
                  </a:cxn>
                  <a:cxn ang="0">
                    <a:pos x="0" y="1200"/>
                  </a:cxn>
                  <a:cxn ang="0">
                    <a:pos x="0" y="288"/>
                  </a:cxn>
                </a:cxnLst>
                <a:rect l="0" t="0" r="r" b="b"/>
                <a:pathLst>
                  <a:path w="577" h="2161">
                    <a:moveTo>
                      <a:pt x="0" y="288"/>
                    </a:moveTo>
                    <a:lnTo>
                      <a:pt x="576" y="0"/>
                    </a:lnTo>
                    <a:lnTo>
                      <a:pt x="576" y="1920"/>
                    </a:lnTo>
                    <a:lnTo>
                      <a:pt x="96" y="2160"/>
                    </a:lnTo>
                    <a:lnTo>
                      <a:pt x="96" y="1152"/>
                    </a:lnTo>
                    <a:lnTo>
                      <a:pt x="0" y="1200"/>
                    </a:lnTo>
                    <a:lnTo>
                      <a:pt x="0" y="288"/>
                    </a:lnTo>
                  </a:path>
                </a:pathLst>
              </a:custGeom>
              <a:solidFill>
                <a:srgbClr val="676767"/>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68" name="AutoShape 465"/>
              <p:cNvSpPr>
                <a:spLocks noChangeArrowheads="1"/>
              </p:cNvSpPr>
              <p:nvPr/>
            </p:nvSpPr>
            <p:spPr bwMode="auto">
              <a:xfrm>
                <a:off x="4585" y="1966"/>
                <a:ext cx="67" cy="334"/>
              </a:xfrm>
              <a:prstGeom prst="roundRect">
                <a:avLst>
                  <a:gd name="adj" fmla="val 12495"/>
                </a:avLst>
              </a:prstGeom>
              <a:solidFill>
                <a:srgbClr val="919191"/>
              </a:solidFill>
              <a:ln w="12700">
                <a:solidFill>
                  <a:schemeClr val="tx1"/>
                </a:solidFill>
                <a:round/>
                <a:headEnd/>
                <a:tailEnd/>
              </a:ln>
              <a:effectLst/>
            </p:spPr>
            <p:txBody>
              <a:bodyPr wrap="none" anchor="ctr"/>
              <a:lstStyle/>
              <a:p>
                <a:endParaRPr lang="zh-TW" altLang="en-US"/>
              </a:p>
            </p:txBody>
          </p:sp>
          <p:grpSp>
            <p:nvGrpSpPr>
              <p:cNvPr id="469" name="Group 466"/>
              <p:cNvGrpSpPr>
                <a:grpSpLocks/>
              </p:cNvGrpSpPr>
              <p:nvPr/>
            </p:nvGrpSpPr>
            <p:grpSpPr bwMode="auto">
              <a:xfrm>
                <a:off x="4597" y="2010"/>
                <a:ext cx="41" cy="247"/>
                <a:chOff x="4597" y="2010"/>
                <a:chExt cx="41" cy="247"/>
              </a:xfrm>
            </p:grpSpPr>
            <p:sp>
              <p:nvSpPr>
                <p:cNvPr id="488" name="Freeform 467"/>
                <p:cNvSpPr>
                  <a:spLocks/>
                </p:cNvSpPr>
                <p:nvPr/>
              </p:nvSpPr>
              <p:spPr bwMode="auto">
                <a:xfrm>
                  <a:off x="4598" y="2010"/>
                  <a:ext cx="40" cy="220"/>
                </a:xfrm>
                <a:custGeom>
                  <a:avLst/>
                  <a:gdLst/>
                  <a:ahLst/>
                  <a:cxnLst>
                    <a:cxn ang="0">
                      <a:pos x="0" y="0"/>
                    </a:cxn>
                    <a:cxn ang="0">
                      <a:pos x="39" y="20"/>
                    </a:cxn>
                    <a:cxn ang="0">
                      <a:pos x="39" y="219"/>
                    </a:cxn>
                  </a:cxnLst>
                  <a:rect l="0" t="0" r="r" b="b"/>
                  <a:pathLst>
                    <a:path w="40" h="220">
                      <a:moveTo>
                        <a:pt x="0" y="0"/>
                      </a:moveTo>
                      <a:lnTo>
                        <a:pt x="39" y="20"/>
                      </a:lnTo>
                      <a:lnTo>
                        <a:pt x="39" y="219"/>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89" name="Freeform 468"/>
                <p:cNvSpPr>
                  <a:spLocks/>
                </p:cNvSpPr>
                <p:nvPr/>
              </p:nvSpPr>
              <p:spPr bwMode="auto">
                <a:xfrm>
                  <a:off x="4597" y="2012"/>
                  <a:ext cx="40" cy="245"/>
                </a:xfrm>
                <a:custGeom>
                  <a:avLst/>
                  <a:gdLst/>
                  <a:ahLst/>
                  <a:cxnLst>
                    <a:cxn ang="0">
                      <a:pos x="39" y="220"/>
                    </a:cxn>
                    <a:cxn ang="0">
                      <a:pos x="0" y="244"/>
                    </a:cxn>
                    <a:cxn ang="0">
                      <a:pos x="0" y="0"/>
                    </a:cxn>
                  </a:cxnLst>
                  <a:rect l="0" t="0" r="r" b="b"/>
                  <a:pathLst>
                    <a:path w="40" h="245">
                      <a:moveTo>
                        <a:pt x="39" y="220"/>
                      </a:moveTo>
                      <a:lnTo>
                        <a:pt x="0" y="244"/>
                      </a:lnTo>
                      <a:lnTo>
                        <a:pt x="0" y="0"/>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470" name="AutoShape 469"/>
              <p:cNvSpPr>
                <a:spLocks noChangeArrowheads="1"/>
              </p:cNvSpPr>
              <p:nvPr/>
            </p:nvSpPr>
            <p:spPr bwMode="auto">
              <a:xfrm>
                <a:off x="4585" y="2398"/>
                <a:ext cx="67" cy="334"/>
              </a:xfrm>
              <a:prstGeom prst="roundRect">
                <a:avLst>
                  <a:gd name="adj" fmla="val 12495"/>
                </a:avLst>
              </a:prstGeom>
              <a:solidFill>
                <a:srgbClr val="919191"/>
              </a:solidFill>
              <a:ln w="12700">
                <a:solidFill>
                  <a:schemeClr val="tx1"/>
                </a:solidFill>
                <a:round/>
                <a:headEnd/>
                <a:tailEnd/>
              </a:ln>
              <a:effectLst/>
            </p:spPr>
            <p:txBody>
              <a:bodyPr wrap="none" anchor="ctr"/>
              <a:lstStyle/>
              <a:p>
                <a:endParaRPr lang="zh-TW" altLang="en-US"/>
              </a:p>
            </p:txBody>
          </p:sp>
          <p:grpSp>
            <p:nvGrpSpPr>
              <p:cNvPr id="471" name="Group 470"/>
              <p:cNvGrpSpPr>
                <a:grpSpLocks/>
              </p:cNvGrpSpPr>
              <p:nvPr/>
            </p:nvGrpSpPr>
            <p:grpSpPr bwMode="auto">
              <a:xfrm>
                <a:off x="4597" y="2442"/>
                <a:ext cx="41" cy="247"/>
                <a:chOff x="4597" y="2442"/>
                <a:chExt cx="41" cy="247"/>
              </a:xfrm>
            </p:grpSpPr>
            <p:sp>
              <p:nvSpPr>
                <p:cNvPr id="486" name="Freeform 471"/>
                <p:cNvSpPr>
                  <a:spLocks/>
                </p:cNvSpPr>
                <p:nvPr/>
              </p:nvSpPr>
              <p:spPr bwMode="auto">
                <a:xfrm>
                  <a:off x="4598" y="2442"/>
                  <a:ext cx="40" cy="220"/>
                </a:xfrm>
                <a:custGeom>
                  <a:avLst/>
                  <a:gdLst/>
                  <a:ahLst/>
                  <a:cxnLst>
                    <a:cxn ang="0">
                      <a:pos x="0" y="0"/>
                    </a:cxn>
                    <a:cxn ang="0">
                      <a:pos x="39" y="20"/>
                    </a:cxn>
                    <a:cxn ang="0">
                      <a:pos x="39" y="219"/>
                    </a:cxn>
                  </a:cxnLst>
                  <a:rect l="0" t="0" r="r" b="b"/>
                  <a:pathLst>
                    <a:path w="40" h="220">
                      <a:moveTo>
                        <a:pt x="0" y="0"/>
                      </a:moveTo>
                      <a:lnTo>
                        <a:pt x="39" y="20"/>
                      </a:lnTo>
                      <a:lnTo>
                        <a:pt x="39" y="219"/>
                      </a:lnTo>
                    </a:path>
                  </a:pathLst>
                </a:custGeom>
                <a:solidFill>
                  <a:schemeClr val="bg2"/>
                </a:solidFill>
                <a:ln w="12700" cap="rnd" cmpd="sng">
                  <a:solidFill>
                    <a:schemeClr val="tx1"/>
                  </a:solidFill>
                  <a:prstDash val="solid"/>
                  <a:round/>
                  <a:headEnd type="none" w="med" len="med"/>
                  <a:tailEnd type="none" w="med" len="med"/>
                </a:ln>
                <a:effectLst/>
              </p:spPr>
              <p:txBody>
                <a:bodyPr/>
                <a:lstStyle/>
                <a:p>
                  <a:endParaRPr lang="zh-TW" altLang="en-US"/>
                </a:p>
              </p:txBody>
            </p:sp>
            <p:sp>
              <p:nvSpPr>
                <p:cNvPr id="487" name="Freeform 472"/>
                <p:cNvSpPr>
                  <a:spLocks/>
                </p:cNvSpPr>
                <p:nvPr/>
              </p:nvSpPr>
              <p:spPr bwMode="auto">
                <a:xfrm>
                  <a:off x="4597" y="2444"/>
                  <a:ext cx="40" cy="245"/>
                </a:xfrm>
                <a:custGeom>
                  <a:avLst/>
                  <a:gdLst/>
                  <a:ahLst/>
                  <a:cxnLst>
                    <a:cxn ang="0">
                      <a:pos x="39" y="220"/>
                    </a:cxn>
                    <a:cxn ang="0">
                      <a:pos x="0" y="244"/>
                    </a:cxn>
                    <a:cxn ang="0">
                      <a:pos x="0" y="0"/>
                    </a:cxn>
                  </a:cxnLst>
                  <a:rect l="0" t="0" r="r" b="b"/>
                  <a:pathLst>
                    <a:path w="40" h="245">
                      <a:moveTo>
                        <a:pt x="39" y="220"/>
                      </a:moveTo>
                      <a:lnTo>
                        <a:pt x="0" y="244"/>
                      </a:lnTo>
                      <a:lnTo>
                        <a:pt x="0" y="0"/>
                      </a:lnTo>
                    </a:path>
                  </a:pathLst>
                </a:custGeom>
                <a:solidFill>
                  <a:schemeClr val="bg2"/>
                </a:solidFill>
                <a:ln w="12700" cap="rnd" cmpd="sng">
                  <a:solidFill>
                    <a:schemeClr val="tx1"/>
                  </a:solidFill>
                  <a:prstDash val="solid"/>
                  <a:round/>
                  <a:headEnd type="none" w="med" len="med"/>
                  <a:tailEnd type="none" w="med" len="med"/>
                </a:ln>
                <a:effectLst/>
              </p:spPr>
              <p:txBody>
                <a:bodyPr/>
                <a:lstStyle/>
                <a:p>
                  <a:endParaRPr lang="zh-TW" altLang="en-US"/>
                </a:p>
              </p:txBody>
            </p:sp>
          </p:grpSp>
          <p:sp>
            <p:nvSpPr>
              <p:cNvPr id="472" name="Rectangle 473"/>
              <p:cNvSpPr>
                <a:spLocks noChangeArrowheads="1"/>
              </p:cNvSpPr>
              <p:nvPr/>
            </p:nvSpPr>
            <p:spPr bwMode="auto">
              <a:xfrm>
                <a:off x="4420" y="1060"/>
                <a:ext cx="232" cy="904"/>
              </a:xfrm>
              <a:prstGeom prst="rect">
                <a:avLst/>
              </a:prstGeom>
              <a:solidFill>
                <a:schemeClr val="folHlink"/>
              </a:solidFill>
              <a:ln w="12700">
                <a:solidFill>
                  <a:schemeClr val="tx1"/>
                </a:solidFill>
                <a:miter lim="800000"/>
                <a:headEnd/>
                <a:tailEnd/>
              </a:ln>
              <a:effectLst/>
            </p:spPr>
            <p:txBody>
              <a:bodyPr wrap="none" anchor="ctr"/>
              <a:lstStyle/>
              <a:p>
                <a:endParaRPr lang="zh-TW" altLang="en-US"/>
              </a:p>
            </p:txBody>
          </p:sp>
          <p:sp>
            <p:nvSpPr>
              <p:cNvPr id="473" name="Oval 474"/>
              <p:cNvSpPr>
                <a:spLocks noChangeArrowheads="1"/>
              </p:cNvSpPr>
              <p:nvPr/>
            </p:nvSpPr>
            <p:spPr bwMode="auto">
              <a:xfrm>
                <a:off x="4510" y="1084"/>
                <a:ext cx="40" cy="40"/>
              </a:xfrm>
              <a:prstGeom prst="ellipse">
                <a:avLst/>
              </a:prstGeom>
              <a:solidFill>
                <a:srgbClr val="676767"/>
              </a:solidFill>
              <a:ln w="12700">
                <a:solidFill>
                  <a:schemeClr val="tx1"/>
                </a:solidFill>
                <a:round/>
                <a:headEnd/>
                <a:tailEnd/>
              </a:ln>
              <a:effectLst/>
            </p:spPr>
            <p:txBody>
              <a:bodyPr wrap="none" anchor="ctr"/>
              <a:lstStyle/>
              <a:p>
                <a:endParaRPr lang="zh-TW" altLang="en-US"/>
              </a:p>
            </p:txBody>
          </p:sp>
          <p:grpSp>
            <p:nvGrpSpPr>
              <p:cNvPr id="474" name="Group 475"/>
              <p:cNvGrpSpPr>
                <a:grpSpLocks/>
              </p:cNvGrpSpPr>
              <p:nvPr/>
            </p:nvGrpSpPr>
            <p:grpSpPr bwMode="auto">
              <a:xfrm>
                <a:off x="4510" y="1204"/>
                <a:ext cx="40" cy="376"/>
                <a:chOff x="4510" y="1204"/>
                <a:chExt cx="40" cy="376"/>
              </a:xfrm>
            </p:grpSpPr>
            <p:sp>
              <p:nvSpPr>
                <p:cNvPr id="475" name="Rectangle 476"/>
                <p:cNvSpPr>
                  <a:spLocks noChangeArrowheads="1"/>
                </p:cNvSpPr>
                <p:nvPr/>
              </p:nvSpPr>
              <p:spPr bwMode="auto">
                <a:xfrm>
                  <a:off x="4510" y="1204"/>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476" name="Rectangle 477"/>
                <p:cNvSpPr>
                  <a:spLocks noChangeArrowheads="1"/>
                </p:cNvSpPr>
                <p:nvPr/>
              </p:nvSpPr>
              <p:spPr bwMode="auto">
                <a:xfrm>
                  <a:off x="4510" y="1239"/>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477" name="Rectangle 478"/>
                <p:cNvSpPr>
                  <a:spLocks noChangeArrowheads="1"/>
                </p:cNvSpPr>
                <p:nvPr/>
              </p:nvSpPr>
              <p:spPr bwMode="auto">
                <a:xfrm>
                  <a:off x="4510" y="1274"/>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478" name="Rectangle 479"/>
                <p:cNvSpPr>
                  <a:spLocks noChangeArrowheads="1"/>
                </p:cNvSpPr>
                <p:nvPr/>
              </p:nvSpPr>
              <p:spPr bwMode="auto">
                <a:xfrm>
                  <a:off x="4510" y="1309"/>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479" name="Rectangle 480"/>
                <p:cNvSpPr>
                  <a:spLocks noChangeArrowheads="1"/>
                </p:cNvSpPr>
                <p:nvPr/>
              </p:nvSpPr>
              <p:spPr bwMode="auto">
                <a:xfrm>
                  <a:off x="4510" y="1344"/>
                  <a:ext cx="40" cy="2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480" name="Rectangle 481"/>
                <p:cNvSpPr>
                  <a:spLocks noChangeArrowheads="1"/>
                </p:cNvSpPr>
                <p:nvPr/>
              </p:nvSpPr>
              <p:spPr bwMode="auto">
                <a:xfrm>
                  <a:off x="4510" y="1378"/>
                  <a:ext cx="40" cy="28"/>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481" name="Rectangle 482"/>
                <p:cNvSpPr>
                  <a:spLocks noChangeArrowheads="1"/>
                </p:cNvSpPr>
                <p:nvPr/>
              </p:nvSpPr>
              <p:spPr bwMode="auto">
                <a:xfrm>
                  <a:off x="4510" y="1414"/>
                  <a:ext cx="40" cy="26"/>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482" name="Rectangle 483"/>
                <p:cNvSpPr>
                  <a:spLocks noChangeArrowheads="1"/>
                </p:cNvSpPr>
                <p:nvPr/>
              </p:nvSpPr>
              <p:spPr bwMode="auto">
                <a:xfrm>
                  <a:off x="4510" y="1448"/>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483" name="Rectangle 484"/>
                <p:cNvSpPr>
                  <a:spLocks noChangeArrowheads="1"/>
                </p:cNvSpPr>
                <p:nvPr/>
              </p:nvSpPr>
              <p:spPr bwMode="auto">
                <a:xfrm>
                  <a:off x="4510" y="1483"/>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484" name="Rectangle 485"/>
                <p:cNvSpPr>
                  <a:spLocks noChangeArrowheads="1"/>
                </p:cNvSpPr>
                <p:nvPr/>
              </p:nvSpPr>
              <p:spPr bwMode="auto">
                <a:xfrm>
                  <a:off x="4510" y="1518"/>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sp>
              <p:nvSpPr>
                <p:cNvPr id="485" name="Rectangle 486"/>
                <p:cNvSpPr>
                  <a:spLocks noChangeArrowheads="1"/>
                </p:cNvSpPr>
                <p:nvPr/>
              </p:nvSpPr>
              <p:spPr bwMode="auto">
                <a:xfrm>
                  <a:off x="4510" y="1553"/>
                  <a:ext cx="40" cy="27"/>
                </a:xfrm>
                <a:prstGeom prst="rect">
                  <a:avLst/>
                </a:prstGeom>
                <a:solidFill>
                  <a:srgbClr val="DBFFB8"/>
                </a:solidFill>
                <a:ln w="12700">
                  <a:solidFill>
                    <a:schemeClr val="tx1"/>
                  </a:solidFill>
                  <a:miter lim="800000"/>
                  <a:headEnd/>
                  <a:tailEnd/>
                </a:ln>
                <a:effectLst/>
              </p:spPr>
              <p:txBody>
                <a:bodyPr wrap="none" anchor="ctr"/>
                <a:lstStyle/>
                <a:p>
                  <a:endParaRPr lang="zh-TW" altLang="en-US"/>
                </a:p>
              </p:txBody>
            </p:sp>
          </p:grpSp>
        </p:grpSp>
      </p:grpSp>
      <p:sp>
        <p:nvSpPr>
          <p:cNvPr id="490" name="Rectangle 2"/>
          <p:cNvSpPr txBox="1">
            <a:spLocks noChangeArrowheads="1"/>
          </p:cNvSpPr>
          <p:nvPr/>
        </p:nvSpPr>
        <p:spPr>
          <a:xfrm>
            <a:off x="591443" y="1556792"/>
            <a:ext cx="8301037" cy="350838"/>
          </a:xfrm>
          <a:prstGeom prst="rect">
            <a:avLst/>
          </a:prstGeom>
          <a:noFill/>
          <a:ln/>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altLang="zh-CN" sz="2800" b="0" i="0" u="none" strike="noStrike" kern="1200" cap="none" spc="0" normalizeH="0" baseline="0" noProof="0" dirty="0" smtClean="0">
                <a:ln>
                  <a:noFill/>
                </a:ln>
                <a:solidFill>
                  <a:schemeClr val="tx2"/>
                </a:solidFill>
                <a:effectLst/>
                <a:uLnTx/>
                <a:uFillTx/>
                <a:latin typeface="+mj-lt"/>
                <a:ea typeface="+mj-ea"/>
                <a:cs typeface="+mj-cs"/>
              </a:rPr>
              <a:t>S7-400:</a:t>
            </a:r>
            <a:r>
              <a:rPr kumimoji="0" lang="zh-CN" altLang="en-US" sz="2800" b="0" i="0" u="none" strike="noStrike" kern="1200" cap="none" spc="0" normalizeH="0" baseline="0" noProof="0" dirty="0" smtClean="0">
                <a:ln>
                  <a:noFill/>
                </a:ln>
                <a:solidFill>
                  <a:schemeClr val="tx2"/>
                </a:solidFill>
                <a:effectLst/>
                <a:uLnTx/>
                <a:uFillTx/>
                <a:latin typeface="+mj-lt"/>
                <a:ea typeface="黑体" pitchFamily="49" charset="-122"/>
                <a:cs typeface="+mj-cs"/>
              </a:rPr>
              <a:t>模組</a:t>
            </a:r>
            <a:endParaRPr kumimoji="0" lang="zh-CN" altLang="zh-CN" sz="2800" b="0" i="0" u="none" strike="noStrike" kern="1200" cap="none" spc="0" normalizeH="0" baseline="0" noProof="0" dirty="0">
              <a:ln>
                <a:noFill/>
              </a:ln>
              <a:solidFill>
                <a:schemeClr val="tx2"/>
              </a:solidFill>
              <a:effectLst/>
              <a:uLnTx/>
              <a:uFillTx/>
              <a:latin typeface="+mj-lt"/>
              <a:ea typeface="黑体" pitchFamily="49"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500" fill="hold"/>
                                        <p:tgtEl>
                                          <p:spTgt spid="110"/>
                                        </p:tgtEl>
                                        <p:attrNameLst>
                                          <p:attrName>ppt_x</p:attrName>
                                        </p:attrNameLst>
                                      </p:cBhvr>
                                      <p:tavLst>
                                        <p:tav tm="0">
                                          <p:val>
                                            <p:strVal val="1+#ppt_w/2"/>
                                          </p:val>
                                        </p:tav>
                                        <p:tav tm="100000">
                                          <p:val>
                                            <p:strVal val="#ppt_x"/>
                                          </p:val>
                                        </p:tav>
                                      </p:tavLst>
                                    </p:anim>
                                    <p:anim calcmode="lin" valueType="num">
                                      <p:cBhvr additive="base">
                                        <p:cTn id="14" dur="5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66"/>
                                        </p:tgtEl>
                                        <p:attrNameLst>
                                          <p:attrName>style.visibility</p:attrName>
                                        </p:attrNameLst>
                                      </p:cBhvr>
                                      <p:to>
                                        <p:strVal val="visible"/>
                                      </p:to>
                                    </p:set>
                                    <p:anim calcmode="lin" valueType="num">
                                      <p:cBhvr additive="base">
                                        <p:cTn id="19" dur="500" fill="hold"/>
                                        <p:tgtEl>
                                          <p:spTgt spid="166"/>
                                        </p:tgtEl>
                                        <p:attrNameLst>
                                          <p:attrName>ppt_x</p:attrName>
                                        </p:attrNameLst>
                                      </p:cBhvr>
                                      <p:tavLst>
                                        <p:tav tm="0">
                                          <p:val>
                                            <p:strVal val="1+#ppt_w/2"/>
                                          </p:val>
                                        </p:tav>
                                        <p:tav tm="100000">
                                          <p:val>
                                            <p:strVal val="#ppt_x"/>
                                          </p:val>
                                        </p:tav>
                                      </p:tavLst>
                                    </p:anim>
                                    <p:anim calcmode="lin" valueType="num">
                                      <p:cBhvr additive="base">
                                        <p:cTn id="20" dur="500" fill="hold"/>
                                        <p:tgtEl>
                                          <p:spTgt spid="16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21"/>
                                        </p:tgtEl>
                                        <p:attrNameLst>
                                          <p:attrName>style.visibility</p:attrName>
                                        </p:attrNameLst>
                                      </p:cBhvr>
                                      <p:to>
                                        <p:strVal val="visible"/>
                                      </p:to>
                                    </p:set>
                                    <p:anim calcmode="lin" valueType="num">
                                      <p:cBhvr additive="base">
                                        <p:cTn id="25" dur="500" fill="hold"/>
                                        <p:tgtEl>
                                          <p:spTgt spid="221"/>
                                        </p:tgtEl>
                                        <p:attrNameLst>
                                          <p:attrName>ppt_x</p:attrName>
                                        </p:attrNameLst>
                                      </p:cBhvr>
                                      <p:tavLst>
                                        <p:tav tm="0">
                                          <p:val>
                                            <p:strVal val="1+#ppt_w/2"/>
                                          </p:val>
                                        </p:tav>
                                        <p:tav tm="100000">
                                          <p:val>
                                            <p:strVal val="#ppt_x"/>
                                          </p:val>
                                        </p:tav>
                                      </p:tavLst>
                                    </p:anim>
                                    <p:anim calcmode="lin" valueType="num">
                                      <p:cBhvr additive="base">
                                        <p:cTn id="26" dur="500" fill="hold"/>
                                        <p:tgtEl>
                                          <p:spTgt spid="22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76"/>
                                        </p:tgtEl>
                                        <p:attrNameLst>
                                          <p:attrName>style.visibility</p:attrName>
                                        </p:attrNameLst>
                                      </p:cBhvr>
                                      <p:to>
                                        <p:strVal val="visible"/>
                                      </p:to>
                                    </p:set>
                                    <p:anim calcmode="lin" valueType="num">
                                      <p:cBhvr additive="base">
                                        <p:cTn id="31" dur="500" fill="hold"/>
                                        <p:tgtEl>
                                          <p:spTgt spid="276"/>
                                        </p:tgtEl>
                                        <p:attrNameLst>
                                          <p:attrName>ppt_x</p:attrName>
                                        </p:attrNameLst>
                                      </p:cBhvr>
                                      <p:tavLst>
                                        <p:tav tm="0">
                                          <p:val>
                                            <p:strVal val="1+#ppt_w/2"/>
                                          </p:val>
                                        </p:tav>
                                        <p:tav tm="100000">
                                          <p:val>
                                            <p:strVal val="#ppt_x"/>
                                          </p:val>
                                        </p:tav>
                                      </p:tavLst>
                                    </p:anim>
                                    <p:anim calcmode="lin" valueType="num">
                                      <p:cBhvr additive="base">
                                        <p:cTn id="32" dur="500" fill="hold"/>
                                        <p:tgtEl>
                                          <p:spTgt spid="27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31"/>
                                        </p:tgtEl>
                                        <p:attrNameLst>
                                          <p:attrName>style.visibility</p:attrName>
                                        </p:attrNameLst>
                                      </p:cBhvr>
                                      <p:to>
                                        <p:strVal val="visible"/>
                                      </p:to>
                                    </p:set>
                                    <p:anim calcmode="lin" valueType="num">
                                      <p:cBhvr additive="base">
                                        <p:cTn id="37" dur="500" fill="hold"/>
                                        <p:tgtEl>
                                          <p:spTgt spid="331"/>
                                        </p:tgtEl>
                                        <p:attrNameLst>
                                          <p:attrName>ppt_x</p:attrName>
                                        </p:attrNameLst>
                                      </p:cBhvr>
                                      <p:tavLst>
                                        <p:tav tm="0">
                                          <p:val>
                                            <p:strVal val="1+#ppt_w/2"/>
                                          </p:val>
                                        </p:tav>
                                        <p:tav tm="100000">
                                          <p:val>
                                            <p:strVal val="#ppt_x"/>
                                          </p:val>
                                        </p:tav>
                                      </p:tavLst>
                                    </p:anim>
                                    <p:anim calcmode="lin" valueType="num">
                                      <p:cBhvr additive="base">
                                        <p:cTn id="38" dur="500" fill="hold"/>
                                        <p:tgtEl>
                                          <p:spTgt spid="33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72"/>
                                        </p:tgtEl>
                                        <p:attrNameLst>
                                          <p:attrName>style.visibility</p:attrName>
                                        </p:attrNameLst>
                                      </p:cBhvr>
                                      <p:to>
                                        <p:strVal val="visible"/>
                                      </p:to>
                                    </p:set>
                                    <p:anim calcmode="lin" valueType="num">
                                      <p:cBhvr additive="base">
                                        <p:cTn id="43" dur="500" fill="hold"/>
                                        <p:tgtEl>
                                          <p:spTgt spid="372"/>
                                        </p:tgtEl>
                                        <p:attrNameLst>
                                          <p:attrName>ppt_x</p:attrName>
                                        </p:attrNameLst>
                                      </p:cBhvr>
                                      <p:tavLst>
                                        <p:tav tm="0">
                                          <p:val>
                                            <p:strVal val="1+#ppt_w/2"/>
                                          </p:val>
                                        </p:tav>
                                        <p:tav tm="100000">
                                          <p:val>
                                            <p:strVal val="#ppt_x"/>
                                          </p:val>
                                        </p:tav>
                                      </p:tavLst>
                                    </p:anim>
                                    <p:anim calcmode="lin" valueType="num">
                                      <p:cBhvr additive="base">
                                        <p:cTn id="44" dur="500" fill="hold"/>
                                        <p:tgtEl>
                                          <p:spTgt spid="37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427"/>
                                        </p:tgtEl>
                                        <p:attrNameLst>
                                          <p:attrName>style.visibility</p:attrName>
                                        </p:attrNameLst>
                                      </p:cBhvr>
                                      <p:to>
                                        <p:strVal val="visible"/>
                                      </p:to>
                                    </p:set>
                                    <p:anim calcmode="lin" valueType="num">
                                      <p:cBhvr additive="base">
                                        <p:cTn id="49" dur="500" fill="hold"/>
                                        <p:tgtEl>
                                          <p:spTgt spid="427"/>
                                        </p:tgtEl>
                                        <p:attrNameLst>
                                          <p:attrName>ppt_x</p:attrName>
                                        </p:attrNameLst>
                                      </p:cBhvr>
                                      <p:tavLst>
                                        <p:tav tm="0">
                                          <p:val>
                                            <p:strVal val="1+#ppt_w/2"/>
                                          </p:val>
                                        </p:tav>
                                        <p:tav tm="100000">
                                          <p:val>
                                            <p:strVal val="#ppt_x"/>
                                          </p:val>
                                        </p:tav>
                                      </p:tavLst>
                                    </p:anim>
                                    <p:anim calcmode="lin" valueType="num">
                                      <p:cBhvr additive="base">
                                        <p:cTn id="50" dur="500" fill="hold"/>
                                        <p:tgtEl>
                                          <p:spTgt spid="42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457"/>
                                        </p:tgtEl>
                                        <p:attrNameLst>
                                          <p:attrName>style.visibility</p:attrName>
                                        </p:attrNameLst>
                                      </p:cBhvr>
                                      <p:to>
                                        <p:strVal val="visible"/>
                                      </p:to>
                                    </p:set>
                                    <p:anim calcmode="lin" valueType="num">
                                      <p:cBhvr additive="base">
                                        <p:cTn id="55" dur="500" fill="hold"/>
                                        <p:tgtEl>
                                          <p:spTgt spid="457"/>
                                        </p:tgtEl>
                                        <p:attrNameLst>
                                          <p:attrName>ppt_x</p:attrName>
                                        </p:attrNameLst>
                                      </p:cBhvr>
                                      <p:tavLst>
                                        <p:tav tm="0">
                                          <p:val>
                                            <p:strVal val="1+#ppt_w/2"/>
                                          </p:val>
                                        </p:tav>
                                        <p:tav tm="100000">
                                          <p:val>
                                            <p:strVal val="#ppt_x"/>
                                          </p:val>
                                        </p:tav>
                                      </p:tavLst>
                                    </p:anim>
                                    <p:anim calcmode="lin" valueType="num">
                                      <p:cBhvr additive="base">
                                        <p:cTn id="56" dur="500" fill="hold"/>
                                        <p:tgtEl>
                                          <p:spTgt spid="4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西門子</a:t>
            </a:r>
            <a:r>
              <a:rPr lang="en-US" altLang="zh-TW" dirty="0" smtClean="0"/>
              <a:t>PLC</a:t>
            </a:r>
            <a:r>
              <a:rPr lang="zh-TW" altLang="en-US" dirty="0" smtClean="0"/>
              <a:t>介紹</a:t>
            </a:r>
            <a:r>
              <a:rPr lang="en-US" altLang="zh-TW" dirty="0" smtClean="0"/>
              <a:t>- S7-S400</a:t>
            </a:r>
            <a:endParaRPr lang="zh-TW" dirty="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32</a:t>
            </a:fld>
            <a:endParaRPr lang="zh-TW" altLang="en-US">
              <a:solidFill>
                <a:srgbClr val="FFFFFF"/>
              </a:solidFill>
            </a:endParaRPr>
          </a:p>
        </p:txBody>
      </p:sp>
      <p:sp>
        <p:nvSpPr>
          <p:cNvPr id="6" name="Rectangle 3"/>
          <p:cNvSpPr>
            <a:spLocks noChangeArrowheads="1"/>
          </p:cNvSpPr>
          <p:nvPr/>
        </p:nvSpPr>
        <p:spPr bwMode="auto">
          <a:xfrm>
            <a:off x="7665801" y="6480594"/>
            <a:ext cx="1442703" cy="332782"/>
          </a:xfrm>
          <a:prstGeom prst="rect">
            <a:avLst/>
          </a:prstGeom>
          <a:noFill/>
          <a:ln w="9525">
            <a:noFill/>
            <a:miter lim="800000"/>
            <a:headEnd/>
            <a:tailEnd/>
          </a:ln>
          <a:effectLst/>
        </p:spPr>
        <p:txBody>
          <a:bodyPr wrap="none" lIns="82550" tIns="42862" rIns="82550" bIns="42862">
            <a:spAutoFit/>
          </a:bodyPr>
          <a:lstStyle/>
          <a:p>
            <a:pPr defTabSz="687388"/>
            <a:r>
              <a:rPr kumimoji="1" lang="zh-CN" altLang="en-US" sz="800" baseline="30000" dirty="0" smtClean="0"/>
              <a:t>*)</a:t>
            </a:r>
            <a:r>
              <a:rPr kumimoji="1" lang="zh-CN" altLang="en-US" sz="800" dirty="0" smtClean="0"/>
              <a:t> </a:t>
            </a:r>
            <a:r>
              <a:rPr kumimoji="1" lang="en-US" altLang="zh-CN" sz="800" dirty="0" smtClean="0"/>
              <a:t>1Byte = 8</a:t>
            </a:r>
            <a:r>
              <a:rPr kumimoji="1" lang="zh-TW" altLang="en-US" sz="800" dirty="0" smtClean="0"/>
              <a:t>數位量輸入</a:t>
            </a:r>
            <a:r>
              <a:rPr kumimoji="1" lang="en-US" altLang="zh-TW" sz="800" dirty="0" smtClean="0"/>
              <a:t>/</a:t>
            </a:r>
            <a:r>
              <a:rPr kumimoji="1" lang="zh-TW" altLang="en-US" sz="800" dirty="0" smtClean="0"/>
              <a:t>輸出</a:t>
            </a:r>
            <a:endParaRPr kumimoji="1" lang="zh-CN" altLang="en-US" sz="800" dirty="0"/>
          </a:p>
          <a:p>
            <a:pPr defTabSz="687388"/>
            <a:r>
              <a:rPr kumimoji="1" lang="zh-CN" altLang="en-US" sz="800" dirty="0" smtClean="0"/>
              <a:t>   </a:t>
            </a:r>
            <a:r>
              <a:rPr kumimoji="1" lang="en-US" altLang="zh-CN" sz="800" dirty="0" smtClean="0"/>
              <a:t>2Byte = 1</a:t>
            </a:r>
            <a:r>
              <a:rPr kumimoji="1" lang="zh-TW" altLang="en-US" sz="800" dirty="0" smtClean="0"/>
              <a:t>模擬量輸入</a:t>
            </a:r>
            <a:r>
              <a:rPr kumimoji="1" lang="en-US" altLang="zh-TW" sz="800" dirty="0" smtClean="0"/>
              <a:t>/</a:t>
            </a:r>
            <a:r>
              <a:rPr kumimoji="1" lang="zh-TW" altLang="en-US" sz="800" dirty="0" smtClean="0"/>
              <a:t>輸出</a:t>
            </a:r>
            <a:endParaRPr kumimoji="1" lang="zh-CN" altLang="en-US" sz="800" dirty="0"/>
          </a:p>
        </p:txBody>
      </p:sp>
      <p:sp>
        <p:nvSpPr>
          <p:cNvPr id="7" name="Rectangle 4"/>
          <p:cNvSpPr>
            <a:spLocks noChangeArrowheads="1"/>
          </p:cNvSpPr>
          <p:nvPr/>
        </p:nvSpPr>
        <p:spPr bwMode="auto">
          <a:xfrm>
            <a:off x="724222" y="2081162"/>
            <a:ext cx="1603003" cy="5010986"/>
          </a:xfrm>
          <a:prstGeom prst="rect">
            <a:avLst/>
          </a:prstGeom>
          <a:noFill/>
          <a:ln w="9525">
            <a:noFill/>
            <a:miter lim="800000"/>
            <a:headEnd/>
            <a:tailEnd/>
          </a:ln>
          <a:effectLst/>
        </p:spPr>
        <p:txBody>
          <a:bodyPr wrap="none" lIns="82550" tIns="42862" rIns="82550" bIns="42862">
            <a:spAutoFit/>
          </a:bodyPr>
          <a:lstStyle/>
          <a:p>
            <a:pPr defTabSz="687388"/>
            <a:endParaRPr kumimoji="1" lang="zh-CN" altLang="en-US" sz="1000" dirty="0"/>
          </a:p>
          <a:p>
            <a:pPr defTabSz="687388"/>
            <a:endParaRPr kumimoji="1" lang="zh-CN" altLang="en-US" sz="1000" dirty="0"/>
          </a:p>
          <a:p>
            <a:pPr defTabSz="687388"/>
            <a:r>
              <a:rPr kumimoji="1" lang="zh-TW" altLang="en-US" sz="1000" dirty="0" smtClean="0"/>
              <a:t>每條二進位指令的</a:t>
            </a:r>
            <a:endParaRPr kumimoji="1" lang="zh-CN" altLang="en-US" sz="1000" dirty="0"/>
          </a:p>
          <a:p>
            <a:pPr defTabSz="687388"/>
            <a:r>
              <a:rPr kumimoji="1" lang="zh-CN" altLang="en-US" sz="1000" dirty="0" smtClean="0"/>
              <a:t>     執行時間</a:t>
            </a:r>
            <a:endParaRPr kumimoji="1" lang="zh-CN" altLang="en-US" sz="1000" dirty="0"/>
          </a:p>
          <a:p>
            <a:pPr defTabSz="687388"/>
            <a:r>
              <a:rPr kumimoji="1" lang="zh-CN" altLang="en-US" sz="1000" dirty="0" smtClean="0"/>
              <a:t>     裝入</a:t>
            </a:r>
            <a:r>
              <a:rPr kumimoji="1" lang="en-US" altLang="zh-CN" sz="1000" dirty="0" smtClean="0"/>
              <a:t>/</a:t>
            </a:r>
            <a:r>
              <a:rPr kumimoji="1" lang="zh-CN" altLang="en-US" sz="1000" dirty="0" smtClean="0"/>
              <a:t>傳遞 </a:t>
            </a:r>
            <a:r>
              <a:rPr kumimoji="1" lang="en-US" altLang="zh-CN" sz="1000" dirty="0" smtClean="0"/>
              <a:t>(</a:t>
            </a:r>
            <a:r>
              <a:rPr kumimoji="1" lang="zh-CN" altLang="en-US" sz="1000" dirty="0" smtClean="0"/>
              <a:t>字</a:t>
            </a:r>
            <a:r>
              <a:rPr kumimoji="1" lang="en-US" altLang="zh-CN" sz="1000" dirty="0" smtClean="0"/>
              <a:t>)</a:t>
            </a:r>
            <a:endParaRPr kumimoji="1" lang="zh-CN" altLang="en-US" sz="1000" dirty="0"/>
          </a:p>
          <a:p>
            <a:pPr defTabSz="687388"/>
            <a:r>
              <a:rPr kumimoji="1" lang="zh-CN" altLang="en-US" sz="1000" dirty="0" smtClean="0"/>
              <a:t>     </a:t>
            </a:r>
            <a:r>
              <a:rPr kumimoji="1" lang="en-US" altLang="zh-CN" sz="1000" dirty="0" smtClean="0"/>
              <a:t>16</a:t>
            </a:r>
            <a:r>
              <a:rPr kumimoji="1" lang="zh-CN" altLang="en-US" sz="1000" dirty="0" smtClean="0"/>
              <a:t>位元定點數 </a:t>
            </a:r>
            <a:r>
              <a:rPr kumimoji="1" lang="en-US" altLang="zh-CN" sz="1000" dirty="0" smtClean="0"/>
              <a:t>(+/-)</a:t>
            </a:r>
            <a:endParaRPr kumimoji="1" lang="zh-CN" altLang="en-US" sz="1000" dirty="0"/>
          </a:p>
          <a:p>
            <a:pPr defTabSz="687388"/>
            <a:r>
              <a:rPr kumimoji="1" lang="zh-CN" altLang="en-US" sz="1000" dirty="0"/>
              <a:t>     </a:t>
            </a:r>
            <a:r>
              <a:rPr kumimoji="1" lang="en-US" altLang="zh-CN" sz="1000" dirty="0" smtClean="0"/>
              <a:t>IEEE</a:t>
            </a:r>
            <a:r>
              <a:rPr kumimoji="1" lang="zh-CN" altLang="en-US" sz="1000" dirty="0" smtClean="0"/>
              <a:t>浮點數 </a:t>
            </a:r>
            <a:r>
              <a:rPr kumimoji="1" lang="en-US" altLang="zh-CN" sz="1000" dirty="0" smtClean="0"/>
              <a:t>(+/-)</a:t>
            </a:r>
            <a:endParaRPr kumimoji="1" lang="zh-CN" altLang="en-US" sz="1000" dirty="0"/>
          </a:p>
          <a:p>
            <a:pPr defTabSz="687388"/>
            <a:endParaRPr kumimoji="1" lang="zh-CN" altLang="en-US" sz="1000" dirty="0"/>
          </a:p>
          <a:p>
            <a:pPr defTabSz="687388"/>
            <a:r>
              <a:rPr kumimoji="1" lang="zh-CN" altLang="en-US" sz="1000" dirty="0" smtClean="0"/>
              <a:t>用戶記憶體</a:t>
            </a:r>
            <a:endParaRPr kumimoji="1" lang="zh-CN" altLang="en-US" sz="1000" dirty="0"/>
          </a:p>
          <a:p>
            <a:pPr defTabSz="687388"/>
            <a:r>
              <a:rPr kumimoji="1" lang="zh-CN" altLang="en-US" sz="1000" dirty="0" smtClean="0"/>
              <a:t>    工作記憶體</a:t>
            </a:r>
            <a:endParaRPr kumimoji="1" lang="zh-CN" altLang="en-US" sz="1000" dirty="0"/>
          </a:p>
          <a:p>
            <a:pPr defTabSz="687388"/>
            <a:r>
              <a:rPr kumimoji="1" lang="zh-TW" altLang="en-US" sz="1000" dirty="0" smtClean="0"/>
              <a:t>     裝載記憶體 </a:t>
            </a:r>
            <a:r>
              <a:rPr kumimoji="1" lang="en-US" altLang="zh-TW" sz="1000" dirty="0" smtClean="0"/>
              <a:t>(</a:t>
            </a:r>
            <a:r>
              <a:rPr kumimoji="1" lang="zh-TW" altLang="en-US" sz="1000" dirty="0" smtClean="0"/>
              <a:t>內部集成</a:t>
            </a:r>
            <a:r>
              <a:rPr kumimoji="1" lang="en-US" altLang="zh-TW" sz="1000" dirty="0" smtClean="0"/>
              <a:t>)</a:t>
            </a:r>
            <a:endParaRPr kumimoji="1" lang="zh-CN" altLang="en-US" sz="1000" dirty="0"/>
          </a:p>
          <a:p>
            <a:pPr defTabSz="687388"/>
            <a:r>
              <a:rPr kumimoji="1" lang="zh-TW" altLang="en-US" sz="1000" dirty="0" smtClean="0"/>
              <a:t>     裝載記憶體 </a:t>
            </a:r>
            <a:r>
              <a:rPr kumimoji="1" lang="en-US" altLang="zh-TW" sz="1000" dirty="0" smtClean="0"/>
              <a:t>(</a:t>
            </a:r>
            <a:r>
              <a:rPr kumimoji="1" lang="zh-TW" altLang="en-US" sz="1000" dirty="0" smtClean="0"/>
              <a:t>外部</a:t>
            </a:r>
            <a:r>
              <a:rPr kumimoji="1" lang="en-US" altLang="zh-TW" sz="1000" dirty="0" smtClean="0"/>
              <a:t>)</a:t>
            </a:r>
            <a:endParaRPr kumimoji="1" lang="zh-CN" altLang="en-US" sz="1000" dirty="0"/>
          </a:p>
          <a:p>
            <a:pPr defTabSz="687388"/>
            <a:endParaRPr kumimoji="1" lang="zh-CN" altLang="en-US" sz="1000" dirty="0"/>
          </a:p>
          <a:p>
            <a:pPr defTabSz="687388"/>
            <a:r>
              <a:rPr kumimoji="1" lang="zh-CN" altLang="en-US" sz="1000" dirty="0" smtClean="0"/>
              <a:t>操作資源</a:t>
            </a:r>
            <a:endParaRPr kumimoji="1" lang="zh-CN" altLang="en-US" sz="1000" dirty="0"/>
          </a:p>
          <a:p>
            <a:pPr defTabSz="687388"/>
            <a:r>
              <a:rPr kumimoji="1" lang="zh-TW" altLang="en-US" sz="1000" dirty="0" smtClean="0"/>
              <a:t>    記憶體標誌</a:t>
            </a:r>
            <a:r>
              <a:rPr kumimoji="1" lang="en-US" altLang="zh-TW" sz="1000" dirty="0" smtClean="0"/>
              <a:t>(</a:t>
            </a:r>
            <a:r>
              <a:rPr kumimoji="1" lang="zh-TW" altLang="en-US" sz="1000" dirty="0" smtClean="0"/>
              <a:t>位元</a:t>
            </a:r>
            <a:r>
              <a:rPr kumimoji="1" lang="en-US" altLang="zh-TW" sz="1000" dirty="0" smtClean="0"/>
              <a:t>)</a:t>
            </a:r>
            <a:endParaRPr kumimoji="1" lang="zh-CN" altLang="en-US" sz="1000" dirty="0"/>
          </a:p>
          <a:p>
            <a:pPr defTabSz="687388"/>
            <a:r>
              <a:rPr kumimoji="1" lang="zh-CN" altLang="en-US" sz="1000" dirty="0" smtClean="0"/>
              <a:t>     時鐘記憶體</a:t>
            </a:r>
            <a:endParaRPr kumimoji="1" lang="zh-CN" altLang="en-US" sz="1000" dirty="0"/>
          </a:p>
          <a:p>
            <a:pPr defTabSz="687388"/>
            <a:r>
              <a:rPr kumimoji="1" lang="zh-CN" altLang="en-US" sz="1000" dirty="0" smtClean="0"/>
              <a:t>     計時器</a:t>
            </a:r>
            <a:endParaRPr kumimoji="1" lang="zh-CN" altLang="en-US" sz="1000" dirty="0"/>
          </a:p>
          <a:p>
            <a:pPr defTabSz="687388"/>
            <a:r>
              <a:rPr kumimoji="1" lang="zh-CN" altLang="en-US" sz="1000" dirty="0" smtClean="0"/>
              <a:t>     計數器</a:t>
            </a:r>
            <a:endParaRPr kumimoji="1" lang="zh-CN" altLang="en-US" sz="1000" dirty="0"/>
          </a:p>
          <a:p>
            <a:pPr defTabSz="687388"/>
            <a:endParaRPr kumimoji="1" lang="zh-CN" altLang="en-US" sz="1000" dirty="0"/>
          </a:p>
          <a:p>
            <a:pPr defTabSz="687388"/>
            <a:r>
              <a:rPr kumimoji="1" lang="zh-CN" altLang="en-US" sz="1000" dirty="0" smtClean="0"/>
              <a:t>塊類型</a:t>
            </a:r>
            <a:r>
              <a:rPr kumimoji="1" lang="en-US" altLang="zh-CN" sz="1000" dirty="0" smtClean="0"/>
              <a:t>/</a:t>
            </a:r>
            <a:r>
              <a:rPr kumimoji="1" lang="zh-CN" altLang="en-US" sz="1000" dirty="0" smtClean="0"/>
              <a:t>數目</a:t>
            </a:r>
          </a:p>
          <a:p>
            <a:pPr defTabSz="687388"/>
            <a:r>
              <a:rPr kumimoji="1" lang="zh-CN" altLang="en-US" sz="1000" dirty="0" smtClean="0"/>
              <a:t>     </a:t>
            </a:r>
            <a:r>
              <a:rPr kumimoji="1" lang="en-US" altLang="zh-CN" sz="1000" dirty="0" smtClean="0"/>
              <a:t>FB</a:t>
            </a:r>
            <a:r>
              <a:rPr kumimoji="1" lang="zh-CN" altLang="en-US" sz="1000" dirty="0" smtClean="0"/>
              <a:t>塊</a:t>
            </a:r>
          </a:p>
          <a:p>
            <a:pPr defTabSz="687388"/>
            <a:r>
              <a:rPr kumimoji="1" lang="zh-CN" altLang="en-US" sz="1000" dirty="0" smtClean="0"/>
              <a:t>     </a:t>
            </a:r>
            <a:r>
              <a:rPr kumimoji="1" lang="en-US" altLang="zh-CN" sz="1000" dirty="0" smtClean="0"/>
              <a:t>FC</a:t>
            </a:r>
            <a:r>
              <a:rPr kumimoji="1" lang="zh-CN" altLang="en-US" sz="1000" dirty="0" smtClean="0"/>
              <a:t>塊</a:t>
            </a:r>
          </a:p>
          <a:p>
            <a:pPr defTabSz="687388"/>
            <a:r>
              <a:rPr kumimoji="1" lang="zh-CN" altLang="en-US" sz="1000" dirty="0" smtClean="0"/>
              <a:t>     </a:t>
            </a:r>
            <a:r>
              <a:rPr kumimoji="1" lang="en-US" altLang="zh-CN" sz="1000" dirty="0" smtClean="0"/>
              <a:t>DB</a:t>
            </a:r>
            <a:r>
              <a:rPr kumimoji="1" lang="zh-CN" altLang="en-US" sz="1000" dirty="0" smtClean="0"/>
              <a:t>塊</a:t>
            </a:r>
          </a:p>
          <a:p>
            <a:pPr defTabSz="687388"/>
            <a:endParaRPr kumimoji="1" lang="zh-CN" altLang="en-US" sz="1000" dirty="0"/>
          </a:p>
          <a:p>
            <a:pPr defTabSz="687388"/>
            <a:r>
              <a:rPr kumimoji="1" lang="zh-TW" altLang="en-US" sz="1000" dirty="0" smtClean="0"/>
              <a:t>過程映象區大小</a:t>
            </a:r>
            <a:endParaRPr kumimoji="1" lang="zh-CN" altLang="en-US" sz="1000" dirty="0"/>
          </a:p>
          <a:p>
            <a:pPr defTabSz="687388"/>
            <a:r>
              <a:rPr kumimoji="1" lang="zh-CN" altLang="en-US" sz="1000" dirty="0" smtClean="0"/>
              <a:t>     </a:t>
            </a:r>
            <a:r>
              <a:rPr kumimoji="1" lang="en-US" altLang="zh-CN" sz="1000" dirty="0" smtClean="0"/>
              <a:t>(</a:t>
            </a:r>
            <a:r>
              <a:rPr kumimoji="1" lang="zh-CN" altLang="en-US" sz="1000" dirty="0" smtClean="0"/>
              <a:t>輸入</a:t>
            </a:r>
            <a:r>
              <a:rPr kumimoji="1" lang="en-US" altLang="zh-CN" sz="1000" dirty="0" smtClean="0"/>
              <a:t>/</a:t>
            </a:r>
            <a:r>
              <a:rPr kumimoji="1" lang="zh-CN" altLang="en-US" sz="1000" dirty="0" smtClean="0"/>
              <a:t>輸出</a:t>
            </a:r>
            <a:r>
              <a:rPr kumimoji="1" lang="en-US" altLang="zh-CN" sz="1000" dirty="0" smtClean="0"/>
              <a:t>)</a:t>
            </a:r>
            <a:endParaRPr kumimoji="1" lang="zh-CN" altLang="en-US" sz="1000" dirty="0"/>
          </a:p>
          <a:p>
            <a:pPr defTabSz="687388"/>
            <a:endParaRPr kumimoji="1" lang="zh-CN" altLang="en-US" sz="1000" dirty="0"/>
          </a:p>
          <a:p>
            <a:pPr defTabSz="687388"/>
            <a:r>
              <a:rPr kumimoji="1" lang="zh-CN" altLang="en-US" sz="1000" dirty="0" smtClean="0"/>
              <a:t>最大的</a:t>
            </a:r>
            <a:r>
              <a:rPr kumimoji="1" lang="en-US" altLang="zh-CN" sz="1000" dirty="0" smtClean="0"/>
              <a:t>I/O</a:t>
            </a:r>
            <a:r>
              <a:rPr kumimoji="1" lang="zh-CN" altLang="en-US" sz="1000" dirty="0" smtClean="0"/>
              <a:t>地址區</a:t>
            </a:r>
            <a:endParaRPr kumimoji="1" lang="zh-CN" altLang="en-US" sz="1000" dirty="0"/>
          </a:p>
          <a:p>
            <a:pPr defTabSz="687388"/>
            <a:endParaRPr kumimoji="1" lang="zh-CN" altLang="en-US" sz="1000" dirty="0"/>
          </a:p>
          <a:p>
            <a:pPr defTabSz="687388"/>
            <a:endParaRPr kumimoji="1" lang="zh-CN" altLang="en-US" sz="1000" dirty="0"/>
          </a:p>
          <a:p>
            <a:pPr defTabSz="687388"/>
            <a:r>
              <a:rPr kumimoji="1" lang="zh-CN" altLang="en-US" sz="1000" dirty="0" smtClean="0"/>
              <a:t>集成介面</a:t>
            </a:r>
            <a:endParaRPr kumimoji="1" lang="zh-CN" altLang="en-US" sz="1000" dirty="0"/>
          </a:p>
          <a:p>
            <a:pPr defTabSz="687388"/>
            <a:r>
              <a:rPr kumimoji="1" lang="zh-CN" altLang="en-US" sz="1000" dirty="0"/>
              <a:t>     </a:t>
            </a:r>
          </a:p>
        </p:txBody>
      </p:sp>
      <p:sp>
        <p:nvSpPr>
          <p:cNvPr id="8" name="Rectangle 5"/>
          <p:cNvSpPr>
            <a:spLocks noChangeArrowheads="1"/>
          </p:cNvSpPr>
          <p:nvPr/>
        </p:nvSpPr>
        <p:spPr bwMode="auto">
          <a:xfrm>
            <a:off x="5258122" y="2081162"/>
            <a:ext cx="849312" cy="4318000"/>
          </a:xfrm>
          <a:prstGeom prst="rect">
            <a:avLst/>
          </a:prstGeom>
          <a:noFill/>
          <a:ln w="9525">
            <a:noFill/>
            <a:miter lim="800000"/>
            <a:headEnd/>
            <a:tailEnd/>
          </a:ln>
          <a:effectLst/>
        </p:spPr>
        <p:txBody>
          <a:bodyPr wrap="none" lIns="82550" tIns="42862" rIns="82550" bIns="42862">
            <a:spAutoFit/>
          </a:bodyPr>
          <a:lstStyle/>
          <a:p>
            <a:pPr defTabSz="687388"/>
            <a:r>
              <a:rPr kumimoji="1" lang="en-US" altLang="zh-CN" sz="1000" dirty="0"/>
              <a:t>CPU 414-1</a:t>
            </a:r>
          </a:p>
          <a:p>
            <a:pPr defTabSz="687388"/>
            <a:endParaRPr kumimoji="1" lang="en-US" altLang="zh-CN" sz="1000" dirty="0"/>
          </a:p>
          <a:p>
            <a:pPr defTabSz="687388"/>
            <a:endParaRPr kumimoji="1" lang="en-US" altLang="zh-CN" sz="1000" dirty="0"/>
          </a:p>
          <a:p>
            <a:pPr defTabSz="687388"/>
            <a:r>
              <a:rPr kumimoji="1" lang="en-US" altLang="zh-CN" sz="1000" dirty="0"/>
              <a:t>100 </a:t>
            </a:r>
            <a:r>
              <a:rPr kumimoji="1" lang="en-US" altLang="zh-CN" sz="1000" dirty="0" err="1"/>
              <a:t>nsec</a:t>
            </a:r>
            <a:endParaRPr kumimoji="1" lang="en-US" altLang="zh-CN" sz="1000" dirty="0"/>
          </a:p>
          <a:p>
            <a:pPr defTabSz="687388"/>
            <a:r>
              <a:rPr kumimoji="1" lang="en-US" altLang="zh-CN" sz="1000" dirty="0"/>
              <a:t>100 </a:t>
            </a:r>
            <a:r>
              <a:rPr kumimoji="1" lang="en-US" altLang="zh-CN" sz="1000" dirty="0" err="1"/>
              <a:t>nsec</a:t>
            </a:r>
            <a:endParaRPr kumimoji="1" lang="en-US" altLang="zh-CN" sz="1000" dirty="0"/>
          </a:p>
          <a:p>
            <a:pPr defTabSz="687388"/>
            <a:r>
              <a:rPr kumimoji="1" lang="en-US" altLang="zh-CN" sz="1000" dirty="0"/>
              <a:t>100 </a:t>
            </a:r>
            <a:r>
              <a:rPr kumimoji="1" lang="en-US" altLang="zh-CN" sz="1000" dirty="0" err="1"/>
              <a:t>nsec</a:t>
            </a:r>
            <a:endParaRPr kumimoji="1" lang="en-US" altLang="zh-CN" sz="1000" dirty="0"/>
          </a:p>
          <a:p>
            <a:pPr defTabSz="687388"/>
            <a:r>
              <a:rPr kumimoji="1" lang="en-US" altLang="zh-CN" sz="1000" dirty="0"/>
              <a:t>600 </a:t>
            </a:r>
            <a:r>
              <a:rPr kumimoji="1" lang="en-US" altLang="zh-CN" sz="1000" dirty="0" err="1"/>
              <a:t>nsec</a:t>
            </a:r>
            <a:endParaRPr kumimoji="1" lang="en-US" altLang="zh-CN" sz="1000" dirty="0"/>
          </a:p>
          <a:p>
            <a:pPr defTabSz="687388"/>
            <a:endParaRPr kumimoji="1" lang="en-US" altLang="zh-CN" sz="1000" dirty="0"/>
          </a:p>
          <a:p>
            <a:pPr defTabSz="687388"/>
            <a:endParaRPr kumimoji="1" lang="en-US" altLang="zh-CN" sz="1000" dirty="0"/>
          </a:p>
          <a:p>
            <a:pPr defTabSz="687388"/>
            <a:r>
              <a:rPr kumimoji="1" lang="en-US" altLang="zh-CN" sz="1000" dirty="0"/>
              <a:t>128 KB</a:t>
            </a:r>
          </a:p>
          <a:p>
            <a:pPr defTabSz="687388"/>
            <a:r>
              <a:rPr kumimoji="1" lang="en-US" altLang="zh-CN" sz="1000" dirty="0"/>
              <a:t>8 KB</a:t>
            </a:r>
          </a:p>
          <a:p>
            <a:pPr defTabSz="687388"/>
            <a:r>
              <a:rPr kumimoji="1" lang="en-US" altLang="zh-CN" sz="1000" dirty="0"/>
              <a:t>16 MB</a:t>
            </a:r>
          </a:p>
          <a:p>
            <a:pPr defTabSz="687388"/>
            <a:endParaRPr kumimoji="1" lang="en-US" altLang="zh-CN" sz="1000" dirty="0"/>
          </a:p>
          <a:p>
            <a:pPr defTabSz="687388"/>
            <a:endParaRPr kumimoji="1" lang="en-US" altLang="zh-CN" sz="1000" dirty="0"/>
          </a:p>
          <a:p>
            <a:pPr defTabSz="687388"/>
            <a:r>
              <a:rPr kumimoji="1" lang="en-US" altLang="zh-CN" sz="1000" dirty="0"/>
              <a:t>8192</a:t>
            </a:r>
          </a:p>
          <a:p>
            <a:pPr defTabSz="687388"/>
            <a:r>
              <a:rPr kumimoji="1" lang="en-US" altLang="zh-CN" sz="1000" dirty="0"/>
              <a:t>8</a:t>
            </a:r>
          </a:p>
          <a:p>
            <a:pPr defTabSz="687388"/>
            <a:r>
              <a:rPr kumimoji="1" lang="en-US" altLang="zh-CN" sz="1000" dirty="0"/>
              <a:t>256</a:t>
            </a:r>
          </a:p>
          <a:p>
            <a:pPr defTabSz="687388"/>
            <a:r>
              <a:rPr kumimoji="1" lang="en-US" altLang="zh-CN" sz="1000" dirty="0"/>
              <a:t>256</a:t>
            </a:r>
          </a:p>
          <a:p>
            <a:pPr defTabSz="687388"/>
            <a:endParaRPr kumimoji="1" lang="en-US" altLang="zh-CN" sz="1000" dirty="0"/>
          </a:p>
          <a:p>
            <a:pPr defTabSz="687388"/>
            <a:endParaRPr kumimoji="1" lang="en-US" altLang="zh-CN" sz="1000" dirty="0"/>
          </a:p>
          <a:p>
            <a:pPr defTabSz="687388"/>
            <a:r>
              <a:rPr kumimoji="1" lang="en-US" altLang="zh-CN" sz="1000" dirty="0" smtClean="0"/>
              <a:t>512</a:t>
            </a:r>
          </a:p>
          <a:p>
            <a:pPr defTabSz="687388"/>
            <a:r>
              <a:rPr kumimoji="1" lang="en-US" altLang="zh-CN" sz="1000" dirty="0" smtClean="0"/>
              <a:t>1024</a:t>
            </a:r>
          </a:p>
          <a:p>
            <a:pPr defTabSz="687388"/>
            <a:r>
              <a:rPr kumimoji="1" lang="en-US" altLang="zh-CN" sz="1000" dirty="0" smtClean="0"/>
              <a:t>1024</a:t>
            </a:r>
          </a:p>
          <a:p>
            <a:pPr defTabSz="687388"/>
            <a:endParaRPr kumimoji="1" lang="en-US" altLang="zh-CN" sz="1000" dirty="0"/>
          </a:p>
          <a:p>
            <a:pPr defTabSz="687388"/>
            <a:r>
              <a:rPr kumimoji="1" lang="en-US" altLang="zh-CN" sz="1000" dirty="0"/>
              <a:t>p. 256 Byte</a:t>
            </a:r>
          </a:p>
          <a:p>
            <a:pPr defTabSz="687388"/>
            <a:endParaRPr kumimoji="1" lang="en-US" altLang="zh-CN" sz="1000" dirty="0"/>
          </a:p>
          <a:p>
            <a:pPr defTabSz="687388"/>
            <a:endParaRPr kumimoji="1" lang="en-US" altLang="zh-CN" sz="1000" dirty="0"/>
          </a:p>
          <a:p>
            <a:pPr defTabSz="687388"/>
            <a:r>
              <a:rPr kumimoji="1" lang="en-US" altLang="zh-CN" sz="1000" dirty="0"/>
              <a:t>p. 8 </a:t>
            </a:r>
            <a:r>
              <a:rPr kumimoji="1" lang="en-US" altLang="zh-CN" sz="1000" dirty="0" err="1"/>
              <a:t>KByte</a:t>
            </a:r>
            <a:r>
              <a:rPr kumimoji="1" lang="en-US" altLang="zh-CN" sz="1000" baseline="30000" dirty="0"/>
              <a:t>*)</a:t>
            </a:r>
            <a:endParaRPr kumimoji="1" lang="en-US" altLang="zh-CN" sz="1000" dirty="0"/>
          </a:p>
          <a:p>
            <a:pPr defTabSz="687388"/>
            <a:endParaRPr kumimoji="1" lang="en-US" altLang="zh-CN" sz="1000" dirty="0"/>
          </a:p>
          <a:p>
            <a:pPr defTabSz="687388"/>
            <a:endParaRPr kumimoji="1" lang="en-US" altLang="zh-CN" sz="1000" dirty="0"/>
          </a:p>
          <a:p>
            <a:pPr defTabSz="687388"/>
            <a:r>
              <a:rPr kumimoji="1" lang="en-US" altLang="zh-CN" sz="1000" dirty="0"/>
              <a:t>MPI</a:t>
            </a:r>
          </a:p>
        </p:txBody>
      </p:sp>
      <p:sp>
        <p:nvSpPr>
          <p:cNvPr id="9" name="Rectangle 6"/>
          <p:cNvSpPr>
            <a:spLocks noChangeArrowheads="1"/>
          </p:cNvSpPr>
          <p:nvPr/>
        </p:nvSpPr>
        <p:spPr bwMode="auto">
          <a:xfrm>
            <a:off x="7294884" y="2081162"/>
            <a:ext cx="1479550" cy="4318000"/>
          </a:xfrm>
          <a:prstGeom prst="rect">
            <a:avLst/>
          </a:prstGeom>
          <a:noFill/>
          <a:ln w="9525">
            <a:noFill/>
            <a:miter lim="800000"/>
            <a:headEnd/>
            <a:tailEnd/>
          </a:ln>
          <a:effectLst/>
        </p:spPr>
        <p:txBody>
          <a:bodyPr wrap="none" lIns="82550" tIns="42862" rIns="82550" bIns="42862">
            <a:spAutoFit/>
          </a:bodyPr>
          <a:lstStyle/>
          <a:p>
            <a:pPr defTabSz="687388"/>
            <a:r>
              <a:rPr kumimoji="1" lang="en-US" altLang="zh-CN" sz="1000" dirty="0"/>
              <a:t>CPU 416-1/-2DP/-2DP</a:t>
            </a:r>
          </a:p>
          <a:p>
            <a:pPr defTabSz="687388"/>
            <a:endParaRPr kumimoji="1" lang="en-US" altLang="zh-CN" sz="1000" dirty="0"/>
          </a:p>
          <a:p>
            <a:pPr defTabSz="687388"/>
            <a:endParaRPr kumimoji="1" lang="en-US" altLang="zh-CN" sz="1000" dirty="0"/>
          </a:p>
          <a:p>
            <a:pPr defTabSz="687388"/>
            <a:r>
              <a:rPr kumimoji="1" lang="en-US" altLang="zh-CN" sz="1000" dirty="0"/>
              <a:t>80 </a:t>
            </a:r>
            <a:r>
              <a:rPr kumimoji="1" lang="en-US" altLang="zh-CN" sz="1000" dirty="0" err="1"/>
              <a:t>nsec</a:t>
            </a:r>
            <a:endParaRPr kumimoji="1" lang="en-US" altLang="zh-CN" sz="1000" dirty="0"/>
          </a:p>
          <a:p>
            <a:pPr defTabSz="687388"/>
            <a:r>
              <a:rPr kumimoji="1" lang="en-US" altLang="zh-CN" sz="1000" dirty="0"/>
              <a:t>80 </a:t>
            </a:r>
            <a:r>
              <a:rPr kumimoji="1" lang="en-US" altLang="zh-CN" sz="1000" dirty="0" err="1"/>
              <a:t>nsec</a:t>
            </a:r>
            <a:endParaRPr kumimoji="1" lang="en-US" altLang="zh-CN" sz="1000" dirty="0"/>
          </a:p>
          <a:p>
            <a:pPr defTabSz="687388"/>
            <a:r>
              <a:rPr kumimoji="1" lang="en-US" altLang="zh-CN" sz="1000" dirty="0"/>
              <a:t>80 </a:t>
            </a:r>
            <a:r>
              <a:rPr kumimoji="1" lang="en-US" altLang="zh-CN" sz="1000" dirty="0" err="1"/>
              <a:t>nsec</a:t>
            </a:r>
            <a:endParaRPr kumimoji="1" lang="en-US" altLang="zh-CN" sz="1000" dirty="0"/>
          </a:p>
          <a:p>
            <a:pPr defTabSz="687388"/>
            <a:r>
              <a:rPr kumimoji="1" lang="en-US" altLang="zh-CN" sz="1000" dirty="0"/>
              <a:t>480 </a:t>
            </a:r>
            <a:r>
              <a:rPr kumimoji="1" lang="en-US" altLang="zh-CN" sz="1000" dirty="0" err="1"/>
              <a:t>nsec</a:t>
            </a:r>
            <a:endParaRPr kumimoji="1" lang="en-US" altLang="zh-CN" sz="1000" dirty="0"/>
          </a:p>
          <a:p>
            <a:pPr defTabSz="687388"/>
            <a:endParaRPr kumimoji="1" lang="en-US" altLang="zh-CN" sz="1000" dirty="0"/>
          </a:p>
          <a:p>
            <a:pPr defTabSz="687388"/>
            <a:endParaRPr kumimoji="1" lang="en-US" altLang="zh-CN" sz="1000" dirty="0"/>
          </a:p>
          <a:p>
            <a:pPr defTabSz="687388"/>
            <a:r>
              <a:rPr kumimoji="1" lang="en-US" altLang="zh-CN" sz="1000" dirty="0"/>
              <a:t>512 KB/ 0.8MB/ 1.6MB</a:t>
            </a:r>
          </a:p>
          <a:p>
            <a:pPr defTabSz="687388"/>
            <a:r>
              <a:rPr kumimoji="1" lang="en-US" altLang="zh-CN" sz="1000" dirty="0"/>
              <a:t>16 KB</a:t>
            </a:r>
          </a:p>
          <a:p>
            <a:pPr defTabSz="687388"/>
            <a:r>
              <a:rPr kumimoji="1" lang="en-US" altLang="zh-CN" sz="1000" dirty="0"/>
              <a:t>16 MB</a:t>
            </a:r>
          </a:p>
          <a:p>
            <a:pPr defTabSz="687388"/>
            <a:endParaRPr kumimoji="1" lang="en-US" altLang="zh-CN" sz="1000" dirty="0"/>
          </a:p>
          <a:p>
            <a:pPr defTabSz="687388"/>
            <a:endParaRPr kumimoji="1" lang="en-US" altLang="zh-CN" sz="1000" dirty="0"/>
          </a:p>
          <a:p>
            <a:pPr defTabSz="687388"/>
            <a:r>
              <a:rPr kumimoji="1" lang="en-US" altLang="zh-CN" sz="1000" dirty="0"/>
              <a:t>16384</a:t>
            </a:r>
          </a:p>
          <a:p>
            <a:pPr defTabSz="687388"/>
            <a:r>
              <a:rPr kumimoji="1" lang="en-US" altLang="zh-CN" sz="1000" dirty="0"/>
              <a:t>8</a:t>
            </a:r>
          </a:p>
          <a:p>
            <a:pPr defTabSz="687388"/>
            <a:r>
              <a:rPr kumimoji="1" lang="en-US" altLang="zh-CN" sz="1000" dirty="0"/>
              <a:t>512</a:t>
            </a:r>
          </a:p>
          <a:p>
            <a:pPr defTabSz="687388"/>
            <a:r>
              <a:rPr kumimoji="1" lang="en-US" altLang="zh-CN" sz="1000" dirty="0"/>
              <a:t>512</a:t>
            </a:r>
          </a:p>
          <a:p>
            <a:pPr defTabSz="687388"/>
            <a:endParaRPr kumimoji="1" lang="en-US" altLang="zh-CN" sz="1000" dirty="0"/>
          </a:p>
          <a:p>
            <a:pPr defTabSz="687388"/>
            <a:endParaRPr kumimoji="1" lang="en-US" altLang="zh-CN" sz="1000" dirty="0"/>
          </a:p>
          <a:p>
            <a:pPr defTabSz="687388"/>
            <a:r>
              <a:rPr kumimoji="1" lang="en-US" altLang="zh-CN" sz="1000" dirty="0" smtClean="0"/>
              <a:t>2048</a:t>
            </a:r>
          </a:p>
          <a:p>
            <a:pPr defTabSz="687388"/>
            <a:r>
              <a:rPr kumimoji="1" lang="en-US" altLang="zh-CN" sz="1000" dirty="0" smtClean="0"/>
              <a:t>2048</a:t>
            </a:r>
          </a:p>
          <a:p>
            <a:pPr defTabSz="687388"/>
            <a:r>
              <a:rPr kumimoji="1" lang="en-US" altLang="zh-CN" sz="1000" dirty="0" smtClean="0"/>
              <a:t>4096</a:t>
            </a:r>
          </a:p>
          <a:p>
            <a:pPr defTabSz="687388"/>
            <a:endParaRPr kumimoji="1" lang="en-US" altLang="zh-CN" sz="1000" dirty="0"/>
          </a:p>
          <a:p>
            <a:pPr defTabSz="687388"/>
            <a:r>
              <a:rPr kumimoji="1" lang="en-US" altLang="zh-CN" sz="1000" dirty="0"/>
              <a:t>p. 512 Byte</a:t>
            </a:r>
          </a:p>
          <a:p>
            <a:pPr defTabSz="687388"/>
            <a:endParaRPr kumimoji="1" lang="en-US" altLang="zh-CN" sz="1000" dirty="0"/>
          </a:p>
          <a:p>
            <a:pPr defTabSz="687388"/>
            <a:endParaRPr kumimoji="1" lang="en-US" altLang="zh-CN" sz="1000" dirty="0"/>
          </a:p>
          <a:p>
            <a:pPr defTabSz="687388"/>
            <a:r>
              <a:rPr kumimoji="1" lang="en-US" altLang="zh-CN" sz="1000" dirty="0"/>
              <a:t>p. 16 </a:t>
            </a:r>
            <a:r>
              <a:rPr kumimoji="1" lang="en-US" altLang="zh-CN" sz="1000" dirty="0" err="1"/>
              <a:t>KByte</a:t>
            </a:r>
            <a:r>
              <a:rPr kumimoji="1" lang="en-US" altLang="zh-CN" sz="1000" baseline="30000" dirty="0"/>
              <a:t>*)</a:t>
            </a:r>
            <a:endParaRPr kumimoji="1" lang="en-US" altLang="zh-CN" sz="1000" dirty="0"/>
          </a:p>
          <a:p>
            <a:pPr defTabSz="687388"/>
            <a:endParaRPr kumimoji="1" lang="en-US" altLang="zh-CN" sz="1000" dirty="0"/>
          </a:p>
          <a:p>
            <a:pPr defTabSz="687388"/>
            <a:endParaRPr kumimoji="1" lang="en-US" altLang="zh-CN" sz="1000" dirty="0"/>
          </a:p>
          <a:p>
            <a:pPr defTabSz="687388"/>
            <a:r>
              <a:rPr kumimoji="1" lang="en-US" altLang="zh-CN" sz="1000" dirty="0"/>
              <a:t>MPI</a:t>
            </a:r>
          </a:p>
        </p:txBody>
      </p:sp>
      <p:sp>
        <p:nvSpPr>
          <p:cNvPr id="10" name="Line 7"/>
          <p:cNvSpPr>
            <a:spLocks noChangeShapeType="1"/>
          </p:cNvSpPr>
          <p:nvPr/>
        </p:nvSpPr>
        <p:spPr bwMode="auto">
          <a:xfrm>
            <a:off x="768672" y="2354212"/>
            <a:ext cx="7383462" cy="3175"/>
          </a:xfrm>
          <a:prstGeom prst="line">
            <a:avLst/>
          </a:prstGeom>
          <a:noFill/>
          <a:ln w="12700">
            <a:solidFill>
              <a:schemeClr val="tx1"/>
            </a:solidFill>
            <a:round/>
            <a:headEnd type="none" w="sm" len="sm"/>
            <a:tailEnd type="none" w="sm" len="sm"/>
          </a:ln>
          <a:effectLst/>
        </p:spPr>
        <p:txBody>
          <a:bodyPr wrap="none" anchor="ctr"/>
          <a:lstStyle/>
          <a:p>
            <a:endParaRPr lang="zh-TW" altLang="en-US"/>
          </a:p>
        </p:txBody>
      </p:sp>
      <p:sp>
        <p:nvSpPr>
          <p:cNvPr id="11" name="Rectangle 8"/>
          <p:cNvSpPr>
            <a:spLocks noChangeArrowheads="1"/>
          </p:cNvSpPr>
          <p:nvPr/>
        </p:nvSpPr>
        <p:spPr bwMode="auto">
          <a:xfrm>
            <a:off x="6218559" y="2081162"/>
            <a:ext cx="1057275" cy="4318000"/>
          </a:xfrm>
          <a:prstGeom prst="rect">
            <a:avLst/>
          </a:prstGeom>
          <a:noFill/>
          <a:ln w="9525">
            <a:noFill/>
            <a:miter lim="800000"/>
            <a:headEnd/>
            <a:tailEnd/>
          </a:ln>
          <a:effectLst/>
        </p:spPr>
        <p:txBody>
          <a:bodyPr wrap="none" lIns="82550" tIns="42862" rIns="82550" bIns="42862">
            <a:spAutoFit/>
          </a:bodyPr>
          <a:lstStyle/>
          <a:p>
            <a:pPr defTabSz="687388"/>
            <a:r>
              <a:rPr kumimoji="1" lang="en-US" altLang="zh-CN" sz="1000" dirty="0"/>
              <a:t>CPU 414-2 DP</a:t>
            </a:r>
          </a:p>
          <a:p>
            <a:pPr defTabSz="687388"/>
            <a:endParaRPr kumimoji="1" lang="en-US" altLang="zh-CN" sz="1000" dirty="0"/>
          </a:p>
          <a:p>
            <a:pPr defTabSz="687388"/>
            <a:endParaRPr kumimoji="1" lang="en-US" altLang="zh-CN" sz="1000" dirty="0"/>
          </a:p>
          <a:p>
            <a:pPr defTabSz="687388"/>
            <a:r>
              <a:rPr kumimoji="1" lang="en-US" altLang="zh-CN" sz="1000" dirty="0"/>
              <a:t>100 </a:t>
            </a:r>
            <a:r>
              <a:rPr kumimoji="1" lang="en-US" altLang="zh-CN" sz="1000" dirty="0" err="1"/>
              <a:t>nsec</a:t>
            </a:r>
            <a:endParaRPr kumimoji="1" lang="en-US" altLang="zh-CN" sz="1000" dirty="0"/>
          </a:p>
          <a:p>
            <a:pPr defTabSz="687388"/>
            <a:r>
              <a:rPr kumimoji="1" lang="en-US" altLang="zh-CN" sz="1000" dirty="0"/>
              <a:t>100 </a:t>
            </a:r>
            <a:r>
              <a:rPr kumimoji="1" lang="en-US" altLang="zh-CN" sz="1000" dirty="0" err="1"/>
              <a:t>nsec</a:t>
            </a:r>
            <a:endParaRPr kumimoji="1" lang="en-US" altLang="zh-CN" sz="1000" dirty="0"/>
          </a:p>
          <a:p>
            <a:pPr defTabSz="687388"/>
            <a:r>
              <a:rPr kumimoji="1" lang="en-US" altLang="zh-CN" sz="1000" dirty="0"/>
              <a:t>100 </a:t>
            </a:r>
            <a:r>
              <a:rPr kumimoji="1" lang="en-US" altLang="zh-CN" sz="1000" dirty="0" err="1"/>
              <a:t>nsec</a:t>
            </a:r>
            <a:endParaRPr kumimoji="1" lang="en-US" altLang="zh-CN" sz="1000" dirty="0"/>
          </a:p>
          <a:p>
            <a:pPr defTabSz="687388"/>
            <a:r>
              <a:rPr kumimoji="1" lang="en-US" altLang="zh-CN" sz="1000" dirty="0"/>
              <a:t>600 </a:t>
            </a:r>
            <a:r>
              <a:rPr kumimoji="1" lang="en-US" altLang="zh-CN" sz="1000" dirty="0" err="1"/>
              <a:t>nsec</a:t>
            </a:r>
            <a:endParaRPr kumimoji="1" lang="en-US" altLang="zh-CN" sz="1000" dirty="0"/>
          </a:p>
          <a:p>
            <a:pPr defTabSz="687388"/>
            <a:endParaRPr kumimoji="1" lang="en-US" altLang="zh-CN" sz="1000" dirty="0"/>
          </a:p>
          <a:p>
            <a:pPr defTabSz="687388"/>
            <a:endParaRPr kumimoji="1" lang="en-US" altLang="zh-CN" sz="1000" dirty="0"/>
          </a:p>
          <a:p>
            <a:pPr defTabSz="687388"/>
            <a:r>
              <a:rPr kumimoji="1" lang="en-US" altLang="zh-CN" sz="1000" dirty="0"/>
              <a:t>128 KB/ 384KB</a:t>
            </a:r>
          </a:p>
          <a:p>
            <a:pPr defTabSz="687388"/>
            <a:r>
              <a:rPr kumimoji="1" lang="en-US" altLang="zh-CN" sz="1000" dirty="0"/>
              <a:t>8 KB</a:t>
            </a:r>
          </a:p>
          <a:p>
            <a:pPr defTabSz="687388"/>
            <a:r>
              <a:rPr kumimoji="1" lang="en-US" altLang="zh-CN" sz="1000" dirty="0"/>
              <a:t>16 MB</a:t>
            </a:r>
          </a:p>
          <a:p>
            <a:pPr defTabSz="687388"/>
            <a:endParaRPr kumimoji="1" lang="en-US" altLang="zh-CN" sz="1000" dirty="0"/>
          </a:p>
          <a:p>
            <a:pPr defTabSz="687388"/>
            <a:endParaRPr kumimoji="1" lang="en-US" altLang="zh-CN" sz="1000" dirty="0"/>
          </a:p>
          <a:p>
            <a:pPr defTabSz="687388"/>
            <a:r>
              <a:rPr kumimoji="1" lang="en-US" altLang="zh-CN" sz="1000" dirty="0"/>
              <a:t>8192</a:t>
            </a:r>
          </a:p>
          <a:p>
            <a:pPr defTabSz="687388"/>
            <a:r>
              <a:rPr kumimoji="1" lang="en-US" altLang="zh-CN" sz="1000" dirty="0"/>
              <a:t>8</a:t>
            </a:r>
          </a:p>
          <a:p>
            <a:pPr defTabSz="687388"/>
            <a:r>
              <a:rPr kumimoji="1" lang="en-US" altLang="zh-CN" sz="1000" dirty="0"/>
              <a:t>256</a:t>
            </a:r>
          </a:p>
          <a:p>
            <a:pPr defTabSz="687388"/>
            <a:r>
              <a:rPr kumimoji="1" lang="en-US" altLang="zh-CN" sz="1000" dirty="0"/>
              <a:t>256</a:t>
            </a:r>
          </a:p>
          <a:p>
            <a:pPr defTabSz="687388"/>
            <a:endParaRPr kumimoji="1" lang="en-US" altLang="zh-CN" sz="1000" dirty="0"/>
          </a:p>
          <a:p>
            <a:pPr defTabSz="687388"/>
            <a:endParaRPr kumimoji="1" lang="en-US" altLang="zh-CN" sz="1000" dirty="0"/>
          </a:p>
          <a:p>
            <a:pPr defTabSz="687388"/>
            <a:r>
              <a:rPr kumimoji="1" lang="en-US" altLang="zh-CN" sz="1000" dirty="0" smtClean="0"/>
              <a:t>512</a:t>
            </a:r>
          </a:p>
          <a:p>
            <a:pPr defTabSz="687388"/>
            <a:r>
              <a:rPr kumimoji="1" lang="en-US" altLang="zh-CN" sz="1000" dirty="0" smtClean="0"/>
              <a:t>1024</a:t>
            </a:r>
          </a:p>
          <a:p>
            <a:pPr defTabSz="687388"/>
            <a:r>
              <a:rPr kumimoji="1" lang="en-US" altLang="zh-CN" sz="1000" dirty="0" smtClean="0"/>
              <a:t>1024</a:t>
            </a:r>
          </a:p>
          <a:p>
            <a:pPr defTabSz="687388"/>
            <a:endParaRPr kumimoji="1" lang="en-US" altLang="zh-CN" sz="1000" dirty="0"/>
          </a:p>
          <a:p>
            <a:pPr defTabSz="687388"/>
            <a:r>
              <a:rPr kumimoji="1" lang="en-US" altLang="zh-CN" sz="1000" dirty="0"/>
              <a:t>p. 256 Byte</a:t>
            </a:r>
          </a:p>
          <a:p>
            <a:pPr defTabSz="687388"/>
            <a:endParaRPr kumimoji="1" lang="en-US" altLang="zh-CN" sz="1000" dirty="0"/>
          </a:p>
          <a:p>
            <a:pPr defTabSz="687388"/>
            <a:endParaRPr kumimoji="1" lang="en-US" altLang="zh-CN" sz="1000" dirty="0"/>
          </a:p>
          <a:p>
            <a:pPr defTabSz="687388"/>
            <a:r>
              <a:rPr kumimoji="1" lang="en-US" altLang="zh-CN" sz="1000" dirty="0"/>
              <a:t>p. 8 </a:t>
            </a:r>
            <a:r>
              <a:rPr kumimoji="1" lang="en-US" altLang="zh-CN" sz="1000" dirty="0" err="1"/>
              <a:t>KByte</a:t>
            </a:r>
            <a:r>
              <a:rPr kumimoji="1" lang="en-US" altLang="zh-CN" sz="1000" baseline="30000" dirty="0"/>
              <a:t>*)</a:t>
            </a:r>
            <a:endParaRPr kumimoji="1" lang="en-US" altLang="zh-CN" sz="1000" dirty="0"/>
          </a:p>
          <a:p>
            <a:pPr defTabSz="687388"/>
            <a:endParaRPr kumimoji="1" lang="en-US" altLang="zh-CN" sz="1000" dirty="0"/>
          </a:p>
          <a:p>
            <a:pPr defTabSz="687388"/>
            <a:endParaRPr kumimoji="1" lang="en-US" altLang="zh-CN" sz="1000" dirty="0"/>
          </a:p>
          <a:p>
            <a:pPr defTabSz="687388"/>
            <a:r>
              <a:rPr kumimoji="1" lang="en-US" altLang="zh-CN" sz="1000" dirty="0"/>
              <a:t>MPI, DP</a:t>
            </a:r>
          </a:p>
        </p:txBody>
      </p:sp>
      <p:sp>
        <p:nvSpPr>
          <p:cNvPr id="12" name="Rectangle 9"/>
          <p:cNvSpPr>
            <a:spLocks noChangeArrowheads="1"/>
          </p:cNvSpPr>
          <p:nvPr/>
        </p:nvSpPr>
        <p:spPr bwMode="auto">
          <a:xfrm>
            <a:off x="2532384" y="2081162"/>
            <a:ext cx="849313" cy="4318000"/>
          </a:xfrm>
          <a:prstGeom prst="rect">
            <a:avLst/>
          </a:prstGeom>
          <a:noFill/>
          <a:ln w="9525">
            <a:noFill/>
            <a:miter lim="800000"/>
            <a:headEnd/>
            <a:tailEnd/>
          </a:ln>
          <a:effectLst/>
        </p:spPr>
        <p:txBody>
          <a:bodyPr wrap="none" lIns="82550" tIns="42862" rIns="82550" bIns="42862">
            <a:spAutoFit/>
          </a:bodyPr>
          <a:lstStyle/>
          <a:p>
            <a:pPr defTabSz="687388"/>
            <a:r>
              <a:rPr kumimoji="1" lang="en-US" altLang="zh-CN" sz="1000" dirty="0"/>
              <a:t>CPU 412-1</a:t>
            </a:r>
          </a:p>
          <a:p>
            <a:pPr defTabSz="687388"/>
            <a:endParaRPr kumimoji="1" lang="en-US" altLang="zh-CN" sz="1000" dirty="0"/>
          </a:p>
          <a:p>
            <a:pPr defTabSz="687388"/>
            <a:endParaRPr kumimoji="1" lang="en-US" altLang="zh-CN" sz="1000" dirty="0"/>
          </a:p>
          <a:p>
            <a:pPr defTabSz="687388"/>
            <a:r>
              <a:rPr kumimoji="1" lang="en-US" altLang="zh-CN" sz="1000" dirty="0"/>
              <a:t>200 </a:t>
            </a:r>
            <a:r>
              <a:rPr kumimoji="1" lang="en-US" altLang="zh-CN" sz="1000" dirty="0" err="1"/>
              <a:t>nsec</a:t>
            </a:r>
            <a:endParaRPr kumimoji="1" lang="en-US" altLang="zh-CN" sz="1000" dirty="0"/>
          </a:p>
          <a:p>
            <a:pPr defTabSz="687388"/>
            <a:r>
              <a:rPr kumimoji="1" lang="en-US" altLang="zh-CN" sz="1000" dirty="0"/>
              <a:t>200 </a:t>
            </a:r>
            <a:r>
              <a:rPr kumimoji="1" lang="en-US" altLang="zh-CN" sz="1000" dirty="0" err="1"/>
              <a:t>nsec</a:t>
            </a:r>
            <a:endParaRPr kumimoji="1" lang="en-US" altLang="zh-CN" sz="1000" dirty="0"/>
          </a:p>
          <a:p>
            <a:pPr defTabSz="687388"/>
            <a:r>
              <a:rPr kumimoji="1" lang="en-US" altLang="zh-CN" sz="1000" dirty="0"/>
              <a:t>200 </a:t>
            </a:r>
            <a:r>
              <a:rPr kumimoji="1" lang="en-US" altLang="zh-CN" sz="1000" dirty="0" err="1"/>
              <a:t>nsec</a:t>
            </a:r>
            <a:endParaRPr kumimoji="1" lang="en-US" altLang="zh-CN" sz="1000" dirty="0"/>
          </a:p>
          <a:p>
            <a:pPr defTabSz="687388"/>
            <a:r>
              <a:rPr kumimoji="1" lang="en-US" altLang="zh-CN" sz="1000" dirty="0"/>
              <a:t>1200 </a:t>
            </a:r>
            <a:r>
              <a:rPr kumimoji="1" lang="en-US" altLang="zh-CN" sz="1000" dirty="0" err="1"/>
              <a:t>nsec</a:t>
            </a:r>
            <a:endParaRPr kumimoji="1" lang="en-US" altLang="zh-CN" sz="1000" dirty="0"/>
          </a:p>
          <a:p>
            <a:pPr defTabSz="687388"/>
            <a:endParaRPr kumimoji="1" lang="en-US" altLang="zh-CN" sz="1000" dirty="0"/>
          </a:p>
          <a:p>
            <a:pPr defTabSz="687388"/>
            <a:endParaRPr kumimoji="1" lang="en-US" altLang="zh-CN" sz="1000" dirty="0"/>
          </a:p>
          <a:p>
            <a:pPr defTabSz="687388"/>
            <a:r>
              <a:rPr kumimoji="1" lang="en-US" altLang="zh-CN" sz="1000" dirty="0"/>
              <a:t>48 KB</a:t>
            </a:r>
          </a:p>
          <a:p>
            <a:pPr defTabSz="687388"/>
            <a:r>
              <a:rPr kumimoji="1" lang="en-US" altLang="zh-CN" sz="1000" dirty="0"/>
              <a:t>8 KB</a:t>
            </a:r>
          </a:p>
          <a:p>
            <a:pPr defTabSz="687388"/>
            <a:r>
              <a:rPr kumimoji="1" lang="en-US" altLang="zh-CN" sz="1000" dirty="0"/>
              <a:t>16 MB</a:t>
            </a:r>
          </a:p>
          <a:p>
            <a:pPr defTabSz="687388"/>
            <a:endParaRPr kumimoji="1" lang="en-US" altLang="zh-CN" sz="1000" dirty="0"/>
          </a:p>
          <a:p>
            <a:pPr defTabSz="687388"/>
            <a:endParaRPr kumimoji="1" lang="en-US" altLang="zh-CN" sz="1000" dirty="0"/>
          </a:p>
          <a:p>
            <a:pPr defTabSz="687388"/>
            <a:r>
              <a:rPr kumimoji="1" lang="en-US" altLang="zh-CN" sz="1000" dirty="0"/>
              <a:t>4096</a:t>
            </a:r>
          </a:p>
          <a:p>
            <a:pPr defTabSz="687388"/>
            <a:r>
              <a:rPr kumimoji="1" lang="en-US" altLang="zh-CN" sz="1000" dirty="0"/>
              <a:t>8</a:t>
            </a:r>
          </a:p>
          <a:p>
            <a:pPr defTabSz="687388"/>
            <a:r>
              <a:rPr kumimoji="1" lang="en-US" altLang="zh-CN" sz="1000" dirty="0"/>
              <a:t>256</a:t>
            </a:r>
          </a:p>
          <a:p>
            <a:pPr defTabSz="687388"/>
            <a:r>
              <a:rPr kumimoji="1" lang="en-US" altLang="zh-CN" sz="1000" dirty="0"/>
              <a:t>256</a:t>
            </a:r>
          </a:p>
          <a:p>
            <a:pPr defTabSz="687388"/>
            <a:endParaRPr kumimoji="1" lang="en-US" altLang="zh-CN" sz="1000" dirty="0"/>
          </a:p>
          <a:p>
            <a:pPr defTabSz="687388"/>
            <a:endParaRPr kumimoji="1" lang="en-US" altLang="zh-CN" sz="1000" dirty="0"/>
          </a:p>
          <a:p>
            <a:pPr defTabSz="687388"/>
            <a:r>
              <a:rPr kumimoji="1" lang="en-US" altLang="zh-CN" sz="1000" dirty="0" smtClean="0"/>
              <a:t>256</a:t>
            </a:r>
          </a:p>
          <a:p>
            <a:pPr defTabSz="687388"/>
            <a:r>
              <a:rPr kumimoji="1" lang="en-US" altLang="zh-CN" sz="1000" dirty="0" smtClean="0"/>
              <a:t>256</a:t>
            </a:r>
          </a:p>
          <a:p>
            <a:pPr defTabSz="687388"/>
            <a:r>
              <a:rPr kumimoji="1" lang="en-US" altLang="zh-CN" sz="1000" dirty="0" smtClean="0"/>
              <a:t>512</a:t>
            </a:r>
          </a:p>
          <a:p>
            <a:pPr defTabSz="687388"/>
            <a:endParaRPr kumimoji="1" lang="en-US" altLang="zh-CN" sz="1000" dirty="0"/>
          </a:p>
          <a:p>
            <a:pPr defTabSz="687388"/>
            <a:r>
              <a:rPr kumimoji="1" lang="en-US" altLang="zh-CN" sz="1000" dirty="0"/>
              <a:t>p. 128 Byte</a:t>
            </a:r>
          </a:p>
          <a:p>
            <a:pPr defTabSz="687388"/>
            <a:endParaRPr kumimoji="1" lang="en-US" altLang="zh-CN" sz="1000" dirty="0"/>
          </a:p>
          <a:p>
            <a:pPr defTabSz="687388"/>
            <a:endParaRPr kumimoji="1" lang="en-US" altLang="zh-CN" sz="1000" dirty="0"/>
          </a:p>
          <a:p>
            <a:pPr defTabSz="687388"/>
            <a:r>
              <a:rPr kumimoji="1" lang="en-US" altLang="zh-CN" sz="1000" dirty="0"/>
              <a:t>p. 2 </a:t>
            </a:r>
            <a:r>
              <a:rPr kumimoji="1" lang="en-US" altLang="zh-CN" sz="1000" dirty="0" err="1"/>
              <a:t>KByte</a:t>
            </a:r>
            <a:r>
              <a:rPr kumimoji="1" lang="en-US" altLang="zh-CN" sz="1000" baseline="30000" dirty="0"/>
              <a:t>*)</a:t>
            </a:r>
            <a:endParaRPr kumimoji="1" lang="en-US" altLang="zh-CN" sz="1000" dirty="0"/>
          </a:p>
          <a:p>
            <a:pPr defTabSz="687388"/>
            <a:endParaRPr kumimoji="1" lang="en-US" altLang="zh-CN" sz="1000" dirty="0"/>
          </a:p>
          <a:p>
            <a:pPr defTabSz="687388"/>
            <a:endParaRPr kumimoji="1" lang="en-US" altLang="zh-CN" sz="1000" dirty="0"/>
          </a:p>
          <a:p>
            <a:pPr defTabSz="687388"/>
            <a:r>
              <a:rPr kumimoji="1" lang="en-US" altLang="zh-CN" sz="1000" dirty="0"/>
              <a:t>MPI</a:t>
            </a:r>
          </a:p>
        </p:txBody>
      </p:sp>
      <p:sp>
        <p:nvSpPr>
          <p:cNvPr id="13" name="Rectangle 10"/>
          <p:cNvSpPr>
            <a:spLocks noChangeArrowheads="1"/>
          </p:cNvSpPr>
          <p:nvPr/>
        </p:nvSpPr>
        <p:spPr bwMode="auto">
          <a:xfrm>
            <a:off x="4318322" y="2081162"/>
            <a:ext cx="1001712" cy="4318000"/>
          </a:xfrm>
          <a:prstGeom prst="rect">
            <a:avLst/>
          </a:prstGeom>
          <a:noFill/>
          <a:ln w="9525">
            <a:noFill/>
            <a:miter lim="800000"/>
            <a:headEnd/>
            <a:tailEnd/>
          </a:ln>
          <a:effectLst/>
        </p:spPr>
        <p:txBody>
          <a:bodyPr wrap="none" lIns="82550" tIns="42862" rIns="82550" bIns="42862">
            <a:spAutoFit/>
          </a:bodyPr>
          <a:lstStyle/>
          <a:p>
            <a:pPr defTabSz="687388"/>
            <a:r>
              <a:rPr kumimoji="1" lang="en-US" altLang="zh-CN" sz="1000" dirty="0"/>
              <a:t>CPU 413-2 DP</a:t>
            </a:r>
          </a:p>
          <a:p>
            <a:pPr defTabSz="687388"/>
            <a:endParaRPr kumimoji="1" lang="en-US" altLang="zh-CN" sz="1000" dirty="0"/>
          </a:p>
          <a:p>
            <a:pPr defTabSz="687388"/>
            <a:endParaRPr kumimoji="1" lang="en-US" altLang="zh-CN" sz="1000" dirty="0"/>
          </a:p>
          <a:p>
            <a:pPr defTabSz="687388"/>
            <a:r>
              <a:rPr kumimoji="1" lang="en-US" altLang="zh-CN" sz="1000" dirty="0"/>
              <a:t>200 </a:t>
            </a:r>
            <a:r>
              <a:rPr kumimoji="1" lang="en-US" altLang="zh-CN" sz="1000" dirty="0" err="1"/>
              <a:t>nsec</a:t>
            </a:r>
            <a:endParaRPr kumimoji="1" lang="en-US" altLang="zh-CN" sz="1000" dirty="0"/>
          </a:p>
          <a:p>
            <a:pPr defTabSz="687388"/>
            <a:r>
              <a:rPr kumimoji="1" lang="en-US" altLang="zh-CN" sz="1000" dirty="0"/>
              <a:t>200 </a:t>
            </a:r>
            <a:r>
              <a:rPr kumimoji="1" lang="en-US" altLang="zh-CN" sz="1000" dirty="0" err="1"/>
              <a:t>nsec</a:t>
            </a:r>
            <a:endParaRPr kumimoji="1" lang="en-US" altLang="zh-CN" sz="1000" dirty="0"/>
          </a:p>
          <a:p>
            <a:pPr defTabSz="687388"/>
            <a:r>
              <a:rPr kumimoji="1" lang="en-US" altLang="zh-CN" sz="1000" dirty="0"/>
              <a:t>200 </a:t>
            </a:r>
            <a:r>
              <a:rPr kumimoji="1" lang="en-US" altLang="zh-CN" sz="1000" dirty="0" err="1"/>
              <a:t>nsec</a:t>
            </a:r>
            <a:endParaRPr kumimoji="1" lang="en-US" altLang="zh-CN" sz="1000" dirty="0"/>
          </a:p>
          <a:p>
            <a:pPr defTabSz="687388"/>
            <a:r>
              <a:rPr kumimoji="1" lang="en-US" altLang="zh-CN" sz="1000" dirty="0"/>
              <a:t>1200 </a:t>
            </a:r>
            <a:r>
              <a:rPr kumimoji="1" lang="en-US" altLang="zh-CN" sz="1000" dirty="0" err="1"/>
              <a:t>nsec</a:t>
            </a:r>
            <a:endParaRPr kumimoji="1" lang="en-US" altLang="zh-CN" sz="1000" dirty="0"/>
          </a:p>
          <a:p>
            <a:pPr defTabSz="687388"/>
            <a:endParaRPr kumimoji="1" lang="en-US" altLang="zh-CN" sz="1000" dirty="0"/>
          </a:p>
          <a:p>
            <a:pPr defTabSz="687388"/>
            <a:endParaRPr kumimoji="1" lang="en-US" altLang="zh-CN" sz="1000" dirty="0"/>
          </a:p>
          <a:p>
            <a:pPr defTabSz="687388"/>
            <a:r>
              <a:rPr kumimoji="1" lang="en-US" altLang="zh-CN" sz="1000" dirty="0"/>
              <a:t>72 KB</a:t>
            </a:r>
          </a:p>
          <a:p>
            <a:pPr defTabSz="687388"/>
            <a:r>
              <a:rPr kumimoji="1" lang="en-US" altLang="zh-CN" sz="1000" dirty="0"/>
              <a:t>8 KB</a:t>
            </a:r>
          </a:p>
          <a:p>
            <a:pPr defTabSz="687388"/>
            <a:r>
              <a:rPr kumimoji="1" lang="en-US" altLang="zh-CN" sz="1000" dirty="0"/>
              <a:t>16 MB</a:t>
            </a:r>
          </a:p>
          <a:p>
            <a:pPr defTabSz="687388"/>
            <a:endParaRPr kumimoji="1" lang="en-US" altLang="zh-CN" sz="1000" dirty="0"/>
          </a:p>
          <a:p>
            <a:pPr defTabSz="687388"/>
            <a:endParaRPr kumimoji="1" lang="en-US" altLang="zh-CN" sz="1000" dirty="0"/>
          </a:p>
          <a:p>
            <a:pPr defTabSz="687388"/>
            <a:r>
              <a:rPr kumimoji="1" lang="en-US" altLang="zh-CN" sz="1000" dirty="0"/>
              <a:t>4096</a:t>
            </a:r>
          </a:p>
          <a:p>
            <a:pPr defTabSz="687388"/>
            <a:r>
              <a:rPr kumimoji="1" lang="en-US" altLang="zh-CN" sz="1000" dirty="0"/>
              <a:t>8</a:t>
            </a:r>
          </a:p>
          <a:p>
            <a:pPr defTabSz="687388"/>
            <a:r>
              <a:rPr kumimoji="1" lang="en-US" altLang="zh-CN" sz="1000" dirty="0"/>
              <a:t>256</a:t>
            </a:r>
          </a:p>
          <a:p>
            <a:pPr defTabSz="687388"/>
            <a:r>
              <a:rPr kumimoji="1" lang="en-US" altLang="zh-CN" sz="1000" dirty="0"/>
              <a:t>256</a:t>
            </a:r>
          </a:p>
          <a:p>
            <a:pPr defTabSz="687388"/>
            <a:endParaRPr kumimoji="1" lang="en-US" altLang="zh-CN" sz="1000" dirty="0"/>
          </a:p>
          <a:p>
            <a:pPr defTabSz="687388"/>
            <a:endParaRPr kumimoji="1" lang="en-US" altLang="zh-CN" sz="1000" dirty="0"/>
          </a:p>
          <a:p>
            <a:pPr defTabSz="687388"/>
            <a:r>
              <a:rPr kumimoji="1" lang="en-US" altLang="zh-CN" sz="1000" dirty="0" smtClean="0"/>
              <a:t>256</a:t>
            </a:r>
          </a:p>
          <a:p>
            <a:pPr defTabSz="687388"/>
            <a:r>
              <a:rPr kumimoji="1" lang="en-US" altLang="zh-CN" sz="1000" dirty="0" smtClean="0"/>
              <a:t>256</a:t>
            </a:r>
          </a:p>
          <a:p>
            <a:pPr defTabSz="687388"/>
            <a:r>
              <a:rPr kumimoji="1" lang="en-US" altLang="zh-CN" sz="1000" dirty="0" smtClean="0"/>
              <a:t>512</a:t>
            </a:r>
          </a:p>
          <a:p>
            <a:pPr defTabSz="687388"/>
            <a:endParaRPr kumimoji="1" lang="en-US" altLang="zh-CN" sz="1000" dirty="0"/>
          </a:p>
          <a:p>
            <a:pPr defTabSz="687388"/>
            <a:r>
              <a:rPr kumimoji="1" lang="en-US" altLang="zh-CN" sz="1000" dirty="0"/>
              <a:t>p. 128 Byte</a:t>
            </a:r>
          </a:p>
          <a:p>
            <a:pPr defTabSz="687388"/>
            <a:endParaRPr kumimoji="1" lang="en-US" altLang="zh-CN" sz="1000" dirty="0"/>
          </a:p>
          <a:p>
            <a:pPr defTabSz="687388"/>
            <a:endParaRPr kumimoji="1" lang="en-US" altLang="zh-CN" sz="1000" dirty="0"/>
          </a:p>
          <a:p>
            <a:pPr defTabSz="687388"/>
            <a:r>
              <a:rPr kumimoji="1" lang="en-US" altLang="zh-CN" sz="1000" dirty="0"/>
              <a:t>p. 2 </a:t>
            </a:r>
            <a:r>
              <a:rPr kumimoji="1" lang="en-US" altLang="zh-CN" sz="1000" dirty="0" err="1"/>
              <a:t>KByte</a:t>
            </a:r>
            <a:r>
              <a:rPr kumimoji="1" lang="en-US" altLang="zh-CN" sz="1000" baseline="30000" dirty="0"/>
              <a:t>*)</a:t>
            </a:r>
            <a:endParaRPr kumimoji="1" lang="en-US" altLang="zh-CN" sz="1000" dirty="0"/>
          </a:p>
          <a:p>
            <a:pPr defTabSz="687388"/>
            <a:endParaRPr kumimoji="1" lang="en-US" altLang="zh-CN" sz="1000" dirty="0"/>
          </a:p>
          <a:p>
            <a:pPr defTabSz="687388"/>
            <a:endParaRPr kumimoji="1" lang="en-US" altLang="zh-CN" sz="1000" dirty="0"/>
          </a:p>
          <a:p>
            <a:pPr defTabSz="687388"/>
            <a:r>
              <a:rPr kumimoji="1" lang="en-US" altLang="zh-CN" sz="1000" dirty="0"/>
              <a:t>MPI, DP</a:t>
            </a:r>
          </a:p>
        </p:txBody>
      </p:sp>
      <p:sp>
        <p:nvSpPr>
          <p:cNvPr id="14" name="Line 11"/>
          <p:cNvSpPr>
            <a:spLocks noChangeShapeType="1"/>
          </p:cNvSpPr>
          <p:nvPr/>
        </p:nvSpPr>
        <p:spPr bwMode="auto">
          <a:xfrm>
            <a:off x="5258122" y="2087512"/>
            <a:ext cx="0" cy="4373563"/>
          </a:xfrm>
          <a:prstGeom prst="line">
            <a:avLst/>
          </a:prstGeom>
          <a:noFill/>
          <a:ln w="12700">
            <a:solidFill>
              <a:schemeClr val="tx1"/>
            </a:solidFill>
            <a:round/>
            <a:headEnd type="none" w="sm" len="sm"/>
            <a:tailEnd type="none" w="sm" len="sm"/>
          </a:ln>
          <a:effectLst/>
        </p:spPr>
        <p:txBody>
          <a:bodyPr wrap="none" anchor="ctr"/>
          <a:lstStyle/>
          <a:p>
            <a:endParaRPr lang="zh-TW" altLang="en-US"/>
          </a:p>
        </p:txBody>
      </p:sp>
      <p:sp>
        <p:nvSpPr>
          <p:cNvPr id="15" name="Line 12"/>
          <p:cNvSpPr>
            <a:spLocks noChangeShapeType="1"/>
          </p:cNvSpPr>
          <p:nvPr/>
        </p:nvSpPr>
        <p:spPr bwMode="auto">
          <a:xfrm>
            <a:off x="4265934" y="2087512"/>
            <a:ext cx="0" cy="4373563"/>
          </a:xfrm>
          <a:prstGeom prst="line">
            <a:avLst/>
          </a:prstGeom>
          <a:noFill/>
          <a:ln w="12700">
            <a:solidFill>
              <a:schemeClr val="tx1"/>
            </a:solidFill>
            <a:round/>
            <a:headEnd type="none" w="sm" len="sm"/>
            <a:tailEnd type="none" w="sm" len="sm"/>
          </a:ln>
          <a:effectLst/>
        </p:spPr>
        <p:txBody>
          <a:bodyPr wrap="none" anchor="ctr"/>
          <a:lstStyle/>
          <a:p>
            <a:endParaRPr lang="zh-TW" altLang="en-US"/>
          </a:p>
        </p:txBody>
      </p:sp>
      <p:sp>
        <p:nvSpPr>
          <p:cNvPr id="16" name="Line 13"/>
          <p:cNvSpPr>
            <a:spLocks noChangeShapeType="1"/>
          </p:cNvSpPr>
          <p:nvPr/>
        </p:nvSpPr>
        <p:spPr bwMode="auto">
          <a:xfrm>
            <a:off x="2459359" y="2087512"/>
            <a:ext cx="0" cy="4373563"/>
          </a:xfrm>
          <a:prstGeom prst="line">
            <a:avLst/>
          </a:prstGeom>
          <a:noFill/>
          <a:ln w="12700">
            <a:solidFill>
              <a:schemeClr val="tx1"/>
            </a:solidFill>
            <a:round/>
            <a:headEnd type="none" w="sm" len="sm"/>
            <a:tailEnd type="none" w="sm" len="sm"/>
          </a:ln>
          <a:effectLst/>
        </p:spPr>
        <p:txBody>
          <a:bodyPr wrap="none" anchor="ctr"/>
          <a:lstStyle/>
          <a:p>
            <a:endParaRPr lang="zh-TW" altLang="en-US"/>
          </a:p>
        </p:txBody>
      </p:sp>
      <p:sp>
        <p:nvSpPr>
          <p:cNvPr id="17" name="Line 14"/>
          <p:cNvSpPr>
            <a:spLocks noChangeShapeType="1"/>
          </p:cNvSpPr>
          <p:nvPr/>
        </p:nvSpPr>
        <p:spPr bwMode="auto">
          <a:xfrm>
            <a:off x="3373759" y="2087512"/>
            <a:ext cx="0" cy="4373563"/>
          </a:xfrm>
          <a:prstGeom prst="line">
            <a:avLst/>
          </a:prstGeom>
          <a:noFill/>
          <a:ln w="12700">
            <a:solidFill>
              <a:schemeClr val="tx1"/>
            </a:solidFill>
            <a:round/>
            <a:headEnd type="none" w="sm" len="sm"/>
            <a:tailEnd type="none" w="sm" len="sm"/>
          </a:ln>
          <a:effectLst/>
        </p:spPr>
        <p:txBody>
          <a:bodyPr wrap="none" anchor="ctr"/>
          <a:lstStyle/>
          <a:p>
            <a:endParaRPr lang="zh-TW" altLang="en-US"/>
          </a:p>
        </p:txBody>
      </p:sp>
      <p:sp>
        <p:nvSpPr>
          <p:cNvPr id="18" name="Line 15"/>
          <p:cNvSpPr>
            <a:spLocks noChangeShapeType="1"/>
          </p:cNvSpPr>
          <p:nvPr/>
        </p:nvSpPr>
        <p:spPr bwMode="auto">
          <a:xfrm>
            <a:off x="6148709" y="2087512"/>
            <a:ext cx="0" cy="4373563"/>
          </a:xfrm>
          <a:prstGeom prst="line">
            <a:avLst/>
          </a:prstGeom>
          <a:noFill/>
          <a:ln w="12700">
            <a:solidFill>
              <a:schemeClr val="tx1"/>
            </a:solidFill>
            <a:round/>
            <a:headEnd type="none" w="sm" len="sm"/>
            <a:tailEnd type="none" w="sm" len="sm"/>
          </a:ln>
          <a:effectLst/>
        </p:spPr>
        <p:txBody>
          <a:bodyPr wrap="none" anchor="ctr"/>
          <a:lstStyle/>
          <a:p>
            <a:endParaRPr lang="zh-TW" altLang="en-US"/>
          </a:p>
        </p:txBody>
      </p:sp>
      <p:sp>
        <p:nvSpPr>
          <p:cNvPr id="19" name="Line 16"/>
          <p:cNvSpPr>
            <a:spLocks noChangeShapeType="1"/>
          </p:cNvSpPr>
          <p:nvPr/>
        </p:nvSpPr>
        <p:spPr bwMode="auto">
          <a:xfrm>
            <a:off x="7267897" y="2035125"/>
            <a:ext cx="0" cy="4373562"/>
          </a:xfrm>
          <a:prstGeom prst="line">
            <a:avLst/>
          </a:prstGeom>
          <a:noFill/>
          <a:ln w="12700">
            <a:solidFill>
              <a:schemeClr val="tx1"/>
            </a:solidFill>
            <a:round/>
            <a:headEnd type="none" w="sm" len="sm"/>
            <a:tailEnd type="none" w="sm" len="sm"/>
          </a:ln>
          <a:effectLst/>
        </p:spPr>
        <p:txBody>
          <a:bodyPr wrap="none" anchor="ctr"/>
          <a:lstStyle/>
          <a:p>
            <a:endParaRPr lang="zh-TW" altLang="en-US"/>
          </a:p>
        </p:txBody>
      </p:sp>
      <p:sp>
        <p:nvSpPr>
          <p:cNvPr id="20" name="Rectangle 17"/>
          <p:cNvSpPr>
            <a:spLocks noChangeArrowheads="1"/>
          </p:cNvSpPr>
          <p:nvPr/>
        </p:nvSpPr>
        <p:spPr bwMode="auto">
          <a:xfrm>
            <a:off x="3442022" y="2076400"/>
            <a:ext cx="775853" cy="4857098"/>
          </a:xfrm>
          <a:prstGeom prst="rect">
            <a:avLst/>
          </a:prstGeom>
          <a:noFill/>
          <a:ln w="9525">
            <a:noFill/>
            <a:miter lim="800000"/>
            <a:headEnd/>
            <a:tailEnd/>
          </a:ln>
          <a:effectLst/>
        </p:spPr>
        <p:txBody>
          <a:bodyPr wrap="none" lIns="82550" tIns="42862" rIns="82550" bIns="42862">
            <a:spAutoFit/>
          </a:bodyPr>
          <a:lstStyle/>
          <a:p>
            <a:pPr defTabSz="687388"/>
            <a:r>
              <a:rPr kumimoji="1" lang="en-US" altLang="zh-CN" sz="1000" dirty="0"/>
              <a:t>CPU 413-1</a:t>
            </a:r>
          </a:p>
          <a:p>
            <a:pPr defTabSz="687388"/>
            <a:endParaRPr kumimoji="1" lang="en-US" altLang="zh-CN" sz="1000" dirty="0"/>
          </a:p>
          <a:p>
            <a:pPr defTabSz="687388"/>
            <a:endParaRPr kumimoji="1" lang="en-US" altLang="zh-CN" sz="1000" dirty="0"/>
          </a:p>
          <a:p>
            <a:pPr defTabSz="687388"/>
            <a:r>
              <a:rPr kumimoji="1" lang="en-US" altLang="zh-CN" sz="1000" dirty="0"/>
              <a:t>200 </a:t>
            </a:r>
            <a:r>
              <a:rPr kumimoji="1" lang="en-US" altLang="zh-CN" sz="1000" dirty="0" err="1"/>
              <a:t>nsec</a:t>
            </a:r>
            <a:endParaRPr kumimoji="1" lang="en-US" altLang="zh-CN" sz="1000" dirty="0"/>
          </a:p>
          <a:p>
            <a:pPr defTabSz="687388"/>
            <a:r>
              <a:rPr kumimoji="1" lang="en-US" altLang="zh-CN" sz="1000" dirty="0"/>
              <a:t>200 </a:t>
            </a:r>
            <a:r>
              <a:rPr kumimoji="1" lang="en-US" altLang="zh-CN" sz="1000" dirty="0" err="1"/>
              <a:t>nsec</a:t>
            </a:r>
            <a:endParaRPr kumimoji="1" lang="en-US" altLang="zh-CN" sz="1000" dirty="0"/>
          </a:p>
          <a:p>
            <a:pPr defTabSz="687388"/>
            <a:r>
              <a:rPr kumimoji="1" lang="en-US" altLang="zh-CN" sz="1000" dirty="0"/>
              <a:t>200 </a:t>
            </a:r>
            <a:r>
              <a:rPr kumimoji="1" lang="en-US" altLang="zh-CN" sz="1000" dirty="0" err="1"/>
              <a:t>nsec</a:t>
            </a:r>
            <a:endParaRPr kumimoji="1" lang="en-US" altLang="zh-CN" sz="1000" dirty="0"/>
          </a:p>
          <a:p>
            <a:pPr defTabSz="687388"/>
            <a:r>
              <a:rPr kumimoji="1" lang="en-US" altLang="zh-CN" sz="1000" dirty="0"/>
              <a:t>1200 </a:t>
            </a:r>
            <a:r>
              <a:rPr kumimoji="1" lang="en-US" altLang="zh-CN" sz="1000" dirty="0" err="1"/>
              <a:t>nsec</a:t>
            </a:r>
            <a:endParaRPr kumimoji="1" lang="en-US" altLang="zh-CN" sz="1000" dirty="0"/>
          </a:p>
          <a:p>
            <a:pPr defTabSz="687388"/>
            <a:endParaRPr kumimoji="1" lang="en-US" altLang="zh-CN" sz="1000" dirty="0"/>
          </a:p>
          <a:p>
            <a:pPr defTabSz="687388"/>
            <a:endParaRPr kumimoji="1" lang="en-US" altLang="zh-CN" sz="1000" dirty="0"/>
          </a:p>
          <a:p>
            <a:pPr defTabSz="687388"/>
            <a:r>
              <a:rPr kumimoji="1" lang="en-US" altLang="zh-CN" sz="1000" dirty="0"/>
              <a:t>72 KB</a:t>
            </a:r>
          </a:p>
          <a:p>
            <a:pPr defTabSz="687388"/>
            <a:r>
              <a:rPr kumimoji="1" lang="en-US" altLang="zh-CN" sz="1000" dirty="0"/>
              <a:t>8 KB</a:t>
            </a:r>
          </a:p>
          <a:p>
            <a:pPr defTabSz="687388"/>
            <a:r>
              <a:rPr kumimoji="1" lang="en-US" altLang="zh-CN" sz="1000" dirty="0"/>
              <a:t>16 MB</a:t>
            </a:r>
          </a:p>
          <a:p>
            <a:pPr defTabSz="687388"/>
            <a:endParaRPr kumimoji="1" lang="en-US" altLang="zh-CN" sz="1000" dirty="0"/>
          </a:p>
          <a:p>
            <a:pPr defTabSz="687388"/>
            <a:endParaRPr kumimoji="1" lang="en-US" altLang="zh-CN" sz="1000" dirty="0"/>
          </a:p>
          <a:p>
            <a:pPr defTabSz="687388"/>
            <a:r>
              <a:rPr kumimoji="1" lang="en-US" altLang="zh-CN" sz="1000" dirty="0"/>
              <a:t>4096</a:t>
            </a:r>
          </a:p>
          <a:p>
            <a:pPr defTabSz="687388"/>
            <a:r>
              <a:rPr kumimoji="1" lang="en-US" altLang="zh-CN" sz="1000" dirty="0"/>
              <a:t>8</a:t>
            </a:r>
          </a:p>
          <a:p>
            <a:pPr defTabSz="687388"/>
            <a:r>
              <a:rPr kumimoji="1" lang="en-US" altLang="zh-CN" sz="1000" dirty="0"/>
              <a:t>256</a:t>
            </a:r>
          </a:p>
          <a:p>
            <a:pPr defTabSz="687388"/>
            <a:r>
              <a:rPr kumimoji="1" lang="en-US" altLang="zh-CN" sz="1000" dirty="0"/>
              <a:t>256</a:t>
            </a:r>
          </a:p>
          <a:p>
            <a:pPr defTabSz="687388"/>
            <a:endParaRPr kumimoji="1" lang="en-US" altLang="zh-CN" sz="1000" dirty="0"/>
          </a:p>
          <a:p>
            <a:pPr defTabSz="687388"/>
            <a:endParaRPr kumimoji="1" lang="en-US" altLang="zh-CN" sz="1000" dirty="0"/>
          </a:p>
          <a:p>
            <a:pPr defTabSz="687388"/>
            <a:r>
              <a:rPr kumimoji="1" lang="en-US" altLang="zh-CN" sz="1000" dirty="0" smtClean="0"/>
              <a:t>256</a:t>
            </a:r>
          </a:p>
          <a:p>
            <a:pPr defTabSz="687388"/>
            <a:r>
              <a:rPr kumimoji="1" lang="en-US" altLang="zh-CN" sz="1000" dirty="0" smtClean="0"/>
              <a:t>256</a:t>
            </a:r>
          </a:p>
          <a:p>
            <a:pPr defTabSz="687388"/>
            <a:r>
              <a:rPr kumimoji="1" lang="en-US" altLang="zh-CN" sz="1000" dirty="0" smtClean="0"/>
              <a:t>512</a:t>
            </a:r>
          </a:p>
          <a:p>
            <a:pPr defTabSz="687388"/>
            <a:endParaRPr kumimoji="1" lang="en-US" altLang="zh-CN" sz="1000" dirty="0"/>
          </a:p>
          <a:p>
            <a:pPr defTabSz="687388"/>
            <a:r>
              <a:rPr kumimoji="1" lang="en-US" altLang="zh-CN" sz="1000" dirty="0"/>
              <a:t>p. 128 Byte</a:t>
            </a:r>
          </a:p>
          <a:p>
            <a:pPr defTabSz="687388"/>
            <a:endParaRPr kumimoji="1" lang="en-US" altLang="zh-CN" sz="1000" dirty="0"/>
          </a:p>
          <a:p>
            <a:pPr defTabSz="687388"/>
            <a:endParaRPr kumimoji="1" lang="en-US" altLang="zh-CN" sz="1000" dirty="0"/>
          </a:p>
          <a:p>
            <a:pPr defTabSz="687388"/>
            <a:r>
              <a:rPr kumimoji="1" lang="en-US" altLang="zh-CN" sz="1000" dirty="0"/>
              <a:t>p. 2 </a:t>
            </a:r>
            <a:r>
              <a:rPr kumimoji="1" lang="en-US" altLang="zh-CN" sz="1000" dirty="0" err="1"/>
              <a:t>KByte</a:t>
            </a:r>
            <a:r>
              <a:rPr kumimoji="1" lang="en-US" altLang="zh-CN" sz="1000" baseline="30000" dirty="0"/>
              <a:t>*)</a:t>
            </a:r>
            <a:endParaRPr kumimoji="1" lang="en-US" altLang="zh-CN" sz="1000" dirty="0"/>
          </a:p>
          <a:p>
            <a:pPr defTabSz="687388"/>
            <a:endParaRPr kumimoji="1" lang="en-US" altLang="zh-CN" sz="1000" dirty="0"/>
          </a:p>
          <a:p>
            <a:pPr defTabSz="687388"/>
            <a:endParaRPr kumimoji="1" lang="en-US" altLang="zh-CN" sz="1000" dirty="0"/>
          </a:p>
          <a:p>
            <a:pPr defTabSz="687388"/>
            <a:r>
              <a:rPr kumimoji="1" lang="en-US" altLang="zh-CN" sz="1000" dirty="0" smtClean="0"/>
              <a:t>MPI,</a:t>
            </a:r>
            <a:endParaRPr kumimoji="1" lang="en-US" altLang="zh-CN" sz="1000" dirty="0"/>
          </a:p>
        </p:txBody>
      </p:sp>
      <p:sp>
        <p:nvSpPr>
          <p:cNvPr id="22" name="Rectangle 2"/>
          <p:cNvSpPr txBox="1">
            <a:spLocks noChangeArrowheads="1"/>
          </p:cNvSpPr>
          <p:nvPr/>
        </p:nvSpPr>
        <p:spPr>
          <a:xfrm>
            <a:off x="611560" y="1484784"/>
            <a:ext cx="8301037" cy="350838"/>
          </a:xfrm>
          <a:prstGeom prst="rect">
            <a:avLst/>
          </a:prstGeom>
          <a:noFill/>
          <a:ln/>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altLang="zh-CN" sz="2800" b="0" i="0" u="none" strike="noStrike" kern="1200" cap="none" spc="0" normalizeH="0" baseline="0" noProof="0" dirty="0" smtClean="0">
                <a:ln>
                  <a:noFill/>
                </a:ln>
                <a:solidFill>
                  <a:schemeClr val="tx2"/>
                </a:solidFill>
                <a:effectLst/>
                <a:uLnTx/>
                <a:uFillTx/>
                <a:latin typeface="+mj-lt"/>
                <a:ea typeface="+mj-ea"/>
                <a:cs typeface="+mj-cs"/>
              </a:rPr>
              <a:t>S7-400:</a:t>
            </a:r>
            <a:r>
              <a:rPr kumimoji="0" lang="zh-CN" altLang="en-US" sz="2800" b="0" i="0" u="none" strike="noStrike" kern="1200" cap="none" spc="0" normalizeH="0" baseline="0" noProof="0" dirty="0" smtClean="0">
                <a:ln>
                  <a:noFill/>
                </a:ln>
                <a:solidFill>
                  <a:schemeClr val="tx2"/>
                </a:solidFill>
                <a:effectLst/>
                <a:uLnTx/>
                <a:uFillTx/>
                <a:latin typeface="+mj-lt"/>
                <a:ea typeface="黑体" pitchFamily="49" charset="-122"/>
                <a:cs typeface="+mj-cs"/>
              </a:rPr>
              <a:t>技術</a:t>
            </a:r>
            <a:r>
              <a:rPr kumimoji="0" lang="zh-CN" altLang="en-US" sz="2800" b="0" i="0" u="none" strike="noStrike" kern="1200" cap="none" spc="0" normalizeH="0" baseline="0" noProof="0" dirty="0" smtClean="0">
                <a:ln>
                  <a:noFill/>
                </a:ln>
                <a:solidFill>
                  <a:schemeClr val="tx2"/>
                </a:solidFill>
                <a:effectLst/>
                <a:uLnTx/>
                <a:uFillTx/>
                <a:latin typeface="宋体" pitchFamily="2" charset="-122"/>
                <a:ea typeface="黑体" pitchFamily="49" charset="-122"/>
                <a:cs typeface="+mj-cs"/>
              </a:rPr>
              <a:t>參數</a:t>
            </a:r>
            <a:endParaRPr kumimoji="0" lang="de-DE" altLang="zh-CN" sz="2800" b="0" i="0" u="none" strike="noStrike" kern="1200" cap="none" spc="0" normalizeH="0" baseline="0" noProof="0" dirty="0">
              <a:ln>
                <a:noFill/>
              </a:ln>
              <a:solidFill>
                <a:schemeClr val="tx2"/>
              </a:solidFill>
              <a:effectLst/>
              <a:uLnTx/>
              <a:uFillTx/>
              <a:latin typeface="宋体" pitchFamily="2" charset="-122"/>
              <a:ea typeface="黑体" pitchFamily="49" charset="-122"/>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西門子</a:t>
            </a:r>
            <a:r>
              <a:rPr lang="en-US" altLang="zh-TW" dirty="0" smtClean="0"/>
              <a:t>PLC</a:t>
            </a:r>
            <a:r>
              <a:rPr lang="zh-TW" altLang="en-US" dirty="0" smtClean="0"/>
              <a:t>介紹</a:t>
            </a:r>
            <a:r>
              <a:rPr lang="en-US" altLang="zh-TW" dirty="0" smtClean="0"/>
              <a:t>- S7-S400</a:t>
            </a:r>
            <a:endParaRPr lang="zh-TW" dirty="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33</a:t>
            </a:fld>
            <a:endParaRPr lang="zh-TW" altLang="en-US">
              <a:solidFill>
                <a:srgbClr val="FFFFFF"/>
              </a:solidFill>
            </a:endParaRPr>
          </a:p>
        </p:txBody>
      </p:sp>
      <p:sp>
        <p:nvSpPr>
          <p:cNvPr id="5" name="矩形 4"/>
          <p:cNvSpPr/>
          <p:nvPr/>
        </p:nvSpPr>
        <p:spPr>
          <a:xfrm>
            <a:off x="251520" y="1628800"/>
            <a:ext cx="4350960" cy="5272213"/>
          </a:xfrm>
          <a:prstGeom prst="rect">
            <a:avLst/>
          </a:prstGeom>
        </p:spPr>
        <p:txBody>
          <a:bodyPr wrap="square">
            <a:spAutoFit/>
          </a:bodyPr>
          <a:lstStyle/>
          <a:p>
            <a:pPr marL="1238250" indent="-1238250">
              <a:lnSpc>
                <a:spcPct val="90000"/>
              </a:lnSpc>
            </a:pPr>
            <a:r>
              <a:rPr lang="en-US" altLang="zh-CN" sz="2400" b="1" dirty="0" smtClean="0">
                <a:ea typeface="黑体" pitchFamily="49" charset="-122"/>
              </a:rPr>
              <a:t>S400-</a:t>
            </a:r>
            <a:r>
              <a:rPr lang="zh-CN" altLang="de-DE" sz="2400" b="1" dirty="0" smtClean="0">
                <a:ea typeface="黑体" pitchFamily="49" charset="-122"/>
              </a:rPr>
              <a:t>特性</a:t>
            </a:r>
            <a:r>
              <a:rPr lang="zh-CN" altLang="zh-CN" sz="2400" b="1" dirty="0" smtClean="0"/>
              <a:t>	</a:t>
            </a:r>
            <a:endParaRPr lang="en-US" altLang="zh-CN" sz="2400" b="1" dirty="0" smtClean="0"/>
          </a:p>
          <a:p>
            <a:pPr>
              <a:lnSpc>
                <a:spcPct val="90000"/>
              </a:lnSpc>
            </a:pPr>
            <a:r>
              <a:rPr lang="zh-CN" altLang="zh-CN" sz="2400" b="1" dirty="0" smtClean="0"/>
              <a:t>•</a:t>
            </a:r>
            <a:r>
              <a:rPr lang="zh-TW" altLang="en-US" sz="2400" dirty="0" smtClean="0"/>
              <a:t>用於中等到高級性能要求的強大的</a:t>
            </a:r>
            <a:r>
              <a:rPr lang="de-DE" altLang="zh-CN" sz="2400" dirty="0" smtClean="0"/>
              <a:t>PLC，</a:t>
            </a:r>
          </a:p>
          <a:p>
            <a:pPr marL="1238250" indent="-1238250">
              <a:lnSpc>
                <a:spcPct val="90000"/>
              </a:lnSpc>
            </a:pPr>
            <a:r>
              <a:rPr lang="de-DE" altLang="zh-CN" sz="2400" dirty="0" smtClean="0"/>
              <a:t>•</a:t>
            </a:r>
            <a:r>
              <a:rPr lang="zh-TW" altLang="en-US" sz="2400" dirty="0" smtClean="0"/>
              <a:t>可以選擇不同的模組</a:t>
            </a:r>
            <a:r>
              <a:rPr lang="de-DE" altLang="zh-CN" sz="2400" dirty="0" smtClean="0"/>
              <a:t>。</a:t>
            </a:r>
            <a:endParaRPr lang="zh-CN" altLang="zh-CN" sz="2400" dirty="0" smtClean="0"/>
          </a:p>
          <a:p>
            <a:pPr marL="1238250" indent="-1238250">
              <a:lnSpc>
                <a:spcPct val="90000"/>
              </a:lnSpc>
            </a:pPr>
            <a:r>
              <a:rPr lang="zh-CN" altLang="zh-CN" sz="2400" dirty="0" smtClean="0"/>
              <a:t>•</a:t>
            </a:r>
            <a:r>
              <a:rPr lang="zh-TW" altLang="en-US" sz="2400" dirty="0" smtClean="0"/>
              <a:t>可以擴展多達</a:t>
            </a:r>
            <a:r>
              <a:rPr lang="zh-CN" altLang="zh-CN" sz="2400" dirty="0" smtClean="0"/>
              <a:t>300</a:t>
            </a:r>
            <a:r>
              <a:rPr lang="zh-CN" altLang="en-US" sz="2400" dirty="0" smtClean="0"/>
              <a:t>個模組</a:t>
            </a:r>
            <a:r>
              <a:rPr lang="de-DE" altLang="zh-CN" sz="2400" dirty="0" smtClean="0"/>
              <a:t>。</a:t>
            </a:r>
            <a:endParaRPr lang="zh-CN" altLang="zh-CN" sz="2400" dirty="0" smtClean="0"/>
          </a:p>
          <a:p>
            <a:pPr marL="1238250" indent="-1238250">
              <a:lnSpc>
                <a:spcPct val="90000"/>
              </a:lnSpc>
            </a:pPr>
            <a:r>
              <a:rPr lang="zh-CN" altLang="zh-CN" sz="2400" dirty="0" smtClean="0"/>
              <a:t>•</a:t>
            </a:r>
            <a:r>
              <a:rPr lang="zh-TW" altLang="en-US" sz="2400" dirty="0" smtClean="0"/>
              <a:t>背板匯流排集成在模組內</a:t>
            </a:r>
            <a:r>
              <a:rPr lang="de-DE" altLang="zh-CN" sz="2400" dirty="0" smtClean="0"/>
              <a:t>。</a:t>
            </a:r>
            <a:endParaRPr lang="zh-CN" altLang="zh-CN" sz="2400" dirty="0" smtClean="0"/>
          </a:p>
          <a:p>
            <a:pPr marL="92075" indent="-92075">
              <a:lnSpc>
                <a:spcPct val="90000"/>
              </a:lnSpc>
            </a:pPr>
            <a:r>
              <a:rPr lang="zh-CN" altLang="zh-CN" sz="2400" dirty="0" smtClean="0"/>
              <a:t>•</a:t>
            </a:r>
            <a:r>
              <a:rPr lang="zh-CN" altLang="en-US" sz="2400" dirty="0" smtClean="0"/>
              <a:t>可以聯網</a:t>
            </a:r>
            <a:r>
              <a:rPr lang="zh-CN" altLang="zh-CN" sz="2400" dirty="0" smtClean="0"/>
              <a:t> -</a:t>
            </a:r>
            <a:r>
              <a:rPr lang="zh-CN" altLang="en-US" sz="2400" dirty="0" smtClean="0"/>
              <a:t>多點介面</a:t>
            </a:r>
            <a:r>
              <a:rPr lang="zh-CN" altLang="zh-CN" sz="2400" dirty="0" smtClean="0"/>
              <a:t> (</a:t>
            </a:r>
            <a:r>
              <a:rPr lang="de-DE" altLang="zh-CN" sz="2400" dirty="0" smtClean="0"/>
              <a:t>MPI)</a:t>
            </a:r>
            <a:r>
              <a:rPr lang="zh-CN" altLang="de-DE" sz="2400" dirty="0" smtClean="0"/>
              <a:t>，</a:t>
            </a:r>
            <a:r>
              <a:rPr lang="de-DE" altLang="zh-CN" sz="2400" dirty="0" smtClean="0"/>
              <a:t>PROFIBUS</a:t>
            </a:r>
            <a:r>
              <a:rPr lang="zh-TW" altLang="en-US" sz="2400" dirty="0" smtClean="0"/>
              <a:t>或工業乙太網</a:t>
            </a:r>
            <a:r>
              <a:rPr lang="de-DE" altLang="zh-CN" sz="2400" dirty="0" smtClean="0"/>
              <a:t>。</a:t>
            </a:r>
            <a:endParaRPr lang="en-US" altLang="zh-CN" sz="2400" dirty="0" smtClean="0"/>
          </a:p>
          <a:p>
            <a:pPr>
              <a:lnSpc>
                <a:spcPct val="90000"/>
              </a:lnSpc>
            </a:pPr>
            <a:r>
              <a:rPr lang="zh-CN" altLang="zh-CN" sz="2400" dirty="0" smtClean="0"/>
              <a:t>•</a:t>
            </a:r>
            <a:r>
              <a:rPr lang="zh-TW" altLang="en-US" sz="2400" dirty="0" smtClean="0"/>
              <a:t>通過中央程式設計器連接到所有的模組，</a:t>
            </a:r>
            <a:endParaRPr lang="zh-CN" altLang="zh-CN" sz="2400" dirty="0" smtClean="0"/>
          </a:p>
          <a:p>
            <a:pPr>
              <a:lnSpc>
                <a:spcPct val="90000"/>
              </a:lnSpc>
            </a:pPr>
            <a:r>
              <a:rPr lang="zh-CN" altLang="zh-CN" sz="2400" dirty="0" smtClean="0"/>
              <a:t>•</a:t>
            </a:r>
            <a:r>
              <a:rPr lang="zh-CN" altLang="en-US" sz="2400" dirty="0" smtClean="0"/>
              <a:t>借助於“</a:t>
            </a:r>
            <a:r>
              <a:rPr lang="de-DE" altLang="zh-CN" sz="2400" dirty="0" smtClean="0"/>
              <a:t>HWConfig”</a:t>
            </a:r>
            <a:r>
              <a:rPr lang="zh-TW" altLang="en-US" sz="2400" dirty="0" smtClean="0"/>
              <a:t>工具可以組態和設置參數</a:t>
            </a:r>
            <a:r>
              <a:rPr lang="de-DE" altLang="zh-CN" sz="2400" dirty="0" smtClean="0"/>
              <a:t>。</a:t>
            </a:r>
            <a:endParaRPr lang="zh-CN" altLang="zh-CN" sz="2400" dirty="0" smtClean="0"/>
          </a:p>
          <a:p>
            <a:pPr>
              <a:lnSpc>
                <a:spcPct val="90000"/>
              </a:lnSpc>
            </a:pPr>
            <a:r>
              <a:rPr lang="zh-CN" altLang="zh-CN" sz="2400" dirty="0" smtClean="0"/>
              <a:t>•</a:t>
            </a:r>
            <a:r>
              <a:rPr lang="zh-TW" altLang="en-US" sz="2400" dirty="0" smtClean="0"/>
              <a:t>多處理器計算</a:t>
            </a:r>
            <a:r>
              <a:rPr lang="zh-CN" altLang="zh-CN" sz="2400" dirty="0" smtClean="0"/>
              <a:t>(</a:t>
            </a:r>
            <a:r>
              <a:rPr lang="zh-TW" altLang="en-US" sz="2400" dirty="0" smtClean="0"/>
              <a:t>在中央機架上可以使用多達</a:t>
            </a:r>
            <a:r>
              <a:rPr lang="zh-CN" altLang="zh-CN" sz="2400" dirty="0" smtClean="0"/>
              <a:t> 4</a:t>
            </a:r>
            <a:r>
              <a:rPr lang="zh-CN" altLang="de-DE" sz="2400" dirty="0" smtClean="0"/>
              <a:t>个 </a:t>
            </a:r>
            <a:r>
              <a:rPr lang="de-DE" altLang="zh-CN" sz="2400" dirty="0" smtClean="0"/>
              <a:t>CPU)。</a:t>
            </a:r>
            <a:endParaRPr lang="de-DE" altLang="zh-CN" sz="2400" u="sng" dirty="0" smtClean="0"/>
          </a:p>
          <a:p>
            <a:pPr marL="1238250" indent="-1238250">
              <a:lnSpc>
                <a:spcPct val="90000"/>
              </a:lnSpc>
            </a:pPr>
            <a:endParaRPr lang="de-DE" altLang="zh-CN" dirty="0" smtClean="0"/>
          </a:p>
          <a:p>
            <a:pPr marL="1238250" indent="-1238250"/>
            <a:endParaRPr lang="de-DE" altLang="zh-CN" dirty="0"/>
          </a:p>
        </p:txBody>
      </p:sp>
      <p:sp>
        <p:nvSpPr>
          <p:cNvPr id="6" name="矩形 5"/>
          <p:cNvSpPr/>
          <p:nvPr/>
        </p:nvSpPr>
        <p:spPr>
          <a:xfrm>
            <a:off x="4680520" y="1628800"/>
            <a:ext cx="4572000" cy="4995214"/>
          </a:xfrm>
          <a:prstGeom prst="rect">
            <a:avLst/>
          </a:prstGeom>
        </p:spPr>
        <p:txBody>
          <a:bodyPr>
            <a:spAutoFit/>
          </a:bodyPr>
          <a:lstStyle/>
          <a:p>
            <a:pPr>
              <a:lnSpc>
                <a:spcPct val="90000"/>
              </a:lnSpc>
            </a:pPr>
            <a:r>
              <a:rPr lang="zh-CN" altLang="en-US" sz="2400" b="1" dirty="0" smtClean="0">
                <a:ea typeface="黑体" pitchFamily="49" charset="-122"/>
              </a:rPr>
              <a:t>信號模組</a:t>
            </a:r>
            <a:r>
              <a:rPr lang="zh-CN" altLang="zh-CN" sz="2400" b="1" dirty="0" smtClean="0"/>
              <a:t>(</a:t>
            </a:r>
            <a:r>
              <a:rPr lang="de-DE" altLang="zh-CN" sz="2400" b="1" dirty="0" smtClean="0"/>
              <a:t>SM)</a:t>
            </a:r>
            <a:r>
              <a:rPr lang="de-DE" altLang="zh-CN" sz="2400" dirty="0" smtClean="0"/>
              <a:t>	</a:t>
            </a:r>
          </a:p>
          <a:p>
            <a:pPr>
              <a:lnSpc>
                <a:spcPct val="90000"/>
              </a:lnSpc>
            </a:pPr>
            <a:r>
              <a:rPr lang="de-DE" altLang="zh-CN" sz="2400" dirty="0" smtClean="0"/>
              <a:t>•</a:t>
            </a:r>
            <a:r>
              <a:rPr lang="zh-TW" altLang="en-US" sz="2400" dirty="0" smtClean="0"/>
              <a:t>數位量輸入模組：</a:t>
            </a:r>
            <a:endParaRPr lang="de-DE" altLang="zh-CN" sz="2400" dirty="0" smtClean="0"/>
          </a:p>
          <a:p>
            <a:pPr>
              <a:lnSpc>
                <a:spcPct val="90000"/>
              </a:lnSpc>
            </a:pPr>
            <a:r>
              <a:rPr lang="de-DE" altLang="zh-CN" sz="2400" dirty="0" smtClean="0"/>
              <a:t>•</a:t>
            </a:r>
            <a:r>
              <a:rPr lang="zh-TW" altLang="en-US" sz="2400" dirty="0" smtClean="0"/>
              <a:t>數位量輸出模組：</a:t>
            </a:r>
            <a:endParaRPr lang="zh-CN" altLang="zh-CN" sz="2400" dirty="0" smtClean="0"/>
          </a:p>
          <a:p>
            <a:pPr>
              <a:lnSpc>
                <a:spcPct val="90000"/>
              </a:lnSpc>
            </a:pPr>
            <a:r>
              <a:rPr lang="zh-CN" altLang="zh-CN" sz="2400" dirty="0" smtClean="0"/>
              <a:t>•</a:t>
            </a:r>
            <a:r>
              <a:rPr lang="zh-TW" altLang="en-US" sz="2400" dirty="0" smtClean="0"/>
              <a:t>類比量輸入模組：</a:t>
            </a:r>
            <a:endParaRPr lang="zh-CN" altLang="zh-CN" sz="2400" dirty="0" smtClean="0"/>
          </a:p>
          <a:p>
            <a:pPr>
              <a:lnSpc>
                <a:spcPct val="90000"/>
              </a:lnSpc>
            </a:pPr>
            <a:r>
              <a:rPr lang="zh-CN" altLang="zh-CN" sz="2400" dirty="0" smtClean="0"/>
              <a:t>•</a:t>
            </a:r>
            <a:r>
              <a:rPr lang="zh-TW" altLang="en-US" sz="2400" dirty="0" smtClean="0"/>
              <a:t>類比量輸出模組：</a:t>
            </a:r>
            <a:endParaRPr lang="zh-CN" altLang="zh-CN" sz="2400" b="1" dirty="0" smtClean="0"/>
          </a:p>
          <a:p>
            <a:pPr>
              <a:lnSpc>
                <a:spcPct val="90000"/>
              </a:lnSpc>
              <a:spcAft>
                <a:spcPct val="0"/>
              </a:spcAft>
            </a:pPr>
            <a:r>
              <a:rPr lang="zh-CN" altLang="en-US" sz="2400" b="1" dirty="0" smtClean="0">
                <a:ea typeface="黑体" pitchFamily="49" charset="-122"/>
              </a:rPr>
              <a:t>介面模組</a:t>
            </a:r>
            <a:r>
              <a:rPr lang="zh-CN" altLang="zh-CN" sz="2400" b="1" dirty="0" smtClean="0"/>
              <a:t>(</a:t>
            </a:r>
            <a:r>
              <a:rPr lang="de-DE" altLang="zh-CN" sz="2400" b="1" dirty="0" smtClean="0"/>
              <a:t>IM)</a:t>
            </a:r>
          </a:p>
          <a:p>
            <a:pPr>
              <a:lnSpc>
                <a:spcPct val="90000"/>
              </a:lnSpc>
              <a:spcAft>
                <a:spcPct val="0"/>
              </a:spcAft>
            </a:pPr>
            <a:r>
              <a:rPr lang="zh-TW" altLang="en-US" sz="2400" dirty="0" smtClean="0"/>
              <a:t>介面模組提供不同機架之間的連接：</a:t>
            </a:r>
            <a:endParaRPr lang="zh-CN" altLang="zh-CN" sz="2400" dirty="0" smtClean="0"/>
          </a:p>
          <a:p>
            <a:pPr>
              <a:lnSpc>
                <a:spcPct val="90000"/>
              </a:lnSpc>
            </a:pPr>
            <a:r>
              <a:rPr lang="zh-CN" altLang="en-US" sz="2400" b="1" dirty="0" smtClean="0">
                <a:ea typeface="黑体" pitchFamily="49" charset="-122"/>
              </a:rPr>
              <a:t>功能模組</a:t>
            </a:r>
            <a:r>
              <a:rPr lang="zh-CN" altLang="zh-CN" sz="2400" b="1" dirty="0" smtClean="0"/>
              <a:t>(</a:t>
            </a:r>
            <a:r>
              <a:rPr lang="de-DE" altLang="zh-CN" sz="2400" b="1" dirty="0" smtClean="0"/>
              <a:t>FM)</a:t>
            </a:r>
            <a:r>
              <a:rPr lang="de-DE" altLang="zh-CN" sz="2400" dirty="0" smtClean="0"/>
              <a:t>	</a:t>
            </a:r>
          </a:p>
          <a:p>
            <a:pPr>
              <a:lnSpc>
                <a:spcPct val="90000"/>
              </a:lnSpc>
            </a:pPr>
            <a:r>
              <a:rPr lang="zh-TW" altLang="en-US" sz="2400" dirty="0" smtClean="0"/>
              <a:t>執行“特殊功能”計數</a:t>
            </a:r>
            <a:r>
              <a:rPr lang="en-US" altLang="zh-CN" sz="2400" dirty="0" smtClean="0"/>
              <a:t>,</a:t>
            </a:r>
            <a:r>
              <a:rPr lang="zh-CN" altLang="de-DE" sz="2400" dirty="0" smtClean="0"/>
              <a:t>定位</a:t>
            </a:r>
            <a:r>
              <a:rPr lang="en-US" altLang="zh-CN" sz="2400" dirty="0" smtClean="0"/>
              <a:t>,</a:t>
            </a:r>
            <a:r>
              <a:rPr lang="zh-CN" altLang="en-US" sz="2400" dirty="0" smtClean="0"/>
              <a:t>閉環控制</a:t>
            </a:r>
            <a:endParaRPr lang="zh-CN" altLang="zh-CN" sz="2400" dirty="0" smtClean="0"/>
          </a:p>
          <a:p>
            <a:pPr>
              <a:lnSpc>
                <a:spcPct val="90000"/>
              </a:lnSpc>
            </a:pPr>
            <a:r>
              <a:rPr lang="zh-CN" altLang="en-US" sz="2400" b="1" dirty="0" smtClean="0">
                <a:ea typeface="黑体" pitchFamily="49" charset="-122"/>
              </a:rPr>
              <a:t>通訊處理器</a:t>
            </a:r>
            <a:r>
              <a:rPr lang="zh-CN" altLang="zh-CN" sz="2400" b="1" dirty="0" smtClean="0"/>
              <a:t>(</a:t>
            </a:r>
            <a:r>
              <a:rPr lang="de-DE" altLang="zh-CN" sz="2400" b="1" dirty="0" smtClean="0"/>
              <a:t>CP) 	</a:t>
            </a:r>
          </a:p>
          <a:p>
            <a:pPr>
              <a:lnSpc>
                <a:spcPct val="90000"/>
              </a:lnSpc>
            </a:pPr>
            <a:r>
              <a:rPr lang="zh-TW" altLang="en-US" sz="2400" dirty="0" smtClean="0"/>
              <a:t>提供如下的聯網能力：點到點連接</a:t>
            </a:r>
            <a:r>
              <a:rPr lang="en-US" altLang="zh-CN" sz="2400" b="1" dirty="0" smtClean="0"/>
              <a:t>,</a:t>
            </a:r>
            <a:r>
              <a:rPr lang="de-DE" altLang="zh-CN" sz="2400" dirty="0" smtClean="0"/>
              <a:t>PROFIBUS,</a:t>
            </a:r>
            <a:r>
              <a:rPr lang="zh-CN" altLang="en-US" sz="2400" dirty="0" smtClean="0"/>
              <a:t>工業乙太網</a:t>
            </a:r>
            <a:r>
              <a:rPr lang="zh-CN" altLang="zh-CN" sz="2400" b="1" dirty="0" smtClean="0"/>
              <a:t> </a:t>
            </a:r>
            <a:r>
              <a:rPr lang="zh-CN" altLang="zh-CN" dirty="0" smtClean="0"/>
              <a:t/>
            </a:r>
            <a:br>
              <a:rPr lang="zh-CN" altLang="zh-CN" dirty="0" smtClean="0"/>
            </a:br>
            <a:r>
              <a:rPr lang="zh-CN" altLang="zh-CN" dirty="0" smtClean="0"/>
              <a:t>			</a:t>
            </a:r>
            <a:endParaRPr lang="zh-CN" altLang="zh-C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西門子</a:t>
            </a:r>
            <a:r>
              <a:rPr lang="en-US" altLang="zh-TW" dirty="0" smtClean="0"/>
              <a:t>PLC</a:t>
            </a:r>
            <a:r>
              <a:rPr lang="zh-TW" altLang="en-US" dirty="0" smtClean="0"/>
              <a:t>介紹</a:t>
            </a:r>
            <a:r>
              <a:rPr lang="en-US" altLang="zh-TW" dirty="0" smtClean="0"/>
              <a:t>- S7-S400</a:t>
            </a:r>
            <a:endParaRPr lang="zh-TW" dirty="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34</a:t>
            </a:fld>
            <a:endParaRPr lang="zh-TW" altLang="en-US">
              <a:solidFill>
                <a:srgbClr val="FFFFFF"/>
              </a:solidFill>
            </a:endParaRPr>
          </a:p>
        </p:txBody>
      </p:sp>
      <p:sp>
        <p:nvSpPr>
          <p:cNvPr id="5" name="Content Placeholder 2"/>
          <p:cNvSpPr txBox="1">
            <a:spLocks/>
          </p:cNvSpPr>
          <p:nvPr/>
        </p:nvSpPr>
        <p:spPr>
          <a:xfrm>
            <a:off x="612648" y="1600200"/>
            <a:ext cx="8153400" cy="4997152"/>
          </a:xfrm>
          <a:prstGeom prst="rect">
            <a:avLst/>
          </a:prstGeom>
        </p:spPr>
        <p:txBody>
          <a:bodyPr vert="eaVert">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altLang="zh-TW" sz="32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lang="en-US" altLang="zh-TW" sz="3200" dirty="0" smtClean="0"/>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altLang="zh-TW" sz="3200" b="0" i="0" u="none" strike="noStrike" kern="1200" cap="none" spc="0" normalizeH="0" baseline="0" noProof="0" dirty="0" smtClean="0">
                <a:ln>
                  <a:noFill/>
                </a:ln>
                <a:solidFill>
                  <a:schemeClr val="tx1"/>
                </a:solidFill>
                <a:effectLst/>
                <a:uLnTx/>
                <a:uFillTx/>
                <a:latin typeface="+mn-lt"/>
                <a:ea typeface="+mn-ea"/>
                <a:cs typeface="+mn-cs"/>
              </a:rPr>
              <a:t>S400</a:t>
            </a: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安裝盤體照片</a:t>
            </a:r>
            <a:r>
              <a:rPr lang="zh-TW" altLang="en-US" sz="3200" dirty="0" smtClean="0"/>
              <a:t>：</a:t>
            </a:r>
            <a:endParaRPr kumimoji="0" lang="en-US" altLang="zh-TW" sz="32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lang="zh-TW" altLang="en-US" sz="3200" dirty="0" smtClean="0"/>
              <a:t>    </a:t>
            </a:r>
            <a:r>
              <a:rPr lang="en-US" altLang="zh-TW" sz="3200" dirty="0" smtClean="0"/>
              <a:t>FMCS</a:t>
            </a:r>
            <a:r>
              <a:rPr lang="zh-TW" altLang="en-US" sz="3200" dirty="0" smtClean="0"/>
              <a:t>廠務監控管理系統</a:t>
            </a:r>
            <a:endParaRPr lang="en-US" altLang="zh-TW" sz="3200" dirty="0" smtClean="0"/>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en-US" altLang="zh-TW" sz="3200" b="0" i="0" u="none" strike="noStrike" kern="1200" cap="none" spc="0" normalizeH="0" baseline="0" noProof="0" dirty="0" smtClean="0">
                <a:ln>
                  <a:noFill/>
                </a:ln>
                <a:solidFill>
                  <a:schemeClr val="tx1"/>
                </a:solidFill>
                <a:effectLst/>
                <a:uLnTx/>
                <a:uFillTx/>
                <a:latin typeface="+mn-lt"/>
                <a:ea typeface="+mn-ea"/>
                <a:cs typeface="+mn-cs"/>
              </a:rPr>
              <a:t>	</a:t>
            </a:r>
            <a:r>
              <a:rPr lang="zh-TW" altLang="en-US" sz="3200" dirty="0" smtClean="0"/>
              <a:t> 包含空調，電力，消防、</a:t>
            </a:r>
            <a:endParaRPr lang="en-US" altLang="zh-TW" sz="3200" dirty="0" smtClean="0"/>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kumimoji="0" lang="en-US" altLang="zh-TW" sz="3200" b="0" i="0" u="none" strike="noStrike" kern="1200" cap="none" spc="0" normalizeH="0" baseline="0" noProof="0" dirty="0" smtClean="0">
                <a:ln>
                  <a:noFill/>
                </a:ln>
                <a:solidFill>
                  <a:schemeClr val="tx1"/>
                </a:solidFill>
                <a:effectLst/>
                <a:uLnTx/>
                <a:uFillTx/>
                <a:latin typeface="+mn-lt"/>
                <a:ea typeface="+mn-ea"/>
                <a:cs typeface="+mn-cs"/>
              </a:rPr>
              <a:t>	</a:t>
            </a:r>
            <a:r>
              <a:rPr kumimoji="0" lang="zh-TW" altLang="en-US" sz="3200" b="0" i="0" u="none" strike="noStrike" kern="1200" cap="none" spc="0" normalizeH="0" baseline="0" noProof="0" dirty="0" smtClean="0">
                <a:ln>
                  <a:noFill/>
                </a:ln>
                <a:solidFill>
                  <a:schemeClr val="tx1"/>
                </a:solidFill>
                <a:effectLst/>
                <a:uLnTx/>
                <a:uFillTx/>
                <a:latin typeface="+mn-lt"/>
                <a:ea typeface="+mn-ea"/>
                <a:cs typeface="+mn-cs"/>
              </a:rPr>
              <a:t> 排氣、水系統等</a:t>
            </a:r>
            <a:r>
              <a:rPr kumimoji="0" lang="en-US" altLang="zh-TW"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zh-TW" alt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圖片 5" descr="DSC06644.JPG"/>
          <p:cNvPicPr>
            <a:picLocks noChangeAspect="1"/>
          </p:cNvPicPr>
          <p:nvPr/>
        </p:nvPicPr>
        <p:blipFill>
          <a:blip r:embed="rId3" cstate="print"/>
          <a:stretch>
            <a:fillRect/>
          </a:stretch>
        </p:blipFill>
        <p:spPr>
          <a:xfrm>
            <a:off x="763176" y="1650936"/>
            <a:ext cx="4096856" cy="5093920"/>
          </a:xfrm>
          <a:prstGeom prst="rect">
            <a:avLst/>
          </a:prstGeom>
        </p:spPr>
      </p:pic>
      <p:sp>
        <p:nvSpPr>
          <p:cNvPr id="7" name="圓角矩形 6"/>
          <p:cNvSpPr/>
          <p:nvPr/>
        </p:nvSpPr>
        <p:spPr>
          <a:xfrm>
            <a:off x="1835696" y="2204864"/>
            <a:ext cx="2520280" cy="122413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1835696" y="3573016"/>
            <a:ext cx="2520280" cy="115212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常用程式編輯模式</a:t>
            </a:r>
            <a:r>
              <a:rPr lang="en-US" altLang="zh-TW" dirty="0" smtClean="0"/>
              <a:t>-1</a:t>
            </a:r>
            <a:endParaRPr lang="zh-TW" dirty="0"/>
          </a:p>
        </p:txBody>
      </p:sp>
      <p:sp>
        <p:nvSpPr>
          <p:cNvPr id="3" name="矩形 2"/>
          <p:cNvSpPr/>
          <p:nvPr/>
        </p:nvSpPr>
        <p:spPr>
          <a:xfrm>
            <a:off x="251520" y="1988840"/>
            <a:ext cx="8568952" cy="646331"/>
          </a:xfrm>
          <a:prstGeom prst="rect">
            <a:avLst/>
          </a:prstGeom>
        </p:spPr>
        <p:txBody>
          <a:bodyPr wrap="square">
            <a:spAutoFit/>
          </a:bodyPr>
          <a:lstStyle/>
          <a:p>
            <a:r>
              <a:rPr lang="zh-TW" altLang="en-US" dirty="0" smtClean="0"/>
              <a:t>        可選擇多態不同的程式設計方法</a:t>
            </a:r>
            <a:r>
              <a:rPr lang="en-US" altLang="zh-CN" dirty="0" smtClean="0"/>
              <a:t>(</a:t>
            </a:r>
            <a:r>
              <a:rPr lang="zh-TW" altLang="en-US" dirty="0" smtClean="0"/>
              <a:t>梯形圖、功能塊圖、語句表、標準語言、順序控制、或狀態圖</a:t>
            </a:r>
            <a:r>
              <a:rPr lang="en-US" altLang="zh-CN" dirty="0" smtClean="0"/>
              <a:t>)</a:t>
            </a:r>
            <a:r>
              <a:rPr lang="zh-TW" altLang="en-US" dirty="0" smtClean="0"/>
              <a:t>，常用編輯方式如下表 。</a:t>
            </a:r>
            <a:endParaRPr lang="zh-TW" altLang="en-US" dirty="0"/>
          </a:p>
        </p:txBody>
      </p:sp>
      <p:graphicFrame>
        <p:nvGraphicFramePr>
          <p:cNvPr id="4" name="表格 3"/>
          <p:cNvGraphicFramePr>
            <a:graphicFrameLocks noGrp="1"/>
          </p:cNvGraphicFramePr>
          <p:nvPr/>
        </p:nvGraphicFramePr>
        <p:xfrm>
          <a:off x="251520" y="2924944"/>
          <a:ext cx="8640960" cy="3032760"/>
        </p:xfrm>
        <a:graphic>
          <a:graphicData uri="http://schemas.openxmlformats.org/drawingml/2006/table">
            <a:tbl>
              <a:tblPr firstRow="1" bandRow="1">
                <a:tableStyleId>{5C22544A-7EE6-4342-B048-85BDC9FD1C3A}</a:tableStyleId>
              </a:tblPr>
              <a:tblGrid>
                <a:gridCol w="2160240"/>
                <a:gridCol w="3816424"/>
                <a:gridCol w="2664296"/>
              </a:tblGrid>
              <a:tr h="370840">
                <a:tc>
                  <a:txBody>
                    <a:bodyPr/>
                    <a:lstStyle/>
                    <a:p>
                      <a:r>
                        <a:rPr lang="zh-TW" altLang="en-US" dirty="0" smtClean="0"/>
                        <a:t>程式設計語言</a:t>
                      </a:r>
                      <a:endParaRPr lang="zh-TW" altLang="en-US" dirty="0"/>
                    </a:p>
                  </a:txBody>
                  <a:tcPr/>
                </a:tc>
                <a:tc>
                  <a:txBody>
                    <a:bodyPr/>
                    <a:lstStyle/>
                    <a:p>
                      <a:r>
                        <a:rPr lang="zh-TW" altLang="en-US" dirty="0" smtClean="0"/>
                        <a:t>使用用戶類型</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mtClean="0"/>
                        <a:t>應用</a:t>
                      </a:r>
                      <a:endParaRPr lang="zh-TW" altLang="en-US" dirty="0" smtClean="0"/>
                    </a:p>
                  </a:txBody>
                  <a:tcPr/>
                </a:tc>
              </a:tr>
              <a:tr h="370840">
                <a:tc>
                  <a:txBody>
                    <a:bodyPr/>
                    <a:lstStyle/>
                    <a:p>
                      <a:pPr algn="l"/>
                      <a:r>
                        <a:rPr lang="zh-CN" altLang="en-US" dirty="0" smtClean="0"/>
                        <a:t>語句表</a:t>
                      </a:r>
                      <a:r>
                        <a:rPr lang="en-US" altLang="zh-CN" dirty="0" smtClean="0"/>
                        <a:t>STL</a:t>
                      </a:r>
                      <a:endParaRPr lang="zh-CN" altLang="en-US" dirty="0" smtClean="0"/>
                    </a:p>
                  </a:txBody>
                  <a:tcPr/>
                </a:tc>
                <a:tc>
                  <a:txBody>
                    <a:bodyPr/>
                    <a:lstStyle/>
                    <a:p>
                      <a:r>
                        <a:rPr lang="zh-TW" altLang="en-US" dirty="0" smtClean="0"/>
                        <a:t>偏好使用類似機器碼的語言進行程式設計的使用者</a:t>
                      </a:r>
                      <a:endParaRPr lang="zh-CN" altLang="en-US" dirty="0" smtClean="0"/>
                    </a:p>
                  </a:txBody>
                  <a:tcPr/>
                </a:tc>
                <a:tc>
                  <a:txBody>
                    <a:bodyPr/>
                    <a:lstStyle/>
                    <a:p>
                      <a:r>
                        <a:rPr lang="zh-TW" altLang="en-US" dirty="0" smtClean="0"/>
                        <a:t>程式將根據運行時間和記憶體要求進</a:t>
                      </a:r>
                      <a:r>
                        <a:rPr lang="zh-CN" altLang="en-US" dirty="0" smtClean="0"/>
                        <a:t>行優化</a:t>
                      </a:r>
                      <a:endParaRPr lang="zh-TW" altLang="en-US" dirty="0"/>
                    </a:p>
                  </a:txBody>
                  <a:tcPr/>
                </a:tc>
              </a:tr>
              <a:tr h="370840">
                <a:tc>
                  <a:txBody>
                    <a:bodyPr/>
                    <a:lstStyle/>
                    <a:p>
                      <a:pPr algn="l"/>
                      <a:r>
                        <a:rPr lang="zh-CN" altLang="en-US" smtClean="0"/>
                        <a:t>梯形圖</a:t>
                      </a:r>
                      <a:r>
                        <a:rPr lang="en-US" altLang="zh-CN" smtClean="0"/>
                        <a:t>LAD</a:t>
                      </a:r>
                      <a:endParaRPr lang="zh-TW" altLang="en-US" dirty="0"/>
                    </a:p>
                  </a:txBody>
                  <a:tcPr/>
                </a:tc>
                <a:tc>
                  <a:txBody>
                    <a:bodyPr/>
                    <a:lstStyle/>
                    <a:p>
                      <a:r>
                        <a:rPr lang="zh-TW" altLang="en-US" dirty="0" smtClean="0"/>
                        <a:t>習慣使用電路圖進行工作的用戶</a:t>
                      </a:r>
                      <a:endParaRPr lang="zh-CN" altLang="en-US" dirty="0" smtClean="0"/>
                    </a:p>
                  </a:txBody>
                  <a:tcPr/>
                </a:tc>
                <a:tc>
                  <a:txBody>
                    <a:bodyPr/>
                    <a:lstStyle/>
                    <a:p>
                      <a:r>
                        <a:rPr lang="zh-TW" altLang="en-US" smtClean="0"/>
                        <a:t>編寫邏輯控制程式</a:t>
                      </a:r>
                      <a:endParaRPr lang="zh-TW" altLang="en-US" dirty="0"/>
                    </a:p>
                  </a:txBody>
                  <a:tcPr/>
                </a:tc>
              </a:tr>
              <a:tr h="370840">
                <a:tc>
                  <a:txBody>
                    <a:bodyPr/>
                    <a:lstStyle/>
                    <a:p>
                      <a:pPr algn="l"/>
                      <a:r>
                        <a:rPr lang="zh-CN" altLang="en-US" smtClean="0"/>
                        <a:t>功能塊圖</a:t>
                      </a:r>
                      <a:r>
                        <a:rPr lang="en-US" altLang="zh-CN" smtClean="0"/>
                        <a:t>FBD</a:t>
                      </a:r>
                      <a:endParaRPr lang="zh-TW" altLang="en-US" dirty="0"/>
                    </a:p>
                  </a:txBody>
                  <a:tcPr/>
                </a:tc>
                <a:tc>
                  <a:txBody>
                    <a:bodyPr/>
                    <a:lstStyle/>
                    <a:p>
                      <a:r>
                        <a:rPr lang="zh-TW" altLang="en-US" dirty="0" smtClean="0"/>
                        <a:t>熟練布林代數的邏輯框的使用者</a:t>
                      </a:r>
                      <a:endParaRPr lang="zh-CN" altLang="en-US" dirty="0" smtClean="0"/>
                    </a:p>
                  </a:txBody>
                  <a:tcPr/>
                </a:tc>
                <a:tc>
                  <a:txBody>
                    <a:bodyPr/>
                    <a:lstStyle/>
                    <a:p>
                      <a:r>
                        <a:rPr lang="zh-TW" altLang="en-US" smtClean="0"/>
                        <a:t>編寫邏輯控制程式</a:t>
                      </a:r>
                      <a:endParaRPr lang="zh-TW" altLang="en-US" dirty="0"/>
                    </a:p>
                  </a:txBody>
                  <a:tcPr/>
                </a:tc>
              </a:tr>
              <a:tr h="370840">
                <a:tc>
                  <a:txBody>
                    <a:bodyPr/>
                    <a:lstStyle/>
                    <a:p>
                      <a:pPr algn="l"/>
                      <a:r>
                        <a:rPr lang="en-US" altLang="zh-CN" dirty="0" smtClean="0"/>
                        <a:t>SCL (</a:t>
                      </a:r>
                      <a:r>
                        <a:rPr lang="zh-TW" altLang="en-US" dirty="0" smtClean="0"/>
                        <a:t>結構式文件編程語言</a:t>
                      </a:r>
                      <a:r>
                        <a:rPr lang="en-US" altLang="zh-CN" dirty="0" smtClean="0"/>
                        <a:t>) </a:t>
                      </a:r>
                    </a:p>
                  </a:txBody>
                  <a:tcPr/>
                </a:tc>
                <a:tc>
                  <a:txBody>
                    <a:bodyPr/>
                    <a:lstStyle/>
                    <a:p>
                      <a:r>
                        <a:rPr lang="zh-TW" altLang="en-US" dirty="0" smtClean="0"/>
                        <a:t>使用過高階語言例如</a:t>
                      </a:r>
                      <a:r>
                        <a:rPr lang="en-US" altLang="zh-CN" dirty="0" smtClean="0"/>
                        <a:t>PASCAL</a:t>
                      </a:r>
                      <a:r>
                        <a:rPr lang="zh-CN" altLang="en-US" dirty="0" smtClean="0"/>
                        <a:t>或</a:t>
                      </a:r>
                      <a:r>
                        <a:rPr lang="en-US" altLang="zh-CN" dirty="0" smtClean="0"/>
                        <a:t>C</a:t>
                      </a:r>
                      <a:r>
                        <a:rPr lang="zh-TW" altLang="en-US" dirty="0" smtClean="0"/>
                        <a:t>語言進行程式設計的使用者</a:t>
                      </a:r>
                      <a:endParaRPr lang="zh-TW" altLang="en-US" dirty="0"/>
                    </a:p>
                  </a:txBody>
                  <a:tcPr/>
                </a:tc>
                <a:tc>
                  <a:txBody>
                    <a:bodyPr/>
                    <a:lstStyle/>
                    <a:p>
                      <a:r>
                        <a:rPr lang="zh-TW" altLang="en-US" dirty="0" smtClean="0"/>
                        <a:t>編寫資料處理任務</a:t>
                      </a:r>
                      <a:r>
                        <a:rPr lang="zh-CN" altLang="en-US" dirty="0" smtClean="0"/>
                        <a:t>程式</a:t>
                      </a:r>
                      <a:endParaRPr lang="zh-TW" altLang="en-US" dirty="0" smtClean="0"/>
                    </a:p>
                    <a:p>
                      <a:endParaRPr lang="zh-TW" altLang="en-US" dirty="0"/>
                    </a:p>
                  </a:txBody>
                  <a:tcPr/>
                </a:tc>
              </a:tr>
              <a:tr h="370840">
                <a:tc>
                  <a:txBody>
                    <a:bodyPr/>
                    <a:lstStyle/>
                    <a:p>
                      <a:pPr algn="l"/>
                      <a:r>
                        <a:rPr lang="en-US" altLang="zh-CN" dirty="0" smtClean="0"/>
                        <a:t>S7-GRAPH</a:t>
                      </a:r>
                      <a:r>
                        <a:rPr lang="en-US" altLang="zh-TW" dirty="0" smtClean="0"/>
                        <a:t>(</a:t>
                      </a:r>
                      <a:r>
                        <a:rPr lang="en-US" altLang="zh-TW" sz="1800" dirty="0" smtClean="0"/>
                        <a:t>SFC)</a:t>
                      </a:r>
                    </a:p>
                    <a:p>
                      <a:pPr algn="l"/>
                      <a:r>
                        <a:rPr lang="zh-TW" altLang="en-US" sz="1800" smtClean="0"/>
                        <a:t>步進流程圖</a:t>
                      </a:r>
                      <a:endParaRPr lang="en-US" altLang="zh-CN" dirty="0" smtClean="0"/>
                    </a:p>
                  </a:txBody>
                  <a:tcPr/>
                </a:tc>
                <a:tc>
                  <a:txBody>
                    <a:bodyPr/>
                    <a:lstStyle/>
                    <a:p>
                      <a:r>
                        <a:rPr lang="zh-TW" altLang="en-US" dirty="0" smtClean="0"/>
                        <a:t>希望面向技術功能進行工作且不具備豐富程式設計</a:t>
                      </a:r>
                      <a:r>
                        <a:rPr lang="en-US" altLang="zh-CN" dirty="0" smtClean="0"/>
                        <a:t>/PLC</a:t>
                      </a:r>
                      <a:r>
                        <a:rPr lang="zh-CN" altLang="en-US" dirty="0" smtClean="0"/>
                        <a:t>知識的用戶</a:t>
                      </a:r>
                      <a:endParaRPr lang="zh-TW" altLang="en-US" dirty="0"/>
                    </a:p>
                  </a:txBody>
                  <a:tcPr/>
                </a:tc>
                <a:tc>
                  <a:txBody>
                    <a:bodyPr/>
                    <a:lstStyle/>
                    <a:p>
                      <a:r>
                        <a:rPr lang="zh-TW" altLang="en-US" dirty="0" smtClean="0"/>
                        <a:t>順序控制</a:t>
                      </a:r>
                    </a:p>
                    <a:p>
                      <a:endParaRPr lang="zh-TW" altLang="en-US" dirty="0"/>
                    </a:p>
                  </a:txBody>
                  <a:tcPr/>
                </a:tc>
              </a:tr>
            </a:tbl>
          </a:graphicData>
        </a:graphic>
      </p:graphicFrame>
      <p:sp>
        <p:nvSpPr>
          <p:cNvPr id="5" name="投影片編號版面配置區 4"/>
          <p:cNvSpPr>
            <a:spLocks noGrp="1"/>
          </p:cNvSpPr>
          <p:nvPr>
            <p:ph type="sldNum" sz="quarter" idx="12"/>
          </p:nvPr>
        </p:nvSpPr>
        <p:spPr/>
        <p:txBody>
          <a:bodyPr>
            <a:normAutofit fontScale="85000" lnSpcReduction="20000"/>
          </a:bodyPr>
          <a:lstStyle/>
          <a:p>
            <a:fld id="{1AD93096-5B34-4342-9326-69289CEAE4C2}" type="slidenum">
              <a:rPr lang="en-US" altLang="zh-TW" smtClean="0"/>
              <a:pPr/>
              <a:t>35</a:t>
            </a:fld>
            <a:endParaRPr lang="zh-TW" altLang="en-US">
              <a:solidFill>
                <a:srgbClr val="FFFFFF"/>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常用程式編輯模式</a:t>
            </a:r>
            <a:r>
              <a:rPr lang="en-US" altLang="zh-TW" dirty="0" smtClean="0"/>
              <a:t>-2</a:t>
            </a:r>
            <a:endParaRPr lang="zh-TW" dirty="0"/>
          </a:p>
        </p:txBody>
      </p:sp>
      <p:sp>
        <p:nvSpPr>
          <p:cNvPr id="4" name="內容版面配置區 3"/>
          <p:cNvSpPr>
            <a:spLocks noGrp="1"/>
          </p:cNvSpPr>
          <p:nvPr>
            <p:ph sz="quarter" idx="1"/>
          </p:nvPr>
        </p:nvSpPr>
        <p:spPr>
          <a:xfrm>
            <a:off x="612648" y="1600200"/>
            <a:ext cx="8153400" cy="1612776"/>
          </a:xfrm>
        </p:spPr>
        <p:txBody>
          <a:bodyPr>
            <a:normAutofit fontScale="55000" lnSpcReduction="20000"/>
          </a:bodyPr>
          <a:lstStyle/>
          <a:p>
            <a:r>
              <a:rPr lang="zh-TW" altLang="en-US" sz="3600" b="1" dirty="0" smtClean="0"/>
              <a:t>階梯圖邏輯程式設計語言</a:t>
            </a:r>
            <a:r>
              <a:rPr lang="en-US" altLang="zh-CN" sz="3600" b="1" dirty="0" smtClean="0"/>
              <a:t>(</a:t>
            </a:r>
            <a:r>
              <a:rPr lang="en-US" altLang="zh-TW" sz="3600" b="1" dirty="0" smtClean="0">
                <a:latin typeface="+mn-ea"/>
              </a:rPr>
              <a:t>Ladder Programming</a:t>
            </a:r>
            <a:r>
              <a:rPr lang="zh-TW" altLang="en-US" sz="3600" b="1" dirty="0" smtClean="0">
                <a:latin typeface="+mn-ea"/>
              </a:rPr>
              <a:t>，</a:t>
            </a:r>
            <a:r>
              <a:rPr lang="en-US" altLang="zh-TW" sz="3600" b="1" dirty="0" smtClean="0">
                <a:latin typeface="+mn-ea"/>
              </a:rPr>
              <a:t>LAD</a:t>
            </a:r>
            <a:r>
              <a:rPr lang="en-US" altLang="zh-CN" sz="3600" b="1" dirty="0" smtClean="0"/>
              <a:t>)</a:t>
            </a:r>
          </a:p>
          <a:p>
            <a:pPr>
              <a:buNone/>
            </a:pPr>
            <a:r>
              <a:rPr lang="zh-TW" altLang="en-US" sz="1600" dirty="0" smtClean="0"/>
              <a:t> </a:t>
            </a:r>
            <a:r>
              <a:rPr lang="en-US" altLang="zh-TW" sz="1600" dirty="0" smtClean="0"/>
              <a:t>		</a:t>
            </a:r>
            <a:r>
              <a:rPr lang="zh-TW" altLang="en-US" dirty="0" smtClean="0"/>
              <a:t>圖形程式設計語言</a:t>
            </a:r>
            <a:r>
              <a:rPr lang="en-US" altLang="zh-CN" dirty="0" smtClean="0"/>
              <a:t>“</a:t>
            </a:r>
            <a:r>
              <a:rPr lang="zh-CN" altLang="en-US" dirty="0" smtClean="0"/>
              <a:t>梯形圖</a:t>
            </a:r>
            <a:r>
              <a:rPr lang="en-US" altLang="zh-CN" dirty="0" smtClean="0"/>
              <a:t>(LAD)”</a:t>
            </a:r>
            <a:r>
              <a:rPr lang="zh-TW" altLang="en-US" dirty="0" smtClean="0"/>
              <a:t>以電路圖表示為基礎。電路圖的元件，例如常開</a:t>
            </a:r>
            <a:r>
              <a:rPr lang="en-US" altLang="zh-TW" dirty="0" smtClean="0"/>
              <a:t>a</a:t>
            </a:r>
            <a:r>
              <a:rPr lang="zh-TW" altLang="en-US" dirty="0" smtClean="0"/>
              <a:t>接點和常閉</a:t>
            </a:r>
            <a:r>
              <a:rPr lang="en-US" altLang="zh-TW" dirty="0" smtClean="0"/>
              <a:t>b</a:t>
            </a:r>
            <a:r>
              <a:rPr lang="zh-TW" altLang="en-US" dirty="0" smtClean="0"/>
              <a:t>接點，相互組合，從而構成程式段。邏輯塊的程式碼片段表示一個或多個程式段。</a:t>
            </a:r>
            <a:endParaRPr lang="en-US" altLang="zh-TW" dirty="0" smtClean="0"/>
          </a:p>
          <a:p>
            <a:pPr>
              <a:buNone/>
            </a:pPr>
            <a:endParaRPr lang="en-US" altLang="zh-TW" dirty="0" smtClean="0"/>
          </a:p>
          <a:p>
            <a:pPr>
              <a:buNone/>
            </a:pPr>
            <a:r>
              <a:rPr lang="zh-TW" altLang="en-US" dirty="0" smtClean="0"/>
              <a:t>                                                 </a:t>
            </a:r>
            <a:r>
              <a:rPr lang="en-US" altLang="zh-TW" dirty="0" smtClean="0"/>
              <a:t>LAD</a:t>
            </a:r>
            <a:r>
              <a:rPr lang="zh-TW" altLang="en-US" dirty="0" smtClean="0"/>
              <a:t>程式段實例</a:t>
            </a:r>
            <a:r>
              <a:rPr lang="en-US" altLang="zh-TW" dirty="0" smtClean="0"/>
              <a:t>:</a:t>
            </a:r>
            <a:endParaRPr lang="zh-TW" altLang="en-US" dirty="0"/>
          </a:p>
        </p:txBody>
      </p:sp>
      <p:pic>
        <p:nvPicPr>
          <p:cNvPr id="1026" name="Picture 2"/>
          <p:cNvPicPr>
            <a:picLocks noChangeAspect="1" noChangeArrowheads="1"/>
          </p:cNvPicPr>
          <p:nvPr/>
        </p:nvPicPr>
        <p:blipFill>
          <a:blip r:embed="rId3" cstate="print"/>
          <a:srcRect/>
          <a:stretch>
            <a:fillRect/>
          </a:stretch>
        </p:blipFill>
        <p:spPr bwMode="auto">
          <a:xfrm>
            <a:off x="1043608" y="3209357"/>
            <a:ext cx="6912768" cy="3648643"/>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normAutofit fontScale="85000" lnSpcReduction="20000"/>
          </a:bodyPr>
          <a:lstStyle/>
          <a:p>
            <a:fld id="{1AD93096-5B34-4342-9326-69289CEAE4C2}" type="slidenum">
              <a:rPr lang="en-US" altLang="zh-TW" smtClean="0"/>
              <a:pPr/>
              <a:t>36</a:t>
            </a:fld>
            <a:endParaRPr lang="zh-TW" altLang="en-US">
              <a:solidFill>
                <a:srgbClr val="FFFFF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常用程式編輯模式</a:t>
            </a:r>
            <a:r>
              <a:rPr lang="en-US" altLang="zh-TW" dirty="0" smtClean="0"/>
              <a:t>-3</a:t>
            </a:r>
            <a:endParaRPr lang="zh-TW" dirty="0"/>
          </a:p>
        </p:txBody>
      </p:sp>
      <p:sp>
        <p:nvSpPr>
          <p:cNvPr id="3" name="Content Placeholder 2"/>
          <p:cNvSpPr>
            <a:spLocks noGrp="1"/>
          </p:cNvSpPr>
          <p:nvPr>
            <p:ph sz="quarter" idx="1"/>
          </p:nvPr>
        </p:nvSpPr>
        <p:spPr>
          <a:xfrm>
            <a:off x="612648" y="1600200"/>
            <a:ext cx="8153400" cy="1540768"/>
          </a:xfrm>
        </p:spPr>
        <p:txBody>
          <a:bodyPr>
            <a:normAutofit fontScale="77500" lnSpcReduction="20000"/>
          </a:bodyPr>
          <a:lstStyle/>
          <a:p>
            <a:r>
              <a:rPr lang="zh-TW" altLang="en-US" sz="2600" b="1" dirty="0" smtClean="0"/>
              <a:t>功能塊圖程式設計語言</a:t>
            </a:r>
            <a:r>
              <a:rPr lang="en-US" altLang="zh-CN" sz="2600" b="1" dirty="0" smtClean="0"/>
              <a:t>(</a:t>
            </a:r>
            <a:r>
              <a:rPr lang="en-US" altLang="zh-TW" sz="2600" b="1" dirty="0" smtClean="0"/>
              <a:t>Function Chart Programming</a:t>
            </a:r>
            <a:r>
              <a:rPr lang="zh-TW" altLang="en-US" sz="2600" b="1" dirty="0" smtClean="0"/>
              <a:t>，</a:t>
            </a:r>
            <a:r>
              <a:rPr lang="en-US" altLang="zh-TW" sz="2600" b="1" dirty="0" smtClean="0"/>
              <a:t>FBD</a:t>
            </a:r>
            <a:r>
              <a:rPr lang="en-US" altLang="zh-CN" sz="2600" b="1" dirty="0" smtClean="0"/>
              <a:t>)</a:t>
            </a:r>
          </a:p>
          <a:p>
            <a:pPr>
              <a:buNone/>
            </a:pPr>
            <a:r>
              <a:rPr lang="en-US" altLang="zh-TW" sz="2100" dirty="0" smtClean="0"/>
              <a:t>		</a:t>
            </a:r>
            <a:r>
              <a:rPr lang="zh-TW" altLang="en-US" sz="2100" dirty="0" smtClean="0"/>
              <a:t>程式設計語言</a:t>
            </a:r>
            <a:r>
              <a:rPr lang="en-US" altLang="zh-CN" sz="2100" dirty="0" smtClean="0"/>
              <a:t>“</a:t>
            </a:r>
            <a:r>
              <a:rPr lang="zh-CN" altLang="en-US" sz="2100" dirty="0" smtClean="0"/>
              <a:t>功能塊圖</a:t>
            </a:r>
            <a:r>
              <a:rPr lang="en-US" altLang="zh-CN" sz="2100" dirty="0" smtClean="0"/>
              <a:t>(FBD)”</a:t>
            </a:r>
            <a:r>
              <a:rPr lang="zh-TW" altLang="en-US" sz="2100" dirty="0" smtClean="0"/>
              <a:t>以布林代數中眾所周知的圖形邏輯符號為基礎也可以通過邏輯框的組合直接顯示諸如數學功能的複雜功能。</a:t>
            </a:r>
            <a:endParaRPr lang="en-US" altLang="zh-TW" sz="2100" dirty="0" smtClean="0"/>
          </a:p>
          <a:p>
            <a:pPr>
              <a:buNone/>
            </a:pPr>
            <a:endParaRPr lang="en-US" altLang="zh-CN" sz="2600" dirty="0" smtClean="0"/>
          </a:p>
          <a:p>
            <a:pPr>
              <a:buNone/>
            </a:pPr>
            <a:r>
              <a:rPr lang="zh-TW" altLang="en-US" sz="2600" dirty="0" smtClean="0"/>
              <a:t>                                           </a:t>
            </a:r>
            <a:r>
              <a:rPr lang="en-US" altLang="zh-CN" sz="2100" dirty="0" smtClean="0"/>
              <a:t>FBD</a:t>
            </a:r>
            <a:r>
              <a:rPr lang="zh-TW" altLang="en-US" sz="2100" dirty="0" smtClean="0"/>
              <a:t>程式段實例</a:t>
            </a:r>
            <a:r>
              <a:rPr lang="en-US" altLang="zh-TW" sz="2100" dirty="0" smtClean="0"/>
              <a:t>:</a:t>
            </a:r>
            <a:endParaRPr lang="en-US" altLang="zh-CN" sz="2100" dirty="0" smtClean="0"/>
          </a:p>
          <a:p>
            <a:pPr>
              <a:buNone/>
            </a:pPr>
            <a:endParaRPr lang="zh-TW" sz="1800" dirty="0"/>
          </a:p>
        </p:txBody>
      </p:sp>
      <p:pic>
        <p:nvPicPr>
          <p:cNvPr id="2050" name="Picture 2"/>
          <p:cNvPicPr>
            <a:picLocks noChangeAspect="1" noChangeArrowheads="1"/>
          </p:cNvPicPr>
          <p:nvPr/>
        </p:nvPicPr>
        <p:blipFill>
          <a:blip r:embed="rId3" cstate="print"/>
          <a:srcRect/>
          <a:stretch>
            <a:fillRect/>
          </a:stretch>
        </p:blipFill>
        <p:spPr bwMode="auto">
          <a:xfrm>
            <a:off x="827584" y="3140968"/>
            <a:ext cx="7565709" cy="316835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normAutofit fontScale="85000" lnSpcReduction="20000"/>
          </a:bodyPr>
          <a:lstStyle/>
          <a:p>
            <a:fld id="{1AD93096-5B34-4342-9326-69289CEAE4C2}" type="slidenum">
              <a:rPr lang="en-US" altLang="zh-TW" smtClean="0"/>
              <a:pPr/>
              <a:t>37</a:t>
            </a:fld>
            <a:endParaRPr lang="zh-TW" altLang="en-US">
              <a:solidFill>
                <a:srgbClr val="FFFFFF"/>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常用程式編輯模式</a:t>
            </a:r>
            <a:r>
              <a:rPr lang="en-US" altLang="zh-TW" dirty="0" smtClean="0"/>
              <a:t>-4</a:t>
            </a:r>
            <a:endParaRPr lang="zh-TW" dirty="0"/>
          </a:p>
        </p:txBody>
      </p:sp>
      <p:sp>
        <p:nvSpPr>
          <p:cNvPr id="3" name="Content Placeholder 2"/>
          <p:cNvSpPr>
            <a:spLocks noGrp="1"/>
          </p:cNvSpPr>
          <p:nvPr>
            <p:ph sz="quarter" idx="1"/>
          </p:nvPr>
        </p:nvSpPr>
        <p:spPr>
          <a:xfrm>
            <a:off x="612648" y="1600200"/>
            <a:ext cx="8153400" cy="1684784"/>
          </a:xfrm>
        </p:spPr>
        <p:txBody>
          <a:bodyPr>
            <a:normAutofit fontScale="47500" lnSpcReduction="20000"/>
          </a:bodyPr>
          <a:lstStyle/>
          <a:p>
            <a:r>
              <a:rPr lang="zh-TW" altLang="en-US" sz="4200" b="1" dirty="0" smtClean="0"/>
              <a:t>語句表程式設計語言</a:t>
            </a:r>
            <a:r>
              <a:rPr lang="en-US" altLang="zh-CN" sz="4200" b="1" dirty="0" smtClean="0"/>
              <a:t>(</a:t>
            </a:r>
            <a:r>
              <a:rPr lang="en-US" altLang="zh-TW" sz="4200" b="1" dirty="0" smtClean="0"/>
              <a:t>Statement List</a:t>
            </a:r>
            <a:r>
              <a:rPr lang="zh-TW" altLang="en-US" sz="4200" b="1" dirty="0" smtClean="0"/>
              <a:t>，</a:t>
            </a:r>
            <a:r>
              <a:rPr lang="en-US" altLang="zh-TW" sz="4200" b="1" dirty="0" smtClean="0"/>
              <a:t> </a:t>
            </a:r>
            <a:r>
              <a:rPr lang="en-US" altLang="zh-CN" sz="4200" b="1" dirty="0" smtClean="0"/>
              <a:t>STL)</a:t>
            </a:r>
          </a:p>
          <a:p>
            <a:pPr>
              <a:buNone/>
            </a:pPr>
            <a:r>
              <a:rPr lang="en-US" altLang="zh-TW" dirty="0" smtClean="0"/>
              <a:t>		</a:t>
            </a:r>
            <a:r>
              <a:rPr lang="zh-TW" altLang="en-US" sz="3400" dirty="0" smtClean="0"/>
              <a:t>程式設計語言</a:t>
            </a:r>
            <a:r>
              <a:rPr lang="en-US" altLang="zh-CN" sz="3400" dirty="0" smtClean="0"/>
              <a:t>STL</a:t>
            </a:r>
            <a:r>
              <a:rPr lang="zh-TW" altLang="en-US" sz="3400" dirty="0" smtClean="0"/>
              <a:t>是一態基於文本的程式設計語言，它具有一態類似機器代碼的結構。每個語句代表</a:t>
            </a:r>
            <a:r>
              <a:rPr lang="en-US" altLang="zh-CN" sz="3400" dirty="0" smtClean="0"/>
              <a:t>CPU</a:t>
            </a:r>
            <a:r>
              <a:rPr lang="zh-TW" altLang="en-US" sz="3400" dirty="0" smtClean="0"/>
              <a:t>的一態程式處理操作。多個語句連結在一起就構成了程式段。</a:t>
            </a:r>
            <a:endParaRPr lang="en-US" altLang="zh-CN" sz="3400" dirty="0" smtClean="0"/>
          </a:p>
          <a:p>
            <a:pPr>
              <a:buNone/>
            </a:pPr>
            <a:endParaRPr lang="en-US" altLang="zh-CN" sz="3400" dirty="0" smtClean="0"/>
          </a:p>
          <a:p>
            <a:pPr>
              <a:buNone/>
            </a:pPr>
            <a:r>
              <a:rPr lang="zh-TW" altLang="en-US" sz="3400" dirty="0" smtClean="0"/>
              <a:t>                                                </a:t>
            </a:r>
            <a:r>
              <a:rPr lang="en-US" altLang="zh-TW" sz="3400" dirty="0" smtClean="0"/>
              <a:t>STL</a:t>
            </a:r>
            <a:r>
              <a:rPr lang="zh-TW" altLang="en-US" sz="3400" dirty="0" smtClean="0"/>
              <a:t>程式段的實例</a:t>
            </a:r>
            <a:r>
              <a:rPr lang="en-US" altLang="zh-TW" sz="3400" dirty="0" smtClean="0"/>
              <a:t>:</a:t>
            </a:r>
            <a:endParaRPr lang="zh-TW" sz="3400" dirty="0"/>
          </a:p>
        </p:txBody>
      </p:sp>
      <p:pic>
        <p:nvPicPr>
          <p:cNvPr id="3074" name="Picture 2"/>
          <p:cNvPicPr>
            <a:picLocks noChangeAspect="1" noChangeArrowheads="1"/>
          </p:cNvPicPr>
          <p:nvPr/>
        </p:nvPicPr>
        <p:blipFill>
          <a:blip r:embed="rId3" cstate="print"/>
          <a:srcRect/>
          <a:stretch>
            <a:fillRect/>
          </a:stretch>
        </p:blipFill>
        <p:spPr bwMode="auto">
          <a:xfrm>
            <a:off x="2051720" y="3140968"/>
            <a:ext cx="4968552" cy="361240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normAutofit fontScale="85000" lnSpcReduction="20000"/>
          </a:bodyPr>
          <a:lstStyle/>
          <a:p>
            <a:fld id="{1AD93096-5B34-4342-9326-69289CEAE4C2}" type="slidenum">
              <a:rPr lang="en-US" altLang="zh-TW" smtClean="0"/>
              <a:pPr/>
              <a:t>38</a:t>
            </a:fld>
            <a:endParaRPr lang="zh-TW" altLang="en-US">
              <a:solidFill>
                <a:srgbClr val="FFFFFF"/>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cstate="print"/>
          <a:srcRect/>
          <a:stretch>
            <a:fillRect/>
          </a:stretch>
        </p:blipFill>
        <p:spPr bwMode="auto">
          <a:xfrm>
            <a:off x="827584" y="2780928"/>
            <a:ext cx="7992888" cy="3960440"/>
          </a:xfrm>
          <a:prstGeom prst="rect">
            <a:avLst/>
          </a:prstGeom>
          <a:noFill/>
          <a:ln w="9525">
            <a:noFill/>
            <a:miter lim="800000"/>
            <a:headEnd/>
            <a:tailEnd/>
          </a:ln>
        </p:spPr>
      </p:pic>
      <p:sp>
        <p:nvSpPr>
          <p:cNvPr id="2" name="Title 1"/>
          <p:cNvSpPr>
            <a:spLocks noGrp="1"/>
          </p:cNvSpPr>
          <p:nvPr>
            <p:ph type="title"/>
          </p:nvPr>
        </p:nvSpPr>
        <p:spPr/>
        <p:txBody>
          <a:bodyPr/>
          <a:lstStyle/>
          <a:p>
            <a:r>
              <a:rPr lang="zh-TW" altLang="en-US" dirty="0" smtClean="0"/>
              <a:t>常用程式編輯模式</a:t>
            </a:r>
            <a:r>
              <a:rPr lang="en-US" altLang="zh-TW" dirty="0" smtClean="0"/>
              <a:t>-5</a:t>
            </a:r>
            <a:endParaRPr lang="zh-TW" dirty="0"/>
          </a:p>
        </p:txBody>
      </p:sp>
      <p:sp>
        <p:nvSpPr>
          <p:cNvPr id="3" name="Content Placeholder 2"/>
          <p:cNvSpPr>
            <a:spLocks noGrp="1"/>
          </p:cNvSpPr>
          <p:nvPr>
            <p:ph sz="quarter" idx="1"/>
          </p:nvPr>
        </p:nvSpPr>
        <p:spPr>
          <a:xfrm>
            <a:off x="612648" y="1600200"/>
            <a:ext cx="8153400" cy="1252736"/>
          </a:xfrm>
        </p:spPr>
        <p:txBody>
          <a:bodyPr>
            <a:normAutofit fontScale="55000" lnSpcReduction="20000"/>
          </a:bodyPr>
          <a:lstStyle/>
          <a:p>
            <a:r>
              <a:rPr lang="zh-CN" altLang="en-US" dirty="0" smtClean="0"/>
              <a:t> </a:t>
            </a:r>
            <a:r>
              <a:rPr lang="en-US" altLang="zh-CN" sz="3600" b="1" dirty="0" smtClean="0"/>
              <a:t>SCL</a:t>
            </a:r>
            <a:r>
              <a:rPr lang="zh-TW" altLang="en-US" sz="3600" b="1" dirty="0" smtClean="0"/>
              <a:t>程式設計語言</a:t>
            </a:r>
            <a:r>
              <a:rPr lang="en-US" altLang="zh-CN" sz="3600" b="1" dirty="0" smtClean="0"/>
              <a:t>(</a:t>
            </a:r>
            <a:r>
              <a:rPr lang="en-US" altLang="zh-TW" sz="3600" b="1" dirty="0" smtClean="0"/>
              <a:t>Structured Text</a:t>
            </a:r>
            <a:r>
              <a:rPr lang="zh-TW" altLang="en-US" sz="3600" b="1" dirty="0" smtClean="0"/>
              <a:t>， </a:t>
            </a:r>
            <a:r>
              <a:rPr lang="en-US" altLang="zh-CN" sz="3600" b="1" dirty="0" smtClean="0"/>
              <a:t>S</a:t>
            </a:r>
            <a:r>
              <a:rPr lang="en-US" altLang="zh-TW" sz="3600" b="1" dirty="0" smtClean="0"/>
              <a:t>C</a:t>
            </a:r>
            <a:r>
              <a:rPr lang="en-US" altLang="zh-CN" sz="3600" b="1" dirty="0" smtClean="0"/>
              <a:t>L)</a:t>
            </a:r>
            <a:endParaRPr lang="zh-CN" altLang="en-US" sz="3600" b="1" dirty="0" smtClean="0"/>
          </a:p>
          <a:p>
            <a:pPr>
              <a:buNone/>
            </a:pPr>
            <a:r>
              <a:rPr lang="en-US" altLang="zh-CN" dirty="0" smtClean="0"/>
              <a:t>	 	</a:t>
            </a:r>
            <a:r>
              <a:rPr lang="zh-TW" altLang="en-US" dirty="0" smtClean="0"/>
              <a:t>程式設計語言</a:t>
            </a:r>
            <a:r>
              <a:rPr lang="en-US" altLang="zh-CN" dirty="0" smtClean="0"/>
              <a:t>SCL (</a:t>
            </a:r>
            <a:r>
              <a:rPr lang="zh-TW" altLang="en-US" dirty="0" smtClean="0"/>
              <a:t>結構式文件編程語言</a:t>
            </a:r>
            <a:r>
              <a:rPr lang="en-US" altLang="zh-CN" dirty="0" smtClean="0"/>
              <a:t>)</a:t>
            </a:r>
            <a:r>
              <a:rPr lang="zh-TW" altLang="en-US" dirty="0" smtClean="0"/>
              <a:t>。這是一態基於文件編程的高階語言，其全域語言定義符合</a:t>
            </a:r>
            <a:r>
              <a:rPr lang="en-US" altLang="zh-CN" dirty="0" smtClean="0"/>
              <a:t>IEC 1131-3</a:t>
            </a:r>
            <a:r>
              <a:rPr lang="zh-CN" altLang="en-US" dirty="0" smtClean="0"/>
              <a:t>。與</a:t>
            </a:r>
            <a:r>
              <a:rPr lang="en-US" altLang="zh-CN" dirty="0" smtClean="0"/>
              <a:t>PASCAL</a:t>
            </a:r>
            <a:r>
              <a:rPr lang="zh-CN" altLang="en-US" dirty="0" smtClean="0"/>
              <a:t>近似但不同於</a:t>
            </a:r>
            <a:r>
              <a:rPr lang="en-US" altLang="zh-CN" dirty="0" smtClean="0"/>
              <a:t>STL</a:t>
            </a:r>
            <a:r>
              <a:rPr lang="zh-TW" altLang="en-US" dirty="0" smtClean="0"/>
              <a:t>語言，由於具有高級命令，將簡化諸如迴圈和條件分支的程式設計。因此，</a:t>
            </a:r>
            <a:r>
              <a:rPr lang="en-US" altLang="zh-CN" dirty="0" smtClean="0"/>
              <a:t>SCL</a:t>
            </a:r>
            <a:r>
              <a:rPr lang="zh-TW" altLang="en-US" dirty="0" smtClean="0"/>
              <a:t>適合於方程、複雜優化演算法、或大規模資料管理等的計算。</a:t>
            </a:r>
            <a:endParaRPr lang="zh-TW" dirty="0"/>
          </a:p>
        </p:txBody>
      </p:sp>
      <p:sp>
        <p:nvSpPr>
          <p:cNvPr id="7" name="矩形 6"/>
          <p:cNvSpPr/>
          <p:nvPr/>
        </p:nvSpPr>
        <p:spPr>
          <a:xfrm>
            <a:off x="3275856" y="2708920"/>
            <a:ext cx="1765227" cy="338554"/>
          </a:xfrm>
          <a:prstGeom prst="rect">
            <a:avLst/>
          </a:prstGeom>
        </p:spPr>
        <p:txBody>
          <a:bodyPr wrap="none">
            <a:spAutoFit/>
          </a:bodyPr>
          <a:lstStyle/>
          <a:p>
            <a:r>
              <a:rPr lang="en-US" altLang="zh-TW" sz="1600" dirty="0" smtClean="0"/>
              <a:t>SCL</a:t>
            </a:r>
            <a:r>
              <a:rPr lang="zh-TW" altLang="en-US" sz="1600" dirty="0" smtClean="0"/>
              <a:t>程式段的實例</a:t>
            </a:r>
            <a:r>
              <a:rPr lang="en-US" altLang="zh-TW" sz="1600" dirty="0" smtClean="0"/>
              <a:t>:</a:t>
            </a:r>
            <a:endParaRPr lang="zh-TW" altLang="en-US" sz="1600" dirty="0"/>
          </a:p>
        </p:txBody>
      </p:sp>
      <p:sp>
        <p:nvSpPr>
          <p:cNvPr id="8" name="投影片編號版面配置區 7"/>
          <p:cNvSpPr>
            <a:spLocks noGrp="1"/>
          </p:cNvSpPr>
          <p:nvPr>
            <p:ph type="sldNum" sz="quarter" idx="12"/>
          </p:nvPr>
        </p:nvSpPr>
        <p:spPr/>
        <p:txBody>
          <a:bodyPr>
            <a:normAutofit fontScale="85000" lnSpcReduction="20000"/>
          </a:bodyPr>
          <a:lstStyle/>
          <a:p>
            <a:fld id="{1AD93096-5B34-4342-9326-69289CEAE4C2}" type="slidenum">
              <a:rPr lang="en-US" altLang="zh-TW" smtClean="0"/>
              <a:pPr/>
              <a:t>39</a:t>
            </a:fld>
            <a:endParaRPr lang="zh-TW" altLang="en-US">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zh-TW" altLang="en-US" dirty="0" smtClean="0"/>
              <a:t>簡介</a:t>
            </a:r>
            <a:r>
              <a:rPr lang="en-US" altLang="zh-TW" dirty="0" smtClean="0"/>
              <a:t>-2</a:t>
            </a:r>
            <a:endParaRPr lang="zh-TW" dirty="0"/>
          </a:p>
        </p:txBody>
      </p:sp>
      <p:sp>
        <p:nvSpPr>
          <p:cNvPr id="3" name="Rectangle 2"/>
          <p:cNvSpPr>
            <a:spLocks noGrp="1"/>
          </p:cNvSpPr>
          <p:nvPr>
            <p:ph sz="quarter" idx="1"/>
          </p:nvPr>
        </p:nvSpPr>
        <p:spPr>
          <a:xfrm>
            <a:off x="612648" y="1600200"/>
            <a:ext cx="8153400" cy="3845024"/>
          </a:xfrm>
        </p:spPr>
        <p:txBody>
          <a:bodyPr>
            <a:normAutofit lnSpcReduction="10000"/>
          </a:bodyPr>
          <a:lstStyle/>
          <a:p>
            <a:r>
              <a:rPr lang="zh-TW" altLang="en-US" sz="2800" b="1" dirty="0" smtClean="0"/>
              <a:t>國際電工委員會（</a:t>
            </a:r>
            <a:r>
              <a:rPr lang="en-US" altLang="zh-TW" sz="2800" b="1" dirty="0" smtClean="0"/>
              <a:t>IEC</a:t>
            </a:r>
            <a:r>
              <a:rPr lang="zh-TW" altLang="en-US" sz="2800" b="1" dirty="0" smtClean="0"/>
              <a:t>）</a:t>
            </a:r>
            <a:r>
              <a:rPr lang="zh-TW" altLang="en-US" sz="2800" dirty="0" smtClean="0"/>
              <a:t>在其標準中將</a:t>
            </a:r>
            <a:r>
              <a:rPr lang="en-US" altLang="zh-TW" sz="2800" dirty="0" smtClean="0"/>
              <a:t>PLC</a:t>
            </a:r>
            <a:r>
              <a:rPr lang="zh-TW" altLang="en-US" sz="2800" dirty="0" smtClean="0"/>
              <a:t>定義為</a:t>
            </a:r>
            <a:r>
              <a:rPr lang="en-US" altLang="zh-TW" sz="2800" dirty="0" smtClean="0"/>
              <a:t>:</a:t>
            </a:r>
          </a:p>
          <a:p>
            <a:pPr fontAlgn="t">
              <a:buNone/>
            </a:pPr>
            <a:r>
              <a:rPr lang="zh-TW" altLang="en-US" sz="2800" b="1" dirty="0" smtClean="0"/>
              <a:t>      </a:t>
            </a:r>
            <a:r>
              <a:rPr lang="en-US" altLang="zh-TW" sz="2800" b="1" dirty="0" smtClean="0"/>
              <a:t>	PLC</a:t>
            </a:r>
            <a:r>
              <a:rPr lang="zh-TW" altLang="en-US" sz="2800" dirty="0" smtClean="0"/>
              <a:t>是一種數位運算操作的電子系統，專為在工業環境應用而設計的。 採用可程式的存儲器，用於其內部存儲程式，執行邏輯運算、順序控制、定時、計數與算術操作等面向用戶的指令，並通過數位或類比式輸入</a:t>
            </a:r>
            <a:r>
              <a:rPr lang="en-US" altLang="zh-TW" sz="2800" dirty="0" smtClean="0"/>
              <a:t>/</a:t>
            </a:r>
            <a:r>
              <a:rPr lang="zh-TW" altLang="en-US" sz="2800" dirty="0" smtClean="0"/>
              <a:t>輸出控制各種類型的機械或生產過程。可程式邏輯控制器及其有關外部設備，都按易於與工業控制系統聯成一個整體，易於擴充其功能的原則設計。</a:t>
            </a:r>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4</a:t>
            </a:fld>
            <a:endParaRPr lang="zh-TW" altLang="en-US">
              <a:solidFill>
                <a:srgbClr val="FFFF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常用程式編輯模式</a:t>
            </a:r>
            <a:r>
              <a:rPr lang="en-US" altLang="zh-TW" dirty="0" smtClean="0"/>
              <a:t>-6</a:t>
            </a:r>
            <a:endParaRPr lang="zh-TW" dirty="0"/>
          </a:p>
        </p:txBody>
      </p:sp>
      <p:sp>
        <p:nvSpPr>
          <p:cNvPr id="3" name="Content Placeholder 2"/>
          <p:cNvSpPr>
            <a:spLocks noGrp="1"/>
          </p:cNvSpPr>
          <p:nvPr>
            <p:ph sz="quarter" idx="1"/>
          </p:nvPr>
        </p:nvSpPr>
        <p:spPr>
          <a:xfrm>
            <a:off x="612648" y="1600200"/>
            <a:ext cx="8153400" cy="1540768"/>
          </a:xfrm>
        </p:spPr>
        <p:txBody>
          <a:bodyPr>
            <a:normAutofit/>
          </a:bodyPr>
          <a:lstStyle/>
          <a:p>
            <a:r>
              <a:rPr lang="en-US" altLang="zh-CN" sz="2000" b="1" dirty="0" smtClean="0"/>
              <a:t>S7-GRAPH</a:t>
            </a:r>
            <a:r>
              <a:rPr lang="zh-TW" altLang="en-US" sz="2000" b="1" dirty="0" smtClean="0"/>
              <a:t>程式設計語言</a:t>
            </a:r>
            <a:r>
              <a:rPr lang="en-US" altLang="zh-CN" sz="2000" b="1" dirty="0" smtClean="0"/>
              <a:t>(</a:t>
            </a:r>
            <a:r>
              <a:rPr lang="zh-CN" altLang="en-US" sz="2000" b="1" dirty="0" smtClean="0"/>
              <a:t>順序控制</a:t>
            </a:r>
            <a:r>
              <a:rPr lang="en-US" altLang="zh-CN" sz="1800" dirty="0" smtClean="0"/>
              <a:t>)</a:t>
            </a:r>
          </a:p>
          <a:p>
            <a:pPr>
              <a:buNone/>
            </a:pPr>
            <a:r>
              <a:rPr lang="en-US" altLang="zh-CN" sz="1600" dirty="0" smtClean="0"/>
              <a:t>		</a:t>
            </a:r>
            <a:r>
              <a:rPr lang="zh-TW" altLang="en-US" sz="1600" dirty="0" smtClean="0"/>
              <a:t>圖形程式設計語言</a:t>
            </a:r>
            <a:r>
              <a:rPr lang="en-US" altLang="zh-CN" sz="1600" dirty="0" smtClean="0"/>
              <a:t>S7-GRAPH</a:t>
            </a:r>
            <a:r>
              <a:rPr lang="zh-TW" altLang="en-US" sz="1600" dirty="0" smtClean="0"/>
              <a:t>將作為提供順序控制進行程式設計。這包括創建定序器以及指定相應的步進內容與跳轉。也可稱做</a:t>
            </a:r>
            <a:r>
              <a:rPr lang="zh-TW" altLang="en-US" sz="1600" b="1" dirty="0" smtClean="0"/>
              <a:t>順序功能流程圖</a:t>
            </a:r>
            <a:r>
              <a:rPr lang="zh-TW" altLang="en-US" sz="1600" dirty="0" smtClean="0"/>
              <a:t>（</a:t>
            </a:r>
            <a:r>
              <a:rPr lang="en-US" altLang="zh-TW" sz="1600" dirty="0" smtClean="0"/>
              <a:t>Sequential Function Chart</a:t>
            </a:r>
            <a:r>
              <a:rPr lang="zh-TW" altLang="en-US" sz="1600" dirty="0" smtClean="0"/>
              <a:t>，</a:t>
            </a:r>
            <a:r>
              <a:rPr lang="en-US" altLang="zh-TW" sz="1600" dirty="0" smtClean="0"/>
              <a:t>SFC</a:t>
            </a:r>
            <a:r>
              <a:rPr lang="zh-TW" altLang="en-US" sz="1600" dirty="0" smtClean="0"/>
              <a:t>）</a:t>
            </a:r>
            <a:endParaRPr lang="zh-TW" sz="1600" dirty="0"/>
          </a:p>
        </p:txBody>
      </p:sp>
      <p:pic>
        <p:nvPicPr>
          <p:cNvPr id="5122" name="Picture 2"/>
          <p:cNvPicPr>
            <a:picLocks noChangeAspect="1" noChangeArrowheads="1"/>
          </p:cNvPicPr>
          <p:nvPr/>
        </p:nvPicPr>
        <p:blipFill>
          <a:blip r:embed="rId3" cstate="print"/>
          <a:srcRect/>
          <a:stretch>
            <a:fillRect/>
          </a:stretch>
        </p:blipFill>
        <p:spPr bwMode="auto">
          <a:xfrm>
            <a:off x="1619672" y="2993063"/>
            <a:ext cx="6048672" cy="3864937"/>
          </a:xfrm>
          <a:prstGeom prst="rect">
            <a:avLst/>
          </a:prstGeom>
          <a:noFill/>
          <a:ln w="9525">
            <a:noFill/>
            <a:miter lim="800000"/>
            <a:headEnd/>
            <a:tailEnd/>
          </a:ln>
        </p:spPr>
      </p:pic>
      <p:sp>
        <p:nvSpPr>
          <p:cNvPr id="6" name="矩形 5"/>
          <p:cNvSpPr/>
          <p:nvPr/>
        </p:nvSpPr>
        <p:spPr>
          <a:xfrm>
            <a:off x="3275856" y="2708920"/>
            <a:ext cx="2356735" cy="338554"/>
          </a:xfrm>
          <a:prstGeom prst="rect">
            <a:avLst/>
          </a:prstGeom>
        </p:spPr>
        <p:txBody>
          <a:bodyPr wrap="none">
            <a:spAutoFit/>
          </a:bodyPr>
          <a:lstStyle/>
          <a:p>
            <a:r>
              <a:rPr lang="en-US" altLang="zh-CN" sz="1600" dirty="0" smtClean="0"/>
              <a:t>S7-GRAPH</a:t>
            </a:r>
            <a:r>
              <a:rPr lang="zh-TW" altLang="en-US" sz="1600" dirty="0" smtClean="0"/>
              <a:t>程式段的實例</a:t>
            </a:r>
            <a:r>
              <a:rPr lang="en-US" altLang="zh-TW" sz="1600" dirty="0" smtClean="0"/>
              <a:t>:</a:t>
            </a:r>
            <a:endParaRPr lang="zh-TW" altLang="en-US" sz="1600" dirty="0"/>
          </a:p>
        </p:txBody>
      </p:sp>
      <p:sp>
        <p:nvSpPr>
          <p:cNvPr id="7" name="投影片編號版面配置區 6"/>
          <p:cNvSpPr>
            <a:spLocks noGrp="1"/>
          </p:cNvSpPr>
          <p:nvPr>
            <p:ph type="sldNum" sz="quarter" idx="12"/>
          </p:nvPr>
        </p:nvSpPr>
        <p:spPr/>
        <p:txBody>
          <a:bodyPr>
            <a:normAutofit fontScale="85000" lnSpcReduction="20000"/>
          </a:bodyPr>
          <a:lstStyle/>
          <a:p>
            <a:fld id="{1AD93096-5B34-4342-9326-69289CEAE4C2}" type="slidenum">
              <a:rPr lang="en-US" altLang="zh-TW" smtClean="0"/>
              <a:pPr/>
              <a:t>40</a:t>
            </a:fld>
            <a:endParaRPr lang="zh-TW" altLang="en-US">
              <a:solidFill>
                <a:srgbClr val="FFFFF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PLC</a:t>
            </a:r>
            <a:r>
              <a:rPr lang="zh-TW" altLang="en-US" dirty="0" smtClean="0"/>
              <a:t>程式簡易範例</a:t>
            </a:r>
            <a:r>
              <a:rPr lang="en-US" altLang="zh-TW" dirty="0" smtClean="0"/>
              <a:t>-</a:t>
            </a:r>
            <a:r>
              <a:rPr lang="en-US" altLang="zh-TW" dirty="0" smtClean="0"/>
              <a:t>1-1</a:t>
            </a:r>
            <a:endParaRPr lang="zh-TW" dirty="0"/>
          </a:p>
        </p:txBody>
      </p:sp>
      <p:graphicFrame>
        <p:nvGraphicFramePr>
          <p:cNvPr id="8" name="內容版面配置區 7"/>
          <p:cNvGraphicFramePr>
            <a:graphicFrameLocks noGrp="1"/>
          </p:cNvGraphicFramePr>
          <p:nvPr>
            <p:ph sz="quarter" idx="1"/>
          </p:nvPr>
        </p:nvGraphicFramePr>
        <p:xfrm>
          <a:off x="1115616" y="2204864"/>
          <a:ext cx="7344816" cy="1371600"/>
        </p:xfrm>
        <a:graphic>
          <a:graphicData uri="http://schemas.openxmlformats.org/drawingml/2006/table">
            <a:tbl>
              <a:tblPr firstRow="1" bandRow="1">
                <a:tableStyleId>{5C22544A-7EE6-4342-B048-85BDC9FD1C3A}</a:tableStyleId>
              </a:tblPr>
              <a:tblGrid>
                <a:gridCol w="891020"/>
                <a:gridCol w="1037870"/>
                <a:gridCol w="5415926"/>
              </a:tblGrid>
              <a:tr h="370840">
                <a:tc>
                  <a:txBody>
                    <a:bodyPr/>
                    <a:lstStyle/>
                    <a:p>
                      <a:endParaRPr lang="zh-TW" altLang="en-US" sz="2400" b="0" dirty="0">
                        <a:solidFill>
                          <a:schemeClr val="tx1"/>
                        </a:solidFill>
                      </a:endParaRPr>
                    </a:p>
                  </a:txBody>
                  <a:tcPr/>
                </a:tc>
                <a:tc>
                  <a:txBody>
                    <a:bodyPr/>
                    <a:lstStyle/>
                    <a:p>
                      <a:r>
                        <a:rPr lang="zh-TW" altLang="en-US" sz="2400" b="0" dirty="0" smtClean="0">
                          <a:solidFill>
                            <a:schemeClr val="tx1"/>
                          </a:solidFill>
                        </a:rPr>
                        <a:t>點 數</a:t>
                      </a:r>
                      <a:endParaRPr lang="zh-TW" altLang="en-US" sz="2400" b="0" dirty="0">
                        <a:solidFill>
                          <a:schemeClr val="tx1"/>
                        </a:solidFill>
                      </a:endParaRPr>
                    </a:p>
                  </a:txBody>
                  <a:tcPr/>
                </a:tc>
                <a:tc>
                  <a:txBody>
                    <a:bodyPr/>
                    <a:lstStyle/>
                    <a:p>
                      <a:r>
                        <a:rPr lang="zh-TW" altLang="en-US" sz="2400" b="0" dirty="0" smtClean="0">
                          <a:solidFill>
                            <a:schemeClr val="tx1"/>
                          </a:solidFill>
                        </a:rPr>
                        <a:t>說 明</a:t>
                      </a:r>
                      <a:endParaRPr lang="zh-TW" altLang="en-US" sz="2400" b="0" dirty="0">
                        <a:solidFill>
                          <a:schemeClr val="tx1"/>
                        </a:solidFill>
                      </a:endParaRPr>
                    </a:p>
                  </a:txBody>
                  <a:tcPr/>
                </a:tc>
              </a:tr>
              <a:tr h="370840">
                <a:tc>
                  <a:txBody>
                    <a:bodyPr/>
                    <a:lstStyle/>
                    <a:p>
                      <a:r>
                        <a:rPr lang="zh-TW" altLang="en-US" sz="2400" b="0" dirty="0" smtClean="0">
                          <a:solidFill>
                            <a:schemeClr val="tx1"/>
                          </a:solidFill>
                        </a:rPr>
                        <a:t>輸入</a:t>
                      </a:r>
                      <a:endParaRPr lang="zh-TW" altLang="en-US" sz="2400" b="0" dirty="0">
                        <a:solidFill>
                          <a:schemeClr val="tx1"/>
                        </a:solidFill>
                      </a:endParaRPr>
                    </a:p>
                  </a:txBody>
                  <a:tcPr/>
                </a:tc>
                <a:tc>
                  <a:txBody>
                    <a:bodyPr/>
                    <a:lstStyle/>
                    <a:p>
                      <a:r>
                        <a:rPr lang="en-US" altLang="zh-TW" sz="2400" b="0" dirty="0" smtClean="0">
                          <a:solidFill>
                            <a:schemeClr val="tx1"/>
                          </a:solidFill>
                        </a:rPr>
                        <a:t>6</a:t>
                      </a:r>
                      <a:endParaRPr lang="zh-TW" altLang="en-US" sz="2400" b="0" dirty="0">
                        <a:solidFill>
                          <a:schemeClr val="tx1"/>
                        </a:solidFill>
                      </a:endParaRPr>
                    </a:p>
                  </a:txBody>
                  <a:tcPr/>
                </a:tc>
                <a:tc>
                  <a:txBody>
                    <a:bodyPr/>
                    <a:lstStyle/>
                    <a:p>
                      <a:r>
                        <a:rPr lang="en-US" altLang="zh-TW" sz="2400" b="0" dirty="0" smtClean="0">
                          <a:solidFill>
                            <a:schemeClr val="tx1"/>
                          </a:solidFill>
                        </a:rPr>
                        <a:t>3</a:t>
                      </a:r>
                      <a:r>
                        <a:rPr lang="zh-TW" altLang="en-US" sz="2400" b="0" dirty="0" smtClean="0">
                          <a:solidFill>
                            <a:schemeClr val="tx1"/>
                          </a:solidFill>
                        </a:rPr>
                        <a:t>個按鈕開關 </a:t>
                      </a:r>
                      <a:r>
                        <a:rPr lang="en-US" altLang="zh-TW" sz="2400" b="0" dirty="0" smtClean="0">
                          <a:solidFill>
                            <a:schemeClr val="tx1"/>
                          </a:solidFill>
                        </a:rPr>
                        <a:t>6</a:t>
                      </a:r>
                      <a:r>
                        <a:rPr lang="zh-TW" altLang="en-US" sz="2400" b="0" dirty="0" smtClean="0">
                          <a:solidFill>
                            <a:schemeClr val="tx1"/>
                          </a:solidFill>
                        </a:rPr>
                        <a:t>個極限開關</a:t>
                      </a:r>
                      <a:endParaRPr lang="zh-TW" altLang="en-US" sz="2400" b="0" dirty="0">
                        <a:solidFill>
                          <a:schemeClr val="tx1"/>
                        </a:solidFill>
                      </a:endParaRPr>
                    </a:p>
                  </a:txBody>
                  <a:tcPr/>
                </a:tc>
              </a:tr>
              <a:tr h="370840">
                <a:tc>
                  <a:txBody>
                    <a:bodyPr/>
                    <a:lstStyle/>
                    <a:p>
                      <a:r>
                        <a:rPr lang="zh-TW" altLang="en-US" sz="2400" b="0" dirty="0" smtClean="0">
                          <a:solidFill>
                            <a:schemeClr val="tx1"/>
                          </a:solidFill>
                        </a:rPr>
                        <a:t>輸出</a:t>
                      </a:r>
                      <a:endParaRPr lang="zh-TW" altLang="en-US" sz="2400" b="0" dirty="0">
                        <a:solidFill>
                          <a:schemeClr val="tx1"/>
                        </a:solidFill>
                      </a:endParaRPr>
                    </a:p>
                  </a:txBody>
                  <a:tcPr/>
                </a:tc>
                <a:tc>
                  <a:txBody>
                    <a:bodyPr/>
                    <a:lstStyle/>
                    <a:p>
                      <a:r>
                        <a:rPr lang="en-US" altLang="zh-TW" sz="2400" b="0" dirty="0" smtClean="0">
                          <a:solidFill>
                            <a:schemeClr val="tx1"/>
                          </a:solidFill>
                        </a:rPr>
                        <a:t>2</a:t>
                      </a:r>
                      <a:endParaRPr lang="zh-TW" altLang="en-US" sz="2400" b="0" dirty="0">
                        <a:solidFill>
                          <a:schemeClr val="tx1"/>
                        </a:solidFill>
                      </a:endParaRPr>
                    </a:p>
                  </a:txBody>
                  <a:tcPr/>
                </a:tc>
                <a:tc>
                  <a:txBody>
                    <a:bodyPr/>
                    <a:lstStyle/>
                    <a:p>
                      <a:r>
                        <a:rPr lang="zh-TW" altLang="en-US" sz="2400" b="0" dirty="0" smtClean="0">
                          <a:solidFill>
                            <a:schemeClr val="tx1"/>
                          </a:solidFill>
                        </a:rPr>
                        <a:t>馬達正反轉</a:t>
                      </a:r>
                      <a:r>
                        <a:rPr lang="en-US" altLang="zh-TW" sz="2400" b="0" dirty="0" smtClean="0">
                          <a:solidFill>
                            <a:schemeClr val="tx1"/>
                          </a:solidFill>
                        </a:rPr>
                        <a:t>(U/D) </a:t>
                      </a:r>
                      <a:endParaRPr lang="zh-TW" altLang="en-US" sz="2400" b="0" dirty="0">
                        <a:solidFill>
                          <a:schemeClr val="tx1"/>
                        </a:solidFill>
                      </a:endParaRPr>
                    </a:p>
                  </a:txBody>
                  <a:tcPr/>
                </a:tc>
              </a:tr>
            </a:tbl>
          </a:graphicData>
        </a:graphic>
      </p:graphicFrame>
      <p:sp>
        <p:nvSpPr>
          <p:cNvPr id="7" name="投影片編號版面配置區 6"/>
          <p:cNvSpPr>
            <a:spLocks noGrp="1"/>
          </p:cNvSpPr>
          <p:nvPr>
            <p:ph type="sldNum" sz="quarter" idx="12"/>
          </p:nvPr>
        </p:nvSpPr>
        <p:spPr/>
        <p:txBody>
          <a:bodyPr>
            <a:normAutofit fontScale="85000" lnSpcReduction="20000"/>
          </a:bodyPr>
          <a:lstStyle/>
          <a:p>
            <a:fld id="{1AD93096-5B34-4342-9326-69289CEAE4C2}" type="slidenum">
              <a:rPr lang="en-US" altLang="zh-TW" smtClean="0"/>
              <a:pPr/>
              <a:t>41</a:t>
            </a:fld>
            <a:endParaRPr lang="zh-TW" altLang="en-US">
              <a:solidFill>
                <a:srgbClr val="FFFFFF"/>
              </a:solidFill>
            </a:endParaRPr>
          </a:p>
        </p:txBody>
      </p:sp>
      <p:pic>
        <p:nvPicPr>
          <p:cNvPr id="74754" name="Picture 2"/>
          <p:cNvPicPr>
            <a:picLocks noChangeAspect="1" noChangeArrowheads="1"/>
          </p:cNvPicPr>
          <p:nvPr/>
        </p:nvPicPr>
        <p:blipFill>
          <a:blip r:embed="rId3" cstate="print"/>
          <a:srcRect/>
          <a:stretch>
            <a:fillRect/>
          </a:stretch>
        </p:blipFill>
        <p:spPr bwMode="auto">
          <a:xfrm>
            <a:off x="1187623" y="3717031"/>
            <a:ext cx="6984777" cy="2936781"/>
          </a:xfrm>
          <a:prstGeom prst="rect">
            <a:avLst/>
          </a:prstGeom>
          <a:noFill/>
          <a:ln w="9525">
            <a:noFill/>
            <a:miter lim="800000"/>
            <a:headEnd/>
            <a:tailEnd/>
          </a:ln>
        </p:spPr>
      </p:pic>
      <p:sp>
        <p:nvSpPr>
          <p:cNvPr id="9" name="Content Placeholder 2"/>
          <p:cNvSpPr txBox="1">
            <a:spLocks/>
          </p:cNvSpPr>
          <p:nvPr/>
        </p:nvSpPr>
        <p:spPr>
          <a:xfrm>
            <a:off x="683568" y="1628800"/>
            <a:ext cx="8153400" cy="1540768"/>
          </a:xfrm>
          <a:prstGeom prst="rect">
            <a:avLst/>
          </a:prstGeom>
        </p:spPr>
        <p:txBody>
          <a:bodyPr vert="horz">
            <a:normAutofit/>
          </a:bodyPr>
          <a:lstStyle/>
          <a:p>
            <a:pPr marL="320040" lvl="0" indent="-320040">
              <a:spcBef>
                <a:spcPts val="700"/>
              </a:spcBef>
              <a:buClr>
                <a:schemeClr val="accent2"/>
              </a:buClr>
              <a:buSzPct val="60000"/>
              <a:buFont typeface="Wingdings"/>
              <a:buChar char=""/>
            </a:pPr>
            <a:r>
              <a:rPr lang="zh-TW" altLang="en-US" sz="2400" b="1" dirty="0" smtClean="0"/>
              <a:t>實例一：貨物電梯控制</a:t>
            </a:r>
            <a:endParaRPr kumimoji="0" lang="zh-TW" sz="2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PLC</a:t>
            </a:r>
            <a:r>
              <a:rPr lang="zh-TW" altLang="en-US" dirty="0" smtClean="0"/>
              <a:t>程式簡易範例</a:t>
            </a:r>
            <a:r>
              <a:rPr lang="en-US" altLang="zh-TW" dirty="0" smtClean="0"/>
              <a:t>-1-2</a:t>
            </a:r>
            <a:endParaRPr lang="zh-TW" dirty="0"/>
          </a:p>
        </p:txBody>
      </p:sp>
      <p:sp>
        <p:nvSpPr>
          <p:cNvPr id="3" name="Content Placeholder 2"/>
          <p:cNvSpPr>
            <a:spLocks noGrp="1"/>
          </p:cNvSpPr>
          <p:nvPr>
            <p:ph sz="quarter" idx="1"/>
          </p:nvPr>
        </p:nvSpPr>
        <p:spPr>
          <a:xfrm>
            <a:off x="612648" y="1600200"/>
            <a:ext cx="8153400" cy="1540768"/>
          </a:xfrm>
        </p:spPr>
        <p:txBody>
          <a:bodyPr>
            <a:normAutofit/>
          </a:bodyPr>
          <a:lstStyle/>
          <a:p>
            <a:r>
              <a:rPr lang="zh-TW" altLang="en-US" sz="2400" b="1" dirty="0" smtClean="0"/>
              <a:t>送貨電梯動作</a:t>
            </a:r>
            <a:r>
              <a:rPr lang="zh-TW" altLang="en-US" sz="2400" b="1" dirty="0" smtClean="0"/>
              <a:t>分析</a:t>
            </a:r>
            <a:r>
              <a:rPr lang="en-US" altLang="zh-TW" sz="2400" b="1" dirty="0" smtClean="0"/>
              <a:t>-</a:t>
            </a:r>
            <a:r>
              <a:rPr lang="zh-TW" altLang="en-US" sz="2400" b="1" dirty="0" smtClean="0"/>
              <a:t>真值表</a:t>
            </a:r>
            <a:endParaRPr lang="en-US" altLang="zh-TW" sz="2400" b="1" dirty="0" smtClean="0"/>
          </a:p>
          <a:p>
            <a:r>
              <a:rPr lang="zh-TW" altLang="en-US" sz="2400" b="1" dirty="0" smtClean="0"/>
              <a:t>運用布林代數</a:t>
            </a:r>
            <a:r>
              <a:rPr lang="zh-TW" altLang="en-US" sz="2400" b="1" dirty="0" smtClean="0"/>
              <a:t>與第摩根</a:t>
            </a:r>
            <a:r>
              <a:rPr lang="zh-TW" altLang="en-US" sz="2400" b="1" dirty="0" smtClean="0"/>
              <a:t>定理化簡其公式</a:t>
            </a:r>
            <a:endParaRPr lang="zh-TW" altLang="en-US" sz="2400" b="1" dirty="0"/>
          </a:p>
        </p:txBody>
      </p:sp>
      <p:sp>
        <p:nvSpPr>
          <p:cNvPr id="7" name="投影片編號版面配置區 6"/>
          <p:cNvSpPr>
            <a:spLocks noGrp="1"/>
          </p:cNvSpPr>
          <p:nvPr>
            <p:ph type="sldNum" sz="quarter" idx="12"/>
          </p:nvPr>
        </p:nvSpPr>
        <p:spPr/>
        <p:txBody>
          <a:bodyPr>
            <a:normAutofit fontScale="85000" lnSpcReduction="20000"/>
          </a:bodyPr>
          <a:lstStyle/>
          <a:p>
            <a:fld id="{1AD93096-5B34-4342-9326-69289CEAE4C2}" type="slidenum">
              <a:rPr lang="en-US" altLang="zh-TW" smtClean="0"/>
              <a:pPr/>
              <a:t>42</a:t>
            </a:fld>
            <a:endParaRPr lang="zh-TW" altLang="en-US">
              <a:solidFill>
                <a:srgbClr val="FFFFFF"/>
              </a:solidFill>
            </a:endParaRPr>
          </a:p>
        </p:txBody>
      </p:sp>
      <p:pic>
        <p:nvPicPr>
          <p:cNvPr id="75778" name="Picture 2"/>
          <p:cNvPicPr>
            <a:picLocks noChangeAspect="1" noChangeArrowheads="1"/>
          </p:cNvPicPr>
          <p:nvPr/>
        </p:nvPicPr>
        <p:blipFill>
          <a:blip r:embed="rId3" cstate="print"/>
          <a:srcRect/>
          <a:stretch>
            <a:fillRect/>
          </a:stretch>
        </p:blipFill>
        <p:spPr bwMode="auto">
          <a:xfrm>
            <a:off x="683568" y="2492896"/>
            <a:ext cx="8064896" cy="4365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PLC</a:t>
            </a:r>
            <a:r>
              <a:rPr lang="zh-TW" altLang="en-US" dirty="0" smtClean="0"/>
              <a:t>程式簡易範例</a:t>
            </a:r>
            <a:r>
              <a:rPr lang="en-US" altLang="zh-TW" dirty="0" smtClean="0"/>
              <a:t>-1-3</a:t>
            </a:r>
            <a:endParaRPr lang="zh-TW" dirty="0"/>
          </a:p>
        </p:txBody>
      </p:sp>
      <p:sp>
        <p:nvSpPr>
          <p:cNvPr id="3" name="Content Placeholder 2"/>
          <p:cNvSpPr>
            <a:spLocks noGrp="1"/>
          </p:cNvSpPr>
          <p:nvPr>
            <p:ph sz="quarter" idx="1"/>
          </p:nvPr>
        </p:nvSpPr>
        <p:spPr>
          <a:xfrm>
            <a:off x="612648" y="1600200"/>
            <a:ext cx="8153400" cy="1540768"/>
          </a:xfrm>
        </p:spPr>
        <p:txBody>
          <a:bodyPr>
            <a:normAutofit/>
          </a:bodyPr>
          <a:lstStyle/>
          <a:p>
            <a:r>
              <a:rPr lang="zh-TW" altLang="en-US" sz="2400" b="1" dirty="0" smtClean="0"/>
              <a:t>加入自</a:t>
            </a:r>
            <a:r>
              <a:rPr lang="zh-TW" altLang="en-US" sz="2400" b="1" dirty="0" smtClean="0"/>
              <a:t>保持電路：</a:t>
            </a:r>
            <a:r>
              <a:rPr lang="zh-TW" altLang="en-US" sz="2400" b="1" dirty="0" smtClean="0"/>
              <a:t>按鈕開關、馬達</a:t>
            </a:r>
            <a:r>
              <a:rPr lang="en-US" altLang="zh-TW" sz="2400" b="1" dirty="0" smtClean="0"/>
              <a:t>U/D</a:t>
            </a:r>
          </a:p>
          <a:p>
            <a:r>
              <a:rPr lang="zh-TW" altLang="en-US" sz="2400" b="1" dirty="0" smtClean="0"/>
              <a:t>運用布林代數與第摩根</a:t>
            </a:r>
            <a:r>
              <a:rPr lang="zh-TW" altLang="en-US" sz="2400" b="1" dirty="0" smtClean="0"/>
              <a:t>定理再化</a:t>
            </a:r>
            <a:r>
              <a:rPr lang="zh-TW" altLang="en-US" sz="2400" b="1" dirty="0" smtClean="0"/>
              <a:t>簡其公式</a:t>
            </a:r>
          </a:p>
          <a:p>
            <a:endParaRPr lang="zh-TW" sz="2400" b="1" dirty="0"/>
          </a:p>
        </p:txBody>
      </p:sp>
      <p:sp>
        <p:nvSpPr>
          <p:cNvPr id="7" name="投影片編號版面配置區 6"/>
          <p:cNvSpPr>
            <a:spLocks noGrp="1"/>
          </p:cNvSpPr>
          <p:nvPr>
            <p:ph type="sldNum" sz="quarter" idx="12"/>
          </p:nvPr>
        </p:nvSpPr>
        <p:spPr/>
        <p:txBody>
          <a:bodyPr>
            <a:normAutofit fontScale="85000" lnSpcReduction="20000"/>
          </a:bodyPr>
          <a:lstStyle/>
          <a:p>
            <a:fld id="{1AD93096-5B34-4342-9326-69289CEAE4C2}" type="slidenum">
              <a:rPr lang="en-US" altLang="zh-TW" smtClean="0"/>
              <a:pPr/>
              <a:t>43</a:t>
            </a:fld>
            <a:endParaRPr lang="zh-TW" altLang="en-US">
              <a:solidFill>
                <a:srgbClr val="FFFFFF"/>
              </a:solidFill>
            </a:endParaRPr>
          </a:p>
        </p:txBody>
      </p:sp>
      <p:pic>
        <p:nvPicPr>
          <p:cNvPr id="76802" name="Picture 2"/>
          <p:cNvPicPr>
            <a:picLocks noChangeAspect="1" noChangeArrowheads="1"/>
          </p:cNvPicPr>
          <p:nvPr/>
        </p:nvPicPr>
        <p:blipFill>
          <a:blip r:embed="rId3" cstate="print"/>
          <a:srcRect/>
          <a:stretch>
            <a:fillRect/>
          </a:stretch>
        </p:blipFill>
        <p:spPr bwMode="auto">
          <a:xfrm>
            <a:off x="755575" y="2492896"/>
            <a:ext cx="7975911" cy="3744416"/>
          </a:xfrm>
          <a:prstGeom prst="rect">
            <a:avLst/>
          </a:prstGeom>
          <a:noFill/>
          <a:ln w="9525">
            <a:noFill/>
            <a:miter lim="800000"/>
            <a:headEnd/>
            <a:tailEnd/>
          </a:ln>
        </p:spPr>
      </p:pic>
      <p:sp>
        <p:nvSpPr>
          <p:cNvPr id="6" name="圓角矩形 5"/>
          <p:cNvSpPr/>
          <p:nvPr/>
        </p:nvSpPr>
        <p:spPr>
          <a:xfrm>
            <a:off x="1043608" y="4797152"/>
            <a:ext cx="5976664" cy="1440160"/>
          </a:xfrm>
          <a:prstGeom prst="roundRect">
            <a:avLst/>
          </a:prstGeom>
          <a:solidFill>
            <a:srgbClr val="FF0000">
              <a:alpha val="2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PLC</a:t>
            </a:r>
            <a:r>
              <a:rPr lang="zh-TW" altLang="en-US" dirty="0" smtClean="0"/>
              <a:t>程式簡易範例</a:t>
            </a:r>
            <a:r>
              <a:rPr lang="en-US" altLang="zh-TW" dirty="0" smtClean="0"/>
              <a:t>-1-4</a:t>
            </a:r>
            <a:endParaRPr lang="zh-TW" dirty="0"/>
          </a:p>
        </p:txBody>
      </p:sp>
      <p:sp>
        <p:nvSpPr>
          <p:cNvPr id="3" name="Content Placeholder 2"/>
          <p:cNvSpPr>
            <a:spLocks noGrp="1"/>
          </p:cNvSpPr>
          <p:nvPr>
            <p:ph sz="quarter" idx="1"/>
          </p:nvPr>
        </p:nvSpPr>
        <p:spPr>
          <a:xfrm>
            <a:off x="612648" y="1600200"/>
            <a:ext cx="8153400" cy="1540768"/>
          </a:xfrm>
        </p:spPr>
        <p:txBody>
          <a:bodyPr>
            <a:normAutofit/>
          </a:bodyPr>
          <a:lstStyle/>
          <a:p>
            <a:r>
              <a:rPr lang="zh-TW" altLang="en-US" sz="2400" b="1" dirty="0" smtClean="0"/>
              <a:t>送貨電梯電驛控制電路</a:t>
            </a:r>
            <a:endParaRPr lang="zh-TW" sz="2400" b="1" dirty="0"/>
          </a:p>
        </p:txBody>
      </p:sp>
      <p:sp>
        <p:nvSpPr>
          <p:cNvPr id="7" name="投影片編號版面配置區 6"/>
          <p:cNvSpPr>
            <a:spLocks noGrp="1"/>
          </p:cNvSpPr>
          <p:nvPr>
            <p:ph type="sldNum" sz="quarter" idx="12"/>
          </p:nvPr>
        </p:nvSpPr>
        <p:spPr/>
        <p:txBody>
          <a:bodyPr>
            <a:normAutofit fontScale="85000" lnSpcReduction="20000"/>
          </a:bodyPr>
          <a:lstStyle/>
          <a:p>
            <a:fld id="{1AD93096-5B34-4342-9326-69289CEAE4C2}" type="slidenum">
              <a:rPr lang="en-US" altLang="zh-TW" smtClean="0"/>
              <a:pPr/>
              <a:t>44</a:t>
            </a:fld>
            <a:endParaRPr lang="zh-TW" altLang="en-US">
              <a:solidFill>
                <a:srgbClr val="FFFFFF"/>
              </a:solidFill>
            </a:endParaRPr>
          </a:p>
        </p:txBody>
      </p:sp>
      <p:pic>
        <p:nvPicPr>
          <p:cNvPr id="77826" name="Picture 2"/>
          <p:cNvPicPr>
            <a:picLocks noChangeAspect="1" noChangeArrowheads="1"/>
          </p:cNvPicPr>
          <p:nvPr/>
        </p:nvPicPr>
        <p:blipFill>
          <a:blip r:embed="rId3" cstate="print"/>
          <a:srcRect/>
          <a:stretch>
            <a:fillRect/>
          </a:stretch>
        </p:blipFill>
        <p:spPr bwMode="auto">
          <a:xfrm>
            <a:off x="611560" y="2060847"/>
            <a:ext cx="8136904" cy="47299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PLC</a:t>
            </a:r>
            <a:r>
              <a:rPr lang="zh-TW" altLang="en-US" dirty="0" smtClean="0"/>
              <a:t>程式簡易範例</a:t>
            </a:r>
            <a:r>
              <a:rPr lang="en-US" altLang="zh-TW" dirty="0" smtClean="0"/>
              <a:t>-1-5</a:t>
            </a:r>
            <a:endParaRPr lang="zh-TW" dirty="0"/>
          </a:p>
        </p:txBody>
      </p:sp>
      <p:sp>
        <p:nvSpPr>
          <p:cNvPr id="3" name="Content Placeholder 2"/>
          <p:cNvSpPr>
            <a:spLocks noGrp="1"/>
          </p:cNvSpPr>
          <p:nvPr>
            <p:ph sz="quarter" idx="1"/>
          </p:nvPr>
        </p:nvSpPr>
        <p:spPr>
          <a:xfrm>
            <a:off x="612648" y="1600200"/>
            <a:ext cx="8153400" cy="1540768"/>
          </a:xfrm>
        </p:spPr>
        <p:txBody>
          <a:bodyPr>
            <a:normAutofit/>
          </a:bodyPr>
          <a:lstStyle/>
          <a:p>
            <a:r>
              <a:rPr lang="zh-TW" altLang="en-US" sz="2400" b="1" dirty="0" smtClean="0"/>
              <a:t>送貨電梯</a:t>
            </a:r>
            <a:r>
              <a:rPr lang="en-US" altLang="zh-TW" sz="2400" b="1" dirty="0" smtClean="0"/>
              <a:t>PLC</a:t>
            </a:r>
            <a:r>
              <a:rPr lang="zh-TW" altLang="en-US" sz="2400" b="1" dirty="0" smtClean="0"/>
              <a:t>控制</a:t>
            </a:r>
            <a:r>
              <a:rPr lang="zh-TW" altLang="en-US" sz="2400" b="1" dirty="0" smtClean="0"/>
              <a:t>迴路</a:t>
            </a:r>
            <a:r>
              <a:rPr lang="en-US" altLang="zh-TW" sz="2400" b="1" dirty="0" smtClean="0"/>
              <a:t>(LAD)</a:t>
            </a:r>
            <a:endParaRPr lang="zh-TW" sz="2400" b="1" dirty="0"/>
          </a:p>
        </p:txBody>
      </p:sp>
      <p:sp>
        <p:nvSpPr>
          <p:cNvPr id="7" name="投影片編號版面配置區 6"/>
          <p:cNvSpPr>
            <a:spLocks noGrp="1"/>
          </p:cNvSpPr>
          <p:nvPr>
            <p:ph type="sldNum" sz="quarter" idx="12"/>
          </p:nvPr>
        </p:nvSpPr>
        <p:spPr/>
        <p:txBody>
          <a:bodyPr>
            <a:normAutofit fontScale="85000" lnSpcReduction="20000"/>
          </a:bodyPr>
          <a:lstStyle/>
          <a:p>
            <a:fld id="{1AD93096-5B34-4342-9326-69289CEAE4C2}" type="slidenum">
              <a:rPr lang="en-US" altLang="zh-TW" smtClean="0"/>
              <a:pPr/>
              <a:t>45</a:t>
            </a:fld>
            <a:endParaRPr lang="zh-TW" altLang="en-US">
              <a:solidFill>
                <a:srgbClr val="FFFFFF"/>
              </a:solidFill>
            </a:endParaRPr>
          </a:p>
        </p:txBody>
      </p:sp>
      <p:pic>
        <p:nvPicPr>
          <p:cNvPr id="78850" name="Picture 2"/>
          <p:cNvPicPr>
            <a:picLocks noChangeAspect="1" noChangeArrowheads="1"/>
          </p:cNvPicPr>
          <p:nvPr/>
        </p:nvPicPr>
        <p:blipFill>
          <a:blip r:embed="rId3" cstate="print"/>
          <a:srcRect/>
          <a:stretch>
            <a:fillRect/>
          </a:stretch>
        </p:blipFill>
        <p:spPr bwMode="auto">
          <a:xfrm>
            <a:off x="611560" y="2060848"/>
            <a:ext cx="8064896" cy="46587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PLC</a:t>
            </a:r>
            <a:r>
              <a:rPr lang="zh-TW" altLang="en-US" dirty="0" smtClean="0"/>
              <a:t>程式簡易範例</a:t>
            </a:r>
            <a:r>
              <a:rPr lang="en-US" altLang="zh-TW" dirty="0" smtClean="0"/>
              <a:t>-2-1</a:t>
            </a:r>
            <a:endParaRPr lang="zh-TW" dirty="0"/>
          </a:p>
        </p:txBody>
      </p:sp>
      <p:sp>
        <p:nvSpPr>
          <p:cNvPr id="3" name="Content Placeholder 2"/>
          <p:cNvSpPr>
            <a:spLocks noGrp="1"/>
          </p:cNvSpPr>
          <p:nvPr>
            <p:ph sz="quarter" idx="1"/>
          </p:nvPr>
        </p:nvSpPr>
        <p:spPr>
          <a:xfrm>
            <a:off x="612648" y="1600200"/>
            <a:ext cx="8153400" cy="1540768"/>
          </a:xfrm>
        </p:spPr>
        <p:txBody>
          <a:bodyPr>
            <a:normAutofit/>
          </a:bodyPr>
          <a:lstStyle/>
          <a:p>
            <a:r>
              <a:rPr lang="zh-TW" altLang="en-US" sz="2400" b="1" dirty="0" smtClean="0"/>
              <a:t>實例五</a:t>
            </a:r>
            <a:r>
              <a:rPr lang="en-US" altLang="zh-TW" sz="2400" b="1" dirty="0" smtClean="0"/>
              <a:t>: </a:t>
            </a:r>
            <a:r>
              <a:rPr lang="zh-TW" altLang="en-US" sz="2400" b="1" dirty="0" smtClean="0"/>
              <a:t>氣壓</a:t>
            </a:r>
            <a:r>
              <a:rPr lang="zh-TW" altLang="en-US" sz="2400" b="1" dirty="0" smtClean="0"/>
              <a:t>系統</a:t>
            </a:r>
            <a:endParaRPr lang="en-US" altLang="zh-TW" sz="2400" b="1" dirty="0" smtClean="0"/>
          </a:p>
          <a:p>
            <a:pPr>
              <a:buNone/>
            </a:pPr>
            <a:r>
              <a:rPr lang="en-US" altLang="zh-TW" sz="2400" b="1" dirty="0" smtClean="0"/>
              <a:t>	</a:t>
            </a:r>
          </a:p>
          <a:p>
            <a:endParaRPr lang="en-US" altLang="zh-TW" sz="2400" b="1" dirty="0" smtClean="0"/>
          </a:p>
          <a:p>
            <a:endParaRPr lang="en-US" altLang="zh-TW" sz="2400" b="1" dirty="0" smtClean="0"/>
          </a:p>
          <a:p>
            <a:endParaRPr lang="en-US" altLang="zh-TW" sz="2400" b="1" dirty="0" smtClean="0"/>
          </a:p>
          <a:p>
            <a:endParaRPr lang="en-US" altLang="zh-TW" sz="2400" b="1" dirty="0" smtClean="0"/>
          </a:p>
          <a:p>
            <a:pPr>
              <a:buNone/>
            </a:pPr>
            <a:endParaRPr lang="zh-TW" sz="2400" b="1" dirty="0"/>
          </a:p>
        </p:txBody>
      </p:sp>
      <p:sp>
        <p:nvSpPr>
          <p:cNvPr id="7" name="投影片編號版面配置區 6"/>
          <p:cNvSpPr>
            <a:spLocks noGrp="1"/>
          </p:cNvSpPr>
          <p:nvPr>
            <p:ph type="sldNum" sz="quarter" idx="12"/>
          </p:nvPr>
        </p:nvSpPr>
        <p:spPr/>
        <p:txBody>
          <a:bodyPr>
            <a:normAutofit fontScale="85000" lnSpcReduction="20000"/>
          </a:bodyPr>
          <a:lstStyle/>
          <a:p>
            <a:fld id="{1AD93096-5B34-4342-9326-69289CEAE4C2}" type="slidenum">
              <a:rPr lang="en-US" altLang="zh-TW" smtClean="0"/>
              <a:pPr/>
              <a:t>46</a:t>
            </a:fld>
            <a:endParaRPr lang="zh-TW" altLang="en-US">
              <a:solidFill>
                <a:srgbClr val="FFFFFF"/>
              </a:solidFill>
            </a:endParaRPr>
          </a:p>
        </p:txBody>
      </p:sp>
      <p:pic>
        <p:nvPicPr>
          <p:cNvPr id="79874" name="Picture 2"/>
          <p:cNvPicPr>
            <a:picLocks noChangeAspect="1" noChangeArrowheads="1"/>
          </p:cNvPicPr>
          <p:nvPr/>
        </p:nvPicPr>
        <p:blipFill>
          <a:blip r:embed="rId3" cstate="print"/>
          <a:srcRect/>
          <a:stretch>
            <a:fillRect/>
          </a:stretch>
        </p:blipFill>
        <p:spPr bwMode="auto">
          <a:xfrm>
            <a:off x="395536" y="5013176"/>
            <a:ext cx="8352928" cy="1597649"/>
          </a:xfrm>
          <a:prstGeom prst="rect">
            <a:avLst/>
          </a:prstGeom>
          <a:noFill/>
          <a:ln w="9525">
            <a:noFill/>
            <a:miter lim="800000"/>
            <a:headEnd/>
            <a:tailEnd/>
          </a:ln>
        </p:spPr>
      </p:pic>
      <p:sp>
        <p:nvSpPr>
          <p:cNvPr id="6" name="矩形 5"/>
          <p:cNvSpPr/>
          <p:nvPr/>
        </p:nvSpPr>
        <p:spPr>
          <a:xfrm>
            <a:off x="755576" y="2204864"/>
            <a:ext cx="7704856" cy="2862322"/>
          </a:xfrm>
          <a:prstGeom prst="rect">
            <a:avLst/>
          </a:prstGeom>
        </p:spPr>
        <p:txBody>
          <a:bodyPr wrap="square">
            <a:spAutoFit/>
          </a:bodyPr>
          <a:lstStyle/>
          <a:p>
            <a:r>
              <a:rPr lang="zh-TW" altLang="en-US" sz="2000" b="1" dirty="0" smtClean="0"/>
              <a:t>動作</a:t>
            </a:r>
            <a:r>
              <a:rPr lang="zh-TW" altLang="en-US" sz="2000" b="1" dirty="0" smtClean="0"/>
              <a:t>順序</a:t>
            </a:r>
            <a:r>
              <a:rPr lang="en-US" altLang="zh-TW" sz="2000" b="1" dirty="0" smtClean="0"/>
              <a:t>&amp;</a:t>
            </a:r>
            <a:r>
              <a:rPr lang="zh-TW" altLang="en-US" sz="2000" b="1" dirty="0" smtClean="0"/>
              <a:t>動作要求</a:t>
            </a:r>
            <a:r>
              <a:rPr lang="en-US" altLang="zh-TW" sz="2000" b="1" dirty="0" smtClean="0"/>
              <a:t>:</a:t>
            </a:r>
            <a:endParaRPr lang="en-US" altLang="zh-TW" sz="2000" dirty="0" smtClean="0"/>
          </a:p>
          <a:p>
            <a:r>
              <a:rPr lang="en-US" altLang="zh-TW" sz="2000" dirty="0" smtClean="0"/>
              <a:t>– </a:t>
            </a:r>
            <a:r>
              <a:rPr lang="en-US" altLang="zh-TW" sz="2000" dirty="0" smtClean="0"/>
              <a:t>A</a:t>
            </a:r>
            <a:r>
              <a:rPr lang="zh-TW" altLang="en-US" sz="2000" dirty="0" smtClean="0"/>
              <a:t>缸在步驟</a:t>
            </a:r>
            <a:r>
              <a:rPr lang="en-US" altLang="zh-TW" sz="2000" dirty="0" smtClean="0"/>
              <a:t>4</a:t>
            </a:r>
            <a:r>
              <a:rPr lang="zh-TW" altLang="en-US" sz="2000" dirty="0" smtClean="0"/>
              <a:t>比步驟</a:t>
            </a:r>
            <a:r>
              <a:rPr lang="en-US" altLang="zh-TW" sz="2000" dirty="0" smtClean="0"/>
              <a:t>1</a:t>
            </a:r>
            <a:r>
              <a:rPr lang="zh-TW" altLang="en-US" sz="2000" dirty="0" smtClean="0"/>
              <a:t>慢速前進</a:t>
            </a:r>
          </a:p>
          <a:p>
            <a:r>
              <a:rPr lang="en-US" altLang="zh-TW" sz="2000" dirty="0" smtClean="0"/>
              <a:t>– B</a:t>
            </a:r>
            <a:r>
              <a:rPr lang="zh-TW" altLang="en-US" sz="2000" dirty="0" smtClean="0"/>
              <a:t>缸及</a:t>
            </a:r>
            <a:r>
              <a:rPr lang="en-US" altLang="zh-TW" sz="2000" dirty="0" smtClean="0"/>
              <a:t>C</a:t>
            </a:r>
            <a:r>
              <a:rPr lang="zh-TW" altLang="en-US" sz="2000" dirty="0" smtClean="0"/>
              <a:t>缸在步驟</a:t>
            </a:r>
            <a:r>
              <a:rPr lang="en-US" altLang="zh-TW" sz="2000" dirty="0" smtClean="0"/>
              <a:t>2</a:t>
            </a:r>
            <a:r>
              <a:rPr lang="zh-TW" altLang="en-US" sz="2000" dirty="0" smtClean="0"/>
              <a:t>慢速前進</a:t>
            </a:r>
          </a:p>
          <a:p>
            <a:r>
              <a:rPr lang="en-US" altLang="zh-TW" sz="2000" dirty="0" smtClean="0"/>
              <a:t>– </a:t>
            </a:r>
            <a:r>
              <a:rPr lang="zh-TW" altLang="en-US" sz="2000" dirty="0" smtClean="0"/>
              <a:t>步驟</a:t>
            </a:r>
            <a:r>
              <a:rPr lang="en-US" altLang="zh-TW" sz="2000" dirty="0" smtClean="0"/>
              <a:t>4</a:t>
            </a:r>
            <a:r>
              <a:rPr lang="zh-TW" altLang="en-US" sz="2000" dirty="0" smtClean="0"/>
              <a:t>及</a:t>
            </a:r>
            <a:r>
              <a:rPr lang="en-US" altLang="zh-TW" sz="2000" dirty="0" smtClean="0"/>
              <a:t>5</a:t>
            </a:r>
            <a:r>
              <a:rPr lang="zh-TW" altLang="en-US" sz="2000" dirty="0" smtClean="0"/>
              <a:t>循環</a:t>
            </a:r>
            <a:r>
              <a:rPr lang="en-US" altLang="zh-TW" sz="2000" dirty="0" smtClean="0"/>
              <a:t>4</a:t>
            </a:r>
            <a:r>
              <a:rPr lang="zh-TW" altLang="en-US" sz="2000" dirty="0" smtClean="0"/>
              <a:t>次</a:t>
            </a:r>
          </a:p>
          <a:p>
            <a:r>
              <a:rPr lang="en-US" altLang="zh-TW" sz="2000" dirty="0" smtClean="0"/>
              <a:t>– </a:t>
            </a:r>
            <a:r>
              <a:rPr lang="zh-TW" altLang="en-US" sz="2000" dirty="0" smtClean="0"/>
              <a:t>步驟</a:t>
            </a:r>
            <a:r>
              <a:rPr lang="en-US" altLang="zh-TW" sz="2000" dirty="0" smtClean="0"/>
              <a:t>7</a:t>
            </a:r>
            <a:r>
              <a:rPr lang="zh-TW" altLang="en-US" sz="2000" dirty="0" smtClean="0"/>
              <a:t>延時</a:t>
            </a:r>
            <a:r>
              <a:rPr lang="en-US" altLang="zh-TW" sz="2000" dirty="0" smtClean="0"/>
              <a:t>5</a:t>
            </a:r>
            <a:r>
              <a:rPr lang="zh-TW" altLang="en-US" sz="2000" dirty="0" smtClean="0"/>
              <a:t>秒鐘</a:t>
            </a:r>
          </a:p>
          <a:p>
            <a:r>
              <a:rPr lang="en-US" altLang="zh-TW" sz="2000" dirty="0" smtClean="0"/>
              <a:t>– </a:t>
            </a:r>
            <a:r>
              <a:rPr lang="zh-TW" altLang="en-US" sz="2000" dirty="0" smtClean="0"/>
              <a:t>用切換開關</a:t>
            </a:r>
            <a:r>
              <a:rPr lang="en-US" altLang="zh-TW" sz="2000" dirty="0" smtClean="0"/>
              <a:t>SW2,</a:t>
            </a:r>
            <a:r>
              <a:rPr lang="zh-TW" altLang="en-US" sz="2000" dirty="0" smtClean="0"/>
              <a:t>步驟</a:t>
            </a:r>
            <a:r>
              <a:rPr lang="en-US" altLang="zh-TW" sz="2000" dirty="0" smtClean="0"/>
              <a:t>3</a:t>
            </a:r>
            <a:r>
              <a:rPr lang="zh-TW" altLang="en-US" sz="2000" dirty="0" smtClean="0"/>
              <a:t>可跳至步驟</a:t>
            </a:r>
            <a:r>
              <a:rPr lang="en-US" altLang="zh-TW" sz="2000" dirty="0" smtClean="0"/>
              <a:t>7</a:t>
            </a:r>
          </a:p>
          <a:p>
            <a:r>
              <a:rPr lang="en-US" altLang="zh-TW" sz="2000" dirty="0" smtClean="0"/>
              <a:t>– </a:t>
            </a:r>
            <a:r>
              <a:rPr lang="zh-TW" altLang="en-US" sz="2000" dirty="0" smtClean="0"/>
              <a:t>用切換開關</a:t>
            </a:r>
            <a:r>
              <a:rPr lang="en-US" altLang="zh-TW" sz="2000" dirty="0" smtClean="0"/>
              <a:t>SW1,</a:t>
            </a:r>
            <a:r>
              <a:rPr lang="zh-TW" altLang="en-US" sz="2000" dirty="0" smtClean="0"/>
              <a:t>可選擇單一循環或連續循環</a:t>
            </a:r>
          </a:p>
          <a:p>
            <a:r>
              <a:rPr lang="en-US" altLang="zh-TW" sz="2000" dirty="0" smtClean="0"/>
              <a:t>– </a:t>
            </a:r>
            <a:r>
              <a:rPr lang="zh-TW" altLang="en-US" sz="2000" dirty="0" smtClean="0"/>
              <a:t>在動作中</a:t>
            </a:r>
            <a:r>
              <a:rPr lang="en-US" altLang="zh-TW" sz="2000" dirty="0" smtClean="0"/>
              <a:t>,</a:t>
            </a:r>
            <a:r>
              <a:rPr lang="zh-TW" altLang="en-US" sz="2000" dirty="0" smtClean="0"/>
              <a:t>再次壓下啟動開關無效</a:t>
            </a:r>
          </a:p>
          <a:p>
            <a:r>
              <a:rPr lang="en-US" altLang="zh-TW" sz="2000" dirty="0" smtClean="0"/>
              <a:t>– </a:t>
            </a:r>
            <a:r>
              <a:rPr lang="zh-TW" altLang="en-US" sz="2000" dirty="0" smtClean="0"/>
              <a:t>緊急停止時</a:t>
            </a:r>
            <a:r>
              <a:rPr lang="en-US" altLang="zh-TW" sz="2000" dirty="0" smtClean="0"/>
              <a:t>,</a:t>
            </a:r>
            <a:r>
              <a:rPr lang="zh-TW" altLang="en-US" sz="2000" dirty="0" smtClean="0"/>
              <a:t>氣壓缸需退回原處</a:t>
            </a:r>
            <a:endParaRPr lang="zh-TW" alt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PLC</a:t>
            </a:r>
            <a:r>
              <a:rPr lang="zh-TW" altLang="en-US" dirty="0" smtClean="0"/>
              <a:t>程式簡易範例</a:t>
            </a:r>
            <a:r>
              <a:rPr lang="en-US" altLang="zh-TW" dirty="0" smtClean="0"/>
              <a:t>-2-2</a:t>
            </a:r>
            <a:endParaRPr lang="zh-TW" dirty="0"/>
          </a:p>
        </p:txBody>
      </p:sp>
      <p:sp>
        <p:nvSpPr>
          <p:cNvPr id="3" name="Content Placeholder 2"/>
          <p:cNvSpPr>
            <a:spLocks noGrp="1"/>
          </p:cNvSpPr>
          <p:nvPr>
            <p:ph sz="quarter" idx="1"/>
          </p:nvPr>
        </p:nvSpPr>
        <p:spPr>
          <a:xfrm>
            <a:off x="612648" y="1600200"/>
            <a:ext cx="8153400" cy="1540768"/>
          </a:xfrm>
        </p:spPr>
        <p:txBody>
          <a:bodyPr>
            <a:normAutofit/>
          </a:bodyPr>
          <a:lstStyle/>
          <a:p>
            <a:r>
              <a:rPr lang="zh-TW" altLang="en-US" sz="2400" b="1" dirty="0" smtClean="0"/>
              <a:t>氣壓迴路圖</a:t>
            </a:r>
            <a:endParaRPr lang="zh-TW" sz="2400" b="1" dirty="0"/>
          </a:p>
        </p:txBody>
      </p:sp>
      <p:sp>
        <p:nvSpPr>
          <p:cNvPr id="7" name="投影片編號版面配置區 6"/>
          <p:cNvSpPr>
            <a:spLocks noGrp="1"/>
          </p:cNvSpPr>
          <p:nvPr>
            <p:ph type="sldNum" sz="quarter" idx="12"/>
          </p:nvPr>
        </p:nvSpPr>
        <p:spPr/>
        <p:txBody>
          <a:bodyPr>
            <a:normAutofit fontScale="85000" lnSpcReduction="20000"/>
          </a:bodyPr>
          <a:lstStyle/>
          <a:p>
            <a:fld id="{1AD93096-5B34-4342-9326-69289CEAE4C2}" type="slidenum">
              <a:rPr lang="en-US" altLang="zh-TW" smtClean="0"/>
              <a:pPr/>
              <a:t>47</a:t>
            </a:fld>
            <a:endParaRPr lang="zh-TW" altLang="en-US">
              <a:solidFill>
                <a:srgbClr val="FFFFFF"/>
              </a:solidFill>
            </a:endParaRPr>
          </a:p>
        </p:txBody>
      </p:sp>
      <p:pic>
        <p:nvPicPr>
          <p:cNvPr id="80898" name="Picture 2"/>
          <p:cNvPicPr>
            <a:picLocks noChangeAspect="1" noChangeArrowheads="1"/>
          </p:cNvPicPr>
          <p:nvPr/>
        </p:nvPicPr>
        <p:blipFill>
          <a:blip r:embed="rId3" cstate="print"/>
          <a:srcRect/>
          <a:stretch>
            <a:fillRect/>
          </a:stretch>
        </p:blipFill>
        <p:spPr bwMode="auto">
          <a:xfrm>
            <a:off x="683568" y="2060848"/>
            <a:ext cx="7848872" cy="46688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PLC</a:t>
            </a:r>
            <a:r>
              <a:rPr lang="zh-TW" altLang="en-US" dirty="0" smtClean="0"/>
              <a:t>程式簡易範例</a:t>
            </a:r>
            <a:r>
              <a:rPr lang="en-US" altLang="zh-TW" dirty="0" smtClean="0"/>
              <a:t>-</a:t>
            </a:r>
            <a:r>
              <a:rPr lang="en-US" altLang="zh-TW" dirty="0" smtClean="0"/>
              <a:t>2-3</a:t>
            </a:r>
            <a:endParaRPr lang="zh-TW" dirty="0"/>
          </a:p>
        </p:txBody>
      </p:sp>
      <p:sp>
        <p:nvSpPr>
          <p:cNvPr id="3" name="Content Placeholder 2"/>
          <p:cNvSpPr>
            <a:spLocks noGrp="1"/>
          </p:cNvSpPr>
          <p:nvPr>
            <p:ph sz="quarter" idx="1"/>
          </p:nvPr>
        </p:nvSpPr>
        <p:spPr>
          <a:xfrm>
            <a:off x="612648" y="1600200"/>
            <a:ext cx="8153400" cy="1540768"/>
          </a:xfrm>
        </p:spPr>
        <p:txBody>
          <a:bodyPr>
            <a:normAutofit/>
          </a:bodyPr>
          <a:lstStyle/>
          <a:p>
            <a:r>
              <a:rPr lang="zh-TW" altLang="en-US" sz="2400" b="1" dirty="0" smtClean="0"/>
              <a:t>氣壓迴路</a:t>
            </a:r>
            <a:r>
              <a:rPr lang="en-US" altLang="zh-TW" sz="2400" b="1" dirty="0" smtClean="0"/>
              <a:t>PLC</a:t>
            </a:r>
            <a:r>
              <a:rPr lang="zh-TW" altLang="en-US" sz="2400" b="1" dirty="0" smtClean="0"/>
              <a:t>控制</a:t>
            </a:r>
            <a:r>
              <a:rPr lang="zh-TW" altLang="en-US" sz="2400" b="1" dirty="0" smtClean="0"/>
              <a:t>迴路</a:t>
            </a:r>
            <a:r>
              <a:rPr lang="en-US" altLang="zh-TW" sz="2400" b="1" dirty="0" smtClean="0"/>
              <a:t>-1(SFC)</a:t>
            </a:r>
            <a:endParaRPr lang="zh-TW" altLang="zh-TW" sz="2400" b="1" dirty="0" smtClean="0"/>
          </a:p>
          <a:p>
            <a:endParaRPr lang="zh-TW" sz="2400" dirty="0"/>
          </a:p>
        </p:txBody>
      </p:sp>
      <p:sp>
        <p:nvSpPr>
          <p:cNvPr id="7" name="投影片編號版面配置區 6"/>
          <p:cNvSpPr>
            <a:spLocks noGrp="1"/>
          </p:cNvSpPr>
          <p:nvPr>
            <p:ph type="sldNum" sz="quarter" idx="12"/>
          </p:nvPr>
        </p:nvSpPr>
        <p:spPr/>
        <p:txBody>
          <a:bodyPr>
            <a:normAutofit fontScale="85000" lnSpcReduction="20000"/>
          </a:bodyPr>
          <a:lstStyle/>
          <a:p>
            <a:fld id="{1AD93096-5B34-4342-9326-69289CEAE4C2}" type="slidenum">
              <a:rPr lang="en-US" altLang="zh-TW" smtClean="0"/>
              <a:pPr/>
              <a:t>48</a:t>
            </a:fld>
            <a:endParaRPr lang="zh-TW" altLang="en-US">
              <a:solidFill>
                <a:srgbClr val="FFFFFF"/>
              </a:solidFill>
            </a:endParaRPr>
          </a:p>
        </p:txBody>
      </p:sp>
      <p:pic>
        <p:nvPicPr>
          <p:cNvPr id="81922" name="Picture 2"/>
          <p:cNvPicPr>
            <a:picLocks noChangeAspect="1" noChangeArrowheads="1"/>
          </p:cNvPicPr>
          <p:nvPr/>
        </p:nvPicPr>
        <p:blipFill>
          <a:blip r:embed="rId3" cstate="print"/>
          <a:srcRect/>
          <a:stretch>
            <a:fillRect/>
          </a:stretch>
        </p:blipFill>
        <p:spPr bwMode="auto">
          <a:xfrm>
            <a:off x="611559" y="2204864"/>
            <a:ext cx="8064897" cy="455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PLC</a:t>
            </a:r>
            <a:r>
              <a:rPr lang="zh-TW" altLang="en-US" dirty="0" smtClean="0"/>
              <a:t>程式簡易範例</a:t>
            </a:r>
            <a:r>
              <a:rPr lang="en-US" altLang="zh-TW" dirty="0" smtClean="0"/>
              <a:t>-</a:t>
            </a:r>
            <a:r>
              <a:rPr lang="en-US" altLang="zh-TW" dirty="0" smtClean="0"/>
              <a:t>2-4</a:t>
            </a:r>
            <a:endParaRPr lang="zh-TW" dirty="0"/>
          </a:p>
        </p:txBody>
      </p:sp>
      <p:sp>
        <p:nvSpPr>
          <p:cNvPr id="3" name="Content Placeholder 2"/>
          <p:cNvSpPr>
            <a:spLocks noGrp="1"/>
          </p:cNvSpPr>
          <p:nvPr>
            <p:ph sz="quarter" idx="1"/>
          </p:nvPr>
        </p:nvSpPr>
        <p:spPr>
          <a:xfrm>
            <a:off x="612648" y="1600200"/>
            <a:ext cx="8153400" cy="1540768"/>
          </a:xfrm>
        </p:spPr>
        <p:txBody>
          <a:bodyPr>
            <a:normAutofit/>
          </a:bodyPr>
          <a:lstStyle/>
          <a:p>
            <a:r>
              <a:rPr lang="zh-TW" altLang="en-US" sz="2400" b="1" dirty="0" smtClean="0"/>
              <a:t>氣壓迴路</a:t>
            </a:r>
            <a:r>
              <a:rPr lang="en-US" altLang="zh-TW" sz="2400" b="1" dirty="0" smtClean="0"/>
              <a:t>PLC</a:t>
            </a:r>
            <a:r>
              <a:rPr lang="zh-TW" altLang="en-US" sz="2400" b="1" dirty="0" smtClean="0"/>
              <a:t>控制</a:t>
            </a:r>
            <a:r>
              <a:rPr lang="zh-TW" altLang="en-US" sz="2400" b="1" dirty="0" smtClean="0"/>
              <a:t>迴路</a:t>
            </a:r>
            <a:r>
              <a:rPr lang="en-US" altLang="zh-TW" sz="2400" b="1" dirty="0" smtClean="0"/>
              <a:t>-2</a:t>
            </a:r>
            <a:r>
              <a:rPr lang="en-US" altLang="zh-TW" sz="2400" b="1" dirty="0" smtClean="0"/>
              <a:t>(SFC)</a:t>
            </a:r>
            <a:endParaRPr lang="zh-TW" altLang="zh-TW" sz="2400" b="1" dirty="0" smtClean="0"/>
          </a:p>
          <a:p>
            <a:endParaRPr lang="zh-TW" sz="1600" dirty="0"/>
          </a:p>
        </p:txBody>
      </p:sp>
      <p:sp>
        <p:nvSpPr>
          <p:cNvPr id="7" name="投影片編號版面配置區 6"/>
          <p:cNvSpPr>
            <a:spLocks noGrp="1"/>
          </p:cNvSpPr>
          <p:nvPr>
            <p:ph type="sldNum" sz="quarter" idx="12"/>
          </p:nvPr>
        </p:nvSpPr>
        <p:spPr/>
        <p:txBody>
          <a:bodyPr>
            <a:normAutofit fontScale="85000" lnSpcReduction="20000"/>
          </a:bodyPr>
          <a:lstStyle/>
          <a:p>
            <a:fld id="{1AD93096-5B34-4342-9326-69289CEAE4C2}" type="slidenum">
              <a:rPr lang="en-US" altLang="zh-TW" smtClean="0"/>
              <a:pPr/>
              <a:t>49</a:t>
            </a:fld>
            <a:endParaRPr lang="zh-TW" altLang="en-US">
              <a:solidFill>
                <a:srgbClr val="FFFFFF"/>
              </a:solidFill>
            </a:endParaRPr>
          </a:p>
        </p:txBody>
      </p:sp>
      <p:pic>
        <p:nvPicPr>
          <p:cNvPr id="82946" name="Picture 2"/>
          <p:cNvPicPr>
            <a:picLocks noChangeAspect="1" noChangeArrowheads="1"/>
          </p:cNvPicPr>
          <p:nvPr/>
        </p:nvPicPr>
        <p:blipFill>
          <a:blip r:embed="rId3" cstate="print"/>
          <a:srcRect/>
          <a:stretch>
            <a:fillRect/>
          </a:stretch>
        </p:blipFill>
        <p:spPr bwMode="auto">
          <a:xfrm>
            <a:off x="539552" y="2204864"/>
            <a:ext cx="8208912" cy="44803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運作說明</a:t>
            </a:r>
            <a:r>
              <a:rPr lang="en-US" altLang="zh-TW" dirty="0" smtClean="0"/>
              <a:t>-1</a:t>
            </a:r>
            <a:endParaRPr lang="zh-TW" dirty="0"/>
          </a:p>
        </p:txBody>
      </p:sp>
      <p:sp>
        <p:nvSpPr>
          <p:cNvPr id="3" name="Content Placeholder 2"/>
          <p:cNvSpPr>
            <a:spLocks noGrp="1"/>
          </p:cNvSpPr>
          <p:nvPr>
            <p:ph sz="quarter" idx="1"/>
          </p:nvPr>
        </p:nvSpPr>
        <p:spPr/>
        <p:txBody>
          <a:bodyPr>
            <a:normAutofit/>
          </a:bodyPr>
          <a:lstStyle/>
          <a:p>
            <a:r>
              <a:rPr lang="en-US" altLang="zh-TW" sz="2600" dirty="0" smtClean="0"/>
              <a:t>PLC</a:t>
            </a:r>
            <a:r>
              <a:rPr lang="zh-TW" altLang="en-US" sz="2600" dirty="0" smtClean="0"/>
              <a:t>所使用之階梯圖程式中往往使用到許多繼電器、計時器與計數器等名稱，但</a:t>
            </a:r>
            <a:r>
              <a:rPr lang="en-US" altLang="zh-TW" sz="2600" dirty="0" smtClean="0"/>
              <a:t>PLC</a:t>
            </a:r>
            <a:r>
              <a:rPr lang="zh-TW" altLang="en-US" sz="2600" dirty="0" smtClean="0"/>
              <a:t>內部並非實體上具有這些硬體，而是以記憶體與程式編程方式做邏輯控制編輯，並藉由輸出元件連接外部機械裝置做實體控制。</a:t>
            </a:r>
            <a:endParaRPr lang="en-US" altLang="zh-TW" sz="2600" dirty="0" smtClean="0"/>
          </a:p>
          <a:p>
            <a:pPr>
              <a:buNone/>
            </a:pPr>
            <a:r>
              <a:rPr lang="en-US" altLang="zh-TW" sz="2600" dirty="0" smtClean="0"/>
              <a:t>	</a:t>
            </a:r>
          </a:p>
          <a:p>
            <a:r>
              <a:rPr lang="zh-TW" altLang="en-US" sz="2600" dirty="0" smtClean="0"/>
              <a:t>此能大大減少控制器所需之硬體空間。實際上</a:t>
            </a:r>
            <a:r>
              <a:rPr lang="en-US" altLang="zh-TW" sz="2600" dirty="0" smtClean="0"/>
              <a:t>PLC</a:t>
            </a:r>
            <a:r>
              <a:rPr lang="zh-TW" altLang="en-US" sz="2600" dirty="0" smtClean="0"/>
              <a:t>執行階梯圖程式的運作方式是逐行的先將程式碼以掃瞄方式讀入</a:t>
            </a:r>
            <a:r>
              <a:rPr lang="en-US" altLang="zh-TW" sz="2600" dirty="0" smtClean="0"/>
              <a:t>CPU </a:t>
            </a:r>
            <a:r>
              <a:rPr lang="zh-TW" altLang="en-US" sz="2600" dirty="0" smtClean="0"/>
              <a:t>中並最後執行控制運作。在整個的掃瞄過程包括三大步驟，說明如下：</a:t>
            </a:r>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5</a:t>
            </a:fld>
            <a:endParaRPr lang="zh-TW" altLang="en-US">
              <a:solidFill>
                <a:srgbClr val="FFFFFF"/>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PLC</a:t>
            </a:r>
            <a:r>
              <a:rPr lang="zh-TW" altLang="en-US" dirty="0" smtClean="0"/>
              <a:t>程式簡易範例</a:t>
            </a:r>
            <a:r>
              <a:rPr lang="en-US" altLang="zh-TW" dirty="0" smtClean="0"/>
              <a:t>-</a:t>
            </a:r>
            <a:r>
              <a:rPr lang="en-US" altLang="zh-TW" dirty="0" smtClean="0"/>
              <a:t>2-5</a:t>
            </a:r>
            <a:endParaRPr lang="zh-TW" dirty="0"/>
          </a:p>
        </p:txBody>
      </p:sp>
      <p:sp>
        <p:nvSpPr>
          <p:cNvPr id="3" name="Content Placeholder 2"/>
          <p:cNvSpPr>
            <a:spLocks noGrp="1"/>
          </p:cNvSpPr>
          <p:nvPr>
            <p:ph sz="quarter" idx="1"/>
          </p:nvPr>
        </p:nvSpPr>
        <p:spPr>
          <a:xfrm>
            <a:off x="612648" y="1600200"/>
            <a:ext cx="8153400" cy="1540768"/>
          </a:xfrm>
        </p:spPr>
        <p:txBody>
          <a:bodyPr>
            <a:normAutofit/>
          </a:bodyPr>
          <a:lstStyle/>
          <a:p>
            <a:r>
              <a:rPr lang="zh-TW" altLang="en-US" sz="2400" b="1" dirty="0" smtClean="0"/>
              <a:t>氣壓迴路</a:t>
            </a:r>
            <a:r>
              <a:rPr lang="en-US" altLang="zh-TW" sz="2400" b="1" dirty="0" smtClean="0"/>
              <a:t>PLC</a:t>
            </a:r>
            <a:r>
              <a:rPr lang="zh-TW" altLang="en-US" sz="2400" b="1" dirty="0" smtClean="0"/>
              <a:t>控制</a:t>
            </a:r>
            <a:r>
              <a:rPr lang="zh-TW" altLang="en-US" sz="2400" b="1" dirty="0" smtClean="0"/>
              <a:t>迴路</a:t>
            </a:r>
            <a:r>
              <a:rPr lang="en-US" altLang="zh-TW" sz="2400" b="1" dirty="0" smtClean="0"/>
              <a:t>-3</a:t>
            </a:r>
            <a:r>
              <a:rPr lang="en-US" altLang="zh-TW" sz="2400" b="1" dirty="0" smtClean="0"/>
              <a:t>(SFC)</a:t>
            </a:r>
            <a:endParaRPr lang="zh-TW" altLang="zh-TW" sz="2400" b="1" dirty="0" smtClean="0"/>
          </a:p>
          <a:p>
            <a:endParaRPr lang="zh-TW" sz="1600" dirty="0"/>
          </a:p>
        </p:txBody>
      </p:sp>
      <p:sp>
        <p:nvSpPr>
          <p:cNvPr id="7" name="投影片編號版面配置區 6"/>
          <p:cNvSpPr>
            <a:spLocks noGrp="1"/>
          </p:cNvSpPr>
          <p:nvPr>
            <p:ph type="sldNum" sz="quarter" idx="12"/>
          </p:nvPr>
        </p:nvSpPr>
        <p:spPr/>
        <p:txBody>
          <a:bodyPr>
            <a:normAutofit fontScale="85000" lnSpcReduction="20000"/>
          </a:bodyPr>
          <a:lstStyle/>
          <a:p>
            <a:fld id="{1AD93096-5B34-4342-9326-69289CEAE4C2}" type="slidenum">
              <a:rPr lang="en-US" altLang="zh-TW" smtClean="0"/>
              <a:pPr/>
              <a:t>50</a:t>
            </a:fld>
            <a:endParaRPr lang="zh-TW" altLang="en-US">
              <a:solidFill>
                <a:srgbClr val="FFFFFF"/>
              </a:solidFill>
            </a:endParaRPr>
          </a:p>
        </p:txBody>
      </p:sp>
      <p:pic>
        <p:nvPicPr>
          <p:cNvPr id="83970" name="Picture 2"/>
          <p:cNvPicPr>
            <a:picLocks noChangeAspect="1" noChangeArrowheads="1"/>
          </p:cNvPicPr>
          <p:nvPr/>
        </p:nvPicPr>
        <p:blipFill>
          <a:blip r:embed="rId3" cstate="print"/>
          <a:srcRect/>
          <a:stretch>
            <a:fillRect/>
          </a:stretch>
        </p:blipFill>
        <p:spPr bwMode="auto">
          <a:xfrm>
            <a:off x="611560" y="2204864"/>
            <a:ext cx="8136904" cy="4566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問題與討論</a:t>
            </a:r>
            <a:endParaRPr lang="zh-TW" dirty="0"/>
          </a:p>
        </p:txBody>
      </p:sp>
      <p:sp>
        <p:nvSpPr>
          <p:cNvPr id="7" name="投影片編號版面配置區 6"/>
          <p:cNvSpPr>
            <a:spLocks noGrp="1"/>
          </p:cNvSpPr>
          <p:nvPr>
            <p:ph type="sldNum" sz="quarter" idx="12"/>
          </p:nvPr>
        </p:nvSpPr>
        <p:spPr/>
        <p:txBody>
          <a:bodyPr>
            <a:normAutofit fontScale="85000" lnSpcReduction="20000"/>
          </a:bodyPr>
          <a:lstStyle/>
          <a:p>
            <a:fld id="{1AD93096-5B34-4342-9326-69289CEAE4C2}" type="slidenum">
              <a:rPr lang="en-US" altLang="zh-TW" smtClean="0"/>
              <a:pPr/>
              <a:t>51</a:t>
            </a:fld>
            <a:endParaRPr lang="zh-TW" altLang="en-US">
              <a:solidFill>
                <a:srgbClr val="FFFFFF"/>
              </a:solidFill>
            </a:endParaRPr>
          </a:p>
        </p:txBody>
      </p:sp>
      <p:pic>
        <p:nvPicPr>
          <p:cNvPr id="8" name="Picture 2"/>
          <p:cNvPicPr>
            <a:picLocks noChangeAspect="1" noChangeArrowheads="1"/>
          </p:cNvPicPr>
          <p:nvPr/>
        </p:nvPicPr>
        <p:blipFill>
          <a:blip r:embed="rId3" cstate="print"/>
          <a:srcRect/>
          <a:stretch>
            <a:fillRect/>
          </a:stretch>
        </p:blipFill>
        <p:spPr bwMode="auto">
          <a:xfrm>
            <a:off x="899592" y="1628801"/>
            <a:ext cx="7776864"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運作說明</a:t>
            </a:r>
            <a:r>
              <a:rPr lang="en-US" altLang="zh-TW" dirty="0" smtClean="0"/>
              <a:t>-2</a:t>
            </a:r>
            <a:endParaRPr lang="zh-TW" dirty="0"/>
          </a:p>
        </p:txBody>
      </p:sp>
      <p:sp>
        <p:nvSpPr>
          <p:cNvPr id="3" name="Content Placeholder 2"/>
          <p:cNvSpPr>
            <a:spLocks noGrp="1"/>
          </p:cNvSpPr>
          <p:nvPr>
            <p:ph sz="quarter" idx="1"/>
          </p:nvPr>
        </p:nvSpPr>
        <p:spPr/>
        <p:txBody>
          <a:bodyPr>
            <a:normAutofit fontScale="62500" lnSpcReduction="20000"/>
          </a:bodyPr>
          <a:lstStyle/>
          <a:p>
            <a:r>
              <a:rPr lang="zh-TW" altLang="en-US" sz="3600" b="1" dirty="0" smtClean="0">
                <a:solidFill>
                  <a:srgbClr val="FF0000"/>
                </a:solidFill>
              </a:rPr>
              <a:t>步驟一「輸入狀態檢查」：</a:t>
            </a:r>
          </a:p>
          <a:p>
            <a:pPr>
              <a:buNone/>
            </a:pPr>
            <a:r>
              <a:rPr lang="zh-TW" altLang="en-US" dirty="0" smtClean="0"/>
              <a:t>            </a:t>
            </a:r>
            <a:r>
              <a:rPr lang="en-US" altLang="zh-TW" sz="3200" dirty="0" smtClean="0"/>
              <a:t>PLC</a:t>
            </a:r>
            <a:r>
              <a:rPr lang="zh-TW" altLang="en-US" sz="3200" dirty="0" smtClean="0"/>
              <a:t>首先檢查輸入端元件所連接之各點開關或感測器狀態，並將其狀態寫入記憶體中對應之位置</a:t>
            </a:r>
            <a:r>
              <a:rPr lang="en-US" altLang="zh-TW" sz="3200" dirty="0" err="1" smtClean="0"/>
              <a:t>Xn</a:t>
            </a:r>
            <a:r>
              <a:rPr lang="zh-TW" altLang="en-US" sz="3200" dirty="0" smtClean="0"/>
              <a:t>。</a:t>
            </a:r>
            <a:endParaRPr lang="en-US" altLang="zh-TW" sz="3200" dirty="0" smtClean="0"/>
          </a:p>
          <a:p>
            <a:endParaRPr lang="zh-TW" altLang="en-US" dirty="0" smtClean="0"/>
          </a:p>
          <a:p>
            <a:r>
              <a:rPr lang="zh-TW" altLang="en-US" sz="3600" b="1" dirty="0" smtClean="0">
                <a:solidFill>
                  <a:srgbClr val="FF0000"/>
                </a:solidFill>
              </a:rPr>
              <a:t>步驟二「程式執行」：</a:t>
            </a:r>
          </a:p>
          <a:p>
            <a:pPr>
              <a:buNone/>
            </a:pPr>
            <a:r>
              <a:rPr lang="zh-TW" altLang="en-US" dirty="0" smtClean="0"/>
              <a:t>            </a:t>
            </a:r>
            <a:r>
              <a:rPr lang="zh-TW" altLang="en-US" sz="3200" dirty="0" smtClean="0"/>
              <a:t>將階梯圖程式逐行取入</a:t>
            </a:r>
            <a:r>
              <a:rPr lang="en-US" altLang="zh-TW" sz="3200" dirty="0" smtClean="0"/>
              <a:t>CPU </a:t>
            </a:r>
            <a:r>
              <a:rPr lang="zh-TW" altLang="en-US" sz="3200" dirty="0" smtClean="0"/>
              <a:t>中運算，若程式執行中需要輸入接點狀態，</a:t>
            </a:r>
            <a:r>
              <a:rPr lang="en-US" altLang="zh-TW" sz="3200" dirty="0" smtClean="0"/>
              <a:t>CPU</a:t>
            </a:r>
            <a:r>
              <a:rPr lang="zh-TW" altLang="en-US" sz="3200" dirty="0" smtClean="0"/>
              <a:t>直接自記憶體中查詢取出。輸出線圈之運算結果則存入記憶體中對應之位置，暫不反應至輸出端</a:t>
            </a:r>
            <a:r>
              <a:rPr lang="en-US" altLang="zh-TW" sz="3200" dirty="0" err="1" smtClean="0"/>
              <a:t>Yn</a:t>
            </a:r>
            <a:r>
              <a:rPr lang="zh-TW" altLang="en-US" sz="3200" dirty="0" smtClean="0"/>
              <a:t>。</a:t>
            </a:r>
            <a:endParaRPr lang="en-US" altLang="zh-TW" sz="3200" dirty="0" smtClean="0"/>
          </a:p>
          <a:p>
            <a:endParaRPr lang="zh-TW" altLang="en-US" dirty="0" smtClean="0"/>
          </a:p>
          <a:p>
            <a:r>
              <a:rPr lang="zh-TW" altLang="en-US" sz="3600" b="1" dirty="0" smtClean="0">
                <a:solidFill>
                  <a:srgbClr val="FF0000"/>
                </a:solidFill>
              </a:rPr>
              <a:t>步驟三「輸出狀態更新」：</a:t>
            </a:r>
          </a:p>
          <a:p>
            <a:pPr>
              <a:buNone/>
            </a:pPr>
            <a:r>
              <a:rPr lang="zh-TW" altLang="en-US" dirty="0" smtClean="0"/>
              <a:t>            </a:t>
            </a:r>
            <a:r>
              <a:rPr lang="zh-TW" altLang="en-US" sz="3200" dirty="0" smtClean="0"/>
              <a:t>將步驟二中之輸出狀態更新至</a:t>
            </a:r>
            <a:r>
              <a:rPr lang="en-US" altLang="zh-TW" sz="3200" dirty="0" smtClean="0"/>
              <a:t>PLC</a:t>
            </a:r>
            <a:r>
              <a:rPr lang="zh-TW" altLang="en-US" sz="3200" dirty="0" smtClean="0"/>
              <a:t>輸出部接點，並且重回步驟一。此三步驟稱為</a:t>
            </a:r>
            <a:r>
              <a:rPr lang="en-US" altLang="zh-TW" sz="3200" dirty="0" smtClean="0"/>
              <a:t>PLC</a:t>
            </a:r>
            <a:r>
              <a:rPr lang="zh-TW" altLang="en-US" sz="3200" dirty="0" smtClean="0"/>
              <a:t>之掃描周期，而完成所需的時間稱為</a:t>
            </a:r>
            <a:r>
              <a:rPr lang="en-US" altLang="zh-TW" sz="3200" dirty="0" smtClean="0"/>
              <a:t>PLC </a:t>
            </a:r>
            <a:r>
              <a:rPr lang="zh-TW" altLang="en-US" sz="3200" dirty="0" smtClean="0"/>
              <a:t>之反應時間，</a:t>
            </a:r>
            <a:r>
              <a:rPr lang="en-US" altLang="zh-TW" sz="3200" dirty="0" smtClean="0"/>
              <a:t>PLC </a:t>
            </a:r>
            <a:r>
              <a:rPr lang="zh-TW" altLang="en-US" sz="3200" dirty="0" smtClean="0"/>
              <a:t>輸入訊號之時間若小於此反應時間，則有誤讀的可能性。每次程式執行後與下一次程式執行前，輸出與輸入狀態會被更新一次，因此稱此種運作方式為輸出輸入端「程式結束再生」。</a:t>
            </a:r>
            <a:endParaRPr lang="zh-TW" altLang="en-US" sz="3200" dirty="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6</a:t>
            </a:fld>
            <a:endParaRPr lang="zh-TW" altLang="en-US">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運作說明</a:t>
            </a:r>
            <a:r>
              <a:rPr lang="en-US" altLang="zh-TW" dirty="0" smtClean="0"/>
              <a:t>-3</a:t>
            </a:r>
            <a:endParaRPr lang="zh-TW" dirty="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7</a:t>
            </a:fld>
            <a:endParaRPr lang="zh-TW" altLang="en-US">
              <a:solidFill>
                <a:srgbClr val="FFFFFF"/>
              </a:solidFill>
            </a:endParaRPr>
          </a:p>
        </p:txBody>
      </p:sp>
      <p:grpSp>
        <p:nvGrpSpPr>
          <p:cNvPr id="7" name="Group 79"/>
          <p:cNvGrpSpPr>
            <a:grpSpLocks noChangeAspect="1"/>
          </p:cNvGrpSpPr>
          <p:nvPr/>
        </p:nvGrpSpPr>
        <p:grpSpPr bwMode="auto">
          <a:xfrm>
            <a:off x="539552" y="1475011"/>
            <a:ext cx="2370137" cy="5267325"/>
            <a:chOff x="519" y="566"/>
            <a:chExt cx="1493" cy="3318"/>
          </a:xfrm>
        </p:grpSpPr>
        <p:sp>
          <p:nvSpPr>
            <p:cNvPr id="8" name="Rectangle 80"/>
            <p:cNvSpPr>
              <a:spLocks noChangeArrowheads="1"/>
            </p:cNvSpPr>
            <p:nvPr/>
          </p:nvSpPr>
          <p:spPr bwMode="auto">
            <a:xfrm>
              <a:off x="532" y="724"/>
              <a:ext cx="1480" cy="3160"/>
            </a:xfrm>
            <a:prstGeom prst="rect">
              <a:avLst/>
            </a:prstGeom>
            <a:gradFill rotWithShape="0">
              <a:gsLst>
                <a:gs pos="0">
                  <a:srgbClr val="FCFEB9"/>
                </a:gs>
                <a:gs pos="50000">
                  <a:srgbClr val="FCFEB9">
                    <a:gamma/>
                    <a:tint val="83922"/>
                    <a:invGamma/>
                  </a:srgbClr>
                </a:gs>
                <a:gs pos="100000">
                  <a:srgbClr val="FCFEB9"/>
                </a:gs>
              </a:gsLst>
              <a:lin ang="0" scaled="1"/>
            </a:gradFill>
            <a:ln w="12700">
              <a:solidFill>
                <a:schemeClr val="tx1"/>
              </a:solidFill>
              <a:miter lim="800000"/>
              <a:headEnd/>
              <a:tailEnd/>
            </a:ln>
            <a:effectLst/>
          </p:spPr>
          <p:txBody>
            <a:bodyPr wrap="none" anchor="ctr"/>
            <a:lstStyle/>
            <a:p>
              <a:endParaRPr lang="zh-TW" altLang="en-US"/>
            </a:p>
          </p:txBody>
        </p:sp>
        <p:grpSp>
          <p:nvGrpSpPr>
            <p:cNvPr id="9" name="Group 81"/>
            <p:cNvGrpSpPr>
              <a:grpSpLocks/>
            </p:cNvGrpSpPr>
            <p:nvPr/>
          </p:nvGrpSpPr>
          <p:grpSpPr bwMode="auto">
            <a:xfrm>
              <a:off x="519" y="566"/>
              <a:ext cx="1445" cy="2263"/>
              <a:chOff x="519" y="566"/>
              <a:chExt cx="1445" cy="2263"/>
            </a:xfrm>
          </p:grpSpPr>
          <p:sp>
            <p:nvSpPr>
              <p:cNvPr id="10" name="Rectangle 82"/>
              <p:cNvSpPr>
                <a:spLocks noChangeArrowheads="1"/>
              </p:cNvSpPr>
              <p:nvPr/>
            </p:nvSpPr>
            <p:spPr bwMode="auto">
              <a:xfrm>
                <a:off x="580" y="820"/>
                <a:ext cx="664" cy="328"/>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1" name="Rectangle 83"/>
              <p:cNvSpPr>
                <a:spLocks noChangeArrowheads="1"/>
              </p:cNvSpPr>
              <p:nvPr/>
            </p:nvSpPr>
            <p:spPr bwMode="auto">
              <a:xfrm>
                <a:off x="1348" y="820"/>
                <a:ext cx="616" cy="328"/>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2" name="Rectangle 84"/>
              <p:cNvSpPr>
                <a:spLocks noChangeArrowheads="1"/>
              </p:cNvSpPr>
              <p:nvPr/>
            </p:nvSpPr>
            <p:spPr bwMode="auto">
              <a:xfrm>
                <a:off x="580" y="1924"/>
                <a:ext cx="664" cy="856"/>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3" name="Rectangle 85"/>
              <p:cNvSpPr>
                <a:spLocks noChangeArrowheads="1"/>
              </p:cNvSpPr>
              <p:nvPr/>
            </p:nvSpPr>
            <p:spPr bwMode="auto">
              <a:xfrm>
                <a:off x="1348" y="1924"/>
                <a:ext cx="616" cy="856"/>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14" name="Rectangle 86"/>
              <p:cNvSpPr>
                <a:spLocks noChangeArrowheads="1"/>
              </p:cNvSpPr>
              <p:nvPr/>
            </p:nvSpPr>
            <p:spPr bwMode="auto">
              <a:xfrm>
                <a:off x="1047" y="566"/>
                <a:ext cx="503" cy="173"/>
              </a:xfrm>
              <a:prstGeom prst="rect">
                <a:avLst/>
              </a:prstGeom>
              <a:noFill/>
              <a:ln w="12700">
                <a:noFill/>
                <a:miter lim="800000"/>
                <a:headEnd/>
                <a:tailEnd/>
              </a:ln>
              <a:effectLst/>
            </p:spPr>
            <p:txBody>
              <a:bodyPr wrap="none" lIns="90488" tIns="44450" rIns="90488" bIns="44450">
                <a:spAutoFit/>
              </a:bodyPr>
              <a:lstStyle/>
              <a:p>
                <a:pPr algn="l" defTabSz="762000"/>
                <a:r>
                  <a:rPr lang="zh-CN" altLang="en-US" sz="1200" smtClean="0">
                    <a:ea typeface="黑体" pitchFamily="49" charset="-122"/>
                  </a:rPr>
                  <a:t>生產過程</a:t>
                </a:r>
                <a:endParaRPr lang="zh-CN" altLang="zh-CN" sz="1200"/>
              </a:p>
            </p:txBody>
          </p:sp>
          <p:sp>
            <p:nvSpPr>
              <p:cNvPr id="15" name="Rectangle 87"/>
              <p:cNvSpPr>
                <a:spLocks noChangeArrowheads="1"/>
              </p:cNvSpPr>
              <p:nvPr/>
            </p:nvSpPr>
            <p:spPr bwMode="auto">
              <a:xfrm>
                <a:off x="707" y="911"/>
                <a:ext cx="402" cy="160"/>
              </a:xfrm>
              <a:prstGeom prst="rect">
                <a:avLst/>
              </a:prstGeom>
              <a:noFill/>
              <a:ln w="12700">
                <a:noFill/>
                <a:miter lim="800000"/>
                <a:headEnd/>
                <a:tailEnd/>
              </a:ln>
              <a:effectLst/>
            </p:spPr>
            <p:txBody>
              <a:bodyPr wrap="none" lIns="90488" tIns="44450" rIns="90488" bIns="44450">
                <a:spAutoFit/>
              </a:bodyPr>
              <a:lstStyle/>
              <a:p>
                <a:pPr algn="l" defTabSz="762000"/>
                <a:r>
                  <a:rPr lang="zh-CN" altLang="de-DE" sz="1200" b="0" dirty="0">
                    <a:ea typeface="黑体" pitchFamily="49" charset="-122"/>
                  </a:rPr>
                  <a:t>物理量</a:t>
                </a:r>
                <a:endParaRPr lang="zh-CN" altLang="zh-CN" sz="1200" b="0" dirty="0">
                  <a:ea typeface="黑体" pitchFamily="49" charset="-122"/>
                </a:endParaRPr>
              </a:p>
            </p:txBody>
          </p:sp>
          <p:sp>
            <p:nvSpPr>
              <p:cNvPr id="16" name="Rectangle 88"/>
              <p:cNvSpPr>
                <a:spLocks noChangeArrowheads="1"/>
              </p:cNvSpPr>
              <p:nvPr/>
            </p:nvSpPr>
            <p:spPr bwMode="auto">
              <a:xfrm>
                <a:off x="1335" y="854"/>
                <a:ext cx="600" cy="289"/>
              </a:xfrm>
              <a:prstGeom prst="rect">
                <a:avLst/>
              </a:prstGeom>
              <a:noFill/>
              <a:ln w="12700">
                <a:noFill/>
                <a:miter lim="800000"/>
                <a:headEnd/>
                <a:tailEnd/>
              </a:ln>
              <a:effectLst/>
            </p:spPr>
            <p:txBody>
              <a:bodyPr wrap="none" lIns="90488" tIns="44450" rIns="90488" bIns="44450">
                <a:spAutoFit/>
              </a:bodyPr>
              <a:lstStyle/>
              <a:p>
                <a:pPr algn="l" defTabSz="762000"/>
                <a:r>
                  <a:rPr lang="zh-CN" altLang="en-US" sz="1200" b="0" smtClean="0">
                    <a:ea typeface="黑体" pitchFamily="49" charset="-122"/>
                  </a:rPr>
                  <a:t>標準的模擬</a:t>
                </a:r>
                <a:endParaRPr lang="zh-CN" altLang="de-DE" sz="1200" b="0">
                  <a:ea typeface="黑体" pitchFamily="49" charset="-122"/>
                </a:endParaRPr>
              </a:p>
              <a:p>
                <a:pPr algn="l" defTabSz="762000"/>
                <a:r>
                  <a:rPr lang="zh-CN" altLang="en-US" sz="1200" b="0" smtClean="0">
                    <a:ea typeface="黑体" pitchFamily="49" charset="-122"/>
                  </a:rPr>
                  <a:t>信號</a:t>
                </a:r>
                <a:endParaRPr lang="zh-CN" altLang="zh-CN" sz="1200" b="0">
                  <a:ea typeface="黑体" pitchFamily="49" charset="-122"/>
                </a:endParaRPr>
              </a:p>
            </p:txBody>
          </p:sp>
          <p:sp>
            <p:nvSpPr>
              <p:cNvPr id="17" name="Oval 89"/>
              <p:cNvSpPr>
                <a:spLocks noChangeArrowheads="1"/>
              </p:cNvSpPr>
              <p:nvPr/>
            </p:nvSpPr>
            <p:spPr bwMode="auto">
              <a:xfrm>
                <a:off x="628" y="1492"/>
                <a:ext cx="88" cy="88"/>
              </a:xfrm>
              <a:prstGeom prst="ellipse">
                <a:avLst/>
              </a:prstGeom>
              <a:solidFill>
                <a:schemeClr val="bg1"/>
              </a:solidFill>
              <a:ln w="12700">
                <a:solidFill>
                  <a:schemeClr val="tx1"/>
                </a:solidFill>
                <a:round/>
                <a:headEnd/>
                <a:tailEnd/>
              </a:ln>
              <a:effectLst/>
            </p:spPr>
            <p:txBody>
              <a:bodyPr wrap="none" anchor="ctr"/>
              <a:lstStyle/>
              <a:p>
                <a:endParaRPr lang="zh-TW" altLang="en-US"/>
              </a:p>
            </p:txBody>
          </p:sp>
          <p:sp>
            <p:nvSpPr>
              <p:cNvPr id="18" name="Rectangle 90"/>
              <p:cNvSpPr>
                <a:spLocks noChangeArrowheads="1"/>
              </p:cNvSpPr>
              <p:nvPr/>
            </p:nvSpPr>
            <p:spPr bwMode="auto">
              <a:xfrm>
                <a:off x="519" y="1609"/>
                <a:ext cx="551" cy="231"/>
              </a:xfrm>
              <a:prstGeom prst="rect">
                <a:avLst/>
              </a:prstGeom>
              <a:noFill/>
              <a:ln w="12700">
                <a:noFill/>
                <a:miter lim="800000"/>
                <a:headEnd/>
                <a:tailEnd/>
              </a:ln>
              <a:effectLst/>
            </p:spPr>
            <p:txBody>
              <a:bodyPr wrap="none" lIns="90488" tIns="44450" rIns="90488" bIns="44450">
                <a:spAutoFit/>
              </a:bodyPr>
              <a:lstStyle/>
              <a:p>
                <a:pPr algn="l" defTabSz="762000"/>
                <a:r>
                  <a:rPr lang="zh-CN" altLang="en-US" b="0" dirty="0" smtClean="0">
                    <a:ea typeface="黑体" pitchFamily="49" charset="-122"/>
                  </a:rPr>
                  <a:t>感測器</a:t>
                </a:r>
                <a:endParaRPr lang="zh-CN" altLang="zh-CN" b="0" dirty="0"/>
              </a:p>
            </p:txBody>
          </p:sp>
          <p:grpSp>
            <p:nvGrpSpPr>
              <p:cNvPr id="19" name="Group 91"/>
              <p:cNvGrpSpPr>
                <a:grpSpLocks/>
              </p:cNvGrpSpPr>
              <p:nvPr/>
            </p:nvGrpSpPr>
            <p:grpSpPr bwMode="auto">
              <a:xfrm>
                <a:off x="1204" y="1436"/>
                <a:ext cx="184" cy="200"/>
                <a:chOff x="1204" y="1436"/>
                <a:chExt cx="184" cy="200"/>
              </a:xfrm>
            </p:grpSpPr>
            <p:sp>
              <p:nvSpPr>
                <p:cNvPr id="37" name="Rectangle 92"/>
                <p:cNvSpPr>
                  <a:spLocks noChangeArrowheads="1"/>
                </p:cNvSpPr>
                <p:nvPr/>
              </p:nvSpPr>
              <p:spPr bwMode="auto">
                <a:xfrm>
                  <a:off x="1204" y="1444"/>
                  <a:ext cx="184" cy="184"/>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38" name="Line 93"/>
                <p:cNvSpPr>
                  <a:spLocks noChangeShapeType="1"/>
                </p:cNvSpPr>
                <p:nvPr/>
              </p:nvSpPr>
              <p:spPr bwMode="auto">
                <a:xfrm flipV="1">
                  <a:off x="1204" y="1436"/>
                  <a:ext cx="184" cy="200"/>
                </a:xfrm>
                <a:prstGeom prst="line">
                  <a:avLst/>
                </a:prstGeom>
                <a:noFill/>
                <a:ln w="12700">
                  <a:solidFill>
                    <a:schemeClr val="tx1"/>
                  </a:solidFill>
                  <a:round/>
                  <a:headEnd/>
                  <a:tailEnd/>
                </a:ln>
                <a:effectLst/>
              </p:spPr>
              <p:txBody>
                <a:bodyPr wrap="none" anchor="ctr"/>
                <a:lstStyle/>
                <a:p>
                  <a:endParaRPr lang="zh-TW" altLang="en-US"/>
                </a:p>
              </p:txBody>
            </p:sp>
          </p:grpSp>
          <p:sp>
            <p:nvSpPr>
              <p:cNvPr id="20" name="Line 94"/>
              <p:cNvSpPr>
                <a:spLocks noChangeShapeType="1"/>
              </p:cNvSpPr>
              <p:nvPr/>
            </p:nvSpPr>
            <p:spPr bwMode="auto">
              <a:xfrm>
                <a:off x="724" y="1536"/>
                <a:ext cx="472" cy="0"/>
              </a:xfrm>
              <a:prstGeom prst="line">
                <a:avLst/>
              </a:prstGeom>
              <a:noFill/>
              <a:ln w="12700">
                <a:solidFill>
                  <a:schemeClr val="tx1"/>
                </a:solidFill>
                <a:round/>
                <a:headEnd/>
                <a:tailEnd/>
              </a:ln>
              <a:effectLst/>
            </p:spPr>
            <p:txBody>
              <a:bodyPr wrap="none" anchor="ctr"/>
              <a:lstStyle/>
              <a:p>
                <a:endParaRPr lang="zh-TW" altLang="en-US"/>
              </a:p>
            </p:txBody>
          </p:sp>
          <p:sp>
            <p:nvSpPr>
              <p:cNvPr id="21" name="Line 95"/>
              <p:cNvSpPr>
                <a:spLocks noChangeShapeType="1"/>
              </p:cNvSpPr>
              <p:nvPr/>
            </p:nvSpPr>
            <p:spPr bwMode="auto">
              <a:xfrm>
                <a:off x="1396" y="1536"/>
                <a:ext cx="472" cy="0"/>
              </a:xfrm>
              <a:prstGeom prst="line">
                <a:avLst/>
              </a:prstGeom>
              <a:noFill/>
              <a:ln w="12700">
                <a:solidFill>
                  <a:schemeClr val="tx1"/>
                </a:solidFill>
                <a:round/>
                <a:headEnd/>
                <a:tailEnd/>
              </a:ln>
              <a:effectLst/>
            </p:spPr>
            <p:txBody>
              <a:bodyPr wrap="none" anchor="ctr"/>
              <a:lstStyle/>
              <a:p>
                <a:endParaRPr lang="zh-TW" altLang="en-US"/>
              </a:p>
            </p:txBody>
          </p:sp>
          <p:sp>
            <p:nvSpPr>
              <p:cNvPr id="22" name="Rectangle 96"/>
              <p:cNvSpPr>
                <a:spLocks noChangeArrowheads="1"/>
              </p:cNvSpPr>
              <p:nvPr/>
            </p:nvSpPr>
            <p:spPr bwMode="auto">
              <a:xfrm>
                <a:off x="1143" y="1657"/>
                <a:ext cx="551" cy="231"/>
              </a:xfrm>
              <a:prstGeom prst="rect">
                <a:avLst/>
              </a:prstGeom>
              <a:noFill/>
              <a:ln w="12700">
                <a:noFill/>
                <a:miter lim="800000"/>
                <a:headEnd/>
                <a:tailEnd/>
              </a:ln>
              <a:effectLst/>
            </p:spPr>
            <p:txBody>
              <a:bodyPr wrap="none" lIns="90488" tIns="44450" rIns="90488" bIns="44450">
                <a:spAutoFit/>
              </a:bodyPr>
              <a:lstStyle/>
              <a:p>
                <a:pPr algn="l" defTabSz="762000"/>
                <a:r>
                  <a:rPr lang="zh-CN" altLang="en-US" b="0" smtClean="0">
                    <a:ea typeface="黑体" pitchFamily="49" charset="-122"/>
                  </a:rPr>
                  <a:t>變送器</a:t>
                </a:r>
                <a:endParaRPr lang="zh-CN" altLang="zh-CN" b="0">
                  <a:ea typeface="黑体" pitchFamily="49" charset="-122"/>
                </a:endParaRPr>
              </a:p>
            </p:txBody>
          </p:sp>
          <p:grpSp>
            <p:nvGrpSpPr>
              <p:cNvPr id="23" name="Group 97"/>
              <p:cNvGrpSpPr>
                <a:grpSpLocks/>
              </p:cNvGrpSpPr>
              <p:nvPr/>
            </p:nvGrpSpPr>
            <p:grpSpPr bwMode="auto">
              <a:xfrm>
                <a:off x="960" y="1204"/>
                <a:ext cx="0" cy="664"/>
                <a:chOff x="960" y="1204"/>
                <a:chExt cx="0" cy="664"/>
              </a:xfrm>
            </p:grpSpPr>
            <p:sp>
              <p:nvSpPr>
                <p:cNvPr id="35" name="Line 98"/>
                <p:cNvSpPr>
                  <a:spLocks noChangeShapeType="1"/>
                </p:cNvSpPr>
                <p:nvPr/>
              </p:nvSpPr>
              <p:spPr bwMode="auto">
                <a:xfrm>
                  <a:off x="960" y="1204"/>
                  <a:ext cx="0" cy="328"/>
                </a:xfrm>
                <a:prstGeom prst="line">
                  <a:avLst/>
                </a:prstGeom>
                <a:noFill/>
                <a:ln w="12700">
                  <a:solidFill>
                    <a:schemeClr val="tx1"/>
                  </a:solidFill>
                  <a:prstDash val="sysDot"/>
                  <a:round/>
                  <a:headEnd/>
                  <a:tailEnd/>
                </a:ln>
                <a:effectLst/>
              </p:spPr>
              <p:txBody>
                <a:bodyPr wrap="none" anchor="ctr"/>
                <a:lstStyle/>
                <a:p>
                  <a:endParaRPr lang="zh-TW" altLang="en-US"/>
                </a:p>
              </p:txBody>
            </p:sp>
            <p:sp>
              <p:nvSpPr>
                <p:cNvPr id="36" name="Line 99"/>
                <p:cNvSpPr>
                  <a:spLocks noChangeShapeType="1"/>
                </p:cNvSpPr>
                <p:nvPr/>
              </p:nvSpPr>
              <p:spPr bwMode="auto">
                <a:xfrm>
                  <a:off x="960" y="1540"/>
                  <a:ext cx="0" cy="328"/>
                </a:xfrm>
                <a:prstGeom prst="line">
                  <a:avLst/>
                </a:prstGeom>
                <a:noFill/>
                <a:ln w="12700">
                  <a:solidFill>
                    <a:schemeClr val="tx1"/>
                  </a:solidFill>
                  <a:prstDash val="sysDot"/>
                  <a:round/>
                  <a:headEnd/>
                  <a:tailEnd/>
                </a:ln>
                <a:effectLst/>
              </p:spPr>
              <p:txBody>
                <a:bodyPr wrap="none" anchor="ctr"/>
                <a:lstStyle/>
                <a:p>
                  <a:endParaRPr lang="zh-TW" altLang="en-US"/>
                </a:p>
              </p:txBody>
            </p:sp>
          </p:grpSp>
          <p:grpSp>
            <p:nvGrpSpPr>
              <p:cNvPr id="24" name="Group 100"/>
              <p:cNvGrpSpPr>
                <a:grpSpLocks/>
              </p:cNvGrpSpPr>
              <p:nvPr/>
            </p:nvGrpSpPr>
            <p:grpSpPr bwMode="auto">
              <a:xfrm>
                <a:off x="1632" y="1204"/>
                <a:ext cx="0" cy="664"/>
                <a:chOff x="1632" y="1204"/>
                <a:chExt cx="0" cy="664"/>
              </a:xfrm>
            </p:grpSpPr>
            <p:sp>
              <p:nvSpPr>
                <p:cNvPr id="33" name="Line 101"/>
                <p:cNvSpPr>
                  <a:spLocks noChangeShapeType="1"/>
                </p:cNvSpPr>
                <p:nvPr/>
              </p:nvSpPr>
              <p:spPr bwMode="auto">
                <a:xfrm>
                  <a:off x="1632" y="1204"/>
                  <a:ext cx="0" cy="328"/>
                </a:xfrm>
                <a:prstGeom prst="line">
                  <a:avLst/>
                </a:prstGeom>
                <a:noFill/>
                <a:ln w="12700">
                  <a:solidFill>
                    <a:schemeClr val="tx1"/>
                  </a:solidFill>
                  <a:prstDash val="sysDot"/>
                  <a:round/>
                  <a:headEnd/>
                  <a:tailEnd/>
                </a:ln>
                <a:effectLst/>
              </p:spPr>
              <p:txBody>
                <a:bodyPr wrap="none" anchor="ctr"/>
                <a:lstStyle/>
                <a:p>
                  <a:endParaRPr lang="zh-TW" altLang="en-US"/>
                </a:p>
              </p:txBody>
            </p:sp>
            <p:sp>
              <p:nvSpPr>
                <p:cNvPr id="34" name="Line 102"/>
                <p:cNvSpPr>
                  <a:spLocks noChangeShapeType="1"/>
                </p:cNvSpPr>
                <p:nvPr/>
              </p:nvSpPr>
              <p:spPr bwMode="auto">
                <a:xfrm>
                  <a:off x="1632" y="1540"/>
                  <a:ext cx="0" cy="328"/>
                </a:xfrm>
                <a:prstGeom prst="line">
                  <a:avLst/>
                </a:prstGeom>
                <a:noFill/>
                <a:ln w="12700">
                  <a:solidFill>
                    <a:schemeClr val="tx1"/>
                  </a:solidFill>
                  <a:prstDash val="sysDot"/>
                  <a:round/>
                  <a:headEnd/>
                  <a:tailEnd/>
                </a:ln>
                <a:effectLst/>
              </p:spPr>
              <p:txBody>
                <a:bodyPr wrap="none" anchor="ctr"/>
                <a:lstStyle/>
                <a:p>
                  <a:endParaRPr lang="zh-TW" altLang="en-US"/>
                </a:p>
              </p:txBody>
            </p:sp>
          </p:grpSp>
          <p:grpSp>
            <p:nvGrpSpPr>
              <p:cNvPr id="25" name="Group 103"/>
              <p:cNvGrpSpPr>
                <a:grpSpLocks/>
              </p:cNvGrpSpPr>
              <p:nvPr/>
            </p:nvGrpSpPr>
            <p:grpSpPr bwMode="auto">
              <a:xfrm>
                <a:off x="908" y="1492"/>
                <a:ext cx="104" cy="88"/>
                <a:chOff x="908" y="1492"/>
                <a:chExt cx="104" cy="88"/>
              </a:xfrm>
            </p:grpSpPr>
            <p:sp>
              <p:nvSpPr>
                <p:cNvPr id="31" name="Line 104"/>
                <p:cNvSpPr>
                  <a:spLocks noChangeShapeType="1"/>
                </p:cNvSpPr>
                <p:nvPr/>
              </p:nvSpPr>
              <p:spPr bwMode="auto">
                <a:xfrm flipH="1">
                  <a:off x="908" y="1492"/>
                  <a:ext cx="104" cy="88"/>
                </a:xfrm>
                <a:prstGeom prst="line">
                  <a:avLst/>
                </a:prstGeom>
                <a:noFill/>
                <a:ln w="12700">
                  <a:solidFill>
                    <a:schemeClr val="tx1"/>
                  </a:solidFill>
                  <a:round/>
                  <a:headEnd/>
                  <a:tailEnd/>
                </a:ln>
                <a:effectLst/>
              </p:spPr>
              <p:txBody>
                <a:bodyPr wrap="none" anchor="ctr"/>
                <a:lstStyle/>
                <a:p>
                  <a:endParaRPr lang="zh-TW" altLang="en-US"/>
                </a:p>
              </p:txBody>
            </p:sp>
            <p:sp>
              <p:nvSpPr>
                <p:cNvPr id="32" name="Line 105"/>
                <p:cNvSpPr>
                  <a:spLocks noChangeShapeType="1"/>
                </p:cNvSpPr>
                <p:nvPr/>
              </p:nvSpPr>
              <p:spPr bwMode="auto">
                <a:xfrm>
                  <a:off x="916" y="1492"/>
                  <a:ext cx="88" cy="88"/>
                </a:xfrm>
                <a:prstGeom prst="line">
                  <a:avLst/>
                </a:prstGeom>
                <a:noFill/>
                <a:ln w="12700">
                  <a:solidFill>
                    <a:schemeClr val="tx1"/>
                  </a:solidFill>
                  <a:round/>
                  <a:headEnd/>
                  <a:tailEnd/>
                </a:ln>
                <a:effectLst/>
              </p:spPr>
              <p:txBody>
                <a:bodyPr wrap="none" anchor="ctr"/>
                <a:lstStyle/>
                <a:p>
                  <a:endParaRPr lang="zh-TW" altLang="en-US"/>
                </a:p>
              </p:txBody>
            </p:sp>
          </p:grpSp>
          <p:grpSp>
            <p:nvGrpSpPr>
              <p:cNvPr id="26" name="Group 106"/>
              <p:cNvGrpSpPr>
                <a:grpSpLocks/>
              </p:cNvGrpSpPr>
              <p:nvPr/>
            </p:nvGrpSpPr>
            <p:grpSpPr bwMode="auto">
              <a:xfrm>
                <a:off x="1580" y="1492"/>
                <a:ext cx="104" cy="88"/>
                <a:chOff x="1580" y="1492"/>
                <a:chExt cx="104" cy="88"/>
              </a:xfrm>
            </p:grpSpPr>
            <p:sp>
              <p:nvSpPr>
                <p:cNvPr id="29" name="Line 107"/>
                <p:cNvSpPr>
                  <a:spLocks noChangeShapeType="1"/>
                </p:cNvSpPr>
                <p:nvPr/>
              </p:nvSpPr>
              <p:spPr bwMode="auto">
                <a:xfrm flipH="1">
                  <a:off x="1580" y="1492"/>
                  <a:ext cx="104" cy="88"/>
                </a:xfrm>
                <a:prstGeom prst="line">
                  <a:avLst/>
                </a:prstGeom>
                <a:noFill/>
                <a:ln w="12700">
                  <a:solidFill>
                    <a:schemeClr val="tx1"/>
                  </a:solidFill>
                  <a:round/>
                  <a:headEnd/>
                  <a:tailEnd/>
                </a:ln>
                <a:effectLst/>
              </p:spPr>
              <p:txBody>
                <a:bodyPr wrap="none" anchor="ctr"/>
                <a:lstStyle/>
                <a:p>
                  <a:endParaRPr lang="zh-TW" altLang="en-US"/>
                </a:p>
              </p:txBody>
            </p:sp>
            <p:sp>
              <p:nvSpPr>
                <p:cNvPr id="30" name="Line 108"/>
                <p:cNvSpPr>
                  <a:spLocks noChangeShapeType="1"/>
                </p:cNvSpPr>
                <p:nvPr/>
              </p:nvSpPr>
              <p:spPr bwMode="auto">
                <a:xfrm>
                  <a:off x="1588" y="1492"/>
                  <a:ext cx="88" cy="88"/>
                </a:xfrm>
                <a:prstGeom prst="line">
                  <a:avLst/>
                </a:prstGeom>
                <a:noFill/>
                <a:ln w="12700">
                  <a:solidFill>
                    <a:schemeClr val="tx1"/>
                  </a:solidFill>
                  <a:round/>
                  <a:headEnd/>
                  <a:tailEnd/>
                </a:ln>
                <a:effectLst/>
              </p:spPr>
              <p:txBody>
                <a:bodyPr wrap="none" anchor="ctr"/>
                <a:lstStyle/>
                <a:p>
                  <a:endParaRPr lang="zh-TW" altLang="en-US"/>
                </a:p>
              </p:txBody>
            </p:sp>
          </p:grpSp>
          <p:sp>
            <p:nvSpPr>
              <p:cNvPr id="27" name="Rectangle 109"/>
              <p:cNvSpPr>
                <a:spLocks noChangeArrowheads="1"/>
              </p:cNvSpPr>
              <p:nvPr/>
            </p:nvSpPr>
            <p:spPr bwMode="auto">
              <a:xfrm>
                <a:off x="567" y="1958"/>
                <a:ext cx="392" cy="871"/>
              </a:xfrm>
              <a:prstGeom prst="rect">
                <a:avLst/>
              </a:prstGeom>
              <a:noFill/>
              <a:ln w="12700">
                <a:noFill/>
                <a:miter lim="800000"/>
                <a:headEnd/>
                <a:tailEnd/>
              </a:ln>
              <a:effectLst/>
            </p:spPr>
            <p:txBody>
              <a:bodyPr wrap="none" lIns="90488" tIns="44450" rIns="90488" bIns="44450">
                <a:spAutoFit/>
              </a:bodyPr>
              <a:lstStyle/>
              <a:p>
                <a:pPr algn="l" defTabSz="762000"/>
                <a:r>
                  <a:rPr lang="zh-CN" altLang="de-DE" sz="1200" b="0" dirty="0" smtClean="0">
                    <a:latin typeface="Arial"/>
                    <a:ea typeface="黑体" pitchFamily="49" charset="-122"/>
                  </a:rPr>
                  <a:t>•</a:t>
                </a:r>
                <a:r>
                  <a:rPr lang="zh-CN" altLang="en-US" sz="1200" b="0" dirty="0" smtClean="0">
                    <a:latin typeface="黑体" pitchFamily="49" charset="-122"/>
                    <a:ea typeface="黑体" pitchFamily="49" charset="-122"/>
                  </a:rPr>
                  <a:t> 壓力</a:t>
                </a:r>
                <a:endParaRPr lang="zh-CN" altLang="zh-CN" sz="1200" b="0" dirty="0">
                  <a:latin typeface="黑体" pitchFamily="49" charset="-122"/>
                  <a:ea typeface="黑体" pitchFamily="49" charset="-122"/>
                </a:endParaRPr>
              </a:p>
              <a:p>
                <a:pPr algn="l" defTabSz="762000"/>
                <a:r>
                  <a:rPr lang="zh-CN" altLang="zh-CN" sz="1200" b="0" dirty="0">
                    <a:latin typeface="Arial"/>
                    <a:ea typeface="黑体" pitchFamily="49" charset="-122"/>
                  </a:rPr>
                  <a:t>•</a:t>
                </a:r>
                <a:r>
                  <a:rPr lang="zh-CN" altLang="zh-CN" sz="1200" b="0" dirty="0">
                    <a:latin typeface="黑体" pitchFamily="49" charset="-122"/>
                    <a:ea typeface="黑体" pitchFamily="49" charset="-122"/>
                  </a:rPr>
                  <a:t> </a:t>
                </a:r>
                <a:r>
                  <a:rPr lang="zh-CN" altLang="en-US" sz="1200" b="0" dirty="0" smtClean="0">
                    <a:latin typeface="黑体" pitchFamily="49" charset="-122"/>
                    <a:ea typeface="黑体" pitchFamily="49" charset="-122"/>
                  </a:rPr>
                  <a:t>溫度</a:t>
                </a:r>
                <a:endParaRPr lang="zh-CN" altLang="zh-CN" sz="1200" b="0" dirty="0">
                  <a:latin typeface="黑体" pitchFamily="49" charset="-122"/>
                  <a:ea typeface="黑体" pitchFamily="49" charset="-122"/>
                </a:endParaRPr>
              </a:p>
              <a:p>
                <a:pPr algn="l" defTabSz="762000"/>
                <a:r>
                  <a:rPr lang="zh-CN" altLang="zh-CN" sz="1200" b="0" dirty="0">
                    <a:latin typeface="Arial"/>
                    <a:ea typeface="黑体" pitchFamily="49" charset="-122"/>
                  </a:rPr>
                  <a:t>•</a:t>
                </a:r>
                <a:r>
                  <a:rPr lang="zh-CN" altLang="zh-CN" sz="1200" b="0" dirty="0">
                    <a:latin typeface="黑体" pitchFamily="49" charset="-122"/>
                    <a:ea typeface="黑体" pitchFamily="49" charset="-122"/>
                  </a:rPr>
                  <a:t> </a:t>
                </a:r>
                <a:r>
                  <a:rPr lang="zh-CN" altLang="de-DE" sz="1200" b="0" dirty="0">
                    <a:latin typeface="黑体" pitchFamily="49" charset="-122"/>
                    <a:ea typeface="黑体" pitchFamily="49" charset="-122"/>
                  </a:rPr>
                  <a:t>流量</a:t>
                </a:r>
                <a:endParaRPr lang="zh-CN" altLang="zh-CN" sz="1200" b="0" dirty="0">
                  <a:latin typeface="黑体" pitchFamily="49" charset="-122"/>
                  <a:ea typeface="黑体" pitchFamily="49" charset="-122"/>
                </a:endParaRPr>
              </a:p>
              <a:p>
                <a:pPr algn="l" defTabSz="762000"/>
                <a:r>
                  <a:rPr lang="zh-CN" altLang="zh-CN" sz="1200" b="0" dirty="0">
                    <a:latin typeface="Arial"/>
                    <a:ea typeface="黑体" pitchFamily="49" charset="-122"/>
                  </a:rPr>
                  <a:t>•</a:t>
                </a:r>
                <a:r>
                  <a:rPr lang="zh-CN" altLang="zh-CN" sz="1200" b="0" dirty="0">
                    <a:latin typeface="黑体" pitchFamily="49" charset="-122"/>
                    <a:ea typeface="黑体" pitchFamily="49" charset="-122"/>
                  </a:rPr>
                  <a:t> </a:t>
                </a:r>
                <a:r>
                  <a:rPr lang="zh-CN" altLang="de-DE" sz="1200" b="0" dirty="0">
                    <a:latin typeface="黑体" pitchFamily="49" charset="-122"/>
                    <a:ea typeface="黑体" pitchFamily="49" charset="-122"/>
                  </a:rPr>
                  <a:t>速度</a:t>
                </a:r>
                <a:endParaRPr lang="zh-CN" altLang="zh-CN" sz="1200" b="0" dirty="0">
                  <a:latin typeface="黑体" pitchFamily="49" charset="-122"/>
                  <a:ea typeface="黑体" pitchFamily="49" charset="-122"/>
                </a:endParaRPr>
              </a:p>
              <a:p>
                <a:pPr algn="l" defTabSz="762000"/>
                <a:r>
                  <a:rPr lang="zh-CN" altLang="zh-CN" sz="1200" b="0" dirty="0">
                    <a:latin typeface="Arial"/>
                    <a:ea typeface="黑体" pitchFamily="49" charset="-122"/>
                  </a:rPr>
                  <a:t>•</a:t>
                </a:r>
                <a:r>
                  <a:rPr lang="zh-CN" altLang="zh-CN" sz="1200" b="0" dirty="0">
                    <a:latin typeface="黑体" pitchFamily="49" charset="-122"/>
                    <a:ea typeface="黑体" pitchFamily="49" charset="-122"/>
                  </a:rPr>
                  <a:t> </a:t>
                </a:r>
                <a:r>
                  <a:rPr lang="de-DE" altLang="zh-CN" sz="1200" b="0" dirty="0" smtClean="0">
                    <a:latin typeface="黑体" pitchFamily="49" charset="-122"/>
                    <a:ea typeface="黑体" pitchFamily="49" charset="-122"/>
                  </a:rPr>
                  <a:t>pH</a:t>
                </a:r>
                <a:r>
                  <a:rPr lang="zh-CN" altLang="de-DE" sz="1200" b="0" dirty="0" smtClean="0">
                    <a:latin typeface="黑体" pitchFamily="49" charset="-122"/>
                    <a:ea typeface="黑体" pitchFamily="49" charset="-122"/>
                  </a:rPr>
                  <a:t>值</a:t>
                </a:r>
                <a:endParaRPr lang="zh-CN" altLang="zh-CN" sz="1200" b="0" dirty="0">
                  <a:latin typeface="黑体" pitchFamily="49" charset="-122"/>
                  <a:ea typeface="黑体" pitchFamily="49" charset="-122"/>
                </a:endParaRPr>
              </a:p>
              <a:p>
                <a:pPr algn="l" defTabSz="762000"/>
                <a:r>
                  <a:rPr lang="zh-CN" altLang="zh-CN" sz="1200" b="0" dirty="0">
                    <a:latin typeface="Arial"/>
                    <a:ea typeface="黑体" pitchFamily="49" charset="-122"/>
                  </a:rPr>
                  <a:t>•</a:t>
                </a:r>
                <a:r>
                  <a:rPr lang="zh-CN" altLang="zh-CN" sz="1200" b="0" dirty="0">
                    <a:latin typeface="黑体" pitchFamily="49" charset="-122"/>
                    <a:ea typeface="黑体" pitchFamily="49" charset="-122"/>
                  </a:rPr>
                  <a:t> </a:t>
                </a:r>
                <a:r>
                  <a:rPr lang="zh-CN" altLang="de-DE" sz="1200" b="0" dirty="0">
                    <a:latin typeface="黑体" pitchFamily="49" charset="-122"/>
                    <a:ea typeface="黑体" pitchFamily="49" charset="-122"/>
                  </a:rPr>
                  <a:t>粘性</a:t>
                </a:r>
                <a:endParaRPr lang="zh-CN" altLang="zh-CN" sz="1200" b="0" dirty="0">
                  <a:latin typeface="黑体" pitchFamily="49" charset="-122"/>
                  <a:ea typeface="黑体" pitchFamily="49" charset="-122"/>
                </a:endParaRPr>
              </a:p>
              <a:p>
                <a:pPr algn="l" defTabSz="762000"/>
                <a:endParaRPr lang="zh-CN" altLang="zh-CN" sz="1200" b="0" dirty="0">
                  <a:latin typeface="黑体" pitchFamily="49" charset="-122"/>
                  <a:ea typeface="黑体" pitchFamily="49" charset="-122"/>
                </a:endParaRPr>
              </a:p>
            </p:txBody>
          </p:sp>
          <p:sp>
            <p:nvSpPr>
              <p:cNvPr id="28" name="Rectangle 110"/>
              <p:cNvSpPr>
                <a:spLocks noChangeArrowheads="1"/>
              </p:cNvSpPr>
              <p:nvPr/>
            </p:nvSpPr>
            <p:spPr bwMode="auto">
              <a:xfrm>
                <a:off x="1335" y="1958"/>
                <a:ext cx="540" cy="784"/>
              </a:xfrm>
              <a:prstGeom prst="rect">
                <a:avLst/>
              </a:prstGeom>
              <a:noFill/>
              <a:ln w="12700">
                <a:noFill/>
                <a:miter lim="800000"/>
                <a:headEnd/>
                <a:tailEnd/>
              </a:ln>
              <a:effectLst/>
            </p:spPr>
            <p:txBody>
              <a:bodyPr wrap="none" lIns="90488" tIns="44450" rIns="90488" bIns="44450">
                <a:spAutoFit/>
              </a:bodyPr>
              <a:lstStyle/>
              <a:p>
                <a:pPr algn="l" defTabSz="762000"/>
                <a:r>
                  <a:rPr lang="zh-CN" altLang="de-DE" sz="1200" b="0"/>
                  <a:t>± 500</a:t>
                </a:r>
                <a:r>
                  <a:rPr lang="de-DE" altLang="zh-CN" sz="1200" b="0"/>
                  <a:t>mV</a:t>
                </a:r>
              </a:p>
              <a:p>
                <a:pPr algn="l" defTabSz="762000"/>
                <a:r>
                  <a:rPr lang="de-DE" altLang="zh-CN" sz="1200" b="0"/>
                  <a:t>± 1V</a:t>
                </a:r>
              </a:p>
              <a:p>
                <a:pPr algn="l" defTabSz="762000"/>
                <a:r>
                  <a:rPr lang="de-DE" altLang="zh-CN" sz="1200" b="0"/>
                  <a:t>± 5V</a:t>
                </a:r>
              </a:p>
              <a:p>
                <a:pPr algn="l" defTabSz="762000"/>
                <a:r>
                  <a:rPr lang="de-DE" altLang="zh-CN" sz="1200" b="0"/>
                  <a:t>± 10V</a:t>
                </a:r>
              </a:p>
              <a:p>
                <a:pPr algn="l" defTabSz="762000"/>
                <a:r>
                  <a:rPr lang="de-DE" altLang="zh-CN" sz="1200" b="0"/>
                  <a:t>± 20mA</a:t>
                </a:r>
              </a:p>
              <a:p>
                <a:pPr algn="l" defTabSz="762000"/>
                <a:r>
                  <a:rPr lang="de-DE" altLang="zh-CN" sz="1200" b="0"/>
                  <a:t>4...20mA</a:t>
                </a:r>
              </a:p>
              <a:p>
                <a:pPr algn="l" defTabSz="762000"/>
                <a:r>
                  <a:rPr lang="zh-CN" altLang="de-DE" sz="1200" b="0">
                    <a:ea typeface="黑体" pitchFamily="49" charset="-122"/>
                  </a:rPr>
                  <a:t>等</a:t>
                </a:r>
                <a:endParaRPr lang="zh-CN" altLang="zh-CN" sz="1200" b="0"/>
              </a:p>
            </p:txBody>
          </p:sp>
        </p:grpSp>
      </p:grpSp>
      <p:grpSp>
        <p:nvGrpSpPr>
          <p:cNvPr id="39" name="Group 111"/>
          <p:cNvGrpSpPr>
            <a:grpSpLocks noChangeAspect="1"/>
          </p:cNvGrpSpPr>
          <p:nvPr/>
        </p:nvGrpSpPr>
        <p:grpSpPr bwMode="auto">
          <a:xfrm>
            <a:off x="3684389" y="4850036"/>
            <a:ext cx="3644900" cy="1892300"/>
            <a:chOff x="2500" y="2692"/>
            <a:chExt cx="2296" cy="1192"/>
          </a:xfrm>
        </p:grpSpPr>
        <p:sp>
          <p:nvSpPr>
            <p:cNvPr id="40" name="Rectangle 112"/>
            <p:cNvSpPr>
              <a:spLocks noChangeArrowheads="1"/>
            </p:cNvSpPr>
            <p:nvPr/>
          </p:nvSpPr>
          <p:spPr bwMode="auto">
            <a:xfrm>
              <a:off x="2500" y="2692"/>
              <a:ext cx="1672" cy="1192"/>
            </a:xfrm>
            <a:prstGeom prst="rect">
              <a:avLst/>
            </a:prstGeom>
            <a:gradFill rotWithShape="0">
              <a:gsLst>
                <a:gs pos="0">
                  <a:srgbClr val="C0FEF9"/>
                </a:gs>
                <a:gs pos="50000">
                  <a:srgbClr val="C0FEF9">
                    <a:gamma/>
                    <a:tint val="73725"/>
                    <a:invGamma/>
                  </a:srgbClr>
                </a:gs>
                <a:gs pos="100000">
                  <a:srgbClr val="C0FEF9"/>
                </a:gs>
              </a:gsLst>
              <a:lin ang="0" scaled="1"/>
            </a:gradFill>
            <a:ln w="12700">
              <a:solidFill>
                <a:schemeClr val="tx1"/>
              </a:solidFill>
              <a:miter lim="800000"/>
              <a:headEnd/>
              <a:tailEnd/>
            </a:ln>
            <a:effectLst/>
          </p:spPr>
          <p:txBody>
            <a:bodyPr wrap="none" anchor="ctr"/>
            <a:lstStyle/>
            <a:p>
              <a:endParaRPr lang="zh-TW" altLang="en-US"/>
            </a:p>
          </p:txBody>
        </p:sp>
        <p:sp>
          <p:nvSpPr>
            <p:cNvPr id="41" name="Rectangle 113"/>
            <p:cNvSpPr>
              <a:spLocks noChangeArrowheads="1"/>
            </p:cNvSpPr>
            <p:nvPr/>
          </p:nvSpPr>
          <p:spPr bwMode="auto">
            <a:xfrm>
              <a:off x="2884" y="3364"/>
              <a:ext cx="280" cy="328"/>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2" name="Rectangle 114"/>
            <p:cNvSpPr>
              <a:spLocks noChangeArrowheads="1"/>
            </p:cNvSpPr>
            <p:nvPr/>
          </p:nvSpPr>
          <p:spPr bwMode="auto">
            <a:xfrm>
              <a:off x="3412" y="3339"/>
              <a:ext cx="472" cy="472"/>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43" name="Line 115"/>
            <p:cNvSpPr>
              <a:spLocks noChangeShapeType="1"/>
            </p:cNvSpPr>
            <p:nvPr/>
          </p:nvSpPr>
          <p:spPr bwMode="auto">
            <a:xfrm>
              <a:off x="2644" y="3504"/>
              <a:ext cx="232" cy="0"/>
            </a:xfrm>
            <a:prstGeom prst="line">
              <a:avLst/>
            </a:prstGeom>
            <a:noFill/>
            <a:ln w="12700">
              <a:solidFill>
                <a:schemeClr val="tx1"/>
              </a:solidFill>
              <a:round/>
              <a:headEnd/>
              <a:tailEnd/>
            </a:ln>
            <a:effectLst/>
          </p:spPr>
          <p:txBody>
            <a:bodyPr wrap="none" anchor="ctr"/>
            <a:lstStyle/>
            <a:p>
              <a:endParaRPr lang="zh-TW" altLang="en-US"/>
            </a:p>
          </p:txBody>
        </p:sp>
        <p:sp>
          <p:nvSpPr>
            <p:cNvPr id="44" name="Rectangle 116"/>
            <p:cNvSpPr>
              <a:spLocks noChangeArrowheads="1"/>
            </p:cNvSpPr>
            <p:nvPr/>
          </p:nvSpPr>
          <p:spPr bwMode="auto">
            <a:xfrm>
              <a:off x="2871" y="3446"/>
              <a:ext cx="316" cy="160"/>
            </a:xfrm>
            <a:prstGeom prst="rect">
              <a:avLst/>
            </a:prstGeom>
            <a:noFill/>
            <a:ln w="12700">
              <a:noFill/>
              <a:miter lim="800000"/>
              <a:headEnd/>
              <a:tailEnd/>
            </a:ln>
            <a:effectLst/>
          </p:spPr>
          <p:txBody>
            <a:bodyPr wrap="none" lIns="90488" tIns="44450" rIns="90488" bIns="44450">
              <a:spAutoFit/>
            </a:bodyPr>
            <a:lstStyle/>
            <a:p>
              <a:pPr algn="l" defTabSz="762000"/>
              <a:r>
                <a:rPr lang="de-DE" altLang="zh-CN" sz="1200" b="0"/>
                <a:t>DAC</a:t>
              </a:r>
            </a:p>
          </p:txBody>
        </p:sp>
        <p:sp>
          <p:nvSpPr>
            <p:cNvPr id="45" name="Rectangle 117"/>
            <p:cNvSpPr>
              <a:spLocks noChangeArrowheads="1"/>
            </p:cNvSpPr>
            <p:nvPr/>
          </p:nvSpPr>
          <p:spPr bwMode="auto">
            <a:xfrm>
              <a:off x="3399" y="2966"/>
              <a:ext cx="652" cy="871"/>
            </a:xfrm>
            <a:prstGeom prst="rect">
              <a:avLst/>
            </a:prstGeom>
            <a:noFill/>
            <a:ln w="12700">
              <a:noFill/>
              <a:miter lim="800000"/>
              <a:headEnd/>
              <a:tailEnd/>
            </a:ln>
            <a:effectLst/>
          </p:spPr>
          <p:txBody>
            <a:bodyPr wrap="none" lIns="90488" tIns="44450" rIns="90488" bIns="44450">
              <a:spAutoFit/>
            </a:bodyPr>
            <a:lstStyle/>
            <a:p>
              <a:pPr defTabSz="762000"/>
              <a:r>
                <a:rPr lang="zh-TW" altLang="en-US" sz="1200" dirty="0" smtClean="0">
                  <a:ea typeface="黑体" pitchFamily="49" charset="-122"/>
                </a:rPr>
                <a:t>記憶體</a:t>
              </a:r>
              <a:endParaRPr lang="en-US" altLang="zh-TW" sz="1200" dirty="0" smtClean="0">
                <a:ea typeface="黑体" pitchFamily="49" charset="-122"/>
              </a:endParaRPr>
            </a:p>
            <a:p>
              <a:pPr defTabSz="762000"/>
              <a:r>
                <a:rPr lang="en-US" altLang="zh-TW" sz="1200" dirty="0" smtClean="0">
                  <a:ea typeface="黑体" pitchFamily="49" charset="-122"/>
                </a:rPr>
                <a:t>(</a:t>
              </a:r>
              <a:r>
                <a:rPr lang="zh-TW" altLang="en-US" sz="1200" dirty="0" smtClean="0">
                  <a:ea typeface="黑体" pitchFamily="49" charset="-122"/>
                </a:rPr>
                <a:t>輸出狀態表</a:t>
              </a:r>
              <a:r>
                <a:rPr lang="en-US" altLang="zh-TW" sz="1200" dirty="0" smtClean="0">
                  <a:ea typeface="黑体" pitchFamily="49" charset="-122"/>
                </a:rPr>
                <a:t>)</a:t>
              </a:r>
            </a:p>
            <a:p>
              <a:pPr algn="l" defTabSz="762000"/>
              <a:endParaRPr lang="zh-CN" altLang="de-DE" sz="1200" b="0" dirty="0"/>
            </a:p>
            <a:p>
              <a:pPr algn="l" defTabSz="762000"/>
              <a:r>
                <a:rPr lang="de-DE" altLang="zh-CN" sz="1200" b="0" dirty="0"/>
                <a:t>PQW ...</a:t>
              </a:r>
            </a:p>
            <a:p>
              <a:pPr algn="l" defTabSz="762000"/>
              <a:r>
                <a:rPr lang="de-DE" altLang="zh-CN" sz="1200" b="0" dirty="0"/>
                <a:t>PQW ...</a:t>
              </a:r>
            </a:p>
            <a:p>
              <a:pPr algn="l" defTabSz="762000"/>
              <a:r>
                <a:rPr lang="de-DE" altLang="zh-CN" sz="1200" b="0" dirty="0"/>
                <a:t>:::</a:t>
              </a:r>
            </a:p>
            <a:p>
              <a:pPr algn="l" defTabSz="762000"/>
              <a:r>
                <a:rPr lang="de-DE" altLang="zh-CN" sz="1200" b="0" dirty="0"/>
                <a:t>PQW ...</a:t>
              </a:r>
            </a:p>
          </p:txBody>
        </p:sp>
        <p:sp>
          <p:nvSpPr>
            <p:cNvPr id="46" name="Line 118"/>
            <p:cNvSpPr>
              <a:spLocks noChangeShapeType="1"/>
            </p:cNvSpPr>
            <p:nvPr/>
          </p:nvSpPr>
          <p:spPr bwMode="auto">
            <a:xfrm>
              <a:off x="3172" y="3504"/>
              <a:ext cx="232" cy="0"/>
            </a:xfrm>
            <a:prstGeom prst="line">
              <a:avLst/>
            </a:prstGeom>
            <a:noFill/>
            <a:ln w="12700">
              <a:solidFill>
                <a:schemeClr val="tx1"/>
              </a:solidFill>
              <a:round/>
              <a:headEnd/>
              <a:tailEnd/>
            </a:ln>
            <a:effectLst/>
          </p:spPr>
          <p:txBody>
            <a:bodyPr wrap="none" anchor="ctr"/>
            <a:lstStyle/>
            <a:p>
              <a:endParaRPr lang="zh-TW" altLang="en-US"/>
            </a:p>
          </p:txBody>
        </p:sp>
        <p:sp>
          <p:nvSpPr>
            <p:cNvPr id="47" name="Line 119"/>
            <p:cNvSpPr>
              <a:spLocks noChangeShapeType="1"/>
            </p:cNvSpPr>
            <p:nvPr/>
          </p:nvSpPr>
          <p:spPr bwMode="auto">
            <a:xfrm>
              <a:off x="3892" y="3504"/>
              <a:ext cx="136" cy="0"/>
            </a:xfrm>
            <a:prstGeom prst="line">
              <a:avLst/>
            </a:prstGeom>
            <a:noFill/>
            <a:ln w="12700">
              <a:solidFill>
                <a:schemeClr val="tx1"/>
              </a:solidFill>
              <a:round/>
              <a:headEnd/>
              <a:tailEnd/>
            </a:ln>
            <a:effectLst/>
          </p:spPr>
          <p:txBody>
            <a:bodyPr wrap="none" anchor="ctr"/>
            <a:lstStyle/>
            <a:p>
              <a:endParaRPr lang="zh-TW" altLang="en-US"/>
            </a:p>
          </p:txBody>
        </p:sp>
        <p:sp>
          <p:nvSpPr>
            <p:cNvPr id="48" name="AutoShape 120"/>
            <p:cNvSpPr>
              <a:spLocks noChangeArrowheads="1"/>
            </p:cNvSpPr>
            <p:nvPr/>
          </p:nvSpPr>
          <p:spPr bwMode="auto">
            <a:xfrm flipH="1">
              <a:off x="4036" y="3460"/>
              <a:ext cx="136" cy="88"/>
            </a:xfrm>
            <a:prstGeom prst="rightArrow">
              <a:avLst>
                <a:gd name="adj1" fmla="val 50000"/>
                <a:gd name="adj2" fmla="val 77280"/>
              </a:avLst>
            </a:prstGeom>
            <a:solidFill>
              <a:srgbClr val="FFFF66"/>
            </a:solidFill>
            <a:ln w="12700">
              <a:solidFill>
                <a:schemeClr val="hlink"/>
              </a:solidFill>
              <a:miter lim="800000"/>
              <a:headEnd/>
              <a:tailEnd/>
            </a:ln>
            <a:effectLst/>
          </p:spPr>
          <p:txBody>
            <a:bodyPr wrap="none" anchor="ctr"/>
            <a:lstStyle/>
            <a:p>
              <a:endParaRPr lang="zh-TW" altLang="en-US"/>
            </a:p>
          </p:txBody>
        </p:sp>
        <p:sp>
          <p:nvSpPr>
            <p:cNvPr id="49" name="Rectangle 121"/>
            <p:cNvSpPr>
              <a:spLocks noChangeArrowheads="1"/>
            </p:cNvSpPr>
            <p:nvPr/>
          </p:nvSpPr>
          <p:spPr bwMode="auto">
            <a:xfrm>
              <a:off x="2515" y="2713"/>
              <a:ext cx="1246" cy="250"/>
            </a:xfrm>
            <a:prstGeom prst="rect">
              <a:avLst/>
            </a:prstGeom>
            <a:noFill/>
            <a:ln w="12700">
              <a:noFill/>
              <a:miter lim="800000"/>
              <a:headEnd/>
              <a:tailEnd/>
            </a:ln>
            <a:effectLst/>
          </p:spPr>
          <p:txBody>
            <a:bodyPr wrap="none" lIns="90488" tIns="44450" rIns="90488" bIns="44450">
              <a:spAutoFit/>
            </a:bodyPr>
            <a:lstStyle/>
            <a:p>
              <a:pPr algn="l" defTabSz="762000"/>
              <a:r>
                <a:rPr lang="zh-TW" altLang="en-US" sz="2000" dirty="0" smtClean="0">
                  <a:ea typeface="黑体" pitchFamily="49" charset="-122"/>
                </a:rPr>
                <a:t>類比量輸出模組</a:t>
              </a:r>
              <a:endParaRPr lang="zh-CN" altLang="zh-CN" sz="2000" dirty="0">
                <a:ea typeface="黑体" pitchFamily="49" charset="-122"/>
              </a:endParaRPr>
            </a:p>
          </p:txBody>
        </p:sp>
        <p:sp>
          <p:nvSpPr>
            <p:cNvPr id="50" name="AutoShape 122"/>
            <p:cNvSpPr>
              <a:spLocks noChangeArrowheads="1"/>
            </p:cNvSpPr>
            <p:nvPr/>
          </p:nvSpPr>
          <p:spPr bwMode="auto">
            <a:xfrm flipH="1">
              <a:off x="4660" y="3460"/>
              <a:ext cx="136" cy="88"/>
            </a:xfrm>
            <a:prstGeom prst="rightArrow">
              <a:avLst>
                <a:gd name="adj1" fmla="val 50000"/>
                <a:gd name="adj2" fmla="val 77280"/>
              </a:avLst>
            </a:prstGeom>
            <a:solidFill>
              <a:srgbClr val="FFFF66"/>
            </a:solidFill>
            <a:ln w="12700">
              <a:solidFill>
                <a:schemeClr val="hlink"/>
              </a:solidFill>
              <a:miter lim="800000"/>
              <a:headEnd/>
              <a:tailEnd/>
            </a:ln>
            <a:effectLst/>
          </p:spPr>
          <p:txBody>
            <a:bodyPr wrap="none" anchor="ctr"/>
            <a:lstStyle/>
            <a:p>
              <a:endParaRPr lang="zh-TW" altLang="en-US"/>
            </a:p>
          </p:txBody>
        </p:sp>
        <p:sp>
          <p:nvSpPr>
            <p:cNvPr id="51" name="Line 123"/>
            <p:cNvSpPr>
              <a:spLocks noChangeShapeType="1"/>
            </p:cNvSpPr>
            <p:nvPr/>
          </p:nvSpPr>
          <p:spPr bwMode="auto">
            <a:xfrm>
              <a:off x="4180" y="3504"/>
              <a:ext cx="472" cy="0"/>
            </a:xfrm>
            <a:prstGeom prst="line">
              <a:avLst/>
            </a:prstGeom>
            <a:noFill/>
            <a:ln w="12700">
              <a:solidFill>
                <a:schemeClr val="tx1"/>
              </a:solidFill>
              <a:round/>
              <a:headEnd/>
              <a:tailEnd/>
            </a:ln>
            <a:effectLst/>
          </p:spPr>
          <p:txBody>
            <a:bodyPr wrap="none" anchor="ctr"/>
            <a:lstStyle/>
            <a:p>
              <a:endParaRPr lang="zh-TW" altLang="en-US"/>
            </a:p>
          </p:txBody>
        </p:sp>
      </p:grpSp>
      <p:grpSp>
        <p:nvGrpSpPr>
          <p:cNvPr id="52" name="Group 124"/>
          <p:cNvGrpSpPr>
            <a:grpSpLocks noChangeAspect="1"/>
          </p:cNvGrpSpPr>
          <p:nvPr/>
        </p:nvGrpSpPr>
        <p:grpSpPr bwMode="auto">
          <a:xfrm>
            <a:off x="2693789" y="1725835"/>
            <a:ext cx="3644901" cy="1892300"/>
            <a:chOff x="1876" y="724"/>
            <a:chExt cx="2296" cy="1192"/>
          </a:xfrm>
        </p:grpSpPr>
        <p:sp>
          <p:nvSpPr>
            <p:cNvPr id="53" name="Rectangle 125"/>
            <p:cNvSpPr>
              <a:spLocks noChangeArrowheads="1"/>
            </p:cNvSpPr>
            <p:nvPr/>
          </p:nvSpPr>
          <p:spPr bwMode="auto">
            <a:xfrm>
              <a:off x="2500" y="724"/>
              <a:ext cx="1672" cy="1192"/>
            </a:xfrm>
            <a:prstGeom prst="rect">
              <a:avLst/>
            </a:prstGeom>
            <a:gradFill rotWithShape="0">
              <a:gsLst>
                <a:gs pos="0">
                  <a:srgbClr val="DBFFB8"/>
                </a:gs>
                <a:gs pos="50000">
                  <a:srgbClr val="DBFFB8">
                    <a:gamma/>
                    <a:tint val="73725"/>
                    <a:invGamma/>
                  </a:srgbClr>
                </a:gs>
                <a:gs pos="100000">
                  <a:srgbClr val="DBFFB8"/>
                </a:gs>
              </a:gsLst>
              <a:lin ang="0" scaled="1"/>
            </a:gradFill>
            <a:ln w="12700">
              <a:solidFill>
                <a:schemeClr val="tx1"/>
              </a:solidFill>
              <a:miter lim="800000"/>
              <a:headEnd/>
              <a:tailEnd/>
            </a:ln>
            <a:effectLst/>
          </p:spPr>
          <p:txBody>
            <a:bodyPr wrap="none" anchor="ctr"/>
            <a:lstStyle/>
            <a:p>
              <a:endParaRPr lang="zh-TW" altLang="en-US"/>
            </a:p>
          </p:txBody>
        </p:sp>
        <p:sp>
          <p:nvSpPr>
            <p:cNvPr id="55" name="Rectangle 127"/>
            <p:cNvSpPr>
              <a:spLocks noChangeArrowheads="1"/>
            </p:cNvSpPr>
            <p:nvPr/>
          </p:nvSpPr>
          <p:spPr bwMode="auto">
            <a:xfrm>
              <a:off x="2921" y="1396"/>
              <a:ext cx="280" cy="328"/>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56" name="Rectangle 128"/>
            <p:cNvSpPr>
              <a:spLocks noChangeArrowheads="1"/>
            </p:cNvSpPr>
            <p:nvPr/>
          </p:nvSpPr>
          <p:spPr bwMode="auto">
            <a:xfrm>
              <a:off x="3460" y="1370"/>
              <a:ext cx="472" cy="472"/>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57" name="AutoShape 129"/>
            <p:cNvSpPr>
              <a:spLocks noChangeArrowheads="1"/>
            </p:cNvSpPr>
            <p:nvPr/>
          </p:nvSpPr>
          <p:spPr bwMode="auto">
            <a:xfrm>
              <a:off x="1876" y="1492"/>
              <a:ext cx="136" cy="88"/>
            </a:xfrm>
            <a:prstGeom prst="rightArrow">
              <a:avLst>
                <a:gd name="adj1" fmla="val 50000"/>
                <a:gd name="adj2" fmla="val 77280"/>
              </a:avLst>
            </a:prstGeom>
            <a:solidFill>
              <a:srgbClr val="FFFF66"/>
            </a:solidFill>
            <a:ln w="12700">
              <a:solidFill>
                <a:schemeClr val="hlink"/>
              </a:solidFill>
              <a:miter lim="800000"/>
              <a:headEnd/>
              <a:tailEnd/>
            </a:ln>
            <a:effectLst/>
          </p:spPr>
          <p:txBody>
            <a:bodyPr wrap="none" anchor="ctr"/>
            <a:lstStyle/>
            <a:p>
              <a:endParaRPr lang="zh-TW" altLang="en-US"/>
            </a:p>
          </p:txBody>
        </p:sp>
        <p:sp>
          <p:nvSpPr>
            <p:cNvPr id="58" name="AutoShape 130"/>
            <p:cNvSpPr>
              <a:spLocks noChangeArrowheads="1"/>
            </p:cNvSpPr>
            <p:nvPr/>
          </p:nvSpPr>
          <p:spPr bwMode="auto">
            <a:xfrm>
              <a:off x="2500" y="1492"/>
              <a:ext cx="136" cy="88"/>
            </a:xfrm>
            <a:prstGeom prst="rightArrow">
              <a:avLst>
                <a:gd name="adj1" fmla="val 50000"/>
                <a:gd name="adj2" fmla="val 77280"/>
              </a:avLst>
            </a:prstGeom>
            <a:solidFill>
              <a:srgbClr val="FFFF66"/>
            </a:solidFill>
            <a:ln w="12700">
              <a:solidFill>
                <a:schemeClr val="hlink"/>
              </a:solidFill>
              <a:miter lim="800000"/>
              <a:headEnd/>
              <a:tailEnd/>
            </a:ln>
            <a:effectLst/>
          </p:spPr>
          <p:txBody>
            <a:bodyPr wrap="none" anchor="ctr"/>
            <a:lstStyle/>
            <a:p>
              <a:endParaRPr lang="zh-TW" altLang="en-US"/>
            </a:p>
          </p:txBody>
        </p:sp>
        <p:sp>
          <p:nvSpPr>
            <p:cNvPr id="60" name="Line 132"/>
            <p:cNvSpPr>
              <a:spLocks noChangeShapeType="1"/>
            </p:cNvSpPr>
            <p:nvPr/>
          </p:nvSpPr>
          <p:spPr bwMode="auto">
            <a:xfrm flipV="1">
              <a:off x="2651" y="1538"/>
              <a:ext cx="264" cy="0"/>
            </a:xfrm>
            <a:prstGeom prst="line">
              <a:avLst/>
            </a:prstGeom>
            <a:noFill/>
            <a:ln w="12700">
              <a:solidFill>
                <a:schemeClr val="tx1"/>
              </a:solidFill>
              <a:round/>
              <a:headEnd/>
              <a:tailEnd/>
            </a:ln>
            <a:effectLst/>
          </p:spPr>
          <p:txBody>
            <a:bodyPr wrap="none" anchor="ctr"/>
            <a:lstStyle/>
            <a:p>
              <a:endParaRPr lang="zh-TW" altLang="en-US"/>
            </a:p>
          </p:txBody>
        </p:sp>
        <p:sp>
          <p:nvSpPr>
            <p:cNvPr id="61" name="Rectangle 133"/>
            <p:cNvSpPr>
              <a:spLocks noChangeArrowheads="1"/>
            </p:cNvSpPr>
            <p:nvPr/>
          </p:nvSpPr>
          <p:spPr bwMode="auto">
            <a:xfrm>
              <a:off x="2925" y="1478"/>
              <a:ext cx="316" cy="160"/>
            </a:xfrm>
            <a:prstGeom prst="rect">
              <a:avLst/>
            </a:prstGeom>
            <a:noFill/>
            <a:ln w="12700">
              <a:noFill/>
              <a:miter lim="800000"/>
              <a:headEnd/>
              <a:tailEnd/>
            </a:ln>
            <a:effectLst/>
          </p:spPr>
          <p:txBody>
            <a:bodyPr wrap="none" lIns="90488" tIns="44450" rIns="90488" bIns="44450">
              <a:spAutoFit/>
            </a:bodyPr>
            <a:lstStyle/>
            <a:p>
              <a:pPr algn="l" defTabSz="762000"/>
              <a:r>
                <a:rPr lang="de-DE" altLang="zh-CN" sz="1200" b="0" dirty="0"/>
                <a:t>ADC</a:t>
              </a:r>
            </a:p>
          </p:txBody>
        </p:sp>
        <p:sp>
          <p:nvSpPr>
            <p:cNvPr id="62" name="Rectangle 134"/>
            <p:cNvSpPr>
              <a:spLocks noChangeArrowheads="1"/>
            </p:cNvSpPr>
            <p:nvPr/>
          </p:nvSpPr>
          <p:spPr bwMode="auto">
            <a:xfrm>
              <a:off x="3447" y="998"/>
              <a:ext cx="652" cy="871"/>
            </a:xfrm>
            <a:prstGeom prst="rect">
              <a:avLst/>
            </a:prstGeom>
            <a:noFill/>
            <a:ln w="12700">
              <a:noFill/>
              <a:miter lim="800000"/>
              <a:headEnd/>
              <a:tailEnd/>
            </a:ln>
            <a:effectLst/>
          </p:spPr>
          <p:txBody>
            <a:bodyPr wrap="none" lIns="90488" tIns="44450" rIns="90488" bIns="44450">
              <a:spAutoFit/>
            </a:bodyPr>
            <a:lstStyle/>
            <a:p>
              <a:pPr defTabSz="762000"/>
              <a:r>
                <a:rPr lang="zh-TW" altLang="en-US" sz="1200" dirty="0" smtClean="0">
                  <a:ea typeface="黑体" pitchFamily="49" charset="-122"/>
                </a:rPr>
                <a:t>記憶體</a:t>
              </a:r>
              <a:endParaRPr lang="en-US" altLang="zh-TW" sz="1200" dirty="0" smtClean="0">
                <a:ea typeface="黑体" pitchFamily="49" charset="-122"/>
              </a:endParaRPr>
            </a:p>
            <a:p>
              <a:pPr defTabSz="762000"/>
              <a:r>
                <a:rPr lang="en-US" altLang="zh-TW" sz="1200" dirty="0" smtClean="0">
                  <a:ea typeface="黑体" pitchFamily="49" charset="-122"/>
                </a:rPr>
                <a:t>(</a:t>
              </a:r>
              <a:r>
                <a:rPr lang="zh-TW" altLang="en-US" sz="1200" dirty="0" smtClean="0">
                  <a:ea typeface="黑体" pitchFamily="49" charset="-122"/>
                </a:rPr>
                <a:t>輸入狀態表</a:t>
              </a:r>
              <a:r>
                <a:rPr lang="en-US" altLang="zh-TW" sz="1200" dirty="0" smtClean="0">
                  <a:ea typeface="黑体" pitchFamily="49" charset="-122"/>
                </a:rPr>
                <a:t>)</a:t>
              </a:r>
            </a:p>
            <a:p>
              <a:pPr defTabSz="762000"/>
              <a:endParaRPr lang="zh-CN" altLang="zh-CN" sz="1200" b="0" dirty="0"/>
            </a:p>
            <a:p>
              <a:pPr algn="l" defTabSz="762000"/>
              <a:r>
                <a:rPr lang="de-DE" altLang="zh-CN" sz="1200" b="0" dirty="0"/>
                <a:t>PIW ...</a:t>
              </a:r>
            </a:p>
            <a:p>
              <a:pPr algn="l" defTabSz="762000"/>
              <a:r>
                <a:rPr lang="de-DE" altLang="zh-CN" sz="1200" b="0" dirty="0"/>
                <a:t>PIW ...</a:t>
              </a:r>
            </a:p>
            <a:p>
              <a:pPr algn="l" defTabSz="762000"/>
              <a:r>
                <a:rPr lang="de-DE" altLang="zh-CN" sz="1200" b="0" dirty="0"/>
                <a:t>:::</a:t>
              </a:r>
            </a:p>
            <a:p>
              <a:pPr algn="l" defTabSz="762000"/>
              <a:r>
                <a:rPr lang="de-DE" altLang="zh-CN" sz="1200" b="0" dirty="0"/>
                <a:t>PIW ...</a:t>
              </a:r>
            </a:p>
          </p:txBody>
        </p:sp>
        <p:sp>
          <p:nvSpPr>
            <p:cNvPr id="63" name="Line 135"/>
            <p:cNvSpPr>
              <a:spLocks noChangeShapeType="1"/>
            </p:cNvSpPr>
            <p:nvPr/>
          </p:nvSpPr>
          <p:spPr bwMode="auto">
            <a:xfrm>
              <a:off x="3198" y="1533"/>
              <a:ext cx="254" cy="3"/>
            </a:xfrm>
            <a:prstGeom prst="line">
              <a:avLst/>
            </a:prstGeom>
            <a:noFill/>
            <a:ln w="12700">
              <a:solidFill>
                <a:schemeClr val="tx1"/>
              </a:solidFill>
              <a:round/>
              <a:headEnd/>
              <a:tailEnd/>
            </a:ln>
            <a:effectLst/>
          </p:spPr>
          <p:txBody>
            <a:bodyPr wrap="none" anchor="ctr"/>
            <a:lstStyle/>
            <a:p>
              <a:endParaRPr lang="zh-TW" altLang="en-US"/>
            </a:p>
          </p:txBody>
        </p:sp>
        <p:sp>
          <p:nvSpPr>
            <p:cNvPr id="64" name="Line 136"/>
            <p:cNvSpPr>
              <a:spLocks noChangeShapeType="1"/>
            </p:cNvSpPr>
            <p:nvPr/>
          </p:nvSpPr>
          <p:spPr bwMode="auto">
            <a:xfrm>
              <a:off x="3940" y="1536"/>
              <a:ext cx="88" cy="0"/>
            </a:xfrm>
            <a:prstGeom prst="line">
              <a:avLst/>
            </a:prstGeom>
            <a:noFill/>
            <a:ln w="12700">
              <a:solidFill>
                <a:schemeClr val="tx1"/>
              </a:solidFill>
              <a:round/>
              <a:headEnd/>
              <a:tailEnd/>
            </a:ln>
            <a:effectLst/>
          </p:spPr>
          <p:txBody>
            <a:bodyPr wrap="none" anchor="ctr"/>
            <a:lstStyle/>
            <a:p>
              <a:endParaRPr lang="zh-TW" altLang="en-US"/>
            </a:p>
          </p:txBody>
        </p:sp>
        <p:sp>
          <p:nvSpPr>
            <p:cNvPr id="65" name="Rectangle 137"/>
            <p:cNvSpPr>
              <a:spLocks noChangeArrowheads="1"/>
            </p:cNvSpPr>
            <p:nvPr/>
          </p:nvSpPr>
          <p:spPr bwMode="auto">
            <a:xfrm>
              <a:off x="2515" y="762"/>
              <a:ext cx="1246" cy="250"/>
            </a:xfrm>
            <a:prstGeom prst="rect">
              <a:avLst/>
            </a:prstGeom>
            <a:noFill/>
            <a:ln w="12700">
              <a:noFill/>
              <a:miter lim="800000"/>
              <a:headEnd/>
              <a:tailEnd/>
            </a:ln>
            <a:effectLst/>
          </p:spPr>
          <p:txBody>
            <a:bodyPr wrap="none" lIns="90488" tIns="44450" rIns="90488" bIns="44450">
              <a:spAutoFit/>
            </a:bodyPr>
            <a:lstStyle/>
            <a:p>
              <a:pPr algn="l" defTabSz="762000"/>
              <a:r>
                <a:rPr lang="zh-TW" altLang="en-US" sz="2000" dirty="0" smtClean="0">
                  <a:ea typeface="黑体" pitchFamily="49" charset="-122"/>
                </a:rPr>
                <a:t>類比量輸入模組</a:t>
              </a:r>
              <a:endParaRPr lang="zh-CN" altLang="de-DE" sz="2000" dirty="0">
                <a:ea typeface="黑体" pitchFamily="49" charset="-122"/>
              </a:endParaRPr>
            </a:p>
          </p:txBody>
        </p:sp>
        <p:sp>
          <p:nvSpPr>
            <p:cNvPr id="66" name="Line 138"/>
            <p:cNvSpPr>
              <a:spLocks noChangeShapeType="1"/>
            </p:cNvSpPr>
            <p:nvPr/>
          </p:nvSpPr>
          <p:spPr bwMode="auto">
            <a:xfrm>
              <a:off x="2020" y="1536"/>
              <a:ext cx="472" cy="0"/>
            </a:xfrm>
            <a:prstGeom prst="line">
              <a:avLst/>
            </a:prstGeom>
            <a:noFill/>
            <a:ln w="12700">
              <a:solidFill>
                <a:schemeClr val="tx1"/>
              </a:solidFill>
              <a:round/>
              <a:headEnd/>
              <a:tailEnd/>
            </a:ln>
            <a:effectLst/>
          </p:spPr>
          <p:txBody>
            <a:bodyPr wrap="none" anchor="ctr"/>
            <a:lstStyle/>
            <a:p>
              <a:endParaRPr lang="zh-TW" altLang="en-US"/>
            </a:p>
          </p:txBody>
        </p:sp>
      </p:grpSp>
      <p:grpSp>
        <p:nvGrpSpPr>
          <p:cNvPr id="67" name="Group 139"/>
          <p:cNvGrpSpPr>
            <a:grpSpLocks noChangeAspect="1"/>
          </p:cNvGrpSpPr>
          <p:nvPr/>
        </p:nvGrpSpPr>
        <p:grpSpPr bwMode="auto">
          <a:xfrm>
            <a:off x="5989637" y="1628999"/>
            <a:ext cx="2438400" cy="5194301"/>
            <a:chOff x="4172" y="663"/>
            <a:chExt cx="1536" cy="3272"/>
          </a:xfrm>
        </p:grpSpPr>
        <p:sp>
          <p:nvSpPr>
            <p:cNvPr id="68" name="AutoShape 140"/>
            <p:cNvSpPr>
              <a:spLocks noChangeArrowheads="1"/>
            </p:cNvSpPr>
            <p:nvPr/>
          </p:nvSpPr>
          <p:spPr bwMode="auto">
            <a:xfrm>
              <a:off x="4172" y="1492"/>
              <a:ext cx="136" cy="88"/>
            </a:xfrm>
            <a:prstGeom prst="rightArrow">
              <a:avLst>
                <a:gd name="adj1" fmla="val 50000"/>
                <a:gd name="adj2" fmla="val 77280"/>
              </a:avLst>
            </a:prstGeom>
            <a:solidFill>
              <a:srgbClr val="FFFF66"/>
            </a:solidFill>
            <a:ln w="12700">
              <a:solidFill>
                <a:schemeClr val="hlink"/>
              </a:solidFill>
              <a:miter lim="800000"/>
              <a:headEnd/>
              <a:tailEnd/>
            </a:ln>
            <a:effectLst/>
          </p:spPr>
          <p:txBody>
            <a:bodyPr wrap="none" anchor="ctr"/>
            <a:lstStyle/>
            <a:p>
              <a:endParaRPr lang="zh-TW" altLang="en-US"/>
            </a:p>
          </p:txBody>
        </p:sp>
        <p:sp>
          <p:nvSpPr>
            <p:cNvPr id="69" name="Rectangle 141"/>
            <p:cNvSpPr>
              <a:spLocks noChangeArrowheads="1"/>
            </p:cNvSpPr>
            <p:nvPr/>
          </p:nvSpPr>
          <p:spPr bwMode="auto">
            <a:xfrm>
              <a:off x="4660" y="724"/>
              <a:ext cx="1048" cy="3160"/>
            </a:xfrm>
            <a:prstGeom prst="rect">
              <a:avLst/>
            </a:prstGeom>
            <a:gradFill rotWithShape="0">
              <a:gsLst>
                <a:gs pos="0">
                  <a:srgbClr val="FDE3BA"/>
                </a:gs>
                <a:gs pos="50000">
                  <a:srgbClr val="FDE3BA">
                    <a:gamma/>
                    <a:tint val="83922"/>
                    <a:invGamma/>
                  </a:srgbClr>
                </a:gs>
                <a:gs pos="100000">
                  <a:srgbClr val="FDE3BA"/>
                </a:gs>
              </a:gsLst>
              <a:lin ang="0" scaled="1"/>
            </a:gradFill>
            <a:ln w="12700">
              <a:solidFill>
                <a:schemeClr val="tx1"/>
              </a:solidFill>
              <a:miter lim="800000"/>
              <a:headEnd/>
              <a:tailEnd/>
            </a:ln>
            <a:effectLst/>
          </p:spPr>
          <p:txBody>
            <a:bodyPr wrap="none" anchor="ctr"/>
            <a:lstStyle/>
            <a:p>
              <a:endParaRPr lang="zh-TW" altLang="en-US"/>
            </a:p>
          </p:txBody>
        </p:sp>
        <p:sp>
          <p:nvSpPr>
            <p:cNvPr id="70" name="Rectangle 142"/>
            <p:cNvSpPr>
              <a:spLocks noChangeArrowheads="1"/>
            </p:cNvSpPr>
            <p:nvPr/>
          </p:nvSpPr>
          <p:spPr bwMode="auto">
            <a:xfrm>
              <a:off x="5011" y="663"/>
              <a:ext cx="392" cy="250"/>
            </a:xfrm>
            <a:prstGeom prst="rect">
              <a:avLst/>
            </a:prstGeom>
            <a:noFill/>
            <a:ln w="12700">
              <a:noFill/>
              <a:miter lim="800000"/>
              <a:headEnd/>
              <a:tailEnd/>
            </a:ln>
            <a:effectLst/>
          </p:spPr>
          <p:txBody>
            <a:bodyPr wrap="none" lIns="90488" tIns="44450" rIns="90488" bIns="44450">
              <a:spAutoFit/>
            </a:bodyPr>
            <a:lstStyle/>
            <a:p>
              <a:pPr algn="l" defTabSz="762000"/>
              <a:r>
                <a:rPr lang="de-DE" altLang="zh-CN" sz="2000" dirty="0"/>
                <a:t>CPU</a:t>
              </a:r>
            </a:p>
          </p:txBody>
        </p:sp>
        <p:sp>
          <p:nvSpPr>
            <p:cNvPr id="71" name="Rectangle 143"/>
            <p:cNvSpPr>
              <a:spLocks noChangeArrowheads="1"/>
            </p:cNvSpPr>
            <p:nvPr/>
          </p:nvSpPr>
          <p:spPr bwMode="auto">
            <a:xfrm>
              <a:off x="4852" y="868"/>
              <a:ext cx="712" cy="2872"/>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72" name="Rectangle 144"/>
            <p:cNvSpPr>
              <a:spLocks noChangeArrowheads="1"/>
            </p:cNvSpPr>
            <p:nvPr/>
          </p:nvSpPr>
          <p:spPr bwMode="auto">
            <a:xfrm>
              <a:off x="4887" y="854"/>
              <a:ext cx="697" cy="3081"/>
            </a:xfrm>
            <a:prstGeom prst="rect">
              <a:avLst/>
            </a:prstGeom>
            <a:noFill/>
            <a:ln w="12700">
              <a:noFill/>
              <a:miter lim="800000"/>
              <a:headEnd/>
              <a:tailEnd/>
            </a:ln>
            <a:effectLst/>
          </p:spPr>
          <p:txBody>
            <a:bodyPr wrap="none" lIns="90488" tIns="44450" rIns="90488" bIns="44450">
              <a:spAutoFit/>
            </a:bodyPr>
            <a:lstStyle/>
            <a:p>
              <a:pPr algn="l" defTabSz="762000"/>
              <a:r>
                <a:rPr lang="zh-TW" altLang="en-US" sz="1200" b="0" dirty="0" smtClean="0"/>
                <a:t>讀取記憶體數</a:t>
              </a:r>
              <a:endParaRPr lang="en-US" altLang="zh-TW" sz="1200" b="0" dirty="0" smtClean="0"/>
            </a:p>
            <a:p>
              <a:pPr algn="l" defTabSz="762000"/>
              <a:r>
                <a:rPr lang="zh-TW" altLang="en-US" sz="1200" b="0" dirty="0" smtClean="0"/>
                <a:t>據運算後輸出</a:t>
              </a:r>
              <a:endParaRPr lang="en-US" altLang="zh-TW" sz="1200" b="0" dirty="0" smtClean="0"/>
            </a:p>
            <a:p>
              <a:pPr algn="l" defTabSz="762000"/>
              <a:r>
                <a:rPr lang="zh-TW" altLang="en-US" sz="1200" b="0" dirty="0" smtClean="0"/>
                <a:t>至記憶體儲存</a:t>
              </a:r>
              <a:endParaRPr lang="zh-CN" altLang="de-DE" sz="1200" b="0" dirty="0" smtClean="0"/>
            </a:p>
            <a:p>
              <a:pPr algn="l" defTabSz="762000"/>
              <a:r>
                <a:rPr lang="zh-CN" altLang="de-DE" sz="1200" b="0" dirty="0" smtClean="0"/>
                <a:t>:</a:t>
              </a:r>
            </a:p>
            <a:p>
              <a:pPr algn="l" defTabSz="762000"/>
              <a:r>
                <a:rPr lang="zh-CN" altLang="de-DE" sz="1200" b="0" dirty="0" smtClean="0"/>
                <a:t>:</a:t>
              </a:r>
              <a:endParaRPr lang="zh-CN" altLang="de-DE" sz="1200" b="0" dirty="0"/>
            </a:p>
            <a:p>
              <a:pPr defTabSz="762000"/>
              <a:r>
                <a:rPr lang="de-DE" altLang="zh-CN" sz="1200" dirty="0" smtClean="0"/>
                <a:t>L  PIW 304</a:t>
              </a:r>
            </a:p>
            <a:p>
              <a:pPr algn="l" defTabSz="762000"/>
              <a:endParaRPr lang="de-DE" altLang="zh-CN" sz="1200" b="0" dirty="0"/>
            </a:p>
            <a:p>
              <a:pPr algn="l" defTabSz="762000"/>
              <a:endParaRPr lang="de-DE" altLang="zh-CN" sz="1200" b="0" dirty="0"/>
            </a:p>
            <a:p>
              <a:pPr algn="l" defTabSz="762000"/>
              <a:endParaRPr lang="de-DE" altLang="zh-CN" sz="1200" b="0" dirty="0"/>
            </a:p>
            <a:p>
              <a:pPr algn="l" defTabSz="762000"/>
              <a:endParaRPr lang="de-DE" altLang="zh-CN" sz="1200" b="0" dirty="0"/>
            </a:p>
            <a:p>
              <a:pPr algn="l" defTabSz="762000"/>
              <a:endParaRPr lang="de-DE" altLang="zh-CN" sz="1200" b="0" dirty="0"/>
            </a:p>
            <a:p>
              <a:pPr algn="l" defTabSz="762000"/>
              <a:endParaRPr lang="de-DE" altLang="zh-CN" sz="1200" b="0" dirty="0"/>
            </a:p>
            <a:p>
              <a:pPr algn="l" defTabSz="762000"/>
              <a:endParaRPr lang="de-DE" altLang="zh-CN" sz="1200" b="0" dirty="0"/>
            </a:p>
            <a:p>
              <a:pPr algn="l" defTabSz="762000"/>
              <a:endParaRPr lang="de-DE" altLang="zh-CN" sz="1200" b="0" dirty="0"/>
            </a:p>
            <a:p>
              <a:pPr algn="l" defTabSz="762000"/>
              <a:endParaRPr lang="de-DE" altLang="zh-CN" sz="1200" b="0" dirty="0"/>
            </a:p>
            <a:p>
              <a:pPr algn="l" defTabSz="762000"/>
              <a:endParaRPr lang="de-DE" altLang="zh-CN" sz="1200" b="0" dirty="0"/>
            </a:p>
            <a:p>
              <a:pPr algn="l" defTabSz="762000"/>
              <a:endParaRPr lang="de-DE" altLang="zh-CN" sz="1200" b="0" dirty="0"/>
            </a:p>
            <a:p>
              <a:pPr algn="l" defTabSz="762000"/>
              <a:endParaRPr lang="de-DE" altLang="zh-CN" sz="1200" b="0" dirty="0"/>
            </a:p>
            <a:p>
              <a:pPr algn="l" defTabSz="762000"/>
              <a:endParaRPr lang="de-DE" altLang="zh-CN" sz="1200" b="0" dirty="0"/>
            </a:p>
            <a:p>
              <a:pPr algn="l" defTabSz="762000"/>
              <a:endParaRPr lang="de-DE" altLang="zh-CN" sz="1200" b="0" dirty="0"/>
            </a:p>
            <a:p>
              <a:pPr algn="l" defTabSz="762000"/>
              <a:endParaRPr lang="de-DE" altLang="zh-CN" sz="1200" b="0" dirty="0"/>
            </a:p>
            <a:p>
              <a:pPr defTabSz="762000"/>
              <a:endParaRPr lang="de-DE" altLang="zh-CN" sz="1200" dirty="0" smtClean="0"/>
            </a:p>
            <a:p>
              <a:pPr defTabSz="762000"/>
              <a:r>
                <a:rPr lang="de-DE" altLang="zh-CN" sz="1200" dirty="0" smtClean="0"/>
                <a:t>T  PQW 320</a:t>
              </a:r>
            </a:p>
            <a:p>
              <a:pPr algn="l" defTabSz="762000"/>
              <a:endParaRPr lang="de-DE" altLang="zh-CN" sz="1200" b="0" dirty="0"/>
            </a:p>
            <a:p>
              <a:pPr algn="l" defTabSz="762000"/>
              <a:endParaRPr lang="de-DE" altLang="zh-CN" sz="1200" b="0" dirty="0"/>
            </a:p>
            <a:p>
              <a:pPr algn="l" defTabSz="762000"/>
              <a:endParaRPr lang="de-DE" altLang="zh-CN" sz="1200" b="0" dirty="0"/>
            </a:p>
          </p:txBody>
        </p:sp>
        <p:sp>
          <p:nvSpPr>
            <p:cNvPr id="73" name="Line 145"/>
            <p:cNvSpPr>
              <a:spLocks noChangeShapeType="1"/>
            </p:cNvSpPr>
            <p:nvPr/>
          </p:nvSpPr>
          <p:spPr bwMode="auto">
            <a:xfrm>
              <a:off x="4308" y="1536"/>
              <a:ext cx="472" cy="0"/>
            </a:xfrm>
            <a:prstGeom prst="line">
              <a:avLst/>
            </a:prstGeom>
            <a:noFill/>
            <a:ln w="12700">
              <a:solidFill>
                <a:schemeClr val="tx1"/>
              </a:solidFill>
              <a:round/>
              <a:headEnd/>
              <a:tailEnd/>
            </a:ln>
            <a:effectLst/>
          </p:spPr>
          <p:txBody>
            <a:bodyPr wrap="none" anchor="ctr"/>
            <a:lstStyle/>
            <a:p>
              <a:endParaRPr lang="zh-TW" altLang="en-US"/>
            </a:p>
          </p:txBody>
        </p:sp>
        <p:sp>
          <p:nvSpPr>
            <p:cNvPr id="74" name="AutoShape 146"/>
            <p:cNvSpPr>
              <a:spLocks noChangeArrowheads="1"/>
            </p:cNvSpPr>
            <p:nvPr/>
          </p:nvSpPr>
          <p:spPr bwMode="auto">
            <a:xfrm>
              <a:off x="4788" y="1492"/>
              <a:ext cx="136" cy="88"/>
            </a:xfrm>
            <a:prstGeom prst="rightArrow">
              <a:avLst>
                <a:gd name="adj1" fmla="val 50000"/>
                <a:gd name="adj2" fmla="val 77280"/>
              </a:avLst>
            </a:prstGeom>
            <a:solidFill>
              <a:srgbClr val="FFFF66"/>
            </a:solidFill>
            <a:ln w="12700">
              <a:solidFill>
                <a:schemeClr val="hlink"/>
              </a:solidFill>
              <a:miter lim="800000"/>
              <a:headEnd/>
              <a:tailEnd/>
            </a:ln>
            <a:effectLst/>
          </p:spPr>
          <p:txBody>
            <a:bodyPr wrap="none" anchor="ctr"/>
            <a:lstStyle/>
            <a:p>
              <a:endParaRPr lang="zh-TW" altLang="en-US"/>
            </a:p>
          </p:txBody>
        </p:sp>
      </p:grpSp>
      <p:grpSp>
        <p:nvGrpSpPr>
          <p:cNvPr id="75" name="Group 147"/>
          <p:cNvGrpSpPr>
            <a:grpSpLocks noChangeAspect="1"/>
          </p:cNvGrpSpPr>
          <p:nvPr/>
        </p:nvGrpSpPr>
        <p:grpSpPr bwMode="auto">
          <a:xfrm>
            <a:off x="566540" y="5078636"/>
            <a:ext cx="3333750" cy="1358900"/>
            <a:chOff x="536" y="2836"/>
            <a:chExt cx="2100" cy="856"/>
          </a:xfrm>
        </p:grpSpPr>
        <p:sp>
          <p:nvSpPr>
            <p:cNvPr id="76" name="AutoShape 148"/>
            <p:cNvSpPr>
              <a:spLocks noChangeArrowheads="1"/>
            </p:cNvSpPr>
            <p:nvPr/>
          </p:nvSpPr>
          <p:spPr bwMode="auto">
            <a:xfrm flipH="1">
              <a:off x="2500" y="3460"/>
              <a:ext cx="136" cy="88"/>
            </a:xfrm>
            <a:prstGeom prst="rightArrow">
              <a:avLst>
                <a:gd name="adj1" fmla="val 50000"/>
                <a:gd name="adj2" fmla="val 77280"/>
              </a:avLst>
            </a:prstGeom>
            <a:solidFill>
              <a:srgbClr val="FFFF66"/>
            </a:solidFill>
            <a:ln w="12700">
              <a:solidFill>
                <a:schemeClr val="hlink"/>
              </a:solidFill>
              <a:miter lim="800000"/>
              <a:headEnd/>
              <a:tailEnd/>
            </a:ln>
            <a:effectLst/>
          </p:spPr>
          <p:txBody>
            <a:bodyPr wrap="none" anchor="ctr"/>
            <a:lstStyle/>
            <a:p>
              <a:endParaRPr lang="zh-TW" altLang="en-US"/>
            </a:p>
          </p:txBody>
        </p:sp>
        <p:sp>
          <p:nvSpPr>
            <p:cNvPr id="77" name="Line 149"/>
            <p:cNvSpPr>
              <a:spLocks noChangeShapeType="1"/>
            </p:cNvSpPr>
            <p:nvPr/>
          </p:nvSpPr>
          <p:spPr bwMode="auto">
            <a:xfrm>
              <a:off x="2020" y="3504"/>
              <a:ext cx="472" cy="0"/>
            </a:xfrm>
            <a:prstGeom prst="line">
              <a:avLst/>
            </a:prstGeom>
            <a:noFill/>
            <a:ln w="12700">
              <a:solidFill>
                <a:schemeClr val="tx1"/>
              </a:solidFill>
              <a:round/>
              <a:headEnd/>
              <a:tailEnd/>
            </a:ln>
            <a:effectLst/>
          </p:spPr>
          <p:txBody>
            <a:bodyPr wrap="none" anchor="ctr"/>
            <a:lstStyle/>
            <a:p>
              <a:endParaRPr lang="zh-TW" altLang="en-US"/>
            </a:p>
          </p:txBody>
        </p:sp>
        <p:sp>
          <p:nvSpPr>
            <p:cNvPr id="78" name="Line 150"/>
            <p:cNvSpPr>
              <a:spLocks noChangeShapeType="1"/>
            </p:cNvSpPr>
            <p:nvPr/>
          </p:nvSpPr>
          <p:spPr bwMode="auto">
            <a:xfrm>
              <a:off x="1632" y="2836"/>
              <a:ext cx="0" cy="520"/>
            </a:xfrm>
            <a:prstGeom prst="line">
              <a:avLst/>
            </a:prstGeom>
            <a:noFill/>
            <a:ln w="12700">
              <a:solidFill>
                <a:schemeClr val="tx1"/>
              </a:solidFill>
              <a:prstDash val="sysDot"/>
              <a:round/>
              <a:headEnd/>
              <a:tailEnd/>
            </a:ln>
            <a:effectLst/>
          </p:spPr>
          <p:txBody>
            <a:bodyPr wrap="none" anchor="ctr"/>
            <a:lstStyle/>
            <a:p>
              <a:endParaRPr lang="zh-TW" altLang="en-US"/>
            </a:p>
          </p:txBody>
        </p:sp>
        <p:sp>
          <p:nvSpPr>
            <p:cNvPr id="79" name="AutoShape 151"/>
            <p:cNvSpPr>
              <a:spLocks noChangeArrowheads="1"/>
            </p:cNvSpPr>
            <p:nvPr/>
          </p:nvSpPr>
          <p:spPr bwMode="auto">
            <a:xfrm flipH="1">
              <a:off x="1876" y="3460"/>
              <a:ext cx="136" cy="88"/>
            </a:xfrm>
            <a:prstGeom prst="rightArrow">
              <a:avLst>
                <a:gd name="adj1" fmla="val 50000"/>
                <a:gd name="adj2" fmla="val 77280"/>
              </a:avLst>
            </a:prstGeom>
            <a:solidFill>
              <a:srgbClr val="FFFF66"/>
            </a:solidFill>
            <a:ln w="12700">
              <a:solidFill>
                <a:schemeClr val="hlink"/>
              </a:solidFill>
              <a:miter lim="800000"/>
              <a:headEnd/>
              <a:tailEnd/>
            </a:ln>
            <a:effectLst/>
          </p:spPr>
          <p:txBody>
            <a:bodyPr wrap="none" anchor="ctr"/>
            <a:lstStyle/>
            <a:p>
              <a:endParaRPr lang="zh-TW" altLang="en-US"/>
            </a:p>
          </p:txBody>
        </p:sp>
        <p:sp>
          <p:nvSpPr>
            <p:cNvPr id="80" name="Rectangle 152"/>
            <p:cNvSpPr>
              <a:spLocks noChangeArrowheads="1"/>
            </p:cNvSpPr>
            <p:nvPr/>
          </p:nvSpPr>
          <p:spPr bwMode="auto">
            <a:xfrm>
              <a:off x="1396" y="3364"/>
              <a:ext cx="472" cy="328"/>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81" name="Rectangle 153"/>
            <p:cNvSpPr>
              <a:spLocks noChangeArrowheads="1"/>
            </p:cNvSpPr>
            <p:nvPr/>
          </p:nvSpPr>
          <p:spPr bwMode="auto">
            <a:xfrm>
              <a:off x="1383" y="3398"/>
              <a:ext cx="406" cy="289"/>
            </a:xfrm>
            <a:prstGeom prst="rect">
              <a:avLst/>
            </a:prstGeom>
            <a:noFill/>
            <a:ln w="12700">
              <a:noFill/>
              <a:miter lim="800000"/>
              <a:headEnd/>
              <a:tailEnd/>
            </a:ln>
            <a:effectLst/>
          </p:spPr>
          <p:txBody>
            <a:bodyPr wrap="none" lIns="90488" tIns="44450" rIns="90488" bIns="44450">
              <a:spAutoFit/>
            </a:bodyPr>
            <a:lstStyle/>
            <a:p>
              <a:pPr algn="l" defTabSz="762000"/>
              <a:r>
                <a:rPr lang="zh-CN" altLang="en-US" sz="1200" b="0" smtClean="0">
                  <a:ea typeface="黑体" pitchFamily="49" charset="-122"/>
                </a:rPr>
                <a:t>模擬</a:t>
              </a:r>
              <a:endParaRPr lang="zh-CN" altLang="de-DE" sz="1200" b="0">
                <a:ea typeface="黑体" pitchFamily="49" charset="-122"/>
              </a:endParaRPr>
            </a:p>
            <a:p>
              <a:pPr algn="l" defTabSz="762000"/>
              <a:r>
                <a:rPr lang="zh-CN" altLang="en-US" sz="1200" b="0" smtClean="0">
                  <a:ea typeface="黑体" pitchFamily="49" charset="-122"/>
                </a:rPr>
                <a:t>執行器</a:t>
              </a:r>
              <a:endParaRPr lang="zh-CN" altLang="zh-CN" sz="1200" b="0">
                <a:ea typeface="黑体" pitchFamily="49" charset="-122"/>
              </a:endParaRPr>
            </a:p>
          </p:txBody>
        </p:sp>
        <p:sp>
          <p:nvSpPr>
            <p:cNvPr id="82" name="Rectangle 154"/>
            <p:cNvSpPr>
              <a:spLocks noChangeArrowheads="1"/>
            </p:cNvSpPr>
            <p:nvPr/>
          </p:nvSpPr>
          <p:spPr bwMode="auto">
            <a:xfrm>
              <a:off x="580" y="3364"/>
              <a:ext cx="664" cy="328"/>
            </a:xfrm>
            <a:prstGeom prst="rect">
              <a:avLst/>
            </a:prstGeom>
            <a:solidFill>
              <a:schemeClr val="bg1"/>
            </a:solidFill>
            <a:ln w="12700">
              <a:solidFill>
                <a:schemeClr val="tx1"/>
              </a:solidFill>
              <a:miter lim="800000"/>
              <a:headEnd/>
              <a:tailEnd/>
            </a:ln>
            <a:effectLst/>
          </p:spPr>
          <p:txBody>
            <a:bodyPr wrap="none" anchor="ctr"/>
            <a:lstStyle/>
            <a:p>
              <a:endParaRPr lang="zh-TW" altLang="en-US"/>
            </a:p>
          </p:txBody>
        </p:sp>
        <p:sp>
          <p:nvSpPr>
            <p:cNvPr id="83" name="Rectangle 155"/>
            <p:cNvSpPr>
              <a:spLocks noChangeArrowheads="1"/>
            </p:cNvSpPr>
            <p:nvPr/>
          </p:nvSpPr>
          <p:spPr bwMode="auto">
            <a:xfrm>
              <a:off x="536" y="3451"/>
              <a:ext cx="618" cy="160"/>
            </a:xfrm>
            <a:prstGeom prst="rect">
              <a:avLst/>
            </a:prstGeom>
            <a:noFill/>
            <a:ln w="12700">
              <a:noFill/>
              <a:miter lim="800000"/>
              <a:headEnd/>
              <a:tailEnd/>
            </a:ln>
            <a:effectLst/>
          </p:spPr>
          <p:txBody>
            <a:bodyPr wrap="none" lIns="90488" tIns="44450" rIns="90488" bIns="44450">
              <a:spAutoFit/>
            </a:bodyPr>
            <a:lstStyle/>
            <a:p>
              <a:pPr algn="l" defTabSz="762000"/>
              <a:r>
                <a:rPr lang="zh-CN" altLang="de-DE" sz="1200" b="0" dirty="0"/>
                <a:t>        </a:t>
              </a:r>
              <a:r>
                <a:rPr lang="zh-CN" altLang="de-DE" sz="1200" b="0" dirty="0">
                  <a:ea typeface="黑体" pitchFamily="49" charset="-122"/>
                </a:rPr>
                <a:t>物理量</a:t>
              </a:r>
              <a:endParaRPr lang="zh-CN" altLang="zh-CN" sz="1200" b="0" dirty="0"/>
            </a:p>
          </p:txBody>
        </p:sp>
        <p:grpSp>
          <p:nvGrpSpPr>
            <p:cNvPr id="84" name="Group 156"/>
            <p:cNvGrpSpPr>
              <a:grpSpLocks/>
            </p:cNvGrpSpPr>
            <p:nvPr/>
          </p:nvGrpSpPr>
          <p:grpSpPr bwMode="auto">
            <a:xfrm>
              <a:off x="960" y="2836"/>
              <a:ext cx="0" cy="520"/>
              <a:chOff x="960" y="2836"/>
              <a:chExt cx="0" cy="520"/>
            </a:xfrm>
          </p:grpSpPr>
          <p:sp>
            <p:nvSpPr>
              <p:cNvPr id="86" name="Line 157"/>
              <p:cNvSpPr>
                <a:spLocks noChangeShapeType="1"/>
              </p:cNvSpPr>
              <p:nvPr/>
            </p:nvSpPr>
            <p:spPr bwMode="auto">
              <a:xfrm>
                <a:off x="960" y="2836"/>
                <a:ext cx="0" cy="256"/>
              </a:xfrm>
              <a:prstGeom prst="line">
                <a:avLst/>
              </a:prstGeom>
              <a:noFill/>
              <a:ln w="12700">
                <a:solidFill>
                  <a:schemeClr val="tx1"/>
                </a:solidFill>
                <a:prstDash val="sysDot"/>
                <a:round/>
                <a:headEnd/>
                <a:tailEnd/>
              </a:ln>
              <a:effectLst/>
            </p:spPr>
            <p:txBody>
              <a:bodyPr wrap="none" anchor="ctr"/>
              <a:lstStyle/>
              <a:p>
                <a:endParaRPr lang="zh-TW" altLang="en-US"/>
              </a:p>
            </p:txBody>
          </p:sp>
          <p:sp>
            <p:nvSpPr>
              <p:cNvPr id="87" name="Line 158"/>
              <p:cNvSpPr>
                <a:spLocks noChangeShapeType="1"/>
              </p:cNvSpPr>
              <p:nvPr/>
            </p:nvSpPr>
            <p:spPr bwMode="auto">
              <a:xfrm>
                <a:off x="960" y="3100"/>
                <a:ext cx="0" cy="256"/>
              </a:xfrm>
              <a:prstGeom prst="line">
                <a:avLst/>
              </a:prstGeom>
              <a:noFill/>
              <a:ln w="12700">
                <a:solidFill>
                  <a:schemeClr val="tx1"/>
                </a:solidFill>
                <a:prstDash val="sysDot"/>
                <a:round/>
                <a:headEnd/>
                <a:tailEnd/>
              </a:ln>
              <a:effectLst/>
            </p:spPr>
            <p:txBody>
              <a:bodyPr wrap="none" anchor="ctr"/>
              <a:lstStyle/>
              <a:p>
                <a:endParaRPr lang="zh-TW" altLang="en-US"/>
              </a:p>
            </p:txBody>
          </p:sp>
        </p:grpSp>
        <p:sp>
          <p:nvSpPr>
            <p:cNvPr id="85" name="AutoShape 159"/>
            <p:cNvSpPr>
              <a:spLocks noChangeArrowheads="1"/>
            </p:cNvSpPr>
            <p:nvPr/>
          </p:nvSpPr>
          <p:spPr bwMode="auto">
            <a:xfrm flipH="1">
              <a:off x="1252" y="3460"/>
              <a:ext cx="136" cy="88"/>
            </a:xfrm>
            <a:prstGeom prst="rightArrow">
              <a:avLst>
                <a:gd name="adj1" fmla="val 50000"/>
                <a:gd name="adj2" fmla="val 77280"/>
              </a:avLst>
            </a:prstGeom>
            <a:solidFill>
              <a:srgbClr val="FFFF66"/>
            </a:solidFill>
            <a:ln w="12700">
              <a:solidFill>
                <a:schemeClr val="hlink"/>
              </a:solidFill>
              <a:miter lim="800000"/>
              <a:headEnd/>
              <a:tailEnd/>
            </a:ln>
            <a:effectLst/>
          </p:spPr>
          <p:txBody>
            <a:bodyPr wrap="none" anchor="ctr"/>
            <a:lstStyle/>
            <a:p>
              <a:endParaRPr lang="zh-TW" altLang="en-US"/>
            </a:p>
          </p:txBody>
        </p:sp>
      </p:grpSp>
      <p:sp>
        <p:nvSpPr>
          <p:cNvPr id="88" name="Rectangle 162"/>
          <p:cNvSpPr>
            <a:spLocks noChangeAspect="1" noChangeArrowheads="1"/>
          </p:cNvSpPr>
          <p:nvPr/>
        </p:nvSpPr>
        <p:spPr bwMode="auto">
          <a:xfrm>
            <a:off x="7177608" y="2852936"/>
            <a:ext cx="1066800" cy="228600"/>
          </a:xfrm>
          <a:prstGeom prst="rect">
            <a:avLst/>
          </a:prstGeom>
          <a:noFill/>
          <a:ln w="12700">
            <a:solidFill>
              <a:schemeClr val="hlink"/>
            </a:solidFill>
            <a:miter lim="800000"/>
            <a:headEnd/>
            <a:tailEnd/>
          </a:ln>
          <a:effectLst/>
        </p:spPr>
        <p:txBody>
          <a:bodyPr wrap="none" anchor="ctr"/>
          <a:lstStyle/>
          <a:p>
            <a:endParaRPr lang="zh-TW" altLang="en-US"/>
          </a:p>
        </p:txBody>
      </p:sp>
      <p:sp>
        <p:nvSpPr>
          <p:cNvPr id="89" name="Rectangle 163"/>
          <p:cNvSpPr>
            <a:spLocks noChangeAspect="1" noChangeArrowheads="1"/>
          </p:cNvSpPr>
          <p:nvPr/>
        </p:nvSpPr>
        <p:spPr bwMode="auto">
          <a:xfrm>
            <a:off x="7092280" y="6008712"/>
            <a:ext cx="1066800" cy="228600"/>
          </a:xfrm>
          <a:prstGeom prst="rect">
            <a:avLst/>
          </a:prstGeom>
          <a:noFill/>
          <a:ln w="12700">
            <a:solidFill>
              <a:schemeClr val="hlink"/>
            </a:solidFill>
            <a:miter lim="800000"/>
            <a:headEnd/>
            <a:tailEnd/>
          </a:ln>
          <a:effectLst/>
        </p:spPr>
        <p:txBody>
          <a:bodyPr wrap="none" anchor="ctr"/>
          <a:lstStyle/>
          <a:p>
            <a:endParaRPr lang="zh-TW" altLang="en-US"/>
          </a:p>
        </p:txBody>
      </p:sp>
      <p:sp>
        <p:nvSpPr>
          <p:cNvPr id="90" name="Text Box 209"/>
          <p:cNvSpPr txBox="1">
            <a:spLocks noChangeAspect="1" noChangeArrowheads="1"/>
          </p:cNvSpPr>
          <p:nvPr/>
        </p:nvSpPr>
        <p:spPr bwMode="auto">
          <a:xfrm>
            <a:off x="7581007" y="3206974"/>
            <a:ext cx="241300" cy="2867025"/>
          </a:xfrm>
          <a:prstGeom prst="rect">
            <a:avLst/>
          </a:prstGeom>
          <a:noFill/>
          <a:ln w="12700">
            <a:noFill/>
            <a:miter lim="800000"/>
            <a:headEnd/>
            <a:tailEnd/>
          </a:ln>
          <a:effectLst/>
        </p:spPr>
        <p:txBody>
          <a:bodyPr wrap="none" anchor="ctr">
            <a:spAutoFit/>
          </a:bodyPr>
          <a:lstStyle/>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a:p>
            <a:pPr defTabSz="762000">
              <a:lnSpc>
                <a:spcPct val="30000"/>
              </a:lnSpc>
            </a:pPr>
            <a:r>
              <a:rPr lang="zh-CN" altLang="de-DE" sz="1600" dirty="0">
                <a:solidFill>
                  <a:schemeClr val="hlink"/>
                </a:solidFill>
              </a:rPr>
              <a:t>.</a:t>
            </a:r>
          </a:p>
        </p:txBody>
      </p:sp>
      <p:grpSp>
        <p:nvGrpSpPr>
          <p:cNvPr id="99" name="群組 98"/>
          <p:cNvGrpSpPr/>
          <p:nvPr/>
        </p:nvGrpSpPr>
        <p:grpSpPr>
          <a:xfrm>
            <a:off x="8244408" y="2852936"/>
            <a:ext cx="821705" cy="3384376"/>
            <a:chOff x="8244408" y="2852936"/>
            <a:chExt cx="821705" cy="3384376"/>
          </a:xfrm>
        </p:grpSpPr>
        <p:sp>
          <p:nvSpPr>
            <p:cNvPr id="95" name="右大括弧 94"/>
            <p:cNvSpPr/>
            <p:nvPr/>
          </p:nvSpPr>
          <p:spPr>
            <a:xfrm>
              <a:off x="8244408" y="2852936"/>
              <a:ext cx="467544" cy="3384376"/>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96" name="矩形 95"/>
            <p:cNvSpPr/>
            <p:nvPr/>
          </p:nvSpPr>
          <p:spPr>
            <a:xfrm>
              <a:off x="8604448" y="4069521"/>
              <a:ext cx="461665" cy="1015663"/>
            </a:xfrm>
            <a:prstGeom prst="rect">
              <a:avLst/>
            </a:prstGeom>
          </p:spPr>
          <p:txBody>
            <a:bodyPr vert="eaVert" wrap="none">
              <a:spAutoFit/>
            </a:bodyPr>
            <a:lstStyle/>
            <a:p>
              <a:pPr defTabSz="762000"/>
              <a:r>
                <a:rPr lang="zh-TW" altLang="en-US" dirty="0" smtClean="0"/>
                <a:t>掃描週期</a:t>
              </a:r>
              <a:endParaRPr lang="de-DE" altLang="zh-CN"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left)">
                                      <p:cBhvr>
                                        <p:cTn id="17" dur="500"/>
                                        <p:tgtEl>
                                          <p:spTgt spid="67"/>
                                        </p:tgtEl>
                                      </p:cBhvr>
                                    </p:animEffect>
                                  </p:childTnLst>
                                </p:cTn>
                              </p:par>
                              <p:par>
                                <p:cTn id="18" presetID="1" presetClass="entr" presetSubtype="0" fill="hold" grpId="0" nodeType="withEffect">
                                  <p:stCondLst>
                                    <p:cond delay="0"/>
                                  </p:stCondLst>
                                  <p:childTnLst>
                                    <p:set>
                                      <p:cBhvr>
                                        <p:cTn id="19" dur="1" fill="hold">
                                          <p:stCondLst>
                                            <p:cond delay="499"/>
                                          </p:stCondLst>
                                        </p:cTn>
                                        <p:tgtEl>
                                          <p:spTgt spid="90">
                                            <p:txEl>
                                              <p:pRg st="0" end="0"/>
                                            </p:txEl>
                                          </p:spTgt>
                                        </p:tgtEl>
                                        <p:attrNameLst>
                                          <p:attrName>style.visibility</p:attrName>
                                        </p:attrNameLst>
                                      </p:cBhvr>
                                      <p:to>
                                        <p:strVal val="visible"/>
                                      </p:to>
                                    </p:set>
                                  </p:childTnLst>
                                  <p:subTnLst>
                                    <p:set>
                                      <p:cBhvr override="childStyle">
                                        <p:cTn dur="1" fill="hold" display="0" masterRel="sameClick" afterEffect="1">
                                          <p:stCondLst>
                                            <p:cond evt="end" delay="0">
                                              <p:tn val="18"/>
                                            </p:cond>
                                          </p:stCondLst>
                                        </p:cTn>
                                        <p:tgtEl>
                                          <p:spTgt spid="90">
                                            <p:txEl>
                                              <p:pRg st="0" end="0"/>
                                            </p:txEl>
                                          </p:spTgt>
                                        </p:tgtEl>
                                        <p:attrNameLst>
                                          <p:attrName>style.visibility</p:attrName>
                                        </p:attrNameLst>
                                      </p:cBhvr>
                                      <p:to>
                                        <p:strVal val="hidden"/>
                                      </p:to>
                                    </p:set>
                                  </p:subTnLst>
                                </p:cTn>
                              </p:par>
                              <p:par>
                                <p:cTn id="20" presetID="1" presetClass="entr" presetSubtype="0" fill="hold" grpId="0" nodeType="withEffect">
                                  <p:stCondLst>
                                    <p:cond delay="0"/>
                                  </p:stCondLst>
                                  <p:childTnLst>
                                    <p:set>
                                      <p:cBhvr>
                                        <p:cTn id="21" dur="1" fill="hold">
                                          <p:stCondLst>
                                            <p:cond delay="499"/>
                                          </p:stCondLst>
                                        </p:cTn>
                                        <p:tgtEl>
                                          <p:spTgt spid="90">
                                            <p:txEl>
                                              <p:pRg st="1" end="1"/>
                                            </p:txEl>
                                          </p:spTgt>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90">
                                            <p:txEl>
                                              <p:pRg st="1" end="1"/>
                                            </p:txEl>
                                          </p:spTgt>
                                        </p:tgtEl>
                                        <p:attrNameLst>
                                          <p:attrName>style.visibility</p:attrName>
                                        </p:attrNameLst>
                                      </p:cBhvr>
                                      <p:to>
                                        <p:strVal val="hidden"/>
                                      </p:to>
                                    </p:set>
                                  </p:subTnLst>
                                </p:cTn>
                              </p:par>
                              <p:par>
                                <p:cTn id="22" presetID="1" presetClass="entr" presetSubtype="0" fill="hold" grpId="0" nodeType="withEffect">
                                  <p:stCondLst>
                                    <p:cond delay="0"/>
                                  </p:stCondLst>
                                  <p:childTnLst>
                                    <p:set>
                                      <p:cBhvr>
                                        <p:cTn id="23" dur="1" fill="hold">
                                          <p:stCondLst>
                                            <p:cond delay="499"/>
                                          </p:stCondLst>
                                        </p:cTn>
                                        <p:tgtEl>
                                          <p:spTgt spid="90">
                                            <p:txEl>
                                              <p:pRg st="2" end="2"/>
                                            </p:txEl>
                                          </p:spTgt>
                                        </p:tgtEl>
                                        <p:attrNameLst>
                                          <p:attrName>style.visibility</p:attrName>
                                        </p:attrNameLst>
                                      </p:cBhvr>
                                      <p:to>
                                        <p:strVal val="visible"/>
                                      </p:to>
                                    </p:set>
                                  </p:childTnLst>
                                  <p:subTnLst>
                                    <p:set>
                                      <p:cBhvr override="childStyle">
                                        <p:cTn dur="1" fill="hold" display="0" masterRel="sameClick" afterEffect="1">
                                          <p:stCondLst>
                                            <p:cond evt="end" delay="0">
                                              <p:tn val="22"/>
                                            </p:cond>
                                          </p:stCondLst>
                                        </p:cTn>
                                        <p:tgtEl>
                                          <p:spTgt spid="90">
                                            <p:txEl>
                                              <p:pRg st="2" end="2"/>
                                            </p:txEl>
                                          </p:spTgt>
                                        </p:tgtEl>
                                        <p:attrNameLst>
                                          <p:attrName>style.visibility</p:attrName>
                                        </p:attrNameLst>
                                      </p:cBhvr>
                                      <p:to>
                                        <p:strVal val="hidden"/>
                                      </p:to>
                                    </p:set>
                                  </p:subTnLst>
                                </p:cTn>
                              </p:par>
                              <p:par>
                                <p:cTn id="24" presetID="1" presetClass="entr" presetSubtype="0" fill="hold" grpId="0" nodeType="withEffect">
                                  <p:stCondLst>
                                    <p:cond delay="0"/>
                                  </p:stCondLst>
                                  <p:childTnLst>
                                    <p:set>
                                      <p:cBhvr>
                                        <p:cTn id="25" dur="1" fill="hold">
                                          <p:stCondLst>
                                            <p:cond delay="499"/>
                                          </p:stCondLst>
                                        </p:cTn>
                                        <p:tgtEl>
                                          <p:spTgt spid="90">
                                            <p:txEl>
                                              <p:pRg st="3" end="3"/>
                                            </p:txEl>
                                          </p:spTgt>
                                        </p:tgtEl>
                                        <p:attrNameLst>
                                          <p:attrName>style.visibility</p:attrName>
                                        </p:attrNameLst>
                                      </p:cBhvr>
                                      <p:to>
                                        <p:strVal val="visible"/>
                                      </p:to>
                                    </p:set>
                                  </p:childTnLst>
                                  <p:subTnLst>
                                    <p:set>
                                      <p:cBhvr override="childStyle">
                                        <p:cTn dur="1" fill="hold" display="0" masterRel="sameClick" afterEffect="1">
                                          <p:stCondLst>
                                            <p:cond evt="end" delay="0">
                                              <p:tn val="24"/>
                                            </p:cond>
                                          </p:stCondLst>
                                        </p:cTn>
                                        <p:tgtEl>
                                          <p:spTgt spid="90">
                                            <p:txEl>
                                              <p:pRg st="3" end="3"/>
                                            </p:txEl>
                                          </p:spTgt>
                                        </p:tgtEl>
                                        <p:attrNameLst>
                                          <p:attrName>style.visibility</p:attrName>
                                        </p:attrNameLst>
                                      </p:cBhvr>
                                      <p:to>
                                        <p:strVal val="hidden"/>
                                      </p:to>
                                    </p:set>
                                  </p:subTnLst>
                                </p:cTn>
                              </p:par>
                              <p:par>
                                <p:cTn id="26" presetID="1" presetClass="entr" presetSubtype="0" fill="hold" grpId="0" nodeType="withEffect">
                                  <p:stCondLst>
                                    <p:cond delay="0"/>
                                  </p:stCondLst>
                                  <p:childTnLst>
                                    <p:set>
                                      <p:cBhvr>
                                        <p:cTn id="27" dur="1" fill="hold">
                                          <p:stCondLst>
                                            <p:cond delay="499"/>
                                          </p:stCondLst>
                                        </p:cTn>
                                        <p:tgtEl>
                                          <p:spTgt spid="90">
                                            <p:txEl>
                                              <p:pRg st="4" end="4"/>
                                            </p:txEl>
                                          </p:spTgt>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90">
                                            <p:txEl>
                                              <p:pRg st="4" end="4"/>
                                            </p:txEl>
                                          </p:spTgt>
                                        </p:tgtEl>
                                        <p:attrNameLst>
                                          <p:attrName>style.visibility</p:attrName>
                                        </p:attrNameLst>
                                      </p:cBhvr>
                                      <p:to>
                                        <p:strVal val="hidden"/>
                                      </p:to>
                                    </p:set>
                                  </p:subTnLst>
                                </p:cTn>
                              </p:par>
                              <p:par>
                                <p:cTn id="28" presetID="1" presetClass="entr" presetSubtype="0" fill="hold" grpId="0" nodeType="withEffect">
                                  <p:stCondLst>
                                    <p:cond delay="0"/>
                                  </p:stCondLst>
                                  <p:childTnLst>
                                    <p:set>
                                      <p:cBhvr>
                                        <p:cTn id="29" dur="1" fill="hold">
                                          <p:stCondLst>
                                            <p:cond delay="499"/>
                                          </p:stCondLst>
                                        </p:cTn>
                                        <p:tgtEl>
                                          <p:spTgt spid="90">
                                            <p:txEl>
                                              <p:pRg st="5" end="5"/>
                                            </p:txEl>
                                          </p:spTgt>
                                        </p:tgtEl>
                                        <p:attrNameLst>
                                          <p:attrName>style.visibility</p:attrName>
                                        </p:attrNameLst>
                                      </p:cBhvr>
                                      <p:to>
                                        <p:strVal val="visible"/>
                                      </p:to>
                                    </p:set>
                                  </p:childTnLst>
                                  <p:subTnLst>
                                    <p:set>
                                      <p:cBhvr override="childStyle">
                                        <p:cTn dur="1" fill="hold" display="0" masterRel="sameClick" afterEffect="1">
                                          <p:stCondLst>
                                            <p:cond evt="end" delay="0">
                                              <p:tn val="28"/>
                                            </p:cond>
                                          </p:stCondLst>
                                        </p:cTn>
                                        <p:tgtEl>
                                          <p:spTgt spid="90">
                                            <p:txEl>
                                              <p:pRg st="5" end="5"/>
                                            </p:txEl>
                                          </p:spTgt>
                                        </p:tgtEl>
                                        <p:attrNameLst>
                                          <p:attrName>style.visibility</p:attrName>
                                        </p:attrNameLst>
                                      </p:cBhvr>
                                      <p:to>
                                        <p:strVal val="hidden"/>
                                      </p:to>
                                    </p:set>
                                  </p:subTnLst>
                                </p:cTn>
                              </p:par>
                              <p:par>
                                <p:cTn id="30" presetID="1" presetClass="entr" presetSubtype="0" fill="hold" grpId="0" nodeType="withEffect">
                                  <p:stCondLst>
                                    <p:cond delay="0"/>
                                  </p:stCondLst>
                                  <p:childTnLst>
                                    <p:set>
                                      <p:cBhvr>
                                        <p:cTn id="31" dur="1" fill="hold">
                                          <p:stCondLst>
                                            <p:cond delay="499"/>
                                          </p:stCondLst>
                                        </p:cTn>
                                        <p:tgtEl>
                                          <p:spTgt spid="90">
                                            <p:txEl>
                                              <p:pRg st="6" end="6"/>
                                            </p:txEl>
                                          </p:spTgt>
                                        </p:tgtEl>
                                        <p:attrNameLst>
                                          <p:attrName>style.visibility</p:attrName>
                                        </p:attrNameLst>
                                      </p:cBhvr>
                                      <p:to>
                                        <p:strVal val="visible"/>
                                      </p:to>
                                    </p:set>
                                  </p:childTnLst>
                                  <p:subTnLst>
                                    <p:set>
                                      <p:cBhvr override="childStyle">
                                        <p:cTn dur="1" fill="hold" display="0" masterRel="sameClick" afterEffect="1">
                                          <p:stCondLst>
                                            <p:cond evt="end" delay="0">
                                              <p:tn val="30"/>
                                            </p:cond>
                                          </p:stCondLst>
                                        </p:cTn>
                                        <p:tgtEl>
                                          <p:spTgt spid="90">
                                            <p:txEl>
                                              <p:pRg st="6" end="6"/>
                                            </p:txEl>
                                          </p:spTgt>
                                        </p:tgtEl>
                                        <p:attrNameLst>
                                          <p:attrName>style.visibility</p:attrName>
                                        </p:attrNameLst>
                                      </p:cBhvr>
                                      <p:to>
                                        <p:strVal val="hidden"/>
                                      </p:to>
                                    </p:set>
                                  </p:subTnLst>
                                </p:cTn>
                              </p:par>
                              <p:par>
                                <p:cTn id="32" presetID="1" presetClass="entr" presetSubtype="0" fill="hold" grpId="0" nodeType="withEffect">
                                  <p:stCondLst>
                                    <p:cond delay="0"/>
                                  </p:stCondLst>
                                  <p:childTnLst>
                                    <p:set>
                                      <p:cBhvr>
                                        <p:cTn id="33" dur="1" fill="hold">
                                          <p:stCondLst>
                                            <p:cond delay="499"/>
                                          </p:stCondLst>
                                        </p:cTn>
                                        <p:tgtEl>
                                          <p:spTgt spid="90">
                                            <p:txEl>
                                              <p:pRg st="7" end="7"/>
                                            </p:txEl>
                                          </p:spTgt>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90">
                                            <p:txEl>
                                              <p:pRg st="7" end="7"/>
                                            </p:txEl>
                                          </p:spTgt>
                                        </p:tgtEl>
                                        <p:attrNameLst>
                                          <p:attrName>style.visibility</p:attrName>
                                        </p:attrNameLst>
                                      </p:cBhvr>
                                      <p:to>
                                        <p:strVal val="hidden"/>
                                      </p:to>
                                    </p:set>
                                  </p:subTnLst>
                                </p:cTn>
                              </p:par>
                              <p:par>
                                <p:cTn id="34" presetID="1" presetClass="entr" presetSubtype="0" fill="hold" grpId="0" nodeType="withEffect">
                                  <p:stCondLst>
                                    <p:cond delay="0"/>
                                  </p:stCondLst>
                                  <p:childTnLst>
                                    <p:set>
                                      <p:cBhvr>
                                        <p:cTn id="35" dur="1" fill="hold">
                                          <p:stCondLst>
                                            <p:cond delay="499"/>
                                          </p:stCondLst>
                                        </p:cTn>
                                        <p:tgtEl>
                                          <p:spTgt spid="90">
                                            <p:txEl>
                                              <p:pRg st="8" end="8"/>
                                            </p:txEl>
                                          </p:spTgt>
                                        </p:tgtEl>
                                        <p:attrNameLst>
                                          <p:attrName>style.visibility</p:attrName>
                                        </p:attrNameLst>
                                      </p:cBhvr>
                                      <p:to>
                                        <p:strVal val="visible"/>
                                      </p:to>
                                    </p:set>
                                  </p:childTnLst>
                                  <p:subTnLst>
                                    <p:set>
                                      <p:cBhvr override="childStyle">
                                        <p:cTn dur="1" fill="hold" display="0" masterRel="sameClick" afterEffect="1">
                                          <p:stCondLst>
                                            <p:cond evt="end" delay="0">
                                              <p:tn val="34"/>
                                            </p:cond>
                                          </p:stCondLst>
                                        </p:cTn>
                                        <p:tgtEl>
                                          <p:spTgt spid="90">
                                            <p:txEl>
                                              <p:pRg st="8" end="8"/>
                                            </p:txEl>
                                          </p:spTgt>
                                        </p:tgtEl>
                                        <p:attrNameLst>
                                          <p:attrName>style.visibility</p:attrName>
                                        </p:attrNameLst>
                                      </p:cBhvr>
                                      <p:to>
                                        <p:strVal val="hidden"/>
                                      </p:to>
                                    </p:set>
                                  </p:subTnLst>
                                </p:cTn>
                              </p:par>
                              <p:par>
                                <p:cTn id="36" presetID="1" presetClass="entr" presetSubtype="0" fill="hold" grpId="0" nodeType="withEffect">
                                  <p:stCondLst>
                                    <p:cond delay="0"/>
                                  </p:stCondLst>
                                  <p:childTnLst>
                                    <p:set>
                                      <p:cBhvr>
                                        <p:cTn id="37" dur="1" fill="hold">
                                          <p:stCondLst>
                                            <p:cond delay="499"/>
                                          </p:stCondLst>
                                        </p:cTn>
                                        <p:tgtEl>
                                          <p:spTgt spid="90">
                                            <p:txEl>
                                              <p:pRg st="9" end="9"/>
                                            </p:txEl>
                                          </p:spTgt>
                                        </p:tgtEl>
                                        <p:attrNameLst>
                                          <p:attrName>style.visibility</p:attrName>
                                        </p:attrNameLst>
                                      </p:cBhvr>
                                      <p:to>
                                        <p:strVal val="visible"/>
                                      </p:to>
                                    </p:set>
                                  </p:childTnLst>
                                  <p:subTnLst>
                                    <p:set>
                                      <p:cBhvr override="childStyle">
                                        <p:cTn dur="1" fill="hold" display="0" masterRel="sameClick" afterEffect="1">
                                          <p:stCondLst>
                                            <p:cond evt="end" delay="0">
                                              <p:tn val="36"/>
                                            </p:cond>
                                          </p:stCondLst>
                                        </p:cTn>
                                        <p:tgtEl>
                                          <p:spTgt spid="90">
                                            <p:txEl>
                                              <p:pRg st="9" end="9"/>
                                            </p:txEl>
                                          </p:spTgt>
                                        </p:tgtEl>
                                        <p:attrNameLst>
                                          <p:attrName>style.visibility</p:attrName>
                                        </p:attrNameLst>
                                      </p:cBhvr>
                                      <p:to>
                                        <p:strVal val="hidden"/>
                                      </p:to>
                                    </p:set>
                                  </p:subTnLst>
                                </p:cTn>
                              </p:par>
                              <p:par>
                                <p:cTn id="38" presetID="1" presetClass="entr" presetSubtype="0" fill="hold" grpId="0" nodeType="withEffect">
                                  <p:stCondLst>
                                    <p:cond delay="0"/>
                                  </p:stCondLst>
                                  <p:childTnLst>
                                    <p:set>
                                      <p:cBhvr>
                                        <p:cTn id="39" dur="1" fill="hold">
                                          <p:stCondLst>
                                            <p:cond delay="499"/>
                                          </p:stCondLst>
                                        </p:cTn>
                                        <p:tgtEl>
                                          <p:spTgt spid="90">
                                            <p:txEl>
                                              <p:pRg st="10" end="10"/>
                                            </p:txEl>
                                          </p:spTgt>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90">
                                            <p:txEl>
                                              <p:pRg st="10" end="10"/>
                                            </p:txEl>
                                          </p:spTgt>
                                        </p:tgtEl>
                                        <p:attrNameLst>
                                          <p:attrName>style.visibility</p:attrName>
                                        </p:attrNameLst>
                                      </p:cBhvr>
                                      <p:to>
                                        <p:strVal val="hidden"/>
                                      </p:to>
                                    </p:set>
                                  </p:subTnLst>
                                </p:cTn>
                              </p:par>
                              <p:par>
                                <p:cTn id="40" presetID="1" presetClass="entr" presetSubtype="0" fill="hold" grpId="0" nodeType="withEffect">
                                  <p:stCondLst>
                                    <p:cond delay="0"/>
                                  </p:stCondLst>
                                  <p:childTnLst>
                                    <p:set>
                                      <p:cBhvr>
                                        <p:cTn id="41" dur="1" fill="hold">
                                          <p:stCondLst>
                                            <p:cond delay="499"/>
                                          </p:stCondLst>
                                        </p:cTn>
                                        <p:tgtEl>
                                          <p:spTgt spid="90">
                                            <p:txEl>
                                              <p:pRg st="11" end="11"/>
                                            </p:txEl>
                                          </p:spTgt>
                                        </p:tgtEl>
                                        <p:attrNameLst>
                                          <p:attrName>style.visibility</p:attrName>
                                        </p:attrNameLst>
                                      </p:cBhvr>
                                      <p:to>
                                        <p:strVal val="visible"/>
                                      </p:to>
                                    </p:set>
                                  </p:childTnLst>
                                  <p:subTnLst>
                                    <p:set>
                                      <p:cBhvr override="childStyle">
                                        <p:cTn dur="1" fill="hold" display="0" masterRel="sameClick" afterEffect="1">
                                          <p:stCondLst>
                                            <p:cond evt="end" delay="0">
                                              <p:tn val="40"/>
                                            </p:cond>
                                          </p:stCondLst>
                                        </p:cTn>
                                        <p:tgtEl>
                                          <p:spTgt spid="90">
                                            <p:txEl>
                                              <p:pRg st="11" end="11"/>
                                            </p:txEl>
                                          </p:spTgt>
                                        </p:tgtEl>
                                        <p:attrNameLst>
                                          <p:attrName>style.visibility</p:attrName>
                                        </p:attrNameLst>
                                      </p:cBhvr>
                                      <p:to>
                                        <p:strVal val="hidden"/>
                                      </p:to>
                                    </p:set>
                                  </p:subTnLst>
                                </p:cTn>
                              </p:par>
                              <p:par>
                                <p:cTn id="42" presetID="1" presetClass="entr" presetSubtype="0" fill="hold" grpId="0" nodeType="withEffect">
                                  <p:stCondLst>
                                    <p:cond delay="0"/>
                                  </p:stCondLst>
                                  <p:childTnLst>
                                    <p:set>
                                      <p:cBhvr>
                                        <p:cTn id="43" dur="1" fill="hold">
                                          <p:stCondLst>
                                            <p:cond delay="499"/>
                                          </p:stCondLst>
                                        </p:cTn>
                                        <p:tgtEl>
                                          <p:spTgt spid="90">
                                            <p:txEl>
                                              <p:pRg st="12" end="12"/>
                                            </p:txEl>
                                          </p:spTgt>
                                        </p:tgtEl>
                                        <p:attrNameLst>
                                          <p:attrName>style.visibility</p:attrName>
                                        </p:attrNameLst>
                                      </p:cBhvr>
                                      <p:to>
                                        <p:strVal val="visible"/>
                                      </p:to>
                                    </p:set>
                                  </p:childTnLst>
                                  <p:subTnLst>
                                    <p:set>
                                      <p:cBhvr override="childStyle">
                                        <p:cTn dur="1" fill="hold" display="0" masterRel="sameClick" afterEffect="1">
                                          <p:stCondLst>
                                            <p:cond evt="end" delay="0">
                                              <p:tn val="42"/>
                                            </p:cond>
                                          </p:stCondLst>
                                        </p:cTn>
                                        <p:tgtEl>
                                          <p:spTgt spid="90">
                                            <p:txEl>
                                              <p:pRg st="12" end="12"/>
                                            </p:txEl>
                                          </p:spTgt>
                                        </p:tgtEl>
                                        <p:attrNameLst>
                                          <p:attrName>style.visibility</p:attrName>
                                        </p:attrNameLst>
                                      </p:cBhvr>
                                      <p:to>
                                        <p:strVal val="hidden"/>
                                      </p:to>
                                    </p:set>
                                  </p:subTnLst>
                                </p:cTn>
                              </p:par>
                              <p:par>
                                <p:cTn id="44" presetID="1" presetClass="entr" presetSubtype="0" fill="hold" grpId="0" nodeType="withEffect">
                                  <p:stCondLst>
                                    <p:cond delay="0"/>
                                  </p:stCondLst>
                                  <p:childTnLst>
                                    <p:set>
                                      <p:cBhvr>
                                        <p:cTn id="45" dur="1" fill="hold">
                                          <p:stCondLst>
                                            <p:cond delay="499"/>
                                          </p:stCondLst>
                                        </p:cTn>
                                        <p:tgtEl>
                                          <p:spTgt spid="90">
                                            <p:txEl>
                                              <p:pRg st="13" end="13"/>
                                            </p:txEl>
                                          </p:spTgt>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90">
                                            <p:txEl>
                                              <p:pRg st="13" end="13"/>
                                            </p:txEl>
                                          </p:spTgt>
                                        </p:tgtEl>
                                        <p:attrNameLst>
                                          <p:attrName>style.visibility</p:attrName>
                                        </p:attrNameLst>
                                      </p:cBhvr>
                                      <p:to>
                                        <p:strVal val="hidden"/>
                                      </p:to>
                                    </p:set>
                                  </p:subTnLst>
                                </p:cTn>
                              </p:par>
                              <p:par>
                                <p:cTn id="46" presetID="1" presetClass="entr" presetSubtype="0" fill="hold" grpId="0" nodeType="withEffect">
                                  <p:stCondLst>
                                    <p:cond delay="0"/>
                                  </p:stCondLst>
                                  <p:childTnLst>
                                    <p:set>
                                      <p:cBhvr>
                                        <p:cTn id="47" dur="1" fill="hold">
                                          <p:stCondLst>
                                            <p:cond delay="499"/>
                                          </p:stCondLst>
                                        </p:cTn>
                                        <p:tgtEl>
                                          <p:spTgt spid="90">
                                            <p:txEl>
                                              <p:pRg st="14" end="14"/>
                                            </p:txEl>
                                          </p:spTgt>
                                        </p:tgtEl>
                                        <p:attrNameLst>
                                          <p:attrName>style.visibility</p:attrName>
                                        </p:attrNameLst>
                                      </p:cBhvr>
                                      <p:to>
                                        <p:strVal val="visible"/>
                                      </p:to>
                                    </p:set>
                                  </p:childTnLst>
                                  <p:subTnLst>
                                    <p:set>
                                      <p:cBhvr override="childStyle">
                                        <p:cTn dur="1" fill="hold" display="0" masterRel="sameClick" afterEffect="1">
                                          <p:stCondLst>
                                            <p:cond evt="end" delay="0">
                                              <p:tn val="46"/>
                                            </p:cond>
                                          </p:stCondLst>
                                        </p:cTn>
                                        <p:tgtEl>
                                          <p:spTgt spid="90">
                                            <p:txEl>
                                              <p:pRg st="14" end="14"/>
                                            </p:txEl>
                                          </p:spTgt>
                                        </p:tgtEl>
                                        <p:attrNameLst>
                                          <p:attrName>style.visibility</p:attrName>
                                        </p:attrNameLst>
                                      </p:cBhvr>
                                      <p:to>
                                        <p:strVal val="hidden"/>
                                      </p:to>
                                    </p:set>
                                  </p:subTnLst>
                                </p:cTn>
                              </p:par>
                              <p:par>
                                <p:cTn id="48" presetID="1" presetClass="entr" presetSubtype="0" fill="hold" grpId="0" nodeType="withEffect">
                                  <p:stCondLst>
                                    <p:cond delay="0"/>
                                  </p:stCondLst>
                                  <p:childTnLst>
                                    <p:set>
                                      <p:cBhvr>
                                        <p:cTn id="49" dur="1" fill="hold">
                                          <p:stCondLst>
                                            <p:cond delay="499"/>
                                          </p:stCondLst>
                                        </p:cTn>
                                        <p:tgtEl>
                                          <p:spTgt spid="90">
                                            <p:txEl>
                                              <p:pRg st="15" end="15"/>
                                            </p:txEl>
                                          </p:spTgt>
                                        </p:tgtEl>
                                        <p:attrNameLst>
                                          <p:attrName>style.visibility</p:attrName>
                                        </p:attrNameLst>
                                      </p:cBhvr>
                                      <p:to>
                                        <p:strVal val="visible"/>
                                      </p:to>
                                    </p:set>
                                  </p:childTnLst>
                                  <p:subTnLst>
                                    <p:set>
                                      <p:cBhvr override="childStyle">
                                        <p:cTn dur="1" fill="hold" display="0" masterRel="sameClick" afterEffect="1">
                                          <p:stCondLst>
                                            <p:cond evt="end" delay="0">
                                              <p:tn val="48"/>
                                            </p:cond>
                                          </p:stCondLst>
                                        </p:cTn>
                                        <p:tgtEl>
                                          <p:spTgt spid="90">
                                            <p:txEl>
                                              <p:pRg st="15" end="15"/>
                                            </p:txEl>
                                          </p:spTgt>
                                        </p:tgtEl>
                                        <p:attrNameLst>
                                          <p:attrName>style.visibility</p:attrName>
                                        </p:attrNameLst>
                                      </p:cBhvr>
                                      <p:to>
                                        <p:strVal val="hidden"/>
                                      </p:to>
                                    </p:set>
                                  </p:subTnLst>
                                </p:cTn>
                              </p:par>
                              <p:par>
                                <p:cTn id="50" presetID="1" presetClass="entr" presetSubtype="0" fill="hold" grpId="0" nodeType="withEffect">
                                  <p:stCondLst>
                                    <p:cond delay="0"/>
                                  </p:stCondLst>
                                  <p:childTnLst>
                                    <p:set>
                                      <p:cBhvr>
                                        <p:cTn id="51" dur="1" fill="hold">
                                          <p:stCondLst>
                                            <p:cond delay="499"/>
                                          </p:stCondLst>
                                        </p:cTn>
                                        <p:tgtEl>
                                          <p:spTgt spid="90">
                                            <p:txEl>
                                              <p:pRg st="16" end="16"/>
                                            </p:txEl>
                                          </p:spTgt>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90">
                                            <p:txEl>
                                              <p:pRg st="16" end="16"/>
                                            </p:txEl>
                                          </p:spTgt>
                                        </p:tgtEl>
                                        <p:attrNameLst>
                                          <p:attrName>style.visibility</p:attrName>
                                        </p:attrNameLst>
                                      </p:cBhvr>
                                      <p:to>
                                        <p:strVal val="hidden"/>
                                      </p:to>
                                    </p:set>
                                  </p:subTnLst>
                                </p:cTn>
                              </p:par>
                              <p:par>
                                <p:cTn id="52" presetID="1" presetClass="entr" presetSubtype="0" fill="hold" grpId="0" nodeType="withEffect">
                                  <p:stCondLst>
                                    <p:cond delay="0"/>
                                  </p:stCondLst>
                                  <p:childTnLst>
                                    <p:set>
                                      <p:cBhvr>
                                        <p:cTn id="53" dur="1" fill="hold">
                                          <p:stCondLst>
                                            <p:cond delay="499"/>
                                          </p:stCondLst>
                                        </p:cTn>
                                        <p:tgtEl>
                                          <p:spTgt spid="90">
                                            <p:txEl>
                                              <p:pRg st="17" end="17"/>
                                            </p:txEl>
                                          </p:spTgt>
                                        </p:tgtEl>
                                        <p:attrNameLst>
                                          <p:attrName>style.visibility</p:attrName>
                                        </p:attrNameLst>
                                      </p:cBhvr>
                                      <p:to>
                                        <p:strVal val="visible"/>
                                      </p:to>
                                    </p:set>
                                  </p:childTnLst>
                                  <p:subTnLst>
                                    <p:set>
                                      <p:cBhvr override="childStyle">
                                        <p:cTn dur="1" fill="hold" display="0" masterRel="sameClick" afterEffect="1">
                                          <p:stCondLst>
                                            <p:cond evt="end" delay="0">
                                              <p:tn val="52"/>
                                            </p:cond>
                                          </p:stCondLst>
                                        </p:cTn>
                                        <p:tgtEl>
                                          <p:spTgt spid="90">
                                            <p:txEl>
                                              <p:pRg st="17" end="17"/>
                                            </p:txEl>
                                          </p:spTgt>
                                        </p:tgtEl>
                                        <p:attrNameLst>
                                          <p:attrName>style.visibility</p:attrName>
                                        </p:attrNameLst>
                                      </p:cBhvr>
                                      <p:to>
                                        <p:strVal val="hidden"/>
                                      </p:to>
                                    </p:set>
                                  </p:subTnLst>
                                </p:cTn>
                              </p:par>
                              <p:par>
                                <p:cTn id="54" presetID="1" presetClass="entr" presetSubtype="0" fill="hold" grpId="0" nodeType="withEffect">
                                  <p:stCondLst>
                                    <p:cond delay="0"/>
                                  </p:stCondLst>
                                  <p:childTnLst>
                                    <p:set>
                                      <p:cBhvr>
                                        <p:cTn id="55" dur="1" fill="hold">
                                          <p:stCondLst>
                                            <p:cond delay="499"/>
                                          </p:stCondLst>
                                        </p:cTn>
                                        <p:tgtEl>
                                          <p:spTgt spid="90">
                                            <p:txEl>
                                              <p:pRg st="18" end="18"/>
                                            </p:txEl>
                                          </p:spTgt>
                                        </p:tgtEl>
                                        <p:attrNameLst>
                                          <p:attrName>style.visibility</p:attrName>
                                        </p:attrNameLst>
                                      </p:cBhvr>
                                      <p:to>
                                        <p:strVal val="visible"/>
                                      </p:to>
                                    </p:set>
                                  </p:childTnLst>
                                  <p:subTnLst>
                                    <p:set>
                                      <p:cBhvr override="childStyle">
                                        <p:cTn dur="1" fill="hold" display="0" masterRel="sameClick" afterEffect="1">
                                          <p:stCondLst>
                                            <p:cond evt="end" delay="0">
                                              <p:tn val="54"/>
                                            </p:cond>
                                          </p:stCondLst>
                                        </p:cTn>
                                        <p:tgtEl>
                                          <p:spTgt spid="90">
                                            <p:txEl>
                                              <p:pRg st="18" end="18"/>
                                            </p:txEl>
                                          </p:spTgt>
                                        </p:tgtEl>
                                        <p:attrNameLst>
                                          <p:attrName>style.visibility</p:attrName>
                                        </p:attrNameLst>
                                      </p:cBhvr>
                                      <p:to>
                                        <p:strVal val="hidden"/>
                                      </p:to>
                                    </p:set>
                                  </p:subTnLst>
                                </p:cTn>
                              </p:par>
                              <p:par>
                                <p:cTn id="56" presetID="1" presetClass="entr" presetSubtype="0" fill="hold" grpId="0" nodeType="withEffect">
                                  <p:stCondLst>
                                    <p:cond delay="0"/>
                                  </p:stCondLst>
                                  <p:childTnLst>
                                    <p:set>
                                      <p:cBhvr>
                                        <p:cTn id="57" dur="1" fill="hold">
                                          <p:stCondLst>
                                            <p:cond delay="499"/>
                                          </p:stCondLst>
                                        </p:cTn>
                                        <p:tgtEl>
                                          <p:spTgt spid="90">
                                            <p:txEl>
                                              <p:pRg st="19" end="19"/>
                                            </p:txEl>
                                          </p:spTgt>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90">
                                            <p:txEl>
                                              <p:pRg st="19" end="19"/>
                                            </p:txEl>
                                          </p:spTgt>
                                        </p:tgtEl>
                                        <p:attrNameLst>
                                          <p:attrName>style.visibility</p:attrName>
                                        </p:attrNameLst>
                                      </p:cBhvr>
                                      <p:to>
                                        <p:strVal val="hidden"/>
                                      </p:to>
                                    </p:set>
                                  </p:subTnLst>
                                </p:cTn>
                              </p:par>
                              <p:par>
                                <p:cTn id="58" presetID="1" presetClass="entr" presetSubtype="0" fill="hold" grpId="0" nodeType="withEffect">
                                  <p:stCondLst>
                                    <p:cond delay="0"/>
                                  </p:stCondLst>
                                  <p:childTnLst>
                                    <p:set>
                                      <p:cBhvr>
                                        <p:cTn id="59" dur="1" fill="hold">
                                          <p:stCondLst>
                                            <p:cond delay="499"/>
                                          </p:stCondLst>
                                        </p:cTn>
                                        <p:tgtEl>
                                          <p:spTgt spid="90">
                                            <p:txEl>
                                              <p:pRg st="20" end="20"/>
                                            </p:txEl>
                                          </p:spTgt>
                                        </p:tgtEl>
                                        <p:attrNameLst>
                                          <p:attrName>style.visibility</p:attrName>
                                        </p:attrNameLst>
                                      </p:cBhvr>
                                      <p:to>
                                        <p:strVal val="visible"/>
                                      </p:to>
                                    </p:set>
                                  </p:childTnLst>
                                  <p:subTnLst>
                                    <p:set>
                                      <p:cBhvr override="childStyle">
                                        <p:cTn dur="1" fill="hold" display="0" masterRel="sameClick" afterEffect="1">
                                          <p:stCondLst>
                                            <p:cond evt="end" delay="0">
                                              <p:tn val="58"/>
                                            </p:cond>
                                          </p:stCondLst>
                                        </p:cTn>
                                        <p:tgtEl>
                                          <p:spTgt spid="90">
                                            <p:txEl>
                                              <p:pRg st="20" end="20"/>
                                            </p:txEl>
                                          </p:spTgt>
                                        </p:tgtEl>
                                        <p:attrNameLst>
                                          <p:attrName>style.visibility</p:attrName>
                                        </p:attrNameLst>
                                      </p:cBhvr>
                                      <p:to>
                                        <p:strVal val="hidden"/>
                                      </p:to>
                                    </p:set>
                                  </p:subTnLst>
                                </p:cTn>
                              </p:par>
                              <p:par>
                                <p:cTn id="60" presetID="1" presetClass="entr" presetSubtype="0" fill="hold" grpId="0" nodeType="withEffect">
                                  <p:stCondLst>
                                    <p:cond delay="0"/>
                                  </p:stCondLst>
                                  <p:childTnLst>
                                    <p:set>
                                      <p:cBhvr>
                                        <p:cTn id="61" dur="1" fill="hold">
                                          <p:stCondLst>
                                            <p:cond delay="499"/>
                                          </p:stCondLst>
                                        </p:cTn>
                                        <p:tgtEl>
                                          <p:spTgt spid="90">
                                            <p:txEl>
                                              <p:pRg st="21" end="21"/>
                                            </p:txEl>
                                          </p:spTgt>
                                        </p:tgtEl>
                                        <p:attrNameLst>
                                          <p:attrName>style.visibility</p:attrName>
                                        </p:attrNameLst>
                                      </p:cBhvr>
                                      <p:to>
                                        <p:strVal val="visible"/>
                                      </p:to>
                                    </p:set>
                                  </p:childTnLst>
                                  <p:subTnLst>
                                    <p:set>
                                      <p:cBhvr override="childStyle">
                                        <p:cTn dur="1" fill="hold" display="0" masterRel="sameClick" afterEffect="1">
                                          <p:stCondLst>
                                            <p:cond evt="end" delay="0">
                                              <p:tn val="60"/>
                                            </p:cond>
                                          </p:stCondLst>
                                        </p:cTn>
                                        <p:tgtEl>
                                          <p:spTgt spid="90">
                                            <p:txEl>
                                              <p:pRg st="21" end="21"/>
                                            </p:txEl>
                                          </p:spTgt>
                                        </p:tgtEl>
                                        <p:attrNameLst>
                                          <p:attrName>style.visibility</p:attrName>
                                        </p:attrNameLst>
                                      </p:cBhvr>
                                      <p:to>
                                        <p:strVal val="hidden"/>
                                      </p:to>
                                    </p:set>
                                  </p:subTnLst>
                                </p:cTn>
                              </p:par>
                              <p:par>
                                <p:cTn id="62" presetID="1" presetClass="entr" presetSubtype="0" fill="hold" grpId="0" nodeType="withEffect">
                                  <p:stCondLst>
                                    <p:cond delay="0"/>
                                  </p:stCondLst>
                                  <p:childTnLst>
                                    <p:set>
                                      <p:cBhvr>
                                        <p:cTn id="63" dur="1" fill="hold">
                                          <p:stCondLst>
                                            <p:cond delay="499"/>
                                          </p:stCondLst>
                                        </p:cTn>
                                        <p:tgtEl>
                                          <p:spTgt spid="90">
                                            <p:txEl>
                                              <p:pRg st="22" end="22"/>
                                            </p:txEl>
                                          </p:spTgt>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90">
                                            <p:txEl>
                                              <p:pRg st="22" end="22"/>
                                            </p:txEl>
                                          </p:spTgt>
                                        </p:tgtEl>
                                        <p:attrNameLst>
                                          <p:attrName>style.visibility</p:attrName>
                                        </p:attrNameLst>
                                      </p:cBhvr>
                                      <p:to>
                                        <p:strVal val="hidden"/>
                                      </p:to>
                                    </p:set>
                                  </p:subTnLst>
                                </p:cTn>
                              </p:par>
                              <p:par>
                                <p:cTn id="64" presetID="1" presetClass="entr" presetSubtype="0" fill="hold" grpId="0" nodeType="withEffect">
                                  <p:stCondLst>
                                    <p:cond delay="0"/>
                                  </p:stCondLst>
                                  <p:childTnLst>
                                    <p:set>
                                      <p:cBhvr>
                                        <p:cTn id="65" dur="1" fill="hold">
                                          <p:stCondLst>
                                            <p:cond delay="499"/>
                                          </p:stCondLst>
                                        </p:cTn>
                                        <p:tgtEl>
                                          <p:spTgt spid="90">
                                            <p:txEl>
                                              <p:pRg st="23" end="23"/>
                                            </p:txEl>
                                          </p:spTgt>
                                        </p:tgtEl>
                                        <p:attrNameLst>
                                          <p:attrName>style.visibility</p:attrName>
                                        </p:attrNameLst>
                                      </p:cBhvr>
                                      <p:to>
                                        <p:strVal val="visible"/>
                                      </p:to>
                                    </p:set>
                                  </p:childTnLst>
                                  <p:subTnLst>
                                    <p:set>
                                      <p:cBhvr override="childStyle">
                                        <p:cTn dur="1" fill="hold" display="0" masterRel="sameClick" afterEffect="1">
                                          <p:stCondLst>
                                            <p:cond evt="end" delay="0">
                                              <p:tn val="64"/>
                                            </p:cond>
                                          </p:stCondLst>
                                        </p:cTn>
                                        <p:tgtEl>
                                          <p:spTgt spid="90">
                                            <p:txEl>
                                              <p:pRg st="23" end="23"/>
                                            </p:txEl>
                                          </p:spTgt>
                                        </p:tgtEl>
                                        <p:attrNameLst>
                                          <p:attrName>style.visibility</p:attrName>
                                        </p:attrNameLst>
                                      </p:cBhvr>
                                      <p:to>
                                        <p:strVal val="hidden"/>
                                      </p:to>
                                    </p:set>
                                  </p:subTnLst>
                                </p:cTn>
                              </p:par>
                              <p:par>
                                <p:cTn id="66" presetID="1" presetClass="entr" presetSubtype="0" fill="hold" grpId="0" nodeType="withEffect">
                                  <p:stCondLst>
                                    <p:cond delay="0"/>
                                  </p:stCondLst>
                                  <p:childTnLst>
                                    <p:set>
                                      <p:cBhvr>
                                        <p:cTn id="67" dur="1" fill="hold">
                                          <p:stCondLst>
                                            <p:cond delay="499"/>
                                          </p:stCondLst>
                                        </p:cTn>
                                        <p:tgtEl>
                                          <p:spTgt spid="90">
                                            <p:txEl>
                                              <p:pRg st="24" end="24"/>
                                            </p:txEl>
                                          </p:spTgt>
                                        </p:tgtEl>
                                        <p:attrNameLst>
                                          <p:attrName>style.visibility</p:attrName>
                                        </p:attrNameLst>
                                      </p:cBhvr>
                                      <p:to>
                                        <p:strVal val="visible"/>
                                      </p:to>
                                    </p:set>
                                  </p:childTnLst>
                                  <p:subTnLst>
                                    <p:set>
                                      <p:cBhvr override="childStyle">
                                        <p:cTn dur="1" fill="hold" display="0" masterRel="sameClick" afterEffect="1">
                                          <p:stCondLst>
                                            <p:cond evt="end" delay="0">
                                              <p:tn val="66"/>
                                            </p:cond>
                                          </p:stCondLst>
                                        </p:cTn>
                                        <p:tgtEl>
                                          <p:spTgt spid="90">
                                            <p:txEl>
                                              <p:pRg st="24" end="24"/>
                                            </p:txEl>
                                          </p:spTgt>
                                        </p:tgtEl>
                                        <p:attrNameLst>
                                          <p:attrName>style.visibility</p:attrName>
                                        </p:attrNameLst>
                                      </p:cBhvr>
                                      <p:to>
                                        <p:strVal val="hidden"/>
                                      </p:to>
                                    </p:set>
                                  </p:subTnLst>
                                </p:cTn>
                              </p:par>
                              <p:par>
                                <p:cTn id="68" presetID="1" presetClass="entr" presetSubtype="0" fill="hold" grpId="0" nodeType="withEffect">
                                  <p:stCondLst>
                                    <p:cond delay="0"/>
                                  </p:stCondLst>
                                  <p:childTnLst>
                                    <p:set>
                                      <p:cBhvr>
                                        <p:cTn id="69" dur="1" fill="hold">
                                          <p:stCondLst>
                                            <p:cond delay="499"/>
                                          </p:stCondLst>
                                        </p:cTn>
                                        <p:tgtEl>
                                          <p:spTgt spid="90">
                                            <p:txEl>
                                              <p:pRg st="25" end="25"/>
                                            </p:txEl>
                                          </p:spTgt>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90">
                                            <p:txEl>
                                              <p:pRg st="25" end="25"/>
                                            </p:txEl>
                                          </p:spTgt>
                                        </p:tgtEl>
                                        <p:attrNameLst>
                                          <p:attrName>style.visibility</p:attrName>
                                        </p:attrNameLst>
                                      </p:cBhvr>
                                      <p:to>
                                        <p:strVal val="hidden"/>
                                      </p:to>
                                    </p:set>
                                  </p:subTnLst>
                                </p:cTn>
                              </p:par>
                              <p:par>
                                <p:cTn id="70" presetID="1" presetClass="entr" presetSubtype="0" fill="hold" grpId="0" nodeType="withEffect">
                                  <p:stCondLst>
                                    <p:cond delay="0"/>
                                  </p:stCondLst>
                                  <p:childTnLst>
                                    <p:set>
                                      <p:cBhvr>
                                        <p:cTn id="71" dur="1" fill="hold">
                                          <p:stCondLst>
                                            <p:cond delay="499"/>
                                          </p:stCondLst>
                                        </p:cTn>
                                        <p:tgtEl>
                                          <p:spTgt spid="90">
                                            <p:txEl>
                                              <p:pRg st="26" end="26"/>
                                            </p:txEl>
                                          </p:spTgt>
                                        </p:tgtEl>
                                        <p:attrNameLst>
                                          <p:attrName>style.visibility</p:attrName>
                                        </p:attrNameLst>
                                      </p:cBhvr>
                                      <p:to>
                                        <p:strVal val="visible"/>
                                      </p:to>
                                    </p:set>
                                  </p:childTnLst>
                                  <p:subTnLst>
                                    <p:set>
                                      <p:cBhvr override="childStyle">
                                        <p:cTn dur="1" fill="hold" display="0" masterRel="sameClick" afterEffect="1">
                                          <p:stCondLst>
                                            <p:cond evt="end" delay="0">
                                              <p:tn val="70"/>
                                            </p:cond>
                                          </p:stCondLst>
                                        </p:cTn>
                                        <p:tgtEl>
                                          <p:spTgt spid="90">
                                            <p:txEl>
                                              <p:pRg st="26" end="26"/>
                                            </p:txEl>
                                          </p:spTgt>
                                        </p:tgtEl>
                                        <p:attrNameLst>
                                          <p:attrName>style.visibility</p:attrName>
                                        </p:attrNameLst>
                                      </p:cBhvr>
                                      <p:to>
                                        <p:strVal val="hidden"/>
                                      </p:to>
                                    </p:set>
                                  </p:subTnLst>
                                </p:cTn>
                              </p:par>
                              <p:par>
                                <p:cTn id="72" presetID="1" presetClass="entr" presetSubtype="0" fill="hold" grpId="0" nodeType="withEffect">
                                  <p:stCondLst>
                                    <p:cond delay="0"/>
                                  </p:stCondLst>
                                  <p:childTnLst>
                                    <p:set>
                                      <p:cBhvr>
                                        <p:cTn id="73" dur="1" fill="hold">
                                          <p:stCondLst>
                                            <p:cond delay="499"/>
                                          </p:stCondLst>
                                        </p:cTn>
                                        <p:tgtEl>
                                          <p:spTgt spid="90">
                                            <p:txEl>
                                              <p:pRg st="27" end="27"/>
                                            </p:txEl>
                                          </p:spTgt>
                                        </p:tgtEl>
                                        <p:attrNameLst>
                                          <p:attrName>style.visibility</p:attrName>
                                        </p:attrNameLst>
                                      </p:cBhvr>
                                      <p:to>
                                        <p:strVal val="visible"/>
                                      </p:to>
                                    </p:set>
                                  </p:childTnLst>
                                  <p:subTnLst>
                                    <p:set>
                                      <p:cBhvr override="childStyle">
                                        <p:cTn dur="1" fill="hold" display="0" masterRel="sameClick" afterEffect="1">
                                          <p:stCondLst>
                                            <p:cond evt="end" delay="0">
                                              <p:tn val="72"/>
                                            </p:cond>
                                          </p:stCondLst>
                                        </p:cTn>
                                        <p:tgtEl>
                                          <p:spTgt spid="90">
                                            <p:txEl>
                                              <p:pRg st="27" end="27"/>
                                            </p:txEl>
                                          </p:spTgt>
                                        </p:tgtEl>
                                        <p:attrNameLst>
                                          <p:attrName>style.visibility</p:attrName>
                                        </p:attrNameLst>
                                      </p:cBhvr>
                                      <p:to>
                                        <p:strVal val="hidden"/>
                                      </p:to>
                                    </p:set>
                                  </p:subTnLst>
                                </p:cTn>
                              </p:par>
                              <p:par>
                                <p:cTn id="74" presetID="1" presetClass="entr" presetSubtype="0" fill="hold" grpId="0" nodeType="withEffect">
                                  <p:stCondLst>
                                    <p:cond delay="0"/>
                                  </p:stCondLst>
                                  <p:childTnLst>
                                    <p:set>
                                      <p:cBhvr>
                                        <p:cTn id="75" dur="1" fill="hold">
                                          <p:stCondLst>
                                            <p:cond delay="499"/>
                                          </p:stCondLst>
                                        </p:cTn>
                                        <p:tgtEl>
                                          <p:spTgt spid="90">
                                            <p:txEl>
                                              <p:pRg st="28" end="28"/>
                                            </p:txEl>
                                          </p:spTgt>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90">
                                            <p:txEl>
                                              <p:pRg st="28" end="28"/>
                                            </p:txEl>
                                          </p:spTgt>
                                        </p:tgtEl>
                                        <p:attrNameLst>
                                          <p:attrName>style.visibility</p:attrName>
                                        </p:attrNameLst>
                                      </p:cBhvr>
                                      <p:to>
                                        <p:strVal val="hidden"/>
                                      </p:to>
                                    </p:set>
                                  </p:subTnLst>
                                </p:cTn>
                              </p:par>
                              <p:par>
                                <p:cTn id="76" presetID="1" presetClass="entr" presetSubtype="0" fill="hold" grpId="0" nodeType="withEffect">
                                  <p:stCondLst>
                                    <p:cond delay="0"/>
                                  </p:stCondLst>
                                  <p:childTnLst>
                                    <p:set>
                                      <p:cBhvr>
                                        <p:cTn id="77" dur="1" fill="hold">
                                          <p:stCondLst>
                                            <p:cond delay="499"/>
                                          </p:stCondLst>
                                        </p:cTn>
                                        <p:tgtEl>
                                          <p:spTgt spid="90">
                                            <p:txEl>
                                              <p:pRg st="29" end="29"/>
                                            </p:txEl>
                                          </p:spTgt>
                                        </p:tgtEl>
                                        <p:attrNameLst>
                                          <p:attrName>style.visibility</p:attrName>
                                        </p:attrNameLst>
                                      </p:cBhvr>
                                      <p:to>
                                        <p:strVal val="visible"/>
                                      </p:to>
                                    </p:set>
                                  </p:childTnLst>
                                  <p:subTnLst>
                                    <p:set>
                                      <p:cBhvr override="childStyle">
                                        <p:cTn dur="1" fill="hold" display="0" masterRel="sameClick" afterEffect="1">
                                          <p:stCondLst>
                                            <p:cond evt="end" delay="0">
                                              <p:tn val="76"/>
                                            </p:cond>
                                          </p:stCondLst>
                                        </p:cTn>
                                        <p:tgtEl>
                                          <p:spTgt spid="90">
                                            <p:txEl>
                                              <p:pRg st="29" end="29"/>
                                            </p:txEl>
                                          </p:spTgt>
                                        </p:tgtEl>
                                        <p:attrNameLst>
                                          <p:attrName>style.visibility</p:attrName>
                                        </p:attrNameLst>
                                      </p:cBhvr>
                                      <p:to>
                                        <p:strVal val="hidden"/>
                                      </p:to>
                                    </p:set>
                                  </p:subTnLst>
                                </p:cTn>
                              </p:par>
                              <p:par>
                                <p:cTn id="78" presetID="1" presetClass="entr" presetSubtype="0" fill="hold" grpId="0" nodeType="withEffect">
                                  <p:stCondLst>
                                    <p:cond delay="0"/>
                                  </p:stCondLst>
                                  <p:childTnLst>
                                    <p:set>
                                      <p:cBhvr>
                                        <p:cTn id="79" dur="1" fill="hold">
                                          <p:stCondLst>
                                            <p:cond delay="499"/>
                                          </p:stCondLst>
                                        </p:cTn>
                                        <p:tgtEl>
                                          <p:spTgt spid="90">
                                            <p:txEl>
                                              <p:pRg st="30" end="30"/>
                                            </p:txEl>
                                          </p:spTgt>
                                        </p:tgtEl>
                                        <p:attrNameLst>
                                          <p:attrName>style.visibility</p:attrName>
                                        </p:attrNameLst>
                                      </p:cBhvr>
                                      <p:to>
                                        <p:strVal val="visible"/>
                                      </p:to>
                                    </p:set>
                                  </p:childTnLst>
                                  <p:subTnLst>
                                    <p:set>
                                      <p:cBhvr override="childStyle">
                                        <p:cTn dur="1" fill="hold" display="0" masterRel="sameClick" afterEffect="1">
                                          <p:stCondLst>
                                            <p:cond evt="end" delay="0">
                                              <p:tn val="78"/>
                                            </p:cond>
                                          </p:stCondLst>
                                        </p:cTn>
                                        <p:tgtEl>
                                          <p:spTgt spid="90">
                                            <p:txEl>
                                              <p:pRg st="30" end="30"/>
                                            </p:txEl>
                                          </p:spTgt>
                                        </p:tgtEl>
                                        <p:attrNameLst>
                                          <p:attrName>style.visibility</p:attrName>
                                        </p:attrNameLst>
                                      </p:cBhvr>
                                      <p:to>
                                        <p:strVal val="hidden"/>
                                      </p:to>
                                    </p:set>
                                  </p:subTnLst>
                                </p:cTn>
                              </p:par>
                              <p:par>
                                <p:cTn id="80" presetID="1" presetClass="entr" presetSubtype="0" fill="hold" grpId="0" nodeType="withEffect">
                                  <p:stCondLst>
                                    <p:cond delay="0"/>
                                  </p:stCondLst>
                                  <p:childTnLst>
                                    <p:set>
                                      <p:cBhvr>
                                        <p:cTn id="81" dur="1" fill="hold">
                                          <p:stCondLst>
                                            <p:cond delay="499"/>
                                          </p:stCondLst>
                                        </p:cTn>
                                        <p:tgtEl>
                                          <p:spTgt spid="90">
                                            <p:txEl>
                                              <p:pRg st="31" end="31"/>
                                            </p:txEl>
                                          </p:spTgt>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90">
                                            <p:txEl>
                                              <p:pRg st="31" end="31"/>
                                            </p:txEl>
                                          </p:spTgt>
                                        </p:tgtEl>
                                        <p:attrNameLst>
                                          <p:attrName>style.visibility</p:attrName>
                                        </p:attrNameLst>
                                      </p:cBhvr>
                                      <p:to>
                                        <p:strVal val="hidden"/>
                                      </p:to>
                                    </p:set>
                                  </p:subTnLst>
                                </p:cTn>
                              </p:par>
                              <p:par>
                                <p:cTn id="82" presetID="1" presetClass="entr" presetSubtype="0" fill="hold" grpId="0" nodeType="withEffect">
                                  <p:stCondLst>
                                    <p:cond delay="0"/>
                                  </p:stCondLst>
                                  <p:childTnLst>
                                    <p:set>
                                      <p:cBhvr>
                                        <p:cTn id="83" dur="1" fill="hold">
                                          <p:stCondLst>
                                            <p:cond delay="499"/>
                                          </p:stCondLst>
                                        </p:cTn>
                                        <p:tgtEl>
                                          <p:spTgt spid="90">
                                            <p:txEl>
                                              <p:pRg st="32" end="32"/>
                                            </p:txEl>
                                          </p:spTgt>
                                        </p:tgtEl>
                                        <p:attrNameLst>
                                          <p:attrName>style.visibility</p:attrName>
                                        </p:attrNameLst>
                                      </p:cBhvr>
                                      <p:to>
                                        <p:strVal val="visible"/>
                                      </p:to>
                                    </p:set>
                                  </p:childTnLst>
                                  <p:subTnLst>
                                    <p:set>
                                      <p:cBhvr override="childStyle">
                                        <p:cTn dur="1" fill="hold" display="0" masterRel="sameClick" afterEffect="1">
                                          <p:stCondLst>
                                            <p:cond evt="end" delay="0">
                                              <p:tn val="82"/>
                                            </p:cond>
                                          </p:stCondLst>
                                        </p:cTn>
                                        <p:tgtEl>
                                          <p:spTgt spid="90">
                                            <p:txEl>
                                              <p:pRg st="32" end="32"/>
                                            </p:txEl>
                                          </p:spTgt>
                                        </p:tgtEl>
                                        <p:attrNameLst>
                                          <p:attrName>style.visibility</p:attrName>
                                        </p:attrNameLst>
                                      </p:cBhvr>
                                      <p:to>
                                        <p:strVal val="hidden"/>
                                      </p:to>
                                    </p:set>
                                  </p:subTnLst>
                                </p:cTn>
                              </p:par>
                              <p:par>
                                <p:cTn id="84" presetID="1" presetClass="entr" presetSubtype="0" fill="hold" grpId="0" nodeType="withEffect">
                                  <p:stCondLst>
                                    <p:cond delay="0"/>
                                  </p:stCondLst>
                                  <p:childTnLst>
                                    <p:set>
                                      <p:cBhvr>
                                        <p:cTn id="85" dur="1" fill="hold">
                                          <p:stCondLst>
                                            <p:cond delay="499"/>
                                          </p:stCondLst>
                                        </p:cTn>
                                        <p:tgtEl>
                                          <p:spTgt spid="90">
                                            <p:txEl>
                                              <p:pRg st="33" end="33"/>
                                            </p:txEl>
                                          </p:spTgt>
                                        </p:tgtEl>
                                        <p:attrNameLst>
                                          <p:attrName>style.visibility</p:attrName>
                                        </p:attrNameLst>
                                      </p:cBhvr>
                                      <p:to>
                                        <p:strVal val="visible"/>
                                      </p:to>
                                    </p:set>
                                  </p:childTnLst>
                                  <p:subTnLst>
                                    <p:set>
                                      <p:cBhvr override="childStyle">
                                        <p:cTn dur="1" fill="hold" display="0" masterRel="sameClick" afterEffect="1">
                                          <p:stCondLst>
                                            <p:cond evt="end" delay="0">
                                              <p:tn val="84"/>
                                            </p:cond>
                                          </p:stCondLst>
                                        </p:cTn>
                                        <p:tgtEl>
                                          <p:spTgt spid="90">
                                            <p:txEl>
                                              <p:pRg st="33" end="33"/>
                                            </p:txEl>
                                          </p:spTgt>
                                        </p:tgtEl>
                                        <p:attrNameLst>
                                          <p:attrName>style.visibility</p:attrName>
                                        </p:attrNameLst>
                                      </p:cBhvr>
                                      <p:to>
                                        <p:strVal val="hidden"/>
                                      </p:to>
                                    </p:set>
                                  </p:subTnLst>
                                </p:cTn>
                              </p:par>
                              <p:par>
                                <p:cTn id="86" presetID="1" presetClass="entr" presetSubtype="0" fill="hold" grpId="0" nodeType="withEffect">
                                  <p:stCondLst>
                                    <p:cond delay="0"/>
                                  </p:stCondLst>
                                  <p:childTnLst>
                                    <p:set>
                                      <p:cBhvr>
                                        <p:cTn id="87" dur="1" fill="hold">
                                          <p:stCondLst>
                                            <p:cond delay="499"/>
                                          </p:stCondLst>
                                        </p:cTn>
                                        <p:tgtEl>
                                          <p:spTgt spid="90">
                                            <p:txEl>
                                              <p:pRg st="34" end="34"/>
                                            </p:txEl>
                                          </p:spTgt>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90">
                                            <p:txEl>
                                              <p:pRg st="34" end="34"/>
                                            </p:txEl>
                                          </p:spTgt>
                                        </p:tgtEl>
                                        <p:attrNameLst>
                                          <p:attrName>style.visibility</p:attrName>
                                        </p:attrNameLst>
                                      </p:cBhvr>
                                      <p:to>
                                        <p:strVal val="hidden"/>
                                      </p:to>
                                    </p:set>
                                  </p:subTnLst>
                                </p:cTn>
                              </p:par>
                              <p:par>
                                <p:cTn id="88" presetID="1" presetClass="entr" presetSubtype="0" fill="hold" grpId="0" nodeType="withEffect">
                                  <p:stCondLst>
                                    <p:cond delay="0"/>
                                  </p:stCondLst>
                                  <p:childTnLst>
                                    <p:set>
                                      <p:cBhvr>
                                        <p:cTn id="89" dur="1" fill="hold">
                                          <p:stCondLst>
                                            <p:cond delay="499"/>
                                          </p:stCondLst>
                                        </p:cTn>
                                        <p:tgtEl>
                                          <p:spTgt spid="90">
                                            <p:txEl>
                                              <p:pRg st="35" end="35"/>
                                            </p:txEl>
                                          </p:spTgt>
                                        </p:tgtEl>
                                        <p:attrNameLst>
                                          <p:attrName>style.visibility</p:attrName>
                                        </p:attrNameLst>
                                      </p:cBhvr>
                                      <p:to>
                                        <p:strVal val="visible"/>
                                      </p:to>
                                    </p:set>
                                  </p:childTnLst>
                                  <p:subTnLst>
                                    <p:set>
                                      <p:cBhvr override="childStyle">
                                        <p:cTn dur="1" fill="hold" display="0" masterRel="sameClick" afterEffect="1">
                                          <p:stCondLst>
                                            <p:cond evt="end" delay="0">
                                              <p:tn val="88"/>
                                            </p:cond>
                                          </p:stCondLst>
                                        </p:cTn>
                                        <p:tgtEl>
                                          <p:spTgt spid="90">
                                            <p:txEl>
                                              <p:pRg st="35" end="35"/>
                                            </p:txEl>
                                          </p:spTgt>
                                        </p:tgtEl>
                                        <p:attrNameLst>
                                          <p:attrName>style.visibility</p:attrName>
                                        </p:attrNameLst>
                                      </p:cBhvr>
                                      <p:to>
                                        <p:strVal val="hidden"/>
                                      </p:to>
                                    </p:set>
                                  </p:subTnLst>
                                </p:cTn>
                              </p:par>
                              <p:par>
                                <p:cTn id="90" presetID="1" presetClass="entr" presetSubtype="0" fill="hold" grpId="0" nodeType="withEffect">
                                  <p:stCondLst>
                                    <p:cond delay="0"/>
                                  </p:stCondLst>
                                  <p:childTnLst>
                                    <p:set>
                                      <p:cBhvr>
                                        <p:cTn id="91" dur="1" fill="hold">
                                          <p:stCondLst>
                                            <p:cond delay="499"/>
                                          </p:stCondLst>
                                        </p:cTn>
                                        <p:tgtEl>
                                          <p:spTgt spid="90">
                                            <p:txEl>
                                              <p:pRg st="36" end="36"/>
                                            </p:txEl>
                                          </p:spTgt>
                                        </p:tgtEl>
                                        <p:attrNameLst>
                                          <p:attrName>style.visibility</p:attrName>
                                        </p:attrNameLst>
                                      </p:cBhvr>
                                      <p:to>
                                        <p:strVal val="visible"/>
                                      </p:to>
                                    </p:set>
                                  </p:childTnLst>
                                  <p:subTnLst>
                                    <p:set>
                                      <p:cBhvr override="childStyle">
                                        <p:cTn dur="1" fill="hold" display="0" masterRel="sameClick" afterEffect="1">
                                          <p:stCondLst>
                                            <p:cond evt="end" delay="0">
                                              <p:tn val="90"/>
                                            </p:cond>
                                          </p:stCondLst>
                                        </p:cTn>
                                        <p:tgtEl>
                                          <p:spTgt spid="90">
                                            <p:txEl>
                                              <p:pRg st="36" end="36"/>
                                            </p:txEl>
                                          </p:spTgt>
                                        </p:tgtEl>
                                        <p:attrNameLst>
                                          <p:attrName>style.visibility</p:attrName>
                                        </p:attrNameLst>
                                      </p:cBhvr>
                                      <p:to>
                                        <p:strVal val="hidden"/>
                                      </p:to>
                                    </p:set>
                                  </p:subTnLst>
                                </p:cTn>
                              </p:par>
                              <p:par>
                                <p:cTn id="92" presetID="1" presetClass="entr" presetSubtype="0" fill="hold" grpId="0" nodeType="withEffect">
                                  <p:stCondLst>
                                    <p:cond delay="0"/>
                                  </p:stCondLst>
                                  <p:childTnLst>
                                    <p:set>
                                      <p:cBhvr>
                                        <p:cTn id="93" dur="1" fill="hold">
                                          <p:stCondLst>
                                            <p:cond delay="499"/>
                                          </p:stCondLst>
                                        </p:cTn>
                                        <p:tgtEl>
                                          <p:spTgt spid="90">
                                            <p:txEl>
                                              <p:pRg st="37" end="37"/>
                                            </p:txEl>
                                          </p:spTgt>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90">
                                            <p:txEl>
                                              <p:pRg st="37" end="37"/>
                                            </p:txEl>
                                          </p:spTgt>
                                        </p:tgtEl>
                                        <p:attrNameLst>
                                          <p:attrName>style.visibility</p:attrName>
                                        </p:attrNameLst>
                                      </p:cBhvr>
                                      <p:to>
                                        <p:strVal val="hidden"/>
                                      </p:to>
                                    </p:set>
                                  </p:subTnLst>
                                </p:cTn>
                              </p:par>
                            </p:childTnLst>
                          </p:cTn>
                        </p:par>
                        <p:par>
                          <p:cTn id="94" fill="hold">
                            <p:stCondLst>
                              <p:cond delay="500"/>
                            </p:stCondLst>
                            <p:childTnLst>
                              <p:par>
                                <p:cTn id="95" presetID="23" presetClass="entr" presetSubtype="288" fill="hold" grpId="0" nodeType="afterEffect">
                                  <p:stCondLst>
                                    <p:cond delay="0"/>
                                  </p:stCondLst>
                                  <p:childTnLst>
                                    <p:set>
                                      <p:cBhvr>
                                        <p:cTn id="96" dur="1" fill="hold">
                                          <p:stCondLst>
                                            <p:cond delay="0"/>
                                          </p:stCondLst>
                                        </p:cTn>
                                        <p:tgtEl>
                                          <p:spTgt spid="88"/>
                                        </p:tgtEl>
                                        <p:attrNameLst>
                                          <p:attrName>style.visibility</p:attrName>
                                        </p:attrNameLst>
                                      </p:cBhvr>
                                      <p:to>
                                        <p:strVal val="visible"/>
                                      </p:to>
                                    </p:set>
                                    <p:anim calcmode="lin" valueType="num">
                                      <p:cBhvr>
                                        <p:cTn id="97" dur="500" fill="hold"/>
                                        <p:tgtEl>
                                          <p:spTgt spid="88"/>
                                        </p:tgtEl>
                                        <p:attrNameLst>
                                          <p:attrName>ppt_w</p:attrName>
                                        </p:attrNameLst>
                                      </p:cBhvr>
                                      <p:tavLst>
                                        <p:tav tm="0">
                                          <p:val>
                                            <p:strVal val="4/3*#ppt_w"/>
                                          </p:val>
                                        </p:tav>
                                        <p:tav tm="100000">
                                          <p:val>
                                            <p:strVal val="#ppt_w"/>
                                          </p:val>
                                        </p:tav>
                                      </p:tavLst>
                                    </p:anim>
                                    <p:anim calcmode="lin" valueType="num">
                                      <p:cBhvr>
                                        <p:cTn id="98" dur="500" fill="hold"/>
                                        <p:tgtEl>
                                          <p:spTgt spid="88"/>
                                        </p:tgtEl>
                                        <p:attrNameLst>
                                          <p:attrName>ppt_h</p:attrName>
                                        </p:attrNameLst>
                                      </p:cBhvr>
                                      <p:tavLst>
                                        <p:tav tm="0">
                                          <p:val>
                                            <p:strVal val="4/3*#ppt_h"/>
                                          </p:val>
                                        </p:tav>
                                        <p:tav tm="100000">
                                          <p:val>
                                            <p:strVal val="#ppt_h"/>
                                          </p:val>
                                        </p:tav>
                                      </p:tavLst>
                                    </p:anim>
                                  </p:childTnLst>
                                </p:cTn>
                              </p:par>
                            </p:childTnLst>
                          </p:cTn>
                        </p:par>
                        <p:par>
                          <p:cTn id="99" fill="hold">
                            <p:stCondLst>
                              <p:cond delay="1000"/>
                            </p:stCondLst>
                            <p:childTnLst>
                              <p:par>
                                <p:cTn id="100" presetID="23" presetClass="entr" presetSubtype="288" fill="hold" grpId="0" nodeType="afterEffect">
                                  <p:stCondLst>
                                    <p:cond delay="0"/>
                                  </p:stCondLst>
                                  <p:childTnLst>
                                    <p:set>
                                      <p:cBhvr>
                                        <p:cTn id="101" dur="1" fill="hold">
                                          <p:stCondLst>
                                            <p:cond delay="0"/>
                                          </p:stCondLst>
                                        </p:cTn>
                                        <p:tgtEl>
                                          <p:spTgt spid="89"/>
                                        </p:tgtEl>
                                        <p:attrNameLst>
                                          <p:attrName>style.visibility</p:attrName>
                                        </p:attrNameLst>
                                      </p:cBhvr>
                                      <p:to>
                                        <p:strVal val="visible"/>
                                      </p:to>
                                    </p:set>
                                    <p:anim calcmode="lin" valueType="num">
                                      <p:cBhvr>
                                        <p:cTn id="102" dur="500" fill="hold"/>
                                        <p:tgtEl>
                                          <p:spTgt spid="89"/>
                                        </p:tgtEl>
                                        <p:attrNameLst>
                                          <p:attrName>ppt_w</p:attrName>
                                        </p:attrNameLst>
                                      </p:cBhvr>
                                      <p:tavLst>
                                        <p:tav tm="0">
                                          <p:val>
                                            <p:strVal val="4/3*#ppt_w"/>
                                          </p:val>
                                        </p:tav>
                                        <p:tav tm="100000">
                                          <p:val>
                                            <p:strVal val="#ppt_w"/>
                                          </p:val>
                                        </p:tav>
                                      </p:tavLst>
                                    </p:anim>
                                    <p:anim calcmode="lin" valueType="num">
                                      <p:cBhvr>
                                        <p:cTn id="103" dur="500" fill="hold"/>
                                        <p:tgtEl>
                                          <p:spTgt spid="89"/>
                                        </p:tgtEl>
                                        <p:attrNameLst>
                                          <p:attrName>ppt_h</p:attrName>
                                        </p:attrNameLst>
                                      </p:cBhvr>
                                      <p:tavLst>
                                        <p:tav tm="0">
                                          <p:val>
                                            <p:strVal val="4/3*#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4" presetClass="entr" presetSubtype="16" fill="hold" nodeType="clickEffect">
                                  <p:stCondLst>
                                    <p:cond delay="0"/>
                                  </p:stCondLst>
                                  <p:childTnLst>
                                    <p:set>
                                      <p:cBhvr>
                                        <p:cTn id="107" dur="1" fill="hold">
                                          <p:stCondLst>
                                            <p:cond delay="0"/>
                                          </p:stCondLst>
                                        </p:cTn>
                                        <p:tgtEl>
                                          <p:spTgt spid="99"/>
                                        </p:tgtEl>
                                        <p:attrNameLst>
                                          <p:attrName>style.visibility</p:attrName>
                                        </p:attrNameLst>
                                      </p:cBhvr>
                                      <p:to>
                                        <p:strVal val="visible"/>
                                      </p:to>
                                    </p:set>
                                    <p:animEffect transition="in" filter="box(in)">
                                      <p:cBhvr>
                                        <p:cTn id="108" dur="500"/>
                                        <p:tgtEl>
                                          <p:spTgt spid="99"/>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2" fill="hold" nodeType="click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wipe(right)">
                                      <p:cBhvr>
                                        <p:cTn id="113" dur="500"/>
                                        <p:tgtEl>
                                          <p:spTgt spid="39"/>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2" fill="hold" nodeType="clickEffect">
                                  <p:stCondLst>
                                    <p:cond delay="0"/>
                                  </p:stCondLst>
                                  <p:childTnLst>
                                    <p:set>
                                      <p:cBhvr>
                                        <p:cTn id="117" dur="1" fill="hold">
                                          <p:stCondLst>
                                            <p:cond delay="0"/>
                                          </p:stCondLst>
                                        </p:cTn>
                                        <p:tgtEl>
                                          <p:spTgt spid="75"/>
                                        </p:tgtEl>
                                        <p:attrNameLst>
                                          <p:attrName>style.visibility</p:attrName>
                                        </p:attrNameLst>
                                      </p:cBhvr>
                                      <p:to>
                                        <p:strVal val="visible"/>
                                      </p:to>
                                    </p:set>
                                    <p:animEffect transition="in" filter="wipe(right)">
                                      <p:cBhvr>
                                        <p:cTn id="11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結構說明</a:t>
            </a:r>
            <a:r>
              <a:rPr lang="en-US" altLang="zh-TW" dirty="0" smtClean="0"/>
              <a:t>-1</a:t>
            </a:r>
            <a:endParaRPr lang="zh-TW" dirty="0"/>
          </a:p>
        </p:txBody>
      </p:sp>
      <p:sp>
        <p:nvSpPr>
          <p:cNvPr id="6" name="Content Placeholder 2"/>
          <p:cNvSpPr>
            <a:spLocks noGrp="1"/>
          </p:cNvSpPr>
          <p:nvPr>
            <p:ph sz="quarter" idx="1"/>
          </p:nvPr>
        </p:nvSpPr>
        <p:spPr>
          <a:xfrm>
            <a:off x="467544" y="1916832"/>
            <a:ext cx="8153400" cy="4495800"/>
          </a:xfrm>
        </p:spPr>
        <p:txBody>
          <a:bodyPr>
            <a:normAutofit fontScale="77500" lnSpcReduction="20000"/>
          </a:bodyPr>
          <a:lstStyle/>
          <a:p>
            <a:r>
              <a:rPr lang="en-US" altLang="zh-TW" dirty="0" smtClean="0"/>
              <a:t>PLC</a:t>
            </a:r>
            <a:r>
              <a:rPr lang="zh-TW" altLang="en-US" dirty="0" smtClean="0"/>
              <a:t>分為箱體式和模組式兩種。但它們的組成是架構都是一樣的，只差於外觀上的不同。</a:t>
            </a:r>
            <a:endParaRPr lang="en-US" altLang="zh-TW" dirty="0" smtClean="0"/>
          </a:p>
          <a:p>
            <a:endParaRPr lang="en-US" altLang="zh-TW" dirty="0" smtClean="0"/>
          </a:p>
          <a:p>
            <a:pPr>
              <a:buNone/>
            </a:pPr>
            <a:r>
              <a:rPr lang="en-US" altLang="zh-TW" dirty="0" smtClean="0"/>
              <a:t>		</a:t>
            </a:r>
            <a:r>
              <a:rPr lang="zh-TW" altLang="en-US" dirty="0" smtClean="0"/>
              <a:t>  </a:t>
            </a:r>
            <a:r>
              <a:rPr lang="zh-TW" altLang="en-US" dirty="0" smtClean="0">
                <a:solidFill>
                  <a:srgbClr val="FF0000"/>
                </a:solidFill>
              </a:rPr>
              <a:t>箱體式</a:t>
            </a:r>
            <a:r>
              <a:rPr lang="en-US" altLang="zh-TW" dirty="0" smtClean="0">
                <a:solidFill>
                  <a:srgbClr val="FF0000"/>
                </a:solidFill>
              </a:rPr>
              <a:t>PLC</a:t>
            </a:r>
            <a:r>
              <a:rPr lang="zh-TW" altLang="en-US" dirty="0" smtClean="0"/>
              <a:t>，有一塊</a:t>
            </a:r>
            <a:r>
              <a:rPr lang="en-US" altLang="zh-TW" dirty="0" smtClean="0"/>
              <a:t>CPU</a:t>
            </a:r>
            <a:r>
              <a:rPr lang="zh-TW" altLang="en-US" dirty="0" smtClean="0"/>
              <a:t>板、</a:t>
            </a:r>
            <a:r>
              <a:rPr lang="en-US" altLang="zh-TW" dirty="0" smtClean="0"/>
              <a:t>I/O</a:t>
            </a:r>
            <a:r>
              <a:rPr lang="zh-TW" altLang="en-US" dirty="0" smtClean="0"/>
              <a:t>板、顯示面板、記憶體塊、電源等，當然按</a:t>
            </a:r>
            <a:r>
              <a:rPr lang="en-US" altLang="zh-TW" dirty="0" smtClean="0"/>
              <a:t>CPU</a:t>
            </a:r>
            <a:r>
              <a:rPr lang="zh-TW" altLang="en-US" dirty="0" smtClean="0"/>
              <a:t>性能及</a:t>
            </a:r>
            <a:r>
              <a:rPr lang="en-US" altLang="zh-TW" dirty="0" smtClean="0"/>
              <a:t>I/O</a:t>
            </a:r>
            <a:r>
              <a:rPr lang="zh-TW" altLang="en-US" dirty="0" smtClean="0"/>
              <a:t>點數又有若干規格。</a:t>
            </a:r>
            <a:endParaRPr lang="en-US" altLang="zh-TW" dirty="0" smtClean="0"/>
          </a:p>
          <a:p>
            <a:pPr>
              <a:buNone/>
            </a:pPr>
            <a:endParaRPr lang="en-US" altLang="zh-TW" dirty="0" smtClean="0"/>
          </a:p>
          <a:p>
            <a:pPr>
              <a:buNone/>
            </a:pPr>
            <a:r>
              <a:rPr lang="en-US" altLang="zh-TW" dirty="0" smtClean="0"/>
              <a:t>	</a:t>
            </a:r>
            <a:r>
              <a:rPr lang="zh-TW" altLang="en-US" dirty="0" smtClean="0"/>
              <a:t>      </a:t>
            </a:r>
            <a:r>
              <a:rPr lang="zh-TW" altLang="en-US" dirty="0" smtClean="0">
                <a:solidFill>
                  <a:srgbClr val="FF0000"/>
                </a:solidFill>
              </a:rPr>
              <a:t>模組式</a:t>
            </a:r>
            <a:r>
              <a:rPr lang="en-US" altLang="zh-TW" dirty="0" smtClean="0">
                <a:solidFill>
                  <a:srgbClr val="FF0000"/>
                </a:solidFill>
              </a:rPr>
              <a:t>PLC</a:t>
            </a:r>
            <a:r>
              <a:rPr lang="zh-TW" altLang="en-US" dirty="0" smtClean="0"/>
              <a:t>，有</a:t>
            </a:r>
            <a:r>
              <a:rPr lang="en-US" altLang="zh-TW" dirty="0" smtClean="0"/>
              <a:t>CPU</a:t>
            </a:r>
            <a:r>
              <a:rPr lang="zh-TW" altLang="en-US" dirty="0" smtClean="0"/>
              <a:t>模組、</a:t>
            </a:r>
            <a:r>
              <a:rPr lang="en-US" altLang="zh-TW" dirty="0" smtClean="0"/>
              <a:t>I/O</a:t>
            </a:r>
            <a:r>
              <a:rPr lang="zh-TW" altLang="en-US" dirty="0" smtClean="0"/>
              <a:t>模組、記憶體、電源模組、底板或機架等各獨立模組拼組而成。</a:t>
            </a:r>
            <a:endParaRPr lang="en-US" altLang="zh-TW" dirty="0" smtClean="0"/>
          </a:p>
          <a:p>
            <a:endParaRPr lang="en-US" altLang="zh-TW" dirty="0" smtClean="0"/>
          </a:p>
          <a:p>
            <a:r>
              <a:rPr lang="zh-TW" altLang="en-US" dirty="0" smtClean="0"/>
              <a:t>無論哪種結構類型的</a:t>
            </a:r>
            <a:r>
              <a:rPr lang="en-US" altLang="zh-TW" dirty="0" smtClean="0"/>
              <a:t>PLC</a:t>
            </a:r>
            <a:r>
              <a:rPr lang="zh-TW" altLang="en-US" dirty="0" smtClean="0"/>
              <a:t>，都屬於匯流排式開放型結構，其</a:t>
            </a:r>
            <a:r>
              <a:rPr lang="en-US" altLang="zh-TW" dirty="0" smtClean="0"/>
              <a:t>I/O</a:t>
            </a:r>
            <a:r>
              <a:rPr lang="zh-TW" altLang="en-US" dirty="0" smtClean="0"/>
              <a:t>能力可按用戶需要進行擴展與組合。</a:t>
            </a:r>
            <a:r>
              <a:rPr lang="en-US" altLang="zh-TW" dirty="0" smtClean="0"/>
              <a:t>PLC</a:t>
            </a:r>
            <a:r>
              <a:rPr lang="zh-TW" altLang="en-US" dirty="0" smtClean="0"/>
              <a:t>的基本結構框圖如下圖：</a:t>
            </a:r>
            <a:endParaRPr lang="zh-TW" altLang="en-US" dirty="0"/>
          </a:p>
        </p:txBody>
      </p:sp>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8</a:t>
            </a:fld>
            <a:endParaRPr lang="zh-TW" altLang="en-US">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zh-TW" altLang="en-US" dirty="0" smtClean="0"/>
              <a:t>結構說明</a:t>
            </a:r>
            <a:r>
              <a:rPr lang="en-US" altLang="zh-TW" dirty="0" smtClean="0"/>
              <a:t>-2</a:t>
            </a:r>
            <a:endParaRPr lang="zh-TW" dirty="0"/>
          </a:p>
        </p:txBody>
      </p:sp>
      <p:pic>
        <p:nvPicPr>
          <p:cNvPr id="22530" name="Picture 2" descr="http://upload.wikimedia.org/wikipedia/commons/7/7f/PLC_structure.JPG"/>
          <p:cNvPicPr>
            <a:picLocks noChangeAspect="1" noChangeArrowheads="1"/>
          </p:cNvPicPr>
          <p:nvPr/>
        </p:nvPicPr>
        <p:blipFill>
          <a:blip r:embed="rId3" cstate="print"/>
          <a:srcRect/>
          <a:stretch>
            <a:fillRect/>
          </a:stretch>
        </p:blipFill>
        <p:spPr bwMode="auto">
          <a:xfrm>
            <a:off x="971600" y="1772816"/>
            <a:ext cx="7212006" cy="4752528"/>
          </a:xfrm>
          <a:prstGeom prst="rect">
            <a:avLst/>
          </a:prstGeom>
          <a:noFill/>
        </p:spPr>
      </p:pic>
      <p:sp>
        <p:nvSpPr>
          <p:cNvPr id="4" name="投影片編號版面配置區 3"/>
          <p:cNvSpPr>
            <a:spLocks noGrp="1"/>
          </p:cNvSpPr>
          <p:nvPr>
            <p:ph type="sldNum" sz="quarter" idx="12"/>
          </p:nvPr>
        </p:nvSpPr>
        <p:spPr/>
        <p:txBody>
          <a:bodyPr>
            <a:normAutofit fontScale="85000" lnSpcReduction="20000"/>
          </a:bodyPr>
          <a:lstStyle/>
          <a:p>
            <a:fld id="{1AD93096-5B34-4342-9326-69289CEAE4C2}" type="slidenum">
              <a:rPr lang="en-US" altLang="zh-TW" smtClean="0"/>
              <a:pPr/>
              <a:t>9</a:t>
            </a:fld>
            <a:endParaRPr lang="zh-TW" altLang="en-US">
              <a:solidFill>
                <a:srgbClr val="FFFFFF"/>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dStudPr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5D76B1A-1422-4FA8-88E6-261252862C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EdStudPres</Template>
  <TotalTime>0</TotalTime>
  <Words>2127</Words>
  <Application>Microsoft Office PowerPoint</Application>
  <PresentationFormat>如螢幕大小 (4:3)</PresentationFormat>
  <Paragraphs>963</Paragraphs>
  <Slides>51</Slides>
  <Notes>51</Notes>
  <HiddenSlides>0</HiddenSlides>
  <MMClips>0</MMClips>
  <ScaleCrop>false</ScaleCrop>
  <HeadingPairs>
    <vt:vector size="6" baseType="variant">
      <vt:variant>
        <vt:lpstr>佈景主題</vt:lpstr>
      </vt:variant>
      <vt:variant>
        <vt:i4>1</vt:i4>
      </vt:variant>
      <vt:variant>
        <vt:lpstr>內嵌 OLE 伺服程式</vt:lpstr>
      </vt:variant>
      <vt:variant>
        <vt:i4>3</vt:i4>
      </vt:variant>
      <vt:variant>
        <vt:lpstr>投影片標題</vt:lpstr>
      </vt:variant>
      <vt:variant>
        <vt:i4>51</vt:i4>
      </vt:variant>
    </vt:vector>
  </HeadingPairs>
  <TitlesOfParts>
    <vt:vector size="55" baseType="lpstr">
      <vt:lpstr>EdStudPres</vt:lpstr>
      <vt:lpstr>Designer 3.1 Zeichnung</vt:lpstr>
      <vt:lpstr>Microsoft Drawing</vt:lpstr>
      <vt:lpstr>剪辑</vt:lpstr>
      <vt:lpstr>可程式邏輯控制器Programmable Logic Controller，PLC簡介  </vt:lpstr>
      <vt:lpstr>項次</vt:lpstr>
      <vt:lpstr>簡介-1</vt:lpstr>
      <vt:lpstr>簡介-2</vt:lpstr>
      <vt:lpstr>運作說明-1</vt:lpstr>
      <vt:lpstr>運作說明-2</vt:lpstr>
      <vt:lpstr>運作說明-3</vt:lpstr>
      <vt:lpstr>結構說明-1</vt:lpstr>
      <vt:lpstr>結構說明-2</vt:lpstr>
      <vt:lpstr>結構說明-3</vt:lpstr>
      <vt:lpstr>結構說明-4</vt:lpstr>
      <vt:lpstr>結構說明-5</vt:lpstr>
      <vt:lpstr>結構說明-6</vt:lpstr>
      <vt:lpstr>結構說明-補充說明</vt:lpstr>
      <vt:lpstr>結構說明-補充說明</vt:lpstr>
      <vt:lpstr>結構說明-7</vt:lpstr>
      <vt:lpstr>西門子PLC介紹-1</vt:lpstr>
      <vt:lpstr>西門子PLC介紹-2</vt:lpstr>
      <vt:lpstr>西門子PLC介紹-3</vt:lpstr>
      <vt:lpstr>西門子PLC介紹-S7-S200</vt:lpstr>
      <vt:lpstr>西門子PLC介紹-S7-S200</vt:lpstr>
      <vt:lpstr>西門子PLC介紹-S7-S200</vt:lpstr>
      <vt:lpstr>常用PLC介紹-S7-S200</vt:lpstr>
      <vt:lpstr>西門子PLC介紹-S7-S200</vt:lpstr>
      <vt:lpstr>常用PLC介紹-S7-S300</vt:lpstr>
      <vt:lpstr>常用PLC介紹- S7-S300</vt:lpstr>
      <vt:lpstr>西門子PLC介紹- S7-S300</vt:lpstr>
      <vt:lpstr>西門子PLC介紹- S7-S300</vt:lpstr>
      <vt:lpstr>西門子PLC介紹- S7-S300</vt:lpstr>
      <vt:lpstr>西門子PLC介紹- S7-S400</vt:lpstr>
      <vt:lpstr>西門子PLC介紹- S7-S400</vt:lpstr>
      <vt:lpstr>西門子PLC介紹- S7-S400</vt:lpstr>
      <vt:lpstr>西門子PLC介紹- S7-S400</vt:lpstr>
      <vt:lpstr>西門子PLC介紹- S7-S400</vt:lpstr>
      <vt:lpstr>常用程式編輯模式-1</vt:lpstr>
      <vt:lpstr>常用程式編輯模式-2</vt:lpstr>
      <vt:lpstr>常用程式編輯模式-3</vt:lpstr>
      <vt:lpstr>常用程式編輯模式-4</vt:lpstr>
      <vt:lpstr>常用程式編輯模式-5</vt:lpstr>
      <vt:lpstr>常用程式編輯模式-6</vt:lpstr>
      <vt:lpstr>PLC程式簡易範例-1-1</vt:lpstr>
      <vt:lpstr>PLC程式簡易範例-1-2</vt:lpstr>
      <vt:lpstr>PLC程式簡易範例-1-3</vt:lpstr>
      <vt:lpstr>PLC程式簡易範例-1-4</vt:lpstr>
      <vt:lpstr>PLC程式簡易範例-1-5</vt:lpstr>
      <vt:lpstr>PLC程式簡易範例-2-1</vt:lpstr>
      <vt:lpstr>PLC程式簡易範例-2-2</vt:lpstr>
      <vt:lpstr>PLC程式簡易範例-2-3</vt:lpstr>
      <vt:lpstr>PLC程式簡易範例-2-4</vt:lpstr>
      <vt:lpstr>PLC程式簡易範例-2-5</vt:lpstr>
      <vt:lpstr>問題與討論</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2013-12-13T06:37:51Z</dcterms:created>
  <dcterms:modified xsi:type="dcterms:W3CDTF">2013-12-29T06:18:20Z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