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25"/>
  </p:notesMasterIdLst>
  <p:sldIdLst>
    <p:sldId id="256" r:id="rId2"/>
    <p:sldId id="257" r:id="rId3"/>
    <p:sldId id="259" r:id="rId4"/>
    <p:sldId id="260" r:id="rId5"/>
    <p:sldId id="261" r:id="rId6"/>
    <p:sldId id="262" r:id="rId7"/>
    <p:sldId id="263" r:id="rId8"/>
    <p:sldId id="264" r:id="rId9"/>
    <p:sldId id="269" r:id="rId10"/>
    <p:sldId id="270" r:id="rId11"/>
    <p:sldId id="265" r:id="rId12"/>
    <p:sldId id="266" r:id="rId13"/>
    <p:sldId id="267" r:id="rId14"/>
    <p:sldId id="268" r:id="rId15"/>
    <p:sldId id="258" r:id="rId16"/>
    <p:sldId id="271" r:id="rId17"/>
    <p:sldId id="272" r:id="rId18"/>
    <p:sldId id="273" r:id="rId19"/>
    <p:sldId id="274" r:id="rId20"/>
    <p:sldId id="275" r:id="rId21"/>
    <p:sldId id="276" r:id="rId22"/>
    <p:sldId id="278" r:id="rId23"/>
    <p:sldId id="277" r:id="rId24"/>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新細明體" charset="-120"/>
        <a:cs typeface="+mn-cs"/>
      </a:defRPr>
    </a:lvl1pPr>
    <a:lvl2pPr marL="742950" indent="-28575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新細明體" charset="-120"/>
        <a:cs typeface="+mn-cs"/>
      </a:defRPr>
    </a:lvl2pPr>
    <a:lvl3pPr marL="11430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新細明體" charset="-120"/>
        <a:cs typeface="+mn-cs"/>
      </a:defRPr>
    </a:lvl3pPr>
    <a:lvl4pPr marL="16002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新細明體" charset="-120"/>
        <a:cs typeface="+mn-cs"/>
      </a:defRPr>
    </a:lvl4pPr>
    <a:lvl5pPr marL="2057400" indent="-228600" algn="l" defTabSz="449263" rtl="0" fontAlgn="base">
      <a:spcBef>
        <a:spcPct val="0"/>
      </a:spcBef>
      <a:spcAft>
        <a:spcPct val="0"/>
      </a:spcAft>
      <a:buClr>
        <a:srgbClr val="000000"/>
      </a:buClr>
      <a:buSzPct val="100000"/>
      <a:buFont typeface="Times New Roman" pitchFamily="16" charset="0"/>
      <a:defRPr kern="1200">
        <a:solidFill>
          <a:schemeClr val="bg1"/>
        </a:solidFill>
        <a:latin typeface="Calibri" pitchFamily="32" charset="0"/>
        <a:ea typeface="新細明體" charset="-120"/>
        <a:cs typeface="+mn-cs"/>
      </a:defRPr>
    </a:lvl5pPr>
    <a:lvl6pPr marL="2286000" algn="l" defTabSz="914400" rtl="0" eaLnBrk="1" latinLnBrk="0" hangingPunct="1">
      <a:defRPr kern="1200">
        <a:solidFill>
          <a:schemeClr val="bg1"/>
        </a:solidFill>
        <a:latin typeface="Calibri" pitchFamily="32" charset="0"/>
        <a:ea typeface="新細明體" charset="-120"/>
        <a:cs typeface="+mn-cs"/>
      </a:defRPr>
    </a:lvl6pPr>
    <a:lvl7pPr marL="2743200" algn="l" defTabSz="914400" rtl="0" eaLnBrk="1" latinLnBrk="0" hangingPunct="1">
      <a:defRPr kern="1200">
        <a:solidFill>
          <a:schemeClr val="bg1"/>
        </a:solidFill>
        <a:latin typeface="Calibri" pitchFamily="32" charset="0"/>
        <a:ea typeface="新細明體" charset="-120"/>
        <a:cs typeface="+mn-cs"/>
      </a:defRPr>
    </a:lvl7pPr>
    <a:lvl8pPr marL="3200400" algn="l" defTabSz="914400" rtl="0" eaLnBrk="1" latinLnBrk="0" hangingPunct="1">
      <a:defRPr kern="1200">
        <a:solidFill>
          <a:schemeClr val="bg1"/>
        </a:solidFill>
        <a:latin typeface="Calibri" pitchFamily="32" charset="0"/>
        <a:ea typeface="新細明體" charset="-120"/>
        <a:cs typeface="+mn-cs"/>
      </a:defRPr>
    </a:lvl8pPr>
    <a:lvl9pPr marL="3657600" algn="l" defTabSz="914400" rtl="0" eaLnBrk="1" latinLnBrk="0" hangingPunct="1">
      <a:defRPr kern="1200">
        <a:solidFill>
          <a:schemeClr val="bg1"/>
        </a:solidFill>
        <a:latin typeface="Calibri" pitchFamily="32" charset="0"/>
        <a:ea typeface="新細明體"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0" d="100"/>
          <a:sy n="80" d="100"/>
        </p:scale>
        <p:origin x="-1272" y="-204"/>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59" d="100"/>
          <a:sy n="59" d="100"/>
        </p:scale>
        <p:origin x="-175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4" name="AutoShape 1"/>
          <p:cNvSpPr>
            <a:spLocks noChangeArrowheads="1"/>
          </p:cNvSpPr>
          <p:nvPr/>
        </p:nvSpPr>
        <p:spPr bwMode="auto">
          <a:xfrm>
            <a:off x="0" y="0"/>
            <a:ext cx="6858000" cy="9144000"/>
          </a:xfrm>
          <a:prstGeom prst="roundRect">
            <a:avLst>
              <a:gd name="adj" fmla="val 23"/>
            </a:avLst>
          </a:prstGeom>
          <a:solidFill>
            <a:srgbClr val="FFFFFF"/>
          </a:solidFill>
          <a:ln w="9360">
            <a:noFill/>
            <a:miter lim="800000"/>
            <a:headEnd/>
            <a:tailEnd/>
          </a:ln>
          <a:effectLst/>
        </p:spPr>
        <p:txBody>
          <a:bodyPr wrap="none" anchor="ctr"/>
          <a:lstStyle/>
          <a:p>
            <a:pPr>
              <a:defRPr/>
            </a:pPr>
            <a:endParaRPr lang="zh-TW" altLang="en-US"/>
          </a:p>
        </p:txBody>
      </p:sp>
      <p:sp>
        <p:nvSpPr>
          <p:cNvPr id="23555" name="AutoShape 2"/>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zh-TW" altLang="en-US"/>
          </a:p>
        </p:txBody>
      </p:sp>
      <p:sp>
        <p:nvSpPr>
          <p:cNvPr id="23556" name="AutoShape 3"/>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defRPr/>
            </a:pPr>
            <a:endParaRPr lang="zh-TW" altLang="en-US"/>
          </a:p>
        </p:txBody>
      </p:sp>
      <p:sp>
        <p:nvSpPr>
          <p:cNvPr id="23557" name="Text Box 4"/>
          <p:cNvSpPr txBox="1">
            <a:spLocks noChangeArrowheads="1"/>
          </p:cNvSpPr>
          <p:nvPr/>
        </p:nvSpPr>
        <p:spPr bwMode="auto">
          <a:xfrm>
            <a:off x="0" y="0"/>
            <a:ext cx="2971800" cy="457200"/>
          </a:xfrm>
          <a:prstGeom prst="rect">
            <a:avLst/>
          </a:prstGeom>
          <a:noFill/>
          <a:ln w="9525">
            <a:noFill/>
            <a:round/>
            <a:headEnd/>
            <a:tailEnd/>
          </a:ln>
          <a:effectLst/>
        </p:spPr>
        <p:txBody>
          <a:bodyPr wrap="none" anchor="ctr"/>
          <a:lstStyle/>
          <a:p>
            <a:pPr>
              <a:defRPr/>
            </a:pPr>
            <a:endParaRPr lang="zh-TW" altLang="en-US"/>
          </a:p>
        </p:txBody>
      </p:sp>
      <p:sp>
        <p:nvSpPr>
          <p:cNvPr id="2053" name="Rectangle 5"/>
          <p:cNvSpPr>
            <a:spLocks noGrp="1" noChangeArrowheads="1"/>
          </p:cNvSpPr>
          <p:nvPr>
            <p:ph type="dt"/>
          </p:nvPr>
        </p:nvSpPr>
        <p:spPr bwMode="auto">
          <a:xfrm>
            <a:off x="3884613" y="0"/>
            <a:ext cx="2967037" cy="452438"/>
          </a:xfrm>
          <a:prstGeom prst="rect">
            <a:avLst/>
          </a:prstGeom>
          <a:noFill/>
          <a:ln>
            <a:noFill/>
          </a:ln>
          <a:effectLst/>
          <a:extLst/>
        </p:spPr>
        <p:txBody>
          <a:bodyPr vert="horz" wrap="square" lIns="90000" tIns="46800" rIns="90000" bIns="46800" numCol="1" anchor="t"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pPr>
              <a:defRPr/>
            </a:pPr>
            <a:endParaRPr lang="en-US"/>
          </a:p>
        </p:txBody>
      </p:sp>
      <p:sp>
        <p:nvSpPr>
          <p:cNvPr id="35847" name="Rectangle 6"/>
          <p:cNvSpPr>
            <a:spLocks noGrp="1" noRot="1" noChangeAspect="1" noChangeArrowheads="1"/>
          </p:cNvSpPr>
          <p:nvPr>
            <p:ph type="sldImg"/>
          </p:nvPr>
        </p:nvSpPr>
        <p:spPr bwMode="auto">
          <a:xfrm>
            <a:off x="1143000" y="685800"/>
            <a:ext cx="4567238" cy="3424238"/>
          </a:xfrm>
          <a:prstGeom prst="rect">
            <a:avLst/>
          </a:prstGeom>
          <a:noFill/>
          <a:ln w="12600">
            <a:solidFill>
              <a:srgbClr val="000000"/>
            </a:solidFill>
            <a:miter lim="800000"/>
            <a:headEnd/>
            <a:tailEnd/>
          </a:ln>
        </p:spPr>
      </p:sp>
      <p:sp>
        <p:nvSpPr>
          <p:cNvPr id="2055" name="Rectangle 7"/>
          <p:cNvSpPr>
            <a:spLocks noGrp="1" noChangeArrowheads="1"/>
          </p:cNvSpPr>
          <p:nvPr>
            <p:ph type="body"/>
          </p:nvPr>
        </p:nvSpPr>
        <p:spPr bwMode="auto">
          <a:xfrm>
            <a:off x="685800" y="4343400"/>
            <a:ext cx="5481638" cy="4110038"/>
          </a:xfrm>
          <a:prstGeom prst="rect">
            <a:avLst/>
          </a:prstGeom>
          <a:noFill/>
          <a:ln>
            <a:noFill/>
          </a:ln>
          <a:effectLst/>
          <a:extLst/>
        </p:spPr>
        <p:txBody>
          <a:bodyPr vert="horz" wrap="square" lIns="90000" tIns="46800" rIns="90000" bIns="46800" numCol="1" anchor="t" anchorCtr="0" compatLnSpc="1">
            <a:prstTxWarp prst="textNoShape">
              <a:avLst/>
            </a:prstTxWarp>
          </a:bodyPr>
          <a:lstStyle/>
          <a:p>
            <a:pPr lvl="0"/>
            <a:endParaRPr lang="zh-TW" altLang="zh-TW" noProof="0" smtClean="0"/>
          </a:p>
        </p:txBody>
      </p:sp>
      <p:sp>
        <p:nvSpPr>
          <p:cNvPr id="23561" name="Text Box 8"/>
          <p:cNvSpPr txBox="1">
            <a:spLocks noChangeArrowheads="1"/>
          </p:cNvSpPr>
          <p:nvPr/>
        </p:nvSpPr>
        <p:spPr bwMode="auto">
          <a:xfrm>
            <a:off x="0" y="8685213"/>
            <a:ext cx="2971800" cy="457200"/>
          </a:xfrm>
          <a:prstGeom prst="rect">
            <a:avLst/>
          </a:prstGeom>
          <a:noFill/>
          <a:ln w="9525">
            <a:noFill/>
            <a:round/>
            <a:headEnd/>
            <a:tailEnd/>
          </a:ln>
          <a:effectLst/>
        </p:spPr>
        <p:txBody>
          <a:bodyPr wrap="none" anchor="ctr"/>
          <a:lstStyle/>
          <a:p>
            <a:pPr>
              <a:defRPr/>
            </a:pPr>
            <a:endParaRPr lang="zh-TW" altLang="en-US"/>
          </a:p>
        </p:txBody>
      </p:sp>
      <p:sp>
        <p:nvSpPr>
          <p:cNvPr id="2057" name="Rectangle 9"/>
          <p:cNvSpPr>
            <a:spLocks noGrp="1" noChangeArrowheads="1"/>
          </p:cNvSpPr>
          <p:nvPr>
            <p:ph type="sldNum"/>
          </p:nvPr>
        </p:nvSpPr>
        <p:spPr bwMode="auto">
          <a:xfrm>
            <a:off x="3884613" y="8685213"/>
            <a:ext cx="2967037" cy="452437"/>
          </a:xfrm>
          <a:prstGeom prst="rect">
            <a:avLst/>
          </a:prstGeom>
          <a:noFill/>
          <a:ln>
            <a:noFill/>
          </a:ln>
          <a:effectLst/>
          <a:extLst/>
        </p:spPr>
        <p:txBody>
          <a:bodyPr vert="horz" wrap="square" lIns="90000" tIns="46800" rIns="90000" bIns="46800" numCol="1" anchor="b" anchorCtr="0" compatLnSpc="1">
            <a:prstTxWarp prst="textNoShape">
              <a:avLst/>
            </a:prstTxWarp>
          </a:bodyPr>
          <a:lstStyle>
            <a:lvl1pPr algn="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defRPr>
            </a:lvl1pPr>
          </a:lstStyle>
          <a:p>
            <a:pPr>
              <a:defRPr/>
            </a:pPr>
            <a:fld id="{AA111652-FFA3-489E-85D9-CD063918087B}" type="slidenum">
              <a:rPr lang="en-US"/>
              <a:pPr>
                <a:defRPr/>
              </a:pPr>
              <a:t>‹#›</a:t>
            </a:fld>
            <a:endParaRPr lang="en-US"/>
          </a:p>
        </p:txBody>
      </p:sp>
    </p:spTree>
    <p:extLst>
      <p:ext uri="{BB962C8B-B14F-4D97-AF65-F5344CB8AC3E}">
        <p14:creationId xmlns:p14="http://schemas.microsoft.com/office/powerpoint/2010/main" val="3215023950"/>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6" charset="0"/>
      <a:defRPr sz="1200" kern="1200">
        <a:solidFill>
          <a:srgbClr val="000000"/>
        </a:solidFill>
        <a:latin typeface="Times New Roman" pitchFamily="16"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9"/>
          <p:cNvSpPr>
            <a:spLocks noGrp="1" noChangeArrowheads="1"/>
          </p:cNvSpPr>
          <p:nvPr>
            <p:ph type="sldNum" sz="quarter"/>
          </p:nvPr>
        </p:nvSpPr>
        <p:spPr>
          <a:noFill/>
          <a:ln>
            <a:round/>
            <a:headEnd/>
            <a:tailEnd/>
          </a:ln>
        </p:spPr>
        <p:txBody>
          <a:bodyPr/>
          <a:lstStyle/>
          <a:p>
            <a:fld id="{D5BB7F40-AA79-4D48-9C99-686052C49548}" type="slidenum">
              <a:rPr lang="en-US" altLang="zh-TW" smtClean="0"/>
              <a:pPr/>
              <a:t>1</a:t>
            </a:fld>
            <a:endParaRPr lang="en-US" altLang="zh-TW" smtClean="0"/>
          </a:p>
        </p:txBody>
      </p:sp>
      <p:sp>
        <p:nvSpPr>
          <p:cNvPr id="3686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6868"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9"/>
          <p:cNvSpPr>
            <a:spLocks noGrp="1" noChangeArrowheads="1"/>
          </p:cNvSpPr>
          <p:nvPr>
            <p:ph type="sldNum" sz="quarter"/>
          </p:nvPr>
        </p:nvSpPr>
        <p:spPr>
          <a:noFill/>
          <a:ln>
            <a:round/>
            <a:headEnd/>
            <a:tailEnd/>
          </a:ln>
        </p:spPr>
        <p:txBody>
          <a:bodyPr/>
          <a:lstStyle/>
          <a:p>
            <a:fld id="{FD586105-8FB7-4319-B678-76BA80C424DA}" type="slidenum">
              <a:rPr lang="en-US" altLang="zh-TW" smtClean="0"/>
              <a:pPr/>
              <a:t>10</a:t>
            </a:fld>
            <a:endParaRPr lang="en-US" altLang="zh-TW" smtClean="0"/>
          </a:p>
        </p:txBody>
      </p:sp>
      <p:sp>
        <p:nvSpPr>
          <p:cNvPr id="4608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6084"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7106" name="Rectangle 9"/>
          <p:cNvSpPr>
            <a:spLocks noGrp="1" noChangeArrowheads="1"/>
          </p:cNvSpPr>
          <p:nvPr>
            <p:ph type="sldNum" sz="quarter"/>
          </p:nvPr>
        </p:nvSpPr>
        <p:spPr>
          <a:noFill/>
          <a:ln>
            <a:round/>
            <a:headEnd/>
            <a:tailEnd/>
          </a:ln>
        </p:spPr>
        <p:txBody>
          <a:bodyPr/>
          <a:lstStyle/>
          <a:p>
            <a:fld id="{9BD4DA10-5AFC-43ED-A87D-1CDDD635119C}" type="slidenum">
              <a:rPr lang="en-US" altLang="zh-TW" smtClean="0"/>
              <a:pPr/>
              <a:t>11</a:t>
            </a:fld>
            <a:endParaRPr lang="en-US" altLang="zh-TW" smtClean="0"/>
          </a:p>
        </p:txBody>
      </p:sp>
      <p:sp>
        <p:nvSpPr>
          <p:cNvPr id="4710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7108"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9"/>
          <p:cNvSpPr>
            <a:spLocks noGrp="1" noChangeArrowheads="1"/>
          </p:cNvSpPr>
          <p:nvPr>
            <p:ph type="sldNum" sz="quarter"/>
          </p:nvPr>
        </p:nvSpPr>
        <p:spPr>
          <a:noFill/>
          <a:ln>
            <a:round/>
            <a:headEnd/>
            <a:tailEnd/>
          </a:ln>
        </p:spPr>
        <p:txBody>
          <a:bodyPr/>
          <a:lstStyle/>
          <a:p>
            <a:fld id="{F56B435C-C224-400C-B984-99CE7A3E0FD3}" type="slidenum">
              <a:rPr lang="en-US" altLang="zh-TW" smtClean="0"/>
              <a:pPr/>
              <a:t>12</a:t>
            </a:fld>
            <a:endParaRPr lang="en-US" altLang="zh-TW" smtClean="0"/>
          </a:p>
        </p:txBody>
      </p:sp>
      <p:sp>
        <p:nvSpPr>
          <p:cNvPr id="4813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8132"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9"/>
          <p:cNvSpPr>
            <a:spLocks noGrp="1" noChangeArrowheads="1"/>
          </p:cNvSpPr>
          <p:nvPr>
            <p:ph type="sldNum" sz="quarter"/>
          </p:nvPr>
        </p:nvSpPr>
        <p:spPr>
          <a:noFill/>
          <a:ln>
            <a:round/>
            <a:headEnd/>
            <a:tailEnd/>
          </a:ln>
        </p:spPr>
        <p:txBody>
          <a:bodyPr/>
          <a:lstStyle/>
          <a:p>
            <a:fld id="{E6AC1366-2C7D-4E15-8735-5AAF442F1B86}" type="slidenum">
              <a:rPr lang="en-US" altLang="zh-TW" smtClean="0"/>
              <a:pPr/>
              <a:t>13</a:t>
            </a:fld>
            <a:endParaRPr lang="en-US" altLang="zh-TW" smtClean="0"/>
          </a:p>
        </p:txBody>
      </p:sp>
      <p:sp>
        <p:nvSpPr>
          <p:cNvPr id="4915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9156"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9"/>
          <p:cNvSpPr>
            <a:spLocks noGrp="1" noChangeArrowheads="1"/>
          </p:cNvSpPr>
          <p:nvPr>
            <p:ph type="sldNum" sz="quarter"/>
          </p:nvPr>
        </p:nvSpPr>
        <p:spPr>
          <a:noFill/>
          <a:ln>
            <a:round/>
            <a:headEnd/>
            <a:tailEnd/>
          </a:ln>
        </p:spPr>
        <p:txBody>
          <a:bodyPr/>
          <a:lstStyle/>
          <a:p>
            <a:fld id="{69DCEF39-7FEF-4A92-A8D7-091871AB099F}" type="slidenum">
              <a:rPr lang="en-US" altLang="zh-TW" smtClean="0"/>
              <a:pPr/>
              <a:t>14</a:t>
            </a:fld>
            <a:endParaRPr lang="en-US" altLang="zh-TW" smtClean="0"/>
          </a:p>
        </p:txBody>
      </p:sp>
      <p:sp>
        <p:nvSpPr>
          <p:cNvPr id="5017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0180"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1202" name="Rectangle 9"/>
          <p:cNvSpPr>
            <a:spLocks noGrp="1" noChangeArrowheads="1"/>
          </p:cNvSpPr>
          <p:nvPr>
            <p:ph type="sldNum" sz="quarter"/>
          </p:nvPr>
        </p:nvSpPr>
        <p:spPr>
          <a:noFill/>
          <a:ln>
            <a:round/>
            <a:headEnd/>
            <a:tailEnd/>
          </a:ln>
        </p:spPr>
        <p:txBody>
          <a:bodyPr/>
          <a:lstStyle/>
          <a:p>
            <a:fld id="{88FF62BB-2533-419D-AD9C-4CA1B52C891D}" type="slidenum">
              <a:rPr lang="en-US" altLang="zh-TW" smtClean="0"/>
              <a:pPr/>
              <a:t>15</a:t>
            </a:fld>
            <a:endParaRPr lang="en-US" altLang="zh-TW" smtClean="0"/>
          </a:p>
        </p:txBody>
      </p:sp>
      <p:sp>
        <p:nvSpPr>
          <p:cNvPr id="5120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1204"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9"/>
          <p:cNvSpPr>
            <a:spLocks noGrp="1" noChangeArrowheads="1"/>
          </p:cNvSpPr>
          <p:nvPr>
            <p:ph type="sldNum" sz="quarter"/>
          </p:nvPr>
        </p:nvSpPr>
        <p:spPr>
          <a:noFill/>
          <a:ln>
            <a:round/>
            <a:headEnd/>
            <a:tailEnd/>
          </a:ln>
        </p:spPr>
        <p:txBody>
          <a:bodyPr/>
          <a:lstStyle/>
          <a:p>
            <a:fld id="{770547C9-8156-44D4-9B8A-C09A8375B358}" type="slidenum">
              <a:rPr lang="en-US" altLang="zh-TW" smtClean="0"/>
              <a:pPr/>
              <a:t>16</a:t>
            </a:fld>
            <a:endParaRPr lang="en-US" altLang="zh-TW" smtClean="0"/>
          </a:p>
        </p:txBody>
      </p:sp>
      <p:sp>
        <p:nvSpPr>
          <p:cNvPr id="5222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2228"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9"/>
          <p:cNvSpPr>
            <a:spLocks noGrp="1" noChangeArrowheads="1"/>
          </p:cNvSpPr>
          <p:nvPr>
            <p:ph type="sldNum" sz="quarter"/>
          </p:nvPr>
        </p:nvSpPr>
        <p:spPr>
          <a:noFill/>
          <a:ln>
            <a:round/>
            <a:headEnd/>
            <a:tailEnd/>
          </a:ln>
        </p:spPr>
        <p:txBody>
          <a:bodyPr/>
          <a:lstStyle/>
          <a:p>
            <a:fld id="{C57AB325-1516-4275-8577-A888FB946119}" type="slidenum">
              <a:rPr lang="en-US" altLang="zh-TW" smtClean="0"/>
              <a:pPr/>
              <a:t>17</a:t>
            </a:fld>
            <a:endParaRPr lang="en-US" altLang="zh-TW" smtClean="0"/>
          </a:p>
        </p:txBody>
      </p:sp>
      <p:sp>
        <p:nvSpPr>
          <p:cNvPr id="5325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3252"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9"/>
          <p:cNvSpPr>
            <a:spLocks noGrp="1" noChangeArrowheads="1"/>
          </p:cNvSpPr>
          <p:nvPr>
            <p:ph type="sldNum" sz="quarter"/>
          </p:nvPr>
        </p:nvSpPr>
        <p:spPr>
          <a:noFill/>
          <a:ln>
            <a:round/>
            <a:headEnd/>
            <a:tailEnd/>
          </a:ln>
        </p:spPr>
        <p:txBody>
          <a:bodyPr/>
          <a:lstStyle/>
          <a:p>
            <a:fld id="{0B469E8F-7DD6-4B82-B8A9-1267F4B406F0}" type="slidenum">
              <a:rPr lang="en-US" altLang="zh-TW" smtClean="0"/>
              <a:pPr/>
              <a:t>18</a:t>
            </a:fld>
            <a:endParaRPr lang="en-US" altLang="zh-TW" smtClean="0"/>
          </a:p>
        </p:txBody>
      </p:sp>
      <p:sp>
        <p:nvSpPr>
          <p:cNvPr id="5427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4276"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9"/>
          <p:cNvSpPr>
            <a:spLocks noGrp="1" noChangeArrowheads="1"/>
          </p:cNvSpPr>
          <p:nvPr>
            <p:ph type="sldNum" sz="quarter"/>
          </p:nvPr>
        </p:nvSpPr>
        <p:spPr>
          <a:noFill/>
          <a:ln>
            <a:round/>
            <a:headEnd/>
            <a:tailEnd/>
          </a:ln>
        </p:spPr>
        <p:txBody>
          <a:bodyPr/>
          <a:lstStyle/>
          <a:p>
            <a:fld id="{A399773F-394E-49FD-B9F4-12AF2A8A0CBD}" type="slidenum">
              <a:rPr lang="en-US" altLang="zh-TW" smtClean="0"/>
              <a:pPr/>
              <a:t>19</a:t>
            </a:fld>
            <a:endParaRPr lang="en-US" altLang="zh-TW" smtClean="0"/>
          </a:p>
        </p:txBody>
      </p:sp>
      <p:sp>
        <p:nvSpPr>
          <p:cNvPr id="5529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5300"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7890" name="Rectangle 9"/>
          <p:cNvSpPr>
            <a:spLocks noGrp="1" noChangeArrowheads="1"/>
          </p:cNvSpPr>
          <p:nvPr>
            <p:ph type="sldNum" sz="quarter"/>
          </p:nvPr>
        </p:nvSpPr>
        <p:spPr>
          <a:noFill/>
          <a:ln>
            <a:round/>
            <a:headEnd/>
            <a:tailEnd/>
          </a:ln>
        </p:spPr>
        <p:txBody>
          <a:bodyPr/>
          <a:lstStyle/>
          <a:p>
            <a:fld id="{2B2911BD-FFA4-48EB-A3AD-5E44F74BEF72}" type="slidenum">
              <a:rPr lang="en-US" altLang="zh-TW" smtClean="0"/>
              <a:pPr/>
              <a:t>2</a:t>
            </a:fld>
            <a:endParaRPr lang="en-US" altLang="zh-TW" smtClean="0"/>
          </a:p>
        </p:txBody>
      </p:sp>
      <p:sp>
        <p:nvSpPr>
          <p:cNvPr id="3789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7892"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9"/>
          <p:cNvSpPr>
            <a:spLocks noGrp="1" noChangeArrowheads="1"/>
          </p:cNvSpPr>
          <p:nvPr>
            <p:ph type="sldNum" sz="quarter"/>
          </p:nvPr>
        </p:nvSpPr>
        <p:spPr>
          <a:noFill/>
          <a:ln>
            <a:round/>
            <a:headEnd/>
            <a:tailEnd/>
          </a:ln>
        </p:spPr>
        <p:txBody>
          <a:bodyPr/>
          <a:lstStyle/>
          <a:p>
            <a:fld id="{F7E665B3-77E9-4F58-AF29-017C10D325AD}" type="slidenum">
              <a:rPr lang="en-US" altLang="zh-TW" smtClean="0"/>
              <a:pPr/>
              <a:t>20</a:t>
            </a:fld>
            <a:endParaRPr lang="en-US" altLang="zh-TW" smtClean="0"/>
          </a:p>
        </p:txBody>
      </p:sp>
      <p:sp>
        <p:nvSpPr>
          <p:cNvPr id="5632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6324"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9"/>
          <p:cNvSpPr>
            <a:spLocks noGrp="1" noChangeArrowheads="1"/>
          </p:cNvSpPr>
          <p:nvPr>
            <p:ph type="sldNum" sz="quarter"/>
          </p:nvPr>
        </p:nvSpPr>
        <p:spPr>
          <a:noFill/>
          <a:ln>
            <a:round/>
            <a:headEnd/>
            <a:tailEnd/>
          </a:ln>
        </p:spPr>
        <p:txBody>
          <a:bodyPr/>
          <a:lstStyle/>
          <a:p>
            <a:fld id="{999BD24D-C0B7-450B-A88E-04172498BF94}" type="slidenum">
              <a:rPr lang="en-US" altLang="zh-TW" smtClean="0"/>
              <a:pPr/>
              <a:t>21</a:t>
            </a:fld>
            <a:endParaRPr lang="en-US" altLang="zh-TW" smtClean="0"/>
          </a:p>
        </p:txBody>
      </p:sp>
      <p:sp>
        <p:nvSpPr>
          <p:cNvPr id="5734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57348"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9"/>
          <p:cNvSpPr>
            <a:spLocks noGrp="1" noChangeArrowheads="1"/>
          </p:cNvSpPr>
          <p:nvPr>
            <p:ph type="sldNum" sz="quarter"/>
          </p:nvPr>
        </p:nvSpPr>
        <p:spPr>
          <a:noFill/>
          <a:ln>
            <a:round/>
            <a:headEnd/>
            <a:tailEnd/>
          </a:ln>
        </p:spPr>
        <p:txBody>
          <a:bodyPr/>
          <a:lstStyle/>
          <a:p>
            <a:fld id="{74585DD8-7A99-43D5-975C-AC50D2510086}" type="slidenum">
              <a:rPr lang="en-US" altLang="zh-TW" smtClean="0"/>
              <a:pPr/>
              <a:t>3</a:t>
            </a:fld>
            <a:endParaRPr lang="en-US" altLang="zh-TW" smtClean="0"/>
          </a:p>
        </p:txBody>
      </p:sp>
      <p:sp>
        <p:nvSpPr>
          <p:cNvPr id="3891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8916"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9"/>
          <p:cNvSpPr>
            <a:spLocks noGrp="1" noChangeArrowheads="1"/>
          </p:cNvSpPr>
          <p:nvPr>
            <p:ph type="sldNum" sz="quarter"/>
          </p:nvPr>
        </p:nvSpPr>
        <p:spPr>
          <a:noFill/>
          <a:ln>
            <a:round/>
            <a:headEnd/>
            <a:tailEnd/>
          </a:ln>
        </p:spPr>
        <p:txBody>
          <a:bodyPr/>
          <a:lstStyle/>
          <a:p>
            <a:fld id="{99FEF926-6A78-488B-ADAC-FC6B8A7989BC}" type="slidenum">
              <a:rPr lang="en-US" altLang="zh-TW" smtClean="0"/>
              <a:pPr/>
              <a:t>4</a:t>
            </a:fld>
            <a:endParaRPr lang="en-US" altLang="zh-TW" smtClean="0"/>
          </a:p>
        </p:txBody>
      </p:sp>
      <p:sp>
        <p:nvSpPr>
          <p:cNvPr id="3993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39940"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9"/>
          <p:cNvSpPr>
            <a:spLocks noGrp="1" noChangeArrowheads="1"/>
          </p:cNvSpPr>
          <p:nvPr>
            <p:ph type="sldNum" sz="quarter"/>
          </p:nvPr>
        </p:nvSpPr>
        <p:spPr>
          <a:noFill/>
          <a:ln>
            <a:round/>
            <a:headEnd/>
            <a:tailEnd/>
          </a:ln>
        </p:spPr>
        <p:txBody>
          <a:bodyPr/>
          <a:lstStyle/>
          <a:p>
            <a:fld id="{385B2C36-467A-4090-B8C7-00544E71DCFD}" type="slidenum">
              <a:rPr lang="en-US" altLang="zh-TW" smtClean="0"/>
              <a:pPr/>
              <a:t>5</a:t>
            </a:fld>
            <a:endParaRPr lang="en-US" altLang="zh-TW" smtClean="0"/>
          </a:p>
        </p:txBody>
      </p:sp>
      <p:sp>
        <p:nvSpPr>
          <p:cNvPr id="40963"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0964"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9"/>
          <p:cNvSpPr>
            <a:spLocks noGrp="1" noChangeArrowheads="1"/>
          </p:cNvSpPr>
          <p:nvPr>
            <p:ph type="sldNum" sz="quarter"/>
          </p:nvPr>
        </p:nvSpPr>
        <p:spPr>
          <a:noFill/>
          <a:ln>
            <a:round/>
            <a:headEnd/>
            <a:tailEnd/>
          </a:ln>
        </p:spPr>
        <p:txBody>
          <a:bodyPr/>
          <a:lstStyle/>
          <a:p>
            <a:fld id="{BFF7B27D-DFDF-4974-80A6-012D055B122F}" type="slidenum">
              <a:rPr lang="en-US" altLang="zh-TW" smtClean="0"/>
              <a:pPr/>
              <a:t>6</a:t>
            </a:fld>
            <a:endParaRPr lang="en-US" altLang="zh-TW" smtClean="0"/>
          </a:p>
        </p:txBody>
      </p:sp>
      <p:sp>
        <p:nvSpPr>
          <p:cNvPr id="41987"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1988"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Rectangle 9"/>
          <p:cNvSpPr>
            <a:spLocks noGrp="1" noChangeArrowheads="1"/>
          </p:cNvSpPr>
          <p:nvPr>
            <p:ph type="sldNum" sz="quarter"/>
          </p:nvPr>
        </p:nvSpPr>
        <p:spPr>
          <a:noFill/>
          <a:ln>
            <a:round/>
            <a:headEnd/>
            <a:tailEnd/>
          </a:ln>
        </p:spPr>
        <p:txBody>
          <a:bodyPr/>
          <a:lstStyle/>
          <a:p>
            <a:fld id="{1CDACC1E-014B-42F4-84F9-40D59CAEB9D5}" type="slidenum">
              <a:rPr lang="en-US" altLang="zh-TW" smtClean="0"/>
              <a:pPr/>
              <a:t>7</a:t>
            </a:fld>
            <a:endParaRPr lang="en-US" altLang="zh-TW" smtClean="0"/>
          </a:p>
        </p:txBody>
      </p:sp>
      <p:sp>
        <p:nvSpPr>
          <p:cNvPr id="43011"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3012"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9"/>
          <p:cNvSpPr>
            <a:spLocks noGrp="1" noChangeArrowheads="1"/>
          </p:cNvSpPr>
          <p:nvPr>
            <p:ph type="sldNum" sz="quarter"/>
          </p:nvPr>
        </p:nvSpPr>
        <p:spPr>
          <a:noFill/>
          <a:ln>
            <a:round/>
            <a:headEnd/>
            <a:tailEnd/>
          </a:ln>
        </p:spPr>
        <p:txBody>
          <a:bodyPr/>
          <a:lstStyle/>
          <a:p>
            <a:fld id="{DCFA04A4-E485-44FC-8E83-DDFEED46C170}" type="slidenum">
              <a:rPr lang="en-US" altLang="zh-TW" smtClean="0"/>
              <a:pPr/>
              <a:t>8</a:t>
            </a:fld>
            <a:endParaRPr lang="en-US" altLang="zh-TW" smtClean="0"/>
          </a:p>
        </p:txBody>
      </p:sp>
      <p:sp>
        <p:nvSpPr>
          <p:cNvPr id="44035"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4036"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9"/>
          <p:cNvSpPr>
            <a:spLocks noGrp="1" noChangeArrowheads="1"/>
          </p:cNvSpPr>
          <p:nvPr>
            <p:ph type="sldNum" sz="quarter"/>
          </p:nvPr>
        </p:nvSpPr>
        <p:spPr>
          <a:noFill/>
          <a:ln>
            <a:round/>
            <a:headEnd/>
            <a:tailEnd/>
          </a:ln>
        </p:spPr>
        <p:txBody>
          <a:bodyPr/>
          <a:lstStyle/>
          <a:p>
            <a:fld id="{13E5116C-BC8E-418A-83E0-C2554C88676D}" type="slidenum">
              <a:rPr lang="en-US" altLang="zh-TW" smtClean="0"/>
              <a:pPr/>
              <a:t>9</a:t>
            </a:fld>
            <a:endParaRPr lang="en-US" altLang="zh-TW" smtClean="0"/>
          </a:p>
        </p:txBody>
      </p:sp>
      <p:sp>
        <p:nvSpPr>
          <p:cNvPr id="45059" name="Rectangle 1"/>
          <p:cNvSpPr>
            <a:spLocks noGrp="1" noRot="1" noChangeAspect="1" noChangeArrowheads="1" noTextEdit="1"/>
          </p:cNvSpPr>
          <p:nvPr>
            <p:ph type="sldImg"/>
          </p:nvPr>
        </p:nvSpPr>
        <p:spPr>
          <a:xfrm>
            <a:off x="1143000" y="685800"/>
            <a:ext cx="4572000" cy="3429000"/>
          </a:xfrm>
          <a:solidFill>
            <a:srgbClr val="FFFFFF"/>
          </a:solidFill>
          <a:ln/>
        </p:spPr>
      </p:sp>
      <p:sp>
        <p:nvSpPr>
          <p:cNvPr id="45060" name="Rectangle 2"/>
          <p:cNvSpPr>
            <a:spLocks noGrp="1" noChangeArrowheads="1"/>
          </p:cNvSpPr>
          <p:nvPr>
            <p:ph type="body" idx="1"/>
          </p:nvPr>
        </p:nvSpPr>
        <p:spPr>
          <a:xfrm>
            <a:off x="685800" y="4343400"/>
            <a:ext cx="5483225" cy="4111625"/>
          </a:xfrm>
          <a:noFill/>
        </p:spPr>
        <p:txBody>
          <a:bodyPr wrap="none" anchor="ctr"/>
          <a:lstStyle/>
          <a:p>
            <a:endParaRPr lang="zh-TW"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Ref idx="1002">
        <a:schemeClr val="bg2"/>
      </p:bgRef>
    </p:bg>
    <p:spTree>
      <p:nvGrpSpPr>
        <p:cNvPr id="1" name=""/>
        <p:cNvGrpSpPr/>
        <p:nvPr/>
      </p:nvGrpSpPr>
      <p:grpSpPr>
        <a:xfrm>
          <a:off x="0" y="0"/>
          <a:ext cx="0" cy="0"/>
          <a:chOff x="0" y="0"/>
          <a:chExt cx="0" cy="0"/>
        </a:xfrm>
      </p:grpSpPr>
      <p:sp>
        <p:nvSpPr>
          <p:cNvPr id="9" name="標題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17" name="副標題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TW" altLang="en-US" smtClean="0"/>
              <a:t>按一下以編輯母片副標題樣式</a:t>
            </a:r>
            <a:endParaRPr lang="en-US"/>
          </a:p>
        </p:txBody>
      </p:sp>
      <p:sp>
        <p:nvSpPr>
          <p:cNvPr id="4" name="日期版面配置區 29"/>
          <p:cNvSpPr>
            <a:spLocks noGrp="1"/>
          </p:cNvSpPr>
          <p:nvPr>
            <p:ph type="dt" sz="half" idx="10"/>
          </p:nvPr>
        </p:nvSpPr>
        <p:spPr/>
        <p:txBody>
          <a:bodyPr/>
          <a:lstStyle>
            <a:lvl1pPr>
              <a:defRPr/>
            </a:lvl1pPr>
          </a:lstStyle>
          <a:p>
            <a:pPr>
              <a:defRPr/>
            </a:pPr>
            <a:endParaRPr lang="en-US"/>
          </a:p>
        </p:txBody>
      </p:sp>
      <p:sp>
        <p:nvSpPr>
          <p:cNvPr id="5" name="頁尾版面配置區 18"/>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投影片編號版面配置區 26"/>
          <p:cNvSpPr>
            <a:spLocks noGrp="1"/>
          </p:cNvSpPr>
          <p:nvPr>
            <p:ph type="sldNum" sz="quarter" idx="12"/>
          </p:nvPr>
        </p:nvSpPr>
        <p:spPr/>
        <p:txBody>
          <a:bodyPr/>
          <a:lstStyle>
            <a:lvl1pPr>
              <a:defRPr/>
            </a:lvl1pPr>
          </a:lstStyle>
          <a:p>
            <a:pPr>
              <a:defRPr/>
            </a:pPr>
            <a:fld id="{53A830C8-9335-4F48-9000-42B90857400A}"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lvl1pPr>
              <a:defRPr/>
            </a:lvl1pPr>
          </a:lstStyle>
          <a:p>
            <a:pPr>
              <a:defRPr/>
            </a:pPr>
            <a:endParaRPr lang="en-US"/>
          </a:p>
        </p:txBody>
      </p:sp>
      <p:sp>
        <p:nvSpPr>
          <p:cNvPr id="5" name="頁尾版面配置區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投影片編號版面配置區 5"/>
          <p:cNvSpPr>
            <a:spLocks noGrp="1"/>
          </p:cNvSpPr>
          <p:nvPr>
            <p:ph type="sldNum" sz="quarter" idx="12"/>
          </p:nvPr>
        </p:nvSpPr>
        <p:spPr/>
        <p:txBody>
          <a:bodyPr/>
          <a:lstStyle>
            <a:lvl1pPr>
              <a:defRPr/>
            </a:lvl1pPr>
          </a:lstStyle>
          <a:p>
            <a:pPr>
              <a:defRPr/>
            </a:pPr>
            <a:fld id="{6FB2B437-336A-4BC1-86C5-64CB8765D6F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914401"/>
            <a:ext cx="2057400" cy="5211763"/>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457200" y="914401"/>
            <a:ext cx="6019800" cy="5211763"/>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lvl1pPr>
              <a:defRPr/>
            </a:lvl1pPr>
          </a:lstStyle>
          <a:p>
            <a:pPr>
              <a:defRPr/>
            </a:pPr>
            <a:endParaRPr lang="en-US"/>
          </a:p>
        </p:txBody>
      </p:sp>
      <p:sp>
        <p:nvSpPr>
          <p:cNvPr id="5" name="頁尾版面配置區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投影片編號版面配置區 5"/>
          <p:cNvSpPr>
            <a:spLocks noGrp="1"/>
          </p:cNvSpPr>
          <p:nvPr>
            <p:ph type="sldNum" sz="quarter" idx="12"/>
          </p:nvPr>
        </p:nvSpPr>
        <p:spPr/>
        <p:txBody>
          <a:bodyPr/>
          <a:lstStyle>
            <a:lvl1pPr>
              <a:defRPr/>
            </a:lvl1pPr>
          </a:lstStyle>
          <a:p>
            <a:pPr>
              <a:defRPr/>
            </a:pPr>
            <a:fld id="{22A42698-7FD0-40BA-8FA3-1691E3714B6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lvl1pPr>
              <a:defRPr/>
            </a:lvl1pPr>
          </a:lstStyle>
          <a:p>
            <a:pPr>
              <a:defRPr/>
            </a:pPr>
            <a:endParaRPr lang="en-US"/>
          </a:p>
        </p:txBody>
      </p:sp>
      <p:sp>
        <p:nvSpPr>
          <p:cNvPr id="5" name="頁尾版面配置區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投影片編號版面配置區 5"/>
          <p:cNvSpPr>
            <a:spLocks noGrp="1"/>
          </p:cNvSpPr>
          <p:nvPr>
            <p:ph type="sldNum" sz="quarter" idx="12"/>
          </p:nvPr>
        </p:nvSpPr>
        <p:spPr/>
        <p:txBody>
          <a:bodyPr/>
          <a:lstStyle>
            <a:lvl1pPr>
              <a:defRPr/>
            </a:lvl1pPr>
          </a:lstStyle>
          <a:p>
            <a:pPr>
              <a:defRPr/>
            </a:pPr>
            <a:fld id="{9E9EE851-2C99-4367-A832-900F257668DF}"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bg>
      <p:bgRef idx="1002">
        <a:schemeClr val="bg2"/>
      </p:bgRef>
    </p:bg>
    <p:spTree>
      <p:nvGrpSpPr>
        <p:cNvPr id="1" name=""/>
        <p:cNvGrpSpPr/>
        <p:nvPr/>
      </p:nvGrpSpPr>
      <p:grpSpPr>
        <a:xfrm>
          <a:off x="0" y="0"/>
          <a:ext cx="0" cy="0"/>
          <a:chOff x="0" y="0"/>
          <a:chExt cx="0" cy="0"/>
        </a:xfrm>
      </p:grpSpPr>
      <p:sp>
        <p:nvSpPr>
          <p:cNvPr id="2" name="標題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lvl1pPr>
              <a:defRPr/>
            </a:lvl1pPr>
          </a:lstStyle>
          <a:p>
            <a:pPr>
              <a:defRPr/>
            </a:pPr>
            <a:endParaRPr lang="en-US"/>
          </a:p>
        </p:txBody>
      </p:sp>
      <p:sp>
        <p:nvSpPr>
          <p:cNvPr id="5" name="頁尾版面配置區 4"/>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6" name="投影片編號版面配置區 5"/>
          <p:cNvSpPr>
            <a:spLocks noGrp="1"/>
          </p:cNvSpPr>
          <p:nvPr>
            <p:ph type="sldNum" sz="quarter" idx="12"/>
          </p:nvPr>
        </p:nvSpPr>
        <p:spPr/>
        <p:txBody>
          <a:bodyPr/>
          <a:lstStyle>
            <a:lvl1pPr>
              <a:defRPr/>
            </a:lvl1pPr>
          </a:lstStyle>
          <a:p>
            <a:pPr>
              <a:defRPr/>
            </a:pPr>
            <a:fld id="{FB3121D0-B970-429D-A894-DB1F52B36BD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lvl1pPr>
              <a:defRPr/>
            </a:lvl1pPr>
          </a:lstStyle>
          <a:p>
            <a:pPr>
              <a:defRPr/>
            </a:pPr>
            <a:endParaRPr lang="en-US"/>
          </a:p>
        </p:txBody>
      </p:sp>
      <p:sp>
        <p:nvSpPr>
          <p:cNvPr id="6" name="頁尾版面配置區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7" name="投影片編號版面配置區 6"/>
          <p:cNvSpPr>
            <a:spLocks noGrp="1"/>
          </p:cNvSpPr>
          <p:nvPr>
            <p:ph type="sldNum" sz="quarter" idx="12"/>
          </p:nvPr>
        </p:nvSpPr>
        <p:spPr/>
        <p:txBody>
          <a:bodyPr/>
          <a:lstStyle>
            <a:lvl1pPr>
              <a:defRPr/>
            </a:lvl1pPr>
          </a:lstStyle>
          <a:p>
            <a:pPr>
              <a:defRPr/>
            </a:pPr>
            <a:fld id="{B6DDC9DD-1717-4729-9F1A-1834689F062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229600" cy="1143000"/>
          </a:xfrm>
        </p:spPr>
        <p:txBody>
          <a:bodyPr/>
          <a:lstStyle>
            <a:lvl1pPr>
              <a:defRPr/>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4" name="文字版面配置區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TW" altLang="en-US" smtClean="0"/>
              <a:t>按一下以編輯母片文字樣式</a:t>
            </a:r>
          </a:p>
        </p:txBody>
      </p:sp>
      <p:sp>
        <p:nvSpPr>
          <p:cNvPr id="5" name="內容版面配置區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內容版面配置區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lvl1pPr>
              <a:defRPr/>
            </a:lvl1pPr>
          </a:lstStyle>
          <a:p>
            <a:pPr>
              <a:defRPr/>
            </a:pPr>
            <a:endParaRPr lang="en-US"/>
          </a:p>
        </p:txBody>
      </p:sp>
      <p:sp>
        <p:nvSpPr>
          <p:cNvPr id="8" name="頁尾版面配置區 7"/>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9" name="投影片編號版面配置區 8"/>
          <p:cNvSpPr>
            <a:spLocks noGrp="1"/>
          </p:cNvSpPr>
          <p:nvPr>
            <p:ph type="sldNum" sz="quarter" idx="12"/>
          </p:nvPr>
        </p:nvSpPr>
        <p:spPr/>
        <p:txBody>
          <a:bodyPr/>
          <a:lstStyle>
            <a:lvl1pPr>
              <a:defRPr/>
            </a:lvl1pPr>
          </a:lstStyle>
          <a:p>
            <a:pPr>
              <a:defRPr/>
            </a:pPr>
            <a:fld id="{69454FB4-B362-43A1-BF8C-08BC19F823A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lvl1pPr>
              <a:defRPr/>
            </a:lvl1pPr>
          </a:lstStyle>
          <a:p>
            <a:pPr>
              <a:defRPr/>
            </a:pPr>
            <a:endParaRPr lang="en-US"/>
          </a:p>
        </p:txBody>
      </p:sp>
      <p:sp>
        <p:nvSpPr>
          <p:cNvPr id="4" name="頁尾版面配置區 3"/>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5" name="投影片編號版面配置區 4"/>
          <p:cNvSpPr>
            <a:spLocks noGrp="1"/>
          </p:cNvSpPr>
          <p:nvPr>
            <p:ph type="sldNum" sz="quarter" idx="12"/>
          </p:nvPr>
        </p:nvSpPr>
        <p:spPr/>
        <p:txBody>
          <a:bodyPr/>
          <a:lstStyle>
            <a:lvl1pPr>
              <a:defRPr/>
            </a:lvl1pPr>
          </a:lstStyle>
          <a:p>
            <a:pPr>
              <a:defRPr/>
            </a:pPr>
            <a:fld id="{833B145E-F99C-4669-9287-A5961CE63CA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lvl1pPr>
              <a:defRPr/>
            </a:lvl1pPr>
          </a:lstStyle>
          <a:p>
            <a:pPr>
              <a:defRPr/>
            </a:pPr>
            <a:endParaRPr lang="en-US"/>
          </a:p>
        </p:txBody>
      </p:sp>
      <p:sp>
        <p:nvSpPr>
          <p:cNvPr id="3" name="頁尾版面配置區 2"/>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4" name="投影片編號版面配置區 3"/>
          <p:cNvSpPr>
            <a:spLocks noGrp="1"/>
          </p:cNvSpPr>
          <p:nvPr>
            <p:ph type="sldNum" sz="quarter" idx="12"/>
          </p:nvPr>
        </p:nvSpPr>
        <p:spPr/>
        <p:txBody>
          <a:bodyPr/>
          <a:lstStyle>
            <a:lvl1pPr>
              <a:defRPr/>
            </a:lvl1pPr>
          </a:lstStyle>
          <a:p>
            <a:pPr>
              <a:defRPr/>
            </a:pPr>
            <a:fld id="{31F80139-9E4C-4ADE-BACE-A207A04A0FD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TW" altLang="en-US" smtClean="0"/>
              <a:t>按一下以編輯母片標題樣式</a:t>
            </a:r>
            <a:endParaRPr lang="en-US"/>
          </a:p>
        </p:txBody>
      </p:sp>
      <p:sp>
        <p:nvSpPr>
          <p:cNvPr id="3" name="文字版面配置區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TW" altLang="en-US" smtClean="0"/>
              <a:t>按一下以編輯母片文字樣式</a:t>
            </a:r>
          </a:p>
        </p:txBody>
      </p:sp>
      <p:sp>
        <p:nvSpPr>
          <p:cNvPr id="4" name="內容版面配置區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lvl1pPr>
              <a:defRPr/>
            </a:lvl1pPr>
          </a:lstStyle>
          <a:p>
            <a:pPr>
              <a:defRPr/>
            </a:pPr>
            <a:endParaRPr lang="en-US"/>
          </a:p>
        </p:txBody>
      </p:sp>
      <p:sp>
        <p:nvSpPr>
          <p:cNvPr id="6" name="頁尾版面配置區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7" name="投影片編號版面配置區 6"/>
          <p:cNvSpPr>
            <a:spLocks noGrp="1"/>
          </p:cNvSpPr>
          <p:nvPr>
            <p:ph type="sldNum" sz="quarter" idx="12"/>
          </p:nvPr>
        </p:nvSpPr>
        <p:spPr/>
        <p:txBody>
          <a:bodyPr/>
          <a:lstStyle>
            <a:lvl1pPr>
              <a:defRPr/>
            </a:lvl1pPr>
          </a:lstStyle>
          <a:p>
            <a:pPr>
              <a:defRPr/>
            </a:pPr>
            <a:fld id="{26042423-B664-4413-8F63-6A03D7CB964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含標題的圖片">
    <p:spTree>
      <p:nvGrpSpPr>
        <p:cNvPr id="1" name=""/>
        <p:cNvGrpSpPr/>
        <p:nvPr/>
      </p:nvGrpSpPr>
      <p:grpSpPr>
        <a:xfrm>
          <a:off x="0" y="0"/>
          <a:ext cx="0" cy="0"/>
          <a:chOff x="0" y="0"/>
          <a:chExt cx="0" cy="0"/>
        </a:xfrm>
      </p:grpSpPr>
      <p:sp>
        <p:nvSpPr>
          <p:cNvPr id="5" name="剪去並圓角化單一角落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手繪多邊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schemeClr val="tx1"/>
              </a:solidFill>
              <a:latin typeface="+mn-lt"/>
              <a:ea typeface="+mn-ea"/>
            </a:endParaRPr>
          </a:p>
        </p:txBody>
      </p:sp>
      <p:sp>
        <p:nvSpPr>
          <p:cNvPr id="8" name="手繪多邊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schemeClr val="tx1"/>
              </a:solidFill>
              <a:latin typeface="+mn-lt"/>
              <a:ea typeface="+mn-ea"/>
            </a:endParaRPr>
          </a:p>
        </p:txBody>
      </p:sp>
      <p:sp>
        <p:nvSpPr>
          <p:cNvPr id="2" name="標題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TW" altLang="en-US" smtClean="0"/>
              <a:t>按一下以編輯母片標題樣式</a:t>
            </a:r>
            <a:endParaRPr lang="en-US"/>
          </a:p>
        </p:txBody>
      </p:sp>
      <p:sp>
        <p:nvSpPr>
          <p:cNvPr id="4" name="文字版面配置區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TW" altLang="en-US" smtClean="0"/>
              <a:t>按一下以編輯母片文字樣式</a:t>
            </a:r>
          </a:p>
        </p:txBody>
      </p:sp>
      <p:sp>
        <p:nvSpPr>
          <p:cNvPr id="3" name="圖片版面配置區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TW" altLang="en-US" noProof="0" smtClean="0"/>
              <a:t>按一下圖示以新增圖片</a:t>
            </a:r>
            <a:endParaRPr lang="en-US" noProof="0" dirty="0"/>
          </a:p>
        </p:txBody>
      </p:sp>
      <p:sp>
        <p:nvSpPr>
          <p:cNvPr id="9" name="日期版面配置區 4"/>
          <p:cNvSpPr>
            <a:spLocks noGrp="1"/>
          </p:cNvSpPr>
          <p:nvPr>
            <p:ph type="dt" sz="half" idx="10"/>
          </p:nvPr>
        </p:nvSpPr>
        <p:spPr/>
        <p:txBody>
          <a:bodyPr/>
          <a:lstStyle>
            <a:lvl1pPr>
              <a:defRPr/>
            </a:lvl1pPr>
          </a:lstStyle>
          <a:p>
            <a:pPr>
              <a:defRPr/>
            </a:pPr>
            <a:endParaRPr lang="en-US"/>
          </a:p>
        </p:txBody>
      </p:sp>
      <p:sp>
        <p:nvSpPr>
          <p:cNvPr id="10" name="頁尾版面配置區 5"/>
          <p:cNvSpPr>
            <a:spLocks noGrp="1"/>
          </p:cNvSpPr>
          <p:nvPr>
            <p:ph type="ftr" sz="quarter" idx="11"/>
          </p:nvPr>
        </p:nvSpPr>
        <p:spPr/>
        <p:txBody>
          <a:bodyPr/>
          <a:lstStyle>
            <a:lvl1pPr>
              <a:defRPr>
                <a:solidFill>
                  <a:schemeClr val="tx2">
                    <a:shade val="90000"/>
                  </a:schemeClr>
                </a:solidFill>
              </a:defRPr>
            </a:lvl1pPr>
          </a:lstStyle>
          <a:p>
            <a:pPr>
              <a:defRPr/>
            </a:pPr>
            <a:endParaRPr lang="en-US"/>
          </a:p>
        </p:txBody>
      </p:sp>
      <p:sp>
        <p:nvSpPr>
          <p:cNvPr id="11" name="投影片編號版面配置區 6"/>
          <p:cNvSpPr>
            <a:spLocks noGrp="1"/>
          </p:cNvSpPr>
          <p:nvPr>
            <p:ph type="sldNum" sz="quarter" idx="12"/>
          </p:nvPr>
        </p:nvSpPr>
        <p:spPr>
          <a:xfrm>
            <a:off x="8077200" y="6356350"/>
            <a:ext cx="609600" cy="365125"/>
          </a:xfrm>
        </p:spPr>
        <p:txBody>
          <a:bodyPr/>
          <a:lstStyle>
            <a:lvl1pPr>
              <a:defRPr/>
            </a:lvl1pPr>
          </a:lstStyle>
          <a:p>
            <a:pPr>
              <a:defRPr/>
            </a:pPr>
            <a:fld id="{3ED4B1E5-75FC-40B1-AB71-B6A55C5EA2F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手繪多邊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schemeClr val="tx1"/>
              </a:solidFill>
              <a:latin typeface="+mn-lt"/>
              <a:ea typeface="+mn-ea"/>
            </a:endParaRPr>
          </a:p>
        </p:txBody>
      </p:sp>
      <p:sp>
        <p:nvSpPr>
          <p:cNvPr id="8" name="手繪多邊形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solidFill>
                <a:schemeClr val="tx1"/>
              </a:solidFill>
              <a:latin typeface="+mn-lt"/>
              <a:ea typeface="+mn-ea"/>
            </a:endParaRPr>
          </a:p>
        </p:txBody>
      </p:sp>
      <p:sp>
        <p:nvSpPr>
          <p:cNvPr id="1028" name="標題版面配置區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TW" altLang="en-US" smtClean="0"/>
              <a:t>按一下以編輯母片標題樣式</a:t>
            </a:r>
            <a:endParaRPr lang="en-US" smtClean="0"/>
          </a:p>
        </p:txBody>
      </p:sp>
      <p:sp>
        <p:nvSpPr>
          <p:cNvPr id="1029" name="文字版面配置區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smtClean="0"/>
          </a:p>
        </p:txBody>
      </p:sp>
      <p:sp>
        <p:nvSpPr>
          <p:cNvPr id="10" name="日期版面配置區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22" name="頁尾版面配置區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rgbClr val="FFFFFF"/>
                </a:solidFill>
              </a:defRPr>
            </a:lvl1pPr>
          </a:lstStyle>
          <a:p>
            <a:pPr>
              <a:defRPr/>
            </a:pPr>
            <a:endParaRPr lang="en-US"/>
          </a:p>
        </p:txBody>
      </p:sp>
      <p:sp>
        <p:nvSpPr>
          <p:cNvPr id="18" name="投影片編號版面配置區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058842D8-5B56-438E-9B94-6D3833A60080}" type="slidenum">
              <a:rPr lang="en-US"/>
              <a:pPr>
                <a:defRPr/>
              </a:pPr>
              <a:t>‹#›</a:t>
            </a:fld>
            <a:endParaRPr lang="en-US"/>
          </a:p>
        </p:txBody>
      </p:sp>
      <p:grpSp>
        <p:nvGrpSpPr>
          <p:cNvPr id="1033" name="群組 1"/>
          <p:cNvGrpSpPr>
            <a:grpSpLocks/>
          </p:cNvGrpSpPr>
          <p:nvPr/>
        </p:nvGrpSpPr>
        <p:grpSpPr bwMode="auto">
          <a:xfrm>
            <a:off x="-19050" y="203200"/>
            <a:ext cx="9180513" cy="647700"/>
            <a:chOff x="-19045" y="216550"/>
            <a:chExt cx="9180548" cy="649224"/>
          </a:xfrm>
        </p:grpSpPr>
        <p:sp>
          <p:nvSpPr>
            <p:cNvPr id="12" name="手繪多邊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手繪多邊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2" charset="0"/>
        </a:defRPr>
      </a:lvl2pPr>
      <a:lvl3pPr algn="l" rtl="0" eaLnBrk="0" fontAlgn="base" hangingPunct="0">
        <a:spcBef>
          <a:spcPct val="0"/>
        </a:spcBef>
        <a:spcAft>
          <a:spcPct val="0"/>
        </a:spcAft>
        <a:defRPr sz="5000">
          <a:solidFill>
            <a:schemeClr val="tx2"/>
          </a:solidFill>
          <a:latin typeface="Calibri" pitchFamily="32" charset="0"/>
        </a:defRPr>
      </a:lvl3pPr>
      <a:lvl4pPr algn="l" rtl="0" eaLnBrk="0" fontAlgn="base" hangingPunct="0">
        <a:spcBef>
          <a:spcPct val="0"/>
        </a:spcBef>
        <a:spcAft>
          <a:spcPct val="0"/>
        </a:spcAft>
        <a:defRPr sz="5000">
          <a:solidFill>
            <a:schemeClr val="tx2"/>
          </a:solidFill>
          <a:latin typeface="Calibri" pitchFamily="32" charset="0"/>
        </a:defRPr>
      </a:lvl4pPr>
      <a:lvl5pPr algn="l" rtl="0" eaLnBrk="0" fontAlgn="base" hangingPunct="0">
        <a:spcBef>
          <a:spcPct val="0"/>
        </a:spcBef>
        <a:spcAft>
          <a:spcPct val="0"/>
        </a:spcAft>
        <a:defRPr sz="5000">
          <a:solidFill>
            <a:schemeClr val="tx2"/>
          </a:solidFill>
          <a:latin typeface="Calibri" pitchFamily="32" charset="0"/>
        </a:defRPr>
      </a:lvl5pPr>
      <a:lvl6pPr marL="457200" algn="l" rtl="0" fontAlgn="base">
        <a:spcBef>
          <a:spcPct val="0"/>
        </a:spcBef>
        <a:spcAft>
          <a:spcPct val="0"/>
        </a:spcAft>
        <a:defRPr sz="5000">
          <a:solidFill>
            <a:schemeClr val="tx2"/>
          </a:solidFill>
          <a:latin typeface="Calibri" pitchFamily="32" charset="0"/>
        </a:defRPr>
      </a:lvl6pPr>
      <a:lvl7pPr marL="914400" algn="l" rtl="0" fontAlgn="base">
        <a:spcBef>
          <a:spcPct val="0"/>
        </a:spcBef>
        <a:spcAft>
          <a:spcPct val="0"/>
        </a:spcAft>
        <a:defRPr sz="5000">
          <a:solidFill>
            <a:schemeClr val="tx2"/>
          </a:solidFill>
          <a:latin typeface="Calibri" pitchFamily="32" charset="0"/>
        </a:defRPr>
      </a:lvl7pPr>
      <a:lvl8pPr marL="1371600" algn="l" rtl="0" fontAlgn="base">
        <a:spcBef>
          <a:spcPct val="0"/>
        </a:spcBef>
        <a:spcAft>
          <a:spcPct val="0"/>
        </a:spcAft>
        <a:defRPr sz="5000">
          <a:solidFill>
            <a:schemeClr val="tx2"/>
          </a:solidFill>
          <a:latin typeface="Calibri" pitchFamily="32" charset="0"/>
        </a:defRPr>
      </a:lvl8pPr>
      <a:lvl9pPr marL="1828800" algn="l" rtl="0" fontAlgn="base">
        <a:spcBef>
          <a:spcPct val="0"/>
        </a:spcBef>
        <a:spcAft>
          <a:spcPct val="0"/>
        </a:spcAft>
        <a:defRPr sz="5000">
          <a:solidFill>
            <a:schemeClr val="tx2"/>
          </a:solidFill>
          <a:latin typeface="Calibri" pitchFamily="32"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hyperlink" Target="http://www.tudou.com/programs/view/gJg89FCKWwM/"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714375" y="1000125"/>
            <a:ext cx="7772400" cy="1920875"/>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6000">
                <a:solidFill>
                  <a:srgbClr val="000000"/>
                </a:solidFill>
              </a:rPr>
              <a:t>第</a:t>
            </a:r>
            <a:r>
              <a:rPr lang="en-US" altLang="zh-TW" sz="6000">
                <a:solidFill>
                  <a:srgbClr val="000000"/>
                </a:solidFill>
              </a:rPr>
              <a:t>4</a:t>
            </a:r>
            <a:r>
              <a:rPr lang="en-US" sz="6000">
                <a:solidFill>
                  <a:srgbClr val="000000"/>
                </a:solidFill>
              </a:rPr>
              <a:t>組</a:t>
            </a:r>
            <a:br>
              <a:rPr lang="en-US" sz="6000">
                <a:solidFill>
                  <a:srgbClr val="000000"/>
                </a:solidFill>
              </a:rPr>
            </a:br>
            <a:r>
              <a:rPr lang="en-US" sz="6000">
                <a:solidFill>
                  <a:srgbClr val="000000"/>
                </a:solidFill>
              </a:rPr>
              <a:t>題目</a:t>
            </a:r>
            <a:r>
              <a:rPr lang="en-US" altLang="zh-TW" sz="6000">
                <a:solidFill>
                  <a:srgbClr val="000000"/>
                </a:solidFill>
              </a:rPr>
              <a:t>:</a:t>
            </a:r>
            <a:r>
              <a:rPr lang="en-US" sz="6000">
                <a:solidFill>
                  <a:srgbClr val="000000"/>
                </a:solidFill>
              </a:rPr>
              <a:t>推箱子</a:t>
            </a:r>
          </a:p>
        </p:txBody>
      </p:sp>
      <p:sp>
        <p:nvSpPr>
          <p:cNvPr id="13315" name="Text Box 2"/>
          <p:cNvSpPr txBox="1">
            <a:spLocks noChangeArrowheads="1"/>
          </p:cNvSpPr>
          <p:nvPr/>
        </p:nvSpPr>
        <p:spPr bwMode="auto">
          <a:xfrm>
            <a:off x="1476375" y="4508500"/>
            <a:ext cx="6400800" cy="1757363"/>
          </a:xfrm>
          <a:prstGeom prst="rect">
            <a:avLst/>
          </a:prstGeom>
          <a:noFill/>
          <a:ln w="9525">
            <a:noFill/>
            <a:round/>
            <a:headEnd/>
            <a:tailEnd/>
          </a:ln>
        </p:spPr>
        <p:txBody>
          <a:bodyPr/>
          <a:lstStyle/>
          <a:p>
            <a:pPr algn="ctr">
              <a:spcBef>
                <a:spcPts val="8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dirty="0">
                <a:solidFill>
                  <a:srgbClr val="000000"/>
                </a:solidFill>
              </a:rPr>
              <a:t>組長</a:t>
            </a:r>
            <a:r>
              <a:rPr lang="en-US" altLang="zh-TW" sz="3200" dirty="0">
                <a:solidFill>
                  <a:srgbClr val="000000"/>
                </a:solidFill>
              </a:rPr>
              <a:t>:</a:t>
            </a:r>
            <a:r>
              <a:rPr lang="en-US" sz="3200" dirty="0" smtClean="0">
                <a:solidFill>
                  <a:srgbClr val="000000"/>
                </a:solidFill>
              </a:rPr>
              <a:t>林榮晟BN98092</a:t>
            </a:r>
            <a:endParaRPr lang="en-US" sz="3200" dirty="0">
              <a:solidFill>
                <a:srgbClr val="000000"/>
              </a:solidFill>
            </a:endParaRPr>
          </a:p>
          <a:p>
            <a:pPr algn="ctr">
              <a:spcBef>
                <a:spcPts val="8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dirty="0">
                <a:solidFill>
                  <a:srgbClr val="000000"/>
                </a:solidFill>
              </a:rPr>
              <a:t>組員</a:t>
            </a:r>
            <a:r>
              <a:rPr lang="en-US" altLang="zh-TW" sz="3200" dirty="0">
                <a:solidFill>
                  <a:srgbClr val="000000"/>
                </a:solidFill>
              </a:rPr>
              <a:t>:</a:t>
            </a:r>
            <a:r>
              <a:rPr lang="en-US" sz="3200" dirty="0" smtClean="0">
                <a:solidFill>
                  <a:srgbClr val="000000"/>
                </a:solidFill>
              </a:rPr>
              <a:t>陳清洋BN98084</a:t>
            </a:r>
            <a:endParaRPr lang="en-US" sz="3200" dirty="0">
              <a:solidFill>
                <a:srgbClr val="000000"/>
              </a:solidFill>
            </a:endParaRPr>
          </a:p>
          <a:p>
            <a:pPr algn="ctr">
              <a:spcBef>
                <a:spcPts val="8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3200">
                <a:solidFill>
                  <a:srgbClr val="000000"/>
                </a:solidFill>
              </a:rPr>
              <a:t>          </a:t>
            </a:r>
            <a:r>
              <a:rPr lang="en-US" sz="3200" smtClean="0">
                <a:solidFill>
                  <a:srgbClr val="000000"/>
                </a:solidFill>
              </a:rPr>
              <a:t>丁</a:t>
            </a:r>
            <a:r>
              <a:rPr lang="zh-TW" altLang="en-US" sz="3200" dirty="0">
                <a:solidFill>
                  <a:srgbClr val="000000"/>
                </a:solidFill>
              </a:rPr>
              <a:t>健</a:t>
            </a:r>
            <a:r>
              <a:rPr lang="en-US" sz="3200" dirty="0" smtClean="0">
                <a:solidFill>
                  <a:srgbClr val="000000"/>
                </a:solidFill>
              </a:rPr>
              <a:t>益BN98086</a:t>
            </a:r>
            <a:endParaRPr lang="en-US" sz="3200" dirty="0">
              <a:solidFill>
                <a:srgbClr val="0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
          <p:cNvSpPr>
            <a:spLocks noChangeArrowheads="1"/>
          </p:cNvSpPr>
          <p:nvPr/>
        </p:nvSpPr>
        <p:spPr bwMode="auto">
          <a:xfrm>
            <a:off x="150813" y="219075"/>
            <a:ext cx="8858250" cy="6061075"/>
          </a:xfrm>
          <a:prstGeom prst="rect">
            <a:avLst/>
          </a:prstGeom>
          <a:noFill/>
          <a:ln w="9525">
            <a:noFill/>
            <a:round/>
            <a:headEnd/>
            <a:tailEnd/>
          </a:ln>
        </p:spPr>
        <p:txBody>
          <a:bodyPr lIns="90000" tIns="46800" rIns="90000" bIns="46800">
            <a:spAutoFit/>
          </a:bodyPr>
          <a:lstStyle/>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case 1://</a:t>
            </a:r>
            <a:r>
              <a:rPr lang="en-US" sz="1400">
                <a:solidFill>
                  <a:srgbClr val="000000"/>
                </a:solidFill>
              </a:rPr>
              <a:t>鐵門運動</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pushBoxActivity.welcomeView.ironY -= 8;</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if(pushBoxActivity.welcomeView.ironY&lt;-380){</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status = 2;</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break;</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case 2:</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pushBoxActivity.welcomeView.wallLeftX -= 3;</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pushBoxActivity.welcomeView.wallRightX += 3;</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if(pushBoxActivity.welcomeView.wallLeftX&lt;-90){</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status = 3;</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break;</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case 3:</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this.flag = false;</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pushBoxActivity.myHandler.sendEmptyMessage(1);//</a:t>
            </a:r>
            <a:r>
              <a:rPr lang="en-US" sz="1400">
                <a:solidFill>
                  <a:srgbClr val="000000"/>
                </a:solidFill>
              </a:rPr>
              <a:t>向主</a:t>
            </a:r>
            <a:r>
              <a:rPr lang="en-US" altLang="zh-TW" sz="1400">
                <a:solidFill>
                  <a:srgbClr val="000000"/>
                </a:solidFill>
              </a:rPr>
              <a:t>activity</a:t>
            </a:r>
            <a:r>
              <a:rPr lang="en-US" sz="1400">
                <a:solidFill>
                  <a:srgbClr val="000000"/>
                </a:solidFill>
              </a:rPr>
              <a:t>發送</a:t>
            </a:r>
            <a:r>
              <a:rPr lang="en-US" altLang="zh-TW" sz="1400">
                <a:solidFill>
                  <a:srgbClr val="000000"/>
                </a:solidFill>
              </a:rPr>
              <a:t>Handler</a:t>
            </a:r>
            <a:r>
              <a:rPr lang="en-US" sz="1400">
                <a:solidFill>
                  <a:srgbClr val="000000"/>
                </a:solidFill>
              </a:rPr>
              <a:t>訊息</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break;</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try{</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Thread.sleep(sleepSpan);//</a:t>
            </a:r>
            <a:r>
              <a:rPr lang="en-US" sz="1400">
                <a:solidFill>
                  <a:srgbClr val="000000"/>
                </a:solidFill>
              </a:rPr>
              <a:t>睡眠</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catch(Exception e){</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e.printStackTrace();</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	}</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r>
              <a:rPr lang="en-US" altLang="zh-TW" sz="1400">
                <a:solidFill>
                  <a:srgbClr val="000000"/>
                </a:solidFill>
              </a:rPr>
              <a:t>}</a:t>
            </a:r>
          </a:p>
          <a:p>
            <a:pPr>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pPr>
            <a:endParaRPr lang="en-US" altLang="zh-TW" sz="1400">
              <a:solidFill>
                <a:srgbClr val="0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684213" y="188913"/>
            <a:ext cx="7772400" cy="1470025"/>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4F81BD"/>
                </a:solidFill>
              </a:rPr>
              <a:t>MenuView</a:t>
            </a:r>
          </a:p>
        </p:txBody>
      </p:sp>
      <p:sp>
        <p:nvSpPr>
          <p:cNvPr id="23555" name="Text Box 2"/>
          <p:cNvSpPr txBox="1">
            <a:spLocks noChangeArrowheads="1"/>
          </p:cNvSpPr>
          <p:nvPr/>
        </p:nvSpPr>
        <p:spPr bwMode="auto">
          <a:xfrm>
            <a:off x="2843213" y="1412875"/>
            <a:ext cx="5976937" cy="5040313"/>
          </a:xfrm>
          <a:prstGeom prst="rect">
            <a:avLst/>
          </a:prstGeom>
          <a:noFill/>
          <a:ln w="9525">
            <a:noFill/>
            <a:round/>
            <a:headEnd/>
            <a:tailEnd/>
          </a:ln>
        </p:spPr>
        <p:txBody>
          <a:bodyPr/>
          <a:lstStyle/>
          <a:p>
            <a:pPr>
              <a:spcBef>
                <a:spcPts val="6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400">
                <a:solidFill>
                  <a:srgbClr val="4F81BD"/>
                </a:solidFill>
              </a:rPr>
              <a:t>          </a:t>
            </a:r>
            <a:r>
              <a:rPr lang="en-US" altLang="zh-TW" sz="2400">
                <a:solidFill>
                  <a:srgbClr val="FF0000"/>
                </a:solidFill>
              </a:rPr>
              <a:t>MenuView(</a:t>
            </a:r>
            <a:r>
              <a:rPr lang="en-US" sz="2400">
                <a:solidFill>
                  <a:srgbClr val="000000"/>
                </a:solidFill>
              </a:rPr>
              <a:t>功能表的繪製</a:t>
            </a:r>
            <a:r>
              <a:rPr lang="en-US" altLang="zh-TW" sz="2400">
                <a:solidFill>
                  <a:srgbClr val="000000"/>
                </a:solidFill>
              </a:rPr>
              <a:t>)</a:t>
            </a:r>
            <a:r>
              <a:rPr lang="en-US" sz="2400">
                <a:solidFill>
                  <a:srgbClr val="000000"/>
                </a:solidFill>
              </a:rPr>
              <a:t>是遊戲菜單的主要程式，菜單選項有開始遊戲、聲音、說明及退出遊戲。開啟遊戲聲音會直接播放。</a:t>
            </a:r>
          </a:p>
          <a:p>
            <a:pPr>
              <a:spcBef>
                <a:spcPts val="6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400">
              <a:solidFill>
                <a:srgbClr val="000000"/>
              </a:solidFill>
            </a:endParaRPr>
          </a:p>
          <a:p>
            <a:pPr>
              <a:spcBef>
                <a:spcPts val="8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a:solidFill>
                  <a:srgbClr val="4F81BD"/>
                </a:solidFill>
              </a:rPr>
              <a:t>相關程式</a:t>
            </a:r>
            <a:r>
              <a:rPr lang="en-US" altLang="zh-TW" sz="3200">
                <a:solidFill>
                  <a:srgbClr val="4F81BD"/>
                </a:solidFill>
              </a:rPr>
              <a:t>:</a:t>
            </a: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400">
                <a:solidFill>
                  <a:srgbClr val="4F81BD"/>
                </a:solidFill>
              </a:rPr>
              <a:t>    </a:t>
            </a:r>
            <a:r>
              <a:rPr lang="en-US" altLang="zh-TW" sz="2000">
                <a:solidFill>
                  <a:srgbClr val="FF0000"/>
                </a:solidFill>
              </a:rPr>
              <a:t>MenuViewDrawThread:</a:t>
            </a:r>
            <a:r>
              <a:rPr lang="en-US" sz="2000">
                <a:solidFill>
                  <a:srgbClr val="000000"/>
                </a:solidFill>
              </a:rPr>
              <a:t>負責定時重繪功能表介面 </a:t>
            </a: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000">
              <a:solidFill>
                <a:srgbClr val="000000"/>
              </a:solidFill>
            </a:endParaRPr>
          </a:p>
          <a:p>
            <a:pPr>
              <a:spcBef>
                <a:spcPts val="6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40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400">
                <a:solidFill>
                  <a:srgbClr val="4F81BD"/>
                </a:solidFill>
              </a:rPr>
              <a:t>    </a:t>
            </a:r>
            <a:r>
              <a:rPr lang="en-US" altLang="zh-TW" sz="2000">
                <a:solidFill>
                  <a:srgbClr val="FF0000"/>
                </a:solidFill>
              </a:rPr>
              <a:t>MenuViewGoThread</a:t>
            </a:r>
            <a:r>
              <a:rPr lang="en-US" altLang="zh-TW" sz="2000">
                <a:solidFill>
                  <a:srgbClr val="4F81BD"/>
                </a:solidFill>
              </a:rPr>
              <a:t> </a:t>
            </a:r>
            <a:r>
              <a:rPr lang="en-US" sz="2000">
                <a:solidFill>
                  <a:srgbClr val="000000"/>
                </a:solidFill>
              </a:rPr>
              <a:t>負責菜單後的圖片</a:t>
            </a:r>
          </a:p>
        </p:txBody>
      </p:sp>
      <p:pic>
        <p:nvPicPr>
          <p:cNvPr id="23556" name="Picture 3"/>
          <p:cNvPicPr>
            <a:picLocks noChangeAspect="1" noChangeArrowheads="1"/>
          </p:cNvPicPr>
          <p:nvPr/>
        </p:nvPicPr>
        <p:blipFill>
          <a:blip r:embed="rId3"/>
          <a:srcRect/>
          <a:stretch>
            <a:fillRect/>
          </a:stretch>
        </p:blipFill>
        <p:spPr bwMode="auto">
          <a:xfrm>
            <a:off x="179388" y="1341438"/>
            <a:ext cx="2447925" cy="4967287"/>
          </a:xfrm>
          <a:prstGeom prst="rect">
            <a:avLst/>
          </a:prstGeom>
          <a:noFill/>
          <a:ln w="9525">
            <a:noFill/>
            <a:round/>
            <a:headEnd/>
            <a:tailEnd/>
          </a:ln>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4F81BD"/>
                </a:solidFill>
              </a:rPr>
              <a:t>MenuView</a:t>
            </a:r>
          </a:p>
        </p:txBody>
      </p:sp>
      <p:sp>
        <p:nvSpPr>
          <p:cNvPr id="24579" name="Text Box 2"/>
          <p:cNvSpPr txBox="1">
            <a:spLocks noChangeArrowheads="1"/>
          </p:cNvSpPr>
          <p:nvPr/>
        </p:nvSpPr>
        <p:spPr bwMode="auto">
          <a:xfrm>
            <a:off x="179388" y="1600200"/>
            <a:ext cx="8785225" cy="4525963"/>
          </a:xfrm>
          <a:prstGeom prst="rect">
            <a:avLst/>
          </a:prstGeom>
          <a:noFill/>
          <a:ln w="9525">
            <a:noFill/>
            <a:round/>
            <a:headEnd/>
            <a:tailEnd/>
          </a:ln>
        </p:spPr>
        <p:txBody>
          <a:bodyPr/>
          <a:lstStyle/>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start1 = BitmapFactory.decodeResource(getResources(),R.drawable.start1);</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    </a:t>
            </a:r>
            <a:r>
              <a:rPr lang="en-US">
                <a:solidFill>
                  <a:srgbClr val="FF0000"/>
                </a:solidFill>
              </a:rPr>
              <a:t>初始化開始遊戲</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Sound1 = BitmapFactory.decodeResource(getResources(),R.drawable.sound1);</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    </a:t>
            </a:r>
            <a:r>
              <a:rPr lang="en-US">
                <a:solidFill>
                  <a:srgbClr val="FF0000"/>
                </a:solidFill>
              </a:rPr>
              <a:t>初始化”打開”聲音</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sound2 = BitmapFactory.decodeResource(getResources(),R.drawable.sound2);</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    </a:t>
            </a:r>
            <a:r>
              <a:rPr lang="en-US">
                <a:solidFill>
                  <a:srgbClr val="FF0000"/>
                </a:solidFill>
              </a:rPr>
              <a:t>初始化”關閉”聲音</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help1 = BitmapFactory.decodeResource(getResources(),R.drawable.help1);</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    </a:t>
            </a:r>
            <a:r>
              <a:rPr lang="en-US">
                <a:solidFill>
                  <a:srgbClr val="FF0000"/>
                </a:solidFill>
              </a:rPr>
              <a:t>初始化幫助</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exit1 = BitmapFactory.decodeResource(getResources(),R.drawable.exit1);</a:t>
            </a:r>
          </a:p>
          <a:p>
            <a:pPr marL="342900" indent="-338138">
              <a:spcBef>
                <a:spcPts val="450"/>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a:solidFill>
                  <a:srgbClr val="000000"/>
                </a:solidFill>
              </a:rPr>
              <a:t>    </a:t>
            </a:r>
            <a:r>
              <a:rPr lang="en-US">
                <a:solidFill>
                  <a:srgbClr val="FF0000"/>
                </a:solidFill>
              </a:rPr>
              <a:t>初始化退出</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4F81BD"/>
                </a:solidFill>
              </a:rPr>
              <a:t>MenuViewDrawThread</a:t>
            </a:r>
          </a:p>
        </p:txBody>
      </p:sp>
      <p:sp>
        <p:nvSpPr>
          <p:cNvPr id="25603" name="Text Box 2"/>
          <p:cNvSpPr txBox="1">
            <a:spLocks noChangeArrowheads="1"/>
          </p:cNvSpPr>
          <p:nvPr/>
        </p:nvSpPr>
        <p:spPr bwMode="auto">
          <a:xfrm>
            <a:off x="457200" y="1600200"/>
            <a:ext cx="8229600" cy="4525963"/>
          </a:xfrm>
          <a:prstGeom prst="rect">
            <a:avLst/>
          </a:prstGeom>
          <a:noFill/>
          <a:ln w="9525">
            <a:noFill/>
            <a:round/>
            <a:headEnd/>
            <a:tailEnd/>
          </a:ln>
        </p:spPr>
        <p:txBody>
          <a:bodyPr/>
          <a:lstStyle/>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Canvas c; </a:t>
            </a:r>
            <a:r>
              <a:rPr lang="en-US" altLang="zh-TW">
                <a:solidFill>
                  <a:srgbClr val="FF0000"/>
                </a:solidFill>
              </a:rPr>
              <a:t>  </a:t>
            </a:r>
            <a:r>
              <a:rPr lang="en-US">
                <a:solidFill>
                  <a:srgbClr val="FF0000"/>
                </a:solidFill>
              </a:rPr>
              <a:t>畫布</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b="1">
                <a:solidFill>
                  <a:srgbClr val="000000"/>
                </a:solidFill>
              </a:rPr>
              <a:t>while</a:t>
            </a:r>
            <a:r>
              <a:rPr lang="en-US" altLang="zh-TW">
                <a:solidFill>
                  <a:srgbClr val="000000"/>
                </a:solidFill>
              </a:rPr>
              <a:t>(flag){</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c = </a:t>
            </a:r>
            <a:r>
              <a:rPr lang="en-US" altLang="zh-TW" b="1">
                <a:solidFill>
                  <a:srgbClr val="000000"/>
                </a:solidFill>
              </a:rPr>
              <a:t>null</a:t>
            </a:r>
            <a:r>
              <a:rPr lang="en-US" altLang="zh-TW">
                <a:solidFill>
                  <a:srgbClr val="000000"/>
                </a:solidFill>
              </a:rPr>
              <a:t>;</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b="1">
                <a:solidFill>
                  <a:srgbClr val="000000"/>
                </a:solidFill>
              </a:rPr>
              <a:t>try</a:t>
            </a:r>
            <a:r>
              <a:rPr lang="en-US" altLang="zh-TW">
                <a:solidFill>
                  <a:srgbClr val="000000"/>
                </a:solidFill>
              </a:rPr>
              <a:t>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solidFill>
                  <a:srgbClr val="FF0000"/>
                </a:solidFill>
              </a:rPr>
              <a:t>鎖定整個畫布，在記憶體要求比較高的情況下，建議參數不要為</a:t>
            </a:r>
            <a:r>
              <a:rPr lang="en-US" altLang="zh-TW">
                <a:solidFill>
                  <a:srgbClr val="FF0000"/>
                </a:solidFill>
              </a:rPr>
              <a:t>null</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c = surfaceHolder.lockCanvas(</a:t>
            </a:r>
            <a:r>
              <a:rPr lang="en-US" altLang="zh-TW" b="1">
                <a:solidFill>
                  <a:srgbClr val="000000"/>
                </a:solidFill>
              </a:rPr>
              <a:t>null</a:t>
            </a:r>
            <a:r>
              <a:rPr lang="en-US" altLang="zh-TW">
                <a:solidFill>
                  <a:srgbClr val="000000"/>
                </a:solidFill>
              </a:rPr>
              <a:t>);</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ltLang="zh-TW" b="1">
                <a:solidFill>
                  <a:srgbClr val="000000"/>
                </a:solidFill>
              </a:rPr>
              <a:t>synchronized</a:t>
            </a:r>
            <a:r>
              <a:rPr lang="en-US" altLang="zh-TW">
                <a:solidFill>
                  <a:srgbClr val="000000"/>
                </a:solidFill>
              </a:rPr>
              <a:t> (</a:t>
            </a:r>
            <a:r>
              <a:rPr lang="en-US" altLang="zh-TW" b="1">
                <a:solidFill>
                  <a:srgbClr val="000000"/>
                </a:solidFill>
              </a:rPr>
              <a:t>this</a:t>
            </a:r>
            <a:r>
              <a:rPr lang="en-US" altLang="zh-TW">
                <a:solidFill>
                  <a:srgbClr val="000000"/>
                </a:solidFill>
              </a:rPr>
              <a:t>.surfaceHolder)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ltLang="zh-TW" b="1">
                <a:solidFill>
                  <a:srgbClr val="000000"/>
                </a:solidFill>
              </a:rPr>
              <a:t>try</a:t>
            </a:r>
            <a:r>
              <a:rPr lang="en-US" altLang="zh-TW">
                <a:solidFill>
                  <a:srgbClr val="000000"/>
                </a:solidFill>
              </a:rPr>
              <a:t>{</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menuView.onDraw(c);   </a:t>
            </a:r>
            <a:r>
              <a:rPr lang="en-US">
                <a:solidFill>
                  <a:srgbClr val="FF0000"/>
                </a:solidFill>
              </a:rPr>
              <a:t>調用繪製方法</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ltLang="zh-TW" b="1">
                <a:solidFill>
                  <a:srgbClr val="000000"/>
                </a:solidFill>
              </a:rPr>
              <a:t>catch</a:t>
            </a:r>
            <a:r>
              <a:rPr lang="en-US" altLang="zh-TW">
                <a:solidFill>
                  <a:srgbClr val="000000"/>
                </a:solidFill>
              </a:rPr>
              <a:t>(Exception e){}</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ltLang="zh-TW" b="1">
                <a:solidFill>
                  <a:srgbClr val="000000"/>
                </a:solidFill>
              </a:rPr>
              <a:t>finally</a:t>
            </a:r>
            <a:r>
              <a:rPr lang="en-US" altLang="zh-TW">
                <a:solidFill>
                  <a:srgbClr val="000000"/>
                </a:solidFill>
              </a:rPr>
              <a:t>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ltLang="zh-TW" b="1">
                <a:solidFill>
                  <a:srgbClr val="000000"/>
                </a:solidFill>
              </a:rPr>
              <a:t>if</a:t>
            </a:r>
            <a:r>
              <a:rPr lang="en-US" altLang="zh-TW">
                <a:solidFill>
                  <a:srgbClr val="000000"/>
                </a:solidFill>
              </a:rPr>
              <a:t> (c != </a:t>
            </a:r>
            <a:r>
              <a:rPr lang="en-US" altLang="zh-TW" b="1">
                <a:solidFill>
                  <a:srgbClr val="000000"/>
                </a:solidFill>
              </a:rPr>
              <a:t>null</a:t>
            </a:r>
            <a:r>
              <a:rPr lang="en-US" altLang="zh-TW">
                <a:solidFill>
                  <a:srgbClr val="000000"/>
                </a:solidFill>
              </a:rPr>
              <a:t>) {</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a:t>
            </a:r>
            <a:r>
              <a:rPr lang="en-US">
                <a:solidFill>
                  <a:srgbClr val="FF0000"/>
                </a:solidFill>
              </a:rPr>
              <a:t>更新螢幕顯示內容</a:t>
            </a:r>
          </a:p>
          <a:p>
            <a:pPr marL="338138" indent="-338138">
              <a:lnSpc>
                <a:spcPct val="80000"/>
              </a:lnSpc>
              <a:spcBef>
                <a:spcPts val="450"/>
              </a:spcBef>
              <a:buFont typeface="Arial" charset="0"/>
              <a:buChar char="•"/>
              <a:tabLst>
                <a:tab pos="338138" algn="l"/>
                <a:tab pos="785813" algn="l"/>
                <a:tab pos="1235075" algn="l"/>
                <a:tab pos="1684338" algn="l"/>
                <a:tab pos="2133600" algn="l"/>
                <a:tab pos="2582863" algn="l"/>
                <a:tab pos="3032125" algn="l"/>
                <a:tab pos="3481388" algn="l"/>
                <a:tab pos="3930650" algn="l"/>
                <a:tab pos="4379913" algn="l"/>
                <a:tab pos="4829175" algn="l"/>
                <a:tab pos="5278438" algn="l"/>
                <a:tab pos="5727700" algn="l"/>
                <a:tab pos="6176963" algn="l"/>
                <a:tab pos="6626225" algn="l"/>
                <a:tab pos="7075488" algn="l"/>
                <a:tab pos="7524750" algn="l"/>
                <a:tab pos="7974013" algn="l"/>
                <a:tab pos="8423275" algn="l"/>
                <a:tab pos="8872538" algn="l"/>
                <a:tab pos="9321800" algn="l"/>
              </a:tabLst>
            </a:pPr>
            <a:r>
              <a:rPr lang="en-US" altLang="zh-TW">
                <a:solidFill>
                  <a:srgbClr val="000000"/>
                </a:solidFill>
              </a:rPr>
              <a:t>        surfaceHolder.unlockCanvasAndPost(c);</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4F81BD"/>
                </a:solidFill>
              </a:rPr>
              <a:t>MenuViewGoThread</a:t>
            </a:r>
          </a:p>
        </p:txBody>
      </p:sp>
      <p:sp>
        <p:nvSpPr>
          <p:cNvPr id="26627" name="Text Box 2"/>
          <p:cNvSpPr txBox="1">
            <a:spLocks noChangeArrowheads="1"/>
          </p:cNvSpPr>
          <p:nvPr/>
        </p:nvSpPr>
        <p:spPr bwMode="auto">
          <a:xfrm>
            <a:off x="457200" y="1600200"/>
            <a:ext cx="8229600" cy="4525963"/>
          </a:xfrm>
          <a:prstGeom prst="rect">
            <a:avLst/>
          </a:prstGeom>
          <a:noFill/>
          <a:ln w="9525">
            <a:noFill/>
            <a:round/>
            <a:headEnd/>
            <a:tailEnd/>
          </a:ln>
        </p:spPr>
        <p:txBody>
          <a:bodyPr/>
          <a:lstStyle/>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public void run(){</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while(flag){</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if(pushBoxActivity.menuView != null){</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if(pushBoxActivity.menuView.menubackgroudX &lt; -320){</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    </a:t>
            </a:r>
            <a:r>
              <a:rPr lang="en-US" sz="1700">
                <a:solidFill>
                  <a:srgbClr val="FF0000"/>
                </a:solidFill>
              </a:rPr>
              <a:t>當移動過遠時將座標重置到</a:t>
            </a:r>
            <a:r>
              <a:rPr lang="en-US" altLang="zh-TW" sz="1700">
                <a:solidFill>
                  <a:srgbClr val="FF0000"/>
                </a:solidFill>
              </a:rPr>
              <a:t>0</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pushBoxActivity.menuView.menubackgroudX = 0;</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pushBoxActivity.menuView.menubackgroudX -= 2;</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   </a:t>
            </a:r>
            <a:r>
              <a:rPr lang="en-US" sz="1700">
                <a:solidFill>
                  <a:srgbClr val="FF0000"/>
                </a:solidFill>
              </a:rPr>
              <a:t>每次迴圈向左移兩個單位”圖片移動”</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try{</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Thread.sleep(sleepSpan);</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catch(Exception e){</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000000"/>
                </a:solidFill>
              </a:rPr>
              <a:t>e.printStackTrace();</a:t>
            </a:r>
          </a:p>
          <a:p>
            <a:pPr marL="342900" indent="-338138">
              <a:lnSpc>
                <a:spcPct val="90000"/>
              </a:lnSpc>
              <a:spcBef>
                <a:spcPts val="425"/>
              </a:spcBef>
              <a:buClrTx/>
              <a:buFontTx/>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US" altLang="zh-TW" sz="1700">
                <a:solidFill>
                  <a:srgbClr val="FF0000"/>
                </a:solidFill>
              </a:rPr>
              <a:t>     </a:t>
            </a:r>
            <a:r>
              <a:rPr lang="en-US" sz="1700">
                <a:solidFill>
                  <a:srgbClr val="FF0000"/>
                </a:solidFill>
              </a:rPr>
              <a:t>該類別會一直執行直到結束</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4400">
                <a:solidFill>
                  <a:srgbClr val="000000"/>
                </a:solidFill>
              </a:rPr>
              <a:t>遊戲框架設計</a:t>
            </a:r>
          </a:p>
        </p:txBody>
      </p:sp>
      <p:graphicFrame>
        <p:nvGraphicFramePr>
          <p:cNvPr id="5122" name="Group 2"/>
          <p:cNvGraphicFramePr>
            <a:graphicFrameLocks noGrp="1"/>
          </p:cNvGraphicFramePr>
          <p:nvPr/>
        </p:nvGraphicFramePr>
        <p:xfrm>
          <a:off x="1042988" y="3141663"/>
          <a:ext cx="1298575" cy="460375"/>
        </p:xfrm>
        <a:graphic>
          <a:graphicData uri="http://schemas.openxmlformats.org/drawingml/2006/table">
            <a:tbl>
              <a:tblPr/>
              <a:tblGrid>
                <a:gridCol w="1298575"/>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MapList</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28" name="Group 8"/>
          <p:cNvGraphicFramePr>
            <a:graphicFrameLocks noGrp="1"/>
          </p:cNvGraphicFramePr>
          <p:nvPr/>
        </p:nvGraphicFramePr>
        <p:xfrm>
          <a:off x="971550" y="4005263"/>
          <a:ext cx="1585913" cy="460375"/>
        </p:xfrm>
        <a:graphic>
          <a:graphicData uri="http://schemas.openxmlformats.org/drawingml/2006/table">
            <a:tbl>
              <a:tblPr/>
              <a:tblGrid>
                <a:gridCol w="1585913"/>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BoxThread</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34" name="Group 14"/>
          <p:cNvGraphicFramePr>
            <a:graphicFrameLocks noGrp="1"/>
          </p:cNvGraphicFramePr>
          <p:nvPr/>
        </p:nvGraphicFramePr>
        <p:xfrm>
          <a:off x="3419475" y="5589588"/>
          <a:ext cx="2017713" cy="460375"/>
        </p:xfrm>
        <a:graphic>
          <a:graphicData uri="http://schemas.openxmlformats.org/drawingml/2006/table">
            <a:tbl>
              <a:tblPr/>
              <a:tblGrid>
                <a:gridCol w="2017713"/>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SpriteThread</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40" name="Group 20"/>
          <p:cNvGraphicFramePr>
            <a:graphicFrameLocks noGrp="1"/>
          </p:cNvGraphicFramePr>
          <p:nvPr/>
        </p:nvGraphicFramePr>
        <p:xfrm>
          <a:off x="3563938" y="4292600"/>
          <a:ext cx="1441450" cy="460375"/>
        </p:xfrm>
        <a:graphic>
          <a:graphicData uri="http://schemas.openxmlformats.org/drawingml/2006/table">
            <a:tbl>
              <a:tblPr/>
              <a:tblGrid>
                <a:gridCol w="1441450"/>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MySprite</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46" name="Group 26"/>
          <p:cNvGraphicFramePr>
            <a:graphicFrameLocks noGrp="1"/>
          </p:cNvGraphicFramePr>
          <p:nvPr/>
        </p:nvGraphicFramePr>
        <p:xfrm>
          <a:off x="6072188" y="4357688"/>
          <a:ext cx="2665412" cy="460375"/>
        </p:xfrm>
        <a:graphic>
          <a:graphicData uri="http://schemas.openxmlformats.org/drawingml/2006/table">
            <a:tbl>
              <a:tblPr/>
              <a:tblGrid>
                <a:gridCol w="2665412"/>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dirty="0" err="1" smtClean="0">
                          <a:ln>
                            <a:noFill/>
                          </a:ln>
                          <a:solidFill>
                            <a:srgbClr val="000000"/>
                          </a:solidFill>
                          <a:effectLst/>
                          <a:latin typeface="標楷體" pitchFamily="65" charset="-120"/>
                          <a:ea typeface="標楷體" pitchFamily="65" charset="-120"/>
                        </a:rPr>
                        <a:t>SpriteMoveThread</a:t>
                      </a:r>
                      <a:endParaRPr kumimoji="0" lang="en-US" sz="2400" b="0" i="0" u="none" strike="noStrike" cap="none" normalizeH="0" baseline="0" dirty="0" smtClean="0">
                        <a:ln>
                          <a:noFill/>
                        </a:ln>
                        <a:solidFill>
                          <a:srgbClr val="000000"/>
                        </a:solidFill>
                        <a:effectLst/>
                        <a:latin typeface="標楷體" pitchFamily="65" charset="-120"/>
                        <a:ea typeface="標楷體" pitchFamily="65" charset="-120"/>
                      </a:endParaRP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52" name="Group 32"/>
          <p:cNvGraphicFramePr>
            <a:graphicFrameLocks noGrp="1"/>
          </p:cNvGraphicFramePr>
          <p:nvPr/>
        </p:nvGraphicFramePr>
        <p:xfrm>
          <a:off x="3563938" y="3068638"/>
          <a:ext cx="1514475" cy="460375"/>
        </p:xfrm>
        <a:graphic>
          <a:graphicData uri="http://schemas.openxmlformats.org/drawingml/2006/table">
            <a:tbl>
              <a:tblPr/>
              <a:tblGrid>
                <a:gridCol w="1514475"/>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GameView </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graphicFrame>
        <p:nvGraphicFramePr>
          <p:cNvPr id="5158" name="Group 38"/>
          <p:cNvGraphicFramePr>
            <a:graphicFrameLocks noGrp="1"/>
          </p:cNvGraphicFramePr>
          <p:nvPr/>
        </p:nvGraphicFramePr>
        <p:xfrm>
          <a:off x="6191250" y="3068638"/>
          <a:ext cx="2954338" cy="460375"/>
        </p:xfrm>
        <a:graphic>
          <a:graphicData uri="http://schemas.openxmlformats.org/drawingml/2006/table">
            <a:tbl>
              <a:tblPr/>
              <a:tblGrid>
                <a:gridCol w="2954338"/>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GameViewDrawThread</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sp>
        <p:nvSpPr>
          <p:cNvPr id="27693" name="AutoShape 44"/>
          <p:cNvSpPr>
            <a:spLocks noChangeArrowheads="1"/>
          </p:cNvSpPr>
          <p:nvPr/>
        </p:nvSpPr>
        <p:spPr bwMode="auto">
          <a:xfrm>
            <a:off x="2484438" y="3068638"/>
            <a:ext cx="977900" cy="484187"/>
          </a:xfrm>
          <a:prstGeom prst="rightArrow">
            <a:avLst>
              <a:gd name="adj1" fmla="val 50000"/>
              <a:gd name="adj2" fmla="val 50024"/>
            </a:avLst>
          </a:prstGeom>
          <a:solidFill>
            <a:srgbClr val="4F81BD"/>
          </a:solidFill>
          <a:ln w="25560">
            <a:solidFill>
              <a:srgbClr val="385D8A"/>
            </a:solidFill>
            <a:miter lim="800000"/>
            <a:headEnd/>
            <a:tailEnd/>
          </a:ln>
        </p:spPr>
        <p:txBody>
          <a:bodyPr wrap="none" anchor="ctr"/>
          <a:lstStyle/>
          <a:p>
            <a:endParaRPr lang="zh-TW" altLang="en-US"/>
          </a:p>
        </p:txBody>
      </p:sp>
      <p:graphicFrame>
        <p:nvGraphicFramePr>
          <p:cNvPr id="5165" name="Group 45"/>
          <p:cNvGraphicFramePr>
            <a:graphicFrameLocks noGrp="1"/>
          </p:cNvGraphicFramePr>
          <p:nvPr/>
        </p:nvGraphicFramePr>
        <p:xfrm>
          <a:off x="3563938" y="1557338"/>
          <a:ext cx="1585912" cy="460375"/>
        </p:xfrm>
        <a:graphic>
          <a:graphicData uri="http://schemas.openxmlformats.org/drawingml/2006/table">
            <a:tbl>
              <a:tblPr/>
              <a:tblGrid>
                <a:gridCol w="1585912"/>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KeyThread </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sp>
        <p:nvSpPr>
          <p:cNvPr id="27700" name="AutoShape 51"/>
          <p:cNvSpPr>
            <a:spLocks noChangeArrowheads="1"/>
          </p:cNvSpPr>
          <p:nvPr/>
        </p:nvSpPr>
        <p:spPr bwMode="auto">
          <a:xfrm>
            <a:off x="4067175" y="2060575"/>
            <a:ext cx="485775" cy="977900"/>
          </a:xfrm>
          <a:prstGeom prst="downArrow">
            <a:avLst>
              <a:gd name="adj1" fmla="val 50000"/>
              <a:gd name="adj2" fmla="val 49861"/>
            </a:avLst>
          </a:prstGeom>
          <a:solidFill>
            <a:srgbClr val="4F81BD"/>
          </a:solidFill>
          <a:ln w="25560">
            <a:solidFill>
              <a:srgbClr val="385D8A"/>
            </a:solidFill>
            <a:miter lim="800000"/>
            <a:headEnd/>
            <a:tailEnd/>
          </a:ln>
        </p:spPr>
        <p:txBody>
          <a:bodyPr wrap="none" anchor="ctr"/>
          <a:lstStyle/>
          <a:p>
            <a:endParaRPr lang="zh-TW" altLang="en-US"/>
          </a:p>
        </p:txBody>
      </p:sp>
      <p:graphicFrame>
        <p:nvGraphicFramePr>
          <p:cNvPr id="5172" name="Group 52"/>
          <p:cNvGraphicFramePr>
            <a:graphicFrameLocks noGrp="1"/>
          </p:cNvGraphicFramePr>
          <p:nvPr/>
        </p:nvGraphicFramePr>
        <p:xfrm>
          <a:off x="6156325" y="1412875"/>
          <a:ext cx="2520950" cy="460375"/>
        </p:xfrm>
        <a:graphic>
          <a:graphicData uri="http://schemas.openxmlformats.org/drawingml/2006/table">
            <a:tbl>
              <a:tblPr/>
              <a:tblGrid>
                <a:gridCol w="2520950"/>
              </a:tblGrid>
              <a:tr h="460375">
                <a:tc>
                  <a:txBody>
                    <a:bodyPr/>
                    <a:lstStyle/>
                    <a:p>
                      <a:pPr marL="0" marR="0" lvl="0" indent="0" algn="l"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kumimoji="0" lang="en-US" sz="2400" b="0" i="0" u="none" strike="noStrike" cap="none" normalizeH="0" baseline="0" smtClean="0">
                          <a:ln>
                            <a:noFill/>
                          </a:ln>
                          <a:solidFill>
                            <a:srgbClr val="000000"/>
                          </a:solidFill>
                          <a:effectLst/>
                          <a:latin typeface="標楷體" pitchFamily="65" charset="-120"/>
                          <a:ea typeface="標楷體" pitchFamily="65" charset="-120"/>
                        </a:rPr>
                        <a:t>PushBoxActivity </a:t>
                      </a:r>
                    </a:p>
                  </a:txBody>
                  <a:tcPr marL="90000" marR="90000" marT="46800" marB="46800" horzOverflow="overflow">
                    <a:lnL w="1440" cap="flat" cmpd="sng" algn="ctr">
                      <a:solidFill>
                        <a:srgbClr val="FFFFFF"/>
                      </a:solidFill>
                      <a:prstDash val="solid"/>
                      <a:round/>
                      <a:headEnd type="none" w="med" len="med"/>
                      <a:tailEnd type="none" w="med" len="med"/>
                    </a:lnL>
                    <a:lnR w="1440" cap="flat" cmpd="sng" algn="ctr">
                      <a:solidFill>
                        <a:srgbClr val="FFFFFF"/>
                      </a:solidFill>
                      <a:prstDash val="solid"/>
                      <a:round/>
                      <a:headEnd type="none" w="med" len="med"/>
                      <a:tailEnd type="none" w="med" len="med"/>
                    </a:lnR>
                    <a:lnT w="1440" cap="flat" cmpd="sng" algn="ctr">
                      <a:solidFill>
                        <a:srgbClr val="FFFFFF"/>
                      </a:solidFill>
                      <a:prstDash val="solid"/>
                      <a:round/>
                      <a:headEnd type="none" w="med" len="med"/>
                      <a:tailEnd type="none" w="med" len="med"/>
                    </a:lnT>
                    <a:lnB w="4320" cap="flat" cmpd="sng" algn="ctr">
                      <a:solidFill>
                        <a:srgbClr val="FFFFFF"/>
                      </a:solidFill>
                      <a:prstDash val="solid"/>
                      <a:round/>
                      <a:headEnd type="none" w="med" len="med"/>
                      <a:tailEnd type="none" w="med" len="med"/>
                    </a:lnB>
                    <a:lnTlToBr>
                      <a:noFill/>
                    </a:lnTlToBr>
                    <a:lnBlToTr>
                      <a:noFill/>
                    </a:lnBlToTr>
                    <a:solidFill>
                      <a:srgbClr val="EEECE1"/>
                    </a:solidFill>
                  </a:tcPr>
                </a:tc>
              </a:tr>
            </a:tbl>
          </a:graphicData>
        </a:graphic>
      </p:graphicFrame>
      <p:sp>
        <p:nvSpPr>
          <p:cNvPr id="27707" name="AutoShape 58"/>
          <p:cNvSpPr>
            <a:spLocks noChangeArrowheads="1"/>
          </p:cNvSpPr>
          <p:nvPr/>
        </p:nvSpPr>
        <p:spPr bwMode="auto">
          <a:xfrm>
            <a:off x="4067175" y="3573463"/>
            <a:ext cx="485775" cy="647700"/>
          </a:xfrm>
          <a:prstGeom prst="upArrow">
            <a:avLst>
              <a:gd name="adj1" fmla="val 50000"/>
              <a:gd name="adj2" fmla="val 49852"/>
            </a:avLst>
          </a:prstGeom>
          <a:solidFill>
            <a:srgbClr val="4F81BD"/>
          </a:solidFill>
          <a:ln w="25560">
            <a:solidFill>
              <a:srgbClr val="385D8A"/>
            </a:solidFill>
            <a:miter lim="800000"/>
            <a:headEnd/>
            <a:tailEnd/>
          </a:ln>
        </p:spPr>
        <p:txBody>
          <a:bodyPr wrap="none" anchor="ctr"/>
          <a:lstStyle/>
          <a:p>
            <a:endParaRPr lang="zh-TW" altLang="en-US"/>
          </a:p>
        </p:txBody>
      </p:sp>
      <p:sp>
        <p:nvSpPr>
          <p:cNvPr id="27708" name="AutoShape 59"/>
          <p:cNvSpPr>
            <a:spLocks noChangeArrowheads="1"/>
          </p:cNvSpPr>
          <p:nvPr/>
        </p:nvSpPr>
        <p:spPr bwMode="auto">
          <a:xfrm>
            <a:off x="4067175" y="4797425"/>
            <a:ext cx="485775" cy="690563"/>
          </a:xfrm>
          <a:prstGeom prst="upArrow">
            <a:avLst>
              <a:gd name="adj1" fmla="val 50000"/>
              <a:gd name="adj2" fmla="val 49893"/>
            </a:avLst>
          </a:prstGeom>
          <a:solidFill>
            <a:srgbClr val="4F81BD"/>
          </a:solidFill>
          <a:ln w="25560">
            <a:solidFill>
              <a:srgbClr val="385D8A"/>
            </a:solidFill>
            <a:miter lim="800000"/>
            <a:headEnd/>
            <a:tailEnd/>
          </a:ln>
        </p:spPr>
        <p:txBody>
          <a:bodyPr wrap="none" anchor="ctr"/>
          <a:lstStyle/>
          <a:p>
            <a:endParaRPr lang="zh-TW" altLang="en-US"/>
          </a:p>
        </p:txBody>
      </p:sp>
      <p:sp>
        <p:nvSpPr>
          <p:cNvPr id="27709" name="AutoShape 60"/>
          <p:cNvSpPr>
            <a:spLocks noChangeArrowheads="1"/>
          </p:cNvSpPr>
          <p:nvPr/>
        </p:nvSpPr>
        <p:spPr bwMode="auto">
          <a:xfrm>
            <a:off x="5214938" y="4357688"/>
            <a:ext cx="576262" cy="484187"/>
          </a:xfrm>
          <a:prstGeom prst="leftArrow">
            <a:avLst>
              <a:gd name="adj1" fmla="val 50000"/>
              <a:gd name="adj2" fmla="val 50064"/>
            </a:avLst>
          </a:prstGeom>
          <a:solidFill>
            <a:srgbClr val="4F81BD"/>
          </a:solidFill>
          <a:ln w="25560">
            <a:solidFill>
              <a:srgbClr val="385D8A"/>
            </a:solidFill>
            <a:miter lim="800000"/>
            <a:headEnd/>
            <a:tailEnd/>
          </a:ln>
        </p:spPr>
        <p:txBody>
          <a:bodyPr wrap="none" anchor="ctr"/>
          <a:lstStyle/>
          <a:p>
            <a:endParaRPr lang="zh-TW" altLang="en-US"/>
          </a:p>
        </p:txBody>
      </p:sp>
      <p:sp>
        <p:nvSpPr>
          <p:cNvPr id="27710" name="AutoShape 61"/>
          <p:cNvSpPr>
            <a:spLocks noChangeArrowheads="1"/>
          </p:cNvSpPr>
          <p:nvPr/>
        </p:nvSpPr>
        <p:spPr bwMode="auto">
          <a:xfrm>
            <a:off x="5148263" y="3068638"/>
            <a:ext cx="833437" cy="484187"/>
          </a:xfrm>
          <a:prstGeom prst="leftArrow">
            <a:avLst>
              <a:gd name="adj1" fmla="val 50000"/>
              <a:gd name="adj2" fmla="val 49990"/>
            </a:avLst>
          </a:prstGeom>
          <a:solidFill>
            <a:srgbClr val="4F81BD"/>
          </a:solidFill>
          <a:ln w="25560">
            <a:solidFill>
              <a:srgbClr val="385D8A"/>
            </a:solidFill>
            <a:miter lim="800000"/>
            <a:headEnd/>
            <a:tailEnd/>
          </a:ln>
        </p:spPr>
        <p:txBody>
          <a:bodyPr wrap="none" anchor="ctr"/>
          <a:lstStyle/>
          <a:p>
            <a:endParaRPr lang="zh-TW" altLang="en-US"/>
          </a:p>
        </p:txBody>
      </p:sp>
      <p:sp>
        <p:nvSpPr>
          <p:cNvPr id="27711" name="Text Box 62"/>
          <p:cNvSpPr txBox="1">
            <a:spLocks noChangeArrowheads="1"/>
          </p:cNvSpPr>
          <p:nvPr/>
        </p:nvSpPr>
        <p:spPr bwMode="auto">
          <a:xfrm>
            <a:off x="2305050" y="2636838"/>
            <a:ext cx="8667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取地圖</a:t>
            </a:r>
          </a:p>
        </p:txBody>
      </p:sp>
      <p:sp>
        <p:nvSpPr>
          <p:cNvPr id="27712" name="Text Box 63"/>
          <p:cNvSpPr txBox="1">
            <a:spLocks noChangeArrowheads="1"/>
          </p:cNvSpPr>
          <p:nvPr/>
        </p:nvSpPr>
        <p:spPr bwMode="auto">
          <a:xfrm>
            <a:off x="4429125" y="3857625"/>
            <a:ext cx="8667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取角色</a:t>
            </a:r>
          </a:p>
        </p:txBody>
      </p:sp>
      <p:sp>
        <p:nvSpPr>
          <p:cNvPr id="27713" name="Text Box 64"/>
          <p:cNvSpPr txBox="1">
            <a:spLocks noChangeArrowheads="1"/>
          </p:cNvSpPr>
          <p:nvPr/>
        </p:nvSpPr>
        <p:spPr bwMode="auto">
          <a:xfrm>
            <a:off x="5500688" y="4786313"/>
            <a:ext cx="6381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移動</a:t>
            </a:r>
          </a:p>
        </p:txBody>
      </p:sp>
      <p:sp>
        <p:nvSpPr>
          <p:cNvPr id="27714" name="Text Box 65"/>
          <p:cNvSpPr txBox="1">
            <a:spLocks noChangeArrowheads="1"/>
          </p:cNvSpPr>
          <p:nvPr/>
        </p:nvSpPr>
        <p:spPr bwMode="auto">
          <a:xfrm>
            <a:off x="4646613" y="5084763"/>
            <a:ext cx="6381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換幀</a:t>
            </a:r>
          </a:p>
        </p:txBody>
      </p:sp>
      <p:sp>
        <p:nvSpPr>
          <p:cNvPr id="27715" name="Text Box 66"/>
          <p:cNvSpPr txBox="1">
            <a:spLocks noChangeArrowheads="1"/>
          </p:cNvSpPr>
          <p:nvPr/>
        </p:nvSpPr>
        <p:spPr bwMode="auto">
          <a:xfrm>
            <a:off x="5295900" y="2636838"/>
            <a:ext cx="6381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刷幀</a:t>
            </a:r>
          </a:p>
        </p:txBody>
      </p:sp>
      <p:sp>
        <p:nvSpPr>
          <p:cNvPr id="27716" name="Text Box 67"/>
          <p:cNvSpPr txBox="1">
            <a:spLocks noChangeArrowheads="1"/>
          </p:cNvSpPr>
          <p:nvPr/>
        </p:nvSpPr>
        <p:spPr bwMode="auto">
          <a:xfrm>
            <a:off x="1049338" y="4581525"/>
            <a:ext cx="10953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移動箱子</a:t>
            </a:r>
          </a:p>
        </p:txBody>
      </p:sp>
      <p:sp>
        <p:nvSpPr>
          <p:cNvPr id="27717" name="Text Box 68"/>
          <p:cNvSpPr txBox="1">
            <a:spLocks noChangeArrowheads="1"/>
          </p:cNvSpPr>
          <p:nvPr/>
        </p:nvSpPr>
        <p:spPr bwMode="auto">
          <a:xfrm>
            <a:off x="4506913" y="2060575"/>
            <a:ext cx="1095375" cy="368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solidFill>
                  <a:srgbClr val="000000"/>
                </a:solidFill>
              </a:rPr>
              <a:t>鍵盤監聽</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88900" y="1439863"/>
            <a:ext cx="9271000" cy="5345112"/>
          </a:xfrm>
          <a:prstGeom prst="rect">
            <a:avLst/>
          </a:prstGeom>
          <a:noFill/>
          <a:ln w="9525">
            <a:noFill/>
            <a:round/>
            <a:headEnd/>
            <a:tailEnd/>
          </a:ln>
        </p:spPr>
        <p:txBody>
          <a:bodyPr lIns="90000" tIns="45000" rIns="90000" bIns="450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GameView</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主要負責繪製遊戲所有訊息</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MapList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地圖訊息封裝類，封裝所有關卡中地圖訊息。</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MySprite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負責角色繪製及角色封裝及訊息</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SpriteThread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負責角色換幀動作，換幀是角色從此地點移動另一個定點需要用到許多圖片換幀走路動作</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SpriteMoveThread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負責角色移動，從定點移動到另一個位子</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GameViewDrawThread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主要負責</a:t>
            </a:r>
            <a:r>
              <a:rPr lang="en-US" altLang="zh-TW" sz="2000">
                <a:solidFill>
                  <a:srgbClr val="000000"/>
                </a:solidFill>
                <a:latin typeface="標楷體" pitchFamily="65" charset="-120"/>
                <a:ea typeface="標楷體" pitchFamily="65" charset="-120"/>
              </a:rPr>
              <a:t>GameView</a:t>
            </a:r>
            <a:r>
              <a:rPr lang="en-US" sz="2000">
                <a:solidFill>
                  <a:srgbClr val="000000"/>
                </a:solidFill>
                <a:latin typeface="標楷體" pitchFamily="65" charset="-120"/>
                <a:ea typeface="標楷體" pitchFamily="65" charset="-120"/>
              </a:rPr>
              <a:t>刷幀工作。</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標楷體" pitchFamily="65" charset="-120"/>
                <a:ea typeface="標楷體" pitchFamily="65" charset="-120"/>
              </a:rPr>
              <a:t>BoxThread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a:solidFill>
                  <a:srgbClr val="000000"/>
                </a:solidFill>
                <a:latin typeface="標楷體" pitchFamily="65" charset="-120"/>
                <a:ea typeface="標楷體" pitchFamily="65" charset="-120"/>
              </a:rPr>
              <a:t>負責箱子移動，從定點移動到另一個位子。</a:t>
            </a:r>
          </a:p>
        </p:txBody>
      </p:sp>
      <p:sp>
        <p:nvSpPr>
          <p:cNvPr id="17411" name="Rectangle 2"/>
          <p:cNvSpPr>
            <a:spLocks noGrp="1" noChangeArrowheads="1"/>
          </p:cNvSpPr>
          <p:nvPr>
            <p:ph type="title"/>
          </p:nvPr>
        </p:nvSpPr>
        <p:spPr>
          <a:xfrm>
            <a:off x="457200" y="127000"/>
            <a:ext cx="8229600" cy="1438275"/>
          </a:xfrm>
        </p:spPr>
        <p:txBody>
          <a:bodyPr/>
          <a:lstStyle/>
          <a:p>
            <a:pPr eaLnBrk="1" fontAlgn="auto" hangingPunct="1">
              <a:spcAft>
                <a:spcPts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mtClean="0">
                <a:latin typeface="標楷體" pitchFamily="65" charset="-120"/>
                <a:ea typeface="標楷體" pitchFamily="65" charset="-120"/>
              </a:rPr>
              <a:t>遊戲介面相關類</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000000"/>
                </a:solidFill>
                <a:latin typeface="標楷體" pitchFamily="65" charset="-120"/>
                <a:ea typeface="標楷體" pitchFamily="65" charset="-120"/>
              </a:rPr>
              <a:t>MapList</a:t>
            </a:r>
          </a:p>
        </p:txBody>
      </p:sp>
      <p:sp>
        <p:nvSpPr>
          <p:cNvPr id="29699" name="Text Box 2"/>
          <p:cNvSpPr txBox="1">
            <a:spLocks noChangeArrowheads="1"/>
          </p:cNvSpPr>
          <p:nvPr/>
        </p:nvSpPr>
        <p:spPr bwMode="auto">
          <a:xfrm>
            <a:off x="587375" y="1225550"/>
            <a:ext cx="3060700" cy="5575300"/>
          </a:xfrm>
          <a:prstGeom prst="rect">
            <a:avLst/>
          </a:prstGeom>
          <a:noFill/>
          <a:ln w="9525">
            <a:noFill/>
            <a:round/>
            <a:headEnd/>
            <a:tailEnd/>
          </a:ln>
        </p:spPr>
        <p:txBody>
          <a:bodyPr wrap="none"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public class MapList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public static int map1[][][]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r>
              <a:rPr lang="en-US" sz="1000">
                <a:solidFill>
                  <a:srgbClr val="000000"/>
                </a:solidFill>
                <a:latin typeface="標楷體" pitchFamily="65" charset="-120"/>
                <a:ea typeface="標楷體" pitchFamily="65" charset="-120"/>
              </a:rPr>
              <a:t>第一層地圖，即地板層</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{-1,-1,-1,1, 0, 1, 0, 1,-1,-1,-1,-1,-1,-1},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3,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3,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3,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3,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3, 0, 1, 0, 1, 0, 1, 0, 1, 2,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{-1,-1,-1,1, 0, 1, 0, 1,-1,-1,-1,-1,-1,-1},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3,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2, 3, 0, 1, 0, 1, 2,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2, 1, 0, 1, 0, 3,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3, 0, 1, 0, 1, 0, 1, 0, 1, 2, 3,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 1, 0, 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2, 1, 0, 1, 0, 1, 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{0, 1, 0, 1, 0, 1, 0, 1, 0, 1, 0,-1,-1,-1},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 0, 1, 0, 1, 0, 1, 0, 1, 0, 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p>
        </p:txBody>
      </p:sp>
      <p:sp>
        <p:nvSpPr>
          <p:cNvPr id="29700" name="Text Box 3"/>
          <p:cNvSpPr txBox="1">
            <a:spLocks noChangeArrowheads="1"/>
          </p:cNvSpPr>
          <p:nvPr/>
        </p:nvSpPr>
        <p:spPr bwMode="auto">
          <a:xfrm>
            <a:off x="4500563" y="1268413"/>
            <a:ext cx="3527425" cy="5424487"/>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public static int map2[][][]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r>
              <a:rPr lang="en-US" sz="1000">
                <a:solidFill>
                  <a:srgbClr val="000000"/>
                </a:solidFill>
                <a:latin typeface="標楷體" pitchFamily="65" charset="-120"/>
                <a:ea typeface="標楷體" pitchFamily="65" charset="-120"/>
              </a:rPr>
              <a:t>第二層地圖</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{-1,-1,-1,2, 2, 2, 2, 2,-1,-1,-1,-1,-1,-1},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{-1,-1,-1,2, 0, 0, 0, 2, 2, 2, 2, 2, 2,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2, 2, 2, 0, 2, 0, 0,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1,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1, 0, 2, 0, 0, 2,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0, 2, 2, 2,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2, 2, 0, 0, 0, 0, 0, 2, 0, 1,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1, 2, 2, 0, 0, 0, 1,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2, 2, 0, 0, 0, 2, 2,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2, 2, 2, 2,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2, 2, 0,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1, 0, 0, 0, 0, 0, 0, 2, 2, 2,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2, 0, 0, 2,-1,-1,-1},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2, 2, 2, 2, 2, 2, 2, 2, 2, 2,-1,-1,-1}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{-1,-1,-1,2, 2, 2, 2, 2,-1,-1,-1,-1,-1,-1},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{-1,-1,-1,2, 0, 0, 0, 2, 2, 2, 2, 2, 2,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2, 2, 2, 0, 2, 0, 1,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1, 0, 0, 0, 0, 2, 2, 2,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1, 0, 0, 1, 0, 0, 0, 2,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1, 0, 0, 0, 2, 1,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2, 2, 0, 0, 0, 0, 0, 0, 1,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1, 2, 2, 2,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0, 0, 0, 2, 2,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2, 0,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2, 0, 0, 0, 0, 0, 0,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1, 0, 0, 1, 2, 0, 0, 0, 2, 2, 2,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0, 0, 0, 0, 0, 0, 0, 0, 0, 2,-1,-1,-1},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{2, 2, 2, 2, 2, 2, 2, 2, 2, 2, 2,-1,-1,-1}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000">
                <a:solidFill>
                  <a:srgbClr val="000000"/>
                </a:solidFill>
                <a:latin typeface="標楷體" pitchFamily="65" charset="-120"/>
                <a:ea typeface="標楷體" pitchFamily="65" charset="-120"/>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000000"/>
                </a:solidFill>
                <a:latin typeface="標楷體" pitchFamily="65" charset="-120"/>
                <a:ea typeface="標楷體" pitchFamily="65" charset="-120"/>
              </a:rPr>
              <a:t>MySprite</a:t>
            </a:r>
          </a:p>
        </p:txBody>
      </p:sp>
      <p:sp>
        <p:nvSpPr>
          <p:cNvPr id="30723" name="Text Box 2"/>
          <p:cNvSpPr txBox="1">
            <a:spLocks noChangeArrowheads="1"/>
          </p:cNvSpPr>
          <p:nvPr/>
        </p:nvSpPr>
        <p:spPr bwMode="auto">
          <a:xfrm>
            <a:off x="323850" y="1265238"/>
            <a:ext cx="8135938" cy="4972050"/>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a:t>
            </a:r>
            <a:r>
              <a:rPr lang="en-US" sz="2000">
                <a:solidFill>
                  <a:srgbClr val="000000"/>
                </a:solidFill>
                <a:latin typeface="Times New Roman" pitchFamily="16" charset="0"/>
              </a:rPr>
              <a:t>位圖</a:t>
            </a:r>
            <a:r>
              <a:rPr lang="en-US" altLang="zh-TW" sz="2000">
                <a:solidFill>
                  <a:srgbClr val="000000"/>
                </a:solidFill>
                <a:latin typeface="Times New Roman" pitchFamily="16" charset="0"/>
              </a:rPr>
              <a:t>) </a:t>
            </a:r>
            <a:r>
              <a:rPr lang="en-US" sz="2000">
                <a:solidFill>
                  <a:srgbClr val="000000"/>
                </a:solidFill>
                <a:latin typeface="Times New Roman" pitchFamily="16" charset="0"/>
              </a:rPr>
              <a:t>是用來處理像素資料所定義影像的物件</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manUp[];//</a:t>
            </a:r>
            <a:r>
              <a:rPr lang="en-US" sz="2000">
                <a:solidFill>
                  <a:srgbClr val="000000"/>
                </a:solidFill>
                <a:latin typeface="Times New Roman" pitchFamily="16" charset="0"/>
              </a:rPr>
              <a:t>向上的走路的圖片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manDown[];//</a:t>
            </a:r>
            <a:r>
              <a:rPr lang="en-US" sz="2000">
                <a:solidFill>
                  <a:srgbClr val="000000"/>
                </a:solidFill>
                <a:latin typeface="Times New Roman" pitchFamily="16" charset="0"/>
              </a:rPr>
              <a:t>向下的走路的圖片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manLeft[];//</a:t>
            </a:r>
            <a:r>
              <a:rPr lang="en-US" sz="2000">
                <a:solidFill>
                  <a:srgbClr val="000000"/>
                </a:solidFill>
                <a:latin typeface="Times New Roman" pitchFamily="16" charset="0"/>
              </a:rPr>
              <a:t>向左的走路的圖片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manRight[];//</a:t>
            </a:r>
            <a:r>
              <a:rPr lang="en-US" sz="2000">
                <a:solidFill>
                  <a:srgbClr val="000000"/>
                </a:solidFill>
                <a:latin typeface="Times New Roman" pitchFamily="16" charset="0"/>
              </a:rPr>
              <a:t>向右的走路的圖片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manPushUp[];//</a:t>
            </a:r>
            <a:r>
              <a:rPr lang="en-US" sz="2000">
                <a:solidFill>
                  <a:srgbClr val="000000"/>
                </a:solidFill>
                <a:latin typeface="Times New Roman" pitchFamily="16" charset="0"/>
              </a:rPr>
              <a:t>向上的推箱子的圖片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manPushDown[];//</a:t>
            </a:r>
            <a:r>
              <a:rPr lang="en-US" sz="2000">
                <a:solidFill>
                  <a:srgbClr val="000000"/>
                </a:solidFill>
                <a:latin typeface="Times New Roman" pitchFamily="16" charset="0"/>
              </a:rPr>
              <a:t>向下的推箱子的圖片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manPushLeft[];//</a:t>
            </a:r>
            <a:r>
              <a:rPr lang="en-US" sz="2000">
                <a:solidFill>
                  <a:srgbClr val="000000"/>
                </a:solidFill>
                <a:latin typeface="Times New Roman" pitchFamily="16" charset="0"/>
              </a:rPr>
              <a:t>向左的推箱子的圖片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Bitmap manPushRight[];//</a:t>
            </a:r>
            <a:r>
              <a:rPr lang="en-US" sz="2000">
                <a:solidFill>
                  <a:srgbClr val="000000"/>
                </a:solidFill>
                <a:latin typeface="Times New Roman" pitchFamily="16" charset="0"/>
              </a:rPr>
              <a:t>向右的推箱子的圖片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PushboxActivity pushBoxActivity;//Activity</a:t>
            </a:r>
            <a:r>
              <a:rPr lang="en-US" sz="2000">
                <a:solidFill>
                  <a:srgbClr val="000000"/>
                </a:solidFill>
                <a:latin typeface="Times New Roman" pitchFamily="16" charset="0"/>
              </a:rPr>
              <a:t>的引用</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public MySprite(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  PshboxActivity pushBoxActivity){//</a:t>
            </a:r>
            <a:r>
              <a:rPr lang="en-US" sz="2000">
                <a:solidFill>
                  <a:srgbClr val="000000"/>
                </a:solidFill>
                <a:latin typeface="Times New Roman" pitchFamily="16" charset="0"/>
              </a:rPr>
              <a:t>建構式</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  this.pushBoxActivity = pushBoxActivity;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  X = pushBoxActivity.gameView.initX+36*j-15*i + 2;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latin typeface="Times New Roman" pitchFamily="16" charset="0"/>
              </a:rPr>
              <a:t>  Y = pushBoxActivity.gameView.initY+10*j+25*i – 25;</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a:t>
            </a:r>
            <a:r>
              <a:rPr lang="en-US" sz="2000">
                <a:solidFill>
                  <a:srgbClr val="000000"/>
                </a:solidFill>
              </a:rPr>
              <a:t>根據角色當前的位子換算</a:t>
            </a:r>
            <a:r>
              <a:rPr lang="en-US" altLang="zh-TW" sz="2000">
                <a:solidFill>
                  <a:srgbClr val="000000"/>
                </a:solidFill>
              </a:rPr>
              <a:t>X</a:t>
            </a:r>
            <a:r>
              <a:rPr lang="en-US" sz="2000">
                <a:solidFill>
                  <a:srgbClr val="000000"/>
                </a:solidFill>
              </a:rPr>
              <a:t>座標，再換當前實際座標。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
          <p:cNvSpPr txBox="1">
            <a:spLocks noChangeArrowheads="1"/>
          </p:cNvSpPr>
          <p:nvPr/>
        </p:nvSpPr>
        <p:spPr bwMode="auto">
          <a:xfrm>
            <a:off x="-50800" y="1071563"/>
            <a:ext cx="9194800" cy="5273675"/>
          </a:xfrm>
          <a:prstGeom prst="rect">
            <a:avLst/>
          </a:prstGeom>
          <a:noFill/>
          <a:ln w="9525">
            <a:noFill/>
            <a:round/>
            <a:headEnd/>
            <a:tailEnd/>
          </a:ln>
        </p:spPr>
        <p:txBody>
          <a:bodyPr lIns="90000" tIns="45000" rIns="90000" bIns="450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 = BitmapFactory.decodeResource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(pushBoxActivity.getResources(), R.drawable.a1);//</a:t>
            </a:r>
            <a:r>
              <a:rPr lang="en-US" sz="2000">
                <a:solidFill>
                  <a:srgbClr val="000000"/>
                </a:solidFill>
              </a:rPr>
              <a:t>初始的圖片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this.initBitmap();//</a:t>
            </a:r>
            <a:r>
              <a:rPr lang="en-US" sz="2000">
                <a:solidFill>
                  <a:srgbClr val="000000"/>
                </a:solidFill>
              </a:rPr>
              <a:t>初始化所有的圖片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/*BitmapFactory.decodeResource</a:t>
            </a:r>
            <a:r>
              <a:rPr lang="en-US" sz="2000">
                <a:solidFill>
                  <a:srgbClr val="000000"/>
                </a:solidFill>
              </a:rPr>
              <a:t>（？，？）這個带兩個参数的方法：第一個参数是包含你要加载的位圖資源文件的對象（一般寫成    </a:t>
            </a:r>
            <a:r>
              <a:rPr lang="en-US" altLang="zh-TW" sz="2000">
                <a:solidFill>
                  <a:srgbClr val="000000"/>
                </a:solidFill>
              </a:rPr>
              <a:t>getResources</a:t>
            </a:r>
            <a:r>
              <a:rPr lang="en-US" sz="2000">
                <a:solidFill>
                  <a:srgbClr val="000000"/>
                </a:solidFill>
              </a:rPr>
              <a:t>（）就</a:t>
            </a:r>
            <a:r>
              <a:rPr lang="en-US" altLang="zh-TW" sz="2000">
                <a:solidFill>
                  <a:srgbClr val="000000"/>
                </a:solidFill>
              </a:rPr>
              <a:t>ok</a:t>
            </a:r>
            <a:r>
              <a:rPr lang="en-US" sz="2000">
                <a:solidFill>
                  <a:srgbClr val="000000"/>
                </a:solidFill>
              </a:rPr>
              <a:t>了）；第二個對你需要加载的位圖資源的</a:t>
            </a:r>
            <a:r>
              <a:rPr lang="en-US" altLang="zh-TW" sz="2000">
                <a:solidFill>
                  <a:srgbClr val="000000"/>
                </a:solidFill>
              </a:rPr>
              <a:t>Id</a:t>
            </a:r>
            <a:r>
              <a:rPr lang="en-US" sz="2000">
                <a:solidFill>
                  <a:srgbClr val="000000"/>
                </a:solidFill>
              </a:rPr>
              <a:t>。*</a:t>
            </a:r>
            <a:r>
              <a:rPr lang="en-US" altLang="zh-TW" sz="2000">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public void initBitmap(){//</a:t>
            </a:r>
            <a:r>
              <a:rPr lang="en-US" sz="2000">
                <a:solidFill>
                  <a:srgbClr val="000000"/>
                </a:solidFill>
              </a:rPr>
              <a:t>該方法是對所有圖片初始化</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a:t>
            </a:r>
            <a:r>
              <a:rPr lang="en-US" sz="2000">
                <a:solidFill>
                  <a:srgbClr val="000000"/>
                </a:solidFill>
              </a:rPr>
              <a:t>創建新的圖片位圖</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manUp = new Bitmap[manUpID.length];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manDown = new Bitmap[manDownID.length];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manLeft = new Bitmap[manLeftID.length];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manRight = new Bitmap[manRightID.length];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manPushUp = new Bitmap[manPushUpID.length];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manPushDown = new Bitmap[manPushDownID.length];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manPushLeft = new Bitmap[manPushLeftID.length];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manPushRight = new Bitmap[manPushRightID.length];</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
          <p:cNvSpPr txBox="1">
            <a:spLocks noChangeArrowheads="1"/>
          </p:cNvSpPr>
          <p:nvPr/>
        </p:nvSpPr>
        <p:spPr bwMode="auto">
          <a:xfrm>
            <a:off x="457200" y="274638"/>
            <a:ext cx="8229600" cy="114300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4400">
                <a:solidFill>
                  <a:srgbClr val="000000"/>
                </a:solidFill>
              </a:rPr>
              <a:t>設計架框</a:t>
            </a:r>
          </a:p>
        </p:txBody>
      </p:sp>
      <p:grpSp>
        <p:nvGrpSpPr>
          <p:cNvPr id="14339" name="Group 2"/>
          <p:cNvGrpSpPr>
            <a:grpSpLocks noRot="1"/>
          </p:cNvGrpSpPr>
          <p:nvPr/>
        </p:nvGrpSpPr>
        <p:grpSpPr bwMode="auto">
          <a:xfrm>
            <a:off x="179388" y="1484313"/>
            <a:ext cx="8678862" cy="6621462"/>
            <a:chOff x="113" y="935"/>
            <a:chExt cx="5466" cy="4170"/>
          </a:xfrm>
        </p:grpSpPr>
        <p:sp>
          <p:nvSpPr>
            <p:cNvPr id="14348" name="Rectangle 3"/>
            <p:cNvSpPr>
              <a:spLocks noChangeArrowheads="1"/>
            </p:cNvSpPr>
            <p:nvPr/>
          </p:nvSpPr>
          <p:spPr bwMode="auto">
            <a:xfrm>
              <a:off x="113" y="935"/>
              <a:ext cx="1679" cy="3265"/>
            </a:xfrm>
            <a:custGeom>
              <a:avLst/>
              <a:gdLst>
                <a:gd name="T0" fmla="*/ 0 w 2666554"/>
                <a:gd name="T1" fmla="*/ 0 h 5184776"/>
                <a:gd name="T2" fmla="*/ 0 w 2666554"/>
                <a:gd name="T3" fmla="*/ 0 h 5184776"/>
                <a:gd name="T4" fmla="*/ 0 w 2666554"/>
                <a:gd name="T5" fmla="*/ 0 h 5184776"/>
                <a:gd name="T6" fmla="*/ 0 w 2666554"/>
                <a:gd name="T7" fmla="*/ 0 h 5184776"/>
                <a:gd name="T8" fmla="*/ 0 w 2666554"/>
                <a:gd name="T9" fmla="*/ 0 h 5184776"/>
                <a:gd name="T10" fmla="*/ 0 w 2666554"/>
                <a:gd name="T11" fmla="*/ 0 h 5184776"/>
                <a:gd name="T12" fmla="*/ 0 60000 65536"/>
                <a:gd name="T13" fmla="*/ 0 60000 65536"/>
                <a:gd name="T14" fmla="*/ 0 60000 65536"/>
                <a:gd name="T15" fmla="*/ 0 60000 65536"/>
                <a:gd name="T16" fmla="*/ 0 60000 65536"/>
                <a:gd name="T17" fmla="*/ 0 60000 65536"/>
                <a:gd name="T18" fmla="*/ 0 w 2666554"/>
                <a:gd name="T19" fmla="*/ 0 h 5184776"/>
                <a:gd name="T20" fmla="*/ 2666554 w 2666554"/>
                <a:gd name="T21" fmla="*/ 5184776 h 5184776"/>
              </a:gdLst>
              <a:ahLst/>
              <a:cxnLst>
                <a:cxn ang="T12">
                  <a:pos x="T0" y="T1"/>
                </a:cxn>
                <a:cxn ang="T13">
                  <a:pos x="T2" y="T3"/>
                </a:cxn>
                <a:cxn ang="T14">
                  <a:pos x="T4" y="T5"/>
                </a:cxn>
                <a:cxn ang="T15">
                  <a:pos x="T6" y="T7"/>
                </a:cxn>
                <a:cxn ang="T16">
                  <a:pos x="T8" y="T9"/>
                </a:cxn>
                <a:cxn ang="T17">
                  <a:pos x="T10" y="T11"/>
                </a:cxn>
              </a:cxnLst>
              <a:rect l="T18" t="T19" r="T20" b="T21"/>
              <a:pathLst>
                <a:path w="2666554" h="5184776">
                  <a:moveTo>
                    <a:pt x="0" y="0"/>
                  </a:moveTo>
                  <a:lnTo>
                    <a:pt x="2664312" y="0"/>
                  </a:lnTo>
                  <a:cubicBezTo>
                    <a:pt x="2665059" y="820321"/>
                    <a:pt x="2665807" y="1763932"/>
                    <a:pt x="2666554" y="2584253"/>
                  </a:cubicBezTo>
                  <a:cubicBezTo>
                    <a:pt x="2665807" y="3451094"/>
                    <a:pt x="2665059" y="4317935"/>
                    <a:pt x="2664312" y="5184776"/>
                  </a:cubicBezTo>
                  <a:lnTo>
                    <a:pt x="0" y="5184776"/>
                  </a:lnTo>
                  <a:lnTo>
                    <a:pt x="0" y="0"/>
                  </a:lnTo>
                  <a:close/>
                </a:path>
              </a:pathLst>
            </a:custGeom>
            <a:solidFill>
              <a:srgbClr val="EEECE1"/>
            </a:solidFill>
            <a:ln w="9525">
              <a:noFill/>
              <a:miter lim="800000"/>
              <a:headEnd/>
              <a:tailEnd/>
            </a:ln>
          </p:spPr>
          <p:txBody>
            <a:bodyPr lIns="90000" tIns="46800" rIns="90000" bIns="46800"/>
            <a:lstStyle/>
            <a:p>
              <a:pPr>
                <a:lnSpc>
                  <a:spcPct val="102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b="1">
                <a:solidFill>
                  <a:srgbClr val="FFFFFF"/>
                </a:solidFill>
              </a:endParaRPr>
            </a:p>
            <a:p>
              <a:pPr>
                <a:lnSpc>
                  <a:spcPct val="106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b="1">
                <a:solidFill>
                  <a:srgbClr val="FFFFFF"/>
                </a:solidFill>
              </a:endParaRPr>
            </a:p>
            <a:p>
              <a:pPr>
                <a:lnSpc>
                  <a:spcPct val="106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b="1">
                <a:solidFill>
                  <a:srgbClr val="FFFFFF"/>
                </a:solidFill>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a:solidFill>
                    <a:srgbClr val="000000"/>
                  </a:solidFill>
                  <a:latin typeface="標楷體" pitchFamily="65" charset="-120"/>
                  <a:ea typeface="標楷體" pitchFamily="65" charset="-120"/>
                </a:rPr>
                <a:t>公共類</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1600">
                <a:solidFill>
                  <a:srgbClr val="FFFFFF"/>
                </a:solidFill>
                <a:latin typeface="標楷體" pitchFamily="65" charset="-120"/>
                <a:ea typeface="標楷體" pitchFamily="65" charset="-120"/>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1600">
                <a:solidFill>
                  <a:srgbClr val="FFFFFF"/>
                </a:solidFill>
                <a:latin typeface="標楷體" pitchFamily="65" charset="-120"/>
                <a:ea typeface="標楷體" pitchFamily="65" charset="-120"/>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1600">
                <a:solidFill>
                  <a:srgbClr val="FFFFFF"/>
                </a:solidFill>
                <a:latin typeface="標楷體" pitchFamily="65" charset="-120"/>
                <a:ea typeface="標楷體" pitchFamily="65" charset="-120"/>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PushBoxActivity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latin typeface="標楷體" pitchFamily="65" charset="-120"/>
                <a:ea typeface="標楷體" pitchFamily="65" charset="-120"/>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latin typeface="標楷體" pitchFamily="65" charset="-120"/>
                <a:ea typeface="標楷體" pitchFamily="65" charset="-120"/>
              </a:endParaRP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KeyThread </a:t>
              </a:r>
            </a:p>
          </p:txBody>
        </p:sp>
        <p:sp>
          <p:nvSpPr>
            <p:cNvPr id="14349" name="Rectangle 4"/>
            <p:cNvSpPr>
              <a:spLocks noChangeArrowheads="1"/>
            </p:cNvSpPr>
            <p:nvPr/>
          </p:nvSpPr>
          <p:spPr bwMode="auto">
            <a:xfrm>
              <a:off x="1791" y="935"/>
              <a:ext cx="3788" cy="1057"/>
            </a:xfrm>
            <a:prstGeom prst="rect">
              <a:avLst/>
            </a:prstGeom>
            <a:solidFill>
              <a:srgbClr val="EEECE1"/>
            </a:solidFill>
            <a:ln w="9525">
              <a:noFill/>
              <a:miter lim="800000"/>
              <a:headEnd/>
              <a:tailEnd/>
            </a:ln>
          </p:spPr>
          <p:txBody>
            <a:bodyPr lIns="90000" tIns="46800" rIns="90000" bIns="468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a:solidFill>
                    <a:srgbClr val="000000"/>
                  </a:solidFill>
                  <a:latin typeface="標楷體" pitchFamily="65" charset="-120"/>
                  <a:ea typeface="標楷體" pitchFamily="65" charset="-120"/>
                </a:rPr>
                <a:t>歡迎介面相關類</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WelcomeView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WelcomeViewDrawThread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WelcomeViewGoThread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latin typeface="標楷體" pitchFamily="65" charset="-120"/>
                <a:ea typeface="標楷體" pitchFamily="65" charset="-120"/>
              </a:endParaRPr>
            </a:p>
          </p:txBody>
        </p:sp>
        <p:sp>
          <p:nvSpPr>
            <p:cNvPr id="14350" name="Rectangle 5"/>
            <p:cNvSpPr>
              <a:spLocks noChangeArrowheads="1"/>
            </p:cNvSpPr>
            <p:nvPr/>
          </p:nvSpPr>
          <p:spPr bwMode="auto">
            <a:xfrm>
              <a:off x="1791" y="2004"/>
              <a:ext cx="3788" cy="1057"/>
            </a:xfrm>
            <a:prstGeom prst="rect">
              <a:avLst/>
            </a:prstGeom>
            <a:solidFill>
              <a:srgbClr val="EEECE1"/>
            </a:solidFill>
            <a:ln w="9525">
              <a:noFill/>
              <a:miter lim="800000"/>
              <a:headEnd/>
              <a:tailEnd/>
            </a:ln>
          </p:spPr>
          <p:txBody>
            <a:bodyPr lIns="90000" tIns="46800" rIns="90000" bIns="468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a:solidFill>
                    <a:srgbClr val="000000"/>
                  </a:solidFill>
                  <a:latin typeface="標楷體" pitchFamily="65" charset="-120"/>
                  <a:ea typeface="標楷體" pitchFamily="65" charset="-120"/>
                </a:rPr>
                <a:t>菜單介面相關類</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MenuView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MenuViewDrawThread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MenuViewGoThread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latin typeface="標楷體" pitchFamily="65" charset="-120"/>
                <a:ea typeface="標楷體" pitchFamily="65" charset="-120"/>
              </a:endParaRPr>
            </a:p>
          </p:txBody>
        </p:sp>
        <p:sp>
          <p:nvSpPr>
            <p:cNvPr id="14351" name="Rectangle 6"/>
            <p:cNvSpPr>
              <a:spLocks noChangeArrowheads="1"/>
            </p:cNvSpPr>
            <p:nvPr/>
          </p:nvSpPr>
          <p:spPr bwMode="auto">
            <a:xfrm>
              <a:off x="1791" y="3070"/>
              <a:ext cx="3788" cy="1130"/>
            </a:xfrm>
            <a:prstGeom prst="rect">
              <a:avLst/>
            </a:prstGeom>
            <a:solidFill>
              <a:srgbClr val="EEECE1"/>
            </a:solidFill>
            <a:ln w="9525">
              <a:noFill/>
              <a:miter lim="800000"/>
              <a:headEnd/>
              <a:tailEnd/>
            </a:ln>
          </p:spPr>
          <p:txBody>
            <a:bodyPr lIns="90000" tIns="46800" rIns="90000" bIns="468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3200">
                  <a:solidFill>
                    <a:srgbClr val="000000"/>
                  </a:solidFill>
                  <a:latin typeface="標楷體" pitchFamily="65" charset="-120"/>
                  <a:ea typeface="標楷體" pitchFamily="65" charset="-120"/>
                </a:rPr>
                <a:t>遊戲介面相關類</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GameView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latin typeface="標楷體" pitchFamily="65" charset="-120"/>
                  <a:ea typeface="標楷體" pitchFamily="65" charset="-120"/>
                </a:rPr>
                <a:t>MapList   SpriteMoveThread   SpriteThread BoxThread  MySprite  GameViewDrawThread</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latin typeface="標楷體" pitchFamily="65" charset="-120"/>
                <a:ea typeface="標楷體" pitchFamily="65" charset="-120"/>
              </a:endParaRPr>
            </a:p>
          </p:txBody>
        </p:sp>
        <p:sp>
          <p:nvSpPr>
            <p:cNvPr id="14352" name="Line 7"/>
            <p:cNvSpPr>
              <a:spLocks noChangeShapeType="1"/>
            </p:cNvSpPr>
            <p:nvPr/>
          </p:nvSpPr>
          <p:spPr bwMode="auto">
            <a:xfrm>
              <a:off x="113" y="935"/>
              <a:ext cx="1678" cy="0"/>
            </a:xfrm>
            <a:prstGeom prst="line">
              <a:avLst/>
            </a:prstGeom>
            <a:noFill/>
            <a:ln w="4320">
              <a:solidFill>
                <a:srgbClr val="FFFFFF"/>
              </a:solidFill>
              <a:round/>
              <a:headEnd/>
              <a:tailEnd/>
            </a:ln>
          </p:spPr>
          <p:txBody>
            <a:bodyPr/>
            <a:lstStyle/>
            <a:p>
              <a:endParaRPr lang="zh-TW" altLang="en-US"/>
            </a:p>
          </p:txBody>
        </p:sp>
        <p:sp>
          <p:nvSpPr>
            <p:cNvPr id="14353" name="Line 8"/>
            <p:cNvSpPr>
              <a:spLocks noChangeShapeType="1"/>
            </p:cNvSpPr>
            <p:nvPr/>
          </p:nvSpPr>
          <p:spPr bwMode="auto">
            <a:xfrm>
              <a:off x="1791" y="935"/>
              <a:ext cx="3788" cy="0"/>
            </a:xfrm>
            <a:prstGeom prst="line">
              <a:avLst/>
            </a:prstGeom>
            <a:noFill/>
            <a:ln w="1440">
              <a:solidFill>
                <a:srgbClr val="FFFFFF"/>
              </a:solidFill>
              <a:round/>
              <a:headEnd/>
              <a:tailEnd/>
            </a:ln>
          </p:spPr>
          <p:txBody>
            <a:bodyPr/>
            <a:lstStyle/>
            <a:p>
              <a:endParaRPr lang="zh-TW" altLang="en-US"/>
            </a:p>
          </p:txBody>
        </p:sp>
        <p:sp>
          <p:nvSpPr>
            <p:cNvPr id="14354" name="Line 9"/>
            <p:cNvSpPr>
              <a:spLocks noChangeShapeType="1"/>
            </p:cNvSpPr>
            <p:nvPr/>
          </p:nvSpPr>
          <p:spPr bwMode="auto">
            <a:xfrm>
              <a:off x="113" y="1992"/>
              <a:ext cx="1678" cy="0"/>
            </a:xfrm>
            <a:prstGeom prst="line">
              <a:avLst/>
            </a:prstGeom>
            <a:noFill/>
            <a:ln w="4320">
              <a:solidFill>
                <a:srgbClr val="FFFFFF"/>
              </a:solidFill>
              <a:round/>
              <a:headEnd/>
              <a:tailEnd/>
            </a:ln>
          </p:spPr>
          <p:txBody>
            <a:bodyPr/>
            <a:lstStyle/>
            <a:p>
              <a:endParaRPr lang="zh-TW" altLang="en-US"/>
            </a:p>
          </p:txBody>
        </p:sp>
        <p:sp>
          <p:nvSpPr>
            <p:cNvPr id="14355" name="Line 10"/>
            <p:cNvSpPr>
              <a:spLocks noChangeShapeType="1"/>
            </p:cNvSpPr>
            <p:nvPr/>
          </p:nvSpPr>
          <p:spPr bwMode="auto">
            <a:xfrm>
              <a:off x="1791" y="1992"/>
              <a:ext cx="3788" cy="0"/>
            </a:xfrm>
            <a:prstGeom prst="line">
              <a:avLst/>
            </a:prstGeom>
            <a:noFill/>
            <a:ln w="1440">
              <a:solidFill>
                <a:srgbClr val="000000"/>
              </a:solidFill>
              <a:round/>
              <a:headEnd/>
              <a:tailEnd/>
            </a:ln>
          </p:spPr>
          <p:txBody>
            <a:bodyPr/>
            <a:lstStyle/>
            <a:p>
              <a:endParaRPr lang="zh-TW" altLang="en-US"/>
            </a:p>
          </p:txBody>
        </p:sp>
        <p:sp>
          <p:nvSpPr>
            <p:cNvPr id="14356" name="Line 11"/>
            <p:cNvSpPr>
              <a:spLocks noChangeShapeType="1"/>
            </p:cNvSpPr>
            <p:nvPr/>
          </p:nvSpPr>
          <p:spPr bwMode="auto">
            <a:xfrm>
              <a:off x="1791" y="3070"/>
              <a:ext cx="3788" cy="0"/>
            </a:xfrm>
            <a:prstGeom prst="line">
              <a:avLst/>
            </a:prstGeom>
            <a:noFill/>
            <a:ln w="1440">
              <a:solidFill>
                <a:srgbClr val="000000"/>
              </a:solidFill>
              <a:round/>
              <a:headEnd/>
              <a:tailEnd/>
            </a:ln>
          </p:spPr>
          <p:txBody>
            <a:bodyPr/>
            <a:lstStyle/>
            <a:p>
              <a:endParaRPr lang="zh-TW" altLang="en-US"/>
            </a:p>
          </p:txBody>
        </p:sp>
        <p:sp>
          <p:nvSpPr>
            <p:cNvPr id="14357" name="Line 12"/>
            <p:cNvSpPr>
              <a:spLocks noChangeShapeType="1"/>
            </p:cNvSpPr>
            <p:nvPr/>
          </p:nvSpPr>
          <p:spPr bwMode="auto">
            <a:xfrm>
              <a:off x="1791" y="5105"/>
              <a:ext cx="3788" cy="0"/>
            </a:xfrm>
            <a:prstGeom prst="line">
              <a:avLst/>
            </a:prstGeom>
            <a:noFill/>
            <a:ln w="1440">
              <a:solidFill>
                <a:srgbClr val="FFFFFF"/>
              </a:solidFill>
              <a:round/>
              <a:headEnd/>
              <a:tailEnd/>
            </a:ln>
          </p:spPr>
          <p:txBody>
            <a:bodyPr/>
            <a:lstStyle/>
            <a:p>
              <a:endParaRPr lang="zh-TW" altLang="en-US"/>
            </a:p>
          </p:txBody>
        </p:sp>
        <p:sp>
          <p:nvSpPr>
            <p:cNvPr id="14358" name="Line 13"/>
            <p:cNvSpPr>
              <a:spLocks noChangeShapeType="1"/>
            </p:cNvSpPr>
            <p:nvPr/>
          </p:nvSpPr>
          <p:spPr bwMode="auto">
            <a:xfrm>
              <a:off x="113" y="935"/>
              <a:ext cx="0" cy="1057"/>
            </a:xfrm>
            <a:prstGeom prst="line">
              <a:avLst/>
            </a:prstGeom>
            <a:noFill/>
            <a:ln w="1440">
              <a:solidFill>
                <a:srgbClr val="FFFFFF"/>
              </a:solidFill>
              <a:round/>
              <a:headEnd/>
              <a:tailEnd/>
            </a:ln>
          </p:spPr>
          <p:txBody>
            <a:bodyPr/>
            <a:lstStyle/>
            <a:p>
              <a:endParaRPr lang="zh-TW" altLang="en-US"/>
            </a:p>
          </p:txBody>
        </p:sp>
        <p:sp>
          <p:nvSpPr>
            <p:cNvPr id="14359" name="Line 14"/>
            <p:cNvSpPr>
              <a:spLocks noChangeShapeType="1"/>
            </p:cNvSpPr>
            <p:nvPr/>
          </p:nvSpPr>
          <p:spPr bwMode="auto">
            <a:xfrm>
              <a:off x="1791" y="935"/>
              <a:ext cx="0" cy="1057"/>
            </a:xfrm>
            <a:prstGeom prst="line">
              <a:avLst/>
            </a:prstGeom>
            <a:noFill/>
            <a:ln w="1440">
              <a:solidFill>
                <a:srgbClr val="000000"/>
              </a:solidFill>
              <a:round/>
              <a:headEnd/>
              <a:tailEnd/>
            </a:ln>
          </p:spPr>
          <p:txBody>
            <a:bodyPr/>
            <a:lstStyle/>
            <a:p>
              <a:endParaRPr lang="zh-TW" altLang="en-US"/>
            </a:p>
          </p:txBody>
        </p:sp>
        <p:sp>
          <p:nvSpPr>
            <p:cNvPr id="14360" name="Line 15"/>
            <p:cNvSpPr>
              <a:spLocks noChangeShapeType="1"/>
            </p:cNvSpPr>
            <p:nvPr/>
          </p:nvSpPr>
          <p:spPr bwMode="auto">
            <a:xfrm>
              <a:off x="5579" y="935"/>
              <a:ext cx="0" cy="1057"/>
            </a:xfrm>
            <a:prstGeom prst="line">
              <a:avLst/>
            </a:prstGeom>
            <a:noFill/>
            <a:ln w="1440">
              <a:solidFill>
                <a:srgbClr val="FFFFFF"/>
              </a:solidFill>
              <a:round/>
              <a:headEnd/>
              <a:tailEnd/>
            </a:ln>
          </p:spPr>
          <p:txBody>
            <a:bodyPr/>
            <a:lstStyle/>
            <a:p>
              <a:endParaRPr lang="zh-TW" altLang="en-US"/>
            </a:p>
          </p:txBody>
        </p:sp>
        <p:sp>
          <p:nvSpPr>
            <p:cNvPr id="14361" name="Line 16"/>
            <p:cNvSpPr>
              <a:spLocks noChangeShapeType="1"/>
            </p:cNvSpPr>
            <p:nvPr/>
          </p:nvSpPr>
          <p:spPr bwMode="auto">
            <a:xfrm>
              <a:off x="5579" y="3049"/>
              <a:ext cx="0" cy="2056"/>
            </a:xfrm>
            <a:prstGeom prst="line">
              <a:avLst/>
            </a:prstGeom>
            <a:noFill/>
            <a:ln w="1440">
              <a:solidFill>
                <a:srgbClr val="FFFFFF"/>
              </a:solidFill>
              <a:round/>
              <a:headEnd/>
              <a:tailEnd/>
            </a:ln>
          </p:spPr>
          <p:txBody>
            <a:bodyPr/>
            <a:lstStyle/>
            <a:p>
              <a:endParaRPr lang="zh-TW" altLang="en-US"/>
            </a:p>
          </p:txBody>
        </p:sp>
      </p:grpSp>
      <p:cxnSp>
        <p:nvCxnSpPr>
          <p:cNvPr id="14340" name="直線接點 17"/>
          <p:cNvCxnSpPr>
            <a:cxnSpLocks noChangeShapeType="1"/>
            <a:stCxn id="14355" idx="0"/>
            <a:endCxn id="14356" idx="0"/>
          </p:cNvCxnSpPr>
          <p:nvPr/>
        </p:nvCxnSpPr>
        <p:spPr bwMode="auto">
          <a:xfrm>
            <a:off x="2843213" y="3162300"/>
            <a:ext cx="0" cy="1712913"/>
          </a:xfrm>
          <a:prstGeom prst="line">
            <a:avLst/>
          </a:prstGeom>
          <a:noFill/>
          <a:ln w="9525" algn="ctr">
            <a:solidFill>
              <a:schemeClr val="tx1"/>
            </a:solidFill>
            <a:round/>
            <a:headEnd/>
            <a:tailEnd/>
          </a:ln>
        </p:spPr>
      </p:cxnSp>
      <p:cxnSp>
        <p:nvCxnSpPr>
          <p:cNvPr id="14341" name="直線接點 19"/>
          <p:cNvCxnSpPr>
            <a:cxnSpLocks noChangeShapeType="1"/>
            <a:stCxn id="14360" idx="0"/>
          </p:cNvCxnSpPr>
          <p:nvPr/>
        </p:nvCxnSpPr>
        <p:spPr bwMode="auto">
          <a:xfrm>
            <a:off x="8858250" y="1484313"/>
            <a:ext cx="0" cy="1677987"/>
          </a:xfrm>
          <a:prstGeom prst="line">
            <a:avLst/>
          </a:prstGeom>
          <a:noFill/>
          <a:ln w="9525" algn="ctr">
            <a:solidFill>
              <a:schemeClr val="tx1"/>
            </a:solidFill>
            <a:round/>
            <a:headEnd/>
            <a:tailEnd/>
          </a:ln>
        </p:spPr>
      </p:cxnSp>
      <p:cxnSp>
        <p:nvCxnSpPr>
          <p:cNvPr id="14342" name="直線接點 21"/>
          <p:cNvCxnSpPr>
            <a:cxnSpLocks noChangeShapeType="1"/>
          </p:cNvCxnSpPr>
          <p:nvPr/>
        </p:nvCxnSpPr>
        <p:spPr bwMode="auto">
          <a:xfrm>
            <a:off x="8859838" y="3162300"/>
            <a:ext cx="0" cy="1660525"/>
          </a:xfrm>
          <a:prstGeom prst="line">
            <a:avLst/>
          </a:prstGeom>
          <a:noFill/>
          <a:ln w="9525" algn="ctr">
            <a:solidFill>
              <a:schemeClr val="tx1"/>
            </a:solidFill>
            <a:round/>
            <a:headEnd/>
            <a:tailEnd/>
          </a:ln>
        </p:spPr>
      </p:cxnSp>
      <p:cxnSp>
        <p:nvCxnSpPr>
          <p:cNvPr id="14343" name="直線接點 24"/>
          <p:cNvCxnSpPr>
            <a:cxnSpLocks noChangeShapeType="1"/>
          </p:cNvCxnSpPr>
          <p:nvPr/>
        </p:nvCxnSpPr>
        <p:spPr bwMode="auto">
          <a:xfrm>
            <a:off x="8858250" y="4841875"/>
            <a:ext cx="0" cy="1827213"/>
          </a:xfrm>
          <a:prstGeom prst="line">
            <a:avLst/>
          </a:prstGeom>
          <a:noFill/>
          <a:ln w="9525" algn="ctr">
            <a:solidFill>
              <a:schemeClr val="tx1"/>
            </a:solidFill>
            <a:round/>
            <a:headEnd/>
            <a:tailEnd/>
          </a:ln>
        </p:spPr>
      </p:cxnSp>
      <p:cxnSp>
        <p:nvCxnSpPr>
          <p:cNvPr id="14344" name="直線接點 26"/>
          <p:cNvCxnSpPr>
            <a:cxnSpLocks noChangeShapeType="1"/>
            <a:stCxn id="14356" idx="0"/>
          </p:cNvCxnSpPr>
          <p:nvPr/>
        </p:nvCxnSpPr>
        <p:spPr bwMode="auto">
          <a:xfrm>
            <a:off x="2843213" y="4875213"/>
            <a:ext cx="1587" cy="1793875"/>
          </a:xfrm>
          <a:prstGeom prst="line">
            <a:avLst/>
          </a:prstGeom>
          <a:noFill/>
          <a:ln w="9525" algn="ctr">
            <a:solidFill>
              <a:schemeClr val="tx1"/>
            </a:solidFill>
            <a:round/>
            <a:headEnd/>
            <a:tailEnd/>
          </a:ln>
        </p:spPr>
      </p:cxnSp>
      <p:cxnSp>
        <p:nvCxnSpPr>
          <p:cNvPr id="14345" name="直線接點 28"/>
          <p:cNvCxnSpPr>
            <a:cxnSpLocks noChangeShapeType="1"/>
            <a:stCxn id="14352" idx="0"/>
            <a:endCxn id="14360" idx="0"/>
          </p:cNvCxnSpPr>
          <p:nvPr/>
        </p:nvCxnSpPr>
        <p:spPr bwMode="auto">
          <a:xfrm>
            <a:off x="179388" y="1484313"/>
            <a:ext cx="8678862" cy="0"/>
          </a:xfrm>
          <a:prstGeom prst="line">
            <a:avLst/>
          </a:prstGeom>
          <a:noFill/>
          <a:ln w="9525" algn="ctr">
            <a:solidFill>
              <a:schemeClr val="tx1"/>
            </a:solidFill>
            <a:round/>
            <a:headEnd/>
            <a:tailEnd/>
          </a:ln>
        </p:spPr>
      </p:cxnSp>
      <p:cxnSp>
        <p:nvCxnSpPr>
          <p:cNvPr id="14346" name="直線接點 30"/>
          <p:cNvCxnSpPr>
            <a:cxnSpLocks noChangeShapeType="1"/>
            <a:stCxn id="14358" idx="0"/>
            <a:endCxn id="14348" idx="4"/>
          </p:cNvCxnSpPr>
          <p:nvPr/>
        </p:nvCxnSpPr>
        <p:spPr bwMode="auto">
          <a:xfrm>
            <a:off x="179388" y="1484313"/>
            <a:ext cx="0" cy="5184775"/>
          </a:xfrm>
          <a:prstGeom prst="line">
            <a:avLst/>
          </a:prstGeom>
          <a:noFill/>
          <a:ln w="9525" algn="ctr">
            <a:solidFill>
              <a:schemeClr val="tx1"/>
            </a:solidFill>
            <a:round/>
            <a:headEnd/>
            <a:tailEnd/>
          </a:ln>
        </p:spPr>
      </p:cxnSp>
      <p:cxnSp>
        <p:nvCxnSpPr>
          <p:cNvPr id="14347" name="直線接點 4112"/>
          <p:cNvCxnSpPr>
            <a:cxnSpLocks noChangeShapeType="1"/>
            <a:stCxn id="14348" idx="4"/>
          </p:cNvCxnSpPr>
          <p:nvPr/>
        </p:nvCxnSpPr>
        <p:spPr bwMode="auto">
          <a:xfrm>
            <a:off x="179388" y="6669088"/>
            <a:ext cx="8680450" cy="0"/>
          </a:xfrm>
          <a:prstGeom prst="line">
            <a:avLst/>
          </a:prstGeom>
          <a:noFill/>
          <a:ln w="9525" algn="ctr">
            <a:solidFill>
              <a:schemeClr val="tx1"/>
            </a:solidFill>
            <a:round/>
            <a:headEnd/>
            <a:tailEnd/>
          </a:ln>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
          <p:cNvSpPr txBox="1">
            <a:spLocks noChangeArrowheads="1"/>
          </p:cNvSpPr>
          <p:nvPr/>
        </p:nvSpPr>
        <p:spPr bwMode="auto">
          <a:xfrm>
            <a:off x="0" y="1071563"/>
            <a:ext cx="9144000" cy="5634037"/>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/*BitmapFactory.decodeResource</a:t>
            </a:r>
            <a:r>
              <a:rPr lang="en-US">
                <a:solidFill>
                  <a:srgbClr val="000000"/>
                </a:solidFill>
              </a:rPr>
              <a:t>（？，？）這個带兩個参數的方法：第一個参數是包含你要加载的位圖資源文件的對象（一般寫成    </a:t>
            </a:r>
            <a:r>
              <a:rPr lang="en-US" altLang="zh-TW">
                <a:solidFill>
                  <a:srgbClr val="000000"/>
                </a:solidFill>
              </a:rPr>
              <a:t>getResources</a:t>
            </a:r>
            <a:r>
              <a:rPr lang="en-US">
                <a:solidFill>
                  <a:srgbClr val="000000"/>
                </a:solidFill>
              </a:rPr>
              <a:t>（）就</a:t>
            </a:r>
            <a:r>
              <a:rPr lang="en-US" altLang="zh-TW">
                <a:solidFill>
                  <a:srgbClr val="000000"/>
                </a:solidFill>
              </a:rPr>
              <a:t>ok</a:t>
            </a:r>
            <a:r>
              <a:rPr lang="en-US">
                <a:solidFill>
                  <a:srgbClr val="000000"/>
                </a:solidFill>
              </a:rPr>
              <a:t>了）；第二個對你需要加載的位圖資源的</a:t>
            </a:r>
            <a:r>
              <a:rPr lang="en-US" altLang="zh-TW">
                <a:solidFill>
                  <a:srgbClr val="000000"/>
                </a:solidFill>
              </a:rPr>
              <a:t>Id</a:t>
            </a:r>
            <a:r>
              <a:rPr lang="en-US">
                <a:solidFill>
                  <a:srgbClr val="000000"/>
                </a:solidFill>
              </a:rPr>
              <a:t>。*</a:t>
            </a:r>
            <a:r>
              <a:rPr lang="en-US" altLang="zh-TW">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for(int i=0; i&lt;manUpID.length; 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manUp[i] = BitmapFactory.decodeResource(pushBoxActivity.getResources(), manUpID[i]);//</a:t>
            </a:r>
            <a:r>
              <a:rPr lang="en-US">
                <a:solidFill>
                  <a:srgbClr val="000000"/>
                </a:solidFill>
              </a:rPr>
              <a:t>初始化所有圖片資源</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for(int i=0; i&lt;manDownID.length; 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manDown[i] = BitmapFactory.decodeResource(pushBoxActivity.getResources(), manDownID[i]);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for(int i=0; i&lt;manLeftID.length; 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manLeft[i] = BitmapFactory.decodeResource(pushBoxActivity.getResources(), manLeftID[i]);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for(int i=0; i&lt;manRightID.length; 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manRight[i] = BitmapFactory.decodeResource(pushBoxActivity.getResources(), manRightID[i]);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for(int i=0; i&lt;manPushUpID.length; 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a:solidFill>
                  <a:srgbClr val="000000"/>
                </a:solidFill>
              </a:rPr>
              <a:t>manPushUp[i] = BitmapFactory.decodeResource(pushBoxActivity.getResources(), manPushUpID[i]);</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a:solidFill>
                <a:srgbClr val="0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1"/>
          <p:cNvSpPr txBox="1">
            <a:spLocks noChangeArrowheads="1"/>
          </p:cNvSpPr>
          <p:nvPr/>
        </p:nvSpPr>
        <p:spPr bwMode="auto">
          <a:xfrm>
            <a:off x="0" y="1357313"/>
            <a:ext cx="9144000" cy="4054475"/>
          </a:xfrm>
          <a:prstGeom prst="rect">
            <a:avLst/>
          </a:prstGeom>
          <a:noFill/>
          <a:ln w="9525">
            <a:noFill/>
            <a:round/>
            <a:headEnd/>
            <a:tailEnd/>
          </a:ln>
        </p:spPr>
        <p:txBody>
          <a:bodyPr lIns="90000" tIns="45000" rIns="90000" bIns="45000"/>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public void drawMySelf(Canvas canvas, Paint paint){//</a:t>
            </a:r>
            <a:r>
              <a:rPr lang="en-US" sz="2000">
                <a:solidFill>
                  <a:srgbClr val="000000"/>
                </a:solidFill>
              </a:rPr>
              <a:t>繪製方法</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if(this.isRun){//</a:t>
            </a:r>
            <a:r>
              <a:rPr lang="en-US" sz="2000">
                <a:solidFill>
                  <a:srgbClr val="000000"/>
                </a:solidFill>
              </a:rPr>
              <a:t>查看角色當前位子是否正在行走</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canvas.drawBitmap(man, X, Y, paint);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r>
              <a:rPr lang="en-US" sz="2000">
                <a:solidFill>
                  <a:srgbClr val="000000"/>
                </a:solidFill>
              </a:rPr>
              <a:t>如正在行走時直接繪製圖片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else{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X = pushBoxActivity.gameView.initX+36*j-15*i + 2;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Y = pushBoxActivity.gameView.initY+10*j+25*i - 25;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r>
              <a:rPr lang="en-US" sz="2000">
                <a:solidFill>
                  <a:srgbClr val="000000"/>
                </a:solidFill>
              </a:rPr>
              <a:t>計算</a:t>
            </a:r>
            <a:r>
              <a:rPr lang="en-US" altLang="zh-TW" sz="2000">
                <a:solidFill>
                  <a:srgbClr val="000000"/>
                </a:solidFill>
              </a:rPr>
              <a:t>x</a:t>
            </a:r>
            <a:r>
              <a:rPr lang="en-US" sz="2000">
                <a:solidFill>
                  <a:srgbClr val="000000"/>
                </a:solidFill>
              </a:rPr>
              <a:t>、</a:t>
            </a:r>
            <a:r>
              <a:rPr lang="en-US" altLang="zh-TW" sz="2000">
                <a:solidFill>
                  <a:srgbClr val="000000"/>
                </a:solidFill>
              </a:rPr>
              <a:t>y</a:t>
            </a:r>
            <a:r>
              <a:rPr lang="en-US" sz="2000">
                <a:solidFill>
                  <a:srgbClr val="000000"/>
                </a:solidFill>
              </a:rPr>
              <a:t>座標</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r>
              <a:rPr lang="en-US" sz="2000">
                <a:solidFill>
                  <a:srgbClr val="000000"/>
                </a:solidFill>
              </a:rPr>
              <a:t>座標換算座標修正</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canvas.drawBitmap(man, X, Y, paint);//</a:t>
            </a:r>
            <a:r>
              <a:rPr lang="en-US" sz="2000">
                <a:solidFill>
                  <a:srgbClr val="000000"/>
                </a:solidFill>
              </a:rPr>
              <a:t>繪製精靈</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a:solidFill>
                  <a:srgbClr val="000000"/>
                </a:solidFill>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611560" y="1844824"/>
            <a:ext cx="6696744" cy="369332"/>
          </a:xfrm>
          <a:prstGeom prst="rect">
            <a:avLst/>
          </a:prstGeom>
          <a:noFill/>
        </p:spPr>
        <p:txBody>
          <a:bodyPr wrap="square" rtlCol="0">
            <a:spAutoFit/>
          </a:bodyPr>
          <a:lstStyle/>
          <a:p>
            <a:r>
              <a:rPr lang="zh-TW" altLang="en-US" dirty="0">
                <a:solidFill>
                  <a:schemeClr val="tx1"/>
                </a:solidFill>
              </a:rPr>
              <a:t>參考資料</a:t>
            </a:r>
            <a:r>
              <a:rPr lang="en-US" altLang="zh-TW" dirty="0" smtClean="0">
                <a:solidFill>
                  <a:schemeClr val="tx1"/>
                </a:solidFill>
              </a:rPr>
              <a:t>:</a:t>
            </a:r>
            <a:r>
              <a:rPr lang="en-US" altLang="zh-TW" dirty="0" smtClean="0">
                <a:solidFill>
                  <a:schemeClr val="tx1"/>
                </a:solidFill>
                <a:hlinkClick r:id="rId2"/>
              </a:rPr>
              <a:t>http</a:t>
            </a:r>
            <a:r>
              <a:rPr lang="en-US" altLang="zh-TW" dirty="0">
                <a:solidFill>
                  <a:schemeClr val="tx1"/>
                </a:solidFill>
                <a:hlinkClick r:id="rId2"/>
              </a:rPr>
              <a:t>://www.tudou.com/programs/view/gJg89FCKWwM</a:t>
            </a:r>
            <a:r>
              <a:rPr lang="en-US" altLang="zh-TW" dirty="0" smtClean="0">
                <a:solidFill>
                  <a:schemeClr val="tx1"/>
                </a:solidFill>
                <a:hlinkClick r:id="rId2"/>
              </a:rPr>
              <a:t>/</a:t>
            </a:r>
            <a:endParaRPr lang="zh-TW" altLang="zh-TW" dirty="0">
              <a:solidFill>
                <a:schemeClr val="tx1"/>
              </a:solidFill>
            </a:endParaRPr>
          </a:p>
        </p:txBody>
      </p:sp>
    </p:spTree>
    <p:extLst>
      <p:ext uri="{BB962C8B-B14F-4D97-AF65-F5344CB8AC3E}">
        <p14:creationId xmlns:p14="http://schemas.microsoft.com/office/powerpoint/2010/main" val="30778554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字方塊 1"/>
          <p:cNvSpPr txBox="1">
            <a:spLocks noChangeArrowheads="1"/>
          </p:cNvSpPr>
          <p:nvPr/>
        </p:nvSpPr>
        <p:spPr bwMode="auto">
          <a:xfrm>
            <a:off x="2571750" y="2857500"/>
            <a:ext cx="3878263" cy="1200150"/>
          </a:xfrm>
          <a:prstGeom prst="rect">
            <a:avLst/>
          </a:prstGeom>
          <a:noFill/>
          <a:ln w="9525">
            <a:noFill/>
            <a:miter lim="800000"/>
            <a:headEnd/>
            <a:tailEnd/>
          </a:ln>
        </p:spPr>
        <p:txBody>
          <a:bodyPr wrap="none">
            <a:spAutoFit/>
          </a:bodyPr>
          <a:lstStyle/>
          <a:p>
            <a:r>
              <a:rPr lang="zh-TW" altLang="en-US" sz="7200">
                <a:solidFill>
                  <a:schemeClr val="tx1"/>
                </a:solidFill>
                <a:latin typeface="標楷體" pitchFamily="65" charset="-120"/>
                <a:ea typeface="標楷體" pitchFamily="65" charset="-120"/>
              </a:rPr>
              <a:t>報告完畢</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684213" y="260350"/>
            <a:ext cx="7772400" cy="981075"/>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4400">
                <a:solidFill>
                  <a:srgbClr val="000000"/>
                </a:solidFill>
              </a:rPr>
              <a:t>歡迎介面相關類</a:t>
            </a:r>
          </a:p>
        </p:txBody>
      </p:sp>
      <p:sp>
        <p:nvSpPr>
          <p:cNvPr id="15363" name="Text Box 2"/>
          <p:cNvSpPr txBox="1">
            <a:spLocks noChangeArrowheads="1"/>
          </p:cNvSpPr>
          <p:nvPr/>
        </p:nvSpPr>
        <p:spPr bwMode="auto">
          <a:xfrm>
            <a:off x="1331912" y="1484313"/>
            <a:ext cx="7383491" cy="5113337"/>
          </a:xfrm>
          <a:prstGeom prst="rect">
            <a:avLst/>
          </a:prstGeom>
          <a:noFill/>
          <a:ln w="9525">
            <a:noFill/>
            <a:round/>
            <a:headEnd/>
            <a:tailEnd/>
          </a:ln>
        </p:spPr>
        <p:txBody>
          <a:bodyPr/>
          <a:lstStyle/>
          <a:p>
            <a:pPr algn="ctr">
              <a:spcBef>
                <a:spcPts val="2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1000" dirty="0">
              <a:solidFill>
                <a:srgbClr val="898989"/>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rPr>
              <a:t>‧</a:t>
            </a:r>
            <a:r>
              <a:rPr lang="en-US" altLang="zh-TW" sz="2000" dirty="0" err="1">
                <a:solidFill>
                  <a:srgbClr val="000000"/>
                </a:solidFill>
              </a:rPr>
              <a:t>WelcomeView</a:t>
            </a:r>
            <a:endParaRPr lang="en-US" altLang="zh-TW"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latin typeface="標楷體" pitchFamily="65" charset="-120"/>
                <a:ea typeface="標楷體" pitchFamily="65" charset="-120"/>
              </a:rPr>
              <a:t>  </a:t>
            </a:r>
            <a:r>
              <a:rPr lang="en-US" sz="2000" dirty="0" err="1">
                <a:solidFill>
                  <a:srgbClr val="000000"/>
                </a:solidFill>
                <a:latin typeface="標楷體" pitchFamily="65" charset="-120"/>
                <a:ea typeface="標楷體" pitchFamily="65" charset="-120"/>
              </a:rPr>
              <a:t>此類別是要呈現出在啟動遊戲程式時，會出現的動畫</a:t>
            </a:r>
            <a:r>
              <a:rPr lang="en-US" sz="2000" dirty="0" err="1" smtClean="0">
                <a:solidFill>
                  <a:srgbClr val="000000"/>
                </a:solidFill>
                <a:latin typeface="標楷體" pitchFamily="65" charset="-120"/>
                <a:ea typeface="標楷體" pitchFamily="65" charset="-120"/>
              </a:rPr>
              <a:t>，把動畫</a:t>
            </a:r>
            <a:endParaRPr lang="en-US" sz="2000" dirty="0" smtClean="0">
              <a:solidFill>
                <a:srgbClr val="000000"/>
              </a:solidFill>
              <a:latin typeface="標楷體" pitchFamily="65" charset="-120"/>
              <a:ea typeface="標楷體" pitchFamily="65" charset="-120"/>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smtClean="0">
                <a:solidFill>
                  <a:srgbClr val="000000"/>
                </a:solidFill>
                <a:latin typeface="標楷體" pitchFamily="65" charset="-120"/>
                <a:ea typeface="標楷體" pitchFamily="65" charset="-120"/>
              </a:rPr>
              <a:t>  圖片做宣告</a:t>
            </a:r>
            <a:endParaRPr lang="en-US" sz="2000" dirty="0">
              <a:solidFill>
                <a:srgbClr val="000000"/>
              </a:solidFill>
              <a:latin typeface="標楷體" pitchFamily="65" charset="-120"/>
              <a:ea typeface="標楷體" pitchFamily="65" charset="-120"/>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000" dirty="0">
              <a:solidFill>
                <a:srgbClr val="000000"/>
              </a:solidFill>
              <a:latin typeface="標楷體" pitchFamily="65" charset="-120"/>
              <a:ea typeface="標楷體" pitchFamily="65" charset="-120"/>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rPr>
              <a:t>‧</a:t>
            </a:r>
            <a:r>
              <a:rPr lang="en-US" altLang="zh-TW" sz="2000" dirty="0">
                <a:solidFill>
                  <a:srgbClr val="898989"/>
                </a:solidFill>
              </a:rPr>
              <a:t> </a:t>
            </a:r>
            <a:r>
              <a:rPr lang="en-US" altLang="zh-TW" sz="2000" dirty="0" err="1">
                <a:solidFill>
                  <a:srgbClr val="000000"/>
                </a:solidFill>
              </a:rPr>
              <a:t>WelcomeViewDrawThread</a:t>
            </a:r>
            <a:endParaRPr lang="en-US" altLang="zh-TW"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rPr>
              <a:t>     </a:t>
            </a:r>
            <a:r>
              <a:rPr lang="en-US" sz="2000" dirty="0" err="1">
                <a:solidFill>
                  <a:srgbClr val="000000"/>
                </a:solidFill>
              </a:rPr>
              <a:t>負責在具體的位置顯示圖片</a:t>
            </a:r>
            <a:endParaRPr lang="en-US"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rPr>
              <a:t>‧ </a:t>
            </a:r>
            <a:r>
              <a:rPr lang="en-US" altLang="zh-TW" sz="2000" dirty="0" err="1">
                <a:solidFill>
                  <a:srgbClr val="000000"/>
                </a:solidFill>
              </a:rPr>
              <a:t>WelcomeViewGoThread</a:t>
            </a:r>
            <a:endParaRPr lang="en-US" altLang="zh-TW"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2000" dirty="0">
                <a:solidFill>
                  <a:srgbClr val="000000"/>
                </a:solidFill>
              </a:rPr>
              <a:t>     </a:t>
            </a:r>
            <a:r>
              <a:rPr lang="en-US" sz="2000" dirty="0" err="1">
                <a:solidFill>
                  <a:srgbClr val="000000"/>
                </a:solidFill>
              </a:rPr>
              <a:t>調整宣告的圖片移動方向、距離</a:t>
            </a:r>
            <a:endParaRPr lang="en-US" sz="2000" dirty="0">
              <a:solidFill>
                <a:srgbClr val="000000"/>
              </a:solidFill>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000" dirty="0">
              <a:solidFill>
                <a:srgbClr val="000000"/>
              </a:solidFill>
              <a:latin typeface="標楷體" pitchFamily="65" charset="-120"/>
              <a:ea typeface="標楷體" pitchFamily="65" charset="-120"/>
            </a:endParaRPr>
          </a:p>
          <a:p>
            <a:pPr>
              <a:spcBef>
                <a:spcPts val="5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2000" dirty="0">
              <a:solidFill>
                <a:srgbClr val="000000"/>
              </a:solidFill>
              <a:latin typeface="標楷體" pitchFamily="65" charset="-120"/>
              <a:ea typeface="標楷體" pitchFamily="65" charset="-12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p:cNvSpPr txBox="1">
            <a:spLocks noChangeArrowheads="1"/>
          </p:cNvSpPr>
          <p:nvPr/>
        </p:nvSpPr>
        <p:spPr bwMode="auto">
          <a:xfrm>
            <a:off x="684213" y="-50800"/>
            <a:ext cx="7772400" cy="1920875"/>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000">
                <a:solidFill>
                  <a:srgbClr val="000000"/>
                </a:solidFill>
              </a:rPr>
              <a:t/>
            </a:r>
            <a:br>
              <a:rPr lang="en-US" altLang="zh-TW" sz="4000">
                <a:solidFill>
                  <a:srgbClr val="000000"/>
                </a:solidFill>
              </a:rPr>
            </a:br>
            <a:r>
              <a:rPr lang="en-US" altLang="zh-TW" sz="4000">
                <a:solidFill>
                  <a:srgbClr val="000000"/>
                </a:solidFill>
              </a:rPr>
              <a:t>WelcomeView</a:t>
            </a:r>
            <a:br>
              <a:rPr lang="en-US" altLang="zh-TW" sz="4000">
                <a:solidFill>
                  <a:srgbClr val="000000"/>
                </a:solidFill>
              </a:rPr>
            </a:br>
            <a:endParaRPr lang="en-US" altLang="zh-TW" sz="4000">
              <a:solidFill>
                <a:srgbClr val="000000"/>
              </a:solidFill>
            </a:endParaRPr>
          </a:p>
        </p:txBody>
      </p:sp>
      <p:sp>
        <p:nvSpPr>
          <p:cNvPr id="16387" name="Text Box 2"/>
          <p:cNvSpPr txBox="1">
            <a:spLocks noChangeArrowheads="1"/>
          </p:cNvSpPr>
          <p:nvPr/>
        </p:nvSpPr>
        <p:spPr bwMode="auto">
          <a:xfrm>
            <a:off x="539750" y="1628775"/>
            <a:ext cx="8280400" cy="4968875"/>
          </a:xfrm>
          <a:prstGeom prst="rect">
            <a:avLst/>
          </a:prstGeom>
          <a:noFill/>
          <a:ln w="9525">
            <a:noFill/>
            <a:round/>
            <a:headEnd/>
            <a:tailEnd/>
          </a:ln>
        </p:spPr>
        <p:txBody>
          <a:bodyPr/>
          <a:lstStyle/>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public class WelcomeView extends SurfaceView implements SurfaceHolder.Callback, OnClickListener{</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PushBoxActivity pushBoxActivity;</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WelcomeViewDrawThread welcomeViewDrawThread = null;//</a:t>
            </a:r>
            <a:r>
              <a:rPr lang="en-US" sz="1400">
                <a:solidFill>
                  <a:srgbClr val="000000"/>
                </a:solidFill>
                <a:latin typeface="標楷體" pitchFamily="65" charset="-120"/>
                <a:ea typeface="標楷體" pitchFamily="65" charset="-120"/>
              </a:rPr>
              <a:t>宣告</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bitmap;</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wallLeft;//</a:t>
            </a:r>
            <a:r>
              <a:rPr lang="en-US" sz="1400">
                <a:solidFill>
                  <a:srgbClr val="000000"/>
                </a:solidFill>
                <a:latin typeface="標楷體" pitchFamily="65" charset="-120"/>
                <a:ea typeface="標楷體" pitchFamily="65" charset="-120"/>
              </a:rPr>
              <a:t>左面的牆</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wallRight;//</a:t>
            </a:r>
            <a:r>
              <a:rPr lang="en-US" sz="1400">
                <a:solidFill>
                  <a:srgbClr val="000000"/>
                </a:solidFill>
                <a:latin typeface="標楷體" pitchFamily="65" charset="-120"/>
                <a:ea typeface="標楷體" pitchFamily="65" charset="-120"/>
              </a:rPr>
              <a:t>右面的牆</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iron;//</a:t>
            </a:r>
            <a:r>
              <a:rPr lang="en-US" sz="1400">
                <a:solidFill>
                  <a:srgbClr val="000000"/>
                </a:solidFill>
                <a:latin typeface="標楷體" pitchFamily="65" charset="-120"/>
                <a:ea typeface="標楷體" pitchFamily="65" charset="-120"/>
              </a:rPr>
              <a:t>鐵門</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woodLeft;//</a:t>
            </a:r>
            <a:r>
              <a:rPr lang="en-US" sz="1400">
                <a:solidFill>
                  <a:srgbClr val="000000"/>
                </a:solidFill>
                <a:latin typeface="標楷體" pitchFamily="65" charset="-120"/>
                <a:ea typeface="標楷體" pitchFamily="65" charset="-120"/>
              </a:rPr>
              <a:t>左面的木門</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woodRight;//</a:t>
            </a:r>
            <a:r>
              <a:rPr lang="en-US" sz="1400">
                <a:solidFill>
                  <a:srgbClr val="000000"/>
                </a:solidFill>
                <a:latin typeface="標楷體" pitchFamily="65" charset="-120"/>
                <a:ea typeface="標楷體" pitchFamily="65" charset="-120"/>
              </a:rPr>
              <a:t>右面的木門</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background;</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Bitmap mountain;//</a:t>
            </a:r>
            <a:r>
              <a:rPr lang="en-US" sz="1400">
                <a:solidFill>
                  <a:srgbClr val="000000"/>
                </a:solidFill>
                <a:latin typeface="標楷體" pitchFamily="65" charset="-120"/>
                <a:ea typeface="標楷體" pitchFamily="65" charset="-120"/>
              </a:rPr>
              <a:t>背景的山</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int wallLeftX = 15;//</a:t>
            </a:r>
            <a:r>
              <a:rPr lang="en-US" sz="1400">
                <a:solidFill>
                  <a:srgbClr val="000000"/>
                </a:solidFill>
                <a:latin typeface="標楷體" pitchFamily="65" charset="-120"/>
                <a:ea typeface="標楷體" pitchFamily="65" charset="-120"/>
              </a:rPr>
              <a:t>左右兩面牆的座標</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int wallLeftY = 10;</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int wallRightX = 150;</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latin typeface="標楷體" pitchFamily="65" charset="-120"/>
                <a:ea typeface="標楷體" pitchFamily="65" charset="-120"/>
              </a:rPr>
              <a:t>	int wallRightY = 10;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ChangeArrowheads="1"/>
          </p:cNvSpPr>
          <p:nvPr/>
        </p:nvSpPr>
        <p:spPr bwMode="auto">
          <a:xfrm>
            <a:off x="655638" y="620713"/>
            <a:ext cx="8135937" cy="4568825"/>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ironX = 15;//</a:t>
            </a:r>
            <a:r>
              <a:rPr lang="en-US" sz="1400">
                <a:solidFill>
                  <a:srgbClr val="000000"/>
                </a:solidFill>
              </a:rPr>
              <a:t>鐵門的座標</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ironY = 10;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woodLeftX = 15;//</a:t>
            </a:r>
            <a:r>
              <a:rPr lang="en-US" sz="1400">
                <a:solidFill>
                  <a:srgbClr val="000000"/>
                </a:solidFill>
              </a:rPr>
              <a:t>木門的座標</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woodLeftY = 10;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woodRightX = 150;</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int woodRightY = 10;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public WelcomeView(PushBoxActivity pushBoxActivity) {//</a:t>
            </a:r>
            <a:r>
              <a:rPr lang="en-US" sz="1400">
                <a:solidFill>
                  <a:srgbClr val="000000"/>
                </a:solidFill>
              </a:rPr>
              <a:t>建構式</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super(pushBoxActivity);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this.pushBoxActivity = pushBoxActivity;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getHolder().addCallback(this);</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welcomeViewDrawThread = new WelcomeViewDrawThread(this,getHolder());</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wallRight = BitmapFactory.decodeResource(getResources(),R.drawable.wallright);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wallLeft = BitmapFactory.decodeResource(getResources(), R.drawable.wallleft);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bitmap = BitmapFactory.decodeResource(getResources(), R.drawable.image4);</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iron = BitmapFactory.decodeResource(getResources(), R.drawable.image2);</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woodLeft = BitmapFactory.decodeResource(getResources(), R.drawable.image33);</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woodRight = BitmapFactory.decodeResource(getResources(), R.drawable.image3);</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background = BitmapFactory.decodeResource(getResources(),R.drawable.background);//</a:t>
            </a:r>
            <a:r>
              <a:rPr lang="en-US" sz="1400">
                <a:solidFill>
                  <a:srgbClr val="000000"/>
                </a:solidFill>
              </a:rPr>
              <a:t>背景的水</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mountain = BitmapFactory.decodeResource(getResources(), R.drawable.mountain2);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ChangeArrowheads="1"/>
          </p:cNvSpPr>
          <p:nvPr/>
        </p:nvSpPr>
        <p:spPr bwMode="auto">
          <a:xfrm>
            <a:off x="422275" y="307975"/>
            <a:ext cx="8424863" cy="5953125"/>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protected void onDraw(Canvas canvas) {//</a:t>
            </a:r>
            <a:r>
              <a:rPr lang="en-US" sz="1100">
                <a:solidFill>
                  <a:srgbClr val="000000"/>
                </a:solidFill>
              </a:rPr>
              <a:t>介面的繪製</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canvas.drawColor(Color.WHITE);//</a:t>
            </a:r>
            <a:r>
              <a:rPr lang="en-US" sz="1100">
                <a:solidFill>
                  <a:srgbClr val="000000"/>
                </a:solidFill>
              </a:rPr>
              <a:t>背景白色</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canvas.drawBitmap(background, 0, 0, new Paint());//</a:t>
            </a:r>
            <a:r>
              <a:rPr lang="en-US" sz="1100">
                <a:solidFill>
                  <a:srgbClr val="000000"/>
                </a:solidFill>
              </a:rPr>
              <a:t>繪製背景</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canvas.drawBitmap(mountain, 0, 0, new Paint());//</a:t>
            </a:r>
            <a:r>
              <a:rPr lang="en-US" sz="1100">
                <a:solidFill>
                  <a:srgbClr val="000000"/>
                </a:solidFill>
              </a:rPr>
              <a:t>後面的山圖片</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canvas.drawBitmap(wallLeft, wallLeftX, wallLeftY,new Paint());//</a:t>
            </a:r>
            <a:r>
              <a:rPr lang="en-US" sz="1100">
                <a:solidFill>
                  <a:srgbClr val="000000"/>
                </a:solidFill>
              </a:rPr>
              <a:t>牆的左面</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canvas.drawBitmap(wallRight, wallRightX, wallRightY,new Paint());//</a:t>
            </a:r>
            <a:r>
              <a:rPr lang="en-US" sz="1100">
                <a:solidFill>
                  <a:srgbClr val="000000"/>
                </a:solidFill>
              </a:rPr>
              <a:t>牆的右面</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canvas.drawBitmap(iron, ironX, ironY,new Paint());//</a:t>
            </a:r>
            <a:r>
              <a:rPr lang="en-US" sz="1100">
                <a:solidFill>
                  <a:srgbClr val="000000"/>
                </a:solidFill>
              </a:rPr>
              <a:t>鐵門</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canvas.drawBitmap(woodLeft, woodLeftX, woodLeftY,new Paint());//</a:t>
            </a:r>
            <a:r>
              <a:rPr lang="en-US" sz="1100">
                <a:solidFill>
                  <a:srgbClr val="000000"/>
                </a:solidFill>
              </a:rPr>
              <a:t>木頭門左面</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canvas.drawBitmap(woodRight, woodRightX, woodRightY,new Paint());//</a:t>
            </a:r>
            <a:r>
              <a:rPr lang="en-US" sz="1100">
                <a:solidFill>
                  <a:srgbClr val="000000"/>
                </a:solidFill>
              </a:rPr>
              <a:t>木頭門右面</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canvas.drawBitmap(bitmap, 0, 0, new Paint());</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this.setOnClickListener(this);</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public void surfaceChanged(SurfaceHolder holder, int format, int width,</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int height)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a:t>
            </a:r>
            <a:r>
              <a:rPr lang="en-US" sz="1100">
                <a:solidFill>
                  <a:srgbClr val="000000"/>
                </a:solidFill>
              </a:rPr>
              <a:t>在</a:t>
            </a:r>
            <a:r>
              <a:rPr lang="en-US" altLang="zh-TW" sz="1100">
                <a:solidFill>
                  <a:srgbClr val="000000"/>
                </a:solidFill>
              </a:rPr>
              <a:t>surface</a:t>
            </a:r>
            <a:r>
              <a:rPr lang="en-US" sz="1100">
                <a:solidFill>
                  <a:srgbClr val="000000"/>
                </a:solidFill>
              </a:rPr>
              <a:t>的大小發生改變時動作</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public void surfaceCreated(SurfaceHolder holder)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welcomeViewDrawThread.setFlag(true);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welcomeViewDrawThread.start();//</a:t>
            </a:r>
            <a:r>
              <a:rPr lang="en-US" sz="1100">
                <a:solidFill>
                  <a:srgbClr val="000000"/>
                </a:solidFill>
              </a:rPr>
              <a:t>啟動更新視框執行緒</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public void surfaceDestroyed(SurfaceHolder holder)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boolean retry = true;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welcomeViewDrawThread.setFlag(false);//</a:t>
            </a:r>
            <a:r>
              <a:rPr lang="en-US" sz="1100">
                <a:solidFill>
                  <a:srgbClr val="000000"/>
                </a:solidFill>
              </a:rPr>
              <a:t>停止更新視框執行緒</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while (retry)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try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welcomeViewDrawThread.join();//</a:t>
            </a:r>
            <a:r>
              <a:rPr lang="en-US" sz="1100">
                <a:solidFill>
                  <a:srgbClr val="000000"/>
                </a:solidFill>
              </a:rPr>
              <a:t>等待更新視框執行緒結束</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retry = false;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catch (InterruptedException e) {//</a:t>
            </a:r>
            <a:r>
              <a:rPr lang="en-US" sz="1100">
                <a:solidFill>
                  <a:srgbClr val="000000"/>
                </a:solidFill>
              </a:rPr>
              <a:t>不斷地迴圈，直到等待的執行緒結束</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public void onClick(View v)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pushBoxActivity.myHandler.sendEmptyMessage(1);</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	}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100">
                <a:solidFill>
                  <a:srgbClr val="000000"/>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755650" y="188913"/>
            <a:ext cx="7772400" cy="1223962"/>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000000"/>
                </a:solidFill>
              </a:rPr>
              <a:t>WelcomeViewDrawThread</a:t>
            </a:r>
          </a:p>
        </p:txBody>
      </p:sp>
      <p:sp>
        <p:nvSpPr>
          <p:cNvPr id="19459" name="Text Box 2"/>
          <p:cNvSpPr txBox="1">
            <a:spLocks noChangeArrowheads="1"/>
          </p:cNvSpPr>
          <p:nvPr/>
        </p:nvSpPr>
        <p:spPr bwMode="auto">
          <a:xfrm>
            <a:off x="468313" y="1341438"/>
            <a:ext cx="8424862" cy="5183187"/>
          </a:xfrm>
          <a:prstGeom prst="rect">
            <a:avLst/>
          </a:prstGeom>
          <a:noFill/>
          <a:ln w="9525">
            <a:noFill/>
            <a:round/>
            <a:headEnd/>
            <a:tailEnd/>
          </a:ln>
        </p:spPr>
        <p:txBody>
          <a:bodyPr/>
          <a:lstStyle/>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package wyf.ytl;</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import android.graphics.Canvas;</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import android.view.SurfaceHolder;</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public class WelcomeViewDrawThread extends Thread{</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private int sleepSpan = 200;//</a:t>
            </a:r>
            <a:r>
              <a:rPr lang="en-US" sz="1400">
                <a:solidFill>
                  <a:srgbClr val="000000"/>
                </a:solidFill>
              </a:rPr>
              <a:t>睡眠的毫秒數</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private boolean flag = true;//</a:t>
            </a:r>
            <a:r>
              <a:rPr lang="en-US" sz="1400">
                <a:solidFill>
                  <a:srgbClr val="000000"/>
                </a:solidFill>
              </a:rPr>
              <a:t>迴圈標記位元</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WelcomeView welcomeView;//</a:t>
            </a:r>
            <a:r>
              <a:rPr lang="en-US" sz="1400">
                <a:solidFill>
                  <a:srgbClr val="000000"/>
                </a:solidFill>
              </a:rPr>
              <a:t>歡迎介面的引用</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SurfaceHolder surfaceHolder = null;</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public WelcomeViewDrawThread(WelcomeView welcomeView,SurfaceHolder surfaceHolder){//</a:t>
            </a:r>
            <a:r>
              <a:rPr lang="en-US" sz="1400">
                <a:solidFill>
                  <a:srgbClr val="000000"/>
                </a:solidFill>
              </a:rPr>
              <a:t>建構式       </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this.welcomeView = welcomeView;</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this.surfaceHolder = surfaceHolder;</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public void run(){</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Canvas c;//</a:t>
            </a:r>
            <a:r>
              <a:rPr lang="en-US" sz="1400">
                <a:solidFill>
                  <a:srgbClr val="000000"/>
                </a:solidFill>
              </a:rPr>
              <a:t>畫布</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while(flag){</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c = null;</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try {</a:t>
            </a:r>
          </a:p>
          <a:p>
            <a:pPr>
              <a:spcBef>
                <a:spcPts val="3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179388" y="836613"/>
            <a:ext cx="8424862" cy="5635625"/>
          </a:xfrm>
          <a:prstGeom prst="rect">
            <a:avLst/>
          </a:prstGeom>
          <a:noFill/>
          <a:ln w="9525">
            <a:noFill/>
            <a:round/>
            <a:headEnd/>
            <a:tailEnd/>
          </a:ln>
        </p:spPr>
        <p:txBody>
          <a:bodyPr lIns="90000" tIns="46800" rIns="90000" bIns="46800">
            <a:spAutoFit/>
          </a:bodyPr>
          <a:lstStyle/>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 </a:t>
            </a:r>
            <a:r>
              <a:rPr lang="en-US" sz="1400">
                <a:solidFill>
                  <a:srgbClr val="000000"/>
                </a:solidFill>
              </a:rPr>
              <a:t>鎖定整個畫布，在記憶體要求比較高的情況下，建議參數不要為</a:t>
            </a:r>
            <a:r>
              <a:rPr lang="en-US" altLang="zh-TW" sz="1400">
                <a:solidFill>
                  <a:srgbClr val="000000"/>
                </a:solidFill>
              </a:rPr>
              <a:t>null</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c = surfaceHolder.lockCanvas(null);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synchronized (this.surfaceHolder)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try{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welcomeView.onDraw(c);</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catch(Exception 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 finally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if (c != null)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r>
              <a:rPr lang="en-US" sz="1400">
                <a:solidFill>
                  <a:srgbClr val="000000"/>
                </a:solidFill>
              </a:rPr>
              <a:t>更新螢幕顯示內容</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surfaceHolder.unlockCanvasAndPost(c);</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try{</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Thread.sleep(sleepSpan);//</a:t>
            </a:r>
            <a:r>
              <a:rPr lang="en-US" sz="1400">
                <a:solidFill>
                  <a:srgbClr val="000000"/>
                </a:solidFill>
              </a:rPr>
              <a:t>睡眠</a:t>
            </a:r>
            <a:r>
              <a:rPr lang="en-US" altLang="zh-TW" sz="1400">
                <a:solidFill>
                  <a:srgbClr val="000000"/>
                </a:solidFill>
              </a:rPr>
              <a:t>sleepSpan</a:t>
            </a:r>
            <a:r>
              <a:rPr lang="en-US" sz="1400">
                <a:solidFill>
                  <a:srgbClr val="000000"/>
                </a:solidFill>
              </a:rPr>
              <a:t>毫秒</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catch(Exception 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e.printStackTrace();</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public void setFlag(boolean flag) {//</a:t>
            </a:r>
            <a:r>
              <a:rPr lang="en-US" sz="1400">
                <a:solidFill>
                  <a:srgbClr val="000000"/>
                </a:solidFill>
              </a:rPr>
              <a:t>設定迴圈標記</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this.flag = flag;</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    }</a:t>
            </a:r>
          </a:p>
          <a:p>
            <a: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400">
                <a:solidFill>
                  <a:srgbClr val="000000"/>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684213" y="115888"/>
            <a:ext cx="7772400" cy="1009650"/>
          </a:xfrm>
          <a:prstGeom prst="rect">
            <a:avLst/>
          </a:prstGeom>
          <a:noFill/>
          <a:ln w="9525">
            <a:noFill/>
            <a:round/>
            <a:headEnd/>
            <a:tailEnd/>
          </a:ln>
        </p:spPr>
        <p:txBody>
          <a:bodyPr anchor="ctr"/>
          <a:lstStyle/>
          <a:p>
            <a:pPr algn="ct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4400">
                <a:solidFill>
                  <a:srgbClr val="000000"/>
                </a:solidFill>
              </a:rPr>
              <a:t>WelcomeViewGoThread</a:t>
            </a:r>
          </a:p>
        </p:txBody>
      </p:sp>
      <p:sp>
        <p:nvSpPr>
          <p:cNvPr id="21507" name="Text Box 2"/>
          <p:cNvSpPr txBox="1">
            <a:spLocks noChangeArrowheads="1"/>
          </p:cNvSpPr>
          <p:nvPr/>
        </p:nvSpPr>
        <p:spPr bwMode="auto">
          <a:xfrm>
            <a:off x="250825" y="1196975"/>
            <a:ext cx="8713788" cy="5661025"/>
          </a:xfrm>
          <a:prstGeom prst="rect">
            <a:avLst/>
          </a:prstGeom>
          <a:noFill/>
          <a:ln w="9525">
            <a:noFill/>
            <a:round/>
            <a:headEnd/>
            <a:tailEnd/>
          </a:ln>
        </p:spPr>
        <p:txBody>
          <a:bodyPr/>
          <a:lstStyle/>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package wyf.ytl;</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public class WelcomeViewGoThread extends Thread{</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int sleepSpan = 200;//</a:t>
            </a:r>
            <a:r>
              <a:rPr lang="en-US" sz="1300">
                <a:solidFill>
                  <a:srgbClr val="000000"/>
                </a:solidFill>
              </a:rPr>
              <a:t>睡眠的毫秒數</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private boolean flag = true;</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int status = 0;</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PushBoxActivity pushBoxActivity;//activity</a:t>
            </a:r>
            <a:r>
              <a:rPr lang="en-US" sz="1300">
                <a:solidFill>
                  <a:srgbClr val="000000"/>
                </a:solidFill>
              </a:rPr>
              <a:t>的引用</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public WelcomeViewGoThread(PushBoxActivity pushBoxActivity){</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this.pushBoxActivity = pushBoxActivity;</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public void setFlag(boolean flag){</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this.flag = flag;</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public void run() {//</a:t>
            </a:r>
            <a:r>
              <a:rPr lang="en-US" sz="1300">
                <a:solidFill>
                  <a:srgbClr val="000000"/>
                </a:solidFill>
              </a:rPr>
              <a:t>覆寫的</a:t>
            </a:r>
            <a:r>
              <a:rPr lang="en-US" altLang="zh-TW" sz="1300">
                <a:solidFill>
                  <a:srgbClr val="000000"/>
                </a:solidFill>
              </a:rPr>
              <a:t>run</a:t>
            </a:r>
            <a:r>
              <a:rPr lang="en-US" sz="1300">
                <a:solidFill>
                  <a:srgbClr val="000000"/>
                </a:solidFill>
              </a:rPr>
              <a:t>方法</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while(flag){</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switch(status){</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case 0://</a:t>
            </a:r>
            <a:r>
              <a:rPr lang="en-US" sz="1300">
                <a:solidFill>
                  <a:srgbClr val="000000"/>
                </a:solidFill>
              </a:rPr>
              <a:t>木門運動</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pushBoxActivity.welcomeView.woodLeftX -= 2;</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pushBoxActivity.welcomeView.woodRightX += 2;</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if(pushBoxActivity.welcomeView.woodLeftX&lt;-90){</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status = 1;</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000000"/>
                </a:solidFill>
              </a:rPr>
              <a:t>                                                                                                                          break;</a:t>
            </a: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zh-TW" sz="1300">
              <a:solidFill>
                <a:srgbClr val="898989"/>
              </a:solidFill>
            </a:endParaRPr>
          </a:p>
          <a:p>
            <a:pPr>
              <a:lnSpc>
                <a:spcPct val="90000"/>
              </a:lnSpc>
              <a:spcBef>
                <a:spcPts val="325"/>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zh-TW" sz="1300">
                <a:solidFill>
                  <a:srgbClr val="898989"/>
                </a:solidFill>
              </a:rPr>
              <a:t>					</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線">
  <a:themeElements>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線">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線">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線">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278</TotalTime>
  <Words>690</Words>
  <Application>Microsoft Office PowerPoint</Application>
  <PresentationFormat>如螢幕大小 (4:3)</PresentationFormat>
  <Paragraphs>448</Paragraphs>
  <Slides>23</Slides>
  <Notes>21</Notes>
  <HiddenSlides>0</HiddenSlides>
  <MMClips>0</MMClips>
  <ScaleCrop>false</ScaleCrop>
  <HeadingPairs>
    <vt:vector size="4" baseType="variant">
      <vt:variant>
        <vt:lpstr>佈景主題</vt:lpstr>
      </vt:variant>
      <vt:variant>
        <vt:i4>1</vt:i4>
      </vt:variant>
      <vt:variant>
        <vt:lpstr>投影片標題</vt:lpstr>
      </vt:variant>
      <vt:variant>
        <vt:i4>23</vt:i4>
      </vt:variant>
    </vt:vector>
  </HeadingPairs>
  <TitlesOfParts>
    <vt:vector size="24" baseType="lpstr">
      <vt:lpstr>流線</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遊戲介面相關類</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hit</dc:creator>
  <cp:lastModifiedBy>dxman</cp:lastModifiedBy>
  <cp:revision>39</cp:revision>
  <cp:lastPrinted>1601-01-01T00:00:00Z</cp:lastPrinted>
  <dcterms:created xsi:type="dcterms:W3CDTF">2012-06-18T05:41:09Z</dcterms:created>
  <dcterms:modified xsi:type="dcterms:W3CDTF">2012-06-21T09:03:56Z</dcterms:modified>
</cp:coreProperties>
</file>