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9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112" name="Shape 112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spAutoFit/>
          </a:bodyPr>
          <a:lstStyle/>
          <a:p>
            <a:pPr marL="0" marR="0" lvl="0" indent="0" algn="r" rtl="0">
              <a:buSzPct val="25000"/>
              <a:buNone/>
            </a:pPr>
            <a:r>
              <a:rPr lang="x-none"/>
              <a:t> 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>
            <a:off x="164592" y="146304"/>
            <a:ext cx="8814815" cy="2505455"/>
          </a:xfrm>
          <a:prstGeom prst="round2DiagRect">
            <a:avLst>
              <a:gd name="adj1" fmla="val 11807"/>
              <a:gd name="adj2" fmla="val 0"/>
            </a:avLst>
          </a:prstGeom>
          <a:solidFill>
            <a:srgbClr val="A2A593">
              <a:alpha val="64705"/>
            </a:srgbClr>
          </a:solidFill>
          <a:ln w="11000" cap="rnd">
            <a:solidFill>
              <a:srgbClr val="B5B9A5">
                <a:alpha val="87843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ctrTitle"/>
          </p:nvPr>
        </p:nvSpPr>
        <p:spPr>
          <a:xfrm>
            <a:off x="464233" y="381001"/>
            <a:ext cx="8229600" cy="220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spcBef>
                <a:spcPts val="0"/>
              </a:spcBef>
              <a:buClr>
                <a:srgbClr val="E8EACA"/>
              </a:buClr>
              <a:buFont typeface="Arial"/>
              <a:buNone/>
              <a:defRPr sz="4800" b="0" i="0" u="none" strike="noStrike" cap="none" baseline="0">
                <a:solidFill>
                  <a:srgbClr val="E8EAC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buClr>
                <a:schemeClr val="accent1"/>
              </a:buClr>
              <a:buFont typeface="Arial"/>
              <a:buNone/>
              <a:defRPr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ctr" rtl="0">
              <a:spcBef>
                <a:spcPts val="400"/>
              </a:spcBef>
              <a:buClr>
                <a:schemeClr val="accent2"/>
              </a:buClr>
              <a:buFont typeface="Arial"/>
              <a:buNone/>
              <a:defRPr sz="2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ctr" rtl="0">
              <a:spcBef>
                <a:spcPts val="400"/>
              </a:spcBef>
              <a:buClr>
                <a:schemeClr val="accent3"/>
              </a:buClr>
              <a:buFont typeface="Arial"/>
              <a:buNone/>
              <a:defRPr sz="23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ctr" rtl="0">
              <a:spcBef>
                <a:spcPts val="400"/>
              </a:spcBef>
              <a:buClr>
                <a:schemeClr val="accent3"/>
              </a:buClr>
              <a:buFont typeface="Arial"/>
              <a:buNone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ctr" rtl="0">
              <a:spcBef>
                <a:spcPts val="400"/>
              </a:spcBef>
              <a:buClr>
                <a:schemeClr val="accent3"/>
              </a:buClr>
              <a:buFont typeface="Arial"/>
              <a:buNone/>
              <a:defRPr sz="19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ctr" rtl="0">
              <a:spcBef>
                <a:spcPts val="400"/>
              </a:spcBef>
              <a:buClr>
                <a:schemeClr val="accent4"/>
              </a:buClr>
              <a:buFont typeface="Arial"/>
              <a:buNone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ctr" rtl="0">
              <a:spcBef>
                <a:spcPts val="400"/>
              </a:spcBef>
              <a:buClr>
                <a:schemeClr val="accent4"/>
              </a:buClr>
              <a:buFont typeface="Arial"/>
              <a:buNone/>
              <a:defRPr sz="1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ctr" rtl="0">
              <a:spcBef>
                <a:spcPts val="400"/>
              </a:spcBef>
              <a:buClr>
                <a:schemeClr val="accent4"/>
              </a:buClr>
              <a:buFont typeface="Arial"/>
              <a:buNone/>
              <a:defRPr sz="1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ctr" rtl="0">
              <a:spcBef>
                <a:spcPts val="400"/>
              </a:spcBef>
              <a:buClr>
                <a:schemeClr val="accent4"/>
              </a:buClr>
              <a:buFont typeface="Arial"/>
              <a:buNone/>
              <a:defRPr sz="1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dt" idx="10"/>
          </p:nvPr>
        </p:nvSpPr>
        <p:spPr>
          <a:xfrm>
            <a:off x="5562600" y="6509003"/>
            <a:ext cx="3002279" cy="2743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300" b="0" i="0" u="none" strike="noStrike" cap="none" baseline="0">
                <a:solidFill>
                  <a:srgbClr val="CCCDC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638952" y="6509003"/>
            <a:ext cx="464288" cy="2743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600" b="0" i="0" u="none" strike="noStrike" cap="none" baseline="0">
                <a:solidFill>
                  <a:srgbClr val="E0E1D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>
            <a:off x="1600200" y="6509003"/>
            <a:ext cx="3907463" cy="2743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300" b="0" i="0" u="none" strike="noStrike" cap="none" baseline="0">
                <a:solidFill>
                  <a:srgbClr val="CCCDC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Tx" type="vertTx">
  <p:cSld name="vertTx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54864" algn="r" rtl="0">
              <a:spcBef>
                <a:spcPts val="0"/>
              </a:spcBef>
              <a:buClr>
                <a:srgbClr val="E8EACA"/>
              </a:buClr>
              <a:buNone/>
              <a:defRPr sz="4600">
                <a:solidFill>
                  <a:srgbClr val="E8EACA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 rot="5400000">
            <a:off x="2308859" y="-205423"/>
            <a:ext cx="4526279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92100" indent="-206375" algn="l" rtl="0"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3200">
                <a:solidFill>
                  <a:schemeClr val="lt1"/>
                </a:solidFill>
              </a:defRPr>
            </a:lvl1pPr>
            <a:lvl2pPr marL="640080" indent="-144780" algn="l" rtl="0">
              <a:spcBef>
                <a:spcPts val="400"/>
              </a:spcBef>
              <a:buClr>
                <a:schemeClr val="accent2"/>
              </a:buClr>
              <a:buFont typeface="Arial"/>
              <a:buChar char="•"/>
              <a:defRPr sz="2600">
                <a:solidFill>
                  <a:schemeClr val="lt1"/>
                </a:solidFill>
              </a:defRPr>
            </a:lvl2pPr>
            <a:lvl3pPr marL="822960" indent="-111760" algn="l" rtl="0">
              <a:spcBef>
                <a:spcPts val="400"/>
              </a:spcBef>
              <a:buClr>
                <a:schemeClr val="accent3"/>
              </a:buClr>
              <a:buFont typeface="Arial"/>
              <a:buChar char="•"/>
              <a:defRPr sz="2300">
                <a:solidFill>
                  <a:schemeClr val="lt1"/>
                </a:solidFill>
              </a:defRPr>
            </a:lvl3pPr>
            <a:lvl4pPr marL="1005839" indent="-116839" algn="l" rtl="0">
              <a:spcBef>
                <a:spcPts val="400"/>
              </a:spcBef>
              <a:buClr>
                <a:schemeClr val="accent3"/>
              </a:buClr>
              <a:buFont typeface="Arial"/>
              <a:buChar char="•"/>
              <a:defRPr sz="2000">
                <a:solidFill>
                  <a:schemeClr val="lt1"/>
                </a:solidFill>
              </a:defRPr>
            </a:lvl4pPr>
            <a:lvl5pPr marL="1188720" indent="-112394" algn="l" rtl="0">
              <a:spcBef>
                <a:spcPts val="400"/>
              </a:spcBef>
              <a:buClr>
                <a:schemeClr val="accent3"/>
              </a:buClr>
              <a:buFont typeface="Arial"/>
              <a:buChar char="•"/>
              <a:defRPr sz="1900">
                <a:solidFill>
                  <a:schemeClr val="lt1"/>
                </a:solidFill>
              </a:defRPr>
            </a:lvl5pPr>
            <a:lvl6pPr marL="1371600" indent="-107950" algn="l" rtl="0">
              <a:spcBef>
                <a:spcPts val="400"/>
              </a:spcBef>
              <a:buClr>
                <a:schemeClr val="accent4"/>
              </a:buClr>
              <a:buFont typeface="Arial"/>
              <a:buChar char="•"/>
              <a:defRPr sz="1800" baseline="0">
                <a:solidFill>
                  <a:schemeClr val="lt1"/>
                </a:solidFill>
              </a:defRPr>
            </a:lvl6pPr>
            <a:lvl7pPr marL="1554480" indent="-122555" algn="l" rtl="0">
              <a:spcBef>
                <a:spcPts val="400"/>
              </a:spcBef>
              <a:buClr>
                <a:schemeClr val="accent4"/>
              </a:buClr>
              <a:buFont typeface="Arial"/>
              <a:buChar char="•"/>
              <a:defRPr sz="1600" baseline="0">
                <a:solidFill>
                  <a:schemeClr val="lt1"/>
                </a:solidFill>
              </a:defRPr>
            </a:lvl7pPr>
            <a:lvl8pPr marL="1737360" indent="-114935" algn="l" rtl="0">
              <a:spcBef>
                <a:spcPts val="400"/>
              </a:spcBef>
              <a:buClr>
                <a:schemeClr val="accent4"/>
              </a:buClr>
              <a:buFont typeface="Arial"/>
              <a:buChar char="•"/>
              <a:defRPr sz="1600" baseline="0">
                <a:solidFill>
                  <a:schemeClr val="lt1"/>
                </a:solidFill>
              </a:defRPr>
            </a:lvl8pPr>
            <a:lvl9pPr marL="1920240" indent="-120014" algn="l" rtl="0">
              <a:spcBef>
                <a:spcPts val="400"/>
              </a:spcBef>
              <a:buClr>
                <a:schemeClr val="accent4"/>
              </a:buClr>
              <a:buFont typeface="Arial"/>
              <a:buChar char="•"/>
              <a:defRPr sz="1600" baseline="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dt" idx="10"/>
          </p:nvPr>
        </p:nvSpPr>
        <p:spPr>
          <a:xfrm>
            <a:off x="5562600" y="6400800"/>
            <a:ext cx="3002279" cy="2743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300" b="0" i="0" u="none" strike="noStrike" cap="none" baseline="0">
                <a:solidFill>
                  <a:srgbClr val="CCCDC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ftr" idx="11"/>
          </p:nvPr>
        </p:nvSpPr>
        <p:spPr>
          <a:xfrm>
            <a:off x="1295400" y="6400800"/>
            <a:ext cx="4212264" cy="2743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300" b="0" i="0" u="none" strike="noStrike" cap="none" baseline="0">
                <a:solidFill>
                  <a:srgbClr val="CCCDC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sldNum" idx="12"/>
          </p:nvPr>
        </p:nvSpPr>
        <p:spPr>
          <a:xfrm>
            <a:off x="8638952" y="6514567"/>
            <a:ext cx="464288" cy="2743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600" b="0" i="0" u="none" strike="noStrike" cap="none" baseline="0">
                <a:solidFill>
                  <a:srgbClr val="E0E1D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TitleAndTx" type="vertTitleAndTx">
  <p:cSld name="vertTitleAndTx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92100" indent="-206375" algn="l" rtl="0"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3200">
                <a:solidFill>
                  <a:schemeClr val="lt1"/>
                </a:solidFill>
              </a:defRPr>
            </a:lvl1pPr>
            <a:lvl2pPr marL="640080" indent="-144780" algn="l" rtl="0">
              <a:spcBef>
                <a:spcPts val="400"/>
              </a:spcBef>
              <a:buClr>
                <a:schemeClr val="accent2"/>
              </a:buClr>
              <a:buFont typeface="Arial"/>
              <a:buChar char="•"/>
              <a:defRPr sz="2600">
                <a:solidFill>
                  <a:schemeClr val="lt1"/>
                </a:solidFill>
              </a:defRPr>
            </a:lvl2pPr>
            <a:lvl3pPr marL="822960" indent="-111760" algn="l" rtl="0">
              <a:spcBef>
                <a:spcPts val="400"/>
              </a:spcBef>
              <a:buClr>
                <a:schemeClr val="accent3"/>
              </a:buClr>
              <a:buFont typeface="Arial"/>
              <a:buChar char="•"/>
              <a:defRPr sz="2300">
                <a:solidFill>
                  <a:schemeClr val="lt1"/>
                </a:solidFill>
              </a:defRPr>
            </a:lvl3pPr>
            <a:lvl4pPr marL="1005839" indent="-116839" algn="l" rtl="0">
              <a:spcBef>
                <a:spcPts val="400"/>
              </a:spcBef>
              <a:buClr>
                <a:schemeClr val="accent3"/>
              </a:buClr>
              <a:buFont typeface="Arial"/>
              <a:buChar char="•"/>
              <a:defRPr sz="2000">
                <a:solidFill>
                  <a:schemeClr val="lt1"/>
                </a:solidFill>
              </a:defRPr>
            </a:lvl4pPr>
            <a:lvl5pPr marL="1188720" indent="-112394" algn="l" rtl="0">
              <a:spcBef>
                <a:spcPts val="400"/>
              </a:spcBef>
              <a:buClr>
                <a:schemeClr val="accent3"/>
              </a:buClr>
              <a:buFont typeface="Arial"/>
              <a:buChar char="•"/>
              <a:defRPr sz="1900">
                <a:solidFill>
                  <a:schemeClr val="lt1"/>
                </a:solidFill>
              </a:defRPr>
            </a:lvl5pPr>
            <a:lvl6pPr marL="1371600" indent="-107950" algn="l" rtl="0">
              <a:spcBef>
                <a:spcPts val="400"/>
              </a:spcBef>
              <a:buClr>
                <a:schemeClr val="accent4"/>
              </a:buClr>
              <a:buFont typeface="Arial"/>
              <a:buChar char="•"/>
              <a:defRPr sz="1800" baseline="0">
                <a:solidFill>
                  <a:schemeClr val="lt1"/>
                </a:solidFill>
              </a:defRPr>
            </a:lvl6pPr>
            <a:lvl7pPr marL="1554480" indent="-122555" algn="l" rtl="0">
              <a:spcBef>
                <a:spcPts val="400"/>
              </a:spcBef>
              <a:buClr>
                <a:schemeClr val="accent4"/>
              </a:buClr>
              <a:buFont typeface="Arial"/>
              <a:buChar char="•"/>
              <a:defRPr sz="1600" baseline="0">
                <a:solidFill>
                  <a:schemeClr val="lt1"/>
                </a:solidFill>
              </a:defRPr>
            </a:lvl7pPr>
            <a:lvl8pPr marL="1737360" indent="-114935" algn="l" rtl="0">
              <a:spcBef>
                <a:spcPts val="400"/>
              </a:spcBef>
              <a:buClr>
                <a:schemeClr val="accent4"/>
              </a:buClr>
              <a:buFont typeface="Arial"/>
              <a:buChar char="•"/>
              <a:defRPr sz="1600" baseline="0">
                <a:solidFill>
                  <a:schemeClr val="lt1"/>
                </a:solidFill>
              </a:defRPr>
            </a:lvl8pPr>
            <a:lvl9pPr marL="1920240" indent="-120014" algn="l" rtl="0">
              <a:spcBef>
                <a:spcPts val="400"/>
              </a:spcBef>
              <a:buClr>
                <a:schemeClr val="accent4"/>
              </a:buClr>
              <a:buFont typeface="Arial"/>
              <a:buChar char="•"/>
              <a:defRPr sz="1600" baseline="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dt" idx="10"/>
          </p:nvPr>
        </p:nvSpPr>
        <p:spPr>
          <a:xfrm>
            <a:off x="5562600" y="6400800"/>
            <a:ext cx="3002279" cy="2743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300" b="0" i="0" u="none" strike="noStrike" cap="none" baseline="0">
                <a:solidFill>
                  <a:srgbClr val="CCCDC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ftr" idx="11"/>
          </p:nvPr>
        </p:nvSpPr>
        <p:spPr>
          <a:xfrm>
            <a:off x="1295400" y="6400800"/>
            <a:ext cx="4212264" cy="2743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300" b="0" i="0" u="none" strike="noStrike" cap="none" baseline="0">
                <a:solidFill>
                  <a:srgbClr val="CCCDC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sldNum" idx="12"/>
          </p:nvPr>
        </p:nvSpPr>
        <p:spPr>
          <a:xfrm>
            <a:off x="8638952" y="6514567"/>
            <a:ext cx="464288" cy="2743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600" b="0" i="0" u="none" strike="noStrike" cap="none" baseline="0">
                <a:solidFill>
                  <a:srgbClr val="E0E1D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j" type="obj">
  <p:cSld name="obj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/>
        </p:nvSpPr>
        <p:spPr>
          <a:xfrm>
            <a:off x="588391" y="1424587"/>
            <a:ext cx="8001000" cy="91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54864" algn="r" rtl="0">
              <a:spcBef>
                <a:spcPts val="0"/>
              </a:spcBef>
              <a:buClr>
                <a:srgbClr val="E8EACA"/>
              </a:buClr>
              <a:buNone/>
              <a:defRPr sz="4600">
                <a:solidFill>
                  <a:srgbClr val="E8EACA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57200" y="1646236"/>
            <a:ext cx="8229600" cy="4526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92100" indent="-206375" algn="l" rtl="0"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3200">
                <a:solidFill>
                  <a:schemeClr val="lt1"/>
                </a:solidFill>
              </a:defRPr>
            </a:lvl1pPr>
            <a:lvl2pPr marL="640080" indent="-144780" algn="l" rtl="0">
              <a:spcBef>
                <a:spcPts val="400"/>
              </a:spcBef>
              <a:buClr>
                <a:schemeClr val="accent2"/>
              </a:buClr>
              <a:buFont typeface="Arial"/>
              <a:buChar char="•"/>
              <a:defRPr sz="2600">
                <a:solidFill>
                  <a:schemeClr val="lt1"/>
                </a:solidFill>
              </a:defRPr>
            </a:lvl2pPr>
            <a:lvl3pPr marL="822960" indent="-111760" algn="l" rtl="0">
              <a:spcBef>
                <a:spcPts val="400"/>
              </a:spcBef>
              <a:buClr>
                <a:schemeClr val="accent3"/>
              </a:buClr>
              <a:buFont typeface="Arial"/>
              <a:buChar char="•"/>
              <a:defRPr sz="2300">
                <a:solidFill>
                  <a:schemeClr val="lt1"/>
                </a:solidFill>
              </a:defRPr>
            </a:lvl3pPr>
            <a:lvl4pPr marL="1005839" indent="-116839" algn="l" rtl="0">
              <a:spcBef>
                <a:spcPts val="400"/>
              </a:spcBef>
              <a:buClr>
                <a:schemeClr val="accent3"/>
              </a:buClr>
              <a:buFont typeface="Arial"/>
              <a:buChar char="•"/>
              <a:defRPr sz="2000">
                <a:solidFill>
                  <a:schemeClr val="lt1"/>
                </a:solidFill>
              </a:defRPr>
            </a:lvl4pPr>
            <a:lvl5pPr marL="1188720" indent="-112394" algn="l" rtl="0">
              <a:spcBef>
                <a:spcPts val="400"/>
              </a:spcBef>
              <a:buClr>
                <a:schemeClr val="accent3"/>
              </a:buClr>
              <a:buFont typeface="Arial"/>
              <a:buChar char="•"/>
              <a:defRPr sz="1900">
                <a:solidFill>
                  <a:schemeClr val="lt1"/>
                </a:solidFill>
              </a:defRPr>
            </a:lvl5pPr>
            <a:lvl6pPr marL="1371600" indent="-107950" algn="l" rtl="0">
              <a:spcBef>
                <a:spcPts val="400"/>
              </a:spcBef>
              <a:buClr>
                <a:schemeClr val="accent4"/>
              </a:buClr>
              <a:buFont typeface="Arial"/>
              <a:buChar char="•"/>
              <a:defRPr sz="1800" baseline="0">
                <a:solidFill>
                  <a:schemeClr val="lt1"/>
                </a:solidFill>
              </a:defRPr>
            </a:lvl6pPr>
            <a:lvl7pPr marL="1554480" indent="-122555" algn="l" rtl="0">
              <a:spcBef>
                <a:spcPts val="400"/>
              </a:spcBef>
              <a:buClr>
                <a:schemeClr val="accent4"/>
              </a:buClr>
              <a:buFont typeface="Arial"/>
              <a:buChar char="•"/>
              <a:defRPr sz="1600" baseline="0">
                <a:solidFill>
                  <a:schemeClr val="lt1"/>
                </a:solidFill>
              </a:defRPr>
            </a:lvl7pPr>
            <a:lvl8pPr marL="1737360" indent="-114935" algn="l" rtl="0">
              <a:spcBef>
                <a:spcPts val="400"/>
              </a:spcBef>
              <a:buClr>
                <a:schemeClr val="accent4"/>
              </a:buClr>
              <a:buFont typeface="Arial"/>
              <a:buChar char="•"/>
              <a:defRPr sz="1600" baseline="0">
                <a:solidFill>
                  <a:schemeClr val="lt1"/>
                </a:solidFill>
              </a:defRPr>
            </a:lvl8pPr>
            <a:lvl9pPr marL="1920240" indent="-120014" algn="l" rtl="0">
              <a:spcBef>
                <a:spcPts val="400"/>
              </a:spcBef>
              <a:buClr>
                <a:schemeClr val="accent4"/>
              </a:buClr>
              <a:buFont typeface="Arial"/>
              <a:buChar char="•"/>
              <a:defRPr sz="1600" baseline="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dt" idx="10"/>
          </p:nvPr>
        </p:nvSpPr>
        <p:spPr>
          <a:xfrm>
            <a:off x="5562600" y="6400800"/>
            <a:ext cx="3002279" cy="2743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300" b="0" i="0" u="none" strike="noStrike" cap="none" baseline="0">
                <a:solidFill>
                  <a:srgbClr val="CCCDC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ftr" idx="11"/>
          </p:nvPr>
        </p:nvSpPr>
        <p:spPr>
          <a:xfrm>
            <a:off x="1295400" y="6400800"/>
            <a:ext cx="4212264" cy="2743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300" b="0" i="0" u="none" strike="noStrike" cap="none" baseline="0">
                <a:solidFill>
                  <a:srgbClr val="CCCDC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638952" y="6514567"/>
            <a:ext cx="464288" cy="2743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600" b="0" i="0" u="none" strike="noStrike" cap="none" baseline="0">
                <a:solidFill>
                  <a:srgbClr val="E0E1D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Head" type="secHead">
  <p:cSld name="secHead">
    <p:bg>
      <p:bgPr>
        <a:solidFill>
          <a:schemeClr val="dk2"/>
        </a:solid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/>
        </p:nvSpPr>
        <p:spPr>
          <a:xfrm>
            <a:off x="1000128" y="3267456"/>
            <a:ext cx="7406639" cy="91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722375" y="498229"/>
            <a:ext cx="7772400" cy="27310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r" rtl="0">
              <a:buClr>
                <a:srgbClr val="84CC89"/>
              </a:buClr>
              <a:buNone/>
              <a:defRPr sz="4000" b="1" cap="none">
                <a:solidFill>
                  <a:srgbClr val="84CC89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722312" y="3287712"/>
            <a:ext cx="7772400" cy="15097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r" rtl="0">
              <a:buClr>
                <a:schemeClr val="lt1"/>
              </a:buClr>
              <a:buNone/>
              <a:defRPr sz="2000">
                <a:solidFill>
                  <a:schemeClr val="lt1"/>
                </a:solidFill>
              </a:defRPr>
            </a:lvl1pPr>
            <a:lvl2pPr rtl="0">
              <a:buClr>
                <a:schemeClr val="lt1"/>
              </a:buClr>
              <a:buNone/>
              <a:defRPr sz="1800">
                <a:solidFill>
                  <a:schemeClr val="lt1"/>
                </a:solidFill>
              </a:defRPr>
            </a:lvl2pPr>
            <a:lvl3pPr rtl="0">
              <a:buClr>
                <a:schemeClr val="lt1"/>
              </a:buClr>
              <a:buNone/>
              <a:defRPr sz="1600">
                <a:solidFill>
                  <a:schemeClr val="lt1"/>
                </a:solidFill>
              </a:defRPr>
            </a:lvl3pPr>
            <a:lvl4pPr rtl="0">
              <a:buClr>
                <a:schemeClr val="lt1"/>
              </a:buClr>
              <a:buNone/>
              <a:defRPr sz="1400">
                <a:solidFill>
                  <a:schemeClr val="lt1"/>
                </a:solidFill>
              </a:defRPr>
            </a:lvl4pPr>
            <a:lvl5pPr rtl="0">
              <a:buClr>
                <a:schemeClr val="lt1"/>
              </a:buClr>
              <a:buNone/>
              <a:defRPr sz="1400">
                <a:solidFill>
                  <a:schemeClr val="lt1"/>
                </a:solidFill>
              </a:defRPr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dt" idx="10"/>
          </p:nvPr>
        </p:nvSpPr>
        <p:spPr>
          <a:xfrm>
            <a:off x="5562600" y="6513669"/>
            <a:ext cx="3002279" cy="2743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300" b="0" i="0" u="none" strike="noStrike" cap="none" baseline="0">
                <a:solidFill>
                  <a:srgbClr val="CCCDC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638952" y="6513669"/>
            <a:ext cx="464288" cy="2743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600" b="0" i="0" u="none" strike="noStrike" cap="none" baseline="0">
                <a:solidFill>
                  <a:srgbClr val="E0E1D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ftr" idx="11"/>
          </p:nvPr>
        </p:nvSpPr>
        <p:spPr>
          <a:xfrm>
            <a:off x="1600200" y="6513669"/>
            <a:ext cx="3907463" cy="2743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300" b="0" i="0" u="none" strike="noStrike" cap="none" baseline="0">
                <a:solidFill>
                  <a:srgbClr val="CCCDC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Obj" type="twoObj">
  <p:cSld name="twoObj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54864" algn="r" rtl="0">
              <a:spcBef>
                <a:spcPts val="0"/>
              </a:spcBef>
              <a:buClr>
                <a:srgbClr val="E8EACA"/>
              </a:buClr>
              <a:buNone/>
              <a:defRPr sz="4600">
                <a:solidFill>
                  <a:srgbClr val="E8EACA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457200" y="1645919"/>
            <a:ext cx="4038599" cy="4526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648200" y="1645919"/>
            <a:ext cx="4038599" cy="4526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dt" idx="10"/>
          </p:nvPr>
        </p:nvSpPr>
        <p:spPr>
          <a:xfrm>
            <a:off x="5562600" y="6400800"/>
            <a:ext cx="3002279" cy="2743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300" b="0" i="0" u="none" strike="noStrike" cap="none" baseline="0">
                <a:solidFill>
                  <a:srgbClr val="CCCDC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ftr" idx="11"/>
          </p:nvPr>
        </p:nvSpPr>
        <p:spPr>
          <a:xfrm>
            <a:off x="1295400" y="6400800"/>
            <a:ext cx="4212264" cy="2743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300" b="0" i="0" u="none" strike="noStrike" cap="none" baseline="0">
                <a:solidFill>
                  <a:srgbClr val="CCCDC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8641079" y="6514567"/>
            <a:ext cx="464288" cy="2743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600" b="0" i="0" u="none" strike="noStrike" cap="none" baseline="0">
                <a:solidFill>
                  <a:srgbClr val="E0E1D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Shape 43"/>
          <p:cNvSpPr/>
          <p:nvPr/>
        </p:nvSpPr>
        <p:spPr>
          <a:xfrm>
            <a:off x="588391" y="1424587"/>
            <a:ext cx="8001000" cy="91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TxTwoObj" type="twoTxTwoObj">
  <p:cSld name="twoTxTwoObj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/>
        </p:nvSpPr>
        <p:spPr>
          <a:xfrm>
            <a:off x="616743" y="2165216"/>
            <a:ext cx="3749040" cy="91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b" anchorCtr="0">
            <a:spAutoFit/>
          </a:bodyPr>
          <a:lstStyle/>
          <a:p>
            <a:endParaRPr/>
          </a:p>
        </p:txBody>
      </p:sp>
      <p:sp>
        <p:nvSpPr>
          <p:cNvPr id="46" name="Shape 46"/>
          <p:cNvSpPr/>
          <p:nvPr/>
        </p:nvSpPr>
        <p:spPr>
          <a:xfrm>
            <a:off x="4800600" y="2165216"/>
            <a:ext cx="3749040" cy="91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b" anchorCtr="0">
            <a:spAutoFit/>
          </a:bodyPr>
          <a:lstStyle/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457200" y="25194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91440" indent="-2539" algn="l" rtl="0">
              <a:spcBef>
                <a:spcPts val="0"/>
              </a:spcBef>
              <a:buNone/>
              <a:defRPr sz="2200" b="0" cap="small" baseline="0"/>
            </a:lvl1pPr>
            <a:lvl2pPr rtl="0">
              <a:buNone/>
              <a:defRPr sz="2000" b="1"/>
            </a:lvl2pPr>
            <a:lvl3pPr rtl="0">
              <a:buNone/>
              <a:defRPr sz="1800" b="1"/>
            </a:lvl3pPr>
            <a:lvl4pPr rtl="0">
              <a:buNone/>
              <a:defRPr sz="1600" b="1"/>
            </a:lvl4pPr>
            <a:lvl5pPr rtl="0">
              <a:buNone/>
              <a:defRPr sz="1600" b="1"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2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91440" indent="-2539" algn="l" rtl="0">
              <a:spcBef>
                <a:spcPts val="0"/>
              </a:spcBef>
              <a:buNone/>
              <a:defRPr sz="2200" b="0" cap="small" baseline="0"/>
            </a:lvl1pPr>
            <a:lvl2pPr rtl="0">
              <a:buNone/>
              <a:defRPr sz="2000" b="1"/>
            </a:lvl2pPr>
            <a:lvl3pPr rtl="0">
              <a:buNone/>
              <a:defRPr sz="1800" b="1"/>
            </a:lvl3pPr>
            <a:lvl4pPr rtl="0">
              <a:buNone/>
              <a:defRPr sz="1600" b="1"/>
            </a:lvl4pPr>
            <a:lvl5pPr rtl="0">
              <a:buNone/>
              <a:defRPr sz="1600" b="1"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3"/>
          </p:nvPr>
        </p:nvSpPr>
        <p:spPr>
          <a:xfrm>
            <a:off x="457200" y="2362200"/>
            <a:ext cx="4040187" cy="3941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2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4"/>
          </p:nvPr>
        </p:nvSpPr>
        <p:spPr>
          <a:xfrm>
            <a:off x="4645025" y="2362200"/>
            <a:ext cx="4041774" cy="3941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2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dt" idx="10"/>
          </p:nvPr>
        </p:nvSpPr>
        <p:spPr>
          <a:xfrm>
            <a:off x="5562600" y="6400800"/>
            <a:ext cx="3002279" cy="2743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300" b="0" i="0" u="none" strike="noStrike" cap="none" baseline="0">
                <a:solidFill>
                  <a:srgbClr val="CCCDC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ftr" idx="11"/>
          </p:nvPr>
        </p:nvSpPr>
        <p:spPr>
          <a:xfrm>
            <a:off x="1295400" y="6400800"/>
            <a:ext cx="4212264" cy="2743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300" b="0" i="0" u="none" strike="noStrike" cap="none" baseline="0">
                <a:solidFill>
                  <a:srgbClr val="CCCDC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8641079" y="6514567"/>
            <a:ext cx="464288" cy="2743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600" b="0" i="0" u="none" strike="noStrike" cap="none" baseline="0">
                <a:solidFill>
                  <a:srgbClr val="E0E1D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>
            <a:off x="457200" y="25321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54864" algn="r" rtl="0">
              <a:spcBef>
                <a:spcPts val="0"/>
              </a:spcBef>
              <a:buClr>
                <a:srgbClr val="E8EACA"/>
              </a:buClr>
              <a:buNone/>
              <a:defRPr sz="4600">
                <a:solidFill>
                  <a:srgbClr val="E8EACA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dt" idx="10"/>
          </p:nvPr>
        </p:nvSpPr>
        <p:spPr>
          <a:xfrm>
            <a:off x="5562600" y="6400800"/>
            <a:ext cx="3002279" cy="2743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300" b="0" i="0" u="none" strike="noStrike" cap="none" baseline="0">
                <a:solidFill>
                  <a:srgbClr val="CCCDC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ftr" idx="11"/>
          </p:nvPr>
        </p:nvSpPr>
        <p:spPr>
          <a:xfrm>
            <a:off x="1295400" y="6400800"/>
            <a:ext cx="4212264" cy="2743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300" b="0" i="0" u="none" strike="noStrike" cap="none" baseline="0">
                <a:solidFill>
                  <a:srgbClr val="CCCDC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8638952" y="6514567"/>
            <a:ext cx="464288" cy="2743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600" b="0" i="0" u="none" strike="noStrike" cap="none" baseline="0">
                <a:solidFill>
                  <a:srgbClr val="E0E1D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Shape 60"/>
          <p:cNvSpPr/>
          <p:nvPr/>
        </p:nvSpPr>
        <p:spPr>
          <a:xfrm>
            <a:off x="588391" y="1424587"/>
            <a:ext cx="8001000" cy="91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dt" idx="10"/>
          </p:nvPr>
        </p:nvSpPr>
        <p:spPr>
          <a:xfrm>
            <a:off x="5562600" y="6400800"/>
            <a:ext cx="3002279" cy="2743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300" b="0" i="0" u="none" strike="noStrike" cap="none" baseline="0">
                <a:solidFill>
                  <a:srgbClr val="CCCDC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ftr" idx="11"/>
          </p:nvPr>
        </p:nvSpPr>
        <p:spPr>
          <a:xfrm>
            <a:off x="1295400" y="6400800"/>
            <a:ext cx="4212264" cy="2743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300" b="0" i="0" u="none" strike="noStrike" cap="none" baseline="0">
                <a:solidFill>
                  <a:srgbClr val="CCCDC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ldNum" idx="12"/>
          </p:nvPr>
        </p:nvSpPr>
        <p:spPr>
          <a:xfrm>
            <a:off x="8638952" y="6514567"/>
            <a:ext cx="464288" cy="2743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600" b="0" i="0" u="none" strike="noStrike" cap="none" baseline="0">
                <a:solidFill>
                  <a:srgbClr val="E0E1D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jTx" type="objTx">
  <p:cSld name="objTx">
    <p:bg>
      <p:bgPr>
        <a:solidFill>
          <a:schemeClr val="dk2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/>
          <p:nvPr/>
        </p:nvSpPr>
        <p:spPr>
          <a:xfrm>
            <a:off x="5057551" y="1057655"/>
            <a:ext cx="3749040" cy="91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4963135" y="304800"/>
            <a:ext cx="3931919" cy="76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algn="r" rtl="0">
              <a:buNone/>
              <a:defRPr sz="2000" b="1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4963135" y="1107559"/>
            <a:ext cx="3931919" cy="1066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r" rtl="0">
              <a:spcBef>
                <a:spcPts val="0"/>
              </a:spcBef>
              <a:buNone/>
              <a:defRPr sz="1400"/>
            </a:lvl1pPr>
            <a:lvl2pPr rtl="0">
              <a:buNone/>
              <a:defRPr sz="1200"/>
            </a:lvl2pPr>
            <a:lvl3pPr rtl="0">
              <a:buNone/>
              <a:defRPr sz="1000"/>
            </a:lvl3pPr>
            <a:lvl4pPr rtl="0">
              <a:buNone/>
              <a:defRPr sz="900"/>
            </a:lvl4pPr>
            <a:lvl5pPr rtl="0">
              <a:buNone/>
              <a:defRPr sz="900"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2"/>
          </p:nvPr>
        </p:nvSpPr>
        <p:spPr>
          <a:xfrm>
            <a:off x="228600" y="2209800"/>
            <a:ext cx="8666456" cy="39776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92608" rtl="0">
              <a:defRPr sz="3200"/>
            </a:lvl1pPr>
            <a:lvl2pPr marL="594360" rtl="0">
              <a:defRPr sz="2800"/>
            </a:lvl2pPr>
            <a:lvl3pPr marL="822960" rtl="0">
              <a:defRPr sz="2400"/>
            </a:lvl3pPr>
            <a:lvl4pPr marL="1051560" rtl="0">
              <a:defRPr sz="2000"/>
            </a:lvl4pPr>
            <a:lvl5pPr marL="1261872" rtl="0">
              <a:defRPr sz="2000"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dt" idx="10"/>
          </p:nvPr>
        </p:nvSpPr>
        <p:spPr>
          <a:xfrm>
            <a:off x="5562600" y="6513669"/>
            <a:ext cx="3002279" cy="2743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300" b="0" i="0" u="none" strike="noStrike" cap="none" baseline="0">
                <a:solidFill>
                  <a:srgbClr val="CCCDC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sldNum" idx="12"/>
          </p:nvPr>
        </p:nvSpPr>
        <p:spPr>
          <a:xfrm>
            <a:off x="8638952" y="6513669"/>
            <a:ext cx="464288" cy="2743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600" b="0" i="0" u="none" strike="noStrike" cap="none" baseline="0">
                <a:solidFill>
                  <a:srgbClr val="E0E1D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1600200" y="6513669"/>
            <a:ext cx="3907463" cy="2743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300" b="0" i="0" u="none" strike="noStrike" cap="none" baseline="0">
                <a:solidFill>
                  <a:srgbClr val="CCCDC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x" type="picTx">
  <p:cSld name="picTx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3040442" y="4724400"/>
            <a:ext cx="5486399" cy="6645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algn="r" rtl="0">
              <a:buNone/>
              <a:defRPr sz="2000" b="1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3040442" y="5388935"/>
            <a:ext cx="5486399" cy="91225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r" rtl="0">
              <a:spcBef>
                <a:spcPts val="0"/>
              </a:spcBef>
              <a:buNone/>
              <a:defRPr sz="1400"/>
            </a:lvl1pPr>
            <a:lvl2pPr rtl="0">
              <a:defRPr sz="1200"/>
            </a:lvl2pPr>
            <a:lvl3pPr rtl="0">
              <a:defRPr sz="1000"/>
            </a:lvl3pPr>
            <a:lvl4pPr rtl="0">
              <a:defRPr sz="900"/>
            </a:lvl4pPr>
            <a:lvl5pPr rtl="0">
              <a:defRPr sz="900"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76" name="Shape 76"/>
          <p:cNvSpPr>
            <a:spLocks noGrp="1"/>
          </p:cNvSpPr>
          <p:nvPr>
            <p:ph type="pic" idx="2"/>
          </p:nvPr>
        </p:nvSpPr>
        <p:spPr>
          <a:xfrm>
            <a:off x="304800" y="249863"/>
            <a:ext cx="8534399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rgbClr val="A2A593">
              <a:alpha val="64705"/>
            </a:srgbClr>
          </a:solidFill>
          <a:ln w="11000" cap="rnd">
            <a:solidFill>
              <a:srgbClr val="B5B9A5">
                <a:alpha val="87843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marL="0" marR="0" indent="0" algn="r" rtl="0">
              <a:buClr>
                <a:srgbClr val="CCCDC3"/>
              </a:buClr>
              <a:buFont typeface="Arial"/>
              <a:buNone/>
              <a:defRPr sz="3200" b="0" i="0" u="none" strike="noStrike" cap="none" baseline="0">
                <a:solidFill>
                  <a:srgbClr val="CCCDC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5562600" y="6509003"/>
            <a:ext cx="3002279" cy="2743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300" b="0" i="0" u="none" strike="noStrike" cap="none" baseline="0">
                <a:solidFill>
                  <a:srgbClr val="CCCDC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sldNum" idx="12"/>
          </p:nvPr>
        </p:nvSpPr>
        <p:spPr>
          <a:xfrm>
            <a:off x="8638952" y="6509003"/>
            <a:ext cx="464288" cy="2743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600" b="0" i="0" u="none" strike="noStrike" cap="none" baseline="0">
                <a:solidFill>
                  <a:srgbClr val="E0E1D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ftr" idx="11"/>
          </p:nvPr>
        </p:nvSpPr>
        <p:spPr>
          <a:xfrm>
            <a:off x="1600200" y="6509003"/>
            <a:ext cx="3907463" cy="2743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300" b="0" i="0" u="none" strike="noStrike" cap="none" baseline="0">
                <a:solidFill>
                  <a:srgbClr val="CCCDC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/>
        </p:nvSpPr>
        <p:spPr>
          <a:xfrm>
            <a:off x="164592" y="147084"/>
            <a:ext cx="8810846" cy="6565391"/>
          </a:xfrm>
          <a:prstGeom prst="round2DiagRect">
            <a:avLst>
              <a:gd name="adj1" fmla="val 11807"/>
              <a:gd name="adj2" fmla="val 0"/>
            </a:avLst>
          </a:prstGeom>
          <a:solidFill>
            <a:srgbClr val="A2A593">
              <a:alpha val="64705"/>
            </a:srgbClr>
          </a:solidFill>
          <a:ln w="11000" cap="rnd">
            <a:solidFill>
              <a:srgbClr val="B5B9A5">
                <a:alpha val="87843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ftr" idx="11"/>
          </p:nvPr>
        </p:nvSpPr>
        <p:spPr>
          <a:xfrm>
            <a:off x="1295400" y="6400800"/>
            <a:ext cx="4212264" cy="2743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300" b="0" i="0" u="none" strike="noStrike" cap="none" baseline="0">
                <a:solidFill>
                  <a:srgbClr val="CCCDC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dt" idx="10"/>
          </p:nvPr>
        </p:nvSpPr>
        <p:spPr>
          <a:xfrm>
            <a:off x="5562600" y="6400800"/>
            <a:ext cx="3002279" cy="2743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300" b="0" i="0" u="none" strike="noStrike" cap="none" baseline="0">
                <a:solidFill>
                  <a:srgbClr val="CCCDC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638952" y="6514567"/>
            <a:ext cx="464288" cy="2743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600" b="0" i="0" u="none" strike="noStrike" cap="none" baseline="0">
                <a:solidFill>
                  <a:srgbClr val="E0E1D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54864" marR="0" indent="-4064" algn="r" rtl="0">
              <a:spcBef>
                <a:spcPts val="0"/>
              </a:spcBef>
              <a:buClr>
                <a:srgbClr val="E8EACA"/>
              </a:buClr>
              <a:buFont typeface="Arial"/>
              <a:buNone/>
              <a:defRPr sz="4600" b="0" i="0" u="none" strike="noStrike" cap="none" baseline="0">
                <a:solidFill>
                  <a:srgbClr val="E8EAC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457200" y="1646236"/>
            <a:ext cx="8229600" cy="4526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92100" marR="0" indent="-206375" algn="l" rtl="0"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640080" marR="0" indent="-144780" algn="l" rtl="0">
              <a:spcBef>
                <a:spcPts val="400"/>
              </a:spcBef>
              <a:buClr>
                <a:schemeClr val="accent2"/>
              </a:buClr>
              <a:buFont typeface="Arial"/>
              <a:buChar char="•"/>
              <a:defRPr sz="2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22960" marR="0" indent="-111760" algn="l" rtl="0">
              <a:spcBef>
                <a:spcPts val="400"/>
              </a:spcBef>
              <a:buClr>
                <a:schemeClr val="accent3"/>
              </a:buClr>
              <a:buFont typeface="Arial"/>
              <a:buChar char="•"/>
              <a:defRPr sz="23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005839" marR="0" indent="-116839" algn="l" rtl="0">
              <a:spcBef>
                <a:spcPts val="400"/>
              </a:spcBef>
              <a:buClr>
                <a:schemeClr val="accent3"/>
              </a:buClr>
              <a:buFont typeface="Arial"/>
              <a:buChar char="•"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188720" marR="0" indent="-112394" algn="l" rtl="0">
              <a:spcBef>
                <a:spcPts val="400"/>
              </a:spcBef>
              <a:buClr>
                <a:schemeClr val="accent3"/>
              </a:buClr>
              <a:buFont typeface="Arial"/>
              <a:buChar char="•"/>
              <a:defRPr sz="19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371600" marR="0" indent="-107950" algn="l" rtl="0">
              <a:spcBef>
                <a:spcPts val="400"/>
              </a:spcBef>
              <a:buClr>
                <a:schemeClr val="accent4"/>
              </a:buClr>
              <a:buFont typeface="Arial"/>
              <a:buChar char="•"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1554480" marR="0" indent="-122555" algn="l" rtl="0">
              <a:spcBef>
                <a:spcPts val="400"/>
              </a:spcBef>
              <a:buClr>
                <a:schemeClr val="accent4"/>
              </a:buClr>
              <a:buFont typeface="Arial"/>
              <a:buChar char="•"/>
              <a:defRPr sz="1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737360" marR="0" indent="-114935" algn="l" rtl="0">
              <a:spcBef>
                <a:spcPts val="400"/>
              </a:spcBef>
              <a:buClr>
                <a:schemeClr val="accent4"/>
              </a:buClr>
              <a:buFont typeface="Arial"/>
              <a:buChar char="•"/>
              <a:defRPr sz="1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920240" marR="0" indent="-120014" algn="l" rtl="0">
              <a:spcBef>
                <a:spcPts val="400"/>
              </a:spcBef>
              <a:buClr>
                <a:schemeClr val="accent4"/>
              </a:buClr>
              <a:buFont typeface="Arial"/>
              <a:buChar char="•"/>
              <a:defRPr sz="1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ctrTitle"/>
          </p:nvPr>
        </p:nvSpPr>
        <p:spPr>
          <a:xfrm>
            <a:off x="464233" y="381001"/>
            <a:ext cx="8229600" cy="2209799"/>
          </a:xfrm>
          <a:prstGeom prst="rect">
            <a:avLst/>
          </a:prstGeom>
          <a:noFill/>
          <a:ln>
            <a:noFill/>
          </a:ln>
        </p:spPr>
        <p:txBody>
          <a:bodyPr lIns="45700" tIns="45700" rIns="228600" bIns="45700" anchor="b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buClr>
                <a:srgbClr val="E8EACA"/>
              </a:buClr>
              <a:buSzPct val="25000"/>
              <a:buFont typeface="Arial"/>
              <a:buNone/>
            </a:pPr>
            <a:r>
              <a:rPr lang="x-none" sz="4800" b="0" i="0" u="none" strike="noStrike" cap="none" baseline="0">
                <a:solidFill>
                  <a:srgbClr val="E8EACA"/>
                </a:solidFill>
                <a:latin typeface="Arial"/>
                <a:ea typeface="Arial"/>
                <a:cs typeface="Arial"/>
                <a:sym typeface="Arial"/>
              </a:rPr>
              <a:t>主題:</a:t>
            </a:r>
            <a:r>
              <a:rPr lang="x-none"/>
              <a:t>躲避球遊戲</a:t>
            </a:r>
          </a:p>
        </p:txBody>
      </p:sp>
      <p:sp>
        <p:nvSpPr>
          <p:cNvPr id="94" name="Shape 94"/>
          <p:cNvSpPr txBox="1"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908174"/>
          </a:xfrm>
          <a:prstGeom prst="rect">
            <a:avLst/>
          </a:prstGeom>
          <a:noFill/>
          <a:ln>
            <a:noFill/>
          </a:ln>
        </p:spPr>
        <p:txBody>
          <a:bodyPr lIns="45700" tIns="45700" rIns="24687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accent1"/>
              </a:buClr>
              <a:buSzPct val="25000"/>
              <a:buFont typeface="Arial"/>
              <a:buNone/>
            </a:pPr>
            <a:r>
              <a:rPr lang="x-none" sz="2950" b="0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組別 :     第 三 組</a:t>
            </a:r>
          </a:p>
          <a:p>
            <a:pPr marL="0" marR="0" lvl="0" indent="0" algn="r" rtl="0">
              <a:spcBef>
                <a:spcPts val="0"/>
              </a:spcBef>
              <a:buClr>
                <a:schemeClr val="accent1"/>
              </a:buClr>
              <a:buSzPct val="25000"/>
              <a:buFont typeface="Arial"/>
              <a:buNone/>
            </a:pPr>
            <a:r>
              <a:rPr lang="x-none" sz="2950" b="0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組長 :   BN98044    </a:t>
            </a:r>
            <a:r>
              <a:rPr lang="x-none" sz="2950" b="0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張</a:t>
            </a:r>
            <a:r>
              <a:rPr lang="zh-TW" altLang="en-US" sz="2950" b="0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原</a:t>
            </a:r>
            <a:r>
              <a:rPr lang="x-none" sz="2950" b="0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彬</a:t>
            </a:r>
            <a:endParaRPr lang="x-none" sz="2950" b="0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spcBef>
                <a:spcPts val="0"/>
              </a:spcBef>
              <a:buClr>
                <a:schemeClr val="accent1"/>
              </a:buClr>
              <a:buSzPct val="25000"/>
              <a:buFont typeface="Arial"/>
              <a:buNone/>
            </a:pPr>
            <a:r>
              <a:rPr lang="x-none" sz="2950" b="0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組 員:   BN98027    謝子皓</a:t>
            </a:r>
          </a:p>
          <a:p>
            <a:pPr marL="0" marR="0" lvl="0" indent="0" algn="r" rtl="0">
              <a:spcBef>
                <a:spcPts val="0"/>
              </a:spcBef>
              <a:buClr>
                <a:schemeClr val="accent1"/>
              </a:buClr>
              <a:buSzPct val="25000"/>
              <a:buFont typeface="Arial"/>
              <a:buNone/>
            </a:pPr>
            <a:r>
              <a:rPr lang="x-none" sz="2950" b="0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組員:    BN98048    李偉傑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>
            <a:spLocks noGrp="1"/>
          </p:cNvSpPr>
          <p:nvPr>
            <p:ph type="title"/>
          </p:nvPr>
        </p:nvSpPr>
        <p:spPr>
          <a:xfrm>
            <a:off x="722375" y="498229"/>
            <a:ext cx="4429500" cy="57173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algn="l" rtl="0">
              <a:buNone/>
            </a:pPr>
            <a:r>
              <a:rPr lang="x-none">
                <a:solidFill>
                  <a:srgbClr val="000000"/>
                </a:solidFill>
              </a:rPr>
              <a:t>Ball.java</a:t>
            </a:r>
          </a:p>
          <a:p>
            <a:endParaRPr/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800">
                <a:solidFill>
                  <a:srgbClr val="84CC89"/>
                </a:solidFill>
              </a:rPr>
              <a:t>public void move(int w,int h,Bar bar){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800">
                <a:solidFill>
                  <a:srgbClr val="84CC89"/>
                </a:solidFill>
              </a:rPr>
              <a:t>x+=vx;</a:t>
            </a:r>
          </a:p>
          <a:p>
            <a:pPr marL="0" lvl="0" indent="38100" algn="l" rtl="0">
              <a:lnSpc>
                <a:spcPct val="115000"/>
              </a:lnSpc>
              <a:buNone/>
            </a:pPr>
            <a:r>
              <a:rPr lang="x-none" sz="1800">
                <a:solidFill>
                  <a:srgbClr val="84CC89"/>
                </a:solidFill>
              </a:rPr>
              <a:t>y+=vy;</a:t>
            </a:r>
          </a:p>
          <a:p>
            <a:pPr marL="0" lvl="0" indent="38100" algn="l" rtl="0">
              <a:lnSpc>
                <a:spcPct val="115000"/>
              </a:lnSpc>
              <a:buNone/>
            </a:pPr>
            <a:r>
              <a:rPr lang="x-none" sz="1800">
                <a:solidFill>
                  <a:srgbClr val="84CC89"/>
                </a:solidFill>
              </a:rPr>
              <a:t>//微調</a:t>
            </a:r>
          </a:p>
          <a:p>
            <a:pPr marL="0" lvl="0" indent="38100" algn="l" rtl="0">
              <a:lnSpc>
                <a:spcPct val="115000"/>
              </a:lnSpc>
              <a:buNone/>
            </a:pPr>
            <a:r>
              <a:rPr lang="x-none" sz="1800">
                <a:solidFill>
                  <a:srgbClr val="84CC89"/>
                </a:solidFill>
              </a:rPr>
              <a:t>//反彈 1.vx = -vx 2. vy = -vy</a:t>
            </a:r>
          </a:p>
          <a:p>
            <a:pPr marL="0" lvl="0" indent="38100" algn="l" rtl="0">
              <a:lnSpc>
                <a:spcPct val="115000"/>
              </a:lnSpc>
              <a:buNone/>
            </a:pPr>
            <a:r>
              <a:rPr lang="x-none" sz="1800">
                <a:solidFill>
                  <a:srgbClr val="84CC89"/>
                </a:solidFill>
              </a:rPr>
              <a:t>if(x-r&lt;0){x=r; vx=-vx;}</a:t>
            </a:r>
          </a:p>
          <a:p>
            <a:pPr marL="0" lvl="0" indent="38100" algn="l" rtl="0">
              <a:lnSpc>
                <a:spcPct val="115000"/>
              </a:lnSpc>
              <a:buNone/>
            </a:pPr>
            <a:r>
              <a:rPr lang="x-none" sz="1800">
                <a:solidFill>
                  <a:srgbClr val="84CC89"/>
                </a:solidFill>
              </a:rPr>
              <a:t>else if(x+r&gt;w){x=w-r; vx=-vx;}</a:t>
            </a:r>
          </a:p>
          <a:p>
            <a:pPr marL="0" lvl="0" indent="38100" algn="l" rtl="0">
              <a:lnSpc>
                <a:spcPct val="115000"/>
              </a:lnSpc>
              <a:buNone/>
            </a:pPr>
            <a:r>
              <a:rPr lang="x-none" sz="1800">
                <a:solidFill>
                  <a:srgbClr val="84CC89"/>
                </a:solidFill>
              </a:rPr>
              <a:t>if(y-r&lt;0){y=r; vy=-vy;}</a:t>
            </a:r>
          </a:p>
          <a:p>
            <a:pPr marL="0" lvl="0" indent="38100" algn="l" rtl="0">
              <a:lnSpc>
                <a:spcPct val="115000"/>
              </a:lnSpc>
              <a:buNone/>
            </a:pPr>
            <a:r>
              <a:rPr lang="x-none" sz="1800">
                <a:solidFill>
                  <a:srgbClr val="84CC89"/>
                </a:solidFill>
              </a:rPr>
              <a:t>else if(y+r&gt;h){y=h-r; vy=-vy;}</a:t>
            </a:r>
          </a:p>
          <a:p>
            <a:pPr marL="0" lvl="0" indent="38100" algn="l" rtl="0">
              <a:lnSpc>
                <a:spcPct val="115000"/>
              </a:lnSpc>
              <a:buNone/>
            </a:pPr>
            <a:r>
              <a:rPr lang="x-none" sz="1800">
                <a:solidFill>
                  <a:srgbClr val="84CC89"/>
                </a:solidFill>
              </a:rPr>
              <a:t>   	 </a:t>
            </a:r>
          </a:p>
          <a:p>
            <a:pPr marL="0" lvl="0" indent="38100" algn="l" rtl="0">
              <a:lnSpc>
                <a:spcPct val="115000"/>
              </a:lnSpc>
              <a:buNone/>
            </a:pPr>
            <a:r>
              <a:rPr lang="x-none" sz="1800">
                <a:solidFill>
                  <a:srgbClr val="84CC89"/>
                </a:solidFill>
              </a:rPr>
              <a:t>if(isCollision(bar)==true){</a:t>
            </a:r>
          </a:p>
          <a:p>
            <a:pPr marL="0" lvl="0" indent="38100" algn="l" rtl="0">
              <a:lnSpc>
                <a:spcPct val="115000"/>
              </a:lnSpc>
              <a:buNone/>
            </a:pPr>
            <a:r>
              <a:rPr lang="x-none" sz="1800">
                <a:solidFill>
                  <a:srgbClr val="84CC89"/>
                </a:solidFill>
              </a:rPr>
              <a:t>vy=-vy;</a:t>
            </a:r>
          </a:p>
          <a:p>
            <a:pPr marL="0" lvl="0" indent="38100" algn="l" rtl="0">
              <a:lnSpc>
                <a:spcPct val="115000"/>
              </a:lnSpc>
              <a:buNone/>
            </a:pPr>
            <a:r>
              <a:rPr lang="x-none" sz="1800">
                <a:solidFill>
                  <a:srgbClr val="84CC89"/>
                </a:solidFill>
              </a:rPr>
              <a:t>vx=-vx;</a:t>
            </a:r>
          </a:p>
          <a:p>
            <a:pPr marL="0" lvl="0" indent="38100" algn="l" rtl="0">
              <a:lnSpc>
                <a:spcPct val="115000"/>
              </a:lnSpc>
              <a:buNone/>
            </a:pPr>
            <a:r>
              <a:rPr lang="x-none" sz="1800">
                <a:solidFill>
                  <a:srgbClr val="84CC89"/>
                </a:solidFill>
              </a:rPr>
              <a:t> }}</a:t>
            </a:r>
          </a:p>
        </p:txBody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5159102" y="2070974"/>
            <a:ext cx="3273900" cy="40290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algn="l" rtl="0">
              <a:buNone/>
            </a:pPr>
            <a:r>
              <a:rPr lang="x-none" sz="2400"/>
              <a:t>這是將球的路徑計算出來的程式碼。</a:t>
            </a:r>
          </a:p>
          <a:p>
            <a:endParaRPr/>
          </a:p>
          <a:p>
            <a:endParaRPr/>
          </a:p>
          <a:p>
            <a:pPr lvl="0" algn="l" rtl="0">
              <a:buNone/>
            </a:pPr>
            <a:r>
              <a:rPr lang="x-none" sz="2400"/>
              <a:t>而下方則是當球碰到</a:t>
            </a:r>
            <a:r>
              <a:rPr lang="x-none" sz="2400">
                <a:solidFill>
                  <a:srgbClr val="FF0000"/>
                </a:solidFill>
              </a:rPr>
              <a:t>Bar</a:t>
            </a:r>
            <a:r>
              <a:rPr lang="x-none" sz="2400">
                <a:solidFill>
                  <a:srgbClr val="FFFFFF"/>
                </a:solidFill>
              </a:rPr>
              <a:t>後的反應，原本預計是被碰到後結束但是技術上的不足，所以暫時是碰到後</a:t>
            </a:r>
            <a:r>
              <a:rPr lang="x-none" sz="2400">
                <a:solidFill>
                  <a:srgbClr val="0000FF"/>
                </a:solidFill>
              </a:rPr>
              <a:t>Ball</a:t>
            </a:r>
            <a:r>
              <a:rPr lang="x-none" sz="2400">
                <a:solidFill>
                  <a:srgbClr val="FFFFFF"/>
                </a:solidFill>
              </a:rPr>
              <a:t>被彈開。</a:t>
            </a:r>
          </a:p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/>
          <p:nvPr/>
        </p:nvSpPr>
        <p:spPr>
          <a:xfrm>
            <a:off x="814308" y="1222670"/>
            <a:ext cx="3028020" cy="4764093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57" name="Shape 157"/>
          <p:cNvSpPr txBox="1"/>
          <p:nvPr/>
        </p:nvSpPr>
        <p:spPr>
          <a:xfrm>
            <a:off x="2782953" y="299994"/>
            <a:ext cx="3281699" cy="725099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 lvl="0" algn="ctr">
              <a:buNone/>
            </a:pPr>
            <a:r>
              <a:rPr lang="x-none" sz="3600" b="1">
                <a:solidFill>
                  <a:srgbClr val="BF9000"/>
                </a:solidFill>
              </a:rPr>
              <a:t>遊戲畫面</a:t>
            </a:r>
          </a:p>
        </p:txBody>
      </p:sp>
      <p:sp>
        <p:nvSpPr>
          <p:cNvPr id="158" name="Shape 158"/>
          <p:cNvSpPr/>
          <p:nvPr/>
        </p:nvSpPr>
        <p:spPr>
          <a:xfrm>
            <a:off x="4951298" y="1208729"/>
            <a:ext cx="3264153" cy="4791974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159" name="Shape 159"/>
          <p:cNvSpPr txBox="1"/>
          <p:nvPr/>
        </p:nvSpPr>
        <p:spPr>
          <a:xfrm>
            <a:off x="1118425" y="6280350"/>
            <a:ext cx="2236799" cy="2949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 algn="ctr">
              <a:buNone/>
            </a:pPr>
            <a:r>
              <a:rPr lang="x-none">
                <a:solidFill>
                  <a:srgbClr val="FFFFFF"/>
                </a:solidFill>
              </a:rPr>
              <a:t>(五顆球)</a:t>
            </a:r>
          </a:p>
        </p:txBody>
      </p:sp>
      <p:sp>
        <p:nvSpPr>
          <p:cNvPr id="160" name="Shape 160"/>
          <p:cNvSpPr txBox="1"/>
          <p:nvPr/>
        </p:nvSpPr>
        <p:spPr>
          <a:xfrm>
            <a:off x="5753724" y="6304950"/>
            <a:ext cx="1659299" cy="2457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 algn="ctr">
              <a:buNone/>
            </a:pPr>
            <a:r>
              <a:rPr lang="x-none">
                <a:solidFill>
                  <a:srgbClr val="FFFFFF"/>
                </a:solidFill>
              </a:rPr>
              <a:t>(十顆球)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>
            <a:spLocks noGrp="1"/>
          </p:cNvSpPr>
          <p:nvPr>
            <p:ph type="title"/>
          </p:nvPr>
        </p:nvSpPr>
        <p:spPr>
          <a:xfrm>
            <a:off x="685800" y="350729"/>
            <a:ext cx="7772400" cy="12191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algn="ctr">
              <a:buNone/>
            </a:pPr>
            <a:r>
              <a:rPr lang="x-none" sz="4800">
                <a:solidFill>
                  <a:srgbClr val="000000"/>
                </a:solidFill>
              </a:rPr>
              <a:t>後記</a:t>
            </a:r>
          </a:p>
        </p:txBody>
      </p:sp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722312" y="1505606"/>
            <a:ext cx="7772400" cy="50981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algn="l" rtl="0">
              <a:buNone/>
            </a:pPr>
            <a:r>
              <a:rPr lang="x-none"/>
              <a:t>這次時間比較短所以程式做得比較匆忙，還有很多構想沒有做成。</a:t>
            </a:r>
          </a:p>
          <a:p>
            <a:endParaRPr/>
          </a:p>
          <a:p>
            <a:pPr lvl="0" algn="l" rtl="0">
              <a:buNone/>
            </a:pPr>
            <a:r>
              <a:rPr lang="x-none"/>
              <a:t>例如：記分、開始選單、重新開始、改變圖像...等。</a:t>
            </a:r>
          </a:p>
          <a:p>
            <a:endParaRPr/>
          </a:p>
          <a:p>
            <a:pPr lvl="0" algn="l" rtl="0">
              <a:buNone/>
            </a:pPr>
            <a:r>
              <a:rPr lang="x-none"/>
              <a:t>有部分的程式完成一半，或者還沒有任何的頭緒下，期末就到了。</a:t>
            </a:r>
          </a:p>
          <a:p>
            <a:endParaRPr/>
          </a:p>
          <a:p>
            <a:pPr lvl="0" algn="l" rtl="0">
              <a:buNone/>
            </a:pPr>
            <a:r>
              <a:rPr lang="x-none"/>
              <a:t>中間程式雖然是用老師已經寫好的範本，不過在改造的過程中，許多的程式都不相容必須自己重新在去測試/整合，並且挑出BUG。</a:t>
            </a:r>
          </a:p>
          <a:p>
            <a:endParaRPr/>
          </a:p>
          <a:p>
            <a:pPr lvl="0" algn="l" rtl="0">
              <a:buNone/>
            </a:pPr>
            <a:r>
              <a:rPr lang="x-none"/>
              <a:t>也體認到了...模擬器很多方面還是十分不方便，如果可以學會匯出到平板電腦或手機上測試會比較容易些。</a:t>
            </a:r>
          </a:p>
          <a:p>
            <a:endParaRPr/>
          </a:p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722312" y="2279906"/>
            <a:ext cx="7772400" cy="25173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algn="ctr">
              <a:buNone/>
            </a:pPr>
            <a:r>
              <a:rPr lang="x-none" sz="6000" b="1" i="1">
                <a:solidFill>
                  <a:srgbClr val="A4C2F4"/>
                </a:solidFill>
              </a:rPr>
              <a:t>謝謝觀賞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/>
        </p:nvSpPr>
        <p:spPr>
          <a:xfrm>
            <a:off x="123300" y="1775173"/>
            <a:ext cx="8897400" cy="3657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首先,我們決定要做這</a:t>
            </a:r>
            <a:r>
              <a:rPr lang="x-none" sz="2400">
                <a:solidFill>
                  <a:schemeClr val="lt1"/>
                </a:solidFill>
              </a:rPr>
              <a:t>躲避</a:t>
            </a:r>
            <a:r>
              <a:rPr lang="x-none"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球是因為</a:t>
            </a:r>
            <a:r>
              <a:rPr lang="x-none" sz="2400">
                <a:solidFill>
                  <a:schemeClr val="lt1"/>
                </a:solidFill>
              </a:rPr>
              <a:t>將我們所學，所會的變成成果展示出來。</a:t>
            </a:r>
          </a:p>
          <a:p>
            <a:endParaRPr/>
          </a:p>
          <a:p>
            <a:pPr marL="0" marR="0" lvl="0" indent="0" algn="l" rtl="0">
              <a:buSzPct val="25000"/>
              <a:buNone/>
            </a:pPr>
            <a:r>
              <a:rPr lang="x-none" sz="2400">
                <a:solidFill>
                  <a:schemeClr val="lt1"/>
                </a:solidFill>
              </a:rPr>
              <a:t>我們選擇了彈彈球以及打磚塊這兩項已經學過的專題，融合改良成為一種新的遊戲。</a:t>
            </a:r>
          </a:p>
          <a:p>
            <a:endParaRPr/>
          </a:p>
          <a:p>
            <a:pPr marL="0" marR="0" lvl="0" indent="0" algn="l" rtl="0">
              <a:buSzPct val="25000"/>
              <a:buNone/>
            </a:pPr>
            <a:r>
              <a:rPr lang="x-none" sz="2400">
                <a:solidFill>
                  <a:schemeClr val="lt1"/>
                </a:solidFill>
              </a:rPr>
              <a:t>並且從中學習到新的知識。</a:t>
            </a:r>
          </a:p>
        </p:txBody>
      </p:sp>
      <p:sp>
        <p:nvSpPr>
          <p:cNvPr id="100" name="Shape 100"/>
          <p:cNvSpPr txBox="1"/>
          <p:nvPr/>
        </p:nvSpPr>
        <p:spPr>
          <a:xfrm>
            <a:off x="2415000" y="626800"/>
            <a:ext cx="4313999" cy="970799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 lvl="0" algn="ctr">
              <a:buNone/>
            </a:pPr>
            <a:r>
              <a:rPr lang="x-none" sz="4800">
                <a:solidFill>
                  <a:srgbClr val="674EA7"/>
                </a:solidFill>
              </a:rPr>
              <a:t>前言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/>
          <p:nvPr/>
        </p:nvSpPr>
        <p:spPr>
          <a:xfrm>
            <a:off x="214282" y="428604"/>
            <a:ext cx="8786842" cy="7078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首先先來從基礎的程式碼再一次介紹起,以下先介紹</a:t>
            </a:r>
            <a:r>
              <a:rPr lang="x-none" sz="2000">
                <a:solidFill>
                  <a:srgbClr val="FFFF00"/>
                </a:solidFill>
              </a:rPr>
              <a:t>躲避</a:t>
            </a:r>
            <a:r>
              <a:rPr lang="x-none" sz="20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球</a:t>
            </a:r>
            <a:r>
              <a:rPr lang="x-none"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的相關程式碼解說:</a:t>
            </a:r>
          </a:p>
        </p:txBody>
      </p:sp>
      <p:sp>
        <p:nvSpPr>
          <p:cNvPr id="106" name="Shape 106"/>
          <p:cNvSpPr txBox="1"/>
          <p:nvPr/>
        </p:nvSpPr>
        <p:spPr>
          <a:xfrm>
            <a:off x="291249" y="1291337"/>
            <a:ext cx="8291999" cy="3430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3600"/>
              <a:t>GameView.java</a:t>
            </a:r>
          </a:p>
          <a:p>
            <a:endParaRPr/>
          </a:p>
          <a:p>
            <a:endParaRPr/>
          </a:p>
          <a:p>
            <a:pPr marL="0" marR="0" lvl="0" indent="0" algn="l" rtl="0">
              <a:buSzPct val="25000"/>
              <a:buNone/>
            </a:pPr>
            <a:r>
              <a:rPr lang="x-none" sz="1800">
                <a:solidFill>
                  <a:srgbClr val="CFE2F3"/>
                </a:solidFill>
              </a:rPr>
              <a:t>private Ball b1=new Ball(160,240,10,4,10,Color.BLUE);</a:t>
            </a:r>
          </a:p>
          <a:p>
            <a:pPr marL="0" marR="0" lvl="0" indent="0" algn="l" rtl="0">
              <a:buSzPct val="25000"/>
              <a:buNone/>
            </a:pPr>
            <a:r>
              <a:rPr lang="x-none" sz="1800">
                <a:solidFill>
                  <a:srgbClr val="CFE2F3"/>
                </a:solidFill>
              </a:rPr>
              <a:t>private Ball b2=new Ball(100,50,10,-10,16,Color.BLUE);</a:t>
            </a:r>
          </a:p>
          <a:p>
            <a:pPr marL="0" marR="0" lvl="0" indent="0" algn="l" rtl="0">
              <a:buSzPct val="25000"/>
              <a:buNone/>
            </a:pPr>
            <a:r>
              <a:rPr lang="x-none" sz="1800">
                <a:solidFill>
                  <a:srgbClr val="CFE2F3"/>
                </a:solidFill>
              </a:rPr>
              <a:t>private Ball b3=new Ball(200,150,10,12,-10,Color.BLUE);</a:t>
            </a:r>
          </a:p>
          <a:p>
            <a:pPr marL="0" marR="0" lvl="0" indent="0" algn="l" rtl="0">
              <a:buSzPct val="25000"/>
              <a:buNone/>
            </a:pPr>
            <a:r>
              <a:rPr lang="x-none" sz="1800">
                <a:solidFill>
                  <a:srgbClr val="CFE2F3"/>
                </a:solidFill>
              </a:rPr>
              <a:t>private Ball b4=new Ball(40,200,10,10,-18,Color.BLUE);</a:t>
            </a:r>
          </a:p>
          <a:p>
            <a:pPr marL="0" marR="0" lvl="0" indent="0" algn="l" rtl="0">
              <a:buSzPct val="25000"/>
              <a:buNone/>
            </a:pPr>
            <a:r>
              <a:rPr lang="x-none" sz="1800">
                <a:solidFill>
                  <a:srgbClr val="CFE2F3"/>
                </a:solidFill>
              </a:rPr>
              <a:t>private Ball b5=new Ball(300,10,10,17,10,Color.BLUE);</a:t>
            </a:r>
          </a:p>
          <a:p>
            <a:endParaRPr/>
          </a:p>
          <a:p>
            <a:pPr marL="0" marR="0" lvl="0" indent="0" algn="l" rtl="0">
              <a:buSzPct val="25000"/>
              <a:buNone/>
            </a:pPr>
            <a:r>
              <a:rPr lang="x-none" sz="1800">
                <a:solidFill>
                  <a:srgbClr val="CFE2F3"/>
                </a:solidFill>
              </a:rPr>
              <a:t>private Bar bar=new Bar(200, 200, 25,25,Color.RED);</a:t>
            </a:r>
          </a:p>
        </p:txBody>
      </p:sp>
      <p:sp>
        <p:nvSpPr>
          <p:cNvPr id="107" name="Shape 107"/>
          <p:cNvSpPr txBox="1"/>
          <p:nvPr/>
        </p:nvSpPr>
        <p:spPr>
          <a:xfrm>
            <a:off x="406133" y="4389058"/>
            <a:ext cx="7926300" cy="19556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此段程式碼會</a:t>
            </a:r>
            <a:r>
              <a:rPr lang="x-none" sz="2400">
                <a:solidFill>
                  <a:schemeClr val="lt1"/>
                </a:solidFill>
              </a:rPr>
              <a:t>宣告</a:t>
            </a:r>
            <a:r>
              <a:rPr lang="x-none"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到底要生成多少顆球</a:t>
            </a:r>
            <a:r>
              <a:rPr lang="x-none" sz="2400">
                <a:solidFill>
                  <a:schemeClr val="lt1"/>
                </a:solidFill>
              </a:rPr>
              <a:t>，</a:t>
            </a:r>
            <a:r>
              <a:rPr lang="x-none"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包括球的顏色、</a:t>
            </a:r>
            <a:r>
              <a:rPr lang="x-none" sz="2400">
                <a:solidFill>
                  <a:schemeClr val="lt1"/>
                </a:solidFill>
              </a:rPr>
              <a:t>大</a:t>
            </a:r>
            <a:r>
              <a:rPr lang="x-none"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小以及方向</a:t>
            </a:r>
            <a:r>
              <a:rPr lang="x-none" sz="2400">
                <a:solidFill>
                  <a:schemeClr val="lt1"/>
                </a:solidFill>
              </a:rPr>
              <a:t>。</a:t>
            </a:r>
          </a:p>
          <a:p>
            <a:endParaRPr/>
          </a:p>
          <a:p>
            <a:pPr marL="0" marR="0" lvl="0" indent="0" algn="l" rtl="0">
              <a:buSzPct val="25000"/>
              <a:buNone/>
            </a:pPr>
            <a:r>
              <a:rPr lang="x-none" sz="2400">
                <a:solidFill>
                  <a:schemeClr val="lt1"/>
                </a:solidFill>
              </a:rPr>
              <a:t>另外還有玩家能控制的</a:t>
            </a:r>
            <a:r>
              <a:rPr lang="x-none" sz="2400">
                <a:solidFill>
                  <a:srgbClr val="FF0000"/>
                </a:solidFill>
              </a:rPr>
              <a:t>Bar</a:t>
            </a:r>
            <a:r>
              <a:rPr lang="x-none" sz="2400">
                <a:solidFill>
                  <a:schemeClr val="lt1"/>
                </a:solidFill>
              </a:rPr>
              <a:t>的起始位置以及大小和顏色。</a:t>
            </a:r>
          </a:p>
        </p:txBody>
      </p:sp>
      <p:sp>
        <p:nvSpPr>
          <p:cNvPr id="108" name="Shape 108"/>
          <p:cNvSpPr txBox="1"/>
          <p:nvPr/>
        </p:nvSpPr>
        <p:spPr>
          <a:xfrm>
            <a:off x="793231" y="2853637"/>
            <a:ext cx="18600" cy="12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title"/>
          </p:nvPr>
        </p:nvSpPr>
        <p:spPr>
          <a:xfrm>
            <a:off x="760473" y="349050"/>
            <a:ext cx="4085399" cy="61598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buNone/>
            </a:pPr>
            <a:r>
              <a:rPr lang="x-none" sz="1800" b="0">
                <a:solidFill>
                  <a:srgbClr val="F1C232"/>
                </a:solidFill>
              </a:rPr>
              <a:t>new Thread(){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800" b="0">
                <a:solidFill>
                  <a:srgbClr val="F1C232"/>
                </a:solidFill>
              </a:rPr>
              <a:t>@Override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800" b="0">
                <a:solidFill>
                  <a:srgbClr val="F1C232"/>
                </a:solidFill>
              </a:rPr>
              <a:t>public void run() {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800" b="0">
                <a:solidFill>
                  <a:srgbClr val="F1C232"/>
                </a:solidFill>
              </a:rPr>
              <a:t>while(true){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800" b="0">
                <a:solidFill>
                  <a:srgbClr val="F1C232"/>
                </a:solidFill>
              </a:rPr>
              <a:t>b1.move(width, height,bar);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800" b="0">
                <a:solidFill>
                  <a:srgbClr val="F1C232"/>
                </a:solidFill>
              </a:rPr>
              <a:t>b2.move(width, height,bar);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800" b="0">
                <a:solidFill>
                  <a:srgbClr val="F1C232"/>
                </a:solidFill>
              </a:rPr>
              <a:t>b3.move(width, height,bar);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800" b="0">
                <a:solidFill>
                  <a:srgbClr val="F1C232"/>
                </a:solidFill>
              </a:rPr>
              <a:t>b4.move(width, height,bar);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800" b="0">
                <a:solidFill>
                  <a:srgbClr val="F1C232"/>
                </a:solidFill>
              </a:rPr>
              <a:t>b5.move(width, height,bar);</a:t>
            </a:r>
          </a:p>
          <a:p>
            <a:endParaRPr/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800" b="0">
                <a:solidFill>
                  <a:srgbClr val="F1C232"/>
                </a:solidFill>
              </a:rPr>
              <a:t>GameView.this.postInvalidate();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800" b="0">
                <a:solidFill>
                  <a:srgbClr val="F1C232"/>
                </a:solidFill>
              </a:rPr>
              <a:t>try {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800" b="0">
                <a:solidFill>
                  <a:srgbClr val="F1C232"/>
                </a:solidFill>
              </a:rPr>
              <a:t>sleep(30);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800" b="0">
                <a:solidFill>
                  <a:srgbClr val="F1C232"/>
                </a:solidFill>
              </a:rPr>
              <a:t>} catch (InterruptedException e) {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800" b="0">
                <a:solidFill>
                  <a:srgbClr val="F1C232"/>
                </a:solidFill>
              </a:rPr>
              <a:t>// TODO Auto-generated catch block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800" b="0">
                <a:solidFill>
                  <a:srgbClr val="F1C232"/>
                </a:solidFill>
              </a:rPr>
              <a:t>e.printStackTrace();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800" b="0">
                <a:solidFill>
                  <a:srgbClr val="F1C232"/>
                </a:solidFill>
              </a:rPr>
              <a:t>}}}}.start();</a:t>
            </a:r>
          </a:p>
          <a:p>
            <a:endParaRPr/>
          </a:p>
          <a:p>
            <a:endParaRPr/>
          </a:p>
        </p:txBody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4845873" y="1424525"/>
            <a:ext cx="3102300" cy="3008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algn="l" rtl="0">
              <a:buNone/>
            </a:pPr>
            <a:r>
              <a:rPr lang="x-none" sz="2400">
                <a:solidFill>
                  <a:srgbClr val="FFFFFF"/>
                </a:solidFill>
              </a:rPr>
              <a:t>將球的</a:t>
            </a:r>
            <a:r>
              <a:rPr lang="x-none" sz="2400">
                <a:solidFill>
                  <a:srgbClr val="FFFF00"/>
                </a:solidFill>
              </a:rPr>
              <a:t>X</a:t>
            </a:r>
            <a:r>
              <a:rPr lang="x-none" sz="2400">
                <a:solidFill>
                  <a:srgbClr val="FFFFFF"/>
                </a:solidFill>
              </a:rPr>
              <a:t>與</a:t>
            </a:r>
            <a:r>
              <a:rPr lang="x-none" sz="2400">
                <a:solidFill>
                  <a:srgbClr val="FFFF00"/>
                </a:solidFill>
              </a:rPr>
              <a:t>Y</a:t>
            </a:r>
            <a:r>
              <a:rPr lang="x-none" sz="2400">
                <a:solidFill>
                  <a:srgbClr val="FFFFFF"/>
                </a:solidFill>
              </a:rPr>
              <a:t>與</a:t>
            </a:r>
            <a:r>
              <a:rPr lang="x-none" sz="2400">
                <a:solidFill>
                  <a:srgbClr val="FF0000"/>
                </a:solidFill>
              </a:rPr>
              <a:t>Bar</a:t>
            </a:r>
            <a:r>
              <a:rPr lang="x-none" sz="2400">
                <a:solidFill>
                  <a:srgbClr val="FFFFFF"/>
                </a:solidFill>
              </a:rPr>
              <a:t>的值傳入副程式中判斷是否有碰撞。</a:t>
            </a:r>
          </a:p>
          <a:p>
            <a:endParaRPr/>
          </a:p>
          <a:p>
            <a:endParaRPr/>
          </a:p>
          <a:p>
            <a:pPr lvl="0" algn="l" rtl="0">
              <a:buNone/>
            </a:pPr>
            <a:r>
              <a:rPr lang="x-none" sz="2400">
                <a:solidFill>
                  <a:srgbClr val="FFFFFF"/>
                </a:solidFill>
              </a:rPr>
              <a:t>還有畫面上的延遲時間跟錯誤判斷。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691562" y="375329"/>
            <a:ext cx="6838500" cy="38246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buNone/>
            </a:pPr>
            <a:r>
              <a:rPr lang="x-none" sz="2400" b="0">
                <a:solidFill>
                  <a:srgbClr val="A4C2F4"/>
                </a:solidFill>
              </a:rPr>
              <a:t>MediaPlayer mu = new MediaPlayer();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2400" b="0">
                <a:solidFill>
                  <a:srgbClr val="A4C2F4"/>
                </a:solidFill>
              </a:rPr>
              <a:t>try {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2400" b="0">
                <a:solidFill>
                  <a:srgbClr val="A4C2F4"/>
                </a:solidFill>
              </a:rPr>
              <a:t>mu.setDataSource("/sdcard/test.mp3");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2400" b="0">
                <a:solidFill>
                  <a:srgbClr val="A4C2F4"/>
                </a:solidFill>
              </a:rPr>
              <a:t>mu.prepare();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2400" b="0">
                <a:solidFill>
                  <a:srgbClr val="A4C2F4"/>
                </a:solidFill>
              </a:rPr>
              <a:t>} catch (IllegalStateException e) {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2400" b="0">
                <a:solidFill>
                  <a:srgbClr val="A4C2F4"/>
                </a:solidFill>
              </a:rPr>
              <a:t>// TODO Auto-generated catch block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2400" b="0">
                <a:solidFill>
                  <a:srgbClr val="A4C2F4"/>
                </a:solidFill>
              </a:rPr>
              <a:t>e.printStackTrace();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2400" b="0">
                <a:solidFill>
                  <a:srgbClr val="A4C2F4"/>
                </a:solidFill>
              </a:rPr>
              <a:t>} catch (IOException e) {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2400" b="0">
                <a:solidFill>
                  <a:srgbClr val="A4C2F4"/>
                </a:solidFill>
              </a:rPr>
              <a:t>// TODO Auto-generated catch block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2400" b="0">
                <a:solidFill>
                  <a:srgbClr val="A4C2F4"/>
                </a:solidFill>
              </a:rPr>
              <a:t>e.printStackTrace();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2400" b="0">
                <a:solidFill>
                  <a:srgbClr val="A4C2F4"/>
                </a:solidFill>
              </a:rPr>
              <a:t>}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2400" b="0">
                <a:solidFill>
                  <a:srgbClr val="A4C2F4"/>
                </a:solidFill>
              </a:rPr>
              <a:t> mu.start();</a:t>
            </a:r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685800" y="5572139"/>
            <a:ext cx="6862800" cy="492412"/>
          </a:xfrm>
          <a:prstGeom prst="rect">
            <a:avLst/>
          </a:prstGeom>
        </p:spPr>
        <p:txBody>
          <a:bodyPr wrap="square" lIns="91425" tIns="91425" rIns="91425" bIns="91425" anchor="t" anchorCtr="0">
            <a:spAutoFit/>
          </a:bodyPr>
          <a:lstStyle/>
          <a:p>
            <a:pPr algn="l">
              <a:buNone/>
            </a:pPr>
            <a:r>
              <a:rPr lang="x-none" dirty="0"/>
              <a:t>音樂播放，用來撥放背景音樂。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/>
          <p:nvPr/>
        </p:nvSpPr>
        <p:spPr>
          <a:xfrm>
            <a:off x="688250" y="303750"/>
            <a:ext cx="6771600" cy="62504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lvl="0" indent="0" rtl="0">
              <a:lnSpc>
                <a:spcPct val="115000"/>
              </a:lnSpc>
              <a:buSzPct val="25000"/>
              <a:buNone/>
            </a:pPr>
            <a:r>
              <a:rPr lang="x-none" sz="2400" b="1">
                <a:solidFill>
                  <a:srgbClr val="FFFFFF"/>
                </a:solidFill>
              </a:rPr>
              <a:t>protected void onDraw(Canvas canvas) {</a:t>
            </a:r>
          </a:p>
          <a:p>
            <a:pPr marL="0" lvl="0" indent="0" rtl="0">
              <a:lnSpc>
                <a:spcPct val="115000"/>
              </a:lnSpc>
              <a:buSzPct val="25000"/>
              <a:buNone/>
            </a:pPr>
            <a:r>
              <a:rPr lang="x-none" sz="2400" b="1">
                <a:solidFill>
                  <a:srgbClr val="FFFFFF"/>
                </a:solidFill>
              </a:rPr>
              <a:t>// TODO Auto-generated method stub</a:t>
            </a:r>
          </a:p>
          <a:p>
            <a:pPr marL="0" lvl="0" indent="0" rtl="0">
              <a:lnSpc>
                <a:spcPct val="115000"/>
              </a:lnSpc>
              <a:buSzPct val="25000"/>
              <a:buNone/>
            </a:pPr>
            <a:r>
              <a:rPr lang="x-none" sz="2400" b="1">
                <a:solidFill>
                  <a:srgbClr val="FFFFFF"/>
                </a:solidFill>
              </a:rPr>
              <a:t>super.onDraw(canvas);</a:t>
            </a:r>
          </a:p>
          <a:p>
            <a:pPr marL="0" lvl="0" indent="0" rtl="0">
              <a:lnSpc>
                <a:spcPct val="115000"/>
              </a:lnSpc>
              <a:buSzPct val="25000"/>
              <a:buNone/>
            </a:pPr>
            <a:r>
              <a:rPr lang="x-none" sz="2400" b="1">
                <a:solidFill>
                  <a:srgbClr val="FFFFFF"/>
                </a:solidFill>
              </a:rPr>
              <a:t>//畫物件</a:t>
            </a:r>
          </a:p>
          <a:p>
            <a:pPr marL="0" lvl="0" indent="0" rtl="0">
              <a:lnSpc>
                <a:spcPct val="115000"/>
              </a:lnSpc>
              <a:buSzPct val="25000"/>
              <a:buNone/>
            </a:pPr>
            <a:r>
              <a:rPr lang="x-none" sz="2400" b="1">
                <a:solidFill>
                  <a:srgbClr val="FFFFFF"/>
                </a:solidFill>
              </a:rPr>
              <a:t>wPen.setColor(Color.WHITE);</a:t>
            </a:r>
          </a:p>
          <a:p>
            <a:pPr marL="0" lvl="0" indent="0" rtl="0">
              <a:lnSpc>
                <a:spcPct val="115000"/>
              </a:lnSpc>
              <a:buSzPct val="25000"/>
              <a:buNone/>
            </a:pPr>
            <a:r>
              <a:rPr lang="x-none" sz="2400" b="1">
                <a:solidFill>
                  <a:srgbClr val="FFFFFF"/>
                </a:solidFill>
              </a:rPr>
              <a:t>canvas.drawRect(0,0, this.getWidth(),this.getHeight(),wPen);</a:t>
            </a:r>
          </a:p>
          <a:p>
            <a:pPr marL="0" lvl="0" indent="0" rtl="0">
              <a:lnSpc>
                <a:spcPct val="115000"/>
              </a:lnSpc>
              <a:buSzPct val="25000"/>
              <a:buNone/>
            </a:pPr>
            <a:r>
              <a:rPr lang="x-none" sz="2400" b="1">
                <a:solidFill>
                  <a:srgbClr val="FFFFFF"/>
                </a:solidFill>
              </a:rPr>
              <a:t>b1.draw(canvas);</a:t>
            </a:r>
          </a:p>
          <a:p>
            <a:pPr marL="0" lvl="0" indent="0" rtl="0">
              <a:lnSpc>
                <a:spcPct val="115000"/>
              </a:lnSpc>
              <a:buSzPct val="25000"/>
              <a:buNone/>
            </a:pPr>
            <a:r>
              <a:rPr lang="x-none" sz="2400" b="1">
                <a:solidFill>
                  <a:srgbClr val="FFFFFF"/>
                </a:solidFill>
              </a:rPr>
              <a:t>b2.draw(canvas);</a:t>
            </a:r>
          </a:p>
          <a:p>
            <a:pPr marL="0" lvl="0" indent="0" rtl="0">
              <a:lnSpc>
                <a:spcPct val="115000"/>
              </a:lnSpc>
              <a:buSzPct val="25000"/>
              <a:buNone/>
            </a:pPr>
            <a:r>
              <a:rPr lang="x-none" sz="2400" b="1">
                <a:solidFill>
                  <a:srgbClr val="FFFFFF"/>
                </a:solidFill>
              </a:rPr>
              <a:t>b3.draw(canvas);</a:t>
            </a:r>
          </a:p>
          <a:p>
            <a:pPr marL="0" lvl="0" indent="0" rtl="0">
              <a:lnSpc>
                <a:spcPct val="115000"/>
              </a:lnSpc>
              <a:buSzPct val="25000"/>
              <a:buNone/>
            </a:pPr>
            <a:r>
              <a:rPr lang="x-none" sz="2400" b="1">
                <a:solidFill>
                  <a:srgbClr val="FFFFFF"/>
                </a:solidFill>
              </a:rPr>
              <a:t>b4.draw(canvas);</a:t>
            </a:r>
          </a:p>
          <a:p>
            <a:pPr marL="0" lvl="0" indent="0" rtl="0">
              <a:lnSpc>
                <a:spcPct val="115000"/>
              </a:lnSpc>
              <a:buSzPct val="25000"/>
              <a:buNone/>
            </a:pPr>
            <a:r>
              <a:rPr lang="x-none" sz="2400" b="1">
                <a:solidFill>
                  <a:srgbClr val="FFFFFF"/>
                </a:solidFill>
              </a:rPr>
              <a:t>b5.draw(canvas);</a:t>
            </a:r>
          </a:p>
          <a:p>
            <a:endParaRPr/>
          </a:p>
          <a:p>
            <a:pPr marL="0" lvl="0" indent="0" rtl="0">
              <a:lnSpc>
                <a:spcPct val="115000"/>
              </a:lnSpc>
              <a:buSzPct val="25000"/>
              <a:buNone/>
            </a:pPr>
            <a:r>
              <a:rPr lang="x-none" sz="2400" b="1">
                <a:solidFill>
                  <a:srgbClr val="FFFFFF"/>
                </a:solidFill>
              </a:rPr>
              <a:t>bar.draw(canvas);</a:t>
            </a:r>
          </a:p>
          <a:p>
            <a:pPr marL="0" marR="0" lvl="0" indent="0" algn="l" rtl="0">
              <a:buSzPct val="25000"/>
              <a:buNone/>
            </a:pPr>
            <a:r>
              <a:rPr lang="x-none" sz="2400" b="1">
                <a:solidFill>
                  <a:srgbClr val="FFFFFF"/>
                </a:solidFill>
              </a:rPr>
              <a:t>}</a:t>
            </a:r>
          </a:p>
        </p:txBody>
      </p:sp>
      <p:sp>
        <p:nvSpPr>
          <p:cNvPr id="127" name="Shape 127"/>
          <p:cNvSpPr txBox="1"/>
          <p:nvPr/>
        </p:nvSpPr>
        <p:spPr>
          <a:xfrm>
            <a:off x="4603527" y="3727003"/>
            <a:ext cx="3442200" cy="1894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2400">
                <a:solidFill>
                  <a:srgbClr val="F9CB9C"/>
                </a:solidFill>
              </a:rPr>
              <a:t>將背景、球以及玩家可以使用的</a:t>
            </a:r>
            <a:r>
              <a:rPr lang="x-none" sz="2400">
                <a:solidFill>
                  <a:srgbClr val="FF0000"/>
                </a:solidFill>
              </a:rPr>
              <a:t>Bar</a:t>
            </a:r>
            <a:r>
              <a:rPr lang="x-none" sz="2400">
                <a:solidFill>
                  <a:srgbClr val="F9CB9C"/>
                </a:solidFill>
              </a:rPr>
              <a:t>描繪在畫布</a:t>
            </a:r>
          </a:p>
          <a:p>
            <a:pPr marL="0" marR="0" lvl="0" indent="0" algn="l" rtl="0">
              <a:buSzPct val="25000"/>
              <a:buNone/>
            </a:pPr>
            <a:r>
              <a:rPr lang="x-none" sz="2400">
                <a:solidFill>
                  <a:srgbClr val="F9CB9C"/>
                </a:solidFill>
              </a:rPr>
              <a:t>使畫面出現在螢幕上。</a:t>
            </a:r>
          </a:p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title"/>
          </p:nvPr>
        </p:nvSpPr>
        <p:spPr>
          <a:xfrm>
            <a:off x="575100" y="498226"/>
            <a:ext cx="7993799" cy="37263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marL="0" lvl="0" indent="0" algn="l" rtl="0">
              <a:lnSpc>
                <a:spcPct val="115000"/>
              </a:lnSpc>
              <a:buNone/>
            </a:pPr>
            <a:r>
              <a:rPr lang="x-none" sz="2400" b="0">
                <a:solidFill>
                  <a:srgbClr val="00FF00"/>
                </a:solidFill>
              </a:rPr>
              <a:t>protected void onMeasure(int widthMeasureSpec, int heightMeasureSpec) {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2400" b="0">
                <a:solidFill>
                  <a:srgbClr val="00FF00"/>
                </a:solidFill>
              </a:rPr>
              <a:t>// TODO Auto-generated method stub  super.onMeasure(widthMeasureSpec,heightMeasureSpec); 	 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2400" b="0">
                <a:solidFill>
                  <a:srgbClr val="00FF00"/>
                </a:solidFill>
              </a:rPr>
              <a:t>this.width = MeasureSpec.getSize(widthMeasureSpec);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2400" b="0">
                <a:solidFill>
                  <a:srgbClr val="00FF00"/>
                </a:solidFill>
              </a:rPr>
              <a:t>this.height = MeasureSpec.getSize(heightMeasureSpec);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2400" b="0">
                <a:solidFill>
                  <a:srgbClr val="00FF00"/>
                </a:solidFill>
              </a:rPr>
              <a:t>//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2400" b="0">
                <a:solidFill>
                  <a:srgbClr val="00FF00"/>
                </a:solidFill>
              </a:rPr>
              <a:t>setMeasuredDimension( width, height); }</a:t>
            </a:r>
          </a:p>
        </p:txBody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2062270" y="4578212"/>
            <a:ext cx="5093400" cy="16941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algn="l" rtl="0">
              <a:buNone/>
            </a:pPr>
            <a:r>
              <a:rPr lang="x-none"/>
              <a:t>將你想要的畫布大小依照你所設定的要求而去把畫布生成出來。</a:t>
            </a:r>
          </a:p>
          <a:p>
            <a:endParaRPr/>
          </a:p>
          <a:p>
            <a:pPr algn="l">
              <a:buNone/>
            </a:pPr>
            <a:r>
              <a:rPr lang="x-none"/>
              <a:t>並且標記邊界以及限制畫布上的繪製不得超出範圍。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title"/>
          </p:nvPr>
        </p:nvSpPr>
        <p:spPr>
          <a:xfrm>
            <a:off x="685500" y="240129"/>
            <a:ext cx="4097700" cy="62460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algn="l" rtl="0">
              <a:buNone/>
            </a:pPr>
            <a:r>
              <a:rPr lang="x-none" sz="1400" b="0">
                <a:solidFill>
                  <a:srgbClr val="FFFFFF"/>
                </a:solidFill>
              </a:rPr>
              <a:t>private boolean drag;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400" b="0">
                <a:solidFill>
                  <a:srgbClr val="FFFFFF"/>
                </a:solidFill>
              </a:rPr>
              <a:t>public boolean onTouchEvent(MotionEvent event) {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400" b="0">
                <a:solidFill>
                  <a:srgbClr val="FFFFFF"/>
                </a:solidFill>
              </a:rPr>
              <a:t>// TODO Auto-generated method stub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400" b="0">
                <a:solidFill>
                  <a:srgbClr val="FFFFFF"/>
                </a:solidFill>
              </a:rPr>
              <a:t>switch(event.getAction()){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400" b="0">
                <a:solidFill>
                  <a:srgbClr val="FFFFFF"/>
                </a:solidFill>
              </a:rPr>
              <a:t>case MotionEvent.ACTION_DOWN: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400" b="0">
                <a:solidFill>
                  <a:srgbClr val="FFFFFF"/>
                </a:solidFill>
              </a:rPr>
              <a:t>int x = (int)event.getX();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400" b="0">
                <a:solidFill>
                  <a:srgbClr val="FFFFFF"/>
                </a:solidFill>
              </a:rPr>
              <a:t>int y = (int)event.getY();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400" b="0">
                <a:solidFill>
                  <a:srgbClr val="FFFFFF"/>
                </a:solidFill>
              </a:rPr>
              <a:t>if(bar.getRect().contains(x, y))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400" b="0">
                <a:solidFill>
                  <a:srgbClr val="FFFFFF"/>
                </a:solidFill>
              </a:rPr>
              <a:t>drag=true;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400" b="0">
                <a:solidFill>
                  <a:srgbClr val="FFFFFF"/>
                </a:solidFill>
              </a:rPr>
              <a:t>else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400" b="0">
                <a:solidFill>
                  <a:srgbClr val="FFFFFF"/>
                </a:solidFill>
              </a:rPr>
              <a:t>drag=false;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400" b="0">
                <a:solidFill>
                  <a:srgbClr val="FFFFFF"/>
                </a:solidFill>
              </a:rPr>
              <a:t>break;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400" b="0">
                <a:solidFill>
                  <a:srgbClr val="FFFFFF"/>
                </a:solidFill>
              </a:rPr>
              <a:t>case MotionEvent.ACTION_MOVE: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400" b="0">
                <a:solidFill>
                  <a:srgbClr val="FFFFFF"/>
                </a:solidFill>
              </a:rPr>
              <a:t>if(drag){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400" b="0">
                <a:solidFill>
                  <a:srgbClr val="FFFFFF"/>
                </a:solidFill>
              </a:rPr>
              <a:t>int nx =(int)event.getX()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400" b="0">
                <a:solidFill>
                  <a:srgbClr val="FFFFFF"/>
                </a:solidFill>
              </a:rPr>
              <a:t>;int ny =(int)event.getY();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400" b="0">
                <a:solidFill>
                  <a:srgbClr val="FFFFFF"/>
                </a:solidFill>
              </a:rPr>
              <a:t>bar.moveCenterToPos(nx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400" b="0">
                <a:solidFill>
                  <a:srgbClr val="FFFFFF"/>
                </a:solidFill>
              </a:rPr>
              <a:t>);bar.moveCenterToTos(ny);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400" b="0">
                <a:solidFill>
                  <a:srgbClr val="FFFFFF"/>
                </a:solidFill>
              </a:rPr>
              <a:t>}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400" b="0">
                <a:solidFill>
                  <a:srgbClr val="FFFFFF"/>
                </a:solidFill>
              </a:rPr>
              <a:t>break;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400" b="0">
                <a:solidFill>
                  <a:srgbClr val="FFFFFF"/>
                </a:solidFill>
              </a:rPr>
              <a:t>case MotionEvent.ACTION_UP: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400" b="0">
                <a:solidFill>
                  <a:srgbClr val="FFFFFF"/>
                </a:solidFill>
              </a:rPr>
              <a:t>drag=false;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400" b="0">
                <a:solidFill>
                  <a:srgbClr val="FFFFFF"/>
                </a:solidFill>
              </a:rPr>
              <a:t>break;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400" b="0">
                <a:solidFill>
                  <a:srgbClr val="FFFFFF"/>
                </a:solidFill>
              </a:rPr>
              <a:t>}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400" b="0">
                <a:solidFill>
                  <a:srgbClr val="FFFFFF"/>
                </a:solidFill>
              </a:rPr>
              <a:t>return true;}</a:t>
            </a:r>
          </a:p>
          <a:p>
            <a:endParaRPr/>
          </a:p>
        </p:txBody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4003833" y="1132800"/>
            <a:ext cx="4539600" cy="46805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algn="l" rtl="0">
              <a:buNone/>
            </a:pPr>
            <a:r>
              <a:rPr lang="x-none" sz="2400">
                <a:solidFill>
                  <a:srgbClr val="D0E0E3"/>
                </a:solidFill>
              </a:rPr>
              <a:t>判斷觸碰上的擊點控制選項。</a:t>
            </a:r>
          </a:p>
          <a:p>
            <a:endParaRPr/>
          </a:p>
          <a:p>
            <a:pPr lvl="0" algn="l" rtl="0">
              <a:buNone/>
            </a:pPr>
            <a:r>
              <a:rPr lang="x-none" sz="2400">
                <a:solidFill>
                  <a:srgbClr val="D0E0E3"/>
                </a:solidFill>
              </a:rPr>
              <a:t>MotionEvent.ACTION_DOWN:</a:t>
            </a:r>
          </a:p>
          <a:p>
            <a:pPr lvl="0" algn="l" rtl="0">
              <a:buNone/>
            </a:pPr>
            <a:r>
              <a:rPr lang="x-none" sz="2400">
                <a:solidFill>
                  <a:srgbClr val="D0E0E3"/>
                </a:solidFill>
              </a:rPr>
              <a:t>擊點後判定是否長壓。</a:t>
            </a:r>
          </a:p>
          <a:p>
            <a:endParaRPr/>
          </a:p>
          <a:p>
            <a:pPr lvl="0" algn="l" rtl="0">
              <a:buNone/>
            </a:pPr>
            <a:r>
              <a:rPr lang="x-none" sz="2400">
                <a:solidFill>
                  <a:srgbClr val="D0E0E3"/>
                </a:solidFill>
              </a:rPr>
              <a:t>MotionEvent.ACTION_MOVE:</a:t>
            </a:r>
          </a:p>
          <a:p>
            <a:pPr lvl="0" algn="l" rtl="0">
              <a:buNone/>
            </a:pPr>
            <a:r>
              <a:rPr lang="x-none" sz="2400">
                <a:solidFill>
                  <a:srgbClr val="D0E0E3"/>
                </a:solidFill>
              </a:rPr>
              <a:t>紀錄拖曳的X與Y，並回傳到副程式上讓物件讓物件在畫面上重繪。</a:t>
            </a:r>
          </a:p>
          <a:p>
            <a:endParaRPr/>
          </a:p>
          <a:p>
            <a:pPr lvl="0" algn="l" rtl="0">
              <a:buNone/>
            </a:pPr>
            <a:r>
              <a:rPr lang="x-none" sz="2400">
                <a:solidFill>
                  <a:srgbClr val="D0E0E3"/>
                </a:solidFill>
              </a:rPr>
              <a:t>MotionEvent.ACTION_UP:</a:t>
            </a:r>
          </a:p>
          <a:p>
            <a:pPr algn="l">
              <a:buNone/>
            </a:pPr>
            <a:r>
              <a:rPr lang="x-none" sz="2400">
                <a:solidFill>
                  <a:srgbClr val="D0E0E3"/>
                </a:solidFill>
              </a:rPr>
              <a:t>放開，不再記錄X與Y。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title"/>
          </p:nvPr>
        </p:nvSpPr>
        <p:spPr>
          <a:xfrm>
            <a:off x="673200" y="313854"/>
            <a:ext cx="4122299" cy="60369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algn="l" rtl="0">
              <a:buNone/>
            </a:pPr>
            <a:r>
              <a:rPr lang="x-none" sz="3600">
                <a:solidFill>
                  <a:srgbClr val="000000"/>
                </a:solidFill>
              </a:rPr>
              <a:t>Bar.java</a:t>
            </a:r>
          </a:p>
          <a:p>
            <a:endParaRPr/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400">
                <a:solidFill>
                  <a:srgbClr val="84CC89"/>
                </a:solidFill>
              </a:rPr>
              <a:t>public void moveLeft() {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400">
                <a:solidFill>
                  <a:srgbClr val="84CC89"/>
                </a:solidFill>
              </a:rPr>
              <a:t>x -= 5;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400">
                <a:solidFill>
                  <a:srgbClr val="84CC89"/>
                </a:solidFill>
              </a:rPr>
              <a:t>if (x &lt; 0)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400">
                <a:solidFill>
                  <a:srgbClr val="84CC89"/>
                </a:solidFill>
              </a:rPr>
              <a:t>x = 0;}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400">
                <a:solidFill>
                  <a:srgbClr val="84CC89"/>
                </a:solidFill>
              </a:rPr>
              <a:t>public void moveRight() {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400">
                <a:solidFill>
                  <a:srgbClr val="84CC89"/>
                </a:solidFill>
              </a:rPr>
              <a:t>x += 5;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400">
                <a:solidFill>
                  <a:srgbClr val="84CC89"/>
                </a:solidFill>
              </a:rPr>
              <a:t>if (x+w &gt; viewWidth)x = viewWidth - w;}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400">
                <a:solidFill>
                  <a:srgbClr val="84CC89"/>
                </a:solidFill>
              </a:rPr>
              <a:t>public void moveTop() {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400">
                <a:solidFill>
                  <a:srgbClr val="84CC89"/>
                </a:solidFill>
              </a:rPr>
              <a:t>y -= 5;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400">
                <a:solidFill>
                  <a:srgbClr val="84CC89"/>
                </a:solidFill>
              </a:rPr>
              <a:t>if (y &lt; 0)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400">
                <a:solidFill>
                  <a:srgbClr val="84CC89"/>
                </a:solidFill>
              </a:rPr>
              <a:t>y = 0;}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400">
                <a:solidFill>
                  <a:srgbClr val="84CC89"/>
                </a:solidFill>
              </a:rPr>
              <a:t>public void moveBot() {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400">
                <a:solidFill>
                  <a:srgbClr val="84CC89"/>
                </a:solidFill>
              </a:rPr>
              <a:t> y += 5;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400">
                <a:solidFill>
                  <a:srgbClr val="84CC89"/>
                </a:solidFill>
              </a:rPr>
              <a:t>if (y+h &gt; viewHeight)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400">
                <a:solidFill>
                  <a:srgbClr val="84CC89"/>
                </a:solidFill>
              </a:rPr>
              <a:t>y = viewHeight - h;}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400">
                <a:solidFill>
                  <a:srgbClr val="84CC89"/>
                </a:solidFill>
              </a:rPr>
              <a:t>public void moveCenterToPos( int pos) {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400">
                <a:solidFill>
                  <a:srgbClr val="84CC89"/>
                </a:solidFill>
              </a:rPr>
              <a:t> this.x = pos - w/2;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400">
                <a:solidFill>
                  <a:srgbClr val="84CC89"/>
                </a:solidFill>
              </a:rPr>
              <a:t>}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400">
                <a:solidFill>
                  <a:srgbClr val="84CC89"/>
                </a:solidFill>
              </a:rPr>
              <a:t>public void moveCenterToTos( int pos) {</a:t>
            </a:r>
          </a:p>
          <a:p>
            <a:pPr marL="0" lvl="0" indent="0" algn="l" rtl="0">
              <a:lnSpc>
                <a:spcPct val="115000"/>
              </a:lnSpc>
              <a:buNone/>
            </a:pPr>
            <a:r>
              <a:rPr lang="x-none" sz="1400">
                <a:solidFill>
                  <a:srgbClr val="84CC89"/>
                </a:solidFill>
              </a:rPr>
              <a:t> this.y = pos - h/2;}</a:t>
            </a:r>
          </a:p>
        </p:txBody>
      </p:sp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4537418" y="1502061"/>
            <a:ext cx="3815100" cy="35133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algn="l" rtl="0">
              <a:buNone/>
            </a:pPr>
            <a:r>
              <a:rPr lang="x-none" sz="2400"/>
              <a:t>這幾段是</a:t>
            </a:r>
            <a:r>
              <a:rPr lang="x-none" sz="2400">
                <a:solidFill>
                  <a:srgbClr val="FF0000"/>
                </a:solidFill>
              </a:rPr>
              <a:t>Bar</a:t>
            </a:r>
            <a:r>
              <a:rPr lang="x-none" sz="2400"/>
              <a:t>中關於判斷畫面上</a:t>
            </a:r>
            <a:r>
              <a:rPr lang="x-none" sz="2400">
                <a:solidFill>
                  <a:srgbClr val="FF0000"/>
                </a:solidFill>
              </a:rPr>
              <a:t>Bar</a:t>
            </a:r>
            <a:r>
              <a:rPr lang="x-none" sz="2400"/>
              <a:t>應該在的位置。</a:t>
            </a:r>
          </a:p>
          <a:p>
            <a:endParaRPr/>
          </a:p>
          <a:p>
            <a:pPr lvl="0" algn="l" rtl="0">
              <a:buNone/>
            </a:pPr>
            <a:r>
              <a:rPr lang="x-none" sz="2400"/>
              <a:t>把</a:t>
            </a:r>
            <a:r>
              <a:rPr lang="x-none" sz="2400">
                <a:solidFill>
                  <a:srgbClr val="FFFF00"/>
                </a:solidFill>
              </a:rPr>
              <a:t>X</a:t>
            </a:r>
            <a:r>
              <a:rPr lang="x-none" sz="2400"/>
              <a:t>跟</a:t>
            </a:r>
            <a:r>
              <a:rPr lang="x-none" sz="2400">
                <a:solidFill>
                  <a:srgbClr val="FFFF00"/>
                </a:solidFill>
              </a:rPr>
              <a:t>Y</a:t>
            </a:r>
            <a:r>
              <a:rPr lang="x-none" sz="2400"/>
              <a:t>以及</a:t>
            </a:r>
            <a:r>
              <a:rPr lang="x-none" sz="2400">
                <a:solidFill>
                  <a:srgbClr val="FFFF00"/>
                </a:solidFill>
              </a:rPr>
              <a:t>高</a:t>
            </a:r>
            <a:r>
              <a:rPr lang="x-none" sz="2400"/>
              <a:t>與</a:t>
            </a:r>
            <a:r>
              <a:rPr lang="x-none" sz="2400">
                <a:solidFill>
                  <a:srgbClr val="FFFF00"/>
                </a:solidFill>
              </a:rPr>
              <a:t>寬</a:t>
            </a:r>
            <a:r>
              <a:rPr lang="x-none" sz="2400"/>
              <a:t>作出判定位置。</a:t>
            </a:r>
          </a:p>
          <a:p>
            <a:endParaRPr/>
          </a:p>
          <a:p>
            <a:pPr lvl="0" algn="l" rtl="0">
              <a:buNone/>
            </a:pPr>
            <a:r>
              <a:rPr lang="x-none" sz="2400"/>
              <a:t>並且在畫布上畫出</a:t>
            </a:r>
            <a:r>
              <a:rPr lang="x-none" sz="2400">
                <a:solidFill>
                  <a:srgbClr val="FFFF00"/>
                </a:solidFill>
              </a:rPr>
              <a:t>Bar</a:t>
            </a:r>
            <a:r>
              <a:rPr lang="x-none" sz="2400"/>
              <a:t>。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>
  <a:themeElements>
    <a:clrScheme name="沉穩">
      <a:dk1>
        <a:srgbClr val="000000"/>
      </a:dk1>
      <a:lt1>
        <a:srgbClr val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584</Words>
  <PresentationFormat>如螢幕大小 (4:3)</PresentationFormat>
  <Paragraphs>181</Paragraphs>
  <Slides>13</Slides>
  <Notes>13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13</vt:i4>
      </vt:variant>
    </vt:vector>
  </HeadingPairs>
  <TitlesOfParts>
    <vt:vector size="14" baseType="lpstr">
      <vt:lpstr/>
      <vt:lpstr>主題:躲避球遊戲</vt:lpstr>
      <vt:lpstr>投影片 2</vt:lpstr>
      <vt:lpstr>投影片 3</vt:lpstr>
      <vt:lpstr>new Thread(){ @Override public void run() { while(true){ b1.move(width, height,bar); b2.move(width, height,bar); b3.move(width, height,bar); b4.move(width, height,bar); b5.move(width, height,bar);  GameView.this.postInvalidate(); try { sleep(30); } catch (InterruptedException e) { // TODO Auto-generated catch block e.printStackTrace(); }}}}.start();  </vt:lpstr>
      <vt:lpstr>MediaPlayer mu = new MediaPlayer(); try { mu.setDataSource("/sdcard/test.mp3"); mu.prepare(); } catch (IllegalStateException e) { // TODO Auto-generated catch block e.printStackTrace(); } catch (IOException e) { // TODO Auto-generated catch block e.printStackTrace(); }  mu.start();</vt:lpstr>
      <vt:lpstr>投影片 6</vt:lpstr>
      <vt:lpstr>protected void onMeasure(int widthMeasureSpec, int heightMeasureSpec) { // TODO Auto-generated method stub  super.onMeasure(widthMeasureSpec,heightMeasureSpec);    this.width = MeasureSpec.getSize(widthMeasureSpec); this.height = MeasureSpec.getSize(heightMeasureSpec); // setMeasuredDimension( width, height); }</vt:lpstr>
      <vt:lpstr>private boolean drag; public boolean onTouchEvent(MotionEvent event) { // TODO Auto-generated method stub switch(event.getAction()){ case MotionEvent.ACTION_DOWN: int x = (int)event.getX(); int y = (int)event.getY(); if(bar.getRect().contains(x, y)) drag=true; else drag=false; break; case MotionEvent.ACTION_MOVE: if(drag){ int nx =(int)event.getX() ;int ny =(int)event.getY(); bar.moveCenterToPos(nx );bar.moveCenterToTos(ny); } break; case MotionEvent.ACTION_UP: drag=false; break; } return true;} </vt:lpstr>
      <vt:lpstr>Bar.java  public void moveLeft() { x -= 5; if (x &lt; 0) x = 0;} public void moveRight() { x += 5; if (x+w &gt; viewWidth)x = viewWidth - w;} public void moveTop() { y -= 5; if (y &lt; 0) y = 0;} public void moveBot() {  y += 5; if (y+h &gt; viewHeight) y = viewHeight - h;} public void moveCenterToPos( int pos) {  this.x = pos - w/2; } public void moveCenterToTos( int pos) {  this.y = pos - h/2;}</vt:lpstr>
      <vt:lpstr>Ball.java  public void move(int w,int h,Bar bar){ x+=vx; y+=vy; //微調 //反彈 1.vx = -vx 2. vy = -vy if(x-r&lt;0){x=r; vx=-vx;} else if(x+r&gt;w){x=w-r; vx=-vx;} if(y-r&lt;0){y=r; vy=-vy;} else if(y+r&gt;h){y=h-r; vy=-vy;}       if(isCollision(bar)==true){ vy=-vy; vx=-vx;  }}</vt:lpstr>
      <vt:lpstr>投影片 11</vt:lpstr>
      <vt:lpstr>後記</vt:lpstr>
      <vt:lpstr>投影片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主題:躲避球遊戲</dc:title>
  <cp:lastModifiedBy>teacher</cp:lastModifiedBy>
  <cp:revision>2</cp:revision>
  <dcterms:modified xsi:type="dcterms:W3CDTF">2012-06-21T00:33:19Z</dcterms:modified>
</cp:coreProperties>
</file>