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552C-D0F0-4DC7-9830-4244CBAF7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http://www.jesus-is-lord.com/primjohn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內容版面配置區 3" descr="o-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7713" y="71438"/>
            <a:ext cx="5108575" cy="67262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內容版面配置區 2" descr="o-018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12713"/>
            <a:ext cx="7572375" cy="66738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內容版面配置區 2" descr="o-019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28825" y="0"/>
            <a:ext cx="5086350" cy="6819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內容版面配置區 2" descr="o-020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63538" y="-33338"/>
            <a:ext cx="8416925" cy="69627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內容版面配置區 2" descr="o-021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87525" y="109538"/>
            <a:ext cx="5568950" cy="66770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內容版面配置區 2" descr="o-022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87550" y="109538"/>
            <a:ext cx="5168900" cy="66770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內容版面配置區 2" descr="o-024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3500" y="395288"/>
            <a:ext cx="9017000" cy="55340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內容版面配置區 4" descr="o-027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98663" y="180975"/>
            <a:ext cx="5146675" cy="65341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內容版面配置區 2" descr="o-030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25625" y="38100"/>
            <a:ext cx="5492750" cy="6819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內容版面配置區 2" descr="o-014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74825" y="38100"/>
            <a:ext cx="5594350" cy="68199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57158" y="2000240"/>
            <a:ext cx="8043890" cy="2257420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/>
              <a:t>以上資料</a:t>
            </a:r>
            <a:r>
              <a:rPr lang="zh-TW" altLang="en-US" dirty="0" smtClean="0"/>
              <a:t>來源：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ONCE UPON A TIME, by Amy Weinstein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42938" y="785813"/>
            <a:ext cx="8929687" cy="9286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smtClean="0"/>
              <a:t>To Amuse and Instruct ( </a:t>
            </a:r>
            <a:r>
              <a:rPr lang="zh-TW" altLang="en-US" sz="3200" dirty="0" smtClean="0"/>
              <a:t>娛樂和訓練</a:t>
            </a:r>
            <a:r>
              <a:rPr lang="en-US" sz="3200" dirty="0" smtClean="0"/>
              <a:t> )</a:t>
            </a:r>
            <a:br>
              <a:rPr lang="en-US" sz="3200" dirty="0" smtClean="0"/>
            </a:br>
            <a:r>
              <a:rPr 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愉快的經驗即使稍縱即逝，但重要的是這些美好經驗的記憶都會一直留到成年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習必須是充滿愉快的練習，而不是令人畏懼的懲罰 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sz="1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John Newbery)</a:t>
            </a:r>
            <a:r>
              <a:rPr lang="zh-TW" altLang="en-US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zh-TW" altLang="en-US" sz="3200" dirty="0" smtClean="0"/>
          </a:p>
        </p:txBody>
      </p:sp>
      <p:pic>
        <p:nvPicPr>
          <p:cNvPr id="6147" name="內容版面配置區 3" descr="o-0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8300" y="1928813"/>
            <a:ext cx="3327400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內容版面配置區 4" descr="o-006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466725"/>
            <a:ext cx="8959850" cy="59626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內容版面配置區 4" descr="o-009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05050" y="109538"/>
            <a:ext cx="4533900" cy="66770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內容版面配置區 2" descr="o-010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95388" y="109538"/>
            <a:ext cx="6753225" cy="66770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Learning The ABCS</a:t>
            </a:r>
            <a:endParaRPr lang="zh-TW" altLang="en-US" smtClean="0"/>
          </a:p>
        </p:txBody>
      </p:sp>
      <p:pic>
        <p:nvPicPr>
          <p:cNvPr id="44035" name="內容版面配置區 2" descr="o-0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8463" y="1600200"/>
            <a:ext cx="326707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New England Primer</a:t>
            </a:r>
            <a:br>
              <a:rPr lang="en-US" sz="2800" dirty="0" smtClean="0"/>
            </a:br>
            <a:r>
              <a:rPr lang="zh-TW" altLang="en-US" sz="2800" dirty="0" smtClean="0"/>
              <a:t>北美在英國殖民地時代用來教孩童學習字的書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sz="2400" dirty="0" smtClean="0"/>
              <a:t>first printed in Boston in 1690 by Benjamin Harris</a:t>
            </a:r>
            <a:endParaRPr lang="zh-TW" altLang="en-US" sz="2800" dirty="0" smtClean="0"/>
          </a:p>
        </p:txBody>
      </p:sp>
      <p:pic>
        <p:nvPicPr>
          <p:cNvPr id="45059" name="Picture 2" descr="Pag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857375"/>
            <a:ext cx="262413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http://www.jesus-is-lord.com/primjohn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143250" y="1928813"/>
            <a:ext cx="287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1914525"/>
            <a:ext cx="2959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內容版面配置區 2" descr="o-016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62163" y="142875"/>
            <a:ext cx="5019675" cy="65341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內容版面配置區 2" descr="o-017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2713" y="323850"/>
            <a:ext cx="8918575" cy="56769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PresentationFormat>如螢幕大小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To Amuse and Instruct ( 娛樂和訓練 ) 1.愉快的經驗即使稍縱即逝，但重要的是這些美好經驗的記憶都會一直留到成年 2.習必須是充滿愉快的練習，而不是令人畏懼的懲罰 (John Newbery)。 </vt:lpstr>
      <vt:lpstr>投影片 3</vt:lpstr>
      <vt:lpstr>投影片 4</vt:lpstr>
      <vt:lpstr>投影片 5</vt:lpstr>
      <vt:lpstr>Learning The ABCS</vt:lpstr>
      <vt:lpstr>The New England Primer 北美在英國殖民地時代用來教孩童學習字的書 first printed in Boston in 1690 by Benjamin Harris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DMD</cp:lastModifiedBy>
  <cp:revision>3</cp:revision>
  <dcterms:modified xsi:type="dcterms:W3CDTF">2012-05-11T04:54:35Z</dcterms:modified>
</cp:coreProperties>
</file>