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淵 李" userId="2c26b201827a93db" providerId="Windows Live" clId="Web-{4FCC1050-B4BA-4D6D-83DD-26E90B693FD0}"/>
    <pc:docChg chg="addSld modSld">
      <pc:chgData name="明淵 李" userId="2c26b201827a93db" providerId="Windows Live" clId="Web-{4FCC1050-B4BA-4D6D-83DD-26E90B693FD0}" dt="2019-01-02T16:27:52.430" v="565" actId="20577"/>
      <pc:docMkLst>
        <pc:docMk/>
      </pc:docMkLst>
      <pc:sldChg chg="modSp">
        <pc:chgData name="明淵 李" userId="2c26b201827a93db" providerId="Windows Live" clId="Web-{4FCC1050-B4BA-4D6D-83DD-26E90B693FD0}" dt="2019-01-02T16:06:53.888" v="7" actId="20577"/>
        <pc:sldMkLst>
          <pc:docMk/>
          <pc:sldMk cId="642402462" sldId="257"/>
        </pc:sldMkLst>
        <pc:spChg chg="mod">
          <ac:chgData name="明淵 李" userId="2c26b201827a93db" providerId="Windows Live" clId="Web-{4FCC1050-B4BA-4D6D-83DD-26E90B693FD0}" dt="2019-01-02T16:06:53.888" v="7" actId="20577"/>
          <ac:spMkLst>
            <pc:docMk/>
            <pc:sldMk cId="642402462" sldId="257"/>
            <ac:spMk id="4" creationId="{565A1B85-4EC1-4E50-9084-C9C2E61197CD}"/>
          </ac:spMkLst>
        </pc:spChg>
      </pc:sldChg>
      <pc:sldChg chg="modSp new">
        <pc:chgData name="明淵 李" userId="2c26b201827a93db" providerId="Windows Live" clId="Web-{4FCC1050-B4BA-4D6D-83DD-26E90B693FD0}" dt="2019-01-02T16:17:03.328" v="414" actId="20577"/>
        <pc:sldMkLst>
          <pc:docMk/>
          <pc:sldMk cId="679634102" sldId="258"/>
        </pc:sldMkLst>
        <pc:spChg chg="mod">
          <ac:chgData name="明淵 李" userId="2c26b201827a93db" providerId="Windows Live" clId="Web-{4FCC1050-B4BA-4D6D-83DD-26E90B693FD0}" dt="2019-01-02T16:07:10.639" v="16" actId="20577"/>
          <ac:spMkLst>
            <pc:docMk/>
            <pc:sldMk cId="679634102" sldId="258"/>
            <ac:spMk id="2" creationId="{3C5C0188-9CB3-4267-98AA-98F5A1D702A4}"/>
          </ac:spMkLst>
        </pc:spChg>
        <pc:spChg chg="mod">
          <ac:chgData name="明淵 李" userId="2c26b201827a93db" providerId="Windows Live" clId="Web-{4FCC1050-B4BA-4D6D-83DD-26E90B693FD0}" dt="2019-01-02T16:17:03.328" v="414" actId="20577"/>
          <ac:spMkLst>
            <pc:docMk/>
            <pc:sldMk cId="679634102" sldId="258"/>
            <ac:spMk id="3" creationId="{71560055-553A-45C8-9BFB-D1FA03F79CDD}"/>
          </ac:spMkLst>
        </pc:spChg>
      </pc:sldChg>
      <pc:sldChg chg="addSp delSp modSp new mod setBg modClrScheme delDesignElem chgLayout">
        <pc:chgData name="明淵 李" userId="2c26b201827a93db" providerId="Windows Live" clId="Web-{4FCC1050-B4BA-4D6D-83DD-26E90B693FD0}" dt="2019-01-02T16:21:28.085" v="513" actId="20577"/>
        <pc:sldMkLst>
          <pc:docMk/>
          <pc:sldMk cId="4023833174" sldId="259"/>
        </pc:sldMkLst>
        <pc:spChg chg="mod ord">
          <ac:chgData name="明淵 李" userId="2c26b201827a93db" providerId="Windows Live" clId="Web-{4FCC1050-B4BA-4D6D-83DD-26E90B693FD0}" dt="2019-01-02T16:21:28.085" v="513" actId="20577"/>
          <ac:spMkLst>
            <pc:docMk/>
            <pc:sldMk cId="4023833174" sldId="259"/>
            <ac:spMk id="2" creationId="{FFD30F25-F921-4692-8552-997F793C8865}"/>
          </ac:spMkLst>
        </pc:spChg>
        <pc:spChg chg="mod ord">
          <ac:chgData name="明淵 李" userId="2c26b201827a93db" providerId="Windows Live" clId="Web-{4FCC1050-B4BA-4D6D-83DD-26E90B693FD0}" dt="2019-01-02T16:20:02.380" v="441"/>
          <ac:spMkLst>
            <pc:docMk/>
            <pc:sldMk cId="4023833174" sldId="259"/>
            <ac:spMk id="3" creationId="{4F24E4D3-8AD7-469A-AEEA-21B3BF7F27AD}"/>
          </ac:spMkLst>
        </pc:spChg>
        <pc:spChg chg="add del mod ord">
          <ac:chgData name="明淵 李" userId="2c26b201827a93db" providerId="Windows Live" clId="Web-{4FCC1050-B4BA-4D6D-83DD-26E90B693FD0}" dt="2019-01-02T16:20:09.864" v="443"/>
          <ac:spMkLst>
            <pc:docMk/>
            <pc:sldMk cId="4023833174" sldId="259"/>
            <ac:spMk id="6" creationId="{EC2DA08D-5460-4934-8C78-88622228A004}"/>
          </ac:spMkLst>
        </pc:spChg>
        <pc:spChg chg="add del">
          <ac:chgData name="明淵 李" userId="2c26b201827a93db" providerId="Windows Live" clId="Web-{4FCC1050-B4BA-4D6D-83DD-26E90B693FD0}" dt="2019-01-02T16:20:02.380" v="441"/>
          <ac:spMkLst>
            <pc:docMk/>
            <pc:sldMk cId="4023833174" sldId="259"/>
            <ac:spMk id="9" creationId="{22A1F095-40D4-4696-9718-1BDE047BF0AA}"/>
          </ac:spMkLst>
        </pc:spChg>
        <pc:spChg chg="add mod">
          <ac:chgData name="明淵 李" userId="2c26b201827a93db" providerId="Windows Live" clId="Web-{4FCC1050-B4BA-4D6D-83DD-26E90B693FD0}" dt="2019-01-02T16:21:11.632" v="505" actId="20577"/>
          <ac:spMkLst>
            <pc:docMk/>
            <pc:sldMk cId="4023833174" sldId="259"/>
            <ac:spMk id="10" creationId="{5B9A3A24-0450-4DE4-9026-6C0585C7456F}"/>
          </ac:spMkLst>
        </pc:spChg>
        <pc:picChg chg="add del mod ord">
          <ac:chgData name="明淵 李" userId="2c26b201827a93db" providerId="Windows Live" clId="Web-{4FCC1050-B4BA-4D6D-83DD-26E90B693FD0}" dt="2019-01-02T16:20:06.145" v="442"/>
          <ac:picMkLst>
            <pc:docMk/>
            <pc:sldMk cId="4023833174" sldId="259"/>
            <ac:picMk id="4" creationId="{5D35D2B1-1D8E-49FF-8A45-8289EACF20C7}"/>
          </ac:picMkLst>
        </pc:picChg>
        <pc:picChg chg="add mod ord modCrop">
          <ac:chgData name="明淵 李" userId="2c26b201827a93db" providerId="Windows Live" clId="Web-{4FCC1050-B4BA-4D6D-83DD-26E90B693FD0}" dt="2019-01-02T16:20:09.864" v="443"/>
          <ac:picMkLst>
            <pc:docMk/>
            <pc:sldMk cId="4023833174" sldId="259"/>
            <ac:picMk id="7" creationId="{67D8F593-42A8-4E68-8436-B0336B401229}"/>
          </ac:picMkLst>
        </pc:picChg>
        <pc:picChg chg="add del">
          <ac:chgData name="明淵 李" userId="2c26b201827a93db" providerId="Windows Live" clId="Web-{4FCC1050-B4BA-4D6D-83DD-26E90B693FD0}" dt="2019-01-02T16:20:02.380" v="441"/>
          <ac:picMkLst>
            <pc:docMk/>
            <pc:sldMk cId="4023833174" sldId="259"/>
            <ac:picMk id="11" creationId="{71F83339-F5DE-41D0-9A16-69E711AFFE08}"/>
          </ac:picMkLst>
        </pc:picChg>
        <pc:picChg chg="add del">
          <ac:chgData name="明淵 李" userId="2c26b201827a93db" providerId="Windows Live" clId="Web-{4FCC1050-B4BA-4D6D-83DD-26E90B693FD0}" dt="2019-01-02T16:20:02.380" v="441"/>
          <ac:picMkLst>
            <pc:docMk/>
            <pc:sldMk cId="4023833174" sldId="259"/>
            <ac:picMk id="13" creationId="{39B4E11D-B0E0-4BFD-8D6A-E79C7F7953C7}"/>
          </ac:picMkLst>
        </pc:picChg>
        <pc:cxnChg chg="add del">
          <ac:chgData name="明淵 李" userId="2c26b201827a93db" providerId="Windows Live" clId="Web-{4FCC1050-B4BA-4D6D-83DD-26E90B693FD0}" dt="2019-01-02T16:20:02.380" v="441"/>
          <ac:cxnSpMkLst>
            <pc:docMk/>
            <pc:sldMk cId="4023833174" sldId="259"/>
            <ac:cxnSpMk id="15" creationId="{FEB8E36E-2282-452A-A9D7-E38288D1C845}"/>
          </ac:cxnSpMkLst>
        </pc:cxnChg>
      </pc:sldChg>
      <pc:sldChg chg="addSp delSp modSp new mod setBg">
        <pc:chgData name="明淵 李" userId="2c26b201827a93db" providerId="Windows Live" clId="Web-{4FCC1050-B4BA-4D6D-83DD-26E90B693FD0}" dt="2019-01-02T16:27:52.430" v="564" actId="20577"/>
        <pc:sldMkLst>
          <pc:docMk/>
          <pc:sldMk cId="3013085759" sldId="260"/>
        </pc:sldMkLst>
        <pc:spChg chg="mod ord">
          <ac:chgData name="明淵 李" userId="2c26b201827a93db" providerId="Windows Live" clId="Web-{4FCC1050-B4BA-4D6D-83DD-26E90B693FD0}" dt="2019-01-02T16:27:02.741" v="537"/>
          <ac:spMkLst>
            <pc:docMk/>
            <pc:sldMk cId="3013085759" sldId="260"/>
            <ac:spMk id="2" creationId="{277E5A92-5CF8-4B87-9CC4-A1DEB79F742D}"/>
          </ac:spMkLst>
        </pc:spChg>
        <pc:spChg chg="del">
          <ac:chgData name="明淵 李" userId="2c26b201827a93db" providerId="Windows Live" clId="Web-{4FCC1050-B4BA-4D6D-83DD-26E90B693FD0}" dt="2019-01-02T16:26:49.366" v="534"/>
          <ac:spMkLst>
            <pc:docMk/>
            <pc:sldMk cId="3013085759" sldId="260"/>
            <ac:spMk id="3" creationId="{6FDD8371-7C1F-4D1C-AC24-1928E12E2117}"/>
          </ac:spMkLst>
        </pc:spChg>
        <pc:spChg chg="mod">
          <ac:chgData name="明淵 李" userId="2c26b201827a93db" providerId="Windows Live" clId="Web-{4FCC1050-B4BA-4D6D-83DD-26E90B693FD0}" dt="2019-01-02T16:27:52.430" v="564" actId="20577"/>
          <ac:spMkLst>
            <pc:docMk/>
            <pc:sldMk cId="3013085759" sldId="260"/>
            <ac:spMk id="4" creationId="{6D9313F4-FDCE-40B1-8B93-57AED3B99DC1}"/>
          </ac:spMkLst>
        </pc:spChg>
        <pc:spChg chg="add">
          <ac:chgData name="明淵 李" userId="2c26b201827a93db" providerId="Windows Live" clId="Web-{4FCC1050-B4BA-4D6D-83DD-26E90B693FD0}" dt="2019-01-02T16:27:02.741" v="537"/>
          <ac:spMkLst>
            <pc:docMk/>
            <pc:sldMk cId="3013085759" sldId="260"/>
            <ac:spMk id="14" creationId="{1FFF7873-0DD0-4FEA-8FE9-8DD8AEA4315B}"/>
          </ac:spMkLst>
        </pc:spChg>
        <pc:picChg chg="add mod ord modCrop">
          <ac:chgData name="明淵 李" userId="2c26b201827a93db" providerId="Windows Live" clId="Web-{4FCC1050-B4BA-4D6D-83DD-26E90B693FD0}" dt="2019-01-02T16:27:02.741" v="537"/>
          <ac:picMkLst>
            <pc:docMk/>
            <pc:sldMk cId="3013085759" sldId="260"/>
            <ac:picMk id="5" creationId="{363470E9-36EE-49C8-B029-9B015BF65830}"/>
          </ac:picMkLst>
        </pc:picChg>
        <pc:picChg chg="add">
          <ac:chgData name="明淵 李" userId="2c26b201827a93db" providerId="Windows Live" clId="Web-{4FCC1050-B4BA-4D6D-83DD-26E90B693FD0}" dt="2019-01-02T16:27:02.741" v="537"/>
          <ac:picMkLst>
            <pc:docMk/>
            <pc:sldMk cId="3013085759" sldId="260"/>
            <ac:picMk id="10" creationId="{80DF651B-0216-4CE1-9993-9C81C4629822}"/>
          </ac:picMkLst>
        </pc:picChg>
        <pc:picChg chg="add">
          <ac:chgData name="明淵 李" userId="2c26b201827a93db" providerId="Windows Live" clId="Web-{4FCC1050-B4BA-4D6D-83DD-26E90B693FD0}" dt="2019-01-02T16:27:02.741" v="537"/>
          <ac:picMkLst>
            <pc:docMk/>
            <pc:sldMk cId="3013085759" sldId="260"/>
            <ac:picMk id="12" creationId="{A49D7307-36F7-47F8-9931-AB5BAC7C43E9}"/>
          </ac:picMkLst>
        </pc:picChg>
        <pc:picChg chg="add">
          <ac:chgData name="明淵 李" userId="2c26b201827a93db" providerId="Windows Live" clId="Web-{4FCC1050-B4BA-4D6D-83DD-26E90B693FD0}" dt="2019-01-02T16:27:02.741" v="537"/>
          <ac:picMkLst>
            <pc:docMk/>
            <pc:sldMk cId="3013085759" sldId="260"/>
            <ac:picMk id="16" creationId="{82284447-B84C-4C3B-98EA-03E44DB755D8}"/>
          </ac:picMkLst>
        </pc:picChg>
        <pc:picChg chg="add">
          <ac:chgData name="明淵 李" userId="2c26b201827a93db" providerId="Windows Live" clId="Web-{4FCC1050-B4BA-4D6D-83DD-26E90B693FD0}" dt="2019-01-02T16:27:02.741" v="537"/>
          <ac:picMkLst>
            <pc:docMk/>
            <pc:sldMk cId="3013085759" sldId="260"/>
            <ac:picMk id="20" creationId="{DD2CF979-0F0E-4E68-A483-DBF0A635F3EC}"/>
          </ac:picMkLst>
        </pc:picChg>
        <pc:cxnChg chg="add">
          <ac:chgData name="明淵 李" userId="2c26b201827a93db" providerId="Windows Live" clId="Web-{4FCC1050-B4BA-4D6D-83DD-26E90B693FD0}" dt="2019-01-02T16:27:02.741" v="537"/>
          <ac:cxnSpMkLst>
            <pc:docMk/>
            <pc:sldMk cId="3013085759" sldId="260"/>
            <ac:cxnSpMk id="18" creationId="{4140E084-3765-4F4D-AD43-DDB43996997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89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0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6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6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1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7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李明淵的自我介紹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30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30F76F-8E31-4050-8511-17F344CF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TW" altLang="en-US" sz="2800" dirty="0">
                <a:latin typeface="新細明體"/>
                <a:ea typeface="新細明體"/>
              </a:rPr>
            </a:br>
            <a:br>
              <a:rPr lang="zh-TW" altLang="en-US" sz="2800" dirty="0">
                <a:latin typeface="新細明體"/>
                <a:ea typeface="新細明體"/>
              </a:rPr>
            </a:br>
            <a:br>
              <a:rPr lang="zh-TW" altLang="en-US" sz="2800" dirty="0">
                <a:latin typeface="新細明體"/>
                <a:ea typeface="新細明體"/>
              </a:rPr>
            </a:br>
            <a:r>
              <a:rPr lang="zh-TW" altLang="en-US" sz="4000">
                <a:latin typeface="新細明體"/>
                <a:ea typeface="新細明體"/>
              </a:rPr>
              <a:t>個人資料</a:t>
            </a:r>
            <a:br>
              <a:rPr lang="zh-TW" altLang="en-US" sz="4000" dirty="0">
                <a:latin typeface="新細明體"/>
                <a:ea typeface="新細明體"/>
              </a:rPr>
            </a:br>
            <a:br>
              <a:rPr lang="zh-TW" altLang="en-US" sz="4000" dirty="0">
                <a:latin typeface="新細明體"/>
                <a:ea typeface="新細明體"/>
              </a:rPr>
            </a:br>
            <a:br>
              <a:rPr lang="zh-TW" altLang="en-US" sz="4000" dirty="0">
                <a:latin typeface="新細明體"/>
                <a:ea typeface="新細明體"/>
              </a:rPr>
            </a:br>
            <a:endParaRPr lang="zh-TW" altLang="en-US" sz="2400" dirty="0">
              <a:latin typeface="新細明體"/>
              <a:ea typeface="新細明體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5A1B85-4EC1-4E50-9084-C9C2E61197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zh-TW" altLang="en-US">
                <a:latin typeface="新細明體"/>
                <a:ea typeface="新細明體"/>
              </a:rPr>
              <a:t>生日:2000/08/01                                                         </a:t>
            </a:r>
          </a:p>
          <a:p>
            <a:r>
              <a:rPr lang="zh-TW" i="1">
                <a:latin typeface="新細明體"/>
                <a:ea typeface="新細明體"/>
              </a:rPr>
              <a:t>血型：</a:t>
            </a:r>
            <a:r>
              <a:rPr lang="zh-TW">
                <a:latin typeface="新細明體"/>
                <a:ea typeface="新細明體"/>
              </a:rPr>
              <a:t>A                                                                                       </a:t>
            </a:r>
          </a:p>
          <a:p>
            <a:r>
              <a:rPr lang="zh-TW" altLang="en-US">
                <a:latin typeface="新細明體"/>
                <a:ea typeface="新細明體"/>
              </a:rPr>
              <a:t>星座:獅子座</a:t>
            </a:r>
          </a:p>
          <a:p>
            <a:r>
              <a:rPr lang="zh-TW" altLang="en-US">
                <a:latin typeface="新細明體"/>
                <a:ea typeface="新細明體"/>
              </a:rPr>
              <a:t>住址:</a:t>
            </a:r>
            <a:r>
              <a:rPr lang="zh-TW">
                <a:latin typeface="新細明體"/>
                <a:ea typeface="新細明體"/>
              </a:rPr>
              <a:t>台中市北屯區景賢路161號</a:t>
            </a:r>
          </a:p>
          <a:p>
            <a:r>
              <a:rPr lang="zh-TW" altLang="en-US">
                <a:latin typeface="新細明體"/>
                <a:ea typeface="新細明體"/>
              </a:rPr>
              <a:t>興趣:看電影,動畫 玩電腦</a:t>
            </a:r>
          </a:p>
          <a:p>
            <a:r>
              <a:rPr lang="zh-TW" altLang="en-US">
                <a:latin typeface="新細明體"/>
                <a:ea typeface="新細明體"/>
              </a:rPr>
              <a:t>喜歡的運動:羽球和游泳</a:t>
            </a:r>
          </a:p>
          <a:p>
            <a:r>
              <a:rPr lang="zh-TW" altLang="en-US">
                <a:latin typeface="新細明體"/>
                <a:ea typeface="新細明體"/>
              </a:rPr>
              <a:t>個性:好相處</a:t>
            </a:r>
            <a:endParaRPr lang="zh-TW" altLang="en-US" dirty="0">
              <a:latin typeface="新細明體"/>
              <a:ea typeface="新細明體"/>
            </a:endParaRPr>
          </a:p>
          <a:p>
            <a:r>
              <a:rPr lang="zh-TW" altLang="en-US">
                <a:latin typeface="新細明體"/>
                <a:ea typeface="新細明體"/>
              </a:rPr>
              <a:t>未來期許:比前一天的自己更加認真</a:t>
            </a:r>
            <a:endParaRPr lang="zh-TW" altLang="en-US" dirty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4240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5C0188-9CB3-4267-98AA-98F5A1D7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我的家庭</a:t>
            </a:r>
            <a:endParaRPr lang="zh-TW" altLang="en-US">
              <a:ea typeface="+mj-lt"/>
              <a:cs typeface="+mj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560055-553A-45C8-9BFB-D1FA03F79C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我家是個小家庭,而我是獨生子,所以家中有我,媽媽,爸爸,我們是雙薪家庭,國中以前我都是在保母家或安親班度過,而我的國小是就讀西區的大勇國小,國中及高中都是就讀明道中學,而我也搬過兩次家,國小時住在西區美村路,國中時搬去南屯區黎明東街,而現在這個家則是在北屯區景賢路,其原因只是媽媽想換新且大的房,後來因為調養身體搬到北屯這比較清幽,我們一家人快樂的過著每一天,且在親朋好友的來訪及問候下邁入愉快的下一年</a:t>
            </a:r>
          </a:p>
        </p:txBody>
      </p:sp>
    </p:spTree>
    <p:extLst>
      <p:ext uri="{BB962C8B-B14F-4D97-AF65-F5344CB8AC3E}">
        <p14:creationId xmlns:p14="http://schemas.microsoft.com/office/powerpoint/2010/main" val="67963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30F25-F921-4692-8552-997F793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ea typeface="+mj-lt"/>
                <a:cs typeface="+mj-lt"/>
              </a:rPr>
              <a:t>明道中學</a:t>
            </a:r>
            <a:endParaRPr lang="zh-TW" altLang="en-US" dirty="0">
              <a:ea typeface="+mj-lt"/>
              <a:cs typeface="+mj-lt"/>
            </a:endParaRPr>
          </a:p>
        </p:txBody>
      </p:sp>
      <p:pic>
        <p:nvPicPr>
          <p:cNvPr id="7" name="圖片 7" descr="一張含有 個人, 牆, 直立的, 室內 的圖片&#10;&#10;描述是以非常高的可信度產生">
            <a:extLst>
              <a:ext uri="{FF2B5EF4-FFF2-40B4-BE49-F238E27FC236}">
                <a16:creationId xmlns:a16="http://schemas.microsoft.com/office/drawing/2014/main" id="{67D8F593-42A8-4E68-8436-B0336B4012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090" r="8090"/>
          <a:stretch/>
        </p:blipFill>
        <p:spPr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24E4D3-8AD7-469A-AEEA-21B3BF7F2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zh-TW">
              <a:latin typeface="新細明體"/>
              <a:ea typeface="新細明體"/>
            </a:endParaRPr>
          </a:p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B9A3A24-0450-4DE4-9026-6C0585C7456F}"/>
              </a:ext>
            </a:extLst>
          </p:cNvPr>
          <p:cNvSpPr txBox="1"/>
          <p:nvPr/>
        </p:nvSpPr>
        <p:spPr>
          <a:xfrm>
            <a:off x="625929" y="3100614"/>
            <a:ext cx="6096000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2800" b="1">
                <a:solidFill>
                  <a:srgbClr val="444444"/>
                </a:solidFill>
                <a:latin typeface="Arial"/>
                <a:ea typeface="PMingLiU"/>
                <a:cs typeface="Arial"/>
              </a:rPr>
              <a:t>畢業當天的全家照</a:t>
            </a:r>
            <a:endParaRPr lang="zh-TW" altLang="en-US" sz="2800">
              <a:solidFill>
                <a:srgbClr val="444444"/>
              </a:solidFill>
              <a:latin typeface="Arial"/>
              <a:ea typeface="PMingLiU"/>
              <a:cs typeface="Arial"/>
            </a:endParaRPr>
          </a:p>
          <a:p>
            <a:pPr>
              <a:buChar char="•"/>
            </a:pPr>
            <a:endParaRPr lang="zh-TW" dirty="0">
              <a:solidFill>
                <a:srgbClr val="444444"/>
              </a:solidFill>
              <a:latin typeface="Arial"/>
              <a:ea typeface="PMingLiU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3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80DF651B-0216-4CE1-9993-9C81C4629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9D7307-36F7-47F8-9931-AB5BAC7C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FF7873-0DD0-4FEA-8FE9-8DD8AEA43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2284447-B84C-4C3B-98EA-03E44DB75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40E084-3765-4F4D-AD43-DDB43996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D2CF979-0F0E-4E68-A483-DBF0A635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5" descr="一張含有 個人, 室外, 團體, 相片 的圖片&#10;&#10;描述是以非常高的可信度產生">
            <a:extLst>
              <a:ext uri="{FF2B5EF4-FFF2-40B4-BE49-F238E27FC236}">
                <a16:creationId xmlns:a16="http://schemas.microsoft.com/office/drawing/2014/main" id="{363470E9-36EE-49C8-B029-9B015BF658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8700" r="8700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77E5A92-5CF8-4B87-9CC4-A1DEB79F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3600"/>
              <a:t>出遊照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9313F4-FDCE-40B1-8B93-57AED3B99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zh-TW" sz="1800" dirty="0" err="1"/>
              <a:t>和外公外婆去花博玩</a:t>
            </a:r>
          </a:p>
        </p:txBody>
      </p:sp>
    </p:spTree>
    <p:extLst>
      <p:ext uri="{BB962C8B-B14F-4D97-AF65-F5344CB8AC3E}">
        <p14:creationId xmlns:p14="http://schemas.microsoft.com/office/powerpoint/2010/main" val="3013085759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TC104033925[[fn=小水滴]]</Template>
  <TotalTime>0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小水滴</vt:lpstr>
      <vt:lpstr>李明淵的自我介紹</vt:lpstr>
      <vt:lpstr>   個人資料   </vt:lpstr>
      <vt:lpstr>我的家庭</vt:lpstr>
      <vt:lpstr>明道中學</vt:lpstr>
      <vt:lpstr>出遊照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Chalalai Sarakor</dc:creator>
  <cp:lastModifiedBy>Chalalai Sarakor</cp:lastModifiedBy>
  <cp:revision>247</cp:revision>
  <dcterms:created xsi:type="dcterms:W3CDTF">2013-07-30T10:42:00Z</dcterms:created>
  <dcterms:modified xsi:type="dcterms:W3CDTF">2019-01-02T16:27:52Z</dcterms:modified>
</cp:coreProperties>
</file>