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1" r:id="rId1"/>
  </p:sldMasterIdLst>
  <p:notesMasterIdLst>
    <p:notesMasterId r:id="rId16"/>
  </p:notesMasterIdLst>
  <p:handoutMasterIdLst>
    <p:handoutMasterId r:id="rId17"/>
  </p:handoutMasterIdLst>
  <p:sldIdLst>
    <p:sldId id="261" r:id="rId2"/>
    <p:sldId id="316" r:id="rId3"/>
    <p:sldId id="317" r:id="rId4"/>
    <p:sldId id="318" r:id="rId5"/>
    <p:sldId id="319" r:id="rId6"/>
    <p:sldId id="320" r:id="rId7"/>
    <p:sldId id="326" r:id="rId8"/>
    <p:sldId id="321" r:id="rId9"/>
    <p:sldId id="322" r:id="rId10"/>
    <p:sldId id="323" r:id="rId11"/>
    <p:sldId id="324" r:id="rId12"/>
    <p:sldId id="327" r:id="rId13"/>
    <p:sldId id="304" r:id="rId14"/>
    <p:sldId id="305" r:id="rId15"/>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B6B6B"/>
    <a:srgbClr val="264DAE"/>
    <a:srgbClr val="4ADAD7"/>
    <a:srgbClr val="8A8A8A"/>
    <a:srgbClr val="90A3A6"/>
    <a:srgbClr val="435153"/>
    <a:srgbClr val="EDDFF5"/>
    <a:srgbClr val="493B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283" autoAdjust="0"/>
    <p:restoredTop sz="79675" autoAdjust="0"/>
  </p:normalViewPr>
  <p:slideViewPr>
    <p:cSldViewPr snapToGrid="0">
      <p:cViewPr varScale="1">
        <p:scale>
          <a:sx n="80" d="100"/>
          <a:sy n="80" d="100"/>
        </p:scale>
        <p:origin x="-48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9" d="100"/>
          <a:sy n="79" d="100"/>
        </p:scale>
        <p:origin x="-1998" y="-90"/>
      </p:cViewPr>
      <p:guideLst>
        <p:guide orient="horz" pos="2928"/>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161273DE-B5BE-4492-9280-9B9E0B76DEBA}" type="datetimeFigureOut">
              <a:rPr lang="zh-TW" altLang="en-US" smtClean="0"/>
              <a:pPr/>
              <a:t>2014/2/11</a:t>
            </a:fld>
            <a:endParaRPr lang="zh-TW" altLang="en-US"/>
          </a:p>
        </p:txBody>
      </p:sp>
      <p:sp>
        <p:nvSpPr>
          <p:cNvPr id="4" name="頁尾版面配置區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zh-TW" altLang="en-US"/>
          </a:p>
        </p:txBody>
      </p:sp>
      <p:sp>
        <p:nvSpPr>
          <p:cNvPr id="5" name="投影片編號版面配置區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779473CC-86BA-451A-93F4-1151FDE5C993}" type="slidenum">
              <a:rPr lang="zh-TW" altLang="en-US" smtClean="0"/>
              <a:pPr/>
              <a:t>‹#›</a:t>
            </a:fld>
            <a:endParaRPr lang="zh-TW" altLang="en-US"/>
          </a:p>
        </p:txBody>
      </p:sp>
    </p:spTree>
    <p:extLst>
      <p:ext uri="{BB962C8B-B14F-4D97-AF65-F5344CB8AC3E}">
        <p14:creationId xmlns:p14="http://schemas.microsoft.com/office/powerpoint/2010/main" val="10570412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884613" y="0"/>
            <a:ext cx="2971800" cy="465138"/>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1E92A300-3732-4B01-AAD2-402062983AF6}" type="datetimeFigureOut">
              <a:rPr lang="en-US"/>
              <a:pPr>
                <a:defRPr/>
              </a:pPr>
              <a:t>2/11/2014</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16425"/>
            <a:ext cx="5486400" cy="4183063"/>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2971800" cy="465138"/>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884613" y="8829675"/>
            <a:ext cx="2971800" cy="465138"/>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F1938A82-30E7-4105-AB01-0F2CCE1015AF}" type="slidenum">
              <a:rPr lang="en-US"/>
              <a:pPr>
                <a:defRPr/>
              </a:pPr>
              <a:t>‹#›</a:t>
            </a:fld>
            <a:endParaRPr lang="en-US"/>
          </a:p>
        </p:txBody>
      </p:sp>
    </p:spTree>
    <p:extLst>
      <p:ext uri="{BB962C8B-B14F-4D97-AF65-F5344CB8AC3E}">
        <p14:creationId xmlns:p14="http://schemas.microsoft.com/office/powerpoint/2010/main" val="696925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p:cNvSpPr>
          <p:nvPr>
            <p:ph type="sldImg"/>
          </p:nvPr>
        </p:nvSpPr>
        <p:spPr bwMode="auto">
          <a:noFill/>
          <a:ln>
            <a:solidFill>
              <a:srgbClr val="000000"/>
            </a:solidFill>
            <a:miter lim="800000"/>
            <a:headEnd/>
            <a:tailEnd/>
          </a:ln>
        </p:spPr>
      </p:sp>
      <p:sp>
        <p:nvSpPr>
          <p:cNvPr id="409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ltLang="zh-CN" smtClean="0"/>
          </a:p>
        </p:txBody>
      </p:sp>
      <p:sp>
        <p:nvSpPr>
          <p:cNvPr id="409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5022396-951D-4024-A6ED-A0481CFD4A9A}" type="slidenum">
              <a:rPr lang="en-US" altLang="zh-CN"/>
              <a:pPr fontAlgn="base">
                <a:spcBef>
                  <a:spcPct val="0"/>
                </a:spcBef>
                <a:spcAft>
                  <a:spcPct val="0"/>
                </a:spcAft>
              </a:pPr>
              <a:t>1</a:t>
            </a:fld>
            <a:endParaRPr lang="en-US" altLang="zh-CN"/>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p:cNvSpPr>
          <p:nvPr>
            <p:ph type="sldImg"/>
          </p:nvPr>
        </p:nvSpPr>
        <p:spPr bwMode="auto">
          <a:noFill/>
          <a:ln>
            <a:solidFill>
              <a:srgbClr val="000000"/>
            </a:solidFill>
            <a:miter lim="800000"/>
            <a:headEnd/>
            <a:tailEnd/>
          </a:ln>
        </p:spPr>
      </p:sp>
      <p:sp>
        <p:nvSpPr>
          <p:cNvPr id="5939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ltLang="zh-CN" smtClean="0"/>
          </a:p>
        </p:txBody>
      </p:sp>
      <p:sp>
        <p:nvSpPr>
          <p:cNvPr id="5939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6778EC72-8A3F-4861-AE0E-DA154485B4AE}" type="slidenum">
              <a:rPr lang="en-US" altLang="zh-CN"/>
              <a:pPr fontAlgn="base">
                <a:spcBef>
                  <a:spcPct val="0"/>
                </a:spcBef>
                <a:spcAft>
                  <a:spcPct val="0"/>
                </a:spcAft>
              </a:pPr>
              <a:t>10</a:t>
            </a:fld>
            <a:endParaRPr lang="en-US" altLang="zh-CN"/>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p:cNvSpPr>
          <p:nvPr>
            <p:ph type="sldImg"/>
          </p:nvPr>
        </p:nvSpPr>
        <p:spPr bwMode="auto">
          <a:noFill/>
          <a:ln>
            <a:solidFill>
              <a:srgbClr val="000000"/>
            </a:solidFill>
            <a:miter lim="800000"/>
            <a:headEnd/>
            <a:tailEnd/>
          </a:ln>
        </p:spPr>
      </p:sp>
      <p:sp>
        <p:nvSpPr>
          <p:cNvPr id="6144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zh-TW" altLang="en-US" dirty="0" smtClean="0">
                <a:ea typeface="黑体" pitchFamily="2" charset="-122"/>
              </a:rPr>
              <a:t>範例：這類似於購買</a:t>
            </a:r>
            <a:r>
              <a:rPr lang="zh-CN" altLang="zh-CN" dirty="0" smtClean="0">
                <a:ea typeface="黑体" pitchFamily="2" charset="-122"/>
              </a:rPr>
              <a:t>MS Exchange Server</a:t>
            </a:r>
            <a:r>
              <a:rPr lang="zh-TW" altLang="en-US" dirty="0" smtClean="0">
                <a:ea typeface="黑体" pitchFamily="2" charset="-122"/>
              </a:rPr>
              <a:t>（此例中為統一通信技術套件）</a:t>
            </a:r>
            <a:endParaRPr lang="zh-CN" altLang="en-US" dirty="0" smtClean="0">
              <a:ea typeface="黑体" pitchFamily="2" charset="-122"/>
            </a:endParaRPr>
          </a:p>
          <a:p>
            <a:pPr lvl="1">
              <a:spcBef>
                <a:spcPct val="0"/>
              </a:spcBef>
            </a:pPr>
            <a:r>
              <a:rPr lang="zh-TW" altLang="en-US" dirty="0" smtClean="0">
                <a:ea typeface="黑体" pitchFamily="2" charset="-122"/>
              </a:rPr>
              <a:t>       隨後你需要購買附加用戶端授權（此例中類似於啟用</a:t>
            </a:r>
            <a:r>
              <a:rPr lang="zh-CN" altLang="zh-CN" dirty="0" smtClean="0">
                <a:ea typeface="黑体" pitchFamily="2" charset="-122"/>
              </a:rPr>
              <a:t>CME</a:t>
            </a:r>
            <a:r>
              <a:rPr lang="zh-CN" dirty="0" smtClean="0">
                <a:ea typeface="黑体" pitchFamily="2" charset="-122"/>
              </a:rPr>
              <a:t>）</a:t>
            </a:r>
            <a:endParaRPr lang="zh-CN" altLang="en-US" dirty="0" smtClean="0">
              <a:ea typeface="黑体" pitchFamily="2" charset="-122"/>
            </a:endParaRPr>
          </a:p>
        </p:txBody>
      </p:sp>
      <p:sp>
        <p:nvSpPr>
          <p:cNvPr id="6144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D48F552-C737-4B80-A8D7-1120CE2A2BF7}" type="slidenum">
              <a:rPr lang="en-US" altLang="zh-CN"/>
              <a:pPr fontAlgn="base">
                <a:spcBef>
                  <a:spcPct val="0"/>
                </a:spcBef>
                <a:spcAft>
                  <a:spcPct val="0"/>
                </a:spcAft>
              </a:pPr>
              <a:t>11</a:t>
            </a:fld>
            <a:endParaRPr lang="en-US" altLang="zh-C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Slide Image Placeholder 1"/>
          <p:cNvSpPr>
            <a:spLocks noGrp="1" noRot="1" noChangeAspect="1"/>
          </p:cNvSpPr>
          <p:nvPr>
            <p:ph type="sldImg"/>
          </p:nvPr>
        </p:nvSpPr>
        <p:spPr bwMode="auto">
          <a:noFill/>
          <a:ln>
            <a:solidFill>
              <a:srgbClr val="000000"/>
            </a:solidFill>
            <a:miter lim="800000"/>
            <a:headEnd/>
            <a:tailEnd/>
          </a:ln>
        </p:spPr>
      </p:sp>
      <p:sp>
        <p:nvSpPr>
          <p:cNvPr id="6349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zh-CN" altLang="zh-CN" smtClean="0"/>
              <a:t/>
            </a:r>
            <a:br>
              <a:rPr lang="zh-CN" altLang="zh-CN" smtClean="0"/>
            </a:br>
            <a:endParaRPr lang="en-US" altLang="zh-CN" smtClean="0"/>
          </a:p>
        </p:txBody>
      </p:sp>
      <p:sp>
        <p:nvSpPr>
          <p:cNvPr id="6349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2051595-5679-40A9-84A9-6C584EDB04A5}" type="slidenum">
              <a:rPr lang="en-US" altLang="zh-CN"/>
              <a:pPr fontAlgn="base">
                <a:spcBef>
                  <a:spcPct val="0"/>
                </a:spcBef>
                <a:spcAft>
                  <a:spcPct val="0"/>
                </a:spcAft>
              </a:pPr>
              <a:t>12</a:t>
            </a:fld>
            <a:endParaRPr lang="en-US" altLang="zh-CN"/>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Slide Image Placeholder 1"/>
          <p:cNvSpPr>
            <a:spLocks noGrp="1" noRot="1" noChangeAspect="1"/>
          </p:cNvSpPr>
          <p:nvPr>
            <p:ph type="sldImg"/>
          </p:nvPr>
        </p:nvSpPr>
        <p:spPr bwMode="auto">
          <a:noFill/>
          <a:ln>
            <a:solidFill>
              <a:srgbClr val="000000"/>
            </a:solidFill>
            <a:miter lim="800000"/>
            <a:headEnd/>
            <a:tailEnd/>
          </a:ln>
        </p:spPr>
      </p:sp>
      <p:sp>
        <p:nvSpPr>
          <p:cNvPr id="6553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kumimoji="1" lang="ja-JP" altLang="en-US" smtClean="0"/>
          </a:p>
        </p:txBody>
      </p:sp>
      <p:sp>
        <p:nvSpPr>
          <p:cNvPr id="6553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2E595F6A-1372-453B-A146-373D526A7A53}" type="slidenum">
              <a:rPr lang="en-US" altLang="zh-CN"/>
              <a:pPr fontAlgn="base">
                <a:spcBef>
                  <a:spcPct val="0"/>
                </a:spcBef>
                <a:spcAft>
                  <a:spcPct val="0"/>
                </a:spcAft>
              </a:pPr>
              <a:t>13</a:t>
            </a:fld>
            <a:endParaRPr lang="en-US" altLang="zh-CN"/>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Slide Image Placeholder 1"/>
          <p:cNvSpPr>
            <a:spLocks noGrp="1" noRot="1" noChangeAspect="1"/>
          </p:cNvSpPr>
          <p:nvPr>
            <p:ph type="sldImg"/>
          </p:nvPr>
        </p:nvSpPr>
        <p:spPr bwMode="auto">
          <a:noFill/>
          <a:ln>
            <a:solidFill>
              <a:srgbClr val="000000"/>
            </a:solidFill>
            <a:miter lim="800000"/>
            <a:headEnd/>
            <a:tailEnd/>
          </a:ln>
        </p:spPr>
      </p:sp>
      <p:sp>
        <p:nvSpPr>
          <p:cNvPr id="6758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kumimoji="1" lang="ja-JP" altLang="en-US" smtClean="0"/>
          </a:p>
        </p:txBody>
      </p:sp>
      <p:sp>
        <p:nvSpPr>
          <p:cNvPr id="6758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DD59E66-45EE-4ED3-9A02-58BB03D2DCA5}" type="slidenum">
              <a:rPr lang="en-US" altLang="zh-CN"/>
              <a:pPr fontAlgn="base">
                <a:spcBef>
                  <a:spcPct val="0"/>
                </a:spcBef>
                <a:spcAft>
                  <a:spcPct val="0"/>
                </a:spcAft>
              </a:pPr>
              <a:t>14</a:t>
            </a:fld>
            <a:endParaRPr lang="en-US" altLang="zh-C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p:cNvSpPr>
          <p:nvPr>
            <p:ph type="sldImg"/>
          </p:nvPr>
        </p:nvSpPr>
        <p:spPr bwMode="auto">
          <a:noFill/>
          <a:ln>
            <a:solidFill>
              <a:srgbClr val="000000"/>
            </a:solidFill>
            <a:miter lim="800000"/>
            <a:headEnd/>
            <a:tailEnd/>
          </a:ln>
        </p:spPr>
      </p:sp>
      <p:sp>
        <p:nvSpPr>
          <p:cNvPr id="43010"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zh-CN" altLang="en-US" dirty="0" smtClean="0">
                <a:ea typeface="黑体" pitchFamily="2" charset="-122"/>
              </a:rPr>
              <a:t>請注意，</a:t>
            </a:r>
            <a:r>
              <a:rPr lang="en-US" altLang="zh-CN" dirty="0" smtClean="0">
                <a:ea typeface="黑体" pitchFamily="2" charset="-122"/>
              </a:rPr>
              <a:t>ISR G2</a:t>
            </a:r>
            <a:r>
              <a:rPr lang="zh-CN" altLang="en-US" dirty="0" smtClean="0">
                <a:ea typeface="黑体" pitchFamily="2" charset="-122"/>
              </a:rPr>
              <a:t>設備上的</a:t>
            </a:r>
            <a:r>
              <a:rPr lang="en-US" altLang="zh-CN" dirty="0" smtClean="0">
                <a:ea typeface="黑体" pitchFamily="2" charset="-122"/>
              </a:rPr>
              <a:t>IOS 15</a:t>
            </a:r>
            <a:r>
              <a:rPr lang="zh-TW" altLang="en-US" dirty="0" smtClean="0">
                <a:ea typeface="黑体" pitchFamily="2" charset="-122"/>
              </a:rPr>
              <a:t>授權需要啟動才能實施，</a:t>
            </a:r>
            <a:r>
              <a:rPr lang="en-US" altLang="zh-CN" dirty="0" smtClean="0">
                <a:ea typeface="黑体" pitchFamily="2" charset="-122"/>
              </a:rPr>
              <a:t>ISR G1</a:t>
            </a:r>
            <a:r>
              <a:rPr lang="zh-TW" altLang="en-US" dirty="0" smtClean="0">
                <a:ea typeface="黑体" pitchFamily="2" charset="-122"/>
              </a:rPr>
              <a:t>設備上透過“榮譽制度”實施。</a:t>
            </a:r>
            <a:endParaRPr lang="zh-CN" dirty="0" smtClean="0">
              <a:ea typeface="黑体" pitchFamily="2" charset="-122"/>
            </a:endParaRPr>
          </a:p>
          <a:p>
            <a:pPr>
              <a:spcBef>
                <a:spcPct val="0"/>
              </a:spcBef>
            </a:pPr>
            <a:endParaRPr lang="en-US" altLang="zh-CN" dirty="0" smtClean="0">
              <a:ea typeface="黑体" pitchFamily="2" charset="-122"/>
            </a:endParaRPr>
          </a:p>
          <a:p>
            <a:pPr>
              <a:spcBef>
                <a:spcPct val="0"/>
              </a:spcBef>
            </a:pPr>
            <a:r>
              <a:rPr lang="en-US" altLang="zh-CN" dirty="0" smtClean="0">
                <a:ea typeface="黑体" pitchFamily="2" charset="-122"/>
              </a:rPr>
              <a:t>ISR G1</a:t>
            </a:r>
            <a:r>
              <a:rPr lang="zh-TW" altLang="en-US" dirty="0" smtClean="0">
                <a:ea typeface="黑体" pitchFamily="2" charset="-122"/>
              </a:rPr>
              <a:t>設備不需要授權，它們使用“榮譽制度”，後續版本中不再支援</a:t>
            </a:r>
            <a:r>
              <a:rPr lang="zh-CN" altLang="en-US" dirty="0" smtClean="0">
                <a:ea typeface="黑体" pitchFamily="2" charset="-122"/>
              </a:rPr>
              <a:t>。如果購買了</a:t>
            </a:r>
            <a:r>
              <a:rPr lang="zh-CN" altLang="zh-CN" dirty="0" smtClean="0">
                <a:ea typeface="黑体" pitchFamily="2" charset="-122"/>
              </a:rPr>
              <a:t>IOS</a:t>
            </a:r>
            <a:r>
              <a:rPr lang="zh-CN" altLang="en-US" dirty="0" smtClean="0">
                <a:ea typeface="黑体" pitchFamily="2" charset="-122"/>
              </a:rPr>
              <a:t>，無需使用</a:t>
            </a:r>
            <a:r>
              <a:rPr lang="zh-CN" altLang="zh-CN" dirty="0" smtClean="0">
                <a:ea typeface="黑体" pitchFamily="2" charset="-122"/>
              </a:rPr>
              <a:t>UID</a:t>
            </a:r>
            <a:r>
              <a:rPr lang="zh-TW" altLang="en-US" dirty="0" smtClean="0">
                <a:ea typeface="黑体" pitchFamily="2" charset="-122"/>
              </a:rPr>
              <a:t>，載入到設備上後無需啟動即可使用。</a:t>
            </a:r>
            <a:endParaRPr lang="zh-CN" dirty="0" smtClean="0">
              <a:ea typeface="黑体" pitchFamily="2" charset="-122"/>
            </a:endParaRPr>
          </a:p>
          <a:p>
            <a:pPr>
              <a:spcBef>
                <a:spcPct val="0"/>
              </a:spcBef>
            </a:pPr>
            <a:endParaRPr lang="en-US" altLang="zh-CN" dirty="0" smtClean="0">
              <a:ea typeface="黑体" pitchFamily="2" charset="-122"/>
            </a:endParaRPr>
          </a:p>
        </p:txBody>
      </p:sp>
      <p:sp>
        <p:nvSpPr>
          <p:cNvPr id="4301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3524DE8-B6D5-48B4-8390-E647F1940BE7}" type="slidenum">
              <a:rPr lang="en-US" altLang="zh-CN"/>
              <a:pPr fontAlgn="base">
                <a:spcBef>
                  <a:spcPct val="0"/>
                </a:spcBef>
                <a:spcAft>
                  <a:spcPct val="0"/>
                </a:spcAft>
              </a:pPr>
              <a:t>2</a:t>
            </a:fld>
            <a:endParaRPr lang="en-US" altLang="zh-CN"/>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a:bodyPr>
          <a:lstStyle/>
          <a:p>
            <a:pPr fontAlgn="auto">
              <a:spcBef>
                <a:spcPts val="0"/>
              </a:spcBef>
              <a:spcAft>
                <a:spcPts val="0"/>
              </a:spcAft>
              <a:defRPr/>
            </a:pPr>
            <a:r>
              <a:rPr lang="zh-TW" altLang="en-US" dirty="0" smtClean="0">
                <a:ea typeface="黑体" pitchFamily="49" charset="-122"/>
              </a:rPr>
              <a:t>兩種主要的授權類型是：</a:t>
            </a:r>
            <a:endParaRPr lang="zh-CN" dirty="0">
              <a:ea typeface="黑体" pitchFamily="49" charset="-122"/>
            </a:endParaRPr>
          </a:p>
          <a:p>
            <a:pPr marL="228600" indent="-228600" fontAlgn="auto">
              <a:spcBef>
                <a:spcPts val="0"/>
              </a:spcBef>
              <a:spcAft>
                <a:spcPts val="0"/>
              </a:spcAft>
              <a:buFont typeface="Calibri"/>
              <a:buAutoNum type="arabicPeriod"/>
              <a:defRPr/>
            </a:pPr>
            <a:r>
              <a:rPr lang="zh-CN" dirty="0">
                <a:ea typeface="黑体" pitchFamily="49" charset="-122"/>
              </a:rPr>
              <a:t>永久</a:t>
            </a:r>
          </a:p>
          <a:p>
            <a:pPr marL="228600" indent="-228600" fontAlgn="auto">
              <a:spcBef>
                <a:spcPts val="0"/>
              </a:spcBef>
              <a:spcAft>
                <a:spcPts val="0"/>
              </a:spcAft>
              <a:buFont typeface="Calibri"/>
              <a:buAutoNum type="arabicPeriod"/>
              <a:defRPr/>
            </a:pPr>
            <a:r>
              <a:rPr lang="zh-CN" altLang="en-US" dirty="0" smtClean="0">
                <a:ea typeface="黑体" pitchFamily="49" charset="-122"/>
              </a:rPr>
              <a:t>評估</a:t>
            </a:r>
            <a:endParaRPr lang="zh-CN" dirty="0">
              <a:ea typeface="黑体" pitchFamily="49" charset="-122"/>
            </a:endParaRPr>
          </a:p>
          <a:p>
            <a:pPr marL="228600" indent="-228600" fontAlgn="auto">
              <a:spcBef>
                <a:spcPts val="0"/>
              </a:spcBef>
              <a:spcAft>
                <a:spcPts val="0"/>
              </a:spcAft>
              <a:buFont typeface="Calibri"/>
              <a:buAutoNum type="arabicPeriod"/>
              <a:defRPr/>
            </a:pPr>
            <a:endParaRPr lang="en-US" dirty="0" smtClean="0">
              <a:ea typeface="黑体" pitchFamily="49" charset="-122"/>
            </a:endParaRPr>
          </a:p>
          <a:p>
            <a:pPr fontAlgn="auto">
              <a:spcBef>
                <a:spcPts val="0"/>
              </a:spcBef>
              <a:spcAft>
                <a:spcPts val="0"/>
              </a:spcAft>
              <a:defRPr/>
            </a:pPr>
            <a:r>
              <a:rPr lang="zh-TW" altLang="en-US" dirty="0" smtClean="0">
                <a:ea typeface="黑体" pitchFamily="49" charset="-122"/>
              </a:rPr>
              <a:t>三種次要的授權類型是：</a:t>
            </a:r>
            <a:endParaRPr lang="en-US" dirty="0" smtClean="0">
              <a:ea typeface="黑体" pitchFamily="49" charset="-122"/>
            </a:endParaRPr>
          </a:p>
          <a:p>
            <a:pPr marL="228600" indent="-228600" fontAlgn="auto">
              <a:spcBef>
                <a:spcPts val="0"/>
              </a:spcBef>
              <a:spcAft>
                <a:spcPts val="0"/>
              </a:spcAft>
              <a:buFont typeface="Calibri"/>
              <a:buAutoNum type="arabicPeriod"/>
              <a:defRPr/>
            </a:pPr>
            <a:r>
              <a:rPr lang="zh-CN" dirty="0">
                <a:ea typeface="黑体" pitchFamily="49" charset="-122"/>
              </a:rPr>
              <a:t>功能</a:t>
            </a:r>
          </a:p>
          <a:p>
            <a:pPr marL="228600" indent="-228600" fontAlgn="auto">
              <a:spcBef>
                <a:spcPts val="0"/>
              </a:spcBef>
              <a:spcAft>
                <a:spcPts val="0"/>
              </a:spcAft>
              <a:buFont typeface="Calibri"/>
              <a:buAutoNum type="arabicPeriod"/>
              <a:defRPr/>
            </a:pPr>
            <a:r>
              <a:rPr lang="zh-CN" altLang="en-US" dirty="0" smtClean="0">
                <a:ea typeface="黑体" pitchFamily="49" charset="-122"/>
              </a:rPr>
              <a:t>訂閱</a:t>
            </a:r>
            <a:endParaRPr lang="en-US" dirty="0" smtClean="0">
              <a:ea typeface="黑体" pitchFamily="49" charset="-122"/>
            </a:endParaRPr>
          </a:p>
          <a:p>
            <a:pPr marL="228600" indent="-228600" fontAlgn="auto">
              <a:spcBef>
                <a:spcPts val="0"/>
              </a:spcBef>
              <a:spcAft>
                <a:spcPts val="0"/>
              </a:spcAft>
              <a:buFont typeface="Calibri"/>
              <a:buAutoNum type="arabicPeriod"/>
              <a:defRPr/>
            </a:pPr>
            <a:r>
              <a:rPr lang="zh-CN" altLang="en-US" dirty="0" smtClean="0">
                <a:ea typeface="黑体" pitchFamily="49" charset="-122"/>
              </a:rPr>
              <a:t>計數</a:t>
            </a:r>
            <a:endParaRPr lang="zh-CN" dirty="0">
              <a:ea typeface="黑体" pitchFamily="49" charset="-122"/>
            </a:endParaRPr>
          </a:p>
          <a:p>
            <a:pPr fontAlgn="auto">
              <a:spcBef>
                <a:spcPts val="0"/>
              </a:spcBef>
              <a:spcAft>
                <a:spcPts val="0"/>
              </a:spcAft>
              <a:defRPr/>
            </a:pPr>
            <a:endParaRPr lang="en-US" dirty="0">
              <a:ea typeface="黑体" pitchFamily="49" charset="-122"/>
            </a:endParaRPr>
          </a:p>
        </p:txBody>
      </p:sp>
      <p:sp>
        <p:nvSpPr>
          <p:cNvPr id="450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BC732DB-D97D-4B20-ACDB-62DB5F507A50}" type="slidenum">
              <a:rPr lang="en-US" altLang="zh-CN"/>
              <a:pPr fontAlgn="base">
                <a:spcBef>
                  <a:spcPct val="0"/>
                </a:spcBef>
                <a:spcAft>
                  <a:spcPct val="0"/>
                </a:spcAft>
              </a:pPr>
              <a:t>3</a:t>
            </a:fld>
            <a:endParaRPr lang="en-US" altLang="zh-CN"/>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Slide Image Placeholder 1"/>
          <p:cNvSpPr>
            <a:spLocks noGrp="1" noRot="1" noChangeAspect="1"/>
          </p:cNvSpPr>
          <p:nvPr>
            <p:ph type="sldImg"/>
          </p:nvPr>
        </p:nvSpPr>
        <p:spPr bwMode="auto">
          <a:noFill/>
          <a:ln>
            <a:solidFill>
              <a:srgbClr val="000000"/>
            </a:solidFill>
            <a:miter lim="800000"/>
            <a:headEnd/>
            <a:tailEnd/>
          </a:ln>
        </p:spPr>
      </p:sp>
      <p:sp>
        <p:nvSpPr>
          <p:cNvPr id="4710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ltLang="zh-CN" smtClean="0"/>
          </a:p>
        </p:txBody>
      </p:sp>
      <p:sp>
        <p:nvSpPr>
          <p:cNvPr id="471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7F49962-E6FB-477B-B5D5-5C9FE07970DA}" type="slidenum">
              <a:rPr lang="en-US" altLang="zh-CN"/>
              <a:pPr fontAlgn="base">
                <a:spcBef>
                  <a:spcPct val="0"/>
                </a:spcBef>
                <a:spcAft>
                  <a:spcPct val="0"/>
                </a:spcAft>
              </a:pPr>
              <a:t>4</a:t>
            </a:fld>
            <a:endParaRPr lang="en-US" altLang="zh-CN"/>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Slide Image Placeholder 1"/>
          <p:cNvSpPr>
            <a:spLocks noGrp="1" noRot="1" noChangeAspect="1"/>
          </p:cNvSpPr>
          <p:nvPr>
            <p:ph type="sldImg"/>
          </p:nvPr>
        </p:nvSpPr>
        <p:spPr bwMode="auto">
          <a:noFill/>
          <a:ln>
            <a:solidFill>
              <a:srgbClr val="000000"/>
            </a:solidFill>
            <a:miter lim="800000"/>
            <a:headEnd/>
            <a:tailEnd/>
          </a:ln>
        </p:spPr>
      </p:sp>
      <p:sp>
        <p:nvSpPr>
          <p:cNvPr id="49154"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zh-CN" altLang="en-US" dirty="0" smtClean="0">
                <a:ea typeface="黑体" pitchFamily="2" charset="-122"/>
              </a:rPr>
              <a:t>評估授權</a:t>
            </a:r>
            <a:r>
              <a:rPr lang="en-US" altLang="zh-CN" dirty="0" smtClean="0">
                <a:ea typeface="黑体" pitchFamily="2" charset="-122"/>
              </a:rPr>
              <a:t>-</a:t>
            </a:r>
            <a:r>
              <a:rPr lang="zh-TW" altLang="en-US" dirty="0" smtClean="0">
                <a:ea typeface="黑体" pitchFamily="2" charset="-122"/>
              </a:rPr>
              <a:t>允許用戶在購買永久授權之前測試驅動器功能並驗證這些功能在該技術套件中。</a:t>
            </a:r>
            <a:endParaRPr lang="zh-CN" altLang="en-US" dirty="0" smtClean="0">
              <a:ea typeface="黑体" pitchFamily="2" charset="-122"/>
            </a:endParaRPr>
          </a:p>
          <a:p>
            <a:pPr>
              <a:spcBef>
                <a:spcPct val="0"/>
              </a:spcBef>
            </a:pPr>
            <a:r>
              <a:rPr lang="zh-CN" altLang="en-US" dirty="0" smtClean="0">
                <a:ea typeface="黑体" pitchFamily="2" charset="-122"/>
              </a:rPr>
              <a:t>評估授權</a:t>
            </a:r>
            <a:r>
              <a:rPr lang="en-US" altLang="zh-CN" dirty="0" smtClean="0">
                <a:ea typeface="黑体" pitchFamily="2" charset="-122"/>
              </a:rPr>
              <a:t>-</a:t>
            </a:r>
            <a:r>
              <a:rPr lang="zh-TW" altLang="en-US" dirty="0" smtClean="0">
                <a:ea typeface="黑体" pitchFamily="2" charset="-122"/>
              </a:rPr>
              <a:t>間接幫助實施規範，例如，如果購買了錯誤的代碼也沒有關係，我們有時間購買並且仍能實作正確配置。</a:t>
            </a:r>
            <a:endParaRPr lang="zh-CN" dirty="0" smtClean="0">
              <a:ea typeface="黑体" pitchFamily="2" charset="-122"/>
            </a:endParaRPr>
          </a:p>
          <a:p>
            <a:pPr lvl="1">
              <a:spcBef>
                <a:spcPct val="0"/>
              </a:spcBef>
            </a:pPr>
            <a:r>
              <a:rPr lang="en-US" altLang="zh-CN" dirty="0" smtClean="0">
                <a:ea typeface="黑体" pitchFamily="2" charset="-122"/>
              </a:rPr>
              <a:t>IP base</a:t>
            </a:r>
            <a:r>
              <a:rPr lang="zh-TW" altLang="en-US" dirty="0" smtClean="0">
                <a:ea typeface="黑体" pitchFamily="2" charset="-122"/>
              </a:rPr>
              <a:t>交換方面的實際問題（</a:t>
            </a:r>
            <a:r>
              <a:rPr lang="en-US" altLang="zh-CN" dirty="0" smtClean="0">
                <a:ea typeface="黑体" pitchFamily="2" charset="-122"/>
              </a:rPr>
              <a:t>EIGRP</a:t>
            </a:r>
            <a:r>
              <a:rPr lang="zh-CN" altLang="en-US" dirty="0" smtClean="0">
                <a:ea typeface="黑体" pitchFamily="2" charset="-122"/>
              </a:rPr>
              <a:t>末節）</a:t>
            </a:r>
          </a:p>
        </p:txBody>
      </p:sp>
      <p:sp>
        <p:nvSpPr>
          <p:cNvPr id="491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BFDBB93-62B3-4743-A39F-8D34367194C5}" type="slidenum">
              <a:rPr lang="en-US" altLang="zh-CN"/>
              <a:pPr fontAlgn="base">
                <a:spcBef>
                  <a:spcPct val="0"/>
                </a:spcBef>
                <a:spcAft>
                  <a:spcPct val="0"/>
                </a:spcAft>
              </a:pPr>
              <a:t>5</a:t>
            </a:fld>
            <a:endParaRPr lang="en-US" altLang="zh-CN"/>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normAutofit lnSpcReduction="10000"/>
          </a:bodyPr>
          <a:lstStyle/>
          <a:p>
            <a:pPr marL="112746" indent="-112746" fontAlgn="auto">
              <a:spcBef>
                <a:spcPts val="0"/>
              </a:spcBef>
              <a:spcAft>
                <a:spcPts val="0"/>
              </a:spcAft>
              <a:defRPr/>
            </a:pPr>
            <a:r>
              <a:rPr lang="zh-CN" altLang="en-US" dirty="0" smtClean="0">
                <a:ea typeface="黑体" pitchFamily="49" charset="-122"/>
              </a:rPr>
              <a:t>軟體啟動</a:t>
            </a:r>
            <a:endParaRPr lang="zh-CN" dirty="0">
              <a:ea typeface="黑体" pitchFamily="49" charset="-122"/>
            </a:endParaRPr>
          </a:p>
          <a:p>
            <a:pPr marL="482620" lvl="1" indent="-112746" fontAlgn="auto">
              <a:spcBef>
                <a:spcPts val="0"/>
              </a:spcBef>
              <a:spcAft>
                <a:spcPts val="0"/>
              </a:spcAft>
              <a:defRPr/>
            </a:pPr>
            <a:r>
              <a:rPr lang="zh-TW" altLang="en-US" dirty="0" smtClean="0">
                <a:ea typeface="黑体" pitchFamily="49" charset="-122"/>
              </a:rPr>
              <a:t>除了技術套件以外，增加需要額外授權的功能。</a:t>
            </a:r>
            <a:endParaRPr lang="en-US" dirty="0" smtClean="0">
              <a:ea typeface="黑体" pitchFamily="49" charset="-122"/>
            </a:endParaRPr>
          </a:p>
          <a:p>
            <a:pPr lvl="1" fontAlgn="auto">
              <a:spcBef>
                <a:spcPts val="0"/>
              </a:spcBef>
              <a:spcAft>
                <a:spcPts val="0"/>
              </a:spcAft>
              <a:defRPr/>
            </a:pPr>
            <a:r>
              <a:rPr lang="zh-TW" altLang="en-US" dirty="0" smtClean="0">
                <a:ea typeface="黑体" pitchFamily="49" charset="-122"/>
              </a:rPr>
              <a:t>思科軟體授權架構 </a:t>
            </a:r>
            <a:r>
              <a:rPr lang="en-US" altLang="zh-TW" dirty="0" smtClean="0">
                <a:ea typeface="黑体" pitchFamily="49" charset="-122"/>
              </a:rPr>
              <a:t>- </a:t>
            </a:r>
            <a:r>
              <a:rPr lang="zh-TW" altLang="en-US" dirty="0" smtClean="0">
                <a:ea typeface="黑体" pitchFamily="49" charset="-122"/>
              </a:rPr>
              <a:t>思科實施授權所執行的政策和管理功能。</a:t>
            </a:r>
            <a:endParaRPr lang="en-US" dirty="0" smtClean="0">
              <a:ea typeface="黑体" pitchFamily="49" charset="-122"/>
            </a:endParaRPr>
          </a:p>
          <a:p>
            <a:pPr fontAlgn="auto">
              <a:spcBef>
                <a:spcPts val="0"/>
              </a:spcBef>
              <a:spcAft>
                <a:spcPts val="0"/>
              </a:spcAft>
              <a:defRPr/>
            </a:pPr>
            <a:r>
              <a:rPr lang="zh-TW" altLang="en-US" dirty="0" smtClean="0">
                <a:ea typeface="黑体" pitchFamily="49" charset="-122"/>
              </a:rPr>
              <a:t>功能使用權授權</a:t>
            </a:r>
            <a:endParaRPr lang="zh-CN" dirty="0">
              <a:ea typeface="黑体" pitchFamily="49" charset="-122"/>
            </a:endParaRPr>
          </a:p>
          <a:p>
            <a:pPr lvl="1" fontAlgn="auto">
              <a:spcBef>
                <a:spcPts val="0"/>
              </a:spcBef>
              <a:spcAft>
                <a:spcPts val="0"/>
              </a:spcAft>
              <a:defRPr/>
            </a:pPr>
            <a:r>
              <a:rPr lang="zh-TW" altLang="en-US" dirty="0" smtClean="0">
                <a:ea typeface="黑体" pitchFamily="49" charset="-122"/>
              </a:rPr>
              <a:t>功能使用權授權是基於榮譽的授權模式</a:t>
            </a:r>
            <a:r>
              <a:rPr lang="zh-CN" altLang="en-US" dirty="0" smtClean="0">
                <a:ea typeface="黑体" pitchFamily="49" charset="-122"/>
              </a:rPr>
              <a:t>。</a:t>
            </a:r>
            <a:r>
              <a:rPr lang="zh-TW" altLang="en-US" dirty="0" smtClean="0">
                <a:ea typeface="黑体" pitchFamily="49" charset="-122"/>
              </a:rPr>
              <a:t>授權不繫結唯一設備識別字 </a:t>
            </a:r>
            <a:r>
              <a:rPr lang="en-US" altLang="zh-TW" dirty="0" smtClean="0">
                <a:ea typeface="黑体" pitchFamily="49" charset="-122"/>
              </a:rPr>
              <a:t>(UDI)</a:t>
            </a:r>
            <a:r>
              <a:rPr lang="zh-TW" altLang="en-US" dirty="0" smtClean="0">
                <a:ea typeface="黑体" pitchFamily="49" charset="-122"/>
              </a:rPr>
              <a:t>、產品 </a:t>
            </a:r>
            <a:r>
              <a:rPr lang="en-US" altLang="zh-TW" dirty="0" smtClean="0">
                <a:ea typeface="黑体" pitchFamily="49" charset="-122"/>
              </a:rPr>
              <a:t>ID </a:t>
            </a:r>
            <a:r>
              <a:rPr lang="zh-TW" altLang="en-US" dirty="0" smtClean="0">
                <a:ea typeface="黑体" pitchFamily="49" charset="-122"/>
              </a:rPr>
              <a:t>或序號</a:t>
            </a:r>
            <a:r>
              <a:rPr lang="zh-CN" altLang="en-US" dirty="0" smtClean="0">
                <a:ea typeface="黑体" pitchFamily="49" charset="-122"/>
              </a:rPr>
              <a:t>。</a:t>
            </a:r>
            <a:endParaRPr lang="zh-CN" dirty="0">
              <a:ea typeface="黑体" pitchFamily="49" charset="-122"/>
            </a:endParaRPr>
          </a:p>
          <a:p>
            <a:pPr lvl="1" fontAlgn="auto">
              <a:spcBef>
                <a:spcPts val="0"/>
              </a:spcBef>
              <a:spcAft>
                <a:spcPts val="0"/>
              </a:spcAft>
              <a:defRPr/>
            </a:pPr>
            <a:r>
              <a:rPr lang="zh-TW" altLang="en-US" dirty="0" smtClean="0">
                <a:ea typeface="黑体" pitchFamily="49" charset="-122"/>
              </a:rPr>
              <a:t>因此，如果你要使用這一功能，是沒有任何障礙的，但是我們希望你購買技術套件，即使它不透過授權實施</a:t>
            </a:r>
            <a:r>
              <a:rPr lang="zh-CN" altLang="en-US" dirty="0" smtClean="0">
                <a:ea typeface="黑体" pitchFamily="49" charset="-122"/>
              </a:rPr>
              <a:t>。</a:t>
            </a:r>
            <a:endParaRPr lang="zh-CN" dirty="0">
              <a:ea typeface="黑体" pitchFamily="49" charset="-122"/>
            </a:endParaRPr>
          </a:p>
          <a:p>
            <a:pPr lvl="1" fontAlgn="auto">
              <a:spcBef>
                <a:spcPts val="0"/>
              </a:spcBef>
              <a:spcAft>
                <a:spcPts val="0"/>
              </a:spcAft>
              <a:defRPr/>
            </a:pPr>
            <a:endParaRPr lang="en-US" dirty="0" smtClean="0">
              <a:ea typeface="黑体" pitchFamily="49" charset="-122"/>
            </a:endParaRPr>
          </a:p>
          <a:p>
            <a:pPr indent="-7955" fontAlgn="auto">
              <a:spcBef>
                <a:spcPts val="0"/>
              </a:spcBef>
              <a:spcAft>
                <a:spcPts val="0"/>
              </a:spcAft>
              <a:defRPr/>
            </a:pPr>
            <a:r>
              <a:rPr lang="zh-TW" altLang="en-US" dirty="0" smtClean="0">
                <a:ea typeface="黑体" pitchFamily="49" charset="-122"/>
              </a:rPr>
              <a:t>軟體啟動功能授權：</a:t>
            </a:r>
            <a:endParaRPr lang="zh-CN" dirty="0">
              <a:ea typeface="黑体" pitchFamily="49" charset="-122"/>
            </a:endParaRPr>
          </a:p>
          <a:p>
            <a:pPr lvl="1" fontAlgn="auto">
              <a:spcBef>
                <a:spcPts val="0"/>
              </a:spcBef>
              <a:spcAft>
                <a:spcPts val="0"/>
              </a:spcAft>
              <a:defRPr/>
            </a:pPr>
            <a:r>
              <a:rPr lang="zh-TW" altLang="en-US" dirty="0" smtClean="0">
                <a:ea typeface="黑体" pitchFamily="49" charset="-122"/>
              </a:rPr>
              <a:t>技術套件：</a:t>
            </a:r>
            <a:r>
              <a:rPr lang="en-US" altLang="zh-TW" dirty="0" err="1" smtClean="0">
                <a:ea typeface="黑体" pitchFamily="49" charset="-122"/>
              </a:rPr>
              <a:t>IPBase</a:t>
            </a:r>
            <a:r>
              <a:rPr lang="zh-TW" altLang="en-US" dirty="0" smtClean="0">
                <a:ea typeface="黑体" pitchFamily="49" charset="-122"/>
              </a:rPr>
              <a:t>、安全、資料、統一通信</a:t>
            </a:r>
            <a:endParaRPr lang="zh-CN" dirty="0">
              <a:ea typeface="黑体" pitchFamily="49" charset="-122"/>
            </a:endParaRPr>
          </a:p>
          <a:p>
            <a:pPr lvl="1" fontAlgn="auto">
              <a:spcBef>
                <a:spcPts val="0"/>
              </a:spcBef>
              <a:spcAft>
                <a:spcPts val="0"/>
              </a:spcAft>
              <a:defRPr/>
            </a:pPr>
            <a:r>
              <a:rPr lang="zh-TW" altLang="en-US" dirty="0" smtClean="0">
                <a:ea typeface="黑体" pitchFamily="49" charset="-122"/>
              </a:rPr>
              <a:t>入侵防禦（訂閱）</a:t>
            </a:r>
            <a:endParaRPr lang="zh-CN" dirty="0">
              <a:ea typeface="黑体" pitchFamily="49" charset="-122"/>
            </a:endParaRPr>
          </a:p>
          <a:p>
            <a:pPr lvl="1" fontAlgn="auto">
              <a:spcBef>
                <a:spcPts val="0"/>
              </a:spcBef>
              <a:spcAft>
                <a:spcPts val="0"/>
              </a:spcAft>
              <a:defRPr/>
            </a:pPr>
            <a:r>
              <a:rPr lang="zh-TW" altLang="en-US" dirty="0" smtClean="0">
                <a:ea typeface="黑体" pitchFamily="49" charset="-122"/>
              </a:rPr>
              <a:t>內容過濾（訂閱）</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SSLVPN</a:t>
            </a:r>
            <a:r>
              <a:rPr lang="zh-CN" altLang="en-US" dirty="0" smtClean="0">
                <a:ea typeface="黑体" pitchFamily="49" charset="-122"/>
              </a:rPr>
              <a:t>（計數）</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SNA </a:t>
            </a:r>
            <a:r>
              <a:rPr lang="zh-CN" altLang="en-US" dirty="0" smtClean="0">
                <a:ea typeface="黑体" pitchFamily="49" charset="-122"/>
              </a:rPr>
              <a:t>交換</a:t>
            </a:r>
            <a:endParaRPr lang="zh-CN" dirty="0">
              <a:ea typeface="黑体" pitchFamily="49" charset="-122"/>
            </a:endParaRPr>
          </a:p>
          <a:p>
            <a:pPr lvl="1" fontAlgn="auto">
              <a:spcBef>
                <a:spcPts val="0"/>
              </a:spcBef>
              <a:spcAft>
                <a:spcPts val="0"/>
              </a:spcAft>
              <a:defRPr/>
            </a:pPr>
            <a:r>
              <a:rPr lang="zh-CN" altLang="en-US" dirty="0" smtClean="0">
                <a:ea typeface="黑体" pitchFamily="49" charset="-122"/>
              </a:rPr>
              <a:t>閘道管理員</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CUE</a:t>
            </a:r>
            <a:r>
              <a:rPr lang="zh-CN" altLang="en-US" dirty="0" smtClean="0">
                <a:ea typeface="黑体" pitchFamily="49" charset="-122"/>
              </a:rPr>
              <a:t>（計數）</a:t>
            </a:r>
            <a:endParaRPr lang="zh-CN" dirty="0">
              <a:ea typeface="黑体" pitchFamily="49" charset="-122"/>
            </a:endParaRPr>
          </a:p>
          <a:p>
            <a:pPr marL="112746" indent="-112746" fontAlgn="auto">
              <a:spcBef>
                <a:spcPts val="0"/>
              </a:spcBef>
              <a:spcAft>
                <a:spcPts val="0"/>
              </a:spcAft>
              <a:defRPr/>
            </a:pPr>
            <a:r>
              <a:rPr lang="zh-TW" altLang="en-US" dirty="0" smtClean="0">
                <a:ea typeface="黑体" pitchFamily="49" charset="-122"/>
              </a:rPr>
              <a:t>功能使用權授權：</a:t>
            </a:r>
            <a:endParaRPr lang="zh-CN" dirty="0">
              <a:ea typeface="黑体" pitchFamily="49" charset="-122"/>
            </a:endParaRPr>
          </a:p>
          <a:p>
            <a:pPr lvl="1" fontAlgn="auto">
              <a:spcBef>
                <a:spcPts val="0"/>
              </a:spcBef>
              <a:spcAft>
                <a:spcPts val="0"/>
              </a:spcAft>
              <a:defRPr/>
            </a:pPr>
            <a:r>
              <a:rPr lang="zh-TW" altLang="en-US" dirty="0" smtClean="0">
                <a:ea typeface="黑体" pitchFamily="49" charset="-122"/>
              </a:rPr>
              <a:t>陸地移動無線通訊</a:t>
            </a:r>
            <a:endParaRPr lang="zh-CN" dirty="0">
              <a:ea typeface="黑体" pitchFamily="49" charset="-122"/>
            </a:endParaRPr>
          </a:p>
          <a:p>
            <a:pPr lvl="1" fontAlgn="auto">
              <a:spcBef>
                <a:spcPts val="0"/>
              </a:spcBef>
              <a:spcAft>
                <a:spcPts val="0"/>
              </a:spcAft>
              <a:defRPr/>
            </a:pPr>
            <a:r>
              <a:rPr lang="en-US" altLang="zh-TW" dirty="0" smtClean="0">
                <a:ea typeface="黑体" pitchFamily="49" charset="-122"/>
              </a:rPr>
              <a:t>VXML </a:t>
            </a:r>
            <a:r>
              <a:rPr lang="zh-TW" altLang="en-US" dirty="0" smtClean="0">
                <a:ea typeface="黑体" pitchFamily="49" charset="-122"/>
              </a:rPr>
              <a:t>閘道（計數）</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CME</a:t>
            </a:r>
            <a:r>
              <a:rPr lang="zh-CN" altLang="en-US" dirty="0" smtClean="0">
                <a:ea typeface="黑体" pitchFamily="49" charset="-122"/>
              </a:rPr>
              <a:t>（計數）</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SRST</a:t>
            </a:r>
            <a:r>
              <a:rPr lang="zh-CN" altLang="en-US" dirty="0" smtClean="0">
                <a:ea typeface="黑体" pitchFamily="49" charset="-122"/>
              </a:rPr>
              <a:t>（計數）</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CUBE</a:t>
            </a:r>
            <a:r>
              <a:rPr lang="zh-CN" altLang="en-US" dirty="0" smtClean="0">
                <a:ea typeface="黑体" pitchFamily="49" charset="-122"/>
              </a:rPr>
              <a:t>（計數）</a:t>
            </a:r>
            <a:endParaRPr lang="zh-CN" dirty="0">
              <a:ea typeface="黑体" pitchFamily="49" charset="-122"/>
            </a:endParaRPr>
          </a:p>
          <a:p>
            <a:pPr lvl="1" fontAlgn="auto">
              <a:spcBef>
                <a:spcPts val="0"/>
              </a:spcBef>
              <a:spcAft>
                <a:spcPts val="0"/>
              </a:spcAft>
              <a:defRPr/>
            </a:pPr>
            <a:endParaRPr lang="en-US" dirty="0" smtClean="0">
              <a:ea typeface="黑体" pitchFamily="49" charset="-122"/>
            </a:endParaRPr>
          </a:p>
        </p:txBody>
      </p:sp>
      <p:sp>
        <p:nvSpPr>
          <p:cNvPr id="5120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F2A3E14-76D1-49C3-9443-0C79E3ACE0EE}" type="slidenum">
              <a:rPr lang="en-US" altLang="zh-CN"/>
              <a:pPr fontAlgn="base">
                <a:spcBef>
                  <a:spcPct val="0"/>
                </a:spcBef>
                <a:spcAft>
                  <a:spcPct val="0"/>
                </a:spcAft>
              </a:pPr>
              <a:t>6</a:t>
            </a:fld>
            <a:endParaRPr lang="en-US" altLang="zh-CN"/>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p:cNvSpPr>
          <p:nvPr>
            <p:ph type="sldImg"/>
          </p:nvPr>
        </p:nvSpPr>
        <p:spPr bwMode="auto">
          <a:noFill/>
          <a:ln>
            <a:solidFill>
              <a:srgbClr val="000000"/>
            </a:solidFill>
            <a:miter lim="800000"/>
            <a:headEnd/>
            <a:tailEnd/>
          </a:ln>
        </p:spPr>
      </p:sp>
      <p:sp>
        <p:nvSpPr>
          <p:cNvPr id="3" name="Notes Placeholder 2"/>
          <p:cNvSpPr>
            <a:spLocks noGrp="1"/>
          </p:cNvSpPr>
          <p:nvPr>
            <p:ph type="body" idx="1"/>
          </p:nvPr>
        </p:nvSpPr>
        <p:spPr/>
        <p:txBody>
          <a:bodyPr/>
          <a:lstStyle/>
          <a:p>
            <a:pPr indent="-7955" fontAlgn="auto">
              <a:spcBef>
                <a:spcPts val="0"/>
              </a:spcBef>
              <a:spcAft>
                <a:spcPts val="0"/>
              </a:spcAft>
              <a:defRPr/>
            </a:pPr>
            <a:r>
              <a:rPr lang="zh-TW" altLang="en-US" dirty="0" smtClean="0">
                <a:ea typeface="黑体" pitchFamily="49" charset="-122"/>
              </a:rPr>
              <a:t>軟體啟動功能授權：</a:t>
            </a:r>
            <a:endParaRPr lang="en-US" dirty="0" smtClean="0">
              <a:ea typeface="黑体" pitchFamily="49" charset="-122"/>
            </a:endParaRPr>
          </a:p>
          <a:p>
            <a:pPr lvl="1" fontAlgn="auto">
              <a:spcBef>
                <a:spcPts val="0"/>
              </a:spcBef>
              <a:spcAft>
                <a:spcPts val="0"/>
              </a:spcAft>
              <a:defRPr/>
            </a:pPr>
            <a:r>
              <a:rPr lang="zh-TW" altLang="en-US" dirty="0" smtClean="0">
                <a:ea typeface="黑体" pitchFamily="49" charset="-122"/>
              </a:rPr>
              <a:t>技術套件：</a:t>
            </a:r>
            <a:r>
              <a:rPr lang="en-US" altLang="zh-TW" dirty="0" err="1" smtClean="0">
                <a:ea typeface="黑体" pitchFamily="49" charset="-122"/>
              </a:rPr>
              <a:t>IPBase</a:t>
            </a:r>
            <a:r>
              <a:rPr lang="zh-TW" altLang="en-US" dirty="0" smtClean="0">
                <a:ea typeface="黑体" pitchFamily="49" charset="-122"/>
              </a:rPr>
              <a:t>、安全、資料、統一通信</a:t>
            </a:r>
            <a:endParaRPr lang="zh-CN" dirty="0">
              <a:ea typeface="黑体" pitchFamily="49" charset="-122"/>
            </a:endParaRPr>
          </a:p>
          <a:p>
            <a:pPr lvl="1" fontAlgn="auto">
              <a:spcBef>
                <a:spcPts val="0"/>
              </a:spcBef>
              <a:spcAft>
                <a:spcPts val="0"/>
              </a:spcAft>
              <a:defRPr/>
            </a:pPr>
            <a:r>
              <a:rPr lang="zh-TW" altLang="en-US" dirty="0" smtClean="0">
                <a:ea typeface="黑体" pitchFamily="49" charset="-122"/>
              </a:rPr>
              <a:t>入侵防禦（訂閱）</a:t>
            </a:r>
            <a:endParaRPr lang="zh-CN" dirty="0">
              <a:ea typeface="黑体" pitchFamily="49" charset="-122"/>
            </a:endParaRPr>
          </a:p>
          <a:p>
            <a:pPr lvl="1" fontAlgn="auto">
              <a:spcBef>
                <a:spcPts val="0"/>
              </a:spcBef>
              <a:spcAft>
                <a:spcPts val="0"/>
              </a:spcAft>
              <a:defRPr/>
            </a:pPr>
            <a:r>
              <a:rPr lang="zh-TW" altLang="en-US" dirty="0" smtClean="0">
                <a:ea typeface="黑体" pitchFamily="49" charset="-122"/>
              </a:rPr>
              <a:t>內容過濾（訂閱）</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SSLVPN</a:t>
            </a:r>
            <a:r>
              <a:rPr lang="zh-CN" altLang="en-US" dirty="0" smtClean="0">
                <a:ea typeface="黑体" pitchFamily="49" charset="-122"/>
              </a:rPr>
              <a:t>（計數）</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SNA </a:t>
            </a:r>
            <a:r>
              <a:rPr lang="zh-CN" altLang="en-US" dirty="0" smtClean="0">
                <a:ea typeface="黑体" pitchFamily="49" charset="-122"/>
              </a:rPr>
              <a:t>交換</a:t>
            </a:r>
            <a:endParaRPr lang="zh-CN" dirty="0">
              <a:ea typeface="黑体" pitchFamily="49" charset="-122"/>
            </a:endParaRPr>
          </a:p>
          <a:p>
            <a:pPr lvl="1" fontAlgn="auto">
              <a:spcBef>
                <a:spcPts val="0"/>
              </a:spcBef>
              <a:spcAft>
                <a:spcPts val="0"/>
              </a:spcAft>
              <a:defRPr/>
            </a:pPr>
            <a:r>
              <a:rPr lang="zh-CN" altLang="en-US" dirty="0" smtClean="0">
                <a:ea typeface="黑体" pitchFamily="49" charset="-122"/>
              </a:rPr>
              <a:t>閘道管理員</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CUE</a:t>
            </a:r>
            <a:r>
              <a:rPr lang="zh-CN" altLang="en-US" dirty="0" smtClean="0">
                <a:ea typeface="黑体" pitchFamily="49" charset="-122"/>
              </a:rPr>
              <a:t>（計數）</a:t>
            </a:r>
            <a:endParaRPr lang="zh-CN" dirty="0">
              <a:ea typeface="黑体" pitchFamily="49" charset="-122"/>
            </a:endParaRPr>
          </a:p>
          <a:p>
            <a:pPr marL="112746" indent="-112746" fontAlgn="auto">
              <a:spcBef>
                <a:spcPts val="0"/>
              </a:spcBef>
              <a:spcAft>
                <a:spcPts val="0"/>
              </a:spcAft>
              <a:defRPr/>
            </a:pPr>
            <a:r>
              <a:rPr lang="zh-TW" altLang="en-US" dirty="0" smtClean="0">
                <a:ea typeface="黑体" pitchFamily="49" charset="-122"/>
              </a:rPr>
              <a:t>功能使用權授權：</a:t>
            </a:r>
            <a:endParaRPr lang="zh-CN" dirty="0">
              <a:ea typeface="黑体" pitchFamily="49" charset="-122"/>
            </a:endParaRPr>
          </a:p>
          <a:p>
            <a:pPr lvl="1" fontAlgn="auto">
              <a:spcBef>
                <a:spcPts val="0"/>
              </a:spcBef>
              <a:spcAft>
                <a:spcPts val="0"/>
              </a:spcAft>
              <a:defRPr/>
            </a:pPr>
            <a:r>
              <a:rPr lang="zh-TW" altLang="en-US" dirty="0" smtClean="0">
                <a:ea typeface="黑体" pitchFamily="49" charset="-122"/>
              </a:rPr>
              <a:t>陸地移動無線通訊</a:t>
            </a:r>
            <a:endParaRPr lang="zh-CN" dirty="0">
              <a:ea typeface="黑体" pitchFamily="49" charset="-122"/>
            </a:endParaRPr>
          </a:p>
          <a:p>
            <a:pPr lvl="1" fontAlgn="auto">
              <a:spcBef>
                <a:spcPts val="0"/>
              </a:spcBef>
              <a:spcAft>
                <a:spcPts val="0"/>
              </a:spcAft>
              <a:defRPr/>
            </a:pPr>
            <a:r>
              <a:rPr lang="en-US" altLang="zh-TW" dirty="0" smtClean="0">
                <a:ea typeface="黑体" pitchFamily="49" charset="-122"/>
              </a:rPr>
              <a:t>VXML </a:t>
            </a:r>
            <a:r>
              <a:rPr lang="zh-TW" altLang="en-US" dirty="0" smtClean="0">
                <a:ea typeface="黑体" pitchFamily="49" charset="-122"/>
              </a:rPr>
              <a:t>閘道（計數）</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CME</a:t>
            </a:r>
            <a:r>
              <a:rPr lang="zh-CN" altLang="en-US" dirty="0" smtClean="0">
                <a:ea typeface="黑体" pitchFamily="49" charset="-122"/>
              </a:rPr>
              <a:t>（計數）</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SRST</a:t>
            </a:r>
            <a:r>
              <a:rPr lang="zh-CN" altLang="en-US" dirty="0" smtClean="0">
                <a:ea typeface="黑体" pitchFamily="49" charset="-122"/>
              </a:rPr>
              <a:t>（計數）</a:t>
            </a:r>
            <a:endParaRPr lang="zh-CN" dirty="0">
              <a:ea typeface="黑体" pitchFamily="49" charset="-122"/>
            </a:endParaRPr>
          </a:p>
          <a:p>
            <a:pPr lvl="1" fontAlgn="auto">
              <a:spcBef>
                <a:spcPts val="0"/>
              </a:spcBef>
              <a:spcAft>
                <a:spcPts val="0"/>
              </a:spcAft>
              <a:defRPr/>
            </a:pPr>
            <a:r>
              <a:rPr lang="en-US" altLang="zh-CN" dirty="0" smtClean="0">
                <a:ea typeface="黑体" pitchFamily="49" charset="-122"/>
              </a:rPr>
              <a:t>CUBE</a:t>
            </a:r>
            <a:r>
              <a:rPr lang="zh-CN" altLang="en-US" dirty="0" smtClean="0">
                <a:ea typeface="黑体" pitchFamily="49" charset="-122"/>
              </a:rPr>
              <a:t>（計數）</a:t>
            </a:r>
            <a:endParaRPr lang="zh-CN" dirty="0">
              <a:ea typeface="黑体" pitchFamily="49" charset="-122"/>
            </a:endParaRPr>
          </a:p>
          <a:p>
            <a:pPr lvl="1" fontAlgn="auto">
              <a:spcBef>
                <a:spcPts val="0"/>
              </a:spcBef>
              <a:spcAft>
                <a:spcPts val="0"/>
              </a:spcAft>
              <a:defRPr/>
            </a:pPr>
            <a:endParaRPr lang="en-US" dirty="0" smtClean="0">
              <a:ea typeface="黑体" pitchFamily="49" charset="-122"/>
            </a:endParaRPr>
          </a:p>
          <a:p>
            <a:pPr lvl="1" fontAlgn="auto">
              <a:spcBef>
                <a:spcPts val="0"/>
              </a:spcBef>
              <a:spcAft>
                <a:spcPts val="0"/>
              </a:spcAft>
              <a:defRPr/>
            </a:pPr>
            <a:endParaRPr lang="en-US" dirty="0" smtClean="0">
              <a:ea typeface="黑体" pitchFamily="49" charset="-122"/>
            </a:endParaRPr>
          </a:p>
          <a:p>
            <a:pPr lvl="1" fontAlgn="auto">
              <a:spcBef>
                <a:spcPts val="0"/>
              </a:spcBef>
              <a:spcAft>
                <a:spcPts val="0"/>
              </a:spcAft>
              <a:defRPr/>
            </a:pPr>
            <a:endParaRPr lang="en-US" dirty="0" smtClean="0">
              <a:ea typeface="黑体" pitchFamily="49" charset="-122"/>
            </a:endParaRPr>
          </a:p>
          <a:p>
            <a:pPr fontAlgn="auto">
              <a:spcBef>
                <a:spcPts val="0"/>
              </a:spcBef>
              <a:spcAft>
                <a:spcPts val="0"/>
              </a:spcAft>
              <a:defRPr/>
            </a:pPr>
            <a:endParaRPr lang="en-US" dirty="0">
              <a:ea typeface="黑体" pitchFamily="49" charset="-122"/>
            </a:endParaRPr>
          </a:p>
        </p:txBody>
      </p:sp>
      <p:sp>
        <p:nvSpPr>
          <p:cNvPr id="53251"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8E0C305B-D1CC-4F6C-A800-27912CBF6E56}" type="slidenum">
              <a:rPr lang="en-US" altLang="zh-CN"/>
              <a:pPr fontAlgn="base">
                <a:spcBef>
                  <a:spcPct val="0"/>
                </a:spcBef>
                <a:spcAft>
                  <a:spcPct val="0"/>
                </a:spcAft>
              </a:pPr>
              <a:t>7</a:t>
            </a:fld>
            <a:endParaRPr lang="en-US" altLang="zh-CN"/>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p:cNvSpPr>
          <p:nvPr>
            <p:ph type="sldImg"/>
          </p:nvPr>
        </p:nvSpPr>
        <p:spPr bwMode="auto">
          <a:noFill/>
          <a:ln>
            <a:solidFill>
              <a:srgbClr val="000000"/>
            </a:solidFill>
            <a:miter lim="800000"/>
            <a:headEnd/>
            <a:tailEnd/>
          </a:ln>
        </p:spPr>
      </p:sp>
      <p:sp>
        <p:nvSpPr>
          <p:cNvPr id="5529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US" altLang="zh-CN" smtClean="0"/>
          </a:p>
        </p:txBody>
      </p:sp>
      <p:sp>
        <p:nvSpPr>
          <p:cNvPr id="5529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D42BAF5-87BC-46A4-B2B9-10A4E51AFE61}" type="slidenum">
              <a:rPr lang="en-US" altLang="zh-CN"/>
              <a:pPr fontAlgn="base">
                <a:spcBef>
                  <a:spcPct val="0"/>
                </a:spcBef>
                <a:spcAft>
                  <a:spcPct val="0"/>
                </a:spcAft>
              </a:pPr>
              <a:t>8</a:t>
            </a:fld>
            <a:endParaRPr lang="en-US" altLang="zh-CN"/>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p:cNvSpPr>
          <p:nvPr>
            <p:ph type="sldImg"/>
          </p:nvPr>
        </p:nvSpPr>
        <p:spPr bwMode="auto">
          <a:noFill/>
          <a:ln>
            <a:solidFill>
              <a:srgbClr val="000000"/>
            </a:solidFill>
            <a:miter lim="800000"/>
            <a:headEnd/>
            <a:tailEnd/>
          </a:ln>
        </p:spPr>
      </p:sp>
      <p:sp>
        <p:nvSpPr>
          <p:cNvPr id="57346"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zh-TW" altLang="en-US" dirty="0" smtClean="0">
                <a:ea typeface="黑体" pitchFamily="2" charset="-122"/>
              </a:rPr>
              <a:t>範例：如果你需要入侵防禦功能，你必須首先購買安全技術套件授權，然後增加（需要成本）入侵防禦訂閱。</a:t>
            </a:r>
            <a:endParaRPr lang="zh-CN" altLang="en-US" dirty="0" smtClean="0">
              <a:ea typeface="黑体" pitchFamily="2" charset="-122"/>
            </a:endParaRPr>
          </a:p>
        </p:txBody>
      </p:sp>
      <p:sp>
        <p:nvSpPr>
          <p:cNvPr id="5734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664FB88-9B8B-4C6C-B5C1-BBD729028ABD}" type="slidenum">
              <a:rPr lang="en-US" altLang="zh-CN"/>
              <a:pPr fontAlgn="base">
                <a:spcBef>
                  <a:spcPct val="0"/>
                </a:spcBef>
                <a:spcAft>
                  <a:spcPct val="0"/>
                </a:spcAft>
              </a:pPr>
              <a:t>9</a:t>
            </a:fld>
            <a:endParaRPr lang="en-US" altLang="zh-CN"/>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3" name="Picture 4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3" y="4464066"/>
            <a:ext cx="3657600" cy="384721"/>
          </a:xfrm>
        </p:spPr>
        <p:txBody>
          <a:bodyPr wrap="square">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 with pull quote">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239713" y="1339745"/>
            <a:ext cx="4103687" cy="4965700"/>
          </a:xfrm>
        </p:spPr>
        <p:txBody>
          <a:bodyPr/>
          <a:lstStyle>
            <a:lvl1pPr>
              <a:lnSpc>
                <a:spcPct val="95000"/>
              </a:lnSpc>
              <a:spcBef>
                <a:spcPts val="1480"/>
              </a:spcBef>
              <a:defRPr sz="2200">
                <a:solidFill>
                  <a:srgbClr val="435153"/>
                </a:solidFill>
                <a:latin typeface="+mj-lt"/>
              </a:defRPr>
            </a:lvl1pPr>
            <a:lvl2pPr>
              <a:lnSpc>
                <a:spcPct val="95000"/>
              </a:lnSpc>
              <a:spcBef>
                <a:spcPts val="600"/>
              </a:spcBef>
              <a:defRPr>
                <a:solidFill>
                  <a:srgbClr val="435153"/>
                </a:solidFill>
                <a:latin typeface="+mj-lt"/>
              </a:defRPr>
            </a:lvl2pPr>
            <a:lvl3pPr>
              <a:defRPr>
                <a:solidFill>
                  <a:srgbClr val="435153"/>
                </a:solidFill>
                <a:latin typeface="+mj-lt"/>
              </a:defRPr>
            </a:lvl3pPr>
            <a:lvl4pPr>
              <a:defRPr>
                <a:solidFill>
                  <a:srgbClr val="435153"/>
                </a:solidFill>
                <a:latin typeface="+mj-lt"/>
              </a:defRPr>
            </a:lvl4pPr>
            <a:lvl5pPr>
              <a:defRPr>
                <a:solidFill>
                  <a:srgbClr val="435153"/>
                </a:solidFill>
                <a:latin typeface="+mj-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6" name="Title 15"/>
          <p:cNvSpPr>
            <a:spLocks noGrp="1"/>
          </p:cNvSpPr>
          <p:nvPr>
            <p:ph type="title"/>
          </p:nvPr>
        </p:nvSpPr>
        <p:spPr>
          <a:xfrm>
            <a:off x="229702" y="432215"/>
            <a:ext cx="8588861" cy="838200"/>
          </a:xfrm>
        </p:spPr>
        <p:txBody>
          <a:bodyPr/>
          <a:lstStyle/>
          <a:p>
            <a:r>
              <a:rPr lang="en-US" dirty="0" smtClean="0"/>
              <a:t>Click to edit Master title style</a:t>
            </a:r>
            <a:endParaRPr lang="en-US" dirty="0"/>
          </a:p>
        </p:txBody>
      </p:sp>
      <p:sp>
        <p:nvSpPr>
          <p:cNvPr id="10" name="Rounded Rectangle 9"/>
          <p:cNvSpPr/>
          <p:nvPr userDrawn="1"/>
        </p:nvSpPr>
        <p:spPr>
          <a:xfrm>
            <a:off x="4984231" y="1416140"/>
            <a:ext cx="3759720" cy="4599033"/>
          </a:xfrm>
          <a:prstGeom prst="roundRect">
            <a:avLst>
              <a:gd name="adj" fmla="val 0"/>
            </a:avLst>
          </a:prstGeom>
          <a:gradFill flip="none" rotWithShape="1">
            <a:gsLst>
              <a:gs pos="0">
                <a:schemeClr val="tx1">
                  <a:lumMod val="20000"/>
                  <a:lumOff val="80000"/>
                </a:schemeClr>
              </a:gs>
              <a:gs pos="47000">
                <a:schemeClr val="bg1"/>
              </a:gs>
              <a:gs pos="100000">
                <a:srgbClr val="EDDFF5"/>
              </a:gs>
            </a:gsLst>
            <a:lin ang="2700000" scaled="1"/>
            <a:tileRect/>
          </a:gra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j-lt"/>
            </a:endParaRPr>
          </a:p>
        </p:txBody>
      </p:sp>
      <p:sp>
        <p:nvSpPr>
          <p:cNvPr id="15" name="Text Placeholder 3"/>
          <p:cNvSpPr>
            <a:spLocks noGrp="1"/>
          </p:cNvSpPr>
          <p:nvPr>
            <p:ph type="body" sz="quarter" idx="15"/>
          </p:nvPr>
        </p:nvSpPr>
        <p:spPr>
          <a:xfrm>
            <a:off x="5221224" y="1747683"/>
            <a:ext cx="3236976" cy="1900292"/>
          </a:xfrm>
        </p:spPr>
        <p:txBody>
          <a:bodyPr/>
          <a:lstStyle>
            <a:lvl1pPr marL="114300" indent="-114300">
              <a:buFontTx/>
              <a:buNone/>
              <a:defRPr sz="2000"/>
            </a:lvl1pPr>
          </a:lstStyle>
          <a:p>
            <a:pPr lvl="0"/>
            <a:r>
              <a:rPr lang="en-US" dirty="0" smtClean="0"/>
              <a:t>Click to edit Master text styles</a:t>
            </a:r>
          </a:p>
        </p:txBody>
      </p:sp>
      <p:sp>
        <p:nvSpPr>
          <p:cNvPr id="17" name="Text Placeholder 21"/>
          <p:cNvSpPr>
            <a:spLocks noGrp="1"/>
          </p:cNvSpPr>
          <p:nvPr>
            <p:ph type="body" sz="quarter" idx="16"/>
          </p:nvPr>
        </p:nvSpPr>
        <p:spPr>
          <a:xfrm>
            <a:off x="5310124" y="4876800"/>
            <a:ext cx="3044497" cy="326243"/>
          </a:xfrm>
        </p:spPr>
        <p:txBody>
          <a:bodyPr wrap="square">
            <a:spAutoFit/>
          </a:bodyPr>
          <a:lstStyle>
            <a:lvl1pPr marL="0" indent="0">
              <a:buFontTx/>
              <a:buNone/>
              <a:defRPr sz="1600"/>
            </a:lvl1pPr>
          </a:lstStyle>
          <a:p>
            <a:pPr lvl="0"/>
            <a:r>
              <a:rPr lang="en-US" smtClean="0"/>
              <a:t>Click to edit Master text styles</a:t>
            </a:r>
          </a:p>
        </p:txBody>
      </p:sp>
      <p:cxnSp>
        <p:nvCxnSpPr>
          <p:cNvPr id="19" name="Straight Connector 18"/>
          <p:cNvCxnSpPr/>
          <p:nvPr userDrawn="1"/>
        </p:nvCxnSpPr>
        <p:spPr>
          <a:xfrm flipH="1">
            <a:off x="4990141" y="1335313"/>
            <a:ext cx="1" cy="4760687"/>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Tree>
    <p:extLst>
      <p:ext uri="{BB962C8B-B14F-4D97-AF65-F5344CB8AC3E}">
        <p14:creationId xmlns:p14="http://schemas.microsoft.com/office/powerpoint/2010/main" val="287332592"/>
      </p:ext>
    </p:extLst>
  </p:cSld>
  <p:clrMapOvr>
    <a:masterClrMapping/>
  </p:clrMapOvr>
  <p:transition>
    <p:wipe dir="r"/>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_2-Column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301752"/>
            <a:ext cx="4123944" cy="838200"/>
          </a:xfrm>
        </p:spPr>
        <p:txBody>
          <a:bodyPr vert="horz" lIns="82296" tIns="45720" rIns="82296" bIns="45720" rtlCol="0" anchor="t"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Two Column</a:t>
            </a:r>
            <a:br>
              <a:rPr lang="en-US" dirty="0" smtClean="0"/>
            </a:br>
            <a:r>
              <a:rPr lang="en-US" dirty="0" smtClean="0"/>
              <a:t>Title Left</a:t>
            </a:r>
            <a:endParaRPr lang="en-US" dirty="0"/>
          </a:p>
        </p:txBody>
      </p:sp>
      <p:sp>
        <p:nvSpPr>
          <p:cNvPr id="9" name="Text Placeholder 8"/>
          <p:cNvSpPr>
            <a:spLocks noGrp="1"/>
          </p:cNvSpPr>
          <p:nvPr>
            <p:ph type="body" sz="quarter" idx="11" hasCustomPrompt="1"/>
          </p:nvPr>
        </p:nvSpPr>
        <p:spPr>
          <a:xfrm>
            <a:off x="219455" y="1600200"/>
            <a:ext cx="4142232" cy="4526280"/>
          </a:xfrm>
        </p:spPr>
        <p:txBody>
          <a:bodyPr/>
          <a:lstStyle>
            <a:lvl1pPr marL="0" indent="0">
              <a:buNone/>
              <a:defRPr>
                <a:solidFill>
                  <a:schemeClr val="tx2"/>
                </a:solidFill>
                <a:latin typeface="+mj-lt"/>
              </a:defRPr>
            </a:lvl1pPr>
            <a:lvl2pPr marL="406400" indent="0">
              <a:buClr>
                <a:schemeClr val="accent5"/>
              </a:buClr>
              <a:buFontTx/>
              <a:buNone/>
              <a:tabLst/>
              <a:defRPr>
                <a:solidFill>
                  <a:schemeClr val="tx2"/>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a:t>
            </a:r>
            <a:br>
              <a:rPr lang="en-US" dirty="0" smtClean="0"/>
            </a:br>
            <a:r>
              <a:rPr lang="en-US" dirty="0" smtClean="0"/>
              <a:t>do not italicize; use yellow on the </a:t>
            </a:r>
            <a:br>
              <a:rPr lang="en-US" dirty="0" smtClean="0"/>
            </a:br>
            <a:r>
              <a:rPr lang="en-US" dirty="0" smtClean="0"/>
              <a:t>black template and red for the white template</a:t>
            </a:r>
          </a:p>
        </p:txBody>
      </p:sp>
      <p:sp>
        <p:nvSpPr>
          <p:cNvPr id="12" name="Text Placeholder 11"/>
          <p:cNvSpPr>
            <a:spLocks noGrp="1"/>
          </p:cNvSpPr>
          <p:nvPr>
            <p:ph type="body" sz="quarter" idx="12" hasCustomPrompt="1"/>
          </p:nvPr>
        </p:nvSpPr>
        <p:spPr>
          <a:xfrm>
            <a:off x="4818888" y="1600200"/>
            <a:ext cx="4005072" cy="4526280"/>
          </a:xfrm>
        </p:spPr>
        <p:txBody>
          <a:bodyPr/>
          <a:lstStyle>
            <a:lvl1pPr marL="0" indent="0">
              <a:buFontTx/>
              <a:buNone/>
              <a:defRPr>
                <a:solidFill>
                  <a:schemeClr val="tx1"/>
                </a:solidFill>
                <a:latin typeface="+mj-lt"/>
              </a:defRPr>
            </a:lvl1pPr>
            <a:lvl2pPr marL="406400" indent="0">
              <a:buClr>
                <a:schemeClr val="accent1">
                  <a:lumMod val="40000"/>
                  <a:lumOff val="60000"/>
                </a:schemeClr>
              </a:buClr>
              <a:buFont typeface="Arial" pitchFamily="34" charset="0"/>
              <a:buNone/>
              <a:defRPr>
                <a:solidFill>
                  <a:schemeClr val="tx1"/>
                </a:solidFill>
                <a:latin typeface="+mj-lt"/>
              </a:defRPr>
            </a:lvl2pPr>
          </a:lstStyle>
          <a:p>
            <a:pPr lvl="0"/>
            <a:r>
              <a:rPr lang="en-US" dirty="0" smtClean="0"/>
              <a:t>Body copy uses sentence capital letters only, size 20, left aligned</a:t>
            </a:r>
          </a:p>
          <a:p>
            <a:pPr lvl="1"/>
            <a:r>
              <a:rPr lang="en-US" dirty="0" smtClean="0"/>
              <a:t>Sub-bullets are size 18 </a:t>
            </a:r>
            <a:br>
              <a:rPr lang="en-US" dirty="0" smtClean="0"/>
            </a:br>
            <a:r>
              <a:rPr lang="en-US" dirty="0" smtClean="0"/>
              <a:t>and indented</a:t>
            </a:r>
          </a:p>
          <a:p>
            <a:pPr lvl="1"/>
            <a:r>
              <a:rPr lang="en-US" dirty="0" smtClean="0"/>
              <a:t>Hyperlink: www.cisco.com </a:t>
            </a:r>
          </a:p>
          <a:p>
            <a:pPr lvl="0"/>
            <a:r>
              <a:rPr lang="en-US" dirty="0" smtClean="0"/>
              <a:t>Use Cisco highlight color, bold, or both when emphasizing words, do not italicize; use yellow on the black template and red for the white template</a:t>
            </a:r>
          </a:p>
        </p:txBody>
      </p:sp>
      <p:sp>
        <p:nvSpPr>
          <p:cNvPr id="4" name="Text Placeholder 3"/>
          <p:cNvSpPr>
            <a:spLocks noGrp="1"/>
          </p:cNvSpPr>
          <p:nvPr>
            <p:ph type="body" sz="quarter" idx="13" hasCustomPrompt="1"/>
          </p:nvPr>
        </p:nvSpPr>
        <p:spPr>
          <a:xfrm>
            <a:off x="4818887" y="301752"/>
            <a:ext cx="3951308" cy="838200"/>
          </a:xfrm>
        </p:spPr>
        <p:txBody>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Two Column</a:t>
            </a:r>
            <a:b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br>
            <a:r>
              <a:rPr kumimoji="0" lang="en-US" sz="3600" b="0" i="0" u="none" strike="noStrike" kern="1200" cap="none" spc="0" normalizeH="0" baseline="0" noProof="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rPr>
              <a:t>Title Right</a:t>
            </a:r>
            <a:endParaRPr kumimoji="0" lang="en-US" sz="3600" b="0" i="0" u="none" strike="noStrike" kern="1200" cap="none" spc="0" normalizeH="0" baseline="0" noProof="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endParaRPr>
          </a:p>
        </p:txBody>
      </p:sp>
      <p:cxnSp>
        <p:nvCxnSpPr>
          <p:cNvPr id="14" name="Straight Connector 13"/>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_3-Column Layout No Bottom Bar">
    <p:spTree>
      <p:nvGrpSpPr>
        <p:cNvPr id="1" name=""/>
        <p:cNvGrpSpPr/>
        <p:nvPr/>
      </p:nvGrpSpPr>
      <p:grpSpPr>
        <a:xfrm>
          <a:off x="0" y="0"/>
          <a:ext cx="0" cy="0"/>
          <a:chOff x="0" y="0"/>
          <a:chExt cx="0" cy="0"/>
        </a:xfrm>
      </p:grpSpPr>
      <p:sp>
        <p:nvSpPr>
          <p:cNvPr id="13" name="Text Placeholder 12"/>
          <p:cNvSpPr>
            <a:spLocks noGrp="1"/>
          </p:cNvSpPr>
          <p:nvPr>
            <p:ph type="body" sz="quarter" idx="14"/>
          </p:nvPr>
        </p:nvSpPr>
        <p:spPr>
          <a:xfrm>
            <a:off x="244475" y="1866900"/>
            <a:ext cx="2622550" cy="439102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4" name="Text Placeholder 12"/>
          <p:cNvSpPr>
            <a:spLocks noGrp="1"/>
          </p:cNvSpPr>
          <p:nvPr>
            <p:ph type="body" sz="quarter" idx="15"/>
          </p:nvPr>
        </p:nvSpPr>
        <p:spPr>
          <a:xfrm>
            <a:off x="3292474" y="1866900"/>
            <a:ext cx="2593975" cy="4362450"/>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Text Placeholder 12"/>
          <p:cNvSpPr>
            <a:spLocks noGrp="1"/>
          </p:cNvSpPr>
          <p:nvPr>
            <p:ph type="body" sz="quarter" idx="16"/>
          </p:nvPr>
        </p:nvSpPr>
        <p:spPr>
          <a:xfrm>
            <a:off x="6275388" y="1866900"/>
            <a:ext cx="2633662" cy="4333875"/>
          </a:xfrm>
        </p:spPr>
        <p:txBody>
          <a:bodyPr/>
          <a:lstStyle>
            <a:lvl1pPr algn="l" defTabSz="914400" rtl="0" eaLnBrk="1" latinLnBrk="0" hangingPunct="1">
              <a:lnSpc>
                <a:spcPct val="95000"/>
              </a:lnSpc>
              <a:defRPr lang="en-US" sz="2000" kern="1200" dirty="0" smtClean="0">
                <a:solidFill>
                  <a:srgbClr val="435153"/>
                </a:solidFill>
                <a:latin typeface="+mj-lt"/>
                <a:ea typeface="+mn-ea"/>
                <a:cs typeface="+mn-cs"/>
              </a:defRPr>
            </a:lvl1pPr>
            <a:lvl2pPr algn="l" defTabSz="914400" rtl="0" eaLnBrk="1" latinLnBrk="0" hangingPunct="1">
              <a:lnSpc>
                <a:spcPct val="95000"/>
              </a:lnSpc>
              <a:defRPr lang="en-US" sz="1600" kern="1200" dirty="0" smtClean="0">
                <a:solidFill>
                  <a:srgbClr val="435153"/>
                </a:solidFill>
                <a:latin typeface="+mj-lt"/>
                <a:ea typeface="+mn-ea"/>
                <a:cs typeface="Arial" pitchFamily="34" charset="0"/>
              </a:defRPr>
            </a:lvl2pPr>
            <a:lvl3pPr marL="569912" indent="0" algn="l" defTabSz="914400" rtl="0" eaLnBrk="1" latinLnBrk="0" hangingPunct="1">
              <a:lnSpc>
                <a:spcPct val="95000"/>
              </a:lnSpc>
              <a:defRPr lang="en-US" sz="1400" kern="1200" dirty="0" smtClean="0">
                <a:solidFill>
                  <a:srgbClr val="435153"/>
                </a:solidFill>
                <a:latin typeface="+mj-lt"/>
                <a:ea typeface="+mn-ea"/>
                <a:cs typeface="Arial" pitchFamily="34" charset="0"/>
              </a:defRPr>
            </a:lvl3pPr>
            <a:lvl4pPr algn="l" defTabSz="914400" rtl="0" eaLnBrk="1" latinLnBrk="0" hangingPunct="1">
              <a:lnSpc>
                <a:spcPct val="95000"/>
              </a:lnSpc>
              <a:defRPr lang="en-US" sz="1200" kern="1200" dirty="0" smtClean="0">
                <a:solidFill>
                  <a:srgbClr val="435153"/>
                </a:solidFill>
                <a:latin typeface="+mj-lt"/>
                <a:ea typeface="+mn-ea"/>
                <a:cs typeface="Arial" pitchFamily="34" charset="0"/>
              </a:defRPr>
            </a:lvl4pPr>
            <a:lvl5pPr algn="l" defTabSz="914400" rtl="0" eaLnBrk="1" latinLnBrk="0" hangingPunct="1">
              <a:lnSpc>
                <a:spcPct val="95000"/>
              </a:lnSpc>
              <a:defRPr lang="en-US" sz="1200" kern="1200" dirty="0">
                <a:solidFill>
                  <a:srgbClr val="435153"/>
                </a:solidFill>
                <a:latin typeface="+mj-lt"/>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1" name="Text Placeholder 20"/>
          <p:cNvSpPr>
            <a:spLocks noGrp="1" noChangeAspect="1"/>
          </p:cNvSpPr>
          <p:nvPr>
            <p:ph type="body" sz="quarter" idx="17"/>
          </p:nvPr>
        </p:nvSpPr>
        <p:spPr>
          <a:xfrm>
            <a:off x="219456"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smtClean="0"/>
              <a:t>Click to edit Master text styles</a:t>
            </a:r>
          </a:p>
        </p:txBody>
      </p:sp>
      <p:sp>
        <p:nvSpPr>
          <p:cNvPr id="22" name="Text Placeholder 20"/>
          <p:cNvSpPr>
            <a:spLocks noGrp="1"/>
          </p:cNvSpPr>
          <p:nvPr>
            <p:ph type="body" sz="quarter" idx="18"/>
          </p:nvPr>
        </p:nvSpPr>
        <p:spPr>
          <a:xfrm>
            <a:off x="3255264"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sp>
        <p:nvSpPr>
          <p:cNvPr id="24" name="Text Placeholder 20"/>
          <p:cNvSpPr>
            <a:spLocks noGrp="1" noChangeAspect="1"/>
          </p:cNvSpPr>
          <p:nvPr>
            <p:ph type="body" sz="quarter" idx="19"/>
          </p:nvPr>
        </p:nvSpPr>
        <p:spPr>
          <a:xfrm>
            <a:off x="6247902" y="319099"/>
            <a:ext cx="2670048" cy="1200329"/>
          </a:xfrm>
        </p:spPr>
        <p:txBody>
          <a:bodyPr anchor="b" anchorCtr="0">
            <a:spAutoFit/>
          </a:bodyPr>
          <a:lstStyle>
            <a:lvl1pPr marL="0" marR="0" indent="0" algn="l" defTabSz="914400" rtl="0" eaLnBrk="1" fontAlgn="auto" latinLnBrk="0" hangingPunct="1">
              <a:lnSpc>
                <a:spcPct val="80000"/>
              </a:lnSpc>
              <a:spcBef>
                <a:spcPct val="0"/>
              </a:spcBef>
              <a:spcAft>
                <a:spcPts val="0"/>
              </a:spcAft>
              <a:buClrTx/>
              <a:buSzTx/>
              <a:buFontTx/>
              <a:buNone/>
              <a:tabLst/>
              <a:defRPr kumimoji="0" lang="en-US" sz="3000" b="0" i="0" u="none" strike="noStrike" kern="1200" cap="none" spc="0" normalizeH="0" baseline="0" dirty="0" smtClean="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pPr marL="0" marR="0" lvl="0" indent="0" algn="l" defTabSz="914400" rtl="0" eaLnBrk="1" fontAlgn="auto" latinLnBrk="0" hangingPunct="1">
              <a:lnSpc>
                <a:spcPct val="80000"/>
              </a:lnSpc>
              <a:spcBef>
                <a:spcPct val="0"/>
              </a:spcBef>
              <a:spcAft>
                <a:spcPts val="0"/>
              </a:spcAft>
              <a:buClrTx/>
              <a:buSzTx/>
              <a:buFontTx/>
              <a:buNone/>
              <a:tabLst/>
              <a:defRPr/>
            </a:pPr>
            <a:r>
              <a:rPr lang="en-US" dirty="0" smtClean="0"/>
              <a:t>Click to edit Master text styles</a:t>
            </a:r>
          </a:p>
        </p:txBody>
      </p:sp>
      <p:cxnSp>
        <p:nvCxnSpPr>
          <p:cNvPr id="11" name="Straight Connector 10"/>
          <p:cNvCxnSpPr/>
          <p:nvPr userDrawn="1"/>
        </p:nvCxnSpPr>
        <p:spPr>
          <a:xfrm>
            <a:off x="3082817"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6083084" y="869003"/>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hart">
    <p:spTree>
      <p:nvGrpSpPr>
        <p:cNvPr id="1" name=""/>
        <p:cNvGrpSpPr/>
        <p:nvPr/>
      </p:nvGrpSpPr>
      <p:grpSpPr>
        <a:xfrm>
          <a:off x="0" y="0"/>
          <a:ext cx="0" cy="0"/>
          <a:chOff x="0" y="0"/>
          <a:chExt cx="0" cy="0"/>
        </a:xfrm>
      </p:grpSpPr>
      <p:sp>
        <p:nvSpPr>
          <p:cNvPr id="39" name="Title 1"/>
          <p:cNvSpPr>
            <a:spLocks noGrp="1"/>
          </p:cNvSpPr>
          <p:nvPr>
            <p:ph type="title" hasCustomPrompt="1"/>
          </p:nvPr>
        </p:nvSpPr>
        <p:spPr>
          <a:xfrm>
            <a:off x="246972" y="439710"/>
            <a:ext cx="8567244" cy="838200"/>
          </a:xfrm>
        </p:spPr>
        <p:txBody>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36" name="Chart Placeholder 35"/>
          <p:cNvSpPr>
            <a:spLocks noGrp="1"/>
          </p:cNvSpPr>
          <p:nvPr>
            <p:ph type="chart" sz="quarter" idx="10"/>
          </p:nvPr>
        </p:nvSpPr>
        <p:spPr>
          <a:xfrm>
            <a:off x="359764" y="1476375"/>
            <a:ext cx="8439461" cy="4305300"/>
          </a:xfrm>
        </p:spPr>
        <p:txBody>
          <a:bodyPr anchor="ctr" anchorCtr="1"/>
          <a:lstStyle>
            <a:lvl1pPr>
              <a:buNone/>
              <a:defRPr>
                <a:latin typeface="+mj-lt"/>
              </a:defRPr>
            </a:lvl1pPr>
          </a:lstStyle>
          <a:p>
            <a:r>
              <a:rPr lang="en-US" dirty="0" smtClean="0"/>
              <a:t>Click icon to add chart</a:t>
            </a:r>
            <a:endParaRPr lang="en-US" dirty="0"/>
          </a:p>
        </p:txBody>
      </p:sp>
      <p:sp>
        <p:nvSpPr>
          <p:cNvPr id="4" name="Text Placeholder 9"/>
          <p:cNvSpPr>
            <a:spLocks noGrp="1"/>
          </p:cNvSpPr>
          <p:nvPr>
            <p:ph type="body" sz="quarter" idx="11" hasCustomPrompt="1"/>
          </p:nvPr>
        </p:nvSpPr>
        <p:spPr>
          <a:xfrm>
            <a:off x="249466" y="6062114"/>
            <a:ext cx="7461250" cy="276999"/>
          </a:xfrm>
        </p:spPr>
        <p:txBody>
          <a:bodyPr wrap="square" anchor="b" anchorCtr="0">
            <a:spAutoFit/>
          </a:bodyPr>
          <a:lstStyle>
            <a:lvl1pPr algn="l" defTabSz="804863">
              <a:lnSpc>
                <a:spcPct val="100000"/>
              </a:lnSpc>
              <a:spcBef>
                <a:spcPct val="50000"/>
              </a:spcBef>
              <a:buNone/>
              <a:defRPr sz="1200">
                <a:solidFill>
                  <a:srgbClr val="435153"/>
                </a:solidFill>
                <a:latin typeface="+mj-lt"/>
              </a:defRPr>
            </a:lvl1pPr>
            <a:lvl2pPr>
              <a:buFont typeface="Arial" pitchFamily="34" charset="0"/>
              <a:buNone/>
              <a:defRPr sz="1400"/>
            </a:lvl2pPr>
            <a:lvl3pPr>
              <a:buFont typeface="Arial" pitchFamily="34" charset="0"/>
              <a:buNone/>
              <a:defRPr sz="1400"/>
            </a:lvl3pPr>
            <a:lvl4pPr>
              <a:buFont typeface="Arial" pitchFamily="34" charset="0"/>
              <a:buNone/>
              <a:defRPr sz="1400"/>
            </a:lvl4pPr>
            <a:lvl5pPr>
              <a:buFont typeface="Arial" pitchFamily="34" charset="0"/>
              <a:buNone/>
              <a:defRPr sz="1400"/>
            </a:lvl5pPr>
          </a:lstStyle>
          <a:p>
            <a:pPr lvl="0"/>
            <a:r>
              <a:rPr lang="en-US" dirty="0" smtClean="0"/>
              <a:t>Source: Placeholder for Notes Is 12 Points</a:t>
            </a:r>
          </a:p>
        </p:txBody>
      </p:sp>
    </p:spTree>
  </p:cSld>
  <p:clrMapOvr>
    <a:masterClrMapping/>
  </p:clrMapOvr>
  <p:transition>
    <p:wipe dir="r"/>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ottom title_photo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46888" y="1600200"/>
            <a:ext cx="4005072" cy="3749040"/>
          </a:xfrm>
        </p:spPr>
        <p:txBody>
          <a:bodyPr anchor="ctr" anchorCtr="0">
            <a:normAutofit/>
          </a:bodyPr>
          <a:lstStyle>
            <a:lvl1pPr marL="0" indent="0">
              <a:buFontTx/>
              <a:buNone/>
              <a:defRPr sz="2400" baseline="0">
                <a:solidFill>
                  <a:schemeClr val="tx1">
                    <a:lumMod val="75000"/>
                  </a:schemeClr>
                </a:solidFill>
                <a:latin typeface="+mj-lt"/>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Simple text goes here and can wrap to accommodate more lines of information</a:t>
            </a:r>
          </a:p>
        </p:txBody>
      </p:sp>
      <p:sp>
        <p:nvSpPr>
          <p:cNvPr id="6" name="Picture Placeholder 5"/>
          <p:cNvSpPr>
            <a:spLocks noGrp="1"/>
          </p:cNvSpPr>
          <p:nvPr>
            <p:ph type="pic" sz="quarter" idx="11" hasCustomPrompt="1"/>
          </p:nvPr>
        </p:nvSpPr>
        <p:spPr>
          <a:xfrm>
            <a:off x="4873752" y="1947672"/>
            <a:ext cx="3429000" cy="2990088"/>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ottom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5430244"/>
            <a:ext cx="8558698" cy="838200"/>
          </a:xfrm>
        </p:spPr>
        <p:txBody>
          <a:bodyPr vert="horz" lIns="82296" tIns="45720" rIns="82296" bIns="45720" rtlCol="0" anchor="b" anchorCtr="0">
            <a:noAutofit/>
          </a:bodyPr>
          <a:lstStyle>
            <a:lvl1pPr algn="l" defTabSz="914400" rtl="0" eaLnBrk="1" latinLnBrk="0" hangingPunct="1">
              <a:lnSpc>
                <a:spcPct val="80000"/>
              </a:lnSpc>
              <a:spcBef>
                <a:spcPct val="0"/>
              </a:spcBef>
              <a:buNone/>
              <a:defRPr kumimoji="0" lang="en-US" sz="3600" b="0"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mj-lt"/>
                <a:ea typeface="+mj-ea"/>
                <a:cs typeface="Arial" pitchFamily="34" charset="0"/>
              </a:defRPr>
            </a:lvl1pPr>
          </a:lstStyle>
          <a:p>
            <a:r>
              <a:rPr lang="en-US" dirty="0" smtClean="0"/>
              <a:t>Slide Title Goes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Quote Slide">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493776" y="5852160"/>
            <a:ext cx="8112126" cy="384175"/>
          </a:xfrm>
        </p:spPr>
        <p:txBody>
          <a:bodyPr>
            <a:normAutofit/>
          </a:bodyPr>
          <a:lstStyle>
            <a:lvl1pPr marL="0" indent="0" algn="l"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rgbClr val="493B93"/>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spcBef>
                <a:spcPct val="20000"/>
              </a:spcBef>
              <a:buFont typeface="Arial" pitchFamily="34" charset="0"/>
              <a:buNone/>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19456" y="649224"/>
            <a:ext cx="8112125" cy="4480560"/>
          </a:xfrm>
        </p:spPr>
        <p:txBody>
          <a:bodyPr/>
          <a:lstStyle>
            <a:lvl1pPr marL="236538" indent="-236538" algn="l" defTabSz="914400" rtl="0" eaLnBrk="1" latinLnBrk="0" hangingPunct="1">
              <a:lnSpc>
                <a:spcPts val="5200"/>
              </a:lnSpc>
              <a:spcBef>
                <a:spcPct val="20000"/>
              </a:spcBef>
              <a:buClr>
                <a:schemeClr val="tx1"/>
              </a:buClr>
              <a:buFont typeface="Arial" pitchFamily="34"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“Format large quotes using this slide layout. Be sure to cite your source below.”</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ig Statement">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 name="Title 1"/>
          <p:cNvSpPr>
            <a:spLocks noGrp="1"/>
          </p:cNvSpPr>
          <p:nvPr>
            <p:ph type="title" hasCustomPrompt="1"/>
          </p:nvPr>
        </p:nvSpPr>
        <p:spPr>
          <a:xfrm>
            <a:off x="237744" y="484632"/>
            <a:ext cx="8755128" cy="4372131"/>
          </a:xfrm>
        </p:spPr>
        <p:txBody>
          <a:bodyPr anchor="b" anchorCtr="0"/>
          <a:lstStyle>
            <a:lvl1pPr marL="228600" indent="-228600">
              <a:buFont typeface="Arial" pitchFamily="34" charset="0"/>
              <a:buChar char="“"/>
              <a:defRPr sz="6000" spc="-200" baseline="0">
                <a:solidFill>
                  <a:schemeClr val="bg1"/>
                </a:solidFill>
                <a:latin typeface="+mj-lt"/>
              </a:defRPr>
            </a:lvl1pPr>
          </a:lstStyle>
          <a:p>
            <a:r>
              <a:rPr lang="en-US" dirty="0" smtClean="0"/>
              <a:t>Format large quotes using this slide layout. Be sure to cite your source below.”</a:t>
            </a:r>
            <a:endParaRPr lang="en-US" dirty="0"/>
          </a:p>
        </p:txBody>
      </p:sp>
      <p:sp>
        <p:nvSpPr>
          <p:cNvPr id="28" name="Rectangle 5"/>
          <p:cNvSpPr>
            <a:spLocks noChangeArrowheads="1"/>
          </p:cNvSpPr>
          <p:nvPr/>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7" name="Text Placeholder 4"/>
          <p:cNvSpPr>
            <a:spLocks noGrp="1"/>
          </p:cNvSpPr>
          <p:nvPr>
            <p:ph type="body" sz="quarter" idx="11" hasCustomPrompt="1"/>
          </p:nvPr>
        </p:nvSpPr>
        <p:spPr>
          <a:xfrm>
            <a:off x="460248" y="5358903"/>
            <a:ext cx="8574685" cy="614362"/>
          </a:xfrm>
        </p:spPr>
        <p:txBody>
          <a:bodyPr vert="horz" lIns="91440" tIns="45720" rIns="91440" bIns="45720" rtlCol="0">
            <a:normAutofit/>
          </a:bodyPr>
          <a:lstStyle>
            <a:lvl1pPr marL="0" indent="0">
              <a:buNone/>
              <a:defRPr lang="en-US" sz="2400" kern="1200" dirty="0" smtClean="0">
                <a:solidFill>
                  <a:schemeClr val="bg1"/>
                </a:solidFill>
                <a:latin typeface="+mj-lt"/>
                <a:ea typeface="+mn-ea"/>
                <a:cs typeface="+mn-cs"/>
              </a:defRPr>
            </a:lvl1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Source</a:t>
            </a:r>
            <a:endParaRPr lang="en-US" dirty="0"/>
          </a:p>
        </p:txBody>
      </p:sp>
      <p:sp>
        <p:nvSpPr>
          <p:cNvPr id="21"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torytellin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229702" y="1918741"/>
            <a:ext cx="4117446" cy="3020518"/>
          </a:xfrm>
        </p:spPr>
        <p:txBody>
          <a:bodyPr vert="horz" lIns="82296" tIns="45720" rIns="82296" bIns="45720" rtlCol="0" anchor="ctr"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kumimoji="0" lang="en-US" sz="5400" b="0" i="0" u="none" strike="noStrike" kern="1200" cap="none" spc="0" normalizeH="0" baseline="0" dirty="0">
                <a:ln>
                  <a:noFill/>
                </a:ln>
                <a:gradFill flip="none" rotWithShape="1">
                  <a:gsLst>
                    <a:gs pos="16000">
                      <a:srgbClr val="6B308D">
                        <a:lumMod val="80000"/>
                        <a:lumOff val="20000"/>
                      </a:srgbClr>
                    </a:gs>
                    <a:gs pos="100000">
                      <a:srgbClr val="28A7DF"/>
                    </a:gs>
                  </a:gsLst>
                  <a:lin ang="1800000" scaled="0"/>
                  <a:tileRect/>
                </a:gradFill>
                <a:effectLst/>
                <a:uLnTx/>
                <a:uFillTx/>
                <a:latin typeface="+mj-lt"/>
                <a:ea typeface="+mj-ea"/>
                <a:cs typeface="Arial" pitchFamily="34" charset="0"/>
              </a:defRPr>
            </a:lvl1pPr>
          </a:lstStyle>
          <a:p>
            <a:r>
              <a:rPr lang="en-US" dirty="0" smtClean="0"/>
              <a:t>Telling Shared Experiences</a:t>
            </a:r>
            <a:endParaRPr lang="en-US" dirty="0"/>
          </a:p>
        </p:txBody>
      </p:sp>
      <p:sp>
        <p:nvSpPr>
          <p:cNvPr id="9" name="Text Placeholder 3"/>
          <p:cNvSpPr>
            <a:spLocks noGrp="1"/>
          </p:cNvSpPr>
          <p:nvPr>
            <p:ph type="body" sz="quarter" idx="11" hasCustomPrompt="1"/>
          </p:nvPr>
        </p:nvSpPr>
        <p:spPr>
          <a:xfrm>
            <a:off x="4922519" y="777667"/>
            <a:ext cx="3895344" cy="5287676"/>
          </a:xfrm>
        </p:spPr>
        <p:txBody>
          <a:bodyPr anchor="ctr" anchorCtr="0">
            <a:normAutofit/>
          </a:bodyPr>
          <a:lstStyle>
            <a:lvl1pPr marL="0" indent="0">
              <a:buFontTx/>
              <a:buNone/>
              <a:defRPr lang="en-US" sz="2000" kern="1200" dirty="0">
                <a:solidFill>
                  <a:srgbClr val="493B93"/>
                </a:solidFill>
                <a:latin typeface="+mj-lt"/>
                <a:ea typeface="+mn-ea"/>
                <a:cs typeface="+mn-cs"/>
              </a:defRPr>
            </a:lvl1pPr>
            <a:lvl2pPr>
              <a:defRPr sz="2000"/>
            </a:lvl2pPr>
            <a:lvl3pPr>
              <a:defRPr sz="2000"/>
            </a:lvl3pPr>
            <a:lvl4pPr>
              <a:defRPr sz="2000"/>
            </a:lvl4pPr>
            <a:lvl5pPr>
              <a:defRPr sz="2000"/>
            </a:lvl5pPr>
          </a:lstStyle>
          <a:p>
            <a:pPr marL="0" lvl="0" indent="0" algn="l" defTabSz="914400" rtl="0" eaLnBrk="1" latinLnBrk="0" hangingPunct="1">
              <a:lnSpc>
                <a:spcPts val="2400"/>
              </a:lnSpc>
              <a:spcBef>
                <a:spcPts val="0"/>
              </a:spcBef>
              <a:buClr>
                <a:srgbClr val="435153"/>
              </a:buClr>
              <a:buFont typeface="Arial" pitchFamily="34" charset="0"/>
              <a:buNone/>
            </a:pPr>
            <a:r>
              <a:rPr lang="en-US" dirty="0" smtClean="0"/>
              <a:t>Tell your story here</a:t>
            </a:r>
            <a:endParaRPr lang="en-US" dirty="0"/>
          </a:p>
        </p:txBody>
      </p:sp>
      <p:cxnSp>
        <p:nvCxnSpPr>
          <p:cNvPr id="5" name="Straight Connector 4"/>
          <p:cNvCxnSpPr/>
          <p:nvPr userDrawn="1"/>
        </p:nvCxnSpPr>
        <p:spPr>
          <a:xfrm>
            <a:off x="4486587" y="777667"/>
            <a:ext cx="0" cy="5287676"/>
          </a:xfrm>
          <a:prstGeom prst="line">
            <a:avLst/>
          </a:prstGeom>
          <a:ln w="76200" cap="rnd">
            <a:gradFill>
              <a:gsLst>
                <a:gs pos="0">
                  <a:schemeClr val="tx1"/>
                </a:gs>
                <a:gs pos="50000">
                  <a:schemeClr val="accent4"/>
                </a:gs>
                <a:gs pos="100000">
                  <a:schemeClr val="tx2"/>
                </a:gs>
              </a:gsLst>
              <a:lin ang="12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2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700"/>
                                        <p:tgtEl>
                                          <p:spTgt spid="4"/>
                                        </p:tgtEl>
                                      </p:cBhvr>
                                    </p:animEffect>
                                  </p:childTnLst>
                                </p:cTn>
                              </p:par>
                              <p:par>
                                <p:cTn id="8" presetID="10" presetClass="entr" presetSubtype="0" fill="hold" grpId="0" nodeType="withEffect">
                                  <p:stCondLst>
                                    <p:cond delay="400"/>
                                  </p:stCondLst>
                                  <p:childTnLst>
                                    <p:set>
                                      <p:cBhvr>
                                        <p:cTn id="9" dur="1" fill="hold">
                                          <p:stCondLst>
                                            <p:cond delay="0"/>
                                          </p:stCondLst>
                                        </p:cTn>
                                        <p:tgtEl>
                                          <p:spTgt spid="9">
                                            <p:txEl>
                                              <p:pRg st="0" end="0"/>
                                            </p:txEl>
                                          </p:spTgt>
                                        </p:tgtEl>
                                        <p:attrNameLst>
                                          <p:attrName>style.visibility</p:attrName>
                                        </p:attrNameLst>
                                      </p:cBhvr>
                                      <p:to>
                                        <p:strVal val="visible"/>
                                      </p:to>
                                    </p:set>
                                    <p:animEffect transition="in" filter="fade">
                                      <p:cBhvr>
                                        <p:cTn id="10" dur="1100"/>
                                        <p:tgtEl>
                                          <p:spTgt spid="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9" grpId="0" build="p">
        <p:tmplLst>
          <p:tmpl lvl="1">
            <p:tnLst>
              <p:par>
                <p:cTn presetID="10" presetClass="entr" presetSubtype="0" fill="hold" nodeType="withEffect">
                  <p:stCondLst>
                    <p:cond delay="400"/>
                  </p:stCondLst>
                  <p:childTnLst>
                    <p:set>
                      <p:cBhvr>
                        <p:cTn dur="1" fill="hold">
                          <p:stCondLst>
                            <p:cond delay="0"/>
                          </p:stCondLst>
                        </p:cTn>
                        <p:tgtEl>
                          <p:spTgt spid="9"/>
                        </p:tgtEl>
                        <p:attrNameLst>
                          <p:attrName>style.visibility</p:attrName>
                        </p:attrNameLst>
                      </p:cBhvr>
                      <p:to>
                        <p:strVal val="visible"/>
                      </p:to>
                    </p:set>
                    <p:animEffect transition="in" filter="fade">
                      <p:cBhvr>
                        <p:cTn dur="1100"/>
                        <p:tgtEl>
                          <p:spTgt spid="9"/>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Subtitle 2"/>
          <p:cNvSpPr>
            <a:spLocks noGrp="1"/>
          </p:cNvSpPr>
          <p:nvPr>
            <p:ph type="subTitle" idx="1" hasCustomPrompt="1"/>
          </p:nvPr>
        </p:nvSpPr>
        <p:spPr>
          <a:xfrm>
            <a:off x="236382" y="4464066"/>
            <a:ext cx="3657600" cy="384721"/>
          </a:xfrm>
        </p:spPr>
        <p:txBody>
          <a:bodyPr>
            <a:spAutoFit/>
          </a:bodyPr>
          <a:lstStyle>
            <a:lvl1pPr marL="0" marR="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lang="en-US" sz="2000" kern="1200" dirty="0">
                <a:solidFill>
                  <a:schemeClr val="bg1"/>
                </a:solidFill>
                <a:latin typeface="+mj-lt"/>
                <a:ea typeface="+mn-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95000"/>
              </a:lnSpc>
              <a:spcBef>
                <a:spcPct val="20000"/>
              </a:spcBef>
              <a:spcAft>
                <a:spcPts val="0"/>
              </a:spcAft>
              <a:buClr>
                <a:srgbClr val="92D050"/>
              </a:buClr>
              <a:buSzPct val="90000"/>
              <a:buFont typeface="Arial" pitchFamily="34" charset="0"/>
              <a:buNone/>
              <a:tabLst/>
              <a:defRPr/>
            </a:pPr>
            <a:r>
              <a:rPr lang="en-US" dirty="0" smtClean="0"/>
              <a:t>Speaker Name</a:t>
            </a:r>
          </a:p>
        </p:txBody>
      </p:sp>
      <p:sp>
        <p:nvSpPr>
          <p:cNvPr id="50" name="Title 1"/>
          <p:cNvSpPr>
            <a:spLocks noGrp="1"/>
          </p:cNvSpPr>
          <p:nvPr>
            <p:ph type="ctrTitle" hasCustomPrompt="1"/>
          </p:nvPr>
        </p:nvSpPr>
        <p:spPr>
          <a:xfrm>
            <a:off x="221393" y="1248229"/>
            <a:ext cx="8112125" cy="2907239"/>
          </a:xfrm>
        </p:spPr>
        <p:txBody>
          <a:bodyPr/>
          <a:lstStyle>
            <a:lvl1pPr algn="l" defTabSz="914400" rtl="0" eaLnBrk="1" latinLnBrk="0" hangingPunct="1">
              <a:lnSpc>
                <a:spcPts val="6200"/>
              </a:lnSpc>
              <a:spcBef>
                <a:spcPct val="0"/>
              </a:spcBef>
              <a:buNone/>
              <a:defRPr lang="en-US" sz="5400" b="0" kern="1200" dirty="0">
                <a:solidFill>
                  <a:schemeClr val="bg1"/>
                </a:solidFill>
                <a:latin typeface="+mj-lt"/>
                <a:ea typeface="+mj-ea"/>
                <a:cs typeface="Arial" pitchFamily="34" charset="0"/>
              </a:defRPr>
            </a:lvl1pPr>
          </a:lstStyle>
          <a:p>
            <a:r>
              <a:rPr lang="en-US" dirty="0" smtClean="0"/>
              <a:t>Presentation Title Goes Here</a:t>
            </a:r>
            <a:endParaRPr lang="en-US" dirty="0"/>
          </a:p>
        </p:txBody>
      </p:sp>
      <p:pic>
        <p:nvPicPr>
          <p:cNvPr id="44"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5912068" y="330200"/>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Placeholder 3"/>
          <p:cNvSpPr>
            <a:spLocks noGrp="1"/>
          </p:cNvSpPr>
          <p:nvPr>
            <p:ph type="body" sz="quarter" idx="10" hasCustomPrompt="1"/>
          </p:nvPr>
        </p:nvSpPr>
        <p:spPr>
          <a:xfrm>
            <a:off x="236383" y="4862154"/>
            <a:ext cx="3657600" cy="355482"/>
          </a:xfrm>
        </p:spPr>
        <p:txBody>
          <a:bodyPr wrap="square">
            <a:spAutoFit/>
          </a:bodyPr>
          <a:lstStyle>
            <a:lvl1pPr marL="0" indent="0">
              <a:buFontTx/>
              <a:buNone/>
              <a:defRPr sz="1800">
                <a:solidFill>
                  <a:schemeClr val="bg1"/>
                </a:solidFill>
              </a:defRPr>
            </a:lvl1pPr>
          </a:lstStyle>
          <a:p>
            <a:pPr lvl="0"/>
            <a:r>
              <a:rPr lang="en-US" dirty="0" smtClean="0"/>
              <a:t>Speaker Title</a:t>
            </a:r>
            <a:endParaRPr lang="en-US" dirty="0"/>
          </a:p>
        </p:txBody>
      </p:sp>
      <p:sp>
        <p:nvSpPr>
          <p:cNvPr id="8" name="Text Placeholder 5"/>
          <p:cNvSpPr>
            <a:spLocks noGrp="1"/>
          </p:cNvSpPr>
          <p:nvPr>
            <p:ph type="body" sz="quarter" idx="11" hasCustomPrompt="1"/>
          </p:nvPr>
        </p:nvSpPr>
        <p:spPr>
          <a:xfrm>
            <a:off x="236382" y="5231003"/>
            <a:ext cx="3657600" cy="297004"/>
          </a:xfrm>
        </p:spPr>
        <p:txBody>
          <a:bodyPr>
            <a:spAutoFit/>
          </a:bodyPr>
          <a:lstStyle>
            <a:lvl1pPr marL="0" indent="0">
              <a:buFontTx/>
              <a:buNone/>
              <a:defRPr sz="1400">
                <a:solidFill>
                  <a:schemeClr val="bg1"/>
                </a:solidFill>
              </a:defRPr>
            </a:lvl1pPr>
          </a:lstStyle>
          <a:p>
            <a:pPr lvl="0"/>
            <a:r>
              <a:rPr lang="en-US" dirty="0" smtClean="0"/>
              <a:t>Date</a:t>
            </a:r>
            <a:endParaRPr lang="en-US" dirty="0"/>
          </a:p>
        </p:txBody>
      </p:sp>
    </p:spTree>
    <p:extLst>
      <p:ext uri="{BB962C8B-B14F-4D97-AF65-F5344CB8AC3E}">
        <p14:creationId xmlns:p14="http://schemas.microsoft.com/office/powerpoint/2010/main" val="1570477232"/>
      </p:ext>
    </p:extLst>
  </p:cSld>
  <p:clrMapOvr>
    <a:masterClrMapping/>
  </p:clrMapOvr>
  <p:transition>
    <p:wipe dir="r"/>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emo">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a:xfrm>
            <a:off x="236383" y="4279392"/>
            <a:ext cx="4684867" cy="384175"/>
          </a:xfrm>
        </p:spPr>
        <p:txBody>
          <a:bodyPr vert="horz" lIns="91440" tIns="45720" rIns="91440" bIns="45720" rtlCol="0">
            <a:normAutofit/>
          </a:bodyPr>
          <a:lstStyle>
            <a:lvl1pPr marL="0" indent="0" algn="l" defTabSz="914400" rtl="0" eaLnBrk="1" latinLnBrk="0" hangingPunct="1">
              <a:lnSpc>
                <a:spcPct val="95000"/>
              </a:lnSpc>
              <a:spcBef>
                <a:spcPct val="20000"/>
              </a:spcBef>
              <a:buClr>
                <a:srgbClr val="92D050"/>
              </a:buClr>
              <a:buSzPct val="90000"/>
              <a:buFont typeface="Arial" pitchFamily="34" charset="0"/>
              <a:buNone/>
              <a:tabLst/>
              <a:defRPr kumimoji="0" lang="en-US" sz="2000" b="0" i="0" u="none" strike="noStrike" kern="1200" cap="none" spc="0" normalizeH="0" baseline="0" dirty="0">
                <a:ln>
                  <a:noFill/>
                </a:ln>
                <a:solidFill>
                  <a:srgbClr val="493B93"/>
                </a:solidFill>
                <a:effectLst/>
                <a:uLnTx/>
                <a:uFillTx/>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 and Title Go Here</a:t>
            </a:r>
            <a:endParaRPr lang="en-US" dirty="0"/>
          </a:p>
        </p:txBody>
      </p:sp>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08693" y="3282696"/>
            <a:ext cx="4712557" cy="1022350"/>
          </a:xfrm>
        </p:spPr>
        <p:txBody>
          <a:bodyPr vert="horz" lIns="82296" tIns="45720" rIns="82296" bIns="45720" rtlCol="0" anchor="b" anchorCtr="0">
            <a:noAutofit/>
          </a:bodyPr>
          <a:lstStyle>
            <a:lvl1pPr marL="0" indent="0" algn="l" defTabSz="914400" rtl="0" eaLnBrk="1" latinLnBrk="0" hangingPunct="1">
              <a:lnSpc>
                <a:spcPct val="80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Demo Title</a:t>
            </a:r>
            <a:endParaRPr lang="en-US" dirty="0"/>
          </a:p>
        </p:txBody>
      </p:sp>
      <p:sp>
        <p:nvSpPr>
          <p:cNvPr id="49"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31" name="Picture Placeholder 30"/>
          <p:cNvSpPr>
            <a:spLocks noGrp="1"/>
          </p:cNvSpPr>
          <p:nvPr>
            <p:ph type="pic" sz="quarter" idx="10" hasCustomPrompt="1"/>
          </p:nvPr>
        </p:nvSpPr>
        <p:spPr>
          <a:xfrm>
            <a:off x="5540375" y="1917700"/>
            <a:ext cx="2676525" cy="2889250"/>
          </a:xfrm>
        </p:spPr>
        <p:txBody>
          <a:bodyPr anchor="ctr" anchorCtr="1"/>
          <a:lstStyle>
            <a:lvl1pPr algn="ctr">
              <a:buFontTx/>
              <a:buNone/>
              <a:defRPr>
                <a:latin typeface="+mj-lt"/>
              </a:defRPr>
            </a:lvl1pPr>
          </a:lstStyle>
          <a:p>
            <a:r>
              <a:rPr lang="en-US" dirty="0" smtClean="0"/>
              <a:t>Insert photo here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single photo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9" name="Rectangle 28"/>
          <p:cNvSpPr/>
          <p:nvPr/>
        </p:nvSpPr>
        <p:spPr>
          <a:xfrm>
            <a:off x="1891875" y="795528"/>
            <a:ext cx="5349240" cy="400507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3" name="Rectangle 22"/>
          <p:cNvSpPr/>
          <p:nvPr userDrawn="1"/>
        </p:nvSpPr>
        <p:spPr>
          <a:xfrm>
            <a:off x="1891874" y="4794352"/>
            <a:ext cx="5347552" cy="996372"/>
          </a:xfrm>
          <a:prstGeom prst="rect">
            <a:avLst/>
          </a:prstGeom>
          <a:solidFill>
            <a:schemeClr val="bg1"/>
          </a:solidFill>
          <a:ln>
            <a:noFill/>
          </a:ln>
          <a:effectLst>
            <a:outerShdw blurRad="1143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1900238" y="795528"/>
            <a:ext cx="5329238" cy="4005072"/>
          </a:xfrm>
          <a:solidFill>
            <a:schemeClr val="bg1">
              <a:alpha val="30000"/>
            </a:schemeClr>
          </a:solidFill>
          <a:ln>
            <a:solidFill>
              <a:srgbClr val="FFFFFF"/>
            </a:solidFill>
          </a:ln>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11" name="Title 10"/>
          <p:cNvSpPr>
            <a:spLocks noGrp="1"/>
          </p:cNvSpPr>
          <p:nvPr>
            <p:ph type="title"/>
          </p:nvPr>
        </p:nvSpPr>
        <p:spPr>
          <a:xfrm>
            <a:off x="2065871" y="4873438"/>
            <a:ext cx="5074070" cy="838200"/>
          </a:xfrm>
        </p:spPr>
        <p:txBody>
          <a:bodyPr anchor="ctr"/>
          <a:lstStyle>
            <a:lvl1pPr>
              <a:defRPr sz="2600">
                <a:latin typeface="+mj-lt"/>
              </a:defRPr>
            </a:lvl1pPr>
          </a:lstStyle>
          <a:p>
            <a:r>
              <a:rPr lang="en-US" smtClean="0"/>
              <a:t>Click to edit Master title style</a:t>
            </a:r>
            <a:endParaRPr lang="en-US" dirty="0"/>
          </a:p>
        </p:txBody>
      </p:sp>
      <p:sp>
        <p:nvSpPr>
          <p:cNvPr id="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Small photo_top lef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2" name="Rectangle 31"/>
          <p:cNvSpPr/>
          <p:nvPr/>
        </p:nvSpPr>
        <p:spPr>
          <a:xfrm>
            <a:off x="338328" y="310896"/>
            <a:ext cx="3273552" cy="2459736"/>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38328" y="310896"/>
            <a:ext cx="3273552" cy="2459736"/>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9" name="Title 8"/>
          <p:cNvSpPr>
            <a:spLocks noGrp="1"/>
          </p:cNvSpPr>
          <p:nvPr>
            <p:ph type="title" hasCustomPrompt="1"/>
          </p:nvPr>
        </p:nvSpPr>
        <p:spPr>
          <a:xfrm>
            <a:off x="229703" y="3429000"/>
            <a:ext cx="7009298" cy="1421928"/>
          </a:xfrm>
        </p:spPr>
        <p:txBody>
          <a:bodyPr anchor="t">
            <a:spAutoFit/>
          </a:bodyPr>
          <a:lstStyle>
            <a:lvl1pPr marL="0" marR="0" indent="0" algn="l" defTabSz="914400" rtl="0" eaLnBrk="1" fontAlgn="auto" latinLnBrk="0" hangingPunct="1">
              <a:lnSpc>
                <a:spcPct val="80000"/>
              </a:lnSpc>
              <a:spcBef>
                <a:spcPct val="0"/>
              </a:spcBef>
              <a:spcAft>
                <a:spcPts val="0"/>
              </a:spcAft>
              <a:buClrTx/>
              <a:buSzTx/>
              <a:buFontTx/>
              <a:buNone/>
              <a:tabLst/>
              <a:defRPr sz="5400">
                <a:solidFill>
                  <a:schemeClr val="bg1"/>
                </a:solidFill>
                <a:latin typeface="+mj-lt"/>
              </a:defRPr>
            </a:lvl1pPr>
          </a:lstStyle>
          <a:p>
            <a:r>
              <a:rPr lang="en-US" dirty="0" smtClean="0"/>
              <a:t>Large photo </a:t>
            </a:r>
            <a:br>
              <a:rPr lang="en-US" dirty="0" smtClean="0"/>
            </a:br>
            <a:r>
              <a:rPr lang="en-US" dirty="0" smtClean="0"/>
              <a:t>caption here.</a:t>
            </a:r>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p:cSld name="Portrait photo_right side">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0" name="Rectangle 39"/>
          <p:cNvSpPr/>
          <p:nvPr/>
        </p:nvSpPr>
        <p:spPr>
          <a:xfrm>
            <a:off x="4992624" y="859536"/>
            <a:ext cx="3630168" cy="50292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4992624" y="859536"/>
            <a:ext cx="3630168" cy="502920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anchor="ctr" anchorCtr="0"/>
          <a:lstStyle>
            <a:lvl1pPr algn="ctr">
              <a:buFontTx/>
              <a:buNone/>
              <a:defRPr>
                <a:solidFill>
                  <a:schemeClr val="bg1"/>
                </a:solidFill>
                <a:latin typeface="+mj-lt"/>
              </a:defRPr>
            </a:lvl1pPr>
          </a:lstStyle>
          <a:p>
            <a:r>
              <a:rPr lang="en-US" dirty="0" smtClean="0"/>
              <a:t>Insert photo here</a:t>
            </a:r>
            <a:endParaRPr lang="en-US" dirty="0"/>
          </a:p>
        </p:txBody>
      </p:sp>
      <p:sp>
        <p:nvSpPr>
          <p:cNvPr id="9" name="Title 8"/>
          <p:cNvSpPr>
            <a:spLocks noGrp="1"/>
          </p:cNvSpPr>
          <p:nvPr>
            <p:ph type="title"/>
          </p:nvPr>
        </p:nvSpPr>
        <p:spPr>
          <a:xfrm>
            <a:off x="229703" y="728972"/>
            <a:ext cx="4349918" cy="1089529"/>
          </a:xfrm>
        </p:spPr>
        <p:txBody>
          <a:bodyPr anchor="t">
            <a:spAutoFit/>
          </a:bodyPr>
          <a:lstStyle>
            <a:lvl1pPr>
              <a:lnSpc>
                <a:spcPct val="90000"/>
              </a:lnSpc>
              <a:defRPr>
                <a:solidFill>
                  <a:schemeClr val="bg1"/>
                </a:solidFill>
                <a:latin typeface="+mj-lt"/>
              </a:defRPr>
            </a:lvl1pPr>
          </a:lstStyle>
          <a:p>
            <a:r>
              <a:rPr lang="en-US" smtClean="0"/>
              <a:t>Click to edit Master title style</a:t>
            </a:r>
            <a:endParaRPr lang="en-US" dirty="0"/>
          </a:p>
        </p:txBody>
      </p:sp>
      <p:sp>
        <p:nvSpPr>
          <p:cNvPr id="7"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1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Multiple photo">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8" name="Rectangle 47"/>
          <p:cNvSpPr/>
          <p:nvPr/>
        </p:nvSpPr>
        <p:spPr>
          <a:xfrm>
            <a:off x="3668713" y="311149"/>
            <a:ext cx="3268136"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49" name="Picture Placeholder 25"/>
          <p:cNvSpPr>
            <a:spLocks noGrp="1"/>
          </p:cNvSpPr>
          <p:nvPr>
            <p:ph type="pic" sz="quarter" idx="11" hasCustomPrompt="1"/>
          </p:nvPr>
        </p:nvSpPr>
        <p:spPr>
          <a:xfrm>
            <a:off x="3668989" y="311149"/>
            <a:ext cx="326786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29" name="Rectangle 28"/>
          <p:cNvSpPr/>
          <p:nvPr/>
        </p:nvSpPr>
        <p:spPr>
          <a:xfrm>
            <a:off x="334963" y="311149"/>
            <a:ext cx="3258612" cy="2660652"/>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26" name="Picture Placeholder 25"/>
          <p:cNvSpPr>
            <a:spLocks noGrp="1"/>
          </p:cNvSpPr>
          <p:nvPr>
            <p:ph type="pic" sz="quarter" idx="10" hasCustomPrompt="1"/>
          </p:nvPr>
        </p:nvSpPr>
        <p:spPr>
          <a:xfrm>
            <a:off x="320824" y="311149"/>
            <a:ext cx="3272751" cy="2660652"/>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0" name="Rectangle 49"/>
          <p:cNvSpPr/>
          <p:nvPr/>
        </p:nvSpPr>
        <p:spPr>
          <a:xfrm>
            <a:off x="7011988" y="311149"/>
            <a:ext cx="1806574" cy="1308101"/>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1" name="Picture Placeholder 25"/>
          <p:cNvSpPr>
            <a:spLocks noGrp="1"/>
          </p:cNvSpPr>
          <p:nvPr>
            <p:ph type="pic" sz="quarter" idx="12" hasCustomPrompt="1"/>
          </p:nvPr>
        </p:nvSpPr>
        <p:spPr>
          <a:xfrm>
            <a:off x="7011988" y="311149"/>
            <a:ext cx="1806573" cy="1308101"/>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2" name="Rectangle 51"/>
          <p:cNvSpPr/>
          <p:nvPr/>
        </p:nvSpPr>
        <p:spPr>
          <a:xfrm>
            <a:off x="334963" y="3028951"/>
            <a:ext cx="2501965"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3" name="Picture Placeholder 25"/>
          <p:cNvSpPr>
            <a:spLocks noGrp="1"/>
          </p:cNvSpPr>
          <p:nvPr>
            <p:ph type="pic" sz="quarter" idx="13" hasCustomPrompt="1"/>
          </p:nvPr>
        </p:nvSpPr>
        <p:spPr>
          <a:xfrm>
            <a:off x="320824" y="3028951"/>
            <a:ext cx="2516104"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4" name="Rectangle 53"/>
          <p:cNvSpPr/>
          <p:nvPr/>
        </p:nvSpPr>
        <p:spPr>
          <a:xfrm>
            <a:off x="2911476" y="3028951"/>
            <a:ext cx="4025374" cy="3458934"/>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5" name="Picture Placeholder 25"/>
          <p:cNvSpPr>
            <a:spLocks noGrp="1"/>
          </p:cNvSpPr>
          <p:nvPr>
            <p:ph type="pic" sz="quarter" idx="14" hasCustomPrompt="1"/>
          </p:nvPr>
        </p:nvSpPr>
        <p:spPr>
          <a:xfrm>
            <a:off x="2908334" y="3028951"/>
            <a:ext cx="4028516" cy="3458934"/>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6" name="Rectangle 55"/>
          <p:cNvSpPr/>
          <p:nvPr/>
        </p:nvSpPr>
        <p:spPr>
          <a:xfrm>
            <a:off x="7011988" y="1683657"/>
            <a:ext cx="1806574" cy="3442153"/>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7" name="Picture Placeholder 25"/>
          <p:cNvSpPr>
            <a:spLocks noGrp="1"/>
          </p:cNvSpPr>
          <p:nvPr>
            <p:ph type="pic" sz="quarter" idx="15" hasCustomPrompt="1"/>
          </p:nvPr>
        </p:nvSpPr>
        <p:spPr>
          <a:xfrm>
            <a:off x="7011988" y="1676400"/>
            <a:ext cx="1806573" cy="3449410"/>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58" name="Rectangle 57"/>
          <p:cNvSpPr/>
          <p:nvPr/>
        </p:nvSpPr>
        <p:spPr>
          <a:xfrm>
            <a:off x="7011988" y="5182960"/>
            <a:ext cx="1806574" cy="1304925"/>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j-lt"/>
            </a:endParaRPr>
          </a:p>
        </p:txBody>
      </p:sp>
      <p:sp>
        <p:nvSpPr>
          <p:cNvPr id="59" name="Picture Placeholder 25"/>
          <p:cNvSpPr>
            <a:spLocks noGrp="1"/>
          </p:cNvSpPr>
          <p:nvPr>
            <p:ph type="pic" sz="quarter" idx="16" hasCustomPrompt="1"/>
          </p:nvPr>
        </p:nvSpPr>
        <p:spPr>
          <a:xfrm>
            <a:off x="7011988" y="5182960"/>
            <a:ext cx="1806573" cy="1304925"/>
          </a:xfrm>
          <a:solidFill>
            <a:schemeClr val="bg1">
              <a:alpha val="30000"/>
            </a:schemeClr>
          </a:solidFill>
          <a:ln>
            <a:solidFill>
              <a:srgbClr val="FFFFFF"/>
            </a:solidFill>
          </a:ln>
          <a:effectLst>
            <a:outerShdw blurRad="114300" dist="38100" dir="5400000" algn="ctr" rotWithShape="0">
              <a:srgbClr val="000000">
                <a:alpha val="80000"/>
              </a:srgbClr>
            </a:outerShdw>
          </a:effectLst>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dirty="0">
                <a:solidFill>
                  <a:schemeClr val="bg1"/>
                </a:solidFill>
                <a:latin typeface="+mj-lt"/>
                <a:ea typeface="+mn-ea"/>
                <a:cs typeface="+mn-cs"/>
              </a:defRPr>
            </a:lvl1pPr>
          </a:lstStyle>
          <a:p>
            <a:r>
              <a:rPr lang="en-US" dirty="0" smtClean="0"/>
              <a:t>Insert photo here</a:t>
            </a:r>
            <a:endParaRPr lang="en-US" dirty="0"/>
          </a:p>
        </p:txBody>
      </p:sp>
      <p:sp>
        <p:nvSpPr>
          <p:cNvPr id="18" name="Rectangle 5"/>
          <p:cNvSpPr>
            <a:spLocks noChangeArrowheads="1"/>
          </p:cNvSpPr>
          <p:nvPr userDrawn="1"/>
        </p:nvSpPr>
        <p:spPr bwMode="ltGray">
          <a:xfrm>
            <a:off x="7762659" y="6584513"/>
            <a:ext cx="812991" cy="175257"/>
          </a:xfrm>
          <a:prstGeom prst="rect">
            <a:avLst/>
          </a:prstGeom>
          <a:noFill/>
          <a:ln w="9525">
            <a:noFill/>
            <a:miter lim="800000"/>
            <a:headEnd/>
            <a:tailEnd/>
          </a:ln>
          <a:effectLst/>
        </p:spPr>
        <p:txBody>
          <a:bodyPr wrap="square" lIns="82124" tIns="41061" rIns="82124" bIns="41061" anchor="b">
            <a:spAutoFit/>
          </a:bodyPr>
          <a:lstStyle/>
          <a:p>
            <a:pPr algn="r" defTabSz="814388">
              <a:lnSpc>
                <a:spcPct val="100000"/>
              </a:lnSpc>
            </a:pPr>
            <a:r>
              <a:rPr lang="en-US" sz="600" dirty="0">
                <a:solidFill>
                  <a:schemeClr val="bg1"/>
                </a:solidFill>
                <a:latin typeface="+mj-lt"/>
              </a:rPr>
              <a:t>Cisco </a:t>
            </a:r>
            <a:r>
              <a:rPr lang="en-US" sz="600" dirty="0" smtClean="0">
                <a:solidFill>
                  <a:schemeClr val="bg1"/>
                </a:solidFill>
                <a:latin typeface="+mj-lt"/>
              </a:rPr>
              <a:t>Public</a:t>
            </a:r>
            <a:endParaRPr lang="en-US" sz="600" dirty="0">
              <a:solidFill>
                <a:schemeClr val="bg1"/>
              </a:solidFill>
              <a:latin typeface="+mj-lt"/>
            </a:endParaRPr>
          </a:p>
        </p:txBody>
      </p:sp>
      <p:sp>
        <p:nvSpPr>
          <p:cNvPr id="2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FFFFFF"/>
                </a:solidFill>
                <a:latin typeface="+mj-lt"/>
              </a:rPr>
              <a:t>© 2013 Cisco and/or its affiliates. All rights reserved.</a:t>
            </a:r>
            <a:endParaRPr lang="en-US" sz="600" dirty="0">
              <a:solidFill>
                <a:srgbClr val="FFFFFF"/>
              </a:solidFill>
              <a:latin typeface="+mj-lt"/>
            </a:endParaRPr>
          </a:p>
        </p:txBody>
      </p:sp>
      <p:sp>
        <p:nvSpPr>
          <p:cNvPr id="21"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chemeClr val="bg1"/>
                </a:solidFill>
                <a:latin typeface="+mj-lt"/>
              </a:rPr>
              <a:pPr algn="r" defTabSz="814388">
                <a:lnSpc>
                  <a:spcPct val="100000"/>
                </a:lnSpc>
              </a:pPr>
              <a:t>‹#›</a:t>
            </a:fld>
            <a:endParaRPr lang="en-US" sz="600" dirty="0">
              <a:solidFill>
                <a:schemeClr val="bg1"/>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Large photo with bottom bar">
    <p:spTree>
      <p:nvGrpSpPr>
        <p:cNvPr id="1" name=""/>
        <p:cNvGrpSpPr/>
        <p:nvPr/>
      </p:nvGrpSpPr>
      <p:grpSpPr>
        <a:xfrm>
          <a:off x="0" y="0"/>
          <a:ext cx="0" cy="0"/>
          <a:chOff x="0" y="0"/>
          <a:chExt cx="0" cy="0"/>
        </a:xfrm>
      </p:grpSpPr>
      <p:sp>
        <p:nvSpPr>
          <p:cNvPr id="7" name="Rectangle 6"/>
          <p:cNvSpPr/>
          <p:nvPr/>
        </p:nvSpPr>
        <p:spPr>
          <a:xfrm>
            <a:off x="338328" y="310896"/>
            <a:ext cx="8476488" cy="6075390"/>
          </a:xfrm>
          <a:prstGeom prst="rect">
            <a:avLst/>
          </a:prstGeom>
          <a:solidFill>
            <a:schemeClr val="bg1">
              <a:lumMod val="95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mn-lt"/>
            </a:endParaRPr>
          </a:p>
        </p:txBody>
      </p:sp>
      <p:sp>
        <p:nvSpPr>
          <p:cNvPr id="5" name="Picture Placeholder 4"/>
          <p:cNvSpPr>
            <a:spLocks noGrp="1"/>
          </p:cNvSpPr>
          <p:nvPr>
            <p:ph type="pic" sz="quarter" idx="10" hasCustomPrompt="1"/>
          </p:nvPr>
        </p:nvSpPr>
        <p:spPr>
          <a:xfrm>
            <a:off x="333375" y="339924"/>
            <a:ext cx="8474869" cy="6054185"/>
          </a:xfrm>
          <a:ln>
            <a:solidFill>
              <a:srgbClr val="FFFFFF"/>
            </a:solidFill>
          </a:ln>
        </p:spPr>
        <p:txBody>
          <a:bodyPr vert="horz" lIns="91440" tIns="45720" rIns="91440" bIns="45720" rtlCol="0" anchor="ctr" anchorCtr="0">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2000" kern="1200" baseline="0" dirty="0">
                <a:solidFill>
                  <a:srgbClr val="546568"/>
                </a:solidFill>
                <a:latin typeface="+mn-lt"/>
                <a:ea typeface="+mn-ea"/>
                <a:cs typeface="+mn-cs"/>
              </a:defRPr>
            </a:lvl1pPr>
          </a:lstStyle>
          <a:p>
            <a:r>
              <a:rPr lang="en-US" dirty="0" smtClean="0"/>
              <a:t>Photo placeholder</a:t>
            </a:r>
            <a:endParaRPr lang="en-US" dirty="0"/>
          </a:p>
        </p:txBody>
      </p:sp>
      <p:sp>
        <p:nvSpPr>
          <p:cNvPr id="11"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8"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0"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pic>
        <p:nvPicPr>
          <p:cNvPr id="9" name="Pictur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Tree>
  </p:cSld>
  <p:clrMapOvr>
    <a:masterClrMapping/>
  </p:clrMapOvr>
  <p:transition>
    <p:wipe dir="r"/>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Full bleed photo">
    <p:spTree>
      <p:nvGrpSpPr>
        <p:cNvPr id="1" name=""/>
        <p:cNvGrpSpPr/>
        <p:nvPr/>
      </p:nvGrpSpPr>
      <p:grpSpPr>
        <a:xfrm>
          <a:off x="0" y="0"/>
          <a:ext cx="0" cy="0"/>
          <a:chOff x="0" y="0"/>
          <a:chExt cx="0" cy="0"/>
        </a:xfrm>
      </p:grpSpPr>
      <p:sp>
        <p:nvSpPr>
          <p:cNvPr id="3" name="Picture Placeholder 2"/>
          <p:cNvSpPr>
            <a:spLocks noGrp="1"/>
          </p:cNvSpPr>
          <p:nvPr>
            <p:ph type="pic" sz="quarter" idx="10" hasCustomPrompt="1"/>
          </p:nvPr>
        </p:nvSpPr>
        <p:spPr>
          <a:xfrm>
            <a:off x="-91440" y="-91440"/>
            <a:ext cx="9326880" cy="7040880"/>
          </a:xfrm>
        </p:spPr>
        <p:txBody>
          <a:bodyPr anchor="ctr" anchorCtr="1">
            <a:noAutofit/>
          </a:bodyPr>
          <a:lstStyle>
            <a:lvl1pPr algn="ctr">
              <a:buNone/>
              <a:defRPr>
                <a:latin typeface="+mj-lt"/>
              </a:defRPr>
            </a:lvl1pPr>
          </a:lstStyle>
          <a:p>
            <a:r>
              <a:rPr lang="en-US" dirty="0" smtClean="0"/>
              <a:t>Full bleed image placeholder</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p:cSld name="Standard video">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21" name="Media Placeholder 20"/>
          <p:cNvSpPr>
            <a:spLocks noGrp="1"/>
          </p:cNvSpPr>
          <p:nvPr>
            <p:ph type="media" sz="quarter" idx="10" hasCustomPrompt="1"/>
          </p:nvPr>
        </p:nvSpPr>
        <p:spPr>
          <a:xfrm>
            <a:off x="2642616" y="777240"/>
            <a:ext cx="5897880" cy="4425696"/>
          </a:xfrm>
          <a:solidFill>
            <a:srgbClr val="000000"/>
          </a:solidFill>
          <a:ln>
            <a:noFill/>
          </a:ln>
          <a:effectLst>
            <a:innerShdw blurRad="419100">
              <a:prstClr val="black">
                <a:alpha val="47000"/>
              </a:prstClr>
            </a:innerShdw>
          </a:effectLst>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ormAutofit/>
          </a:bodyPr>
          <a:lstStyle>
            <a:lvl1pPr marL="0" indent="0" algn="ctr" defTabSz="914400" rtl="0" eaLnBrk="1" latinLnBrk="0" hangingPunct="1">
              <a:lnSpc>
                <a:spcPct val="95000"/>
              </a:lnSpc>
              <a:spcBef>
                <a:spcPts val="1440"/>
              </a:spcBef>
              <a:buClr>
                <a:srgbClr val="92D050"/>
              </a:buClr>
              <a:buSzPct val="90000"/>
              <a:buFont typeface="Arial" pitchFamily="34" charset="0"/>
              <a:buNone/>
              <a:tabLst/>
              <a:defRPr lang="en-US" sz="1800" kern="1200">
                <a:solidFill>
                  <a:schemeClr val="lt1"/>
                </a:solidFill>
                <a:latin typeface="+mj-lt"/>
                <a:ea typeface="+mn-ea"/>
                <a:cs typeface="+mn-cs"/>
              </a:defRPr>
            </a:lvl1pPr>
          </a:lstStyle>
          <a:p>
            <a:r>
              <a:rPr lang="en-US" dirty="0" smtClean="0"/>
              <a:t>Click icon to add video</a:t>
            </a:r>
            <a:endParaRPr lang="en-US" dirty="0"/>
          </a:p>
        </p:txBody>
      </p:sp>
      <p:pic>
        <p:nvPicPr>
          <p:cNvPr id="23"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326148" y="6042098"/>
            <a:ext cx="2889136" cy="4803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p:cSld name="Blank_gradient only">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Tree>
  </p:cSld>
  <p:clrMapOvr>
    <a:masterClrMapping/>
  </p:clrMapOvr>
  <p:transition>
    <p:wipe dir="r"/>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8022361"/>
      </p:ext>
    </p:extLst>
  </p:cSld>
  <p:clrMapOvr>
    <a:masterClrMapping/>
  </p:clrMapOvr>
  <p:transition>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3">
    <p:spTree>
      <p:nvGrpSpPr>
        <p:cNvPr id="1" name=""/>
        <p:cNvGrpSpPr/>
        <p:nvPr/>
      </p:nvGrpSpPr>
      <p:grpSpPr>
        <a:xfrm>
          <a:off x="0" y="0"/>
          <a:ext cx="0" cy="0"/>
          <a:chOff x="0" y="0"/>
          <a:chExt cx="0" cy="0"/>
        </a:xfrm>
      </p:grpSpPr>
      <p:sp>
        <p:nvSpPr>
          <p:cNvPr id="48" name="Subtitle 2"/>
          <p:cNvSpPr>
            <a:spLocks noGrp="1"/>
          </p:cNvSpPr>
          <p:nvPr>
            <p:ph type="subTitle" idx="1" hasCustomPrompt="1"/>
          </p:nvPr>
        </p:nvSpPr>
        <p:spPr>
          <a:xfrm>
            <a:off x="236383" y="4464066"/>
            <a:ext cx="8110728" cy="384175"/>
          </a:xfrm>
          <a:noFill/>
          <a:ln w="9525">
            <a:noFill/>
            <a:miter lim="800000"/>
            <a:headEnd/>
            <a:tailEnd/>
          </a:ln>
          <a:effectLst/>
          <a:extLst>
            <a:ext uri="{909E8E84-426E-40DD-AFC4-6F175D3DCCD1}">
              <a14:hiddenFill xmlns:a14="http://schemas.microsoft.com/office/drawing/2010/main">
                <a:solidFill>
                  <a:schemeClr val="accent1"/>
                </a:solidFill>
              </a14:hiddenFill>
            </a:ext>
          </a:extLst>
        </p:spPr>
        <p:txBody>
          <a:bodyPr>
            <a:normAutofit/>
          </a:bodyPr>
          <a:lstStyle>
            <a:lvl1pPr marL="0" indent="0" algn="l">
              <a:buNone/>
              <a:defRPr lang="en-US" sz="2000" kern="1200" dirty="0">
                <a:solidFill>
                  <a:srgbClr val="493B93"/>
                </a:solidFill>
                <a:latin typeface="+mj-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l" defTabSz="914400" rtl="0" eaLnBrk="1" latinLnBrk="0" hangingPunct="1">
              <a:lnSpc>
                <a:spcPct val="95000"/>
              </a:lnSpc>
              <a:spcBef>
                <a:spcPts val="1440"/>
              </a:spcBef>
              <a:buClr>
                <a:srgbClr val="92D050"/>
              </a:buClr>
              <a:buSzPct val="90000"/>
              <a:buFont typeface="Arial" pitchFamily="34" charset="0"/>
              <a:buNone/>
              <a:tabLst/>
            </a:pPr>
            <a:r>
              <a:rPr lang="en-US" dirty="0" smtClean="0"/>
              <a:t>Presenter Name</a:t>
            </a:r>
            <a:endParaRPr lang="en-US" dirty="0"/>
          </a:p>
        </p:txBody>
      </p:sp>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pic>
        <p:nvPicPr>
          <p:cNvPr id="51" name="Picture 4"/>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303053" y="325971"/>
            <a:ext cx="2920207" cy="485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 Placeholder 3"/>
          <p:cNvSpPr>
            <a:spLocks noGrp="1"/>
          </p:cNvSpPr>
          <p:nvPr>
            <p:ph type="body" sz="quarter" idx="10" hasCustomPrompt="1"/>
          </p:nvPr>
        </p:nvSpPr>
        <p:spPr>
          <a:xfrm>
            <a:off x="236382" y="4862154"/>
            <a:ext cx="8110728" cy="355482"/>
          </a:xfrm>
        </p:spPr>
        <p:txBody>
          <a:bodyPr wrap="square">
            <a:spAutoFit/>
          </a:bodyPr>
          <a:lstStyle>
            <a:lvl1pPr marL="0" indent="0">
              <a:buFontTx/>
              <a:buNone/>
              <a:defRPr sz="1800">
                <a:solidFill>
                  <a:srgbClr val="493B93"/>
                </a:solidFill>
              </a:defRPr>
            </a:lvl1pPr>
          </a:lstStyle>
          <a:p>
            <a:pPr lvl="0"/>
            <a:r>
              <a:rPr lang="en-US" dirty="0" smtClean="0"/>
              <a:t>Speaker Title</a:t>
            </a:r>
            <a:endParaRPr lang="en-US" dirty="0"/>
          </a:p>
        </p:txBody>
      </p:sp>
      <p:sp>
        <p:nvSpPr>
          <p:cNvPr id="6" name="Text Placeholder 5"/>
          <p:cNvSpPr>
            <a:spLocks noGrp="1"/>
          </p:cNvSpPr>
          <p:nvPr>
            <p:ph type="body" sz="quarter" idx="11" hasCustomPrompt="1"/>
          </p:nvPr>
        </p:nvSpPr>
        <p:spPr>
          <a:xfrm>
            <a:off x="236381" y="5231003"/>
            <a:ext cx="8110728" cy="297004"/>
          </a:xfrm>
        </p:spPr>
        <p:txBody>
          <a:bodyPr wrap="square">
            <a:spAutoFit/>
          </a:bodyPr>
          <a:lstStyle>
            <a:lvl1pPr marL="0" indent="0">
              <a:buFontTx/>
              <a:buNone/>
              <a:defRPr sz="1400">
                <a:solidFill>
                  <a:srgbClr val="493B93"/>
                </a:solidFill>
              </a:defRPr>
            </a:lvl1pPr>
          </a:lstStyle>
          <a:p>
            <a:pPr lvl="0"/>
            <a:r>
              <a:rPr lang="en-US" dirty="0" smtClean="0"/>
              <a:t>Date</a:t>
            </a:r>
            <a:endParaRPr lang="en-US" dirty="0"/>
          </a:p>
        </p:txBody>
      </p:sp>
    </p:spTree>
  </p:cSld>
  <p:clrMapOvr>
    <a:masterClrMapping/>
  </p:clrMapOvr>
  <p:transition>
    <p:wipe dir="r"/>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3" name="Rectangle 5"/>
          <p:cNvSpPr>
            <a:spLocks noChangeArrowheads="1"/>
          </p:cNvSpPr>
          <p:nvPr userDrawn="1"/>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marL="0" algn="r"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5"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6"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Closing Slide_blue">
    <p:spTree>
      <p:nvGrpSpPr>
        <p:cNvPr id="1" name=""/>
        <p:cNvGrpSpPr/>
        <p:nvPr/>
      </p:nvGrpSpPr>
      <p:grpSpPr>
        <a:xfrm>
          <a:off x="0" y="0"/>
          <a:ext cx="0" cy="0"/>
          <a:chOff x="0" y="0"/>
          <a:chExt cx="0" cy="0"/>
        </a:xfrm>
      </p:grpSpPr>
      <p:pic>
        <p:nvPicPr>
          <p:cNvPr id="17" name="Picture 16"/>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20" name="Rectangle 19"/>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21" name="Freeform 20"/>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2" name="Freeform 21"/>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3" name="Freeform 22"/>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24" name="Freeform 23"/>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5" name="Freeform 24"/>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6" name="Freeform 25"/>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7" name="Freeform 26"/>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8" name="Freeform 27"/>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29" name="Freeform 28"/>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0" name="Freeform 29"/>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1" name="Freeform 30"/>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2" name="Freeform 31"/>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33" name="Freeform 32"/>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700"/>
                                        <p:tgtEl>
                                          <p:spTgt spid="25"/>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27"/>
                                        </p:tgtEl>
                                        <p:attrNameLst>
                                          <p:attrName>style.visibility</p:attrName>
                                        </p:attrNameLst>
                                      </p:cBhvr>
                                      <p:to>
                                        <p:strVal val="visible"/>
                                      </p:to>
                                    </p:set>
                                    <p:animEffect transition="in" filter="fade">
                                      <p:cBhvr>
                                        <p:cTn id="10" dur="700"/>
                                        <p:tgtEl>
                                          <p:spTgt spid="27"/>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29"/>
                                        </p:tgtEl>
                                        <p:attrNameLst>
                                          <p:attrName>style.visibility</p:attrName>
                                        </p:attrNameLst>
                                      </p:cBhvr>
                                      <p:to>
                                        <p:strVal val="visible"/>
                                      </p:to>
                                    </p:set>
                                    <p:animEffect transition="in" filter="fade">
                                      <p:cBhvr>
                                        <p:cTn id="13" dur="700"/>
                                        <p:tgtEl>
                                          <p:spTgt spid="29"/>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31"/>
                                        </p:tgtEl>
                                        <p:attrNameLst>
                                          <p:attrName>style.visibility</p:attrName>
                                        </p:attrNameLst>
                                      </p:cBhvr>
                                      <p:to>
                                        <p:strVal val="visible"/>
                                      </p:to>
                                    </p:set>
                                    <p:animEffect transition="in" filter="fade">
                                      <p:cBhvr>
                                        <p:cTn id="16" dur="700"/>
                                        <p:tgtEl>
                                          <p:spTgt spid="31"/>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fade">
                                      <p:cBhvr>
                                        <p:cTn id="19" dur="700"/>
                                        <p:tgtEl>
                                          <p:spTgt spid="33"/>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fade">
                                      <p:cBhvr>
                                        <p:cTn id="22" dur="700"/>
                                        <p:tgtEl>
                                          <p:spTgt spid="26"/>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fade">
                                      <p:cBhvr>
                                        <p:cTn id="25" dur="700"/>
                                        <p:tgtEl>
                                          <p:spTgt spid="28"/>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30"/>
                                        </p:tgtEl>
                                        <p:attrNameLst>
                                          <p:attrName>style.visibility</p:attrName>
                                        </p:attrNameLst>
                                      </p:cBhvr>
                                      <p:to>
                                        <p:strVal val="visible"/>
                                      </p:to>
                                    </p:set>
                                    <p:animEffect transition="in" filter="fade">
                                      <p:cBhvr>
                                        <p:cTn id="28" dur="700"/>
                                        <p:tgtEl>
                                          <p:spTgt spid="30"/>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fade">
                                      <p:cBhvr>
                                        <p:cTn id="31" dur="700"/>
                                        <p:tgtEl>
                                          <p:spTgt spid="32"/>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25"/>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27"/>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29"/>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31"/>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33"/>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26"/>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28"/>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30"/>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32"/>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22"/>
                                        </p:tgtEl>
                                        <p:attrNameLst>
                                          <p:attrName>style.visibility</p:attrName>
                                        </p:attrNameLst>
                                      </p:cBhvr>
                                      <p:to>
                                        <p:strVal val="visible"/>
                                      </p:to>
                                    </p:set>
                                    <p:animEffect transition="in" filter="fade">
                                      <p:cBhvr>
                                        <p:cTn id="53" dur="700"/>
                                        <p:tgtEl>
                                          <p:spTgt spid="22"/>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700"/>
                                        <p:tgtEl>
                                          <p:spTgt spid="20"/>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24"/>
                                        </p:tgtEl>
                                        <p:attrNameLst>
                                          <p:attrName>style.visibility</p:attrName>
                                        </p:attrNameLst>
                                      </p:cBhvr>
                                      <p:to>
                                        <p:strVal val="visible"/>
                                      </p:to>
                                    </p:set>
                                    <p:animEffect transition="in" filter="fade">
                                      <p:cBhvr>
                                        <p:cTn id="59" dur="700"/>
                                        <p:tgtEl>
                                          <p:spTgt spid="24"/>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700"/>
                                        <p:tgtEl>
                                          <p:spTgt spid="21"/>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7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25" grpId="0" animBg="1"/>
      <p:bldP spid="25" grpId="1" animBg="1"/>
      <p:bldP spid="26" grpId="0" animBg="1"/>
      <p:bldP spid="26" grpId="1" animBg="1"/>
      <p:bldP spid="27" grpId="0" animBg="1"/>
      <p:bldP spid="27" grpId="1" animBg="1"/>
      <p:bldP spid="28" grpId="0" animBg="1"/>
      <p:bldP spid="28" grpId="1" animBg="1"/>
      <p:bldP spid="29" grpId="0" animBg="1"/>
      <p:bldP spid="29" grpId="1" animBg="1"/>
      <p:bldP spid="30" grpId="0" animBg="1"/>
      <p:bldP spid="30" grpId="1" animBg="1"/>
      <p:bldP spid="31" grpId="0" animBg="1"/>
      <p:bldP spid="31" grpId="1" animBg="1"/>
      <p:bldP spid="32" grpId="0" animBg="1"/>
      <p:bldP spid="32" grpId="1" animBg="1"/>
      <p:bldP spid="33" grpId="0" animBg="1"/>
      <p:bldP spid="33" grpId="1" animBg="1"/>
    </p:bld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losing Slide-blue thank you">
    <p:spTree>
      <p:nvGrpSpPr>
        <p:cNvPr id="1" name=""/>
        <p:cNvGrpSpPr/>
        <p:nvPr/>
      </p:nvGrpSpPr>
      <p:grpSpPr>
        <a:xfrm>
          <a:off x="0" y="0"/>
          <a:ext cx="0" cy="0"/>
          <a:chOff x="0" y="0"/>
          <a:chExt cx="0" cy="0"/>
        </a:xfrm>
      </p:grpSpPr>
      <p:pic>
        <p:nvPicPr>
          <p:cNvPr id="35" name="Picture 34"/>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87" y="-1587"/>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18"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Closing Slide-red">
    <p:spTree>
      <p:nvGrpSpPr>
        <p:cNvPr id="1" name=""/>
        <p:cNvGrpSpPr/>
        <p:nvPr/>
      </p:nvGrpSpPr>
      <p:grpSpPr>
        <a:xfrm>
          <a:off x="0" y="0"/>
          <a:ext cx="0" cy="0"/>
          <a:chOff x="0" y="0"/>
          <a:chExt cx="0" cy="0"/>
        </a:xfrm>
      </p:grpSpPr>
      <p:pic>
        <p:nvPicPr>
          <p:cNvPr id="19" name="Picture 1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4" name="Rectangle 3"/>
          <p:cNvSpPr>
            <a:spLocks noChangeArrowheads="1"/>
          </p:cNvSpPr>
          <p:nvPr/>
        </p:nvSpPr>
        <p:spPr bwMode="black">
          <a:xfrm>
            <a:off x="4373702" y="5844550"/>
            <a:ext cx="41443" cy="157016"/>
          </a:xfrm>
          <a:prstGeom prst="rect">
            <a:avLst/>
          </a:prstGeom>
          <a:solidFill>
            <a:schemeClr val="bg1"/>
          </a:solidFill>
          <a:ln w="9525">
            <a:noFill/>
            <a:miter lim="800000"/>
            <a:headEnd/>
            <a:tailEnd/>
          </a:ln>
        </p:spPr>
        <p:txBody>
          <a:bodyPr/>
          <a:lstStyle/>
          <a:p>
            <a:endParaRPr lang="en-US">
              <a:solidFill>
                <a:srgbClr val="0096D6"/>
              </a:solidFill>
              <a:latin typeface="+mj-lt"/>
            </a:endParaRPr>
          </a:p>
        </p:txBody>
      </p:sp>
      <p:sp>
        <p:nvSpPr>
          <p:cNvPr id="5" name="Freeform 4"/>
          <p:cNvSpPr>
            <a:spLocks/>
          </p:cNvSpPr>
          <p:nvPr/>
        </p:nvSpPr>
        <p:spPr bwMode="black">
          <a:xfrm>
            <a:off x="4615130" y="5840202"/>
            <a:ext cx="119991" cy="165712"/>
          </a:xfrm>
          <a:custGeom>
            <a:avLst/>
            <a:gdLst/>
            <a:ahLst/>
            <a:cxnLst>
              <a:cxn ang="0">
                <a:pos x="58" y="24"/>
              </a:cxn>
              <a:cxn ang="0">
                <a:pos x="42" y="20"/>
              </a:cxn>
              <a:cxn ang="0">
                <a:pos x="21" y="40"/>
              </a:cxn>
              <a:cxn ang="0">
                <a:pos x="42" y="60"/>
              </a:cxn>
              <a:cxn ang="0">
                <a:pos x="58" y="56"/>
              </a:cxn>
              <a:cxn ang="0">
                <a:pos x="58" y="77"/>
              </a:cxn>
              <a:cxn ang="0">
                <a:pos x="41" y="80"/>
              </a:cxn>
              <a:cxn ang="0">
                <a:pos x="0" y="40"/>
              </a:cxn>
              <a:cxn ang="0">
                <a:pos x="41" y="0"/>
              </a:cxn>
              <a:cxn ang="0">
                <a:pos x="58" y="3"/>
              </a:cxn>
              <a:cxn ang="0">
                <a:pos x="58" y="24"/>
              </a:cxn>
            </a:cxnLst>
            <a:rect l="0" t="0" r="r" b="b"/>
            <a:pathLst>
              <a:path w="58" h="80">
                <a:moveTo>
                  <a:pt x="58" y="24"/>
                </a:moveTo>
                <a:cubicBezTo>
                  <a:pt x="58" y="23"/>
                  <a:pt x="51" y="20"/>
                  <a:pt x="42" y="20"/>
                </a:cubicBezTo>
                <a:cubicBezTo>
                  <a:pt x="30" y="20"/>
                  <a:pt x="21" y="28"/>
                  <a:pt x="21" y="40"/>
                </a:cubicBezTo>
                <a:cubicBezTo>
                  <a:pt x="21" y="51"/>
                  <a:pt x="29" y="60"/>
                  <a:pt x="42" y="60"/>
                </a:cubicBezTo>
                <a:cubicBezTo>
                  <a:pt x="51" y="60"/>
                  <a:pt x="57" y="57"/>
                  <a:pt x="58" y="56"/>
                </a:cubicBezTo>
                <a:cubicBezTo>
                  <a:pt x="58" y="77"/>
                  <a:pt x="58" y="77"/>
                  <a:pt x="58" y="77"/>
                </a:cubicBezTo>
                <a:cubicBezTo>
                  <a:pt x="56" y="78"/>
                  <a:pt x="49" y="80"/>
                  <a:pt x="41" y="80"/>
                </a:cubicBezTo>
                <a:cubicBezTo>
                  <a:pt x="19" y="80"/>
                  <a:pt x="0" y="65"/>
                  <a:pt x="0" y="40"/>
                </a:cubicBezTo>
                <a:cubicBezTo>
                  <a:pt x="0" y="17"/>
                  <a:pt x="17" y="0"/>
                  <a:pt x="41" y="0"/>
                </a:cubicBezTo>
                <a:cubicBezTo>
                  <a:pt x="50"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6" name="Freeform 5"/>
          <p:cNvSpPr>
            <a:spLocks/>
          </p:cNvSpPr>
          <p:nvPr/>
        </p:nvSpPr>
        <p:spPr bwMode="black">
          <a:xfrm>
            <a:off x="4200221" y="5840202"/>
            <a:ext cx="119991" cy="165712"/>
          </a:xfrm>
          <a:custGeom>
            <a:avLst/>
            <a:gdLst/>
            <a:ahLst/>
            <a:cxnLst>
              <a:cxn ang="0">
                <a:pos x="58" y="24"/>
              </a:cxn>
              <a:cxn ang="0">
                <a:pos x="42" y="20"/>
              </a:cxn>
              <a:cxn ang="0">
                <a:pos x="21" y="40"/>
              </a:cxn>
              <a:cxn ang="0">
                <a:pos x="42" y="60"/>
              </a:cxn>
              <a:cxn ang="0">
                <a:pos x="58" y="56"/>
              </a:cxn>
              <a:cxn ang="0">
                <a:pos x="58" y="77"/>
              </a:cxn>
              <a:cxn ang="0">
                <a:pos x="40" y="80"/>
              </a:cxn>
              <a:cxn ang="0">
                <a:pos x="0" y="40"/>
              </a:cxn>
              <a:cxn ang="0">
                <a:pos x="40" y="0"/>
              </a:cxn>
              <a:cxn ang="0">
                <a:pos x="58" y="3"/>
              </a:cxn>
              <a:cxn ang="0">
                <a:pos x="58" y="24"/>
              </a:cxn>
            </a:cxnLst>
            <a:rect l="0" t="0" r="r" b="b"/>
            <a:pathLst>
              <a:path w="58" h="80">
                <a:moveTo>
                  <a:pt x="58" y="24"/>
                </a:moveTo>
                <a:cubicBezTo>
                  <a:pt x="57" y="23"/>
                  <a:pt x="51" y="20"/>
                  <a:pt x="42" y="20"/>
                </a:cubicBezTo>
                <a:cubicBezTo>
                  <a:pt x="29" y="20"/>
                  <a:pt x="21" y="28"/>
                  <a:pt x="21" y="40"/>
                </a:cubicBezTo>
                <a:cubicBezTo>
                  <a:pt x="21" y="51"/>
                  <a:pt x="29" y="60"/>
                  <a:pt x="42" y="60"/>
                </a:cubicBezTo>
                <a:cubicBezTo>
                  <a:pt x="51" y="60"/>
                  <a:pt x="57" y="57"/>
                  <a:pt x="58" y="56"/>
                </a:cubicBezTo>
                <a:cubicBezTo>
                  <a:pt x="58" y="77"/>
                  <a:pt x="58" y="77"/>
                  <a:pt x="58" y="77"/>
                </a:cubicBezTo>
                <a:cubicBezTo>
                  <a:pt x="56" y="78"/>
                  <a:pt x="49" y="80"/>
                  <a:pt x="40" y="80"/>
                </a:cubicBezTo>
                <a:cubicBezTo>
                  <a:pt x="19" y="80"/>
                  <a:pt x="0" y="65"/>
                  <a:pt x="0" y="40"/>
                </a:cubicBezTo>
                <a:cubicBezTo>
                  <a:pt x="0" y="17"/>
                  <a:pt x="17" y="0"/>
                  <a:pt x="40" y="0"/>
                </a:cubicBezTo>
                <a:cubicBezTo>
                  <a:pt x="49" y="0"/>
                  <a:pt x="56" y="3"/>
                  <a:pt x="58" y="3"/>
                </a:cubicBezTo>
                <a:lnTo>
                  <a:pt x="58" y="24"/>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7" name="Freeform 6"/>
          <p:cNvSpPr>
            <a:spLocks noEditPoints="1"/>
          </p:cNvSpPr>
          <p:nvPr userDrawn="1"/>
        </p:nvSpPr>
        <p:spPr bwMode="black">
          <a:xfrm>
            <a:off x="4778491" y="5840202"/>
            <a:ext cx="164807" cy="165712"/>
          </a:xfrm>
          <a:custGeom>
            <a:avLst/>
            <a:gdLst/>
            <a:ahLst/>
            <a:cxnLst>
              <a:cxn ang="0">
                <a:pos x="80" y="40"/>
              </a:cxn>
              <a:cxn ang="0">
                <a:pos x="40" y="80"/>
              </a:cxn>
              <a:cxn ang="0">
                <a:pos x="0" y="40"/>
              </a:cxn>
              <a:cxn ang="0">
                <a:pos x="40" y="0"/>
              </a:cxn>
              <a:cxn ang="0">
                <a:pos x="80" y="40"/>
              </a:cxn>
              <a:cxn ang="0">
                <a:pos x="40" y="20"/>
              </a:cxn>
              <a:cxn ang="0">
                <a:pos x="20" y="40"/>
              </a:cxn>
              <a:cxn ang="0">
                <a:pos x="40" y="60"/>
              </a:cxn>
              <a:cxn ang="0">
                <a:pos x="60" y="40"/>
              </a:cxn>
              <a:cxn ang="0">
                <a:pos x="40" y="20"/>
              </a:cxn>
            </a:cxnLst>
            <a:rect l="0" t="0" r="r" b="b"/>
            <a:pathLst>
              <a:path w="80" h="80">
                <a:moveTo>
                  <a:pt x="80" y="40"/>
                </a:moveTo>
                <a:cubicBezTo>
                  <a:pt x="80" y="62"/>
                  <a:pt x="64" y="80"/>
                  <a:pt x="40" y="80"/>
                </a:cubicBezTo>
                <a:cubicBezTo>
                  <a:pt x="16" y="80"/>
                  <a:pt x="0" y="62"/>
                  <a:pt x="0" y="40"/>
                </a:cubicBezTo>
                <a:cubicBezTo>
                  <a:pt x="0" y="18"/>
                  <a:pt x="16" y="0"/>
                  <a:pt x="40" y="0"/>
                </a:cubicBezTo>
                <a:cubicBezTo>
                  <a:pt x="64" y="0"/>
                  <a:pt x="80" y="18"/>
                  <a:pt x="80" y="40"/>
                </a:cubicBezTo>
                <a:moveTo>
                  <a:pt x="40" y="20"/>
                </a:moveTo>
                <a:cubicBezTo>
                  <a:pt x="29" y="20"/>
                  <a:pt x="20" y="29"/>
                  <a:pt x="20" y="40"/>
                </a:cubicBezTo>
                <a:cubicBezTo>
                  <a:pt x="20" y="51"/>
                  <a:pt x="29" y="60"/>
                  <a:pt x="40" y="60"/>
                </a:cubicBezTo>
                <a:cubicBezTo>
                  <a:pt x="51" y="60"/>
                  <a:pt x="60" y="51"/>
                  <a:pt x="60" y="40"/>
                </a:cubicBezTo>
                <a:cubicBezTo>
                  <a:pt x="60" y="29"/>
                  <a:pt x="51" y="20"/>
                  <a:pt x="40" y="20"/>
                </a:cubicBezTo>
              </a:path>
            </a:pathLst>
          </a:custGeom>
          <a:solidFill>
            <a:schemeClr val="bg1"/>
          </a:solidFill>
          <a:ln w="9525">
            <a:noFill/>
            <a:round/>
            <a:headEnd/>
            <a:tailEnd/>
          </a:ln>
        </p:spPr>
        <p:txBody>
          <a:bodyPr/>
          <a:lstStyle/>
          <a:p>
            <a:endParaRPr lang="en-US">
              <a:solidFill>
                <a:srgbClr val="0096D6"/>
              </a:solidFill>
              <a:latin typeface="+mj-lt"/>
            </a:endParaRPr>
          </a:p>
        </p:txBody>
      </p:sp>
      <p:sp>
        <p:nvSpPr>
          <p:cNvPr id="8" name="Freeform 7"/>
          <p:cNvSpPr>
            <a:spLocks/>
          </p:cNvSpPr>
          <p:nvPr/>
        </p:nvSpPr>
        <p:spPr bwMode="black">
          <a:xfrm>
            <a:off x="4468634" y="5840202"/>
            <a:ext cx="107462" cy="165712"/>
          </a:xfrm>
          <a:custGeom>
            <a:avLst/>
            <a:gdLst/>
            <a:ahLst/>
            <a:cxnLst>
              <a:cxn ang="0">
                <a:pos x="47" y="19"/>
              </a:cxn>
              <a:cxn ang="0">
                <a:pos x="32" y="17"/>
              </a:cxn>
              <a:cxn ang="0">
                <a:pos x="20" y="23"/>
              </a:cxn>
              <a:cxn ang="0">
                <a:pos x="29" y="30"/>
              </a:cxn>
              <a:cxn ang="0">
                <a:pos x="34" y="32"/>
              </a:cxn>
              <a:cxn ang="0">
                <a:pos x="52" y="54"/>
              </a:cxn>
              <a:cxn ang="0">
                <a:pos x="21" y="80"/>
              </a:cxn>
              <a:cxn ang="0">
                <a:pos x="0" y="77"/>
              </a:cxn>
              <a:cxn ang="0">
                <a:pos x="0" y="60"/>
              </a:cxn>
              <a:cxn ang="0">
                <a:pos x="18" y="63"/>
              </a:cxn>
              <a:cxn ang="0">
                <a:pos x="32" y="56"/>
              </a:cxn>
              <a:cxn ang="0">
                <a:pos x="23" y="48"/>
              </a:cxn>
              <a:cxn ang="0">
                <a:pos x="19" y="47"/>
              </a:cxn>
              <a:cxn ang="0">
                <a:pos x="0" y="24"/>
              </a:cxn>
              <a:cxn ang="0">
                <a:pos x="28" y="0"/>
              </a:cxn>
              <a:cxn ang="0">
                <a:pos x="47" y="3"/>
              </a:cxn>
              <a:cxn ang="0">
                <a:pos x="47" y="19"/>
              </a:cxn>
            </a:cxnLst>
            <a:rect l="0" t="0" r="r" b="b"/>
            <a:pathLst>
              <a:path w="52" h="80">
                <a:moveTo>
                  <a:pt x="47" y="19"/>
                </a:moveTo>
                <a:cubicBezTo>
                  <a:pt x="47" y="19"/>
                  <a:pt x="38" y="17"/>
                  <a:pt x="32" y="17"/>
                </a:cubicBezTo>
                <a:cubicBezTo>
                  <a:pt x="24" y="17"/>
                  <a:pt x="20" y="19"/>
                  <a:pt x="20" y="23"/>
                </a:cubicBezTo>
                <a:cubicBezTo>
                  <a:pt x="20" y="28"/>
                  <a:pt x="26" y="29"/>
                  <a:pt x="29" y="30"/>
                </a:cubicBezTo>
                <a:cubicBezTo>
                  <a:pt x="34" y="32"/>
                  <a:pt x="34" y="32"/>
                  <a:pt x="34" y="32"/>
                </a:cubicBezTo>
                <a:cubicBezTo>
                  <a:pt x="47" y="36"/>
                  <a:pt x="52" y="45"/>
                  <a:pt x="52" y="54"/>
                </a:cubicBezTo>
                <a:cubicBezTo>
                  <a:pt x="52" y="73"/>
                  <a:pt x="35" y="80"/>
                  <a:pt x="21" y="80"/>
                </a:cubicBezTo>
                <a:cubicBezTo>
                  <a:pt x="10" y="80"/>
                  <a:pt x="1" y="78"/>
                  <a:pt x="0" y="77"/>
                </a:cubicBezTo>
                <a:cubicBezTo>
                  <a:pt x="0" y="60"/>
                  <a:pt x="0" y="60"/>
                  <a:pt x="0" y="60"/>
                </a:cubicBezTo>
                <a:cubicBezTo>
                  <a:pt x="2" y="60"/>
                  <a:pt x="10" y="63"/>
                  <a:pt x="18" y="63"/>
                </a:cubicBezTo>
                <a:cubicBezTo>
                  <a:pt x="28" y="63"/>
                  <a:pt x="32" y="60"/>
                  <a:pt x="32" y="56"/>
                </a:cubicBezTo>
                <a:cubicBezTo>
                  <a:pt x="32" y="52"/>
                  <a:pt x="28" y="49"/>
                  <a:pt x="23" y="48"/>
                </a:cubicBezTo>
                <a:cubicBezTo>
                  <a:pt x="22" y="48"/>
                  <a:pt x="21" y="47"/>
                  <a:pt x="19" y="47"/>
                </a:cubicBezTo>
                <a:cubicBezTo>
                  <a:pt x="9" y="43"/>
                  <a:pt x="0" y="37"/>
                  <a:pt x="0" y="24"/>
                </a:cubicBezTo>
                <a:cubicBezTo>
                  <a:pt x="0" y="10"/>
                  <a:pt x="10" y="0"/>
                  <a:pt x="28" y="0"/>
                </a:cubicBezTo>
                <a:cubicBezTo>
                  <a:pt x="37" y="0"/>
                  <a:pt x="46" y="3"/>
                  <a:pt x="47" y="3"/>
                </a:cubicBezTo>
                <a:lnTo>
                  <a:pt x="47" y="1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9" name="Freeform 8"/>
          <p:cNvSpPr>
            <a:spLocks/>
          </p:cNvSpPr>
          <p:nvPr/>
        </p:nvSpPr>
        <p:spPr bwMode="black">
          <a:xfrm>
            <a:off x="4117817" y="5654198"/>
            <a:ext cx="39033" cy="80682"/>
          </a:xfrm>
          <a:custGeom>
            <a:avLst/>
            <a:gdLst/>
            <a:ahLst/>
            <a:cxnLst>
              <a:cxn ang="0">
                <a:pos x="19" y="10"/>
              </a:cxn>
              <a:cxn ang="0">
                <a:pos x="10" y="0"/>
              </a:cxn>
              <a:cxn ang="0">
                <a:pos x="0" y="10"/>
              </a:cxn>
              <a:cxn ang="0">
                <a:pos x="0" y="30"/>
              </a:cxn>
              <a:cxn ang="0">
                <a:pos x="10" y="39"/>
              </a:cxn>
              <a:cxn ang="0">
                <a:pos x="19" y="30"/>
              </a:cxn>
              <a:cxn ang="0">
                <a:pos x="19" y="10"/>
              </a:cxn>
            </a:cxnLst>
            <a:rect l="0" t="0" r="r" b="b"/>
            <a:pathLst>
              <a:path w="19" h="39">
                <a:moveTo>
                  <a:pt x="19" y="10"/>
                </a:moveTo>
                <a:cubicBezTo>
                  <a:pt x="19" y="4"/>
                  <a:pt x="15" y="0"/>
                  <a:pt x="10" y="0"/>
                </a:cubicBezTo>
                <a:cubicBezTo>
                  <a:pt x="4" y="0"/>
                  <a:pt x="0" y="4"/>
                  <a:pt x="0" y="10"/>
                </a:cubicBezTo>
                <a:cubicBezTo>
                  <a:pt x="0" y="30"/>
                  <a:pt x="0" y="30"/>
                  <a:pt x="0" y="30"/>
                </a:cubicBezTo>
                <a:cubicBezTo>
                  <a:pt x="0" y="35"/>
                  <a:pt x="4" y="39"/>
                  <a:pt x="10"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0" name="Freeform 9"/>
          <p:cNvSpPr>
            <a:spLocks/>
          </p:cNvSpPr>
          <p:nvPr/>
        </p:nvSpPr>
        <p:spPr bwMode="black">
          <a:xfrm>
            <a:off x="4227206"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4" y="0"/>
                  <a:pt x="9" y="0"/>
                </a:cubicBezTo>
                <a:cubicBezTo>
                  <a:pt x="4" y="0"/>
                  <a:pt x="0" y="4"/>
                  <a:pt x="0" y="9"/>
                </a:cubicBezTo>
                <a:cubicBezTo>
                  <a:pt x="0" y="56"/>
                  <a:pt x="0" y="56"/>
                  <a:pt x="0" y="56"/>
                </a:cubicBezTo>
                <a:cubicBezTo>
                  <a:pt x="0" y="61"/>
                  <a:pt x="4" y="65"/>
                  <a:pt x="9" y="65"/>
                </a:cubicBezTo>
                <a:cubicBezTo>
                  <a:pt x="14"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1" name="Freeform 10"/>
          <p:cNvSpPr>
            <a:spLocks/>
          </p:cNvSpPr>
          <p:nvPr/>
        </p:nvSpPr>
        <p:spPr bwMode="black">
          <a:xfrm>
            <a:off x="4334669" y="5525687"/>
            <a:ext cx="39033" cy="248327"/>
          </a:xfrm>
          <a:custGeom>
            <a:avLst/>
            <a:gdLst/>
            <a:ahLst/>
            <a:cxnLst>
              <a:cxn ang="0">
                <a:pos x="19" y="9"/>
              </a:cxn>
              <a:cxn ang="0">
                <a:pos x="10" y="0"/>
              </a:cxn>
              <a:cxn ang="0">
                <a:pos x="0" y="9"/>
              </a:cxn>
              <a:cxn ang="0">
                <a:pos x="0" y="111"/>
              </a:cxn>
              <a:cxn ang="0">
                <a:pos x="10" y="120"/>
              </a:cxn>
              <a:cxn ang="0">
                <a:pos x="19" y="111"/>
              </a:cxn>
              <a:cxn ang="0">
                <a:pos x="19" y="9"/>
              </a:cxn>
            </a:cxnLst>
            <a:rect l="0" t="0" r="r" b="b"/>
            <a:pathLst>
              <a:path w="19" h="120">
                <a:moveTo>
                  <a:pt x="19" y="9"/>
                </a:moveTo>
                <a:cubicBezTo>
                  <a:pt x="19" y="4"/>
                  <a:pt x="15" y="0"/>
                  <a:pt x="10" y="0"/>
                </a:cubicBezTo>
                <a:cubicBezTo>
                  <a:pt x="5" y="0"/>
                  <a:pt x="0" y="4"/>
                  <a:pt x="0" y="9"/>
                </a:cubicBezTo>
                <a:cubicBezTo>
                  <a:pt x="0" y="111"/>
                  <a:pt x="0" y="111"/>
                  <a:pt x="0" y="111"/>
                </a:cubicBezTo>
                <a:cubicBezTo>
                  <a:pt x="0" y="116"/>
                  <a:pt x="5" y="120"/>
                  <a:pt x="10"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2" name="Freeform 11"/>
          <p:cNvSpPr>
            <a:spLocks/>
          </p:cNvSpPr>
          <p:nvPr/>
        </p:nvSpPr>
        <p:spPr bwMode="black">
          <a:xfrm>
            <a:off x="4444058" y="5600088"/>
            <a:ext cx="39033" cy="134792"/>
          </a:xfrm>
          <a:custGeom>
            <a:avLst/>
            <a:gdLst/>
            <a:ahLst/>
            <a:cxnLst>
              <a:cxn ang="0">
                <a:pos x="19" y="9"/>
              </a:cxn>
              <a:cxn ang="0">
                <a:pos x="9" y="0"/>
              </a:cxn>
              <a:cxn ang="0">
                <a:pos x="0" y="9"/>
              </a:cxn>
              <a:cxn ang="0">
                <a:pos x="0" y="56"/>
              </a:cxn>
              <a:cxn ang="0">
                <a:pos x="9" y="65"/>
              </a:cxn>
              <a:cxn ang="0">
                <a:pos x="19" y="56"/>
              </a:cxn>
              <a:cxn ang="0">
                <a:pos x="19" y="9"/>
              </a:cxn>
            </a:cxnLst>
            <a:rect l="0" t="0" r="r" b="b"/>
            <a:pathLst>
              <a:path w="19" h="65">
                <a:moveTo>
                  <a:pt x="19" y="9"/>
                </a:moveTo>
                <a:cubicBezTo>
                  <a:pt x="19" y="4"/>
                  <a:pt x="15" y="0"/>
                  <a:pt x="9" y="0"/>
                </a:cubicBezTo>
                <a:cubicBezTo>
                  <a:pt x="4" y="0"/>
                  <a:pt x="0" y="4"/>
                  <a:pt x="0" y="9"/>
                </a:cubicBezTo>
                <a:cubicBezTo>
                  <a:pt x="0" y="56"/>
                  <a:pt x="0" y="56"/>
                  <a:pt x="0" y="56"/>
                </a:cubicBezTo>
                <a:cubicBezTo>
                  <a:pt x="0" y="61"/>
                  <a:pt x="4" y="65"/>
                  <a:pt x="9"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4" name="Freeform 13"/>
          <p:cNvSpPr>
            <a:spLocks/>
          </p:cNvSpPr>
          <p:nvPr/>
        </p:nvSpPr>
        <p:spPr bwMode="black">
          <a:xfrm>
            <a:off x="4551038" y="5654198"/>
            <a:ext cx="41443" cy="80682"/>
          </a:xfrm>
          <a:custGeom>
            <a:avLst/>
            <a:gdLst/>
            <a:ahLst/>
            <a:cxnLst>
              <a:cxn ang="0">
                <a:pos x="20" y="10"/>
              </a:cxn>
              <a:cxn ang="0">
                <a:pos x="10" y="0"/>
              </a:cxn>
              <a:cxn ang="0">
                <a:pos x="0" y="10"/>
              </a:cxn>
              <a:cxn ang="0">
                <a:pos x="0" y="30"/>
              </a:cxn>
              <a:cxn ang="0">
                <a:pos x="10" y="39"/>
              </a:cxn>
              <a:cxn ang="0">
                <a:pos x="20" y="30"/>
              </a:cxn>
              <a:cxn ang="0">
                <a:pos x="20" y="10"/>
              </a:cxn>
            </a:cxnLst>
            <a:rect l="0" t="0" r="r" b="b"/>
            <a:pathLst>
              <a:path w="20" h="39">
                <a:moveTo>
                  <a:pt x="20" y="10"/>
                </a:moveTo>
                <a:cubicBezTo>
                  <a:pt x="20" y="4"/>
                  <a:pt x="15" y="0"/>
                  <a:pt x="10" y="0"/>
                </a:cubicBezTo>
                <a:cubicBezTo>
                  <a:pt x="5" y="0"/>
                  <a:pt x="0" y="4"/>
                  <a:pt x="0" y="10"/>
                </a:cubicBezTo>
                <a:cubicBezTo>
                  <a:pt x="0" y="30"/>
                  <a:pt x="0" y="30"/>
                  <a:pt x="0" y="30"/>
                </a:cubicBezTo>
                <a:cubicBezTo>
                  <a:pt x="0" y="35"/>
                  <a:pt x="5" y="39"/>
                  <a:pt x="10" y="39"/>
                </a:cubicBezTo>
                <a:cubicBezTo>
                  <a:pt x="15" y="39"/>
                  <a:pt x="20" y="35"/>
                  <a:pt x="20" y="30"/>
                </a:cubicBezTo>
                <a:lnTo>
                  <a:pt x="20" y="10"/>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5" name="Freeform 14"/>
          <p:cNvSpPr>
            <a:spLocks/>
          </p:cNvSpPr>
          <p:nvPr/>
        </p:nvSpPr>
        <p:spPr bwMode="black">
          <a:xfrm>
            <a:off x="4660428"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4" y="0"/>
                  <a:pt x="0" y="4"/>
                  <a:pt x="0" y="9"/>
                </a:cubicBezTo>
                <a:cubicBezTo>
                  <a:pt x="0" y="56"/>
                  <a:pt x="0" y="56"/>
                  <a:pt x="0" y="56"/>
                </a:cubicBezTo>
                <a:cubicBezTo>
                  <a:pt x="0" y="61"/>
                  <a:pt x="4"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6" name="Freeform 15"/>
          <p:cNvSpPr>
            <a:spLocks/>
          </p:cNvSpPr>
          <p:nvPr/>
        </p:nvSpPr>
        <p:spPr bwMode="black">
          <a:xfrm>
            <a:off x="4769818" y="5525687"/>
            <a:ext cx="39515" cy="248327"/>
          </a:xfrm>
          <a:custGeom>
            <a:avLst/>
            <a:gdLst/>
            <a:ahLst/>
            <a:cxnLst>
              <a:cxn ang="0">
                <a:pos x="19" y="9"/>
              </a:cxn>
              <a:cxn ang="0">
                <a:pos x="9" y="0"/>
              </a:cxn>
              <a:cxn ang="0">
                <a:pos x="0" y="9"/>
              </a:cxn>
              <a:cxn ang="0">
                <a:pos x="0" y="111"/>
              </a:cxn>
              <a:cxn ang="0">
                <a:pos x="9" y="120"/>
              </a:cxn>
              <a:cxn ang="0">
                <a:pos x="19" y="111"/>
              </a:cxn>
              <a:cxn ang="0">
                <a:pos x="19" y="9"/>
              </a:cxn>
            </a:cxnLst>
            <a:rect l="0" t="0" r="r" b="b"/>
            <a:pathLst>
              <a:path w="19" h="120">
                <a:moveTo>
                  <a:pt x="19" y="9"/>
                </a:moveTo>
                <a:cubicBezTo>
                  <a:pt x="19" y="4"/>
                  <a:pt x="15" y="0"/>
                  <a:pt x="9" y="0"/>
                </a:cubicBezTo>
                <a:cubicBezTo>
                  <a:pt x="4" y="0"/>
                  <a:pt x="0" y="4"/>
                  <a:pt x="0" y="9"/>
                </a:cubicBezTo>
                <a:cubicBezTo>
                  <a:pt x="0" y="111"/>
                  <a:pt x="0" y="111"/>
                  <a:pt x="0" y="111"/>
                </a:cubicBezTo>
                <a:cubicBezTo>
                  <a:pt x="0" y="116"/>
                  <a:pt x="4" y="120"/>
                  <a:pt x="9" y="120"/>
                </a:cubicBezTo>
                <a:cubicBezTo>
                  <a:pt x="15" y="120"/>
                  <a:pt x="19" y="116"/>
                  <a:pt x="19" y="111"/>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7" name="Freeform 16"/>
          <p:cNvSpPr>
            <a:spLocks/>
          </p:cNvSpPr>
          <p:nvPr/>
        </p:nvSpPr>
        <p:spPr bwMode="black">
          <a:xfrm>
            <a:off x="4877279" y="5600088"/>
            <a:ext cx="39515" cy="134792"/>
          </a:xfrm>
          <a:custGeom>
            <a:avLst/>
            <a:gdLst/>
            <a:ahLst/>
            <a:cxnLst>
              <a:cxn ang="0">
                <a:pos x="19" y="9"/>
              </a:cxn>
              <a:cxn ang="0">
                <a:pos x="10" y="0"/>
              </a:cxn>
              <a:cxn ang="0">
                <a:pos x="0" y="9"/>
              </a:cxn>
              <a:cxn ang="0">
                <a:pos x="0" y="56"/>
              </a:cxn>
              <a:cxn ang="0">
                <a:pos x="10" y="65"/>
              </a:cxn>
              <a:cxn ang="0">
                <a:pos x="19" y="56"/>
              </a:cxn>
              <a:cxn ang="0">
                <a:pos x="19" y="9"/>
              </a:cxn>
            </a:cxnLst>
            <a:rect l="0" t="0" r="r" b="b"/>
            <a:pathLst>
              <a:path w="19" h="65">
                <a:moveTo>
                  <a:pt x="19" y="9"/>
                </a:moveTo>
                <a:cubicBezTo>
                  <a:pt x="19" y="4"/>
                  <a:pt x="15" y="0"/>
                  <a:pt x="10" y="0"/>
                </a:cubicBezTo>
                <a:cubicBezTo>
                  <a:pt x="5" y="0"/>
                  <a:pt x="0" y="4"/>
                  <a:pt x="0" y="9"/>
                </a:cubicBezTo>
                <a:cubicBezTo>
                  <a:pt x="0" y="56"/>
                  <a:pt x="0" y="56"/>
                  <a:pt x="0" y="56"/>
                </a:cubicBezTo>
                <a:cubicBezTo>
                  <a:pt x="0" y="61"/>
                  <a:pt x="5" y="65"/>
                  <a:pt x="10" y="65"/>
                </a:cubicBezTo>
                <a:cubicBezTo>
                  <a:pt x="15" y="65"/>
                  <a:pt x="19" y="61"/>
                  <a:pt x="19" y="56"/>
                </a:cubicBezTo>
                <a:lnTo>
                  <a:pt x="19" y="9"/>
                </a:lnTo>
                <a:close/>
              </a:path>
            </a:pathLst>
          </a:custGeom>
          <a:solidFill>
            <a:schemeClr val="bg1"/>
          </a:solidFill>
          <a:ln w="9525">
            <a:noFill/>
            <a:round/>
            <a:headEnd/>
            <a:tailEnd/>
          </a:ln>
        </p:spPr>
        <p:txBody>
          <a:bodyPr/>
          <a:lstStyle/>
          <a:p>
            <a:endParaRPr lang="en-US">
              <a:solidFill>
                <a:srgbClr val="0096D6"/>
              </a:solidFill>
              <a:latin typeface="+mj-lt"/>
            </a:endParaRPr>
          </a:p>
        </p:txBody>
      </p:sp>
      <p:sp>
        <p:nvSpPr>
          <p:cNvPr id="18" name="Freeform 17"/>
          <p:cNvSpPr>
            <a:spLocks/>
          </p:cNvSpPr>
          <p:nvPr/>
        </p:nvSpPr>
        <p:spPr bwMode="black">
          <a:xfrm>
            <a:off x="4986669" y="5654198"/>
            <a:ext cx="39515" cy="80682"/>
          </a:xfrm>
          <a:custGeom>
            <a:avLst/>
            <a:gdLst/>
            <a:ahLst/>
            <a:cxnLst>
              <a:cxn ang="0">
                <a:pos x="19" y="10"/>
              </a:cxn>
              <a:cxn ang="0">
                <a:pos x="9" y="0"/>
              </a:cxn>
              <a:cxn ang="0">
                <a:pos x="0" y="10"/>
              </a:cxn>
              <a:cxn ang="0">
                <a:pos x="0" y="30"/>
              </a:cxn>
              <a:cxn ang="0">
                <a:pos x="9" y="39"/>
              </a:cxn>
              <a:cxn ang="0">
                <a:pos x="19" y="30"/>
              </a:cxn>
              <a:cxn ang="0">
                <a:pos x="19" y="10"/>
              </a:cxn>
            </a:cxnLst>
            <a:rect l="0" t="0" r="r" b="b"/>
            <a:pathLst>
              <a:path w="19" h="39">
                <a:moveTo>
                  <a:pt x="19" y="10"/>
                </a:moveTo>
                <a:cubicBezTo>
                  <a:pt x="19" y="4"/>
                  <a:pt x="15" y="0"/>
                  <a:pt x="9" y="0"/>
                </a:cubicBezTo>
                <a:cubicBezTo>
                  <a:pt x="4" y="0"/>
                  <a:pt x="0" y="4"/>
                  <a:pt x="0" y="10"/>
                </a:cubicBezTo>
                <a:cubicBezTo>
                  <a:pt x="0" y="30"/>
                  <a:pt x="0" y="30"/>
                  <a:pt x="0" y="30"/>
                </a:cubicBezTo>
                <a:cubicBezTo>
                  <a:pt x="0" y="35"/>
                  <a:pt x="4" y="39"/>
                  <a:pt x="9" y="39"/>
                </a:cubicBezTo>
                <a:cubicBezTo>
                  <a:pt x="15" y="39"/>
                  <a:pt x="19" y="35"/>
                  <a:pt x="19" y="30"/>
                </a:cubicBezTo>
                <a:lnTo>
                  <a:pt x="19" y="10"/>
                </a:lnTo>
                <a:close/>
              </a:path>
            </a:pathLst>
          </a:custGeom>
          <a:solidFill>
            <a:schemeClr val="bg1"/>
          </a:solidFill>
          <a:ln w="9525">
            <a:noFill/>
            <a:round/>
            <a:headEnd/>
            <a:tailEnd/>
          </a:ln>
        </p:spPr>
        <p:txBody>
          <a:bodyPr/>
          <a:lstStyle/>
          <a:p>
            <a:endParaRPr lang="en-US">
              <a:solidFill>
                <a:srgbClr val="0096D6"/>
              </a:solidFill>
              <a:latin typeface="+mj-lt"/>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700"/>
                                        <p:tgtEl>
                                          <p:spTgt spid="9"/>
                                        </p:tgtEl>
                                      </p:cBhvr>
                                    </p:animEffect>
                                  </p:childTnLst>
                                </p:cTn>
                              </p:par>
                              <p:par>
                                <p:cTn id="8" presetID="10" presetClass="entr" presetSubtype="0" fill="hold" grpId="1"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fade">
                                      <p:cBhvr>
                                        <p:cTn id="10" dur="700"/>
                                        <p:tgtEl>
                                          <p:spTgt spid="11"/>
                                        </p:tgtEl>
                                      </p:cBhvr>
                                    </p:animEffect>
                                  </p:childTnLst>
                                </p:cTn>
                              </p:par>
                              <p:par>
                                <p:cTn id="11" presetID="10" presetClass="entr" presetSubtype="0" fill="hold" grpId="1"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700"/>
                                        <p:tgtEl>
                                          <p:spTgt spid="14"/>
                                        </p:tgtEl>
                                      </p:cBhvr>
                                    </p:animEffect>
                                  </p:childTnLst>
                                </p:cTn>
                              </p:par>
                              <p:par>
                                <p:cTn id="14" presetID="10" presetClass="entr" presetSubtype="0" fill="hold" grpId="1" nodeType="withEffect">
                                  <p:stCondLst>
                                    <p:cond delay="0"/>
                                  </p:stCondLst>
                                  <p:childTnLst>
                                    <p:set>
                                      <p:cBhvr>
                                        <p:cTn id="15" dur="1" fill="hold">
                                          <p:stCondLst>
                                            <p:cond delay="0"/>
                                          </p:stCondLst>
                                        </p:cTn>
                                        <p:tgtEl>
                                          <p:spTgt spid="16"/>
                                        </p:tgtEl>
                                        <p:attrNameLst>
                                          <p:attrName>style.visibility</p:attrName>
                                        </p:attrNameLst>
                                      </p:cBhvr>
                                      <p:to>
                                        <p:strVal val="visible"/>
                                      </p:to>
                                    </p:set>
                                    <p:animEffect transition="in" filter="fade">
                                      <p:cBhvr>
                                        <p:cTn id="16" dur="700"/>
                                        <p:tgtEl>
                                          <p:spTgt spid="16"/>
                                        </p:tgtEl>
                                      </p:cBhvr>
                                    </p:animEffect>
                                  </p:childTnLst>
                                </p:cTn>
                              </p:par>
                              <p:par>
                                <p:cTn id="17" presetID="10" presetClass="entr" presetSubtype="0" fill="hold" grpId="1"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700"/>
                                        <p:tgtEl>
                                          <p:spTgt spid="18"/>
                                        </p:tgtEl>
                                      </p:cBhvr>
                                    </p:animEffect>
                                  </p:childTnLst>
                                </p:cTn>
                              </p:par>
                              <p:par>
                                <p:cTn id="20" presetID="10" presetClass="entr" presetSubtype="0" fill="hold" grpId="1"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700"/>
                                        <p:tgtEl>
                                          <p:spTgt spid="10"/>
                                        </p:tgtEl>
                                      </p:cBhvr>
                                    </p:animEffect>
                                  </p:childTnLst>
                                </p:cTn>
                              </p:par>
                              <p:par>
                                <p:cTn id="23" presetID="10" presetClass="entr" presetSubtype="0" fill="hold" grpId="1"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700"/>
                                        <p:tgtEl>
                                          <p:spTgt spid="12"/>
                                        </p:tgtEl>
                                      </p:cBhvr>
                                    </p:animEffect>
                                  </p:childTnLst>
                                </p:cTn>
                              </p:par>
                              <p:par>
                                <p:cTn id="26" presetID="10" presetClass="entr" presetSubtype="0" fill="hold" grpId="1" nodeType="withEffect">
                                  <p:stCondLst>
                                    <p:cond delay="0"/>
                                  </p:stCondLst>
                                  <p:childTnLst>
                                    <p:set>
                                      <p:cBhvr>
                                        <p:cTn id="27" dur="1" fill="hold">
                                          <p:stCondLst>
                                            <p:cond delay="0"/>
                                          </p:stCondLst>
                                        </p:cTn>
                                        <p:tgtEl>
                                          <p:spTgt spid="15"/>
                                        </p:tgtEl>
                                        <p:attrNameLst>
                                          <p:attrName>style.visibility</p:attrName>
                                        </p:attrNameLst>
                                      </p:cBhvr>
                                      <p:to>
                                        <p:strVal val="visible"/>
                                      </p:to>
                                    </p:set>
                                    <p:animEffect transition="in" filter="fade">
                                      <p:cBhvr>
                                        <p:cTn id="28" dur="700"/>
                                        <p:tgtEl>
                                          <p:spTgt spid="15"/>
                                        </p:tgtEl>
                                      </p:cBhvr>
                                    </p:animEffect>
                                  </p:childTnLst>
                                </p:cTn>
                              </p:par>
                              <p:par>
                                <p:cTn id="29" presetID="10" presetClass="entr" presetSubtype="0" fill="hold" grpId="1"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fade">
                                      <p:cBhvr>
                                        <p:cTn id="31" dur="700"/>
                                        <p:tgtEl>
                                          <p:spTgt spid="17"/>
                                        </p:tgtEl>
                                      </p:cBhvr>
                                    </p:animEffect>
                                  </p:childTnLst>
                                </p:cTn>
                              </p:par>
                              <p:par>
                                <p:cTn id="32" presetID="42" presetClass="path" presetSubtype="0" accel="50000" decel="50000" fill="hold" grpId="0" nodeType="withEffect">
                                  <p:stCondLst>
                                    <p:cond delay="0"/>
                                  </p:stCondLst>
                                  <p:childTnLst>
                                    <p:animMotion origin="layout" path="M -5.55556E-7 -1.91391E-6 L -5.55556E-7 0.02314 " pathEditMode="relative" rAng="0" ptsTypes="AA">
                                      <p:cBhvr>
                                        <p:cTn id="33" dur="700" spd="-100000" fill="hold"/>
                                        <p:tgtEl>
                                          <p:spTgt spid="9"/>
                                        </p:tgtEl>
                                        <p:attrNameLst>
                                          <p:attrName>ppt_x</p:attrName>
                                          <p:attrName>ppt_y</p:attrName>
                                        </p:attrNameLst>
                                      </p:cBhvr>
                                      <p:rCtr x="0" y="12"/>
                                    </p:animMotion>
                                  </p:childTnLst>
                                </p:cTn>
                              </p:par>
                              <p:par>
                                <p:cTn id="34" presetID="42" presetClass="path" presetSubtype="0" accel="50000" decel="50000" fill="hold" grpId="0" nodeType="withEffect">
                                  <p:stCondLst>
                                    <p:cond delay="0"/>
                                  </p:stCondLst>
                                  <p:childTnLst>
                                    <p:animMotion origin="layout" path="M 4.72222E-6 -1.93242E-6 L 4.72222E-6 0.02962 " pathEditMode="relative" rAng="0" ptsTypes="AA">
                                      <p:cBhvr>
                                        <p:cTn id="35" dur="700" spd="-100000" fill="hold"/>
                                        <p:tgtEl>
                                          <p:spTgt spid="11"/>
                                        </p:tgtEl>
                                        <p:attrNameLst>
                                          <p:attrName>ppt_x</p:attrName>
                                          <p:attrName>ppt_y</p:attrName>
                                        </p:attrNameLst>
                                      </p:cBhvr>
                                      <p:rCtr x="0" y="15"/>
                                    </p:animMotion>
                                  </p:childTnLst>
                                </p:cTn>
                              </p:par>
                              <p:par>
                                <p:cTn id="36" presetID="42" presetClass="path" presetSubtype="0" accel="50000" decel="50000" fill="hold" grpId="0" nodeType="withEffect">
                                  <p:stCondLst>
                                    <p:cond delay="0"/>
                                  </p:stCondLst>
                                  <p:childTnLst>
                                    <p:animMotion origin="layout" path="M 0 -1.91391E-6 L 0 0.02314 " pathEditMode="relative" rAng="0" ptsTypes="AA">
                                      <p:cBhvr>
                                        <p:cTn id="37" dur="700" spd="-100000" fill="hold"/>
                                        <p:tgtEl>
                                          <p:spTgt spid="14"/>
                                        </p:tgtEl>
                                        <p:attrNameLst>
                                          <p:attrName>ppt_x</p:attrName>
                                          <p:attrName>ppt_y</p:attrName>
                                        </p:attrNameLst>
                                      </p:cBhvr>
                                      <p:rCtr x="0" y="12"/>
                                    </p:animMotion>
                                  </p:childTnLst>
                                </p:cTn>
                              </p:par>
                              <p:par>
                                <p:cTn id="38" presetID="42" presetClass="path" presetSubtype="0" accel="50000" decel="50000" fill="hold" grpId="0" nodeType="withEffect">
                                  <p:stCondLst>
                                    <p:cond delay="0"/>
                                  </p:stCondLst>
                                  <p:childTnLst>
                                    <p:animMotion origin="layout" path="M -4.72222E-6 -1.93242E-6 L -4.72222E-6 0.02962 " pathEditMode="relative" rAng="0" ptsTypes="AA">
                                      <p:cBhvr>
                                        <p:cTn id="39" dur="700" spd="-100000" fill="hold"/>
                                        <p:tgtEl>
                                          <p:spTgt spid="16"/>
                                        </p:tgtEl>
                                        <p:attrNameLst>
                                          <p:attrName>ppt_x</p:attrName>
                                          <p:attrName>ppt_y</p:attrName>
                                        </p:attrNameLst>
                                      </p:cBhvr>
                                      <p:rCtr x="0" y="15"/>
                                    </p:animMotion>
                                  </p:childTnLst>
                                </p:cTn>
                              </p:par>
                              <p:par>
                                <p:cTn id="40" presetID="42" presetClass="path" presetSubtype="0" accel="50000" decel="50000" fill="hold" grpId="0" nodeType="withEffect">
                                  <p:stCondLst>
                                    <p:cond delay="0"/>
                                  </p:stCondLst>
                                  <p:childTnLst>
                                    <p:animMotion origin="layout" path="M 4.16667E-6 -1.91391E-6 L 4.16667E-6 0.02314 " pathEditMode="relative" rAng="0" ptsTypes="AA">
                                      <p:cBhvr>
                                        <p:cTn id="41" dur="700" spd="-100000" fill="hold"/>
                                        <p:tgtEl>
                                          <p:spTgt spid="18"/>
                                        </p:tgtEl>
                                        <p:attrNameLst>
                                          <p:attrName>ppt_x</p:attrName>
                                          <p:attrName>ppt_y</p:attrName>
                                        </p:attrNameLst>
                                      </p:cBhvr>
                                      <p:rCtr x="0" y="12"/>
                                    </p:animMotion>
                                  </p:childTnLst>
                                </p:cTn>
                              </p:par>
                              <p:par>
                                <p:cTn id="42" presetID="64" presetClass="path" presetSubtype="0" accel="50000" decel="50000" fill="hold" grpId="0" nodeType="withEffect">
                                  <p:stCondLst>
                                    <p:cond delay="0"/>
                                  </p:stCondLst>
                                  <p:childTnLst>
                                    <p:animMotion origin="layout" path="M 2.77778E-7 2.36056E-6 L 2.77778E-7 -0.02338 " pathEditMode="relative" rAng="0" ptsTypes="AA">
                                      <p:cBhvr>
                                        <p:cTn id="43" dur="700" spd="-100000" fill="hold"/>
                                        <p:tgtEl>
                                          <p:spTgt spid="10"/>
                                        </p:tgtEl>
                                        <p:attrNameLst>
                                          <p:attrName>ppt_x</p:attrName>
                                          <p:attrName>ppt_y</p:attrName>
                                        </p:attrNameLst>
                                      </p:cBhvr>
                                      <p:rCtr x="0" y="-12"/>
                                    </p:animMotion>
                                  </p:childTnLst>
                                </p:cTn>
                              </p:par>
                              <p:par>
                                <p:cTn id="44" presetID="64" presetClass="path" presetSubtype="0" accel="50000" decel="50000" fill="hold" grpId="0" nodeType="withEffect">
                                  <p:stCondLst>
                                    <p:cond delay="0"/>
                                  </p:stCondLst>
                                  <p:childTnLst>
                                    <p:animMotion origin="layout" path="M -8.33333E-7 2.36056E-6 L -8.33333E-7 -0.02338 " pathEditMode="relative" rAng="0" ptsTypes="AA">
                                      <p:cBhvr>
                                        <p:cTn id="45" dur="700" spd="-100000" fill="hold"/>
                                        <p:tgtEl>
                                          <p:spTgt spid="12"/>
                                        </p:tgtEl>
                                        <p:attrNameLst>
                                          <p:attrName>ppt_x</p:attrName>
                                          <p:attrName>ppt_y</p:attrName>
                                        </p:attrNameLst>
                                      </p:cBhvr>
                                      <p:rCtr x="0" y="-12"/>
                                    </p:animMotion>
                                  </p:childTnLst>
                                </p:cTn>
                              </p:par>
                              <p:par>
                                <p:cTn id="46" presetID="64" presetClass="path" presetSubtype="0" accel="50000" decel="50000" fill="hold" grpId="0" nodeType="withEffect">
                                  <p:stCondLst>
                                    <p:cond delay="0"/>
                                  </p:stCondLst>
                                  <p:childTnLst>
                                    <p:animMotion origin="layout" path="M 4.44444E-6 2.36056E-6 L 4.44444E-6 -0.02338 " pathEditMode="relative" rAng="0" ptsTypes="AA">
                                      <p:cBhvr>
                                        <p:cTn id="47" dur="700" spd="-100000" fill="hold"/>
                                        <p:tgtEl>
                                          <p:spTgt spid="15"/>
                                        </p:tgtEl>
                                        <p:attrNameLst>
                                          <p:attrName>ppt_x</p:attrName>
                                          <p:attrName>ppt_y</p:attrName>
                                        </p:attrNameLst>
                                      </p:cBhvr>
                                      <p:rCtr x="0" y="-12"/>
                                    </p:animMotion>
                                  </p:childTnLst>
                                </p:cTn>
                              </p:par>
                              <p:par>
                                <p:cTn id="48" presetID="64" presetClass="path" presetSubtype="0" accel="50000" decel="50000" fill="hold" grpId="0" nodeType="withEffect">
                                  <p:stCondLst>
                                    <p:cond delay="0"/>
                                  </p:stCondLst>
                                  <p:childTnLst>
                                    <p:animMotion origin="layout" path="M 3.33333E-6 2.36056E-6 L 3.33333E-6 -0.02338 " pathEditMode="relative" rAng="0" ptsTypes="AA">
                                      <p:cBhvr>
                                        <p:cTn id="49" dur="700" spd="-100000" fill="hold"/>
                                        <p:tgtEl>
                                          <p:spTgt spid="17"/>
                                        </p:tgtEl>
                                        <p:attrNameLst>
                                          <p:attrName>ppt_x</p:attrName>
                                          <p:attrName>ppt_y</p:attrName>
                                        </p:attrNameLst>
                                      </p:cBhvr>
                                      <p:rCtr x="0" y="-12"/>
                                    </p:animMotion>
                                  </p:childTnLst>
                                </p:cTn>
                              </p:par>
                            </p:childTnLst>
                          </p:cTn>
                        </p:par>
                        <p:par>
                          <p:cTn id="50" fill="hold">
                            <p:stCondLst>
                              <p:cond delay="700"/>
                            </p:stCondLst>
                            <p:childTnLst>
                              <p:par>
                                <p:cTn id="51" presetID="10" presetClass="entr" presetSubtype="0" fill="hold" grpId="0" nodeType="after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fade">
                                      <p:cBhvr>
                                        <p:cTn id="53" dur="700"/>
                                        <p:tgtEl>
                                          <p:spTgt spid="6"/>
                                        </p:tgtEl>
                                      </p:cBhvr>
                                    </p:animEffect>
                                  </p:childTnLst>
                                </p:cTn>
                              </p:par>
                              <p:par>
                                <p:cTn id="54" presetID="10" presetClass="entr" presetSubtype="0" fill="hold" grpId="0" nodeType="withEffect">
                                  <p:stCondLst>
                                    <p:cond delay="100"/>
                                  </p:stCondLst>
                                  <p:childTnLst>
                                    <p:set>
                                      <p:cBhvr>
                                        <p:cTn id="55" dur="1" fill="hold">
                                          <p:stCondLst>
                                            <p:cond delay="0"/>
                                          </p:stCondLst>
                                        </p:cTn>
                                        <p:tgtEl>
                                          <p:spTgt spid="4"/>
                                        </p:tgtEl>
                                        <p:attrNameLst>
                                          <p:attrName>style.visibility</p:attrName>
                                        </p:attrNameLst>
                                      </p:cBhvr>
                                      <p:to>
                                        <p:strVal val="visible"/>
                                      </p:to>
                                    </p:set>
                                    <p:animEffect transition="in" filter="fade">
                                      <p:cBhvr>
                                        <p:cTn id="56" dur="700"/>
                                        <p:tgtEl>
                                          <p:spTgt spid="4"/>
                                        </p:tgtEl>
                                      </p:cBhvr>
                                    </p:animEffect>
                                  </p:childTnLst>
                                </p:cTn>
                              </p:par>
                              <p:par>
                                <p:cTn id="57" presetID="10" presetClass="entr" presetSubtype="0" fill="hold" grpId="0" nodeType="withEffect">
                                  <p:stCondLst>
                                    <p:cond delay="200"/>
                                  </p:stCondLst>
                                  <p:childTnLst>
                                    <p:set>
                                      <p:cBhvr>
                                        <p:cTn id="58" dur="1" fill="hold">
                                          <p:stCondLst>
                                            <p:cond delay="0"/>
                                          </p:stCondLst>
                                        </p:cTn>
                                        <p:tgtEl>
                                          <p:spTgt spid="8"/>
                                        </p:tgtEl>
                                        <p:attrNameLst>
                                          <p:attrName>style.visibility</p:attrName>
                                        </p:attrNameLst>
                                      </p:cBhvr>
                                      <p:to>
                                        <p:strVal val="visible"/>
                                      </p:to>
                                    </p:set>
                                    <p:animEffect transition="in" filter="fade">
                                      <p:cBhvr>
                                        <p:cTn id="59" dur="700"/>
                                        <p:tgtEl>
                                          <p:spTgt spid="8"/>
                                        </p:tgtEl>
                                      </p:cBhvr>
                                    </p:animEffect>
                                  </p:childTnLst>
                                </p:cTn>
                              </p:par>
                              <p:par>
                                <p:cTn id="60" presetID="10" presetClass="entr" presetSubtype="0" fill="hold" grpId="0" nodeType="withEffect">
                                  <p:stCondLst>
                                    <p:cond delay="300"/>
                                  </p:stCondLst>
                                  <p:childTnLst>
                                    <p:set>
                                      <p:cBhvr>
                                        <p:cTn id="61" dur="1" fill="hold">
                                          <p:stCondLst>
                                            <p:cond delay="0"/>
                                          </p:stCondLst>
                                        </p:cTn>
                                        <p:tgtEl>
                                          <p:spTgt spid="5"/>
                                        </p:tgtEl>
                                        <p:attrNameLst>
                                          <p:attrName>style.visibility</p:attrName>
                                        </p:attrNameLst>
                                      </p:cBhvr>
                                      <p:to>
                                        <p:strVal val="visible"/>
                                      </p:to>
                                    </p:set>
                                    <p:animEffect transition="in" filter="fade">
                                      <p:cBhvr>
                                        <p:cTn id="62" dur="700"/>
                                        <p:tgtEl>
                                          <p:spTgt spid="5"/>
                                        </p:tgtEl>
                                      </p:cBhvr>
                                    </p:animEffect>
                                  </p:childTnLst>
                                </p:cTn>
                              </p:par>
                              <p:par>
                                <p:cTn id="63" presetID="10" presetClass="entr" presetSubtype="0" fill="hold" grpId="0" nodeType="withEffect">
                                  <p:stCondLst>
                                    <p:cond delay="400"/>
                                  </p:stCondLst>
                                  <p:childTnLst>
                                    <p:set>
                                      <p:cBhvr>
                                        <p:cTn id="64" dur="1" fill="hold">
                                          <p:stCondLst>
                                            <p:cond delay="0"/>
                                          </p:stCondLst>
                                        </p:cTn>
                                        <p:tgtEl>
                                          <p:spTgt spid="7"/>
                                        </p:tgtEl>
                                        <p:attrNameLst>
                                          <p:attrName>style.visibility</p:attrName>
                                        </p:attrNameLst>
                                      </p:cBhvr>
                                      <p:to>
                                        <p:strVal val="visible"/>
                                      </p:to>
                                    </p:set>
                                    <p:animEffect transition="in" filter="fade">
                                      <p:cBhvr>
                                        <p:cTn id="65"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9" grpId="1" animBg="1"/>
      <p:bldP spid="10" grpId="0" animBg="1"/>
      <p:bldP spid="10" grpId="1" animBg="1"/>
      <p:bldP spid="11" grpId="0" animBg="1"/>
      <p:bldP spid="11" grpId="1" animBg="1"/>
      <p:bldP spid="12" grpId="0" animBg="1"/>
      <p:bldP spid="12" grpId="1" animBg="1"/>
      <p:bldP spid="14" grpId="0" animBg="1"/>
      <p:bldP spid="14" grpId="1" animBg="1"/>
      <p:bldP spid="15" grpId="0" animBg="1"/>
      <p:bldP spid="15" grpId="1" animBg="1"/>
      <p:bldP spid="16" grpId="0" animBg="1"/>
      <p:bldP spid="16" grpId="1" animBg="1"/>
      <p:bldP spid="17" grpId="0" animBg="1"/>
      <p:bldP spid="17" grpId="1" animBg="1"/>
      <p:bldP spid="18" grpId="0" animBg="1"/>
      <p:bldP spid="18" grpId="1" animBg="1"/>
    </p:bld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Closing Slide-red thank you">
    <p:spTree>
      <p:nvGrpSpPr>
        <p:cNvPr id="1" name=""/>
        <p:cNvGrpSpPr/>
        <p:nvPr/>
      </p:nvGrpSpPr>
      <p:grpSpPr>
        <a:xfrm>
          <a:off x="0" y="0"/>
          <a:ext cx="0" cy="0"/>
          <a:chOff x="0" y="0"/>
          <a:chExt cx="0" cy="0"/>
        </a:xfrm>
      </p:grpSpPr>
      <p:pic>
        <p:nvPicPr>
          <p:cNvPr id="20" name="Picture 19"/>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144000" cy="6858000"/>
          </a:xfrm>
          <a:prstGeom prst="rect">
            <a:avLst/>
          </a:prstGeom>
        </p:spPr>
      </p:pic>
      <p:sp>
        <p:nvSpPr>
          <p:cNvPr id="34" name="TextBox 33"/>
          <p:cNvSpPr txBox="1"/>
          <p:nvPr userDrawn="1"/>
        </p:nvSpPr>
        <p:spPr>
          <a:xfrm>
            <a:off x="644691" y="3060488"/>
            <a:ext cx="2437270" cy="646331"/>
          </a:xfrm>
          <a:prstGeom prst="rect">
            <a:avLst/>
          </a:prstGeom>
          <a:noFill/>
        </p:spPr>
        <p:txBody>
          <a:bodyPr wrap="none" rtlCol="0">
            <a:spAutoFit/>
          </a:bodyPr>
          <a:lstStyle/>
          <a:p>
            <a:r>
              <a:rPr lang="en-US" sz="3600" dirty="0" smtClean="0">
                <a:solidFill>
                  <a:srgbClr val="FFFFFF"/>
                </a:solidFill>
                <a:latin typeface="+mj-lt"/>
              </a:rPr>
              <a:t>Thank you.</a:t>
            </a:r>
            <a:endParaRPr lang="en-US" sz="3600" dirty="0">
              <a:solidFill>
                <a:srgbClr val="FFFFFF"/>
              </a:solidFill>
              <a:latin typeface="+mj-lt"/>
            </a:endParaRPr>
          </a:p>
        </p:txBody>
      </p:sp>
      <p:pic>
        <p:nvPicPr>
          <p:cNvPr id="21" name="Picture 2"/>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669746" y="3078070"/>
            <a:ext cx="3669899" cy="610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iterate type="lt">
                                    <p:tmPct val="6250"/>
                                  </p:iterate>
                                  <p:childTnLst>
                                    <p:set>
                                      <p:cBhvr>
                                        <p:cTn id="6" dur="1" fill="hold">
                                          <p:stCondLst>
                                            <p:cond delay="0"/>
                                          </p:stCondLst>
                                        </p:cTn>
                                        <p:tgtEl>
                                          <p:spTgt spid="34"/>
                                        </p:tgtEl>
                                        <p:attrNameLst>
                                          <p:attrName>style.visibility</p:attrName>
                                        </p:attrNameLst>
                                      </p:cBhvr>
                                      <p:to>
                                        <p:strVal val="visible"/>
                                      </p:to>
                                    </p:set>
                                    <p:animEffect transition="in" filter="fade">
                                      <p:cBhvr>
                                        <p:cTn id="7" dur="1000"/>
                                        <p:tgtEl>
                                          <p:spTgt spid="34"/>
                                        </p:tgtEl>
                                      </p:cBhvr>
                                    </p:animEffect>
                                  </p:childTnLst>
                                </p:cTn>
                              </p:par>
                              <p:par>
                                <p:cTn id="8" presetID="10" presetClass="entr" presetSubtype="0" fill="hold" nodeType="withEffect">
                                  <p:stCondLst>
                                    <p:cond delay="750"/>
                                  </p:stCondLst>
                                  <p:childTnLst>
                                    <p:set>
                                      <p:cBhvr>
                                        <p:cTn id="9" dur="1" fill="hold">
                                          <p:stCondLst>
                                            <p:cond delay="0"/>
                                          </p:stCondLst>
                                        </p:cTn>
                                        <p:tgtEl>
                                          <p:spTgt spid="21"/>
                                        </p:tgtEl>
                                        <p:attrNameLst>
                                          <p:attrName>style.visibility</p:attrName>
                                        </p:attrNameLst>
                                      </p:cBhvr>
                                      <p:to>
                                        <p:strVal val="visible"/>
                                      </p:to>
                                    </p:set>
                                    <p:animEffect transition="in" filter="fade">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74031893"/>
      </p:ext>
    </p:extLst>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Bullet">
    <p:spTree>
      <p:nvGrpSpPr>
        <p:cNvPr id="1" name=""/>
        <p:cNvGrpSpPr/>
        <p:nvPr/>
      </p:nvGrpSpPr>
      <p:grpSpPr>
        <a:xfrm>
          <a:off x="0" y="0"/>
          <a:ext cx="0" cy="0"/>
          <a:chOff x="0" y="0"/>
          <a:chExt cx="0" cy="0"/>
        </a:xfrm>
      </p:grpSpPr>
      <p:sp>
        <p:nvSpPr>
          <p:cNvPr id="2" name="Title 1"/>
          <p:cNvSpPr>
            <a:spLocks noGrp="1"/>
          </p:cNvSpPr>
          <p:nvPr>
            <p:ph type="title"/>
          </p:nvPr>
        </p:nvSpPr>
        <p:spPr>
          <a:xfrm>
            <a:off x="229702" y="149573"/>
            <a:ext cx="8588861" cy="838200"/>
          </a:xfrm>
        </p:spPr>
        <p:txBody>
          <a:bodyPr/>
          <a:lstStyle>
            <a:lvl1pPr algn="l" defTabSz="914400" rtl="0" eaLnBrk="1" latinLnBrk="0" hangingPunct="1">
              <a:lnSpc>
                <a:spcPct val="80000"/>
              </a:lnSpc>
              <a:spcBef>
                <a:spcPct val="0"/>
              </a:spcBef>
              <a:buNone/>
              <a:defRPr lang="en-US" sz="3600" b="0" kern="1200" spc="-100" baseline="0" dirty="0">
                <a:gradFill>
                  <a:gsLst>
                    <a:gs pos="0">
                      <a:schemeClr val="tx1"/>
                    </a:gs>
                    <a:gs pos="44000">
                      <a:srgbClr val="01BBBB"/>
                    </a:gs>
                    <a:gs pos="100000">
                      <a:schemeClr val="accent4"/>
                    </a:gs>
                  </a:gsLst>
                  <a:lin ang="4800000" scaled="0"/>
                </a:gradFill>
                <a:latin typeface="微軟正黑體" pitchFamily="34" charset="-120"/>
                <a:ea typeface="微軟正黑體" pitchFamily="34" charset="-120"/>
                <a:cs typeface="+mj-cs"/>
              </a:defRPr>
            </a:lvl1pPr>
          </a:lstStyle>
          <a:p>
            <a:r>
              <a:rPr lang="en-US" dirty="0" smtClean="0"/>
              <a:t>Click to edit Master title style</a:t>
            </a:r>
            <a:endParaRPr lang="en-US" dirty="0"/>
          </a:p>
        </p:txBody>
      </p:sp>
      <p:sp>
        <p:nvSpPr>
          <p:cNvPr id="5" name="Content Placeholder 2"/>
          <p:cNvSpPr>
            <a:spLocks noGrp="1"/>
          </p:cNvSpPr>
          <p:nvPr>
            <p:ph idx="1"/>
          </p:nvPr>
        </p:nvSpPr>
        <p:spPr>
          <a:xfrm>
            <a:off x="229702" y="1079501"/>
            <a:ext cx="8577072" cy="522594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lternate Title Slide">
    <p:spTree>
      <p:nvGrpSpPr>
        <p:cNvPr id="1" name=""/>
        <p:cNvGrpSpPr/>
        <p:nvPr/>
      </p:nvGrpSpPr>
      <p:grpSpPr>
        <a:xfrm>
          <a:off x="0" y="0"/>
          <a:ext cx="0" cy="0"/>
          <a:chOff x="0" y="0"/>
          <a:chExt cx="0" cy="0"/>
        </a:xfrm>
      </p:grpSpPr>
      <p:sp>
        <p:nvSpPr>
          <p:cNvPr id="50" name="Title 1"/>
          <p:cNvSpPr>
            <a:spLocks noGrp="1"/>
          </p:cNvSpPr>
          <p:nvPr>
            <p:ph type="ctrTitle" hasCustomPrompt="1"/>
          </p:nvPr>
        </p:nvSpPr>
        <p:spPr>
          <a:xfrm>
            <a:off x="221393" y="1248229"/>
            <a:ext cx="8112125" cy="2907239"/>
          </a:xfrm>
        </p:spPr>
        <p:txBody>
          <a:bodyPr/>
          <a:lstStyle>
            <a:lvl1pPr marL="0" indent="0" algn="l" defTabSz="914400" rtl="0" eaLnBrk="1" latinLnBrk="0" hangingPunct="1">
              <a:lnSpc>
                <a:spcPct val="85000"/>
              </a:lnSpc>
              <a:spcBef>
                <a:spcPct val="0"/>
              </a:spcBef>
              <a:buClr>
                <a:schemeClr val="tx1"/>
              </a:buClr>
              <a:buFont typeface="Ciscolight" pitchFamily="2" charset="0"/>
              <a:buNone/>
              <a:defRPr lang="en-US" sz="60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r>
              <a:rPr lang="en-US" dirty="0" smtClean="0"/>
              <a:t>Presentation </a:t>
            </a:r>
            <a:br>
              <a:rPr lang="en-US" dirty="0" smtClean="0"/>
            </a:br>
            <a:r>
              <a:rPr lang="en-US" dirty="0" smtClean="0"/>
              <a:t>Title Goes Here</a:t>
            </a:r>
            <a:endParaRPr lang="en-US" dirty="0"/>
          </a:p>
        </p:txBody>
      </p:sp>
    </p:spTree>
    <p:extLst>
      <p:ext uri="{BB962C8B-B14F-4D97-AF65-F5344CB8AC3E}">
        <p14:creationId xmlns:p14="http://schemas.microsoft.com/office/powerpoint/2010/main" val="477931373"/>
      </p:ext>
    </p:extLst>
  </p:cSld>
  <p:clrMapOvr>
    <a:masterClrMapping/>
  </p:clrMapOvr>
  <p:transition>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gue">
    <p:spTree>
      <p:nvGrpSpPr>
        <p:cNvPr id="1" name=""/>
        <p:cNvGrpSpPr/>
        <p:nvPr/>
      </p:nvGrpSpPr>
      <p:grpSpPr>
        <a:xfrm>
          <a:off x="0" y="0"/>
          <a:ext cx="0" cy="0"/>
          <a:chOff x="0" y="0"/>
          <a:chExt cx="0" cy="0"/>
        </a:xfrm>
      </p:grpSpPr>
      <p:pic>
        <p:nvPicPr>
          <p:cNvPr id="12" name="Picture 11"/>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712451"/>
            <a:ext cx="8477250" cy="1828800"/>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Ovr>
    <a:masterClrMapping/>
  </p:clrMapOvr>
  <p:transition>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Segue 2">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333376" y="4696378"/>
            <a:ext cx="8477250" cy="1844873"/>
          </a:xfrm>
          <a:prstGeom prst="rect">
            <a:avLst/>
          </a:prstGeom>
        </p:spPr>
      </p:pic>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sp>
        <p:nvSpPr>
          <p:cNvPr id="12"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1665715276"/>
      </p:ext>
    </p:extLst>
  </p:cSld>
  <p:clrMapOvr>
    <a:masterClrMapping/>
  </p:clrMapOvr>
  <p:transition>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p:cSld name=" Segue 3">
    <p:spTree>
      <p:nvGrpSpPr>
        <p:cNvPr id="1" name=""/>
        <p:cNvGrpSpPr/>
        <p:nvPr/>
      </p:nvGrpSpPr>
      <p:grpSpPr>
        <a:xfrm>
          <a:off x="0" y="0"/>
          <a:ext cx="0" cy="0"/>
          <a:chOff x="0" y="0"/>
          <a:chExt cx="0" cy="0"/>
        </a:xfrm>
      </p:grpSpPr>
      <p:sp>
        <p:nvSpPr>
          <p:cNvPr id="27" name="Rectangle 3"/>
          <p:cNvSpPr>
            <a:spLocks noChangeArrowheads="1"/>
          </p:cNvSpPr>
          <p:nvPr/>
        </p:nvSpPr>
        <p:spPr bwMode="white">
          <a:xfrm>
            <a:off x="0" y="0"/>
            <a:ext cx="9144000" cy="177800"/>
          </a:xfrm>
          <a:prstGeom prst="rect">
            <a:avLst/>
          </a:prstGeom>
          <a:solidFill>
            <a:schemeClr val="bg2"/>
          </a:solidFill>
          <a:ln w="25400" algn="ctr">
            <a:noFill/>
            <a:miter lim="800000"/>
            <a:headEnd/>
            <a:tailEnd/>
          </a:ln>
          <a:effectLst/>
        </p:spPr>
        <p:txBody>
          <a:bodyPr wrap="none" anchor="ctr"/>
          <a:lstStyle/>
          <a:p>
            <a:endParaRPr lang="en-US">
              <a:latin typeface="+mj-lt"/>
            </a:endParaRPr>
          </a:p>
        </p:txBody>
      </p:sp>
      <p:sp>
        <p:nvSpPr>
          <p:cNvPr id="2" name="Title 1"/>
          <p:cNvSpPr>
            <a:spLocks noGrp="1"/>
          </p:cNvSpPr>
          <p:nvPr>
            <p:ph type="ctrTitle" hasCustomPrompt="1"/>
          </p:nvPr>
        </p:nvSpPr>
        <p:spPr>
          <a:xfrm>
            <a:off x="221393" y="399142"/>
            <a:ext cx="8548802" cy="4134758"/>
          </a:xfrm>
        </p:spPr>
        <p:txBody>
          <a:bodyPr/>
          <a:lstStyle>
            <a:lvl1pPr algn="l" defTabSz="914400" rtl="0" eaLnBrk="1" latinLnBrk="0" hangingPunct="1">
              <a:lnSpc>
                <a:spcPct val="85000"/>
              </a:lnSpc>
              <a:spcBef>
                <a:spcPct val="0"/>
              </a:spcBef>
              <a:buNone/>
              <a:defRPr lang="en-US" sz="5400" b="0" kern="1200" spc="0" dirty="0">
                <a:gradFill flip="none" rotWithShape="1">
                  <a:gsLst>
                    <a:gs pos="16000">
                      <a:srgbClr val="6B308D">
                        <a:lumMod val="80000"/>
                        <a:lumOff val="20000"/>
                      </a:srgbClr>
                    </a:gs>
                    <a:gs pos="100000">
                      <a:srgbClr val="28A7DF"/>
                    </a:gs>
                  </a:gsLst>
                  <a:lin ang="1800000" scaled="0"/>
                  <a:tileRect/>
                </a:gradFill>
                <a:latin typeface="+mj-lt"/>
                <a:ea typeface="+mj-ea"/>
                <a:cs typeface="Arial" pitchFamily="34" charset="0"/>
              </a:defRPr>
            </a:lvl1pPr>
          </a:lstStyle>
          <a:p>
            <a:pPr marL="0" lvl="0" indent="0" algn="l" defTabSz="914400" rtl="0" eaLnBrk="1" latinLnBrk="0" hangingPunct="1">
              <a:lnSpc>
                <a:spcPct val="85000"/>
              </a:lnSpc>
              <a:spcBef>
                <a:spcPct val="0"/>
              </a:spcBef>
              <a:buClr>
                <a:schemeClr val="tx1"/>
              </a:buClr>
              <a:buFont typeface="Ciscolight" pitchFamily="2" charset="0"/>
              <a:buNone/>
            </a:pPr>
            <a:r>
              <a:rPr lang="en-US" dirty="0" smtClean="0"/>
              <a:t>Segue Title Here</a:t>
            </a:r>
            <a:endParaRPr lang="en-US" dirty="0"/>
          </a:p>
        </p:txBody>
      </p:sp>
      <p:sp>
        <p:nvSpPr>
          <p:cNvPr id="47" name="Rectangle 3"/>
          <p:cNvSpPr>
            <a:spLocks noChangeArrowheads="1"/>
          </p:cNvSpPr>
          <p:nvPr/>
        </p:nvSpPr>
        <p:spPr bwMode="hidden">
          <a:xfrm>
            <a:off x="0" y="0"/>
            <a:ext cx="9144000" cy="177800"/>
          </a:xfrm>
          <a:prstGeom prst="rect">
            <a:avLst/>
          </a:prstGeom>
          <a:solidFill>
            <a:srgbClr val="FFFFFF"/>
          </a:solidFill>
          <a:ln w="25400" algn="ctr">
            <a:noFill/>
            <a:miter lim="800000"/>
            <a:headEnd/>
            <a:tailEnd/>
          </a:ln>
          <a:effectLst/>
        </p:spPr>
        <p:txBody>
          <a:bodyPr wrap="none" anchor="ctr"/>
          <a:lstStyle/>
          <a:p>
            <a:endParaRPr lang="en-US">
              <a:latin typeface="+mj-lt"/>
            </a:endParaRPr>
          </a:p>
        </p:txBody>
      </p:sp>
      <p:sp>
        <p:nvSpPr>
          <p:cNvPr id="24" name="Rectangle 5"/>
          <p:cNvSpPr>
            <a:spLocks noChangeArrowheads="1"/>
          </p:cNvSpPr>
          <p:nvPr userDrawn="1"/>
        </p:nvSpPr>
        <p:spPr bwMode="ltGray">
          <a:xfrm>
            <a:off x="7763787" y="6584512"/>
            <a:ext cx="592251" cy="175257"/>
          </a:xfrm>
          <a:prstGeom prst="rect">
            <a:avLst/>
          </a:prstGeom>
          <a:noFill/>
          <a:ln w="9525">
            <a:noFill/>
            <a:miter lim="800000"/>
            <a:headEnd/>
            <a:tailEnd/>
          </a:ln>
          <a:effectLst/>
        </p:spPr>
        <p:txBody>
          <a:bodyPr wrap="none" lIns="82124" tIns="41061" rIns="82124" bIns="41061" anchor="b">
            <a:spAutoFit/>
          </a:bodyPr>
          <a:lstStyle/>
          <a:p>
            <a:pPr marL="0" algn="l" defTabSz="814388" rtl="0" eaLnBrk="1" latinLnBrk="0" hangingPunct="1">
              <a:lnSpc>
                <a:spcPct val="100000"/>
              </a:lnSpc>
            </a:pPr>
            <a:r>
              <a:rPr lang="en-US" sz="600" kern="1200" dirty="0">
                <a:solidFill>
                  <a:srgbClr val="808080"/>
                </a:solidFill>
                <a:latin typeface="+mj-lt"/>
                <a:ea typeface="+mn-ea"/>
                <a:cs typeface="+mn-cs"/>
              </a:rPr>
              <a:t>Cisco </a:t>
            </a:r>
            <a:r>
              <a:rPr lang="en-US" sz="600" kern="1200" dirty="0" smtClean="0">
                <a:solidFill>
                  <a:srgbClr val="808080"/>
                </a:solidFill>
                <a:latin typeface="+mj-lt"/>
                <a:ea typeface="+mn-ea"/>
                <a:cs typeface="+mn-cs"/>
              </a:rPr>
              <a:t>Public</a:t>
            </a:r>
            <a:endParaRPr lang="en-US" sz="600" kern="1200" dirty="0">
              <a:solidFill>
                <a:srgbClr val="808080"/>
              </a:solidFill>
              <a:latin typeface="+mj-lt"/>
              <a:ea typeface="+mn-ea"/>
              <a:cs typeface="+mn-cs"/>
            </a:endParaRPr>
          </a:p>
        </p:txBody>
      </p:sp>
      <p:sp>
        <p:nvSpPr>
          <p:cNvPr id="10" name="Rectangle 4"/>
          <p:cNvSpPr>
            <a:spLocks noChangeArrowheads="1"/>
          </p:cNvSpPr>
          <p:nvPr userDrawn="1"/>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marL="0" algn="l" defTabSz="814388" rtl="0" eaLnBrk="1" latinLnBrk="0" hangingPunct="1">
              <a:lnSpc>
                <a:spcPct val="100000"/>
              </a:lnSpc>
            </a:pPr>
            <a:r>
              <a:rPr lang="en-US" sz="600" kern="1200" dirty="0" smtClean="0">
                <a:solidFill>
                  <a:srgbClr val="808080"/>
                </a:solidFill>
                <a:latin typeface="+mj-lt"/>
                <a:ea typeface="+mn-ea"/>
                <a:cs typeface="+mn-cs"/>
              </a:rPr>
              <a:t>© 2013 Cisco and/or its affiliates. All rights reserved.</a:t>
            </a:r>
            <a:endParaRPr lang="en-US" sz="600" kern="1200" dirty="0">
              <a:solidFill>
                <a:srgbClr val="808080"/>
              </a:solidFill>
              <a:latin typeface="+mj-lt"/>
              <a:ea typeface="+mn-ea"/>
              <a:cs typeface="+mn-cs"/>
            </a:endParaRPr>
          </a:p>
        </p:txBody>
      </p:sp>
      <p:pic>
        <p:nvPicPr>
          <p:cNvPr id="12" name="Picture 11"/>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9" name="Rectangle 7"/>
          <p:cNvSpPr>
            <a:spLocks noChangeArrowheads="1"/>
          </p:cNvSpPr>
          <p:nvPr userDrawn="1"/>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extLst>
      <p:ext uri="{BB962C8B-B14F-4D97-AF65-F5344CB8AC3E}">
        <p14:creationId xmlns:p14="http://schemas.microsoft.com/office/powerpoint/2010/main" val="2987243975"/>
      </p:ext>
    </p:extLst>
  </p:cSld>
  <p:clrMapOvr>
    <a:masterClrMapping/>
  </p:clrMapOvr>
  <p:transition>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9702" y="432215"/>
            <a:ext cx="8588861" cy="838200"/>
          </a:xfrm>
        </p:spPr>
        <p:txBody>
          <a:bodyPr/>
          <a:lstStyle>
            <a:lvl1pPr>
              <a:defRPr/>
            </a:lvl1pPr>
          </a:lstStyle>
          <a:p>
            <a:r>
              <a:rPr lang="en-US" dirty="0" smtClean="0"/>
              <a:t>Slide Title Goes Here</a:t>
            </a:r>
            <a:endParaRPr lang="en-US" dirty="0"/>
          </a:p>
        </p:txBody>
      </p:sp>
      <p:sp>
        <p:nvSpPr>
          <p:cNvPr id="4" name="Text Placeholder 3"/>
          <p:cNvSpPr>
            <a:spLocks noGrp="1"/>
          </p:cNvSpPr>
          <p:nvPr>
            <p:ph type="body" sz="quarter" idx="10" hasCustomPrompt="1"/>
          </p:nvPr>
        </p:nvSpPr>
        <p:spPr>
          <a:xfrm>
            <a:off x="228600" y="1344168"/>
            <a:ext cx="8577072" cy="4965192"/>
          </a:xfrm>
        </p:spPr>
        <p:txBody>
          <a:bodyPr vert="horz" lIns="91440" tIns="45720" rIns="91440" bIns="45720" rtlCol="0">
            <a:noAutofit/>
          </a:bodyPr>
          <a:lstStyle>
            <a:lvl1pPr>
              <a:defRPr lang="en-US" dirty="0" smtClean="0"/>
            </a:lvl1pPr>
            <a:lvl2pPr>
              <a:defRPr lang="en-US" dirty="0" smtClean="0"/>
            </a:lvl2pPr>
            <a:lvl3pPr>
              <a:defRPr lang="en-US" dirty="0" smtClean="0"/>
            </a:lvl3pPr>
            <a:lvl4pPr>
              <a:defRPr lang="en-US" dirty="0" smtClean="0"/>
            </a:lvl4pPr>
            <a:lvl5pPr>
              <a:defRPr lang="en-US" dirty="0"/>
            </a:lvl5p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065548096"/>
      </p:ext>
    </p:extLst>
  </p:cSld>
  <p:clrMapOvr>
    <a:masterClrMapping/>
  </p:clrMapOvr>
  <p:transition>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_Heavy Text">
    <p:spTree>
      <p:nvGrpSpPr>
        <p:cNvPr id="1" name=""/>
        <p:cNvGrpSpPr/>
        <p:nvPr/>
      </p:nvGrpSpPr>
      <p:grpSpPr>
        <a:xfrm>
          <a:off x="0" y="0"/>
          <a:ext cx="0" cy="0"/>
          <a:chOff x="0" y="0"/>
          <a:chExt cx="0" cy="0"/>
        </a:xfrm>
      </p:grpSpPr>
      <p:sp>
        <p:nvSpPr>
          <p:cNvPr id="5" name="Text Placeholder 3"/>
          <p:cNvSpPr>
            <a:spLocks noGrp="1"/>
          </p:cNvSpPr>
          <p:nvPr>
            <p:ph type="body" sz="quarter" idx="11"/>
          </p:nvPr>
        </p:nvSpPr>
        <p:spPr>
          <a:xfrm>
            <a:off x="4706781"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Placeholder 1"/>
          <p:cNvSpPr>
            <a:spLocks noGrp="1"/>
          </p:cNvSpPr>
          <p:nvPr>
            <p:ph type="title"/>
          </p:nvPr>
        </p:nvSpPr>
        <p:spPr>
          <a:xfrm>
            <a:off x="229702" y="4322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Click to edit Master title style</a:t>
            </a:r>
            <a:endParaRPr lang="en-US" dirty="0"/>
          </a:p>
        </p:txBody>
      </p:sp>
      <p:sp>
        <p:nvSpPr>
          <p:cNvPr id="8" name="Text Placeholder 3"/>
          <p:cNvSpPr>
            <a:spLocks noGrp="1"/>
          </p:cNvSpPr>
          <p:nvPr>
            <p:ph type="body" sz="quarter" idx="12"/>
          </p:nvPr>
        </p:nvSpPr>
        <p:spPr>
          <a:xfrm>
            <a:off x="229702" y="1339745"/>
            <a:ext cx="4122425" cy="4965700"/>
          </a:xfrm>
        </p:spPr>
        <p:txBody>
          <a:bodyPr>
            <a:normAutofit/>
          </a:bodyPr>
          <a:lstStyle>
            <a:lvl1pPr algn="l" defTabSz="914400" rtl="0" eaLnBrk="1" latinLnBrk="0" hangingPunct="1">
              <a:lnSpc>
                <a:spcPct val="95000"/>
              </a:lnSpc>
              <a:spcBef>
                <a:spcPts val="1480"/>
              </a:spcBef>
              <a:defRPr lang="en-US" sz="1800" kern="1200" dirty="0" smtClean="0">
                <a:solidFill>
                  <a:srgbClr val="435153"/>
                </a:solidFill>
                <a:latin typeface="+mj-lt"/>
                <a:ea typeface="+mn-ea"/>
                <a:cs typeface="+mn-cs"/>
              </a:defRPr>
            </a:lvl1pPr>
            <a:lvl2pPr algn="l" defTabSz="914400" rtl="0" eaLnBrk="1" latinLnBrk="0" hangingPunct="1">
              <a:lnSpc>
                <a:spcPct val="95000"/>
              </a:lnSpc>
              <a:spcBef>
                <a:spcPts val="600"/>
              </a:spcBef>
              <a:defRPr lang="en-US" sz="1400" kern="1200" dirty="0" smtClean="0">
                <a:solidFill>
                  <a:srgbClr val="435153"/>
                </a:solidFill>
                <a:latin typeface="+mj-lt"/>
                <a:ea typeface="+mn-ea"/>
                <a:cs typeface="+mn-cs"/>
              </a:defRPr>
            </a:lvl2pPr>
            <a:lvl3pPr marL="569912" indent="0" algn="l" defTabSz="914400" rtl="0" eaLnBrk="1" latinLnBrk="0" hangingPunct="1">
              <a:lnSpc>
                <a:spcPct val="95000"/>
              </a:lnSpc>
              <a:defRPr lang="en-US" sz="1400" kern="1200" dirty="0" smtClean="0">
                <a:solidFill>
                  <a:srgbClr val="435153"/>
                </a:solidFill>
                <a:latin typeface="+mj-lt"/>
                <a:ea typeface="+mn-ea"/>
                <a:cs typeface="+mn-cs"/>
              </a:defRPr>
            </a:lvl3pPr>
            <a:lvl4pPr algn="l" defTabSz="914400" rtl="0" eaLnBrk="1" latinLnBrk="0" hangingPunct="1">
              <a:lnSpc>
                <a:spcPct val="95000"/>
              </a:lnSpc>
              <a:defRPr lang="en-US" sz="1400" kern="1200" dirty="0" smtClean="0">
                <a:solidFill>
                  <a:srgbClr val="435153"/>
                </a:solidFill>
                <a:latin typeface="+mj-lt"/>
                <a:ea typeface="+mn-ea"/>
                <a:cs typeface="+mn-cs"/>
              </a:defRPr>
            </a:lvl4pPr>
            <a:lvl5pPr algn="l" defTabSz="914400" rtl="0" eaLnBrk="1" latinLnBrk="0" hangingPunct="1">
              <a:lnSpc>
                <a:spcPct val="95000"/>
              </a:lnSpc>
              <a:defRPr lang="en-US" sz="1400" kern="1200" dirty="0">
                <a:solidFill>
                  <a:srgbClr val="435153"/>
                </a:solidFill>
                <a:latin typeface="+mj-lt"/>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38" cstate="screen">
            <a:extLst>
              <a:ext uri="{28A0092B-C50C-407E-A947-70E740481C1C}">
                <a14:useLocalDpi xmlns:a14="http://schemas.microsoft.com/office/drawing/2010/main"/>
              </a:ext>
            </a:extLst>
          </a:blip>
          <a:srcRect/>
          <a:stretch/>
        </p:blipFill>
        <p:spPr>
          <a:xfrm>
            <a:off x="333375" y="6380780"/>
            <a:ext cx="8477250" cy="160471"/>
          </a:xfrm>
          <a:prstGeom prst="rect">
            <a:avLst/>
          </a:prstGeom>
          <a:noFill/>
        </p:spPr>
      </p:pic>
      <p:sp>
        <p:nvSpPr>
          <p:cNvPr id="2" name="Title Placeholder 1"/>
          <p:cNvSpPr>
            <a:spLocks noGrp="1"/>
          </p:cNvSpPr>
          <p:nvPr>
            <p:ph type="title"/>
          </p:nvPr>
        </p:nvSpPr>
        <p:spPr>
          <a:xfrm>
            <a:off x="229702" y="152815"/>
            <a:ext cx="8588861" cy="838200"/>
          </a:xfrm>
          <a:prstGeom prst="rect">
            <a:avLst/>
          </a:prstGeom>
        </p:spPr>
        <p:txBody>
          <a:bodyPr vert="horz" lIns="82296" tIns="45720" rIns="82296" bIns="45720" rtlCol="0" anchor="b" anchorCtr="0">
            <a:noAutofit/>
          </a:bodyPr>
          <a:lstStyle/>
          <a:p>
            <a:pPr lvl="0" algn="l" defTabSz="914400" rtl="0" eaLnBrk="1" latinLnBrk="0" hangingPunct="1">
              <a:lnSpc>
                <a:spcPct val="80000"/>
              </a:lnSpc>
              <a:spcBef>
                <a:spcPct val="0"/>
              </a:spcBef>
              <a:buNone/>
            </a:pPr>
            <a:r>
              <a:rPr lang="en-US" dirty="0" smtClean="0"/>
              <a:t>Slide Title Goes Here</a:t>
            </a:r>
            <a:endParaRPr lang="en-US" dirty="0"/>
          </a:p>
        </p:txBody>
      </p:sp>
      <p:sp>
        <p:nvSpPr>
          <p:cNvPr id="3" name="Text Placeholder 2"/>
          <p:cNvSpPr>
            <a:spLocks noGrp="1"/>
          </p:cNvSpPr>
          <p:nvPr>
            <p:ph type="body" idx="1"/>
          </p:nvPr>
        </p:nvSpPr>
        <p:spPr>
          <a:xfrm>
            <a:off x="229702" y="1079501"/>
            <a:ext cx="8577072" cy="5225944"/>
          </a:xfrm>
          <a:prstGeom prst="rect">
            <a:avLst/>
          </a:prstGeom>
        </p:spPr>
        <p:txBody>
          <a:bodyPr vert="horz" lIns="91440" tIns="45720" rIns="91440" bIns="45720" rtlCol="0">
            <a:noAutofit/>
          </a:bodyPr>
          <a:lstStyle/>
          <a:p>
            <a:pPr lvl="0"/>
            <a:r>
              <a:rPr lang="en-US" dirty="0" smtClean="0"/>
              <a:t>Body text</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Rectangle 4"/>
          <p:cNvSpPr>
            <a:spLocks noChangeArrowheads="1"/>
          </p:cNvSpPr>
          <p:nvPr/>
        </p:nvSpPr>
        <p:spPr bwMode="ltGray">
          <a:xfrm>
            <a:off x="251373" y="6586246"/>
            <a:ext cx="3420515" cy="175257"/>
          </a:xfrm>
          <a:prstGeom prst="rect">
            <a:avLst/>
          </a:prstGeom>
          <a:noFill/>
          <a:ln w="9525">
            <a:noFill/>
            <a:miter lim="800000"/>
            <a:headEnd/>
            <a:tailEnd/>
          </a:ln>
          <a:effectLst/>
        </p:spPr>
        <p:txBody>
          <a:bodyPr wrap="square" lIns="82124" tIns="41061" rIns="82124" bIns="41061" anchor="b" anchorCtr="0">
            <a:spAutoFit/>
          </a:bodyPr>
          <a:lstStyle/>
          <a:p>
            <a:pPr algn="l" defTabSz="814388">
              <a:lnSpc>
                <a:spcPct val="100000"/>
              </a:lnSpc>
            </a:pPr>
            <a:r>
              <a:rPr lang="en-US" sz="600" dirty="0" smtClean="0">
                <a:solidFill>
                  <a:srgbClr val="808080"/>
                </a:solidFill>
                <a:latin typeface="+mj-lt"/>
              </a:rPr>
              <a:t>© 2013 Cisco and/or its affiliates. All rights reserved.</a:t>
            </a:r>
            <a:endParaRPr lang="en-US" sz="600" dirty="0">
              <a:solidFill>
                <a:srgbClr val="808080"/>
              </a:solidFill>
              <a:latin typeface="+mj-lt"/>
            </a:endParaRPr>
          </a:p>
        </p:txBody>
      </p:sp>
      <p:sp>
        <p:nvSpPr>
          <p:cNvPr id="11" name="Rectangle 5"/>
          <p:cNvSpPr>
            <a:spLocks noChangeArrowheads="1"/>
          </p:cNvSpPr>
          <p:nvPr/>
        </p:nvSpPr>
        <p:spPr bwMode="ltGray">
          <a:xfrm>
            <a:off x="7983399" y="6584512"/>
            <a:ext cx="592251" cy="175257"/>
          </a:xfrm>
          <a:prstGeom prst="rect">
            <a:avLst/>
          </a:prstGeom>
          <a:noFill/>
          <a:ln w="9525">
            <a:noFill/>
            <a:miter lim="800000"/>
            <a:headEnd/>
            <a:tailEnd/>
          </a:ln>
          <a:effectLst/>
        </p:spPr>
        <p:txBody>
          <a:bodyPr wrap="none" lIns="82124" tIns="41061" rIns="82124" bIns="41061" anchor="b">
            <a:spAutoFit/>
          </a:bodyPr>
          <a:lstStyle/>
          <a:p>
            <a:pPr algn="r" defTabSz="814388">
              <a:lnSpc>
                <a:spcPct val="100000"/>
              </a:lnSpc>
            </a:pPr>
            <a:r>
              <a:rPr lang="en-US" sz="600" dirty="0">
                <a:solidFill>
                  <a:srgbClr val="808080"/>
                </a:solidFill>
                <a:latin typeface="+mj-lt"/>
              </a:rPr>
              <a:t>Cisco </a:t>
            </a:r>
            <a:r>
              <a:rPr lang="en-US" sz="600" dirty="0" smtClean="0">
                <a:solidFill>
                  <a:srgbClr val="808080"/>
                </a:solidFill>
                <a:latin typeface="+mj-lt"/>
              </a:rPr>
              <a:t>Public</a:t>
            </a:r>
            <a:endParaRPr lang="en-US" sz="600" dirty="0">
              <a:solidFill>
                <a:srgbClr val="808080"/>
              </a:solidFill>
              <a:latin typeface="+mj-lt"/>
            </a:endParaRPr>
          </a:p>
        </p:txBody>
      </p:sp>
      <p:sp>
        <p:nvSpPr>
          <p:cNvPr id="9" name="Rectangle 7"/>
          <p:cNvSpPr>
            <a:spLocks noChangeArrowheads="1"/>
          </p:cNvSpPr>
          <p:nvPr/>
        </p:nvSpPr>
        <p:spPr bwMode="ltGray">
          <a:xfrm>
            <a:off x="8639981" y="6580408"/>
            <a:ext cx="260429" cy="175257"/>
          </a:xfrm>
          <a:prstGeom prst="rect">
            <a:avLst/>
          </a:prstGeom>
          <a:noFill/>
          <a:ln w="9525" algn="ctr">
            <a:noFill/>
            <a:miter lim="800000"/>
            <a:headEnd/>
            <a:tailEnd/>
          </a:ln>
          <a:effectLst/>
        </p:spPr>
        <p:txBody>
          <a:bodyPr wrap="none" lIns="82124" tIns="41061" rIns="82124" bIns="41061" anchor="b">
            <a:spAutoFit/>
          </a:bodyPr>
          <a:lstStyle/>
          <a:p>
            <a:pPr algn="r" defTabSz="814388">
              <a:lnSpc>
                <a:spcPct val="100000"/>
              </a:lnSpc>
            </a:pPr>
            <a:fld id="{DFCF27A5-1A5B-48D3-A060-2758FFBB1ADD}" type="slidenum">
              <a:rPr lang="en-US" sz="600">
                <a:solidFill>
                  <a:srgbClr val="808080"/>
                </a:solidFill>
                <a:latin typeface="+mj-lt"/>
              </a:rPr>
              <a:pPr algn="r" defTabSz="814388">
                <a:lnSpc>
                  <a:spcPct val="100000"/>
                </a:lnSpc>
              </a:pPr>
              <a:t>‹#›</a:t>
            </a:fld>
            <a:endParaRPr lang="en-US" sz="600" dirty="0">
              <a:solidFill>
                <a:srgbClr val="808080"/>
              </a:solidFill>
              <a:latin typeface="+mj-lt"/>
            </a:endParaRPr>
          </a:p>
        </p:txBody>
      </p:sp>
    </p:spTree>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 id="2147483973" r:id="rId12"/>
    <p:sldLayoutId id="2147483974" r:id="rId13"/>
    <p:sldLayoutId id="2147483975" r:id="rId14"/>
    <p:sldLayoutId id="2147483976" r:id="rId15"/>
    <p:sldLayoutId id="2147483977" r:id="rId16"/>
    <p:sldLayoutId id="2147483978" r:id="rId17"/>
    <p:sldLayoutId id="2147483979" r:id="rId18"/>
    <p:sldLayoutId id="2147483980" r:id="rId19"/>
    <p:sldLayoutId id="2147483981" r:id="rId20"/>
    <p:sldLayoutId id="2147483982" r:id="rId21"/>
    <p:sldLayoutId id="2147483983" r:id="rId22"/>
    <p:sldLayoutId id="2147483984" r:id="rId23"/>
    <p:sldLayoutId id="2147483985" r:id="rId24"/>
    <p:sldLayoutId id="2147483986" r:id="rId25"/>
    <p:sldLayoutId id="2147483987" r:id="rId26"/>
    <p:sldLayoutId id="2147483988" r:id="rId27"/>
    <p:sldLayoutId id="2147483989" r:id="rId28"/>
    <p:sldLayoutId id="2147483990" r:id="rId29"/>
    <p:sldLayoutId id="2147483991" r:id="rId30"/>
    <p:sldLayoutId id="2147483992" r:id="rId31"/>
    <p:sldLayoutId id="2147483993" r:id="rId32"/>
    <p:sldLayoutId id="2147483994" r:id="rId33"/>
    <p:sldLayoutId id="2147483995" r:id="rId34"/>
    <p:sldLayoutId id="2147483996" r:id="rId35"/>
    <p:sldLayoutId id="2147483997" r:id="rId36"/>
  </p:sldLayoutIdLst>
  <p:transition>
    <p:wipe dir="r"/>
  </p:transition>
  <p:timing>
    <p:tnLst>
      <p:par>
        <p:cTn id="1" dur="indefinite" restart="never" nodeType="tmRoot"/>
      </p:par>
    </p:tnLst>
  </p:timing>
  <p:txStyles>
    <p:titleStyle>
      <a:lvl1pPr algn="l" defTabSz="914400" rtl="0" eaLnBrk="1" latinLnBrk="0" hangingPunct="1">
        <a:lnSpc>
          <a:spcPct val="80000"/>
        </a:lnSpc>
        <a:spcBef>
          <a:spcPct val="0"/>
        </a:spcBef>
        <a:buNone/>
        <a:defRPr kumimoji="0" lang="en-US" sz="3600" b="1" i="0" u="none" strike="noStrike" kern="1200" cap="none" spc="0" normalizeH="0" baseline="0" dirty="0">
          <a:ln>
            <a:noFill/>
          </a:ln>
          <a:gradFill flip="none" rotWithShape="1">
            <a:gsLst>
              <a:gs pos="16000">
                <a:schemeClr val="tx2"/>
              </a:gs>
              <a:gs pos="100000">
                <a:srgbClr val="28A7DF"/>
              </a:gs>
            </a:gsLst>
            <a:lin ang="1800000" scaled="0"/>
            <a:tileRect/>
          </a:gradFill>
          <a:effectLst/>
          <a:uLnTx/>
          <a:uFillTx/>
          <a:latin typeface="微軟正黑體" pitchFamily="34" charset="-120"/>
          <a:ea typeface="微軟正黑體" pitchFamily="34" charset="-120"/>
          <a:cs typeface="Arial" pitchFamily="34" charset="0"/>
        </a:defRPr>
      </a:lvl1pPr>
    </p:titleStyle>
    <p:bodyStyle>
      <a:lvl1pPr marL="228600" indent="-228600" algn="l" defTabSz="914400" rtl="0" eaLnBrk="1" latinLnBrk="0" hangingPunct="1">
        <a:lnSpc>
          <a:spcPct val="95000"/>
        </a:lnSpc>
        <a:spcBef>
          <a:spcPts val="1440"/>
        </a:spcBef>
        <a:buClr>
          <a:srgbClr val="493B93"/>
        </a:buClr>
        <a:buSzPct val="90000"/>
        <a:buFont typeface="Arial" pitchFamily="34" charset="0"/>
        <a:buChar char="•"/>
        <a:tabLst/>
        <a:defRPr lang="en-US" sz="2200" kern="1200" dirty="0" smtClean="0">
          <a:solidFill>
            <a:srgbClr val="435153"/>
          </a:solidFill>
          <a:latin typeface="微軟正黑體" pitchFamily="34" charset="-120"/>
          <a:ea typeface="微軟正黑體" pitchFamily="34" charset="-120"/>
          <a:cs typeface="+mn-cs"/>
        </a:defRPr>
      </a:lvl1pPr>
      <a:lvl2pPr marL="406400" indent="0" algn="l" defTabSz="914400" rtl="0" eaLnBrk="1" latinLnBrk="0" hangingPunct="1">
        <a:lnSpc>
          <a:spcPct val="95000"/>
        </a:lnSpc>
        <a:spcBef>
          <a:spcPts val="840"/>
        </a:spcBef>
        <a:buClr>
          <a:schemeClr val="tx2"/>
        </a:buClr>
        <a:buFontTx/>
        <a:buNone/>
        <a:defRPr lang="en-US" sz="1800" kern="1200" dirty="0" smtClean="0">
          <a:solidFill>
            <a:srgbClr val="435153"/>
          </a:solidFill>
          <a:latin typeface="微軟正黑體" pitchFamily="34" charset="-120"/>
          <a:ea typeface="微軟正黑體" pitchFamily="34" charset="-120"/>
          <a:cs typeface="+mn-cs"/>
        </a:defRPr>
      </a:lvl2pPr>
      <a:lvl3pPr marL="571500" indent="-1588" algn="l" defTabSz="914400" rtl="0" eaLnBrk="1" latinLnBrk="0" hangingPunct="1">
        <a:lnSpc>
          <a:spcPct val="95000"/>
        </a:lnSpc>
        <a:spcBef>
          <a:spcPts val="840"/>
        </a:spcBef>
        <a:buFont typeface="Arial" pitchFamily="34" charset="0"/>
        <a:buNone/>
        <a:defRPr lang="en-US" sz="1600" kern="1200" dirty="0" smtClean="0">
          <a:solidFill>
            <a:srgbClr val="435153"/>
          </a:solidFill>
          <a:latin typeface="微軟正黑體" pitchFamily="34" charset="-120"/>
          <a:ea typeface="微軟正黑體" pitchFamily="34" charset="-120"/>
          <a:cs typeface="+mn-cs"/>
        </a:defRPr>
      </a:lvl3pPr>
      <a:lvl4pPr marL="688975" indent="0" algn="l" defTabSz="914400" rtl="0" eaLnBrk="1" latinLnBrk="0" hangingPunct="1">
        <a:lnSpc>
          <a:spcPct val="95000"/>
        </a:lnSpc>
        <a:spcBef>
          <a:spcPts val="840"/>
        </a:spcBef>
        <a:buFont typeface="Arial" pitchFamily="34" charset="0"/>
        <a:buNone/>
        <a:defRPr lang="en-US" sz="1400" kern="1200" dirty="0" smtClean="0">
          <a:solidFill>
            <a:srgbClr val="435153"/>
          </a:solidFill>
          <a:latin typeface="微軟正黑體" pitchFamily="34" charset="-120"/>
          <a:ea typeface="微軟正黑體" pitchFamily="34" charset="-120"/>
          <a:cs typeface="+mn-cs"/>
        </a:defRPr>
      </a:lvl4pPr>
      <a:lvl5pPr marL="801688" indent="0" algn="l" defTabSz="914400" rtl="0" eaLnBrk="1" latinLnBrk="0" hangingPunct="1">
        <a:lnSpc>
          <a:spcPct val="95000"/>
        </a:lnSpc>
        <a:spcBef>
          <a:spcPts val="840"/>
        </a:spcBef>
        <a:buFont typeface="Arial" pitchFamily="34" charset="0"/>
        <a:buNone/>
        <a:defRPr lang="en-US" sz="1400" kern="1200" dirty="0">
          <a:solidFill>
            <a:srgbClr val="435153"/>
          </a:solidFill>
          <a:latin typeface="微軟正黑體" pitchFamily="34" charset="-120"/>
          <a:ea typeface="微軟正黑體" pitchFamily="34" charset="-120"/>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1.xml"/><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3" Type="http://schemas.openxmlformats.org/officeDocument/2006/relationships/hyperlink" Target="http://www.cisco.com/go/clm" TargetMode="External"/><Relationship Id="rId2" Type="http://schemas.openxmlformats.org/officeDocument/2006/relationships/notesSlide" Target="../notesSlides/notesSlide12.xml"/><Relationship Id="rId1" Type="http://schemas.openxmlformats.org/officeDocument/2006/relationships/slideLayout" Target="../slideLayouts/slideLayout35.xml"/><Relationship Id="rId4" Type="http://schemas.openxmlformats.org/officeDocument/2006/relationships/hyperlink" Target="http://www.cisco.com/go/license"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36.xml"/><Relationship Id="rId4" Type="http://schemas.openxmlformats.org/officeDocument/2006/relationships/image" Target="../media/image1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Subtitle 2"/>
          <p:cNvSpPr>
            <a:spLocks noGrp="1"/>
          </p:cNvSpPr>
          <p:nvPr>
            <p:ph type="subTitle" idx="1"/>
          </p:nvPr>
        </p:nvSpPr>
        <p:spPr/>
        <p:txBody>
          <a:bodyPr/>
          <a:lstStyle/>
          <a:p>
            <a:pPr fontAlgn="base">
              <a:spcAft>
                <a:spcPct val="0"/>
              </a:spcAft>
              <a:buFont typeface="Arial" charset="0"/>
              <a:buNone/>
            </a:pPr>
            <a:r>
              <a:rPr altLang="zh-CN" smtClean="0">
                <a:solidFill>
                  <a:srgbClr val="FFFFFF"/>
                </a:solidFill>
                <a:ea typeface="黑体" pitchFamily="2" charset="-122"/>
                <a:cs typeface="Arial" charset="0"/>
              </a:rPr>
              <a:t>A. Peter Anderson</a:t>
            </a:r>
            <a:endParaRPr lang="zh-CN" altLang="en-US" smtClean="0">
              <a:ea typeface="黑体" pitchFamily="2" charset="-122"/>
              <a:cs typeface="Arial" charset="0"/>
            </a:endParaRPr>
          </a:p>
        </p:txBody>
      </p:sp>
      <p:sp>
        <p:nvSpPr>
          <p:cNvPr id="39938" name="Title 1"/>
          <p:cNvSpPr>
            <a:spLocks noGrp="1"/>
          </p:cNvSpPr>
          <p:nvPr>
            <p:ph type="ctrTitle"/>
          </p:nvPr>
        </p:nvSpPr>
        <p:spPr bwMode="auto">
          <a:xfrm>
            <a:off x="220663" y="1247775"/>
            <a:ext cx="8112125" cy="2127250"/>
          </a:xfrm>
        </p:spPr>
        <p:txBody>
          <a:bodyPr wrap="square" numCol="1" compatLnSpc="1">
            <a:prstTxWarp prst="textNoShape">
              <a:avLst/>
            </a:prstTxWarp>
          </a:bodyPr>
          <a:lstStyle/>
          <a:p>
            <a:r>
              <a:rPr lang="en-US" altLang="zh-CN" dirty="0" smtClean="0">
                <a:ea typeface="黑体" pitchFamily="2" charset="-122"/>
                <a:cs typeface="Arial" charset="0"/>
              </a:rPr>
              <a:t>IOS 15</a:t>
            </a:r>
            <a:r>
              <a:rPr lang="zh-TW" altLang="en-US" dirty="0" smtClean="0">
                <a:ea typeface="黑体" pitchFamily="2" charset="-122"/>
                <a:cs typeface="Arial" charset="0"/>
              </a:rPr>
              <a:t> 授權和流程</a:t>
            </a:r>
            <a:r>
              <a:rPr lang="zh-TW" altLang="en-US" dirty="0" smtClean="0">
                <a:ea typeface="黑体" pitchFamily="2" charset="-122"/>
                <a:cs typeface="Arial" charset="0"/>
              </a:rPr>
              <a:t>概述</a:t>
            </a:r>
            <a:r>
              <a:rPr lang="en-US" altLang="zh-TW" dirty="0" smtClean="0">
                <a:ea typeface="黑体" pitchFamily="2" charset="-122"/>
                <a:cs typeface="Arial" charset="0"/>
              </a:rPr>
              <a:t/>
            </a:r>
            <a:br>
              <a:rPr lang="en-US" altLang="zh-TW" dirty="0" smtClean="0">
                <a:ea typeface="黑体" pitchFamily="2" charset="-122"/>
                <a:cs typeface="Arial" charset="0"/>
              </a:rPr>
            </a:br>
            <a:r>
              <a:rPr lang="en-US" altLang="zh-TW" sz="3200" dirty="0"/>
              <a:t>Overview of IOS 15 Licensing and Process</a:t>
            </a:r>
            <a:endParaRPr lang="zh-CN" altLang="en-US" sz="3200" dirty="0" smtClean="0">
              <a:ea typeface="黑体" pitchFamily="2" charset="-122"/>
              <a:cs typeface="Arial" charset="0"/>
            </a:endParaRPr>
          </a:p>
        </p:txBody>
      </p:sp>
      <p:sp>
        <p:nvSpPr>
          <p:cNvPr id="39939" name="Text Placeholder 5"/>
          <p:cNvSpPr>
            <a:spLocks noGrp="1"/>
          </p:cNvSpPr>
          <p:nvPr>
            <p:ph type="body" sz="quarter" idx="10"/>
          </p:nvPr>
        </p:nvSpPr>
        <p:spPr/>
        <p:txBody>
          <a:bodyPr/>
          <a:lstStyle/>
          <a:p>
            <a:r>
              <a:rPr lang="en-US" altLang="zh-TW" dirty="0" smtClean="0"/>
              <a:t>Associate Professor</a:t>
            </a:r>
            <a:endParaRPr lang="en-US" altLang="zh-TW" dirty="0"/>
          </a:p>
        </p:txBody>
      </p:sp>
      <p:sp>
        <p:nvSpPr>
          <p:cNvPr id="39940" name="Text Placeholder 6"/>
          <p:cNvSpPr>
            <a:spLocks noGrp="1"/>
          </p:cNvSpPr>
          <p:nvPr>
            <p:ph type="body" sz="quarter" idx="11"/>
          </p:nvPr>
        </p:nvSpPr>
        <p:spPr/>
        <p:txBody>
          <a:bodyPr/>
          <a:lstStyle/>
          <a:p>
            <a:r>
              <a:rPr lang="en-US" altLang="zh-TW" dirty="0" smtClean="0"/>
              <a:t>August 4, 2013</a:t>
            </a:r>
            <a:endParaRPr lang="en-US" altLang="zh-TW" dirty="0"/>
          </a:p>
        </p:txBody>
      </p:sp>
    </p:spTree>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zh-TW" altLang="en-US" smtClean="0"/>
              <a:t>技術套件授權：資料</a:t>
            </a:r>
            <a:endParaRPr lang="zh-CN" altLang="en-US" dirty="0"/>
          </a:p>
        </p:txBody>
      </p:sp>
      <p:sp>
        <p:nvSpPr>
          <p:cNvPr id="58370" name="Content Placeholder 2"/>
          <p:cNvSpPr>
            <a:spLocks noGrp="1"/>
          </p:cNvSpPr>
          <p:nvPr>
            <p:ph idx="1"/>
          </p:nvPr>
        </p:nvSpPr>
        <p:spPr/>
        <p:txBody>
          <a:bodyPr/>
          <a:lstStyle/>
          <a:p>
            <a:r>
              <a:rPr lang="zh-TW" altLang="en-US" smtClean="0"/>
              <a:t>資料技術套件授權已啟動：</a:t>
            </a:r>
          </a:p>
          <a:p>
            <a:pPr lvl="1"/>
            <a:r>
              <a:rPr lang="zh-TW" altLang="en-US" smtClean="0"/>
              <a:t>附加軟體啟動功能授權</a:t>
            </a:r>
          </a:p>
          <a:p>
            <a:pPr lvl="2"/>
            <a:r>
              <a:rPr lang="en-US" altLang="zh-TW" smtClean="0"/>
              <a:t>SNA</a:t>
            </a:r>
            <a:r>
              <a:rPr lang="zh-TW" altLang="en-US" smtClean="0"/>
              <a:t>（系統網路架構）交換</a:t>
            </a:r>
            <a:endParaRPr lang="zh-TW" altLang="en-US" dirty="0"/>
          </a:p>
        </p:txBody>
      </p:sp>
      <p:pic>
        <p:nvPicPr>
          <p:cNvPr id="5" name="Picture 3" descr="Data_circle.png"/>
          <p:cNvPicPr>
            <a:picLocks noChangeAspect="1"/>
          </p:cNvPicPr>
          <p:nvPr/>
        </p:nvPicPr>
        <p:blipFill>
          <a:blip r:embed="rId3" cstate="print"/>
          <a:srcRect/>
          <a:stretch>
            <a:fillRect/>
          </a:stretch>
        </p:blipFill>
        <p:spPr bwMode="auto">
          <a:xfrm>
            <a:off x="4343400" y="2743200"/>
            <a:ext cx="4607236" cy="3200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zh-TW" altLang="en-US" smtClean="0"/>
              <a:t>技術套件授權：統一通信</a:t>
            </a:r>
            <a:endParaRPr lang="zh-CN" altLang="en-US" dirty="0"/>
          </a:p>
        </p:txBody>
      </p:sp>
      <p:sp>
        <p:nvSpPr>
          <p:cNvPr id="60418" name="Content Placeholder 2"/>
          <p:cNvSpPr>
            <a:spLocks noGrp="1"/>
          </p:cNvSpPr>
          <p:nvPr>
            <p:ph idx="1"/>
          </p:nvPr>
        </p:nvSpPr>
        <p:spPr/>
        <p:txBody>
          <a:bodyPr/>
          <a:lstStyle/>
          <a:p>
            <a:r>
              <a:rPr lang="zh-TW" altLang="en-US" dirty="0" smtClean="0"/>
              <a:t>統一通信技術套件授權已啟動：</a:t>
            </a:r>
          </a:p>
          <a:p>
            <a:pPr lvl="1"/>
            <a:r>
              <a:rPr lang="zh-TW" altLang="en-US" dirty="0" smtClean="0"/>
              <a:t>附加軟體啟動功能授權</a:t>
            </a:r>
          </a:p>
          <a:p>
            <a:pPr lvl="2"/>
            <a:r>
              <a:rPr lang="zh-TW" altLang="en-US" dirty="0" smtClean="0"/>
              <a:t>閘道管理員</a:t>
            </a:r>
          </a:p>
          <a:p>
            <a:pPr lvl="2"/>
            <a:r>
              <a:rPr lang="en-US" altLang="zh-TW" dirty="0" smtClean="0"/>
              <a:t>CUE</a:t>
            </a:r>
            <a:r>
              <a:rPr lang="zh-TW" altLang="en-US" dirty="0" smtClean="0"/>
              <a:t>（計數）</a:t>
            </a:r>
          </a:p>
          <a:p>
            <a:pPr lvl="1"/>
            <a:r>
              <a:rPr lang="zh-TW" altLang="en-US" dirty="0" smtClean="0"/>
              <a:t>附加功能使用權授權</a:t>
            </a:r>
          </a:p>
          <a:p>
            <a:pPr lvl="2"/>
            <a:r>
              <a:rPr lang="zh-TW" altLang="en-US" dirty="0" smtClean="0"/>
              <a:t>陸地移動無線通訊</a:t>
            </a:r>
          </a:p>
          <a:p>
            <a:pPr lvl="2"/>
            <a:r>
              <a:rPr lang="en-US" altLang="zh-TW" dirty="0" smtClean="0"/>
              <a:t>VXML</a:t>
            </a:r>
            <a:r>
              <a:rPr lang="zh-TW" altLang="en-US" dirty="0" smtClean="0"/>
              <a:t>閘道（計數）</a:t>
            </a:r>
          </a:p>
          <a:p>
            <a:pPr lvl="2"/>
            <a:r>
              <a:rPr lang="en-US" altLang="zh-TW" dirty="0" smtClean="0"/>
              <a:t>CME</a:t>
            </a:r>
            <a:r>
              <a:rPr lang="zh-TW" altLang="en-US" dirty="0" smtClean="0"/>
              <a:t>（計數）</a:t>
            </a:r>
          </a:p>
          <a:p>
            <a:pPr lvl="2"/>
            <a:r>
              <a:rPr lang="en-US" altLang="zh-TW" dirty="0" smtClean="0"/>
              <a:t>SRST</a:t>
            </a:r>
            <a:r>
              <a:rPr lang="zh-TW" altLang="en-US" dirty="0" smtClean="0"/>
              <a:t>（計數）</a:t>
            </a:r>
          </a:p>
          <a:p>
            <a:pPr lvl="2"/>
            <a:r>
              <a:rPr lang="en-US" altLang="zh-TW" dirty="0" smtClean="0"/>
              <a:t>CUBE</a:t>
            </a:r>
            <a:r>
              <a:rPr lang="zh-TW" altLang="en-US" dirty="0" smtClean="0"/>
              <a:t>（計數）</a:t>
            </a:r>
          </a:p>
          <a:p>
            <a:pPr lvl="2"/>
            <a:endParaRPr lang="zh-TW" altLang="en-US" dirty="0"/>
          </a:p>
        </p:txBody>
      </p:sp>
      <p:pic>
        <p:nvPicPr>
          <p:cNvPr id="7" name="Picture 3" descr="UC_circle.png"/>
          <p:cNvPicPr>
            <a:picLocks noChangeAspect="1"/>
          </p:cNvPicPr>
          <p:nvPr/>
        </p:nvPicPr>
        <p:blipFill>
          <a:blip r:embed="rId3" cstate="print"/>
          <a:srcRect/>
          <a:stretch>
            <a:fillRect/>
          </a:stretch>
        </p:blipFill>
        <p:spPr bwMode="auto">
          <a:xfrm>
            <a:off x="4343400" y="2743200"/>
            <a:ext cx="4608301" cy="3200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授權流程</a:t>
            </a:r>
            <a:endParaRPr lang="zh-CN" altLang="en-US" dirty="0"/>
          </a:p>
        </p:txBody>
      </p:sp>
      <p:sp>
        <p:nvSpPr>
          <p:cNvPr id="62466" name="Content Placeholder 2"/>
          <p:cNvSpPr>
            <a:spLocks noGrp="1"/>
          </p:cNvSpPr>
          <p:nvPr>
            <p:ph idx="1"/>
          </p:nvPr>
        </p:nvSpPr>
        <p:spPr/>
        <p:txBody>
          <a:bodyPr/>
          <a:lstStyle/>
          <a:p>
            <a:r>
              <a:rPr lang="zh-CN" altLang="en-US" dirty="0" smtClean="0"/>
              <a:t>第 </a:t>
            </a:r>
            <a:r>
              <a:rPr lang="en-US" altLang="zh-CN" dirty="0" smtClean="0"/>
              <a:t>1 </a:t>
            </a:r>
            <a:r>
              <a:rPr lang="zh-CN" altLang="en-US" dirty="0" smtClean="0"/>
              <a:t>步：購買要安裝的套裝軟體或功能</a:t>
            </a:r>
          </a:p>
          <a:p>
            <a:pPr lvl="1"/>
            <a:r>
              <a:rPr lang="zh-CN" altLang="en-US" dirty="0" smtClean="0"/>
              <a:t>付款後將獲得產品授權金鑰 </a:t>
            </a:r>
            <a:r>
              <a:rPr lang="en-US" altLang="zh-CN" dirty="0" smtClean="0"/>
              <a:t>(PAK)</a:t>
            </a:r>
          </a:p>
          <a:p>
            <a:pPr lvl="2"/>
            <a:r>
              <a:rPr lang="zh-CN" altLang="en-US" dirty="0" smtClean="0"/>
              <a:t>作為</a:t>
            </a:r>
            <a:r>
              <a:rPr lang="zh-TW" altLang="en-US" dirty="0" smtClean="0"/>
              <a:t>收據</a:t>
            </a:r>
            <a:endParaRPr lang="zh-CN" altLang="en-US" dirty="0" smtClean="0"/>
          </a:p>
          <a:p>
            <a:pPr lvl="2"/>
            <a:r>
              <a:rPr lang="zh-CN" altLang="en-US" dirty="0" smtClean="0"/>
              <a:t>用於獲取授權</a:t>
            </a:r>
          </a:p>
          <a:p>
            <a:r>
              <a:rPr lang="zh-CN" altLang="en-US" dirty="0" smtClean="0"/>
              <a:t>第 </a:t>
            </a:r>
            <a:r>
              <a:rPr lang="en-US" altLang="zh-CN" dirty="0" smtClean="0"/>
              <a:t>2 </a:t>
            </a:r>
            <a:r>
              <a:rPr lang="zh-CN" altLang="en-US" dirty="0" smtClean="0"/>
              <a:t>步：獲取授權檔案</a:t>
            </a:r>
          </a:p>
          <a:p>
            <a:pPr lvl="1"/>
            <a:r>
              <a:rPr lang="zh-CN" altLang="en-US" dirty="0" smtClean="0"/>
              <a:t>選項 </a:t>
            </a:r>
            <a:r>
              <a:rPr lang="en-US" altLang="zh-CN" dirty="0" smtClean="0"/>
              <a:t>1 - Cisco License Manager</a:t>
            </a:r>
            <a:r>
              <a:rPr lang="zh-TW" altLang="en-US" dirty="0" smtClean="0"/>
              <a:t>，</a:t>
            </a:r>
            <a:r>
              <a:rPr lang="zh-CN" altLang="en-US" dirty="0" smtClean="0"/>
              <a:t>免費軟體應用程式： </a:t>
            </a:r>
            <a:br>
              <a:rPr lang="zh-CN" altLang="en-US" dirty="0" smtClean="0"/>
            </a:br>
            <a:r>
              <a:rPr lang="en-US" altLang="zh-CN" dirty="0" smtClean="0">
                <a:hlinkClick r:id="rId3"/>
              </a:rPr>
              <a:t>http://www.cisco.com/go/clm</a:t>
            </a:r>
            <a:r>
              <a:rPr lang="zh-CN" altLang="en-US" dirty="0" smtClean="0"/>
              <a:t>。</a:t>
            </a:r>
          </a:p>
          <a:p>
            <a:pPr lvl="1"/>
            <a:r>
              <a:rPr lang="zh-CN" altLang="en-US" dirty="0" smtClean="0"/>
              <a:t>選項 </a:t>
            </a:r>
            <a:r>
              <a:rPr lang="en-US" altLang="zh-CN" dirty="0" smtClean="0"/>
              <a:t>2 - Cisco License Registration Portal</a:t>
            </a:r>
            <a:r>
              <a:rPr lang="zh-CN" altLang="en-US" dirty="0" smtClean="0"/>
              <a:t>：</a:t>
            </a:r>
            <a:r>
              <a:rPr lang="en-US" altLang="zh-CN" dirty="0" smtClean="0">
                <a:hlinkClick r:id="rId4"/>
              </a:rPr>
              <a:t>www.cisco.com/go/license</a:t>
            </a:r>
            <a:endParaRPr lang="en-US" altLang="zh-CN" dirty="0" smtClean="0"/>
          </a:p>
          <a:p>
            <a:pPr lvl="1"/>
            <a:r>
              <a:rPr lang="zh-CN" altLang="en-US" dirty="0" smtClean="0"/>
              <a:t>你將收到一封包含授權安裝資訊的電子郵件</a:t>
            </a:r>
          </a:p>
          <a:p>
            <a:r>
              <a:rPr lang="zh-CN" altLang="en-US" dirty="0" smtClean="0"/>
              <a:t>第 </a:t>
            </a:r>
            <a:r>
              <a:rPr lang="en-US" altLang="zh-CN" dirty="0" smtClean="0"/>
              <a:t>3 </a:t>
            </a:r>
            <a:r>
              <a:rPr lang="zh-CN" altLang="en-US" dirty="0" smtClean="0"/>
              <a:t>步：安裝授權</a:t>
            </a:r>
          </a:p>
          <a:p>
            <a:pPr lvl="1"/>
            <a:r>
              <a:rPr lang="zh-CN" altLang="en-US" dirty="0" smtClean="0"/>
              <a:t>將收到的授權檔案複製到設備上</a:t>
            </a:r>
            <a:r>
              <a:rPr lang="zh-TW" altLang="en-US" dirty="0" smtClean="0"/>
              <a:t>適當</a:t>
            </a:r>
            <a:r>
              <a:rPr lang="zh-CN" altLang="en-US" dirty="0" smtClean="0"/>
              <a:t>的檔案系統</a:t>
            </a:r>
            <a:endParaRPr lang="zh-CN" altLang="en-US"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02407" y="2576945"/>
            <a:ext cx="8588861" cy="1163714"/>
          </a:xfrm>
        </p:spPr>
        <p:txBody>
          <a:bodyPr/>
          <a:lstStyle/>
          <a:p>
            <a:pPr fontAlgn="auto">
              <a:spcAft>
                <a:spcPts val="0"/>
              </a:spcAft>
              <a:defRPr/>
            </a:pPr>
            <a:r>
              <a:rPr lang="zh-CN" altLang="en-US" dirty="0" smtClean="0">
                <a:latin typeface="黑体" pitchFamily="49" charset="-122"/>
                <a:ea typeface="黑体" pitchFamily="49" charset="-122"/>
              </a:rPr>
              <a:t>授權</a:t>
            </a:r>
            <a:r>
              <a:rPr lang="zh-CN" altLang="en-US" dirty="0" smtClean="0">
                <a:latin typeface="黑体" pitchFamily="49" charset="-122"/>
                <a:ea typeface="黑体" pitchFamily="49" charset="-122"/>
              </a:rPr>
              <a:t>簡介</a:t>
            </a:r>
            <a:r>
              <a:rPr lang="en-US" altLang="zh-CN" dirty="0" smtClean="0">
                <a:latin typeface="黑体" pitchFamily="49" charset="-122"/>
                <a:ea typeface="黑体" pitchFamily="49" charset="-122"/>
              </a:rPr>
              <a:t/>
            </a:r>
            <a:br>
              <a:rPr lang="en-US" altLang="zh-CN" dirty="0" smtClean="0">
                <a:latin typeface="黑体" pitchFamily="49" charset="-122"/>
                <a:ea typeface="黑体" pitchFamily="49" charset="-122"/>
              </a:rPr>
            </a:br>
            <a:r>
              <a:rPr lang="en-US" altLang="zh-TW" dirty="0"/>
              <a:t>Introduction to Licensing</a:t>
            </a:r>
            <a:endParaRPr lang="zh-CN" altLang="en-US" dirty="0">
              <a:latin typeface="黑体" pitchFamily="49" charset="-122"/>
              <a:ea typeface="黑体" pitchFamily="49" charset="-122"/>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29702" y="152815"/>
            <a:ext cx="8588861" cy="1355351"/>
          </a:xfrm>
        </p:spPr>
        <p:txBody>
          <a:bodyPr/>
          <a:lstStyle/>
          <a:p>
            <a:r>
              <a:rPr lang="en-US" altLang="zh-CN" dirty="0" smtClean="0"/>
              <a:t>ISR G2</a:t>
            </a:r>
            <a:r>
              <a:rPr lang="zh-TW" altLang="en-US" dirty="0" smtClean="0"/>
              <a:t>上的可用授權</a:t>
            </a:r>
            <a:r>
              <a:rPr lang="zh-TW" altLang="en-US" dirty="0" smtClean="0"/>
              <a:t>類型</a:t>
            </a:r>
            <a:r>
              <a:rPr lang="en-US" altLang="zh-TW" dirty="0"/>
              <a:t/>
            </a:r>
            <a:br>
              <a:rPr lang="en-US" altLang="zh-TW" dirty="0"/>
            </a:br>
            <a:r>
              <a:rPr lang="en-US" altLang="zh-TW" sz="3200" dirty="0"/>
              <a:t>Available License Types on ISR G2</a:t>
            </a:r>
            <a:endParaRPr lang="zh-CN" altLang="en-US" dirty="0"/>
          </a:p>
        </p:txBody>
      </p:sp>
      <p:sp>
        <p:nvSpPr>
          <p:cNvPr id="44034" name="Content Placeholder 2"/>
          <p:cNvSpPr>
            <a:spLocks noGrp="1"/>
          </p:cNvSpPr>
          <p:nvPr>
            <p:ph idx="1"/>
          </p:nvPr>
        </p:nvSpPr>
        <p:spPr>
          <a:xfrm>
            <a:off x="229702" y="1626919"/>
            <a:ext cx="8577072" cy="4678525"/>
          </a:xfrm>
        </p:spPr>
        <p:txBody>
          <a:bodyPr/>
          <a:lstStyle/>
          <a:p>
            <a:r>
              <a:rPr lang="zh-CN" altLang="en-US" b="1" dirty="0" smtClean="0">
                <a:solidFill>
                  <a:srgbClr val="FF0000"/>
                </a:solidFill>
              </a:rPr>
              <a:t>永久</a:t>
            </a:r>
            <a:r>
              <a:rPr lang="zh-CN" altLang="en-US" b="1" dirty="0" smtClean="0">
                <a:solidFill>
                  <a:srgbClr val="FF0000"/>
                </a:solidFill>
              </a:rPr>
              <a:t>授權</a:t>
            </a:r>
            <a:r>
              <a:rPr lang="en-US" altLang="zh-CN" b="1" dirty="0" smtClean="0">
                <a:solidFill>
                  <a:srgbClr val="FF0000"/>
                </a:solidFill>
              </a:rPr>
              <a:t>(</a:t>
            </a:r>
            <a:r>
              <a:rPr lang="en-US" altLang="zh-TW" dirty="0">
                <a:solidFill>
                  <a:srgbClr val="FF0000"/>
                </a:solidFill>
              </a:rPr>
              <a:t>Permanent </a:t>
            </a:r>
            <a:r>
              <a:rPr lang="en-US" altLang="zh-TW" dirty="0" smtClean="0">
                <a:solidFill>
                  <a:srgbClr val="FF0000"/>
                </a:solidFill>
              </a:rPr>
              <a:t>Licenses</a:t>
            </a:r>
            <a:r>
              <a:rPr lang="en-US" altLang="zh-CN" b="1" dirty="0" smtClean="0">
                <a:solidFill>
                  <a:srgbClr val="FF0000"/>
                </a:solidFill>
              </a:rPr>
              <a:t>)</a:t>
            </a:r>
            <a:endParaRPr lang="zh-CN" altLang="en-US" b="1" dirty="0" smtClean="0">
              <a:solidFill>
                <a:srgbClr val="FF0000"/>
              </a:solidFill>
            </a:endParaRPr>
          </a:p>
          <a:p>
            <a:r>
              <a:rPr lang="zh-CN" altLang="en-US" b="1" dirty="0" smtClean="0">
                <a:solidFill>
                  <a:srgbClr val="FF0000"/>
                </a:solidFill>
              </a:rPr>
              <a:t>評估</a:t>
            </a:r>
            <a:r>
              <a:rPr lang="zh-CN" altLang="en-US" b="1" dirty="0" smtClean="0">
                <a:solidFill>
                  <a:srgbClr val="FF0000"/>
                </a:solidFill>
              </a:rPr>
              <a:t>授權</a:t>
            </a:r>
            <a:r>
              <a:rPr lang="en-US" altLang="zh-CN" b="1" dirty="0" smtClean="0">
                <a:solidFill>
                  <a:srgbClr val="FF0000"/>
                </a:solidFill>
              </a:rPr>
              <a:t>(</a:t>
            </a:r>
            <a:r>
              <a:rPr lang="en-US" altLang="zh-TW" dirty="0">
                <a:solidFill>
                  <a:srgbClr val="FF0000"/>
                </a:solidFill>
              </a:rPr>
              <a:t>Evaluation </a:t>
            </a:r>
            <a:r>
              <a:rPr lang="en-US" altLang="zh-TW" dirty="0" smtClean="0">
                <a:solidFill>
                  <a:srgbClr val="FF0000"/>
                </a:solidFill>
              </a:rPr>
              <a:t>Licenses</a:t>
            </a:r>
            <a:r>
              <a:rPr lang="en-US" altLang="zh-CN" b="1" dirty="0" smtClean="0">
                <a:solidFill>
                  <a:srgbClr val="FF0000"/>
                </a:solidFill>
              </a:rPr>
              <a:t>)</a:t>
            </a:r>
            <a:endParaRPr lang="zh-CN" altLang="en-US" b="1" dirty="0" smtClean="0">
              <a:solidFill>
                <a:srgbClr val="FF0000"/>
              </a:solidFill>
            </a:endParaRPr>
          </a:p>
          <a:p>
            <a:r>
              <a:rPr lang="zh-TW" altLang="en-US" b="1" dirty="0" smtClean="0"/>
              <a:t>功能</a:t>
            </a:r>
            <a:r>
              <a:rPr lang="zh-TW" altLang="en-US" b="1" dirty="0" smtClean="0"/>
              <a:t>授權</a:t>
            </a:r>
            <a:r>
              <a:rPr lang="en-US" altLang="zh-TW" b="1" dirty="0" smtClean="0"/>
              <a:t>(</a:t>
            </a:r>
            <a:r>
              <a:rPr lang="en-US" altLang="zh-TW" dirty="0"/>
              <a:t>Feature Licenses</a:t>
            </a:r>
            <a:r>
              <a:rPr lang="en-US" altLang="zh-TW" b="1" dirty="0" smtClean="0"/>
              <a:t>)</a:t>
            </a:r>
            <a:r>
              <a:rPr lang="zh-TW" altLang="en-US" b="1" dirty="0" smtClean="0"/>
              <a:t>：</a:t>
            </a:r>
            <a:endParaRPr lang="zh-CN" altLang="en-US" b="1" dirty="0" smtClean="0"/>
          </a:p>
          <a:p>
            <a:pPr lvl="1"/>
            <a:r>
              <a:rPr lang="zh-TW" altLang="en-US" b="1" dirty="0" smtClean="0"/>
              <a:t>軟體啟動功能</a:t>
            </a:r>
            <a:r>
              <a:rPr lang="zh-TW" altLang="en-US" b="1" dirty="0" smtClean="0"/>
              <a:t>授權</a:t>
            </a:r>
            <a:r>
              <a:rPr lang="en-US" altLang="zh-TW" b="1" dirty="0" smtClean="0"/>
              <a:t>(</a:t>
            </a:r>
            <a:r>
              <a:rPr lang="en-US" altLang="zh-TW" dirty="0"/>
              <a:t>Software Activation Feature Licenses</a:t>
            </a:r>
            <a:r>
              <a:rPr lang="en-US" altLang="zh-TW" b="1" dirty="0" smtClean="0"/>
              <a:t>)</a:t>
            </a:r>
            <a:endParaRPr lang="zh-CN" altLang="en-US" b="1" dirty="0" smtClean="0"/>
          </a:p>
          <a:p>
            <a:pPr lvl="1"/>
            <a:r>
              <a:rPr lang="zh-TW" altLang="en-US" b="1" dirty="0" smtClean="0"/>
              <a:t>功能使用權</a:t>
            </a:r>
            <a:r>
              <a:rPr lang="zh-TW" altLang="en-US" b="1" dirty="0" smtClean="0"/>
              <a:t>授權</a:t>
            </a:r>
            <a:r>
              <a:rPr lang="en-US" altLang="zh-TW" b="1" dirty="0" smtClean="0"/>
              <a:t>(</a:t>
            </a:r>
            <a:r>
              <a:rPr lang="en-US" altLang="zh-TW" dirty="0"/>
              <a:t>Right to Use Feature Licenses</a:t>
            </a:r>
            <a:r>
              <a:rPr lang="en-US" altLang="zh-TW" b="1" dirty="0" smtClean="0"/>
              <a:t>)</a:t>
            </a:r>
            <a:endParaRPr lang="zh-CN" altLang="en-US" b="1" dirty="0" smtClean="0"/>
          </a:p>
          <a:p>
            <a:r>
              <a:rPr lang="zh-CN" altLang="en-US" b="1" dirty="0" smtClean="0"/>
              <a:t>訂閱</a:t>
            </a:r>
            <a:r>
              <a:rPr lang="zh-CN" altLang="en-US" b="1" dirty="0" smtClean="0"/>
              <a:t>授權</a:t>
            </a:r>
            <a:r>
              <a:rPr lang="en-US" altLang="zh-CN" b="1" dirty="0" smtClean="0"/>
              <a:t>(</a:t>
            </a:r>
            <a:r>
              <a:rPr lang="en-US" altLang="zh-TW" dirty="0"/>
              <a:t>Subscription Licenses</a:t>
            </a:r>
            <a:r>
              <a:rPr lang="en-US" altLang="zh-CN" b="1" dirty="0" smtClean="0"/>
              <a:t>)</a:t>
            </a:r>
            <a:endParaRPr lang="zh-CN" altLang="en-US" b="1" dirty="0" smtClean="0"/>
          </a:p>
          <a:p>
            <a:r>
              <a:rPr lang="zh-CN" altLang="en-US" b="1" dirty="0" smtClean="0"/>
              <a:t>計數</a:t>
            </a:r>
            <a:r>
              <a:rPr lang="zh-CN" altLang="en-US" b="1" dirty="0" smtClean="0"/>
              <a:t>授權</a:t>
            </a:r>
            <a:r>
              <a:rPr lang="en-US" altLang="zh-CN" b="1" dirty="0" smtClean="0"/>
              <a:t>(</a:t>
            </a:r>
            <a:r>
              <a:rPr lang="en-US" altLang="zh-TW" dirty="0"/>
              <a:t>Counted Licenses</a:t>
            </a:r>
            <a:r>
              <a:rPr lang="en-US" altLang="zh-CN" b="1" dirty="0" smtClean="0"/>
              <a:t>)</a:t>
            </a:r>
          </a:p>
          <a:p>
            <a:endParaRPr lang="en-US" altLang="zh-CN" sz="1400" b="1" dirty="0" smtClean="0"/>
          </a:p>
          <a:p>
            <a:r>
              <a:rPr lang="en-US" altLang="zh-CN" sz="1400" b="1" dirty="0" smtClean="0"/>
              <a:t>ISR </a:t>
            </a:r>
            <a:r>
              <a:rPr lang="en-US" altLang="zh-CN" sz="1400" b="1" dirty="0"/>
              <a:t>G1</a:t>
            </a:r>
            <a:r>
              <a:rPr lang="zh-CN" altLang="en-US" sz="1400" b="1" dirty="0"/>
              <a:t>包含的产品为</a:t>
            </a:r>
            <a:r>
              <a:rPr lang="en-US" altLang="zh-CN" sz="1400" b="1" dirty="0"/>
              <a:t>1800</a:t>
            </a:r>
            <a:r>
              <a:rPr lang="zh-CN" altLang="en-US" sz="1400" b="1" dirty="0"/>
              <a:t>、</a:t>
            </a:r>
            <a:r>
              <a:rPr lang="en-US" altLang="zh-CN" sz="1400" b="1" dirty="0"/>
              <a:t>2800</a:t>
            </a:r>
            <a:r>
              <a:rPr lang="zh-CN" altLang="en-US" sz="1400" b="1" dirty="0"/>
              <a:t>、</a:t>
            </a:r>
            <a:r>
              <a:rPr lang="en-US" altLang="zh-CN" sz="1400" b="1" dirty="0"/>
              <a:t>3800</a:t>
            </a:r>
            <a:r>
              <a:rPr lang="zh-CN" altLang="en-US" sz="1400" b="1" dirty="0"/>
              <a:t>三个系列。</a:t>
            </a:r>
          </a:p>
          <a:p>
            <a:r>
              <a:rPr lang="en-US" altLang="zh-CN" sz="1400" b="1" dirty="0" smtClean="0"/>
              <a:t>ISR </a:t>
            </a:r>
            <a:r>
              <a:rPr lang="en-US" altLang="zh-CN" sz="1400" b="1" dirty="0"/>
              <a:t>G1C</a:t>
            </a:r>
            <a:r>
              <a:rPr lang="zh-CN" altLang="en-US" sz="1400" b="1" dirty="0"/>
              <a:t>包含的产品为</a:t>
            </a:r>
            <a:r>
              <a:rPr lang="en-US" altLang="zh-CN" sz="1400" b="1" dirty="0"/>
              <a:t>1800C</a:t>
            </a:r>
            <a:r>
              <a:rPr lang="zh-CN" altLang="en-US" sz="1400" b="1" dirty="0"/>
              <a:t>、</a:t>
            </a:r>
            <a:r>
              <a:rPr lang="en-US" altLang="zh-CN" sz="1400" b="1" dirty="0"/>
              <a:t>2800C</a:t>
            </a:r>
            <a:r>
              <a:rPr lang="zh-CN" altLang="en-US" sz="1400" b="1" dirty="0"/>
              <a:t>、</a:t>
            </a:r>
            <a:r>
              <a:rPr lang="en-US" altLang="zh-CN" sz="1400" b="1" dirty="0"/>
              <a:t>3800C</a:t>
            </a:r>
            <a:r>
              <a:rPr lang="zh-CN" altLang="en-US" sz="1400" b="1" dirty="0"/>
              <a:t>三个系列。</a:t>
            </a:r>
          </a:p>
          <a:p>
            <a:r>
              <a:rPr lang="en-US" altLang="zh-CN" sz="1400" b="1" dirty="0" smtClean="0"/>
              <a:t>ISR </a:t>
            </a:r>
            <a:r>
              <a:rPr lang="en-US" altLang="zh-CN" sz="1400" b="1" dirty="0"/>
              <a:t>G2</a:t>
            </a:r>
            <a:r>
              <a:rPr lang="zh-CN" altLang="en-US" sz="1400" b="1" dirty="0"/>
              <a:t>包含的产品为</a:t>
            </a:r>
            <a:r>
              <a:rPr lang="en-US" altLang="zh-CN" sz="1400" b="1" dirty="0"/>
              <a:t>1900</a:t>
            </a:r>
            <a:r>
              <a:rPr lang="zh-CN" altLang="en-US" sz="1400" b="1" dirty="0"/>
              <a:t>、</a:t>
            </a:r>
            <a:r>
              <a:rPr lang="en-US" altLang="zh-CN" sz="1400" b="1" dirty="0"/>
              <a:t>2900</a:t>
            </a:r>
            <a:r>
              <a:rPr lang="zh-CN" altLang="en-US" sz="1400" b="1" dirty="0"/>
              <a:t>、</a:t>
            </a:r>
            <a:r>
              <a:rPr lang="en-US" altLang="zh-CN" sz="1400" b="1" dirty="0"/>
              <a:t>3900</a:t>
            </a:r>
            <a:r>
              <a:rPr lang="zh-CN" altLang="en-US" sz="1400" b="1" dirty="0"/>
              <a:t>三个系列。</a:t>
            </a:r>
            <a:endParaRPr lang="zh-CN" altLang="en-US" sz="1400" b="1" dirty="0"/>
          </a:p>
        </p:txBody>
      </p:sp>
      <p:pic>
        <p:nvPicPr>
          <p:cNvPr id="44035" name="Picture 3" descr="C:\Documents and Settings\Sukyi\Local Settings\Temporary Internet Files\Content.IE5\9LA4K4FN\MP900314130[1].jpg"/>
          <p:cNvPicPr>
            <a:picLocks noChangeAspect="1" noChangeArrowheads="1"/>
          </p:cNvPicPr>
          <p:nvPr/>
        </p:nvPicPr>
        <p:blipFill>
          <a:blip r:embed="rId3" cstate="print"/>
          <a:srcRect/>
          <a:stretch>
            <a:fillRect/>
          </a:stretch>
        </p:blipFill>
        <p:spPr bwMode="auto">
          <a:xfrm>
            <a:off x="5353050" y="4502150"/>
            <a:ext cx="3086100" cy="16446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什麼是永久</a:t>
            </a:r>
            <a:r>
              <a:rPr lang="zh-TW" altLang="en-US" dirty="0" smtClean="0"/>
              <a:t>授權</a:t>
            </a:r>
            <a:r>
              <a:rPr lang="en-US" altLang="zh-CN" b="1" dirty="0">
                <a:solidFill>
                  <a:srgbClr val="FF0000"/>
                </a:solidFill>
              </a:rPr>
              <a:t>(</a:t>
            </a:r>
            <a:r>
              <a:rPr lang="en-US" altLang="zh-TW" dirty="0">
                <a:solidFill>
                  <a:srgbClr val="FF0000"/>
                </a:solidFill>
              </a:rPr>
              <a:t>Permanent Licenses</a:t>
            </a:r>
            <a:r>
              <a:rPr lang="en-US" altLang="zh-CN" b="1" dirty="0" smtClean="0">
                <a:solidFill>
                  <a:srgbClr val="FF0000"/>
                </a:solidFill>
              </a:rPr>
              <a:t>)</a:t>
            </a:r>
            <a:r>
              <a:rPr lang="zh-TW" altLang="en-US" dirty="0" smtClean="0"/>
              <a:t>？</a:t>
            </a:r>
            <a:endParaRPr lang="zh-CN" altLang="en-US" dirty="0"/>
          </a:p>
        </p:txBody>
      </p:sp>
      <p:sp>
        <p:nvSpPr>
          <p:cNvPr id="46082" name="Text Placeholder 2"/>
          <p:cNvSpPr>
            <a:spLocks noGrp="1"/>
          </p:cNvSpPr>
          <p:nvPr>
            <p:ph type="body" sz="quarter" idx="1"/>
          </p:nvPr>
        </p:nvSpPr>
        <p:spPr/>
        <p:txBody>
          <a:bodyPr/>
          <a:lstStyle/>
          <a:p>
            <a:r>
              <a:rPr lang="zh-CN" altLang="en-US" dirty="0" smtClean="0"/>
              <a:t>永久授權</a:t>
            </a:r>
            <a:r>
              <a:rPr lang="zh-CN" altLang="en-US" b="1" dirty="0" smtClean="0"/>
              <a:t>永不過期</a:t>
            </a:r>
            <a:r>
              <a:rPr lang="zh-CN" altLang="en-US" dirty="0" smtClean="0"/>
              <a:t>。</a:t>
            </a:r>
          </a:p>
          <a:p>
            <a:r>
              <a:rPr lang="zh-TW" altLang="en-US" dirty="0" smtClean="0"/>
              <a:t>路由器安裝了永久授權之後，路由器就可以終身使用特定功能集，</a:t>
            </a:r>
            <a:r>
              <a:rPr lang="zh-CN" altLang="en-US" b="1" dirty="0" smtClean="0">
                <a:solidFill>
                  <a:srgbClr val="0070C0"/>
                </a:solidFill>
              </a:rPr>
              <a:t>即使</a:t>
            </a:r>
            <a:r>
              <a:rPr lang="zh-TW" altLang="en-US" b="1" dirty="0" smtClean="0">
                <a:solidFill>
                  <a:srgbClr val="0070C0"/>
                </a:solidFill>
              </a:rPr>
              <a:t>跨越</a:t>
            </a:r>
            <a:r>
              <a:rPr lang="zh-CN" altLang="en-US" b="1" dirty="0" smtClean="0">
                <a:solidFill>
                  <a:srgbClr val="0070C0"/>
                </a:solidFill>
              </a:rPr>
              <a:t>不同</a:t>
            </a:r>
            <a:r>
              <a:rPr lang="zh-TW" altLang="en-US" b="1" dirty="0" smtClean="0">
                <a:solidFill>
                  <a:srgbClr val="0070C0"/>
                </a:solidFill>
              </a:rPr>
              <a:t> </a:t>
            </a:r>
            <a:r>
              <a:rPr lang="en-US" altLang="zh-CN" b="1" dirty="0" smtClean="0">
                <a:solidFill>
                  <a:srgbClr val="0070C0"/>
                </a:solidFill>
              </a:rPr>
              <a:t>IOS</a:t>
            </a:r>
            <a:r>
              <a:rPr lang="zh-TW" altLang="en-US" b="1" dirty="0" smtClean="0">
                <a:solidFill>
                  <a:srgbClr val="0070C0"/>
                </a:solidFill>
              </a:rPr>
              <a:t> </a:t>
            </a:r>
            <a:r>
              <a:rPr lang="zh-CN" altLang="en-US" b="1" dirty="0" smtClean="0">
                <a:solidFill>
                  <a:srgbClr val="0070C0"/>
                </a:solidFill>
              </a:rPr>
              <a:t>版本</a:t>
            </a:r>
            <a:r>
              <a:rPr lang="zh-CN" altLang="en-US" dirty="0" smtClean="0"/>
              <a:t>。</a:t>
            </a:r>
            <a:r>
              <a:rPr lang="zh-CN" altLang="en-US" u="sng" dirty="0" smtClean="0"/>
              <a:t>例如</a:t>
            </a:r>
            <a:r>
              <a:rPr lang="zh-TW" altLang="en-US" dirty="0" smtClean="0"/>
              <a:t>，如果統一通信、安全和資料授權安裝到路由器上，該授權的後續功能仍將有效，即使路由器升級到新的 </a:t>
            </a:r>
            <a:r>
              <a:rPr lang="en-US" altLang="zh-CN" dirty="0" smtClean="0"/>
              <a:t>IOS</a:t>
            </a:r>
            <a:r>
              <a:rPr lang="zh-TW" altLang="en-US" dirty="0" smtClean="0"/>
              <a:t> </a:t>
            </a:r>
            <a:r>
              <a:rPr lang="zh-CN" altLang="en-US" dirty="0" smtClean="0"/>
              <a:t>版本。</a:t>
            </a:r>
          </a:p>
          <a:p>
            <a:r>
              <a:rPr lang="zh-TW" altLang="en-US" dirty="0" smtClean="0">
                <a:solidFill>
                  <a:srgbClr val="FF0000"/>
                </a:solidFill>
              </a:rPr>
              <a:t>永久授權是你為設備購買功能集時最常見的授權類型</a:t>
            </a:r>
            <a:r>
              <a:rPr lang="zh-TW" altLang="en-US" dirty="0" smtClean="0"/>
              <a:t>。</a:t>
            </a:r>
            <a:endParaRPr lang="zh-CN" altLang="en-US" dirty="0" smtClean="0"/>
          </a:p>
        </p:txBody>
      </p:sp>
      <p:pic>
        <p:nvPicPr>
          <p:cNvPr id="46083" name="Picture 3"/>
          <p:cNvPicPr>
            <a:picLocks noChangeAspect="1"/>
          </p:cNvPicPr>
          <p:nvPr/>
        </p:nvPicPr>
        <p:blipFill>
          <a:blip r:embed="rId3" cstate="print"/>
          <a:srcRect/>
          <a:stretch>
            <a:fillRect/>
          </a:stretch>
        </p:blipFill>
        <p:spPr bwMode="auto">
          <a:xfrm>
            <a:off x="6981825" y="4746625"/>
            <a:ext cx="1447800" cy="1447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什麼是評估</a:t>
            </a:r>
            <a:r>
              <a:rPr lang="zh-TW" altLang="en-US" dirty="0" smtClean="0"/>
              <a:t>授權</a:t>
            </a:r>
            <a:r>
              <a:rPr lang="en-US" altLang="zh-CN" b="1" dirty="0">
                <a:solidFill>
                  <a:srgbClr val="FF0000"/>
                </a:solidFill>
              </a:rPr>
              <a:t>(</a:t>
            </a:r>
            <a:r>
              <a:rPr lang="en-US" altLang="zh-TW" dirty="0">
                <a:solidFill>
                  <a:srgbClr val="FF0000"/>
                </a:solidFill>
              </a:rPr>
              <a:t>Evaluation Licenses</a:t>
            </a:r>
            <a:r>
              <a:rPr lang="en-US" altLang="zh-CN" b="1" dirty="0" smtClean="0">
                <a:solidFill>
                  <a:srgbClr val="FF0000"/>
                </a:solidFill>
              </a:rPr>
              <a:t>)</a:t>
            </a:r>
            <a:r>
              <a:rPr lang="zh-TW" altLang="en-US" dirty="0" smtClean="0"/>
              <a:t>？</a:t>
            </a:r>
            <a:endParaRPr lang="zh-CN" altLang="en-US" dirty="0"/>
          </a:p>
        </p:txBody>
      </p:sp>
      <p:sp>
        <p:nvSpPr>
          <p:cNvPr id="48130" name="Text Placeholder 2"/>
          <p:cNvSpPr>
            <a:spLocks noGrp="1"/>
          </p:cNvSpPr>
          <p:nvPr>
            <p:ph type="body" sz="quarter" idx="1"/>
          </p:nvPr>
        </p:nvSpPr>
        <p:spPr/>
        <p:txBody>
          <a:bodyPr/>
          <a:lstStyle/>
          <a:p>
            <a:r>
              <a:rPr lang="zh-TW" altLang="en-US" dirty="0" smtClean="0"/>
              <a:t>評估授權適用於</a:t>
            </a:r>
            <a:r>
              <a:rPr lang="zh-CN" altLang="en-US" b="1" dirty="0" smtClean="0"/>
              <a:t>有限時間</a:t>
            </a:r>
            <a:r>
              <a:rPr lang="zh-CN" altLang="en-US" dirty="0" smtClean="0"/>
              <a:t>。</a:t>
            </a:r>
          </a:p>
          <a:p>
            <a:r>
              <a:rPr lang="en-US" altLang="zh-CN" dirty="0" smtClean="0"/>
              <a:t>ISR G2</a:t>
            </a:r>
            <a:r>
              <a:rPr lang="zh-TW" altLang="en-US" dirty="0" smtClean="0"/>
              <a:t> 提供全套資料、統一通信和安全功能集的 </a:t>
            </a:r>
            <a:r>
              <a:rPr lang="en-US" altLang="zh-TW" dirty="0" smtClean="0">
                <a:solidFill>
                  <a:srgbClr val="FF0000"/>
                </a:solidFill>
              </a:rPr>
              <a:t>60</a:t>
            </a:r>
            <a:r>
              <a:rPr lang="zh-TW" altLang="en-US" dirty="0" smtClean="0">
                <a:solidFill>
                  <a:srgbClr val="FF0000"/>
                </a:solidFill>
              </a:rPr>
              <a:t> 天評估授權</a:t>
            </a:r>
            <a:r>
              <a:rPr lang="zh-TW" altLang="en-US" dirty="0" smtClean="0"/>
              <a:t>。</a:t>
            </a:r>
            <a:endParaRPr lang="zh-CN" altLang="en-US" dirty="0" smtClean="0"/>
          </a:p>
          <a:p>
            <a:r>
              <a:rPr lang="zh-TW" altLang="en-US" dirty="0" smtClean="0"/>
              <a:t>這些授權可以隨時啟動或停用，用於在決定是否轉換到永久授權前評估功能集。</a:t>
            </a:r>
            <a:endParaRPr lang="zh-CN" altLang="en-US" dirty="0" smtClean="0"/>
          </a:p>
          <a:p>
            <a:r>
              <a:rPr lang="zh-TW" altLang="en-US" dirty="0" smtClean="0"/>
              <a:t>還可以為用戶在升級到永久授權之前提供一定程度的靈活性。</a:t>
            </a:r>
            <a:endParaRPr lang="zh-CN" altLang="en-US" dirty="0" smtClean="0"/>
          </a:p>
          <a:p>
            <a:r>
              <a:rPr lang="zh-TW" altLang="en-US" dirty="0" smtClean="0"/>
              <a:t>評估授權的</a:t>
            </a:r>
            <a:r>
              <a:rPr lang="zh-TW" altLang="en-US" dirty="0" smtClean="0">
                <a:solidFill>
                  <a:srgbClr val="FF0000"/>
                </a:solidFill>
              </a:rPr>
              <a:t>有效時間限於 </a:t>
            </a:r>
            <a:r>
              <a:rPr lang="en-US" altLang="zh-TW" dirty="0" smtClean="0">
                <a:solidFill>
                  <a:srgbClr val="FF0000"/>
                </a:solidFill>
              </a:rPr>
              <a:t>60</a:t>
            </a:r>
            <a:r>
              <a:rPr lang="zh-TW" altLang="en-US" dirty="0" smtClean="0">
                <a:solidFill>
                  <a:srgbClr val="FF0000"/>
                </a:solidFill>
              </a:rPr>
              <a:t> 天</a:t>
            </a:r>
            <a:r>
              <a:rPr lang="zh-TW" altLang="en-US" dirty="0" smtClean="0"/>
              <a:t>的規定時間。</a:t>
            </a:r>
            <a:endParaRPr lang="zh-CN" altLang="en-US" dirty="0" smtClean="0"/>
          </a:p>
          <a:p>
            <a:r>
              <a:rPr lang="zh-TW" altLang="en-US" dirty="0" smtClean="0"/>
              <a:t>如果評估授權</a:t>
            </a:r>
            <a:r>
              <a:rPr lang="zh-TW" altLang="en-US" dirty="0" smtClean="0">
                <a:solidFill>
                  <a:srgbClr val="FF0000"/>
                </a:solidFill>
              </a:rPr>
              <a:t>過期</a:t>
            </a:r>
            <a:r>
              <a:rPr lang="zh-TW" altLang="en-US" dirty="0" smtClean="0"/>
              <a:t>，則</a:t>
            </a:r>
            <a:r>
              <a:rPr lang="zh-TW" altLang="en-US" dirty="0" smtClean="0">
                <a:solidFill>
                  <a:srgbClr val="FF0000"/>
                </a:solidFill>
              </a:rPr>
              <a:t>不可延伸</a:t>
            </a:r>
            <a:r>
              <a:rPr lang="zh-TW" altLang="en-US" dirty="0" smtClean="0"/>
              <a:t>。</a:t>
            </a:r>
            <a:endParaRPr lang="zh-CN" altLang="en-US" dirty="0" smtClean="0"/>
          </a:p>
        </p:txBody>
      </p:sp>
      <p:pic>
        <p:nvPicPr>
          <p:cNvPr id="48131" name="Picture 3"/>
          <p:cNvPicPr>
            <a:picLocks noChangeAspect="1"/>
          </p:cNvPicPr>
          <p:nvPr/>
        </p:nvPicPr>
        <p:blipFill>
          <a:blip r:embed="rId3" cstate="print"/>
          <a:srcRect/>
          <a:stretch>
            <a:fillRect/>
          </a:stretch>
        </p:blipFill>
        <p:spPr bwMode="auto">
          <a:xfrm>
            <a:off x="7724775" y="3273508"/>
            <a:ext cx="1143000" cy="1012825"/>
          </a:xfrm>
          <a:prstGeom prst="rect">
            <a:avLst/>
          </a:prstGeom>
          <a:noFill/>
          <a:ln w="9525">
            <a:noFill/>
            <a:miter lim="800000"/>
            <a:headEnd/>
            <a:tailEnd/>
          </a:ln>
        </p:spPr>
      </p:pic>
      <p:pic>
        <p:nvPicPr>
          <p:cNvPr id="48132" name="Picture 4"/>
          <p:cNvPicPr>
            <a:picLocks noChangeAspect="1"/>
          </p:cNvPicPr>
          <p:nvPr/>
        </p:nvPicPr>
        <p:blipFill>
          <a:blip r:embed="rId4" cstate="print"/>
          <a:srcRect/>
          <a:stretch>
            <a:fillRect/>
          </a:stretch>
        </p:blipFill>
        <p:spPr bwMode="auto">
          <a:xfrm>
            <a:off x="8099425" y="3962483"/>
            <a:ext cx="393700" cy="3937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什麼是功能</a:t>
            </a:r>
            <a:r>
              <a:rPr lang="zh-TW" altLang="en-US" dirty="0" smtClean="0"/>
              <a:t>授權</a:t>
            </a:r>
            <a:r>
              <a:rPr lang="en-US" altLang="zh-TW" b="1" dirty="0"/>
              <a:t>(</a:t>
            </a:r>
            <a:r>
              <a:rPr lang="en-US" altLang="zh-TW" dirty="0"/>
              <a:t>Feature Licenses</a:t>
            </a:r>
            <a:r>
              <a:rPr lang="en-US" altLang="zh-TW" b="1" dirty="0"/>
              <a:t>) </a:t>
            </a:r>
            <a:r>
              <a:rPr lang="zh-TW" altLang="en-US" dirty="0" smtClean="0"/>
              <a:t>？</a:t>
            </a:r>
            <a:endParaRPr lang="zh-CN" altLang="en-US" dirty="0"/>
          </a:p>
        </p:txBody>
      </p:sp>
      <p:sp>
        <p:nvSpPr>
          <p:cNvPr id="50178" name="Text Placeholder 2"/>
          <p:cNvSpPr>
            <a:spLocks noGrp="1"/>
          </p:cNvSpPr>
          <p:nvPr>
            <p:ph type="body" sz="quarter" idx="1"/>
          </p:nvPr>
        </p:nvSpPr>
        <p:spPr>
          <a:xfrm>
            <a:off x="229702" y="1079501"/>
            <a:ext cx="8577072" cy="2931503"/>
          </a:xfrm>
        </p:spPr>
        <p:txBody>
          <a:bodyPr/>
          <a:lstStyle/>
          <a:p>
            <a:r>
              <a:rPr lang="zh-TW" altLang="en-US" dirty="0" smtClean="0"/>
              <a:t>軟體啟動功能授權</a:t>
            </a:r>
            <a:endParaRPr lang="zh-CN" altLang="en-US" dirty="0" smtClean="0"/>
          </a:p>
          <a:p>
            <a:pPr lvl="1"/>
            <a:r>
              <a:rPr lang="zh-TW" altLang="en-US" dirty="0" smtClean="0"/>
              <a:t>通常是一個或多個技術套件授權的升級（</a:t>
            </a:r>
            <a:r>
              <a:rPr lang="zh-CN" altLang="en-US" b="1" dirty="0" smtClean="0"/>
              <a:t>資料</a:t>
            </a:r>
            <a:r>
              <a:rPr lang="zh-CN" altLang="en-US" dirty="0" smtClean="0"/>
              <a:t>、</a:t>
            </a:r>
            <a:r>
              <a:rPr lang="zh-CN" altLang="en-US" b="1" dirty="0" smtClean="0"/>
              <a:t>統一通信</a:t>
            </a:r>
            <a:r>
              <a:rPr lang="zh-CN" altLang="en-US" dirty="0" smtClean="0"/>
              <a:t>或</a:t>
            </a:r>
            <a:r>
              <a:rPr lang="zh-CN" altLang="en-US" b="1" dirty="0" smtClean="0"/>
              <a:t>安全</a:t>
            </a:r>
            <a:r>
              <a:rPr lang="zh-CN" altLang="en-US" dirty="0" smtClean="0"/>
              <a:t>）</a:t>
            </a:r>
          </a:p>
          <a:p>
            <a:pPr lvl="1"/>
            <a:r>
              <a:rPr lang="zh-TW" altLang="en-US" dirty="0" smtClean="0"/>
              <a:t>可以隨新的路由器一起提供或在以後升級。</a:t>
            </a:r>
            <a:endParaRPr lang="zh-CN" altLang="en-US" dirty="0" smtClean="0"/>
          </a:p>
          <a:p>
            <a:pPr lvl="1"/>
            <a:r>
              <a:rPr lang="zh-CN" altLang="en-US" dirty="0" smtClean="0"/>
              <a:t>授權透過</a:t>
            </a:r>
            <a:r>
              <a:rPr lang="zh-TW" altLang="en-US" u="sng" dirty="0" smtClean="0"/>
              <a:t>思科軟體授權架構</a:t>
            </a:r>
            <a:r>
              <a:rPr lang="zh-CN" altLang="en-US" dirty="0" smtClean="0"/>
              <a:t>實施</a:t>
            </a:r>
          </a:p>
          <a:p>
            <a:r>
              <a:rPr lang="zh-TW" altLang="en-US" dirty="0" smtClean="0"/>
              <a:t>功能使用權授權</a:t>
            </a:r>
            <a:endParaRPr lang="zh-CN" altLang="en-US" dirty="0" smtClean="0"/>
          </a:p>
          <a:p>
            <a:pPr lvl="1"/>
            <a:r>
              <a:rPr lang="zh-TW" altLang="en-US" dirty="0" smtClean="0"/>
              <a:t>不需要軟體啟動（榮譽制度）</a:t>
            </a:r>
            <a:endParaRPr lang="zh-CN" altLang="en-US" dirty="0" smtClean="0"/>
          </a:p>
          <a:p>
            <a:pPr lvl="1"/>
            <a:r>
              <a:rPr lang="zh-TW" altLang="en-US" dirty="0" smtClean="0"/>
              <a:t>可以隨新的路由器一起訂購或在以後升級。</a:t>
            </a:r>
            <a:endParaRPr lang="zh-CN" altLang="en-US" dirty="0" smtClean="0"/>
          </a:p>
        </p:txBody>
      </p:sp>
      <p:sp>
        <p:nvSpPr>
          <p:cNvPr id="3" name="矩形 2"/>
          <p:cNvSpPr/>
          <p:nvPr/>
        </p:nvSpPr>
        <p:spPr>
          <a:xfrm>
            <a:off x="754073" y="4011004"/>
            <a:ext cx="4981699" cy="2308324"/>
          </a:xfrm>
          <a:prstGeom prst="rect">
            <a:avLst/>
          </a:prstGeom>
        </p:spPr>
        <p:txBody>
          <a:bodyPr wrap="square">
            <a:spAutoFit/>
          </a:bodyPr>
          <a:lstStyle/>
          <a:p>
            <a:r>
              <a:rPr lang="zh-TW" altLang="en-US" b="1" dirty="0"/>
              <a:t>軟體啟動功能授權</a:t>
            </a:r>
            <a:r>
              <a:rPr lang="zh-TW" altLang="en-US" dirty="0"/>
              <a:t>：</a:t>
            </a:r>
          </a:p>
          <a:p>
            <a:pPr marL="285750" indent="-285750">
              <a:buFont typeface="Arial" panose="020B0604020202020204" pitchFamily="34" charset="0"/>
              <a:buChar char="•"/>
            </a:pPr>
            <a:r>
              <a:rPr lang="zh-TW" altLang="en-US" dirty="0"/>
              <a:t>技術套件：</a:t>
            </a:r>
            <a:r>
              <a:rPr lang="en-US" altLang="zh-TW" dirty="0" err="1"/>
              <a:t>IPBase</a:t>
            </a:r>
            <a:r>
              <a:rPr lang="zh-TW" altLang="en-US" dirty="0"/>
              <a:t>、安全、資料、統一通信</a:t>
            </a:r>
          </a:p>
          <a:p>
            <a:pPr marL="285750" indent="-285750">
              <a:buFont typeface="Arial" panose="020B0604020202020204" pitchFamily="34" charset="0"/>
              <a:buChar char="•"/>
            </a:pPr>
            <a:r>
              <a:rPr lang="zh-TW" altLang="en-US" dirty="0"/>
              <a:t>入侵防禦（訂閱）</a:t>
            </a:r>
          </a:p>
          <a:p>
            <a:pPr marL="285750" indent="-285750">
              <a:buFont typeface="Arial" panose="020B0604020202020204" pitchFamily="34" charset="0"/>
              <a:buChar char="•"/>
            </a:pPr>
            <a:r>
              <a:rPr lang="zh-TW" altLang="en-US" dirty="0"/>
              <a:t>內容過濾（訂閱）</a:t>
            </a:r>
          </a:p>
          <a:p>
            <a:pPr marL="285750" indent="-285750">
              <a:buFont typeface="Arial" panose="020B0604020202020204" pitchFamily="34" charset="0"/>
              <a:buChar char="•"/>
            </a:pPr>
            <a:r>
              <a:rPr lang="en-US" altLang="zh-TW" dirty="0"/>
              <a:t>SSLVPN</a:t>
            </a:r>
            <a:r>
              <a:rPr lang="zh-TW" altLang="en-US" dirty="0"/>
              <a:t>（計數）</a:t>
            </a:r>
          </a:p>
          <a:p>
            <a:pPr marL="285750" indent="-285750">
              <a:buFont typeface="Arial" panose="020B0604020202020204" pitchFamily="34" charset="0"/>
              <a:buChar char="•"/>
            </a:pPr>
            <a:r>
              <a:rPr lang="en-US" altLang="zh-TW" dirty="0"/>
              <a:t>SNA </a:t>
            </a:r>
            <a:r>
              <a:rPr lang="zh-TW" altLang="en-US" dirty="0"/>
              <a:t>交換</a:t>
            </a:r>
          </a:p>
          <a:p>
            <a:pPr marL="285750" indent="-285750">
              <a:buFont typeface="Arial" panose="020B0604020202020204" pitchFamily="34" charset="0"/>
              <a:buChar char="•"/>
            </a:pPr>
            <a:r>
              <a:rPr lang="zh-TW" altLang="en-US" dirty="0"/>
              <a:t>閘道管理員</a:t>
            </a:r>
          </a:p>
          <a:p>
            <a:pPr marL="285750" indent="-285750">
              <a:buFont typeface="Arial" panose="020B0604020202020204" pitchFamily="34" charset="0"/>
              <a:buChar char="•"/>
            </a:pPr>
            <a:r>
              <a:rPr lang="en-US" altLang="zh-TW" dirty="0"/>
              <a:t>CUE</a:t>
            </a:r>
            <a:r>
              <a:rPr lang="zh-TW" altLang="en-US" dirty="0"/>
              <a:t>（計數）</a:t>
            </a:r>
          </a:p>
        </p:txBody>
      </p:sp>
      <p:sp>
        <p:nvSpPr>
          <p:cNvPr id="4" name="矩形 3"/>
          <p:cNvSpPr/>
          <p:nvPr/>
        </p:nvSpPr>
        <p:spPr>
          <a:xfrm>
            <a:off x="5896090" y="4011004"/>
            <a:ext cx="2392878" cy="1754326"/>
          </a:xfrm>
          <a:prstGeom prst="rect">
            <a:avLst/>
          </a:prstGeom>
        </p:spPr>
        <p:txBody>
          <a:bodyPr wrap="square">
            <a:spAutoFit/>
          </a:bodyPr>
          <a:lstStyle/>
          <a:p>
            <a:r>
              <a:rPr lang="zh-TW" altLang="en-US" b="1" dirty="0"/>
              <a:t>功能使用權授權：</a:t>
            </a:r>
          </a:p>
          <a:p>
            <a:pPr marL="285750" indent="-285750">
              <a:buFont typeface="Arial" panose="020B0604020202020204" pitchFamily="34" charset="0"/>
              <a:buChar char="•"/>
            </a:pPr>
            <a:r>
              <a:rPr lang="zh-TW" altLang="en-US" dirty="0"/>
              <a:t>陸地移動無線通訊</a:t>
            </a:r>
          </a:p>
          <a:p>
            <a:pPr marL="285750" indent="-285750">
              <a:buFont typeface="Arial" panose="020B0604020202020204" pitchFamily="34" charset="0"/>
              <a:buChar char="•"/>
            </a:pPr>
            <a:r>
              <a:rPr lang="en-US" altLang="zh-TW" dirty="0"/>
              <a:t>VXML </a:t>
            </a:r>
            <a:r>
              <a:rPr lang="zh-TW" altLang="en-US" dirty="0"/>
              <a:t>閘道（計數）</a:t>
            </a:r>
          </a:p>
          <a:p>
            <a:pPr marL="285750" indent="-285750">
              <a:buFont typeface="Arial" panose="020B0604020202020204" pitchFamily="34" charset="0"/>
              <a:buChar char="•"/>
            </a:pPr>
            <a:r>
              <a:rPr lang="en-US" altLang="zh-TW" dirty="0"/>
              <a:t>CME</a:t>
            </a:r>
            <a:r>
              <a:rPr lang="zh-TW" altLang="en-US" dirty="0"/>
              <a:t>（計數）</a:t>
            </a:r>
          </a:p>
          <a:p>
            <a:pPr marL="285750" indent="-285750">
              <a:buFont typeface="Arial" panose="020B0604020202020204" pitchFamily="34" charset="0"/>
              <a:buChar char="•"/>
            </a:pPr>
            <a:r>
              <a:rPr lang="en-US" altLang="zh-TW" dirty="0"/>
              <a:t>SRST</a:t>
            </a:r>
            <a:r>
              <a:rPr lang="zh-TW" altLang="en-US" dirty="0"/>
              <a:t>（計數）</a:t>
            </a:r>
          </a:p>
          <a:p>
            <a:pPr marL="285750" indent="-285750">
              <a:buFont typeface="Arial" panose="020B0604020202020204" pitchFamily="34" charset="0"/>
              <a:buChar char="•"/>
            </a:pPr>
            <a:r>
              <a:rPr lang="en-US" altLang="zh-TW" dirty="0"/>
              <a:t>CUBE</a:t>
            </a:r>
            <a:r>
              <a:rPr lang="zh-TW" altLang="en-US" dirty="0"/>
              <a:t>（計數）</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dirty="0" smtClean="0"/>
              <a:t>什麼是</a:t>
            </a:r>
            <a:r>
              <a:rPr lang="zh-TW" altLang="en-US" dirty="0" smtClean="0"/>
              <a:t>訂閱</a:t>
            </a:r>
            <a:r>
              <a:rPr lang="en-US" altLang="zh-TW" dirty="0" smtClean="0"/>
              <a:t>(</a:t>
            </a:r>
            <a:r>
              <a:rPr lang="en-US" altLang="zh-TW" sz="2400" spc="-100" dirty="0">
                <a:gradFill>
                  <a:gsLst>
                    <a:gs pos="0">
                      <a:schemeClr val="tx1"/>
                    </a:gs>
                    <a:gs pos="44000">
                      <a:srgbClr val="01BBBB"/>
                    </a:gs>
                    <a:gs pos="100000">
                      <a:schemeClr val="accent4"/>
                    </a:gs>
                  </a:gsLst>
                  <a:lin ang="4800000" scaled="0"/>
                </a:gradFill>
              </a:rPr>
              <a:t>Subscription</a:t>
            </a:r>
            <a:r>
              <a:rPr lang="en-US" altLang="zh-TW" dirty="0" smtClean="0"/>
              <a:t>)</a:t>
            </a:r>
            <a:r>
              <a:rPr lang="zh-TW" altLang="en-US" dirty="0" smtClean="0"/>
              <a:t>和計數</a:t>
            </a:r>
            <a:r>
              <a:rPr lang="en-US" altLang="zh-TW" dirty="0" smtClean="0"/>
              <a:t>(</a:t>
            </a:r>
            <a:r>
              <a:rPr lang="en-US" altLang="zh-TW" sz="2400" spc="-100" dirty="0">
                <a:gradFill>
                  <a:gsLst>
                    <a:gs pos="0">
                      <a:schemeClr val="tx1"/>
                    </a:gs>
                    <a:gs pos="44000">
                      <a:srgbClr val="01BBBB"/>
                    </a:gs>
                    <a:gs pos="100000">
                      <a:schemeClr val="accent4"/>
                    </a:gs>
                  </a:gsLst>
                  <a:lin ang="4800000" scaled="0"/>
                </a:gradFill>
              </a:rPr>
              <a:t>Counted</a:t>
            </a:r>
            <a:r>
              <a:rPr lang="en-US" altLang="zh-TW" dirty="0" smtClean="0"/>
              <a:t>)</a:t>
            </a:r>
            <a:r>
              <a:rPr lang="zh-TW" altLang="en-US" dirty="0" smtClean="0"/>
              <a:t>授權</a:t>
            </a:r>
            <a:r>
              <a:rPr lang="zh-TW" altLang="en-US" dirty="0" smtClean="0"/>
              <a:t>？</a:t>
            </a:r>
            <a:endParaRPr lang="zh-CN" altLang="en-US" dirty="0"/>
          </a:p>
        </p:txBody>
      </p:sp>
      <p:sp>
        <p:nvSpPr>
          <p:cNvPr id="52226" name="Content Placeholder 2"/>
          <p:cNvSpPr>
            <a:spLocks noGrp="1"/>
          </p:cNvSpPr>
          <p:nvPr>
            <p:ph idx="1"/>
          </p:nvPr>
        </p:nvSpPr>
        <p:spPr/>
        <p:txBody>
          <a:bodyPr/>
          <a:lstStyle/>
          <a:p>
            <a:r>
              <a:rPr lang="zh-TW" altLang="en-US" dirty="0" smtClean="0"/>
              <a:t>可能是軟體啟動</a:t>
            </a:r>
            <a:r>
              <a:rPr lang="zh-TW" altLang="en-US" dirty="0"/>
              <a:t>功能授權</a:t>
            </a:r>
            <a:r>
              <a:rPr lang="zh-TW" altLang="en-US" dirty="0" smtClean="0"/>
              <a:t>或功能使用權授權</a:t>
            </a:r>
          </a:p>
          <a:p>
            <a:r>
              <a:rPr lang="zh-TW" altLang="en-US" dirty="0" smtClean="0"/>
              <a:t>訂閱授權</a:t>
            </a:r>
          </a:p>
          <a:p>
            <a:pPr lvl="1"/>
            <a:r>
              <a:rPr lang="zh-TW" altLang="en-US" dirty="0" smtClean="0"/>
              <a:t>基於時間的授權</a:t>
            </a:r>
          </a:p>
          <a:p>
            <a:pPr lvl="1"/>
            <a:r>
              <a:rPr lang="zh-TW" altLang="en-US" dirty="0" smtClean="0"/>
              <a:t>軟體啟動功能授權 </a:t>
            </a:r>
            <a:r>
              <a:rPr lang="en-US" altLang="zh-TW" dirty="0" smtClean="0"/>
              <a:t>- </a:t>
            </a:r>
            <a:r>
              <a:rPr lang="zh-TW" altLang="en-US" dirty="0" smtClean="0"/>
              <a:t>入侵防禦、內容過濾</a:t>
            </a:r>
          </a:p>
          <a:p>
            <a:r>
              <a:rPr lang="zh-TW" altLang="en-US" dirty="0" smtClean="0"/>
              <a:t>計數授權</a:t>
            </a:r>
          </a:p>
          <a:p>
            <a:pPr lvl="1"/>
            <a:r>
              <a:rPr lang="zh-TW" altLang="en-US" dirty="0" smtClean="0"/>
              <a:t>支援一定數量的用戶</a:t>
            </a:r>
          </a:p>
          <a:p>
            <a:pPr lvl="1"/>
            <a:r>
              <a:rPr lang="zh-TW" altLang="en-US" dirty="0" smtClean="0"/>
              <a:t>軟體啟動功能授權</a:t>
            </a:r>
            <a:r>
              <a:rPr lang="en-US" altLang="zh-TW" dirty="0" smtClean="0"/>
              <a:t>- SSLVPN</a:t>
            </a:r>
            <a:r>
              <a:rPr lang="zh-TW" altLang="en-US" dirty="0" smtClean="0"/>
              <a:t>、</a:t>
            </a:r>
            <a:r>
              <a:rPr lang="en-US" altLang="zh-TW" dirty="0" smtClean="0"/>
              <a:t>CUE</a:t>
            </a:r>
          </a:p>
          <a:p>
            <a:pPr lvl="1"/>
            <a:r>
              <a:rPr lang="zh-TW" altLang="en-US" dirty="0" smtClean="0"/>
              <a:t>功能使用權授權</a:t>
            </a:r>
            <a:r>
              <a:rPr lang="en-US" altLang="zh-TW" dirty="0" smtClean="0"/>
              <a:t>- VXML</a:t>
            </a:r>
            <a:r>
              <a:rPr lang="zh-TW" altLang="en-US" dirty="0" smtClean="0"/>
              <a:t>、</a:t>
            </a:r>
            <a:r>
              <a:rPr lang="en-US" altLang="zh-TW" dirty="0" smtClean="0"/>
              <a:t>CME</a:t>
            </a:r>
            <a:r>
              <a:rPr lang="zh-TW" altLang="en-US" dirty="0" smtClean="0"/>
              <a:t>、</a:t>
            </a:r>
            <a:r>
              <a:rPr lang="en-US" altLang="zh-TW" dirty="0" smtClean="0"/>
              <a:t>SRST</a:t>
            </a:r>
            <a:r>
              <a:rPr lang="zh-TW" altLang="en-US" dirty="0" smtClean="0"/>
              <a:t>、</a:t>
            </a:r>
            <a:r>
              <a:rPr lang="en-US" altLang="zh-TW" dirty="0" smtClean="0"/>
              <a:t>CUBE</a:t>
            </a:r>
            <a:endParaRPr lang="zh-TW" altLang="en-US" dirty="0" smtClean="0"/>
          </a:p>
          <a:p>
            <a:endParaRPr lang="zh-TW"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zh-TW" altLang="en-US" smtClean="0"/>
              <a:t>技術套件授權</a:t>
            </a:r>
            <a:endParaRPr lang="zh-CN" altLang="en-US" dirty="0"/>
          </a:p>
        </p:txBody>
      </p:sp>
      <p:sp>
        <p:nvSpPr>
          <p:cNvPr id="54274" name="Content Placeholder 5"/>
          <p:cNvSpPr>
            <a:spLocks noGrp="1"/>
          </p:cNvSpPr>
          <p:nvPr>
            <p:ph idx="1"/>
          </p:nvPr>
        </p:nvSpPr>
        <p:spPr/>
        <p:txBody>
          <a:bodyPr/>
          <a:lstStyle/>
          <a:p>
            <a:r>
              <a:rPr lang="zh-TW" altLang="en-US" smtClean="0"/>
              <a:t>技術套件授權（永久</a:t>
            </a:r>
            <a:r>
              <a:rPr lang="en-US" altLang="zh-TW" smtClean="0"/>
              <a:t>/</a:t>
            </a:r>
            <a:r>
              <a:rPr lang="zh-TW" altLang="en-US" smtClean="0"/>
              <a:t>評估）</a:t>
            </a:r>
          </a:p>
          <a:p>
            <a:pPr lvl="1"/>
            <a:r>
              <a:rPr lang="en-US" altLang="zh-TW" smtClean="0"/>
              <a:t>IP Base</a:t>
            </a:r>
            <a:r>
              <a:rPr lang="zh-TW" altLang="en-US" smtClean="0"/>
              <a:t>（僅永久）</a:t>
            </a:r>
          </a:p>
          <a:p>
            <a:pPr lvl="1"/>
            <a:r>
              <a:rPr lang="zh-TW" altLang="en-US" smtClean="0"/>
              <a:t>安全</a:t>
            </a:r>
          </a:p>
          <a:p>
            <a:pPr lvl="1"/>
            <a:r>
              <a:rPr lang="zh-TW" altLang="en-US" smtClean="0"/>
              <a:t>資料</a:t>
            </a:r>
          </a:p>
          <a:p>
            <a:pPr lvl="1"/>
            <a:r>
              <a:rPr lang="zh-TW" altLang="en-US" smtClean="0"/>
              <a:t>統一通信</a:t>
            </a:r>
            <a:endParaRPr lang="zh-TW" altLang="en-US" dirty="0"/>
          </a:p>
        </p:txBody>
      </p:sp>
      <p:pic>
        <p:nvPicPr>
          <p:cNvPr id="7" name="Picture 6" descr="universal_circle.png"/>
          <p:cNvPicPr>
            <a:picLocks noChangeAspect="1"/>
          </p:cNvPicPr>
          <p:nvPr/>
        </p:nvPicPr>
        <p:blipFill>
          <a:blip r:embed="rId3" cstate="print"/>
          <a:stretch>
            <a:fillRect/>
          </a:stretch>
        </p:blipFill>
        <p:spPr bwMode="auto">
          <a:xfrm>
            <a:off x="4562476" y="2105025"/>
            <a:ext cx="4191000" cy="4191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1"/>
          <p:cNvSpPr>
            <a:spLocks noGrp="1"/>
          </p:cNvSpPr>
          <p:nvPr>
            <p:ph type="title"/>
          </p:nvPr>
        </p:nvSpPr>
        <p:spPr/>
        <p:txBody>
          <a:bodyPr/>
          <a:lstStyle/>
          <a:p>
            <a:r>
              <a:rPr lang="zh-TW" altLang="en-US" smtClean="0"/>
              <a:t>技術套件授權：安全</a:t>
            </a:r>
            <a:endParaRPr lang="zh-CN" altLang="en-US" dirty="0"/>
          </a:p>
        </p:txBody>
      </p:sp>
      <p:sp>
        <p:nvSpPr>
          <p:cNvPr id="56323" name="Content Placeholder 2"/>
          <p:cNvSpPr>
            <a:spLocks noGrp="1"/>
          </p:cNvSpPr>
          <p:nvPr>
            <p:ph idx="1"/>
          </p:nvPr>
        </p:nvSpPr>
        <p:spPr/>
        <p:txBody>
          <a:bodyPr/>
          <a:lstStyle/>
          <a:p>
            <a:r>
              <a:rPr lang="zh-TW" altLang="en-US" smtClean="0"/>
              <a:t>安全技術套件授權已啟動：</a:t>
            </a:r>
          </a:p>
          <a:p>
            <a:pPr lvl="1"/>
            <a:r>
              <a:rPr lang="zh-TW" altLang="en-US" smtClean="0"/>
              <a:t>附加軟體啟動功能授權</a:t>
            </a:r>
          </a:p>
          <a:p>
            <a:pPr lvl="2"/>
            <a:r>
              <a:rPr lang="zh-TW" altLang="en-US" smtClean="0"/>
              <a:t>入侵防禦（訂閱）</a:t>
            </a:r>
          </a:p>
          <a:p>
            <a:pPr lvl="2"/>
            <a:r>
              <a:rPr lang="zh-TW" altLang="en-US" smtClean="0"/>
              <a:t>內容過濾（訂閱）</a:t>
            </a:r>
          </a:p>
          <a:p>
            <a:pPr lvl="2"/>
            <a:r>
              <a:rPr lang="en-US" altLang="zh-TW" smtClean="0"/>
              <a:t>SSL VPN</a:t>
            </a:r>
            <a:r>
              <a:rPr lang="zh-TW" altLang="en-US" smtClean="0"/>
              <a:t>（計數）</a:t>
            </a:r>
            <a:endParaRPr lang="zh-TW" altLang="en-US" dirty="0"/>
          </a:p>
        </p:txBody>
      </p:sp>
      <p:pic>
        <p:nvPicPr>
          <p:cNvPr id="5" name="Picture 3" descr="Security_circle.png"/>
          <p:cNvPicPr>
            <a:picLocks noChangeAspect="1"/>
          </p:cNvPicPr>
          <p:nvPr/>
        </p:nvPicPr>
        <p:blipFill>
          <a:blip r:embed="rId3" cstate="print"/>
          <a:stretch>
            <a:fillRect/>
          </a:stretch>
        </p:blipFill>
        <p:spPr bwMode="auto">
          <a:xfrm>
            <a:off x="4343400" y="2743200"/>
            <a:ext cx="4607568" cy="319992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1_NetAcad_White_PPT_Template 05Oct12">
  <a:themeElements>
    <a:clrScheme name="Cisco NetAcad">
      <a:dk1>
        <a:srgbClr val="2AA7DF"/>
      </a:dk1>
      <a:lt1>
        <a:srgbClr val="FFFFFF"/>
      </a:lt1>
      <a:dk2>
        <a:srgbClr val="6B308E"/>
      </a:dk2>
      <a:lt2>
        <a:srgbClr val="000000"/>
      </a:lt2>
      <a:accent1>
        <a:srgbClr val="00938E"/>
      </a:accent1>
      <a:accent2>
        <a:srgbClr val="3EB549"/>
      </a:accent2>
      <a:accent3>
        <a:srgbClr val="D81673"/>
      </a:accent3>
      <a:accent4>
        <a:srgbClr val="234493"/>
      </a:accent4>
      <a:accent5>
        <a:srgbClr val="ED2D28"/>
      </a:accent5>
      <a:accent6>
        <a:srgbClr val="F68B21"/>
      </a:accent6>
      <a:hlink>
        <a:srgbClr val="2AA7DF"/>
      </a:hlink>
      <a:folHlink>
        <a:srgbClr val="ACB2C2"/>
      </a:folHlink>
    </a:clrScheme>
    <a:fontScheme name="Cisco 2010_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effectLst/>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310</TotalTime>
  <Words>1152</Words>
  <Application>Microsoft Office PowerPoint</Application>
  <PresentationFormat>如螢幕大小 (4:3)</PresentationFormat>
  <Paragraphs>166</Paragraphs>
  <Slides>14</Slides>
  <Notes>14</Notes>
  <HiddenSlides>0</HiddenSlides>
  <MMClips>0</MMClips>
  <ScaleCrop>false</ScaleCrop>
  <HeadingPairs>
    <vt:vector size="4" baseType="variant">
      <vt:variant>
        <vt:lpstr>佈景主題</vt:lpstr>
      </vt:variant>
      <vt:variant>
        <vt:i4>1</vt:i4>
      </vt:variant>
      <vt:variant>
        <vt:lpstr>投影片標題</vt:lpstr>
      </vt:variant>
      <vt:variant>
        <vt:i4>14</vt:i4>
      </vt:variant>
    </vt:vector>
  </HeadingPairs>
  <TitlesOfParts>
    <vt:vector size="15" baseType="lpstr">
      <vt:lpstr>1_NetAcad_White_PPT_Template 05Oct12</vt:lpstr>
      <vt:lpstr>IOS 15 授權和流程概述 Overview of IOS 15 Licensing and Process</vt:lpstr>
      <vt:lpstr>授權簡介 Introduction to Licensing</vt:lpstr>
      <vt:lpstr>ISR G2上的可用授權類型 Available License Types on ISR G2</vt:lpstr>
      <vt:lpstr>什麼是永久授權(Permanent Licenses)？</vt:lpstr>
      <vt:lpstr>什麼是評估授權(Evaluation Licenses)？</vt:lpstr>
      <vt:lpstr>什麼是功能授權(Feature Licenses) ？</vt:lpstr>
      <vt:lpstr>什麼是訂閱(Subscription)和計數(Counted)授權？</vt:lpstr>
      <vt:lpstr>技術套件授權</vt:lpstr>
      <vt:lpstr>技術套件授權：安全</vt:lpstr>
      <vt:lpstr>技術套件授權：資料</vt:lpstr>
      <vt:lpstr>技術套件授權：統一通信</vt:lpstr>
      <vt:lpstr>授權流程</vt:lpstr>
      <vt:lpstr>PowerPoint 簡報</vt:lpstr>
      <vt:lpstr>PowerPoint 簡報</vt:lpstr>
    </vt:vector>
  </TitlesOfParts>
  <Company>Cisco Systems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Relevant,  Surprising and Fresh: Cisco Brand</dc:title>
  <dc:creator>Melissa Gabriel</dc:creator>
  <cp:lastModifiedBy>user777</cp:lastModifiedBy>
  <cp:revision>26</cp:revision>
  <dcterms:created xsi:type="dcterms:W3CDTF">2012-10-09T16:58:47Z</dcterms:created>
  <dcterms:modified xsi:type="dcterms:W3CDTF">2014-02-11T14:50:45Z</dcterms:modified>
</cp:coreProperties>
</file>