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1" r:id="rId1"/>
  </p:sldMasterIdLst>
  <p:notesMasterIdLst>
    <p:notesMasterId r:id="rId16"/>
  </p:notesMasterIdLst>
  <p:handoutMasterIdLst>
    <p:handoutMasterId r:id="rId17"/>
  </p:handoutMasterIdLst>
  <p:sldIdLst>
    <p:sldId id="261" r:id="rId2"/>
    <p:sldId id="316" r:id="rId3"/>
    <p:sldId id="317" r:id="rId4"/>
    <p:sldId id="318" r:id="rId5"/>
    <p:sldId id="319" r:id="rId6"/>
    <p:sldId id="320" r:id="rId7"/>
    <p:sldId id="326" r:id="rId8"/>
    <p:sldId id="321" r:id="rId9"/>
    <p:sldId id="322" r:id="rId10"/>
    <p:sldId id="323" r:id="rId11"/>
    <p:sldId id="324" r:id="rId12"/>
    <p:sldId id="327" r:id="rId13"/>
    <p:sldId id="304" r:id="rId14"/>
    <p:sldId id="305" r:id="rId15"/>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6B6B"/>
    <a:srgbClr val="264DAE"/>
    <a:srgbClr val="4ADAD7"/>
    <a:srgbClr val="8A8A8A"/>
    <a:srgbClr val="90A3A6"/>
    <a:srgbClr val="435153"/>
    <a:srgbClr val="EDDFF5"/>
    <a:srgbClr val="493B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83" autoAdjust="0"/>
    <p:restoredTop sz="79675" autoAdjust="0"/>
  </p:normalViewPr>
  <p:slideViewPr>
    <p:cSldViewPr snapToGrid="0">
      <p:cViewPr varScale="1">
        <p:scale>
          <a:sx n="80" d="100"/>
          <a:sy n="80" d="100"/>
        </p:scale>
        <p:origin x="-48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199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61273DE-B5BE-4492-9280-9B9E0B76DEBA}" type="datetimeFigureOut">
              <a:rPr lang="zh-TW" altLang="en-US" smtClean="0"/>
              <a:pPr/>
              <a:t>2014/2/11</a:t>
            </a:fld>
            <a:endParaRPr lang="zh-TW" altLang="en-US"/>
          </a:p>
        </p:txBody>
      </p:sp>
      <p:sp>
        <p:nvSpPr>
          <p:cNvPr id="4" name="頁尾版面配置區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779473CC-86BA-451A-93F4-1151FDE5C993}" type="slidenum">
              <a:rPr lang="zh-TW" altLang="en-US" smtClean="0"/>
              <a:pPr/>
              <a:t>‹#›</a:t>
            </a:fld>
            <a:endParaRPr lang="zh-TW" altLang="en-US"/>
          </a:p>
        </p:txBody>
      </p:sp>
    </p:spTree>
    <p:extLst>
      <p:ext uri="{BB962C8B-B14F-4D97-AF65-F5344CB8AC3E}">
        <p14:creationId xmlns:p14="http://schemas.microsoft.com/office/powerpoint/2010/main" val="1057041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1E92A300-3732-4B01-AAD2-402062983AF6}" type="datetimeFigureOut">
              <a:rPr lang="en-US"/>
              <a:pPr>
                <a:defRPr/>
              </a:pPr>
              <a:t>2/11/2014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F1938A82-30E7-4105-AB01-0F2CCE1015AF}" type="slidenum">
              <a:rPr lang="en-US"/>
              <a:pPr>
                <a:defRPr/>
              </a:pPr>
              <a:t>‹#›</a:t>
            </a:fld>
            <a:endParaRPr lang="en-US"/>
          </a:p>
        </p:txBody>
      </p:sp>
    </p:spTree>
    <p:extLst>
      <p:ext uri="{BB962C8B-B14F-4D97-AF65-F5344CB8AC3E}">
        <p14:creationId xmlns:p14="http://schemas.microsoft.com/office/powerpoint/2010/main" val="696925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CN"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022396-951D-4024-A6ED-A0481CFD4A9A}" type="slidenum">
              <a:rPr lang="en-US" altLang="zh-CN"/>
              <a:pPr fontAlgn="base">
                <a:spcBef>
                  <a:spcPct val="0"/>
                </a:spcBef>
                <a:spcAft>
                  <a:spcPct val="0"/>
                </a:spcAft>
              </a:pPr>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CN"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78EC72-8A3F-4861-AE0E-DA154485B4AE}" type="slidenum">
              <a:rPr lang="en-US" altLang="zh-CN"/>
              <a:pPr fontAlgn="base">
                <a:spcBef>
                  <a:spcPct val="0"/>
                </a:spcBef>
                <a:spcAft>
                  <a:spcPct val="0"/>
                </a:spcAft>
              </a:pPr>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zh-TW" altLang="en-US" dirty="0" smtClean="0">
                <a:ea typeface="黑体" pitchFamily="2" charset="-122"/>
              </a:rPr>
              <a:t>範例：這類似於購買</a:t>
            </a:r>
            <a:r>
              <a:rPr lang="zh-CN" altLang="zh-CN" dirty="0" smtClean="0">
                <a:ea typeface="黑体" pitchFamily="2" charset="-122"/>
              </a:rPr>
              <a:t>MS Exchange Server</a:t>
            </a:r>
            <a:r>
              <a:rPr lang="zh-TW" altLang="en-US" dirty="0" smtClean="0">
                <a:ea typeface="黑体" pitchFamily="2" charset="-122"/>
              </a:rPr>
              <a:t>（此例中為統一通信技術套件）</a:t>
            </a:r>
            <a:endParaRPr lang="zh-CN" altLang="en-US" dirty="0" smtClean="0">
              <a:ea typeface="黑体" pitchFamily="2" charset="-122"/>
            </a:endParaRPr>
          </a:p>
          <a:p>
            <a:pPr lvl="1">
              <a:spcBef>
                <a:spcPct val="0"/>
              </a:spcBef>
            </a:pPr>
            <a:r>
              <a:rPr lang="zh-TW" altLang="en-US" dirty="0" smtClean="0">
                <a:ea typeface="黑体" pitchFamily="2" charset="-122"/>
              </a:rPr>
              <a:t>       隨後你需要購買附加用戶端授權（此例中類似於啟用</a:t>
            </a:r>
            <a:r>
              <a:rPr lang="zh-CN" altLang="zh-CN" dirty="0" smtClean="0">
                <a:ea typeface="黑体" pitchFamily="2" charset="-122"/>
              </a:rPr>
              <a:t>CME</a:t>
            </a:r>
            <a:r>
              <a:rPr lang="zh-CN" dirty="0" smtClean="0">
                <a:ea typeface="黑体" pitchFamily="2" charset="-122"/>
              </a:rPr>
              <a:t>）</a:t>
            </a:r>
            <a:endParaRPr lang="zh-CN" altLang="en-US" dirty="0" smtClean="0">
              <a:ea typeface="黑体" pitchFamily="2" charset="-122"/>
            </a:endParaRPr>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48F552-C737-4B80-A8D7-1120CE2A2BF7}" type="slidenum">
              <a:rPr lang="en-US" altLang="zh-CN"/>
              <a:pPr fontAlgn="base">
                <a:spcBef>
                  <a:spcPct val="0"/>
                </a:spcBef>
                <a:spcAft>
                  <a:spcPct val="0"/>
                </a:spcAft>
              </a:pPr>
              <a:t>11</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zh-CN" altLang="zh-CN" smtClean="0"/>
              <a:t/>
            </a:r>
            <a:br>
              <a:rPr lang="zh-CN" altLang="zh-CN" smtClean="0"/>
            </a:br>
            <a:endParaRPr lang="en-US" altLang="zh-CN"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051595-5679-40A9-84A9-6C584EDB04A5}" type="slidenum">
              <a:rPr lang="en-US" altLang="zh-CN"/>
              <a:pPr fontAlgn="base">
                <a:spcBef>
                  <a:spcPct val="0"/>
                </a:spcBef>
                <a:spcAft>
                  <a:spcPct val="0"/>
                </a:spcAft>
              </a:pPr>
              <a:t>12</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kumimoji="1" lang="ja-JP" alt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595F6A-1372-453B-A146-373D526A7A53}" type="slidenum">
              <a:rPr lang="en-US" altLang="zh-CN"/>
              <a:pPr fontAlgn="base">
                <a:spcBef>
                  <a:spcPct val="0"/>
                </a:spcBef>
                <a:spcAft>
                  <a:spcPct val="0"/>
                </a:spcAft>
              </a:pPr>
              <a:t>13</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kumimoji="1" lang="ja-JP" altLang="en-US"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D59E66-45EE-4ED3-9A02-58BB03D2DCA5}" type="slidenum">
              <a:rPr lang="en-US" altLang="zh-CN"/>
              <a:pPr fontAlgn="base">
                <a:spcBef>
                  <a:spcPct val="0"/>
                </a:spcBef>
                <a:spcAft>
                  <a:spcPct val="0"/>
                </a:spcAft>
              </a:pPr>
              <a:t>14</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zh-CN" altLang="en-US" dirty="0" smtClean="0">
                <a:ea typeface="黑体" pitchFamily="2" charset="-122"/>
              </a:rPr>
              <a:t>請注意，</a:t>
            </a:r>
            <a:r>
              <a:rPr lang="en-US" altLang="zh-CN" dirty="0" smtClean="0">
                <a:ea typeface="黑体" pitchFamily="2" charset="-122"/>
              </a:rPr>
              <a:t>ISR G2</a:t>
            </a:r>
            <a:r>
              <a:rPr lang="zh-CN" altLang="en-US" dirty="0" smtClean="0">
                <a:ea typeface="黑体" pitchFamily="2" charset="-122"/>
              </a:rPr>
              <a:t>設備上的</a:t>
            </a:r>
            <a:r>
              <a:rPr lang="en-US" altLang="zh-CN" dirty="0" smtClean="0">
                <a:ea typeface="黑体" pitchFamily="2" charset="-122"/>
              </a:rPr>
              <a:t>IOS 15</a:t>
            </a:r>
            <a:r>
              <a:rPr lang="zh-TW" altLang="en-US" dirty="0" smtClean="0">
                <a:ea typeface="黑体" pitchFamily="2" charset="-122"/>
              </a:rPr>
              <a:t>授權需要啟動才能實施，</a:t>
            </a:r>
            <a:r>
              <a:rPr lang="en-US" altLang="zh-CN" dirty="0" smtClean="0">
                <a:ea typeface="黑体" pitchFamily="2" charset="-122"/>
              </a:rPr>
              <a:t>ISR G1</a:t>
            </a:r>
            <a:r>
              <a:rPr lang="zh-TW" altLang="en-US" dirty="0" smtClean="0">
                <a:ea typeface="黑体" pitchFamily="2" charset="-122"/>
              </a:rPr>
              <a:t>設備上透過“榮譽制度”實施。</a:t>
            </a:r>
            <a:endParaRPr lang="zh-CN" dirty="0" smtClean="0">
              <a:ea typeface="黑体" pitchFamily="2" charset="-122"/>
            </a:endParaRPr>
          </a:p>
          <a:p>
            <a:pPr>
              <a:spcBef>
                <a:spcPct val="0"/>
              </a:spcBef>
            </a:pPr>
            <a:endParaRPr lang="en-US" altLang="zh-CN" dirty="0" smtClean="0">
              <a:ea typeface="黑体" pitchFamily="2" charset="-122"/>
            </a:endParaRPr>
          </a:p>
          <a:p>
            <a:pPr>
              <a:spcBef>
                <a:spcPct val="0"/>
              </a:spcBef>
            </a:pPr>
            <a:r>
              <a:rPr lang="en-US" altLang="zh-CN" dirty="0" smtClean="0">
                <a:ea typeface="黑体" pitchFamily="2" charset="-122"/>
              </a:rPr>
              <a:t>ISR G1</a:t>
            </a:r>
            <a:r>
              <a:rPr lang="zh-TW" altLang="en-US" dirty="0" smtClean="0">
                <a:ea typeface="黑体" pitchFamily="2" charset="-122"/>
              </a:rPr>
              <a:t>設備不需要授權，它們使用“榮譽制度”，後續版本中不再支援</a:t>
            </a:r>
            <a:r>
              <a:rPr lang="zh-CN" altLang="en-US" dirty="0" smtClean="0">
                <a:ea typeface="黑体" pitchFamily="2" charset="-122"/>
              </a:rPr>
              <a:t>。如果購買了</a:t>
            </a:r>
            <a:r>
              <a:rPr lang="zh-CN" altLang="zh-CN" dirty="0" smtClean="0">
                <a:ea typeface="黑体" pitchFamily="2" charset="-122"/>
              </a:rPr>
              <a:t>IOS</a:t>
            </a:r>
            <a:r>
              <a:rPr lang="zh-CN" altLang="en-US" dirty="0" smtClean="0">
                <a:ea typeface="黑体" pitchFamily="2" charset="-122"/>
              </a:rPr>
              <a:t>，無需使用</a:t>
            </a:r>
            <a:r>
              <a:rPr lang="zh-CN" altLang="zh-CN" dirty="0" smtClean="0">
                <a:ea typeface="黑体" pitchFamily="2" charset="-122"/>
              </a:rPr>
              <a:t>UID</a:t>
            </a:r>
            <a:r>
              <a:rPr lang="zh-TW" altLang="en-US" dirty="0" smtClean="0">
                <a:ea typeface="黑体" pitchFamily="2" charset="-122"/>
              </a:rPr>
              <a:t>，載入到設備上後無需啟動即可使用。</a:t>
            </a:r>
            <a:endParaRPr lang="zh-CN" dirty="0" smtClean="0">
              <a:ea typeface="黑体" pitchFamily="2" charset="-122"/>
            </a:endParaRPr>
          </a:p>
          <a:p>
            <a:pPr>
              <a:spcBef>
                <a:spcPct val="0"/>
              </a:spcBef>
            </a:pPr>
            <a:endParaRPr lang="en-US" altLang="zh-CN" dirty="0" smtClean="0">
              <a:ea typeface="黑体" pitchFamily="2" charset="-122"/>
            </a:endParaRPr>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524DE8-B6D5-48B4-8390-E647F1940BE7}" type="slidenum">
              <a:rPr lang="en-US" altLang="zh-CN"/>
              <a:pPr fontAlgn="base">
                <a:spcBef>
                  <a:spcPct val="0"/>
                </a:spcBef>
                <a:spcAft>
                  <a:spcPct val="0"/>
                </a:spcAft>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fontAlgn="auto">
              <a:spcBef>
                <a:spcPts val="0"/>
              </a:spcBef>
              <a:spcAft>
                <a:spcPts val="0"/>
              </a:spcAft>
              <a:defRPr/>
            </a:pPr>
            <a:r>
              <a:rPr lang="zh-TW" altLang="en-US" dirty="0" smtClean="0">
                <a:ea typeface="黑体" pitchFamily="49" charset="-122"/>
              </a:rPr>
              <a:t>兩種主要的授權類型是：</a:t>
            </a:r>
            <a:endParaRPr lang="zh-CN" dirty="0">
              <a:ea typeface="黑体" pitchFamily="49" charset="-122"/>
            </a:endParaRPr>
          </a:p>
          <a:p>
            <a:pPr marL="228600" indent="-228600" fontAlgn="auto">
              <a:spcBef>
                <a:spcPts val="0"/>
              </a:spcBef>
              <a:spcAft>
                <a:spcPts val="0"/>
              </a:spcAft>
              <a:buFont typeface="Calibri"/>
              <a:buAutoNum type="arabicPeriod"/>
              <a:defRPr/>
            </a:pPr>
            <a:r>
              <a:rPr lang="zh-CN" dirty="0">
                <a:ea typeface="黑体" pitchFamily="49" charset="-122"/>
              </a:rPr>
              <a:t>永久</a:t>
            </a:r>
          </a:p>
          <a:p>
            <a:pPr marL="228600" indent="-228600" fontAlgn="auto">
              <a:spcBef>
                <a:spcPts val="0"/>
              </a:spcBef>
              <a:spcAft>
                <a:spcPts val="0"/>
              </a:spcAft>
              <a:buFont typeface="Calibri"/>
              <a:buAutoNum type="arabicPeriod"/>
              <a:defRPr/>
            </a:pPr>
            <a:r>
              <a:rPr lang="zh-CN" altLang="en-US" dirty="0" smtClean="0">
                <a:ea typeface="黑体" pitchFamily="49" charset="-122"/>
              </a:rPr>
              <a:t>評估</a:t>
            </a:r>
            <a:endParaRPr lang="zh-CN" dirty="0">
              <a:ea typeface="黑体" pitchFamily="49" charset="-122"/>
            </a:endParaRPr>
          </a:p>
          <a:p>
            <a:pPr marL="228600" indent="-228600" fontAlgn="auto">
              <a:spcBef>
                <a:spcPts val="0"/>
              </a:spcBef>
              <a:spcAft>
                <a:spcPts val="0"/>
              </a:spcAft>
              <a:buFont typeface="Calibri"/>
              <a:buAutoNum type="arabicPeriod"/>
              <a:defRPr/>
            </a:pPr>
            <a:endParaRPr lang="en-US" dirty="0" smtClean="0">
              <a:ea typeface="黑体" pitchFamily="49" charset="-122"/>
            </a:endParaRPr>
          </a:p>
          <a:p>
            <a:pPr fontAlgn="auto">
              <a:spcBef>
                <a:spcPts val="0"/>
              </a:spcBef>
              <a:spcAft>
                <a:spcPts val="0"/>
              </a:spcAft>
              <a:defRPr/>
            </a:pPr>
            <a:r>
              <a:rPr lang="zh-TW" altLang="en-US" dirty="0" smtClean="0">
                <a:ea typeface="黑体" pitchFamily="49" charset="-122"/>
              </a:rPr>
              <a:t>三種次要的授權類型是：</a:t>
            </a:r>
            <a:endParaRPr lang="en-US" dirty="0" smtClean="0">
              <a:ea typeface="黑体" pitchFamily="49" charset="-122"/>
            </a:endParaRPr>
          </a:p>
          <a:p>
            <a:pPr marL="228600" indent="-228600" fontAlgn="auto">
              <a:spcBef>
                <a:spcPts val="0"/>
              </a:spcBef>
              <a:spcAft>
                <a:spcPts val="0"/>
              </a:spcAft>
              <a:buFont typeface="Calibri"/>
              <a:buAutoNum type="arabicPeriod"/>
              <a:defRPr/>
            </a:pPr>
            <a:r>
              <a:rPr lang="zh-CN" dirty="0">
                <a:ea typeface="黑体" pitchFamily="49" charset="-122"/>
              </a:rPr>
              <a:t>功能</a:t>
            </a:r>
          </a:p>
          <a:p>
            <a:pPr marL="228600" indent="-228600" fontAlgn="auto">
              <a:spcBef>
                <a:spcPts val="0"/>
              </a:spcBef>
              <a:spcAft>
                <a:spcPts val="0"/>
              </a:spcAft>
              <a:buFont typeface="Calibri"/>
              <a:buAutoNum type="arabicPeriod"/>
              <a:defRPr/>
            </a:pPr>
            <a:r>
              <a:rPr lang="zh-CN" altLang="en-US" dirty="0" smtClean="0">
                <a:ea typeface="黑体" pitchFamily="49" charset="-122"/>
              </a:rPr>
              <a:t>訂閱</a:t>
            </a:r>
            <a:endParaRPr lang="en-US" dirty="0" smtClean="0">
              <a:ea typeface="黑体" pitchFamily="49" charset="-122"/>
            </a:endParaRPr>
          </a:p>
          <a:p>
            <a:pPr marL="228600" indent="-228600" fontAlgn="auto">
              <a:spcBef>
                <a:spcPts val="0"/>
              </a:spcBef>
              <a:spcAft>
                <a:spcPts val="0"/>
              </a:spcAft>
              <a:buFont typeface="Calibri"/>
              <a:buAutoNum type="arabicPeriod"/>
              <a:defRPr/>
            </a:pPr>
            <a:r>
              <a:rPr lang="zh-CN" altLang="en-US" dirty="0" smtClean="0">
                <a:ea typeface="黑体" pitchFamily="49" charset="-122"/>
              </a:rPr>
              <a:t>計數</a:t>
            </a:r>
            <a:endParaRPr lang="zh-CN" dirty="0">
              <a:ea typeface="黑体" pitchFamily="49" charset="-122"/>
            </a:endParaRPr>
          </a:p>
          <a:p>
            <a:pPr fontAlgn="auto">
              <a:spcBef>
                <a:spcPts val="0"/>
              </a:spcBef>
              <a:spcAft>
                <a:spcPts val="0"/>
              </a:spcAft>
              <a:defRPr/>
            </a:pPr>
            <a:endParaRPr lang="en-US" dirty="0">
              <a:ea typeface="黑体" pitchFamily="49" charset="-122"/>
            </a:endParaRPr>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C732DB-D97D-4B20-ACDB-62DB5F507A50}" type="slidenum">
              <a:rPr lang="en-US" altLang="zh-CN"/>
              <a:pPr fontAlgn="base">
                <a:spcBef>
                  <a:spcPct val="0"/>
                </a:spcBef>
                <a:spcAft>
                  <a:spcPct val="0"/>
                </a:spcAft>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CN"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F49962-E6FB-477B-B5D5-5C9FE07970DA}" type="slidenum">
              <a:rPr lang="en-US" altLang="zh-CN"/>
              <a:pPr fontAlgn="base">
                <a:spcBef>
                  <a:spcPct val="0"/>
                </a:spcBef>
                <a:spcAft>
                  <a:spcPct val="0"/>
                </a:spcAft>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zh-CN" altLang="en-US" dirty="0" smtClean="0">
                <a:ea typeface="黑体" pitchFamily="2" charset="-122"/>
              </a:rPr>
              <a:t>評估授權</a:t>
            </a:r>
            <a:r>
              <a:rPr lang="en-US" altLang="zh-CN" dirty="0" smtClean="0">
                <a:ea typeface="黑体" pitchFamily="2" charset="-122"/>
              </a:rPr>
              <a:t>-</a:t>
            </a:r>
            <a:r>
              <a:rPr lang="zh-TW" altLang="en-US" dirty="0" smtClean="0">
                <a:ea typeface="黑体" pitchFamily="2" charset="-122"/>
              </a:rPr>
              <a:t>允許用戶在購買永久授權之前測試驅動器功能並驗證這些功能在該技術套件中。</a:t>
            </a:r>
            <a:endParaRPr lang="zh-CN" altLang="en-US" dirty="0" smtClean="0">
              <a:ea typeface="黑体" pitchFamily="2" charset="-122"/>
            </a:endParaRPr>
          </a:p>
          <a:p>
            <a:pPr>
              <a:spcBef>
                <a:spcPct val="0"/>
              </a:spcBef>
            </a:pPr>
            <a:r>
              <a:rPr lang="zh-CN" altLang="en-US" dirty="0" smtClean="0">
                <a:ea typeface="黑体" pitchFamily="2" charset="-122"/>
              </a:rPr>
              <a:t>評估授權</a:t>
            </a:r>
            <a:r>
              <a:rPr lang="en-US" altLang="zh-CN" dirty="0" smtClean="0">
                <a:ea typeface="黑体" pitchFamily="2" charset="-122"/>
              </a:rPr>
              <a:t>-</a:t>
            </a:r>
            <a:r>
              <a:rPr lang="zh-TW" altLang="en-US" dirty="0" smtClean="0">
                <a:ea typeface="黑体" pitchFamily="2" charset="-122"/>
              </a:rPr>
              <a:t>間接幫助實施規範，例如，如果購買了錯誤的代碼也沒有關係，我們有時間購買並且仍能實作正確配置。</a:t>
            </a:r>
            <a:endParaRPr lang="zh-CN" dirty="0" smtClean="0">
              <a:ea typeface="黑体" pitchFamily="2" charset="-122"/>
            </a:endParaRPr>
          </a:p>
          <a:p>
            <a:pPr lvl="1">
              <a:spcBef>
                <a:spcPct val="0"/>
              </a:spcBef>
            </a:pPr>
            <a:r>
              <a:rPr lang="en-US" altLang="zh-CN" dirty="0" smtClean="0">
                <a:ea typeface="黑体" pitchFamily="2" charset="-122"/>
              </a:rPr>
              <a:t>IP base</a:t>
            </a:r>
            <a:r>
              <a:rPr lang="zh-TW" altLang="en-US" dirty="0" smtClean="0">
                <a:ea typeface="黑体" pitchFamily="2" charset="-122"/>
              </a:rPr>
              <a:t>交換方面的實際問題（</a:t>
            </a:r>
            <a:r>
              <a:rPr lang="en-US" altLang="zh-CN" dirty="0" smtClean="0">
                <a:ea typeface="黑体" pitchFamily="2" charset="-122"/>
              </a:rPr>
              <a:t>EIGRP</a:t>
            </a:r>
            <a:r>
              <a:rPr lang="zh-CN" altLang="en-US" dirty="0" smtClean="0">
                <a:ea typeface="黑体" pitchFamily="2" charset="-122"/>
              </a:rPr>
              <a:t>末節）</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FDBB93-62B3-4743-A39F-8D34367194C5}" type="slidenum">
              <a:rPr lang="en-US" altLang="zh-CN"/>
              <a:pPr fontAlgn="base">
                <a:spcBef>
                  <a:spcPct val="0"/>
                </a:spcBef>
                <a:spcAft>
                  <a:spcPct val="0"/>
                </a:spcAft>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marL="112746" indent="-112746" fontAlgn="auto">
              <a:spcBef>
                <a:spcPts val="0"/>
              </a:spcBef>
              <a:spcAft>
                <a:spcPts val="0"/>
              </a:spcAft>
              <a:defRPr/>
            </a:pPr>
            <a:r>
              <a:rPr lang="zh-CN" altLang="en-US" dirty="0" smtClean="0">
                <a:ea typeface="黑体" pitchFamily="49" charset="-122"/>
              </a:rPr>
              <a:t>軟體啟動</a:t>
            </a:r>
            <a:endParaRPr lang="zh-CN" dirty="0">
              <a:ea typeface="黑体" pitchFamily="49" charset="-122"/>
            </a:endParaRPr>
          </a:p>
          <a:p>
            <a:pPr marL="482620" lvl="1" indent="-112746" fontAlgn="auto">
              <a:spcBef>
                <a:spcPts val="0"/>
              </a:spcBef>
              <a:spcAft>
                <a:spcPts val="0"/>
              </a:spcAft>
              <a:defRPr/>
            </a:pPr>
            <a:r>
              <a:rPr lang="zh-TW" altLang="en-US" dirty="0" smtClean="0">
                <a:ea typeface="黑体" pitchFamily="49" charset="-122"/>
              </a:rPr>
              <a:t>除了技術套件以外，增加需要額外授權的功能。</a:t>
            </a:r>
            <a:endParaRPr lang="en-US" dirty="0" smtClean="0">
              <a:ea typeface="黑体" pitchFamily="49" charset="-122"/>
            </a:endParaRPr>
          </a:p>
          <a:p>
            <a:pPr lvl="1" fontAlgn="auto">
              <a:spcBef>
                <a:spcPts val="0"/>
              </a:spcBef>
              <a:spcAft>
                <a:spcPts val="0"/>
              </a:spcAft>
              <a:defRPr/>
            </a:pPr>
            <a:r>
              <a:rPr lang="zh-TW" altLang="en-US" dirty="0" smtClean="0">
                <a:ea typeface="黑体" pitchFamily="49" charset="-122"/>
              </a:rPr>
              <a:t>思科軟體授權架構 </a:t>
            </a:r>
            <a:r>
              <a:rPr lang="en-US" altLang="zh-TW" dirty="0" smtClean="0">
                <a:ea typeface="黑体" pitchFamily="49" charset="-122"/>
              </a:rPr>
              <a:t>- </a:t>
            </a:r>
            <a:r>
              <a:rPr lang="zh-TW" altLang="en-US" dirty="0" smtClean="0">
                <a:ea typeface="黑体" pitchFamily="49" charset="-122"/>
              </a:rPr>
              <a:t>思科實施授權所執行的政策和管理功能。</a:t>
            </a:r>
            <a:endParaRPr lang="en-US" dirty="0" smtClean="0">
              <a:ea typeface="黑体" pitchFamily="49" charset="-122"/>
            </a:endParaRPr>
          </a:p>
          <a:p>
            <a:pPr fontAlgn="auto">
              <a:spcBef>
                <a:spcPts val="0"/>
              </a:spcBef>
              <a:spcAft>
                <a:spcPts val="0"/>
              </a:spcAft>
              <a:defRPr/>
            </a:pPr>
            <a:r>
              <a:rPr lang="zh-TW" altLang="en-US" dirty="0" smtClean="0">
                <a:ea typeface="黑体" pitchFamily="49" charset="-122"/>
              </a:rPr>
              <a:t>功能使用權授權</a:t>
            </a:r>
            <a:endParaRPr lang="zh-CN" dirty="0">
              <a:ea typeface="黑体" pitchFamily="49" charset="-122"/>
            </a:endParaRPr>
          </a:p>
          <a:p>
            <a:pPr lvl="1" fontAlgn="auto">
              <a:spcBef>
                <a:spcPts val="0"/>
              </a:spcBef>
              <a:spcAft>
                <a:spcPts val="0"/>
              </a:spcAft>
              <a:defRPr/>
            </a:pPr>
            <a:r>
              <a:rPr lang="zh-TW" altLang="en-US" dirty="0" smtClean="0">
                <a:ea typeface="黑体" pitchFamily="49" charset="-122"/>
              </a:rPr>
              <a:t>功能使用權授權是基於榮譽的授權模式</a:t>
            </a:r>
            <a:r>
              <a:rPr lang="zh-CN" altLang="en-US" dirty="0" smtClean="0">
                <a:ea typeface="黑体" pitchFamily="49" charset="-122"/>
              </a:rPr>
              <a:t>。</a:t>
            </a:r>
            <a:r>
              <a:rPr lang="zh-TW" altLang="en-US" dirty="0" smtClean="0">
                <a:ea typeface="黑体" pitchFamily="49" charset="-122"/>
              </a:rPr>
              <a:t>授權不繫結唯一設備識別字 </a:t>
            </a:r>
            <a:r>
              <a:rPr lang="en-US" altLang="zh-TW" dirty="0" smtClean="0">
                <a:ea typeface="黑体" pitchFamily="49" charset="-122"/>
              </a:rPr>
              <a:t>(UDI)</a:t>
            </a:r>
            <a:r>
              <a:rPr lang="zh-TW" altLang="en-US" dirty="0" smtClean="0">
                <a:ea typeface="黑体" pitchFamily="49" charset="-122"/>
              </a:rPr>
              <a:t>、產品 </a:t>
            </a:r>
            <a:r>
              <a:rPr lang="en-US" altLang="zh-TW" dirty="0" smtClean="0">
                <a:ea typeface="黑体" pitchFamily="49" charset="-122"/>
              </a:rPr>
              <a:t>ID </a:t>
            </a:r>
            <a:r>
              <a:rPr lang="zh-TW" altLang="en-US" dirty="0" smtClean="0">
                <a:ea typeface="黑体" pitchFamily="49" charset="-122"/>
              </a:rPr>
              <a:t>或序號</a:t>
            </a:r>
            <a:r>
              <a:rPr lang="zh-CN" altLang="en-US" dirty="0" smtClean="0">
                <a:ea typeface="黑体" pitchFamily="49" charset="-122"/>
              </a:rPr>
              <a:t>。</a:t>
            </a:r>
            <a:endParaRPr lang="zh-CN" dirty="0">
              <a:ea typeface="黑体" pitchFamily="49" charset="-122"/>
            </a:endParaRPr>
          </a:p>
          <a:p>
            <a:pPr lvl="1" fontAlgn="auto">
              <a:spcBef>
                <a:spcPts val="0"/>
              </a:spcBef>
              <a:spcAft>
                <a:spcPts val="0"/>
              </a:spcAft>
              <a:defRPr/>
            </a:pPr>
            <a:r>
              <a:rPr lang="zh-TW" altLang="en-US" dirty="0" smtClean="0">
                <a:ea typeface="黑体" pitchFamily="49" charset="-122"/>
              </a:rPr>
              <a:t>因此，如果你要使用這一功能，是沒有任何障礙的，但是我們希望你購買技術套件，即使它不透過授權實施</a:t>
            </a:r>
            <a:r>
              <a:rPr lang="zh-CN" altLang="en-US" dirty="0" smtClean="0">
                <a:ea typeface="黑体" pitchFamily="49" charset="-122"/>
              </a:rPr>
              <a:t>。</a:t>
            </a:r>
            <a:endParaRPr lang="zh-CN" dirty="0">
              <a:ea typeface="黑体" pitchFamily="49" charset="-122"/>
            </a:endParaRPr>
          </a:p>
          <a:p>
            <a:pPr lvl="1" fontAlgn="auto">
              <a:spcBef>
                <a:spcPts val="0"/>
              </a:spcBef>
              <a:spcAft>
                <a:spcPts val="0"/>
              </a:spcAft>
              <a:defRPr/>
            </a:pPr>
            <a:endParaRPr lang="en-US" dirty="0" smtClean="0">
              <a:ea typeface="黑体" pitchFamily="49" charset="-122"/>
            </a:endParaRPr>
          </a:p>
          <a:p>
            <a:pPr indent="-7955" fontAlgn="auto">
              <a:spcBef>
                <a:spcPts val="0"/>
              </a:spcBef>
              <a:spcAft>
                <a:spcPts val="0"/>
              </a:spcAft>
              <a:defRPr/>
            </a:pPr>
            <a:r>
              <a:rPr lang="zh-TW" altLang="en-US" dirty="0" smtClean="0">
                <a:ea typeface="黑体" pitchFamily="49" charset="-122"/>
              </a:rPr>
              <a:t>軟體啟動功能授權：</a:t>
            </a:r>
            <a:endParaRPr lang="zh-CN" dirty="0">
              <a:ea typeface="黑体" pitchFamily="49" charset="-122"/>
            </a:endParaRPr>
          </a:p>
          <a:p>
            <a:pPr lvl="1" fontAlgn="auto">
              <a:spcBef>
                <a:spcPts val="0"/>
              </a:spcBef>
              <a:spcAft>
                <a:spcPts val="0"/>
              </a:spcAft>
              <a:defRPr/>
            </a:pPr>
            <a:r>
              <a:rPr lang="zh-TW" altLang="en-US" dirty="0" smtClean="0">
                <a:ea typeface="黑体" pitchFamily="49" charset="-122"/>
              </a:rPr>
              <a:t>技術套件：</a:t>
            </a:r>
            <a:r>
              <a:rPr lang="en-US" altLang="zh-TW" dirty="0" err="1" smtClean="0">
                <a:ea typeface="黑体" pitchFamily="49" charset="-122"/>
              </a:rPr>
              <a:t>IPBase</a:t>
            </a:r>
            <a:r>
              <a:rPr lang="zh-TW" altLang="en-US" dirty="0" smtClean="0">
                <a:ea typeface="黑体" pitchFamily="49" charset="-122"/>
              </a:rPr>
              <a:t>、安全、資料、統一通信</a:t>
            </a:r>
            <a:endParaRPr lang="zh-CN" dirty="0">
              <a:ea typeface="黑体" pitchFamily="49" charset="-122"/>
            </a:endParaRPr>
          </a:p>
          <a:p>
            <a:pPr lvl="1" fontAlgn="auto">
              <a:spcBef>
                <a:spcPts val="0"/>
              </a:spcBef>
              <a:spcAft>
                <a:spcPts val="0"/>
              </a:spcAft>
              <a:defRPr/>
            </a:pPr>
            <a:r>
              <a:rPr lang="zh-TW" altLang="en-US" dirty="0" smtClean="0">
                <a:ea typeface="黑体" pitchFamily="49" charset="-122"/>
              </a:rPr>
              <a:t>入侵防禦（訂閱）</a:t>
            </a:r>
            <a:endParaRPr lang="zh-CN" dirty="0">
              <a:ea typeface="黑体" pitchFamily="49" charset="-122"/>
            </a:endParaRPr>
          </a:p>
          <a:p>
            <a:pPr lvl="1" fontAlgn="auto">
              <a:spcBef>
                <a:spcPts val="0"/>
              </a:spcBef>
              <a:spcAft>
                <a:spcPts val="0"/>
              </a:spcAft>
              <a:defRPr/>
            </a:pPr>
            <a:r>
              <a:rPr lang="zh-TW" altLang="en-US" dirty="0" smtClean="0">
                <a:ea typeface="黑体" pitchFamily="49" charset="-122"/>
              </a:rPr>
              <a:t>內容過濾（訂閱）</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SSLVPN</a:t>
            </a:r>
            <a:r>
              <a:rPr lang="zh-CN" altLang="en-US" dirty="0" smtClean="0">
                <a:ea typeface="黑体" pitchFamily="49" charset="-122"/>
              </a:rPr>
              <a:t>（計數）</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SNA </a:t>
            </a:r>
            <a:r>
              <a:rPr lang="zh-CN" altLang="en-US" dirty="0" smtClean="0">
                <a:ea typeface="黑体" pitchFamily="49" charset="-122"/>
              </a:rPr>
              <a:t>交換</a:t>
            </a:r>
            <a:endParaRPr lang="zh-CN" dirty="0">
              <a:ea typeface="黑体" pitchFamily="49" charset="-122"/>
            </a:endParaRPr>
          </a:p>
          <a:p>
            <a:pPr lvl="1" fontAlgn="auto">
              <a:spcBef>
                <a:spcPts val="0"/>
              </a:spcBef>
              <a:spcAft>
                <a:spcPts val="0"/>
              </a:spcAft>
              <a:defRPr/>
            </a:pPr>
            <a:r>
              <a:rPr lang="zh-CN" altLang="en-US" dirty="0" smtClean="0">
                <a:ea typeface="黑体" pitchFamily="49" charset="-122"/>
              </a:rPr>
              <a:t>閘道管理員</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CUE</a:t>
            </a:r>
            <a:r>
              <a:rPr lang="zh-CN" altLang="en-US" dirty="0" smtClean="0">
                <a:ea typeface="黑体" pitchFamily="49" charset="-122"/>
              </a:rPr>
              <a:t>（計數）</a:t>
            </a:r>
            <a:endParaRPr lang="zh-CN" dirty="0">
              <a:ea typeface="黑体" pitchFamily="49" charset="-122"/>
            </a:endParaRPr>
          </a:p>
          <a:p>
            <a:pPr marL="112746" indent="-112746" fontAlgn="auto">
              <a:spcBef>
                <a:spcPts val="0"/>
              </a:spcBef>
              <a:spcAft>
                <a:spcPts val="0"/>
              </a:spcAft>
              <a:defRPr/>
            </a:pPr>
            <a:r>
              <a:rPr lang="zh-TW" altLang="en-US" dirty="0" smtClean="0">
                <a:ea typeface="黑体" pitchFamily="49" charset="-122"/>
              </a:rPr>
              <a:t>功能使用權授權：</a:t>
            </a:r>
            <a:endParaRPr lang="zh-CN" dirty="0">
              <a:ea typeface="黑体" pitchFamily="49" charset="-122"/>
            </a:endParaRPr>
          </a:p>
          <a:p>
            <a:pPr lvl="1" fontAlgn="auto">
              <a:spcBef>
                <a:spcPts val="0"/>
              </a:spcBef>
              <a:spcAft>
                <a:spcPts val="0"/>
              </a:spcAft>
              <a:defRPr/>
            </a:pPr>
            <a:r>
              <a:rPr lang="zh-TW" altLang="en-US" dirty="0" smtClean="0">
                <a:ea typeface="黑体" pitchFamily="49" charset="-122"/>
              </a:rPr>
              <a:t>陸地移動無線通訊</a:t>
            </a:r>
            <a:endParaRPr lang="zh-CN" dirty="0">
              <a:ea typeface="黑体" pitchFamily="49" charset="-122"/>
            </a:endParaRPr>
          </a:p>
          <a:p>
            <a:pPr lvl="1" fontAlgn="auto">
              <a:spcBef>
                <a:spcPts val="0"/>
              </a:spcBef>
              <a:spcAft>
                <a:spcPts val="0"/>
              </a:spcAft>
              <a:defRPr/>
            </a:pPr>
            <a:r>
              <a:rPr lang="en-US" altLang="zh-TW" dirty="0" smtClean="0">
                <a:ea typeface="黑体" pitchFamily="49" charset="-122"/>
              </a:rPr>
              <a:t>VXML </a:t>
            </a:r>
            <a:r>
              <a:rPr lang="zh-TW" altLang="en-US" dirty="0" smtClean="0">
                <a:ea typeface="黑体" pitchFamily="49" charset="-122"/>
              </a:rPr>
              <a:t>閘道（計數）</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CME</a:t>
            </a:r>
            <a:r>
              <a:rPr lang="zh-CN" altLang="en-US" dirty="0" smtClean="0">
                <a:ea typeface="黑体" pitchFamily="49" charset="-122"/>
              </a:rPr>
              <a:t>（計數）</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SRST</a:t>
            </a:r>
            <a:r>
              <a:rPr lang="zh-CN" altLang="en-US" dirty="0" smtClean="0">
                <a:ea typeface="黑体" pitchFamily="49" charset="-122"/>
              </a:rPr>
              <a:t>（計數）</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CUBE</a:t>
            </a:r>
            <a:r>
              <a:rPr lang="zh-CN" altLang="en-US" dirty="0" smtClean="0">
                <a:ea typeface="黑体" pitchFamily="49" charset="-122"/>
              </a:rPr>
              <a:t>（計數）</a:t>
            </a:r>
            <a:endParaRPr lang="zh-CN" dirty="0">
              <a:ea typeface="黑体" pitchFamily="49" charset="-122"/>
            </a:endParaRPr>
          </a:p>
          <a:p>
            <a:pPr lvl="1" fontAlgn="auto">
              <a:spcBef>
                <a:spcPts val="0"/>
              </a:spcBef>
              <a:spcAft>
                <a:spcPts val="0"/>
              </a:spcAft>
              <a:defRPr/>
            </a:pPr>
            <a:endParaRPr lang="en-US" dirty="0" smtClean="0">
              <a:ea typeface="黑体" pitchFamily="49" charset="-122"/>
            </a:endParaRPr>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2A3E14-76D1-49C3-9443-0C79E3ACE0EE}" type="slidenum">
              <a:rPr lang="en-US" altLang="zh-CN"/>
              <a:pPr fontAlgn="base">
                <a:spcBef>
                  <a:spcPct val="0"/>
                </a:spcBef>
                <a:spcAft>
                  <a:spcPct val="0"/>
                </a:spcAft>
              </a:pPr>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indent="-7955" fontAlgn="auto">
              <a:spcBef>
                <a:spcPts val="0"/>
              </a:spcBef>
              <a:spcAft>
                <a:spcPts val="0"/>
              </a:spcAft>
              <a:defRPr/>
            </a:pPr>
            <a:r>
              <a:rPr lang="zh-TW" altLang="en-US" dirty="0" smtClean="0">
                <a:ea typeface="黑体" pitchFamily="49" charset="-122"/>
              </a:rPr>
              <a:t>軟體啟動功能授權：</a:t>
            </a:r>
            <a:endParaRPr lang="en-US" dirty="0" smtClean="0">
              <a:ea typeface="黑体" pitchFamily="49" charset="-122"/>
            </a:endParaRPr>
          </a:p>
          <a:p>
            <a:pPr lvl="1" fontAlgn="auto">
              <a:spcBef>
                <a:spcPts val="0"/>
              </a:spcBef>
              <a:spcAft>
                <a:spcPts val="0"/>
              </a:spcAft>
              <a:defRPr/>
            </a:pPr>
            <a:r>
              <a:rPr lang="zh-TW" altLang="en-US" dirty="0" smtClean="0">
                <a:ea typeface="黑体" pitchFamily="49" charset="-122"/>
              </a:rPr>
              <a:t>技術套件：</a:t>
            </a:r>
            <a:r>
              <a:rPr lang="en-US" altLang="zh-TW" dirty="0" err="1" smtClean="0">
                <a:ea typeface="黑体" pitchFamily="49" charset="-122"/>
              </a:rPr>
              <a:t>IPBase</a:t>
            </a:r>
            <a:r>
              <a:rPr lang="zh-TW" altLang="en-US" dirty="0" smtClean="0">
                <a:ea typeface="黑体" pitchFamily="49" charset="-122"/>
              </a:rPr>
              <a:t>、安全、資料、統一通信</a:t>
            </a:r>
            <a:endParaRPr lang="zh-CN" dirty="0">
              <a:ea typeface="黑体" pitchFamily="49" charset="-122"/>
            </a:endParaRPr>
          </a:p>
          <a:p>
            <a:pPr lvl="1" fontAlgn="auto">
              <a:spcBef>
                <a:spcPts val="0"/>
              </a:spcBef>
              <a:spcAft>
                <a:spcPts val="0"/>
              </a:spcAft>
              <a:defRPr/>
            </a:pPr>
            <a:r>
              <a:rPr lang="zh-TW" altLang="en-US" dirty="0" smtClean="0">
                <a:ea typeface="黑体" pitchFamily="49" charset="-122"/>
              </a:rPr>
              <a:t>入侵防禦（訂閱）</a:t>
            </a:r>
            <a:endParaRPr lang="zh-CN" dirty="0">
              <a:ea typeface="黑体" pitchFamily="49" charset="-122"/>
            </a:endParaRPr>
          </a:p>
          <a:p>
            <a:pPr lvl="1" fontAlgn="auto">
              <a:spcBef>
                <a:spcPts val="0"/>
              </a:spcBef>
              <a:spcAft>
                <a:spcPts val="0"/>
              </a:spcAft>
              <a:defRPr/>
            </a:pPr>
            <a:r>
              <a:rPr lang="zh-TW" altLang="en-US" dirty="0" smtClean="0">
                <a:ea typeface="黑体" pitchFamily="49" charset="-122"/>
              </a:rPr>
              <a:t>內容過濾（訂閱）</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SSLVPN</a:t>
            </a:r>
            <a:r>
              <a:rPr lang="zh-CN" altLang="en-US" dirty="0" smtClean="0">
                <a:ea typeface="黑体" pitchFamily="49" charset="-122"/>
              </a:rPr>
              <a:t>（計數）</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SNA </a:t>
            </a:r>
            <a:r>
              <a:rPr lang="zh-CN" altLang="en-US" dirty="0" smtClean="0">
                <a:ea typeface="黑体" pitchFamily="49" charset="-122"/>
              </a:rPr>
              <a:t>交換</a:t>
            </a:r>
            <a:endParaRPr lang="zh-CN" dirty="0">
              <a:ea typeface="黑体" pitchFamily="49" charset="-122"/>
            </a:endParaRPr>
          </a:p>
          <a:p>
            <a:pPr lvl="1" fontAlgn="auto">
              <a:spcBef>
                <a:spcPts val="0"/>
              </a:spcBef>
              <a:spcAft>
                <a:spcPts val="0"/>
              </a:spcAft>
              <a:defRPr/>
            </a:pPr>
            <a:r>
              <a:rPr lang="zh-CN" altLang="en-US" dirty="0" smtClean="0">
                <a:ea typeface="黑体" pitchFamily="49" charset="-122"/>
              </a:rPr>
              <a:t>閘道管理員</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CUE</a:t>
            </a:r>
            <a:r>
              <a:rPr lang="zh-CN" altLang="en-US" dirty="0" smtClean="0">
                <a:ea typeface="黑体" pitchFamily="49" charset="-122"/>
              </a:rPr>
              <a:t>（計數）</a:t>
            </a:r>
            <a:endParaRPr lang="zh-CN" dirty="0">
              <a:ea typeface="黑体" pitchFamily="49" charset="-122"/>
            </a:endParaRPr>
          </a:p>
          <a:p>
            <a:pPr marL="112746" indent="-112746" fontAlgn="auto">
              <a:spcBef>
                <a:spcPts val="0"/>
              </a:spcBef>
              <a:spcAft>
                <a:spcPts val="0"/>
              </a:spcAft>
              <a:defRPr/>
            </a:pPr>
            <a:r>
              <a:rPr lang="zh-TW" altLang="en-US" dirty="0" smtClean="0">
                <a:ea typeface="黑体" pitchFamily="49" charset="-122"/>
              </a:rPr>
              <a:t>功能使用權授權：</a:t>
            </a:r>
            <a:endParaRPr lang="zh-CN" dirty="0">
              <a:ea typeface="黑体" pitchFamily="49" charset="-122"/>
            </a:endParaRPr>
          </a:p>
          <a:p>
            <a:pPr lvl="1" fontAlgn="auto">
              <a:spcBef>
                <a:spcPts val="0"/>
              </a:spcBef>
              <a:spcAft>
                <a:spcPts val="0"/>
              </a:spcAft>
              <a:defRPr/>
            </a:pPr>
            <a:r>
              <a:rPr lang="zh-TW" altLang="en-US" dirty="0" smtClean="0">
                <a:ea typeface="黑体" pitchFamily="49" charset="-122"/>
              </a:rPr>
              <a:t>陸地移動無線通訊</a:t>
            </a:r>
            <a:endParaRPr lang="zh-CN" dirty="0">
              <a:ea typeface="黑体" pitchFamily="49" charset="-122"/>
            </a:endParaRPr>
          </a:p>
          <a:p>
            <a:pPr lvl="1" fontAlgn="auto">
              <a:spcBef>
                <a:spcPts val="0"/>
              </a:spcBef>
              <a:spcAft>
                <a:spcPts val="0"/>
              </a:spcAft>
              <a:defRPr/>
            </a:pPr>
            <a:r>
              <a:rPr lang="en-US" altLang="zh-TW" dirty="0" smtClean="0">
                <a:ea typeface="黑体" pitchFamily="49" charset="-122"/>
              </a:rPr>
              <a:t>VXML </a:t>
            </a:r>
            <a:r>
              <a:rPr lang="zh-TW" altLang="en-US" dirty="0" smtClean="0">
                <a:ea typeface="黑体" pitchFamily="49" charset="-122"/>
              </a:rPr>
              <a:t>閘道（計數）</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CME</a:t>
            </a:r>
            <a:r>
              <a:rPr lang="zh-CN" altLang="en-US" dirty="0" smtClean="0">
                <a:ea typeface="黑体" pitchFamily="49" charset="-122"/>
              </a:rPr>
              <a:t>（計數）</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SRST</a:t>
            </a:r>
            <a:r>
              <a:rPr lang="zh-CN" altLang="en-US" dirty="0" smtClean="0">
                <a:ea typeface="黑体" pitchFamily="49" charset="-122"/>
              </a:rPr>
              <a:t>（計數）</a:t>
            </a:r>
            <a:endParaRPr lang="zh-CN" dirty="0">
              <a:ea typeface="黑体" pitchFamily="49" charset="-122"/>
            </a:endParaRPr>
          </a:p>
          <a:p>
            <a:pPr lvl="1" fontAlgn="auto">
              <a:spcBef>
                <a:spcPts val="0"/>
              </a:spcBef>
              <a:spcAft>
                <a:spcPts val="0"/>
              </a:spcAft>
              <a:defRPr/>
            </a:pPr>
            <a:r>
              <a:rPr lang="en-US" altLang="zh-CN" dirty="0" smtClean="0">
                <a:ea typeface="黑体" pitchFamily="49" charset="-122"/>
              </a:rPr>
              <a:t>CUBE</a:t>
            </a:r>
            <a:r>
              <a:rPr lang="zh-CN" altLang="en-US" dirty="0" smtClean="0">
                <a:ea typeface="黑体" pitchFamily="49" charset="-122"/>
              </a:rPr>
              <a:t>（計數）</a:t>
            </a:r>
            <a:endParaRPr lang="zh-CN" dirty="0">
              <a:ea typeface="黑体" pitchFamily="49" charset="-122"/>
            </a:endParaRPr>
          </a:p>
          <a:p>
            <a:pPr lvl="1" fontAlgn="auto">
              <a:spcBef>
                <a:spcPts val="0"/>
              </a:spcBef>
              <a:spcAft>
                <a:spcPts val="0"/>
              </a:spcAft>
              <a:defRPr/>
            </a:pPr>
            <a:endParaRPr lang="en-US" dirty="0" smtClean="0">
              <a:ea typeface="黑体" pitchFamily="49" charset="-122"/>
            </a:endParaRPr>
          </a:p>
          <a:p>
            <a:pPr lvl="1" fontAlgn="auto">
              <a:spcBef>
                <a:spcPts val="0"/>
              </a:spcBef>
              <a:spcAft>
                <a:spcPts val="0"/>
              </a:spcAft>
              <a:defRPr/>
            </a:pPr>
            <a:endParaRPr lang="en-US" dirty="0" smtClean="0">
              <a:ea typeface="黑体" pitchFamily="49" charset="-122"/>
            </a:endParaRPr>
          </a:p>
          <a:p>
            <a:pPr lvl="1" fontAlgn="auto">
              <a:spcBef>
                <a:spcPts val="0"/>
              </a:spcBef>
              <a:spcAft>
                <a:spcPts val="0"/>
              </a:spcAft>
              <a:defRPr/>
            </a:pPr>
            <a:endParaRPr lang="en-US" dirty="0" smtClean="0">
              <a:ea typeface="黑体" pitchFamily="49" charset="-122"/>
            </a:endParaRPr>
          </a:p>
          <a:p>
            <a:pPr fontAlgn="auto">
              <a:spcBef>
                <a:spcPts val="0"/>
              </a:spcBef>
              <a:spcAft>
                <a:spcPts val="0"/>
              </a:spcAft>
              <a:defRPr/>
            </a:pPr>
            <a:endParaRPr lang="en-US" dirty="0">
              <a:ea typeface="黑体" pitchFamily="49" charset="-122"/>
            </a:endParaRPr>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0C305B-D1CC-4F6C-A800-27912CBF6E56}" type="slidenum">
              <a:rPr lang="en-US" altLang="zh-CN"/>
              <a:pPr fontAlgn="base">
                <a:spcBef>
                  <a:spcPct val="0"/>
                </a:spcBef>
                <a:spcAft>
                  <a:spcPct val="0"/>
                </a:spcAft>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CN"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42BAF5-87BC-46A4-B2B9-10A4E51AFE61}" type="slidenum">
              <a:rPr lang="en-US" altLang="zh-CN"/>
              <a:pPr fontAlgn="base">
                <a:spcBef>
                  <a:spcPct val="0"/>
                </a:spcBef>
                <a:spcAft>
                  <a:spcPct val="0"/>
                </a:spcAft>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zh-TW" altLang="en-US" dirty="0" smtClean="0">
                <a:ea typeface="黑体" pitchFamily="2" charset="-122"/>
              </a:rPr>
              <a:t>範例：如果你需要入侵防禦功能，你必須首先購買安全技術套件授權，然後增加（需要成本）入侵防禦訂閱。</a:t>
            </a:r>
            <a:endParaRPr lang="zh-CN" altLang="en-US" dirty="0" smtClean="0">
              <a:ea typeface="黑体" pitchFamily="2" charset="-122"/>
            </a:endParaRPr>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64FB88-9B8B-4C6C-B5C1-BBD729028ABD}" type="slidenum">
              <a:rPr lang="en-US" altLang="zh-CN"/>
              <a:pPr fontAlgn="base">
                <a:spcBef>
                  <a:spcPct val="0"/>
                </a:spcBef>
                <a:spcAft>
                  <a:spcPct val="0"/>
                </a:spcAft>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3" name="Picture 4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3" y="4464066"/>
            <a:ext cx="3657600" cy="384721"/>
          </a:xfrm>
        </p:spPr>
        <p:txBody>
          <a:bodyPr wrap="square">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a:xfrm>
            <a:off x="229702" y="432215"/>
            <a:ext cx="8588861" cy="838200"/>
          </a:xfrm>
        </p:spPr>
        <p:txBody>
          <a:bodyPr/>
          <a:lstStyle/>
          <a:p>
            <a:r>
              <a:rPr lang="en-US" dirty="0" smtClean="0"/>
              <a:t>Click to edit Master title style</a:t>
            </a:r>
            <a:endParaRPr lang="en-US" dirty="0"/>
          </a:p>
        </p:txBody>
      </p:sp>
      <p:sp>
        <p:nvSpPr>
          <p:cNvPr id="10" name="Rounded Rectangle 9"/>
          <p:cNvSpPr/>
          <p:nvPr userDrawn="1"/>
        </p:nvSpPr>
        <p:spPr>
          <a:xfrm>
            <a:off x="4984231" y="1416140"/>
            <a:ext cx="3759720" cy="4599033"/>
          </a:xfrm>
          <a:prstGeom prst="roundRect">
            <a:avLst>
              <a:gd name="adj" fmla="val 0"/>
            </a:avLst>
          </a:prstGeom>
          <a:gradFill flip="none" rotWithShape="1">
            <a:gsLst>
              <a:gs pos="0">
                <a:schemeClr val="tx1">
                  <a:lumMod val="20000"/>
                  <a:lumOff val="80000"/>
                </a:schemeClr>
              </a:gs>
              <a:gs pos="47000">
                <a:schemeClr val="bg1"/>
              </a:gs>
              <a:gs pos="100000">
                <a:srgbClr val="EDDFF5"/>
              </a:gs>
            </a:gsLst>
            <a:lin ang="2700000" scaled="1"/>
            <a:tileRect/>
          </a:gra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5" name="Text Placeholder 3"/>
          <p:cNvSpPr>
            <a:spLocks noGrp="1"/>
          </p:cNvSpPr>
          <p:nvPr>
            <p:ph type="body" sz="quarter" idx="15"/>
          </p:nvPr>
        </p:nvSpPr>
        <p:spPr>
          <a:xfrm>
            <a:off x="5221224" y="1747683"/>
            <a:ext cx="3236976" cy="1900292"/>
          </a:xfrm>
        </p:spPr>
        <p:txBody>
          <a:bodyPr/>
          <a:lstStyle>
            <a:lvl1pPr marL="114300" indent="-114300">
              <a:buFontTx/>
              <a:buNone/>
              <a:defRPr sz="2000"/>
            </a:lvl1pPr>
          </a:lstStyle>
          <a:p>
            <a:pPr lvl="0"/>
            <a:r>
              <a:rPr lang="en-US" dirty="0" smtClean="0"/>
              <a:t>Click to edit Master text styles</a:t>
            </a:r>
          </a:p>
        </p:txBody>
      </p:sp>
      <p:sp>
        <p:nvSpPr>
          <p:cNvPr id="17" name="Text Placeholder 21"/>
          <p:cNvSpPr>
            <a:spLocks noGrp="1"/>
          </p:cNvSpPr>
          <p:nvPr>
            <p:ph type="body" sz="quarter" idx="16"/>
          </p:nvPr>
        </p:nvSpPr>
        <p:spPr>
          <a:xfrm>
            <a:off x="5310124" y="4876800"/>
            <a:ext cx="3044497" cy="326243"/>
          </a:xfrm>
        </p:spPr>
        <p:txBody>
          <a:bodyPr wrap="square">
            <a:spAutoFit/>
          </a:bodyPr>
          <a:lstStyle>
            <a:lvl1pPr marL="0" indent="0">
              <a:buFontTx/>
              <a:buNone/>
              <a:defRPr sz="1600"/>
            </a:lvl1pPr>
          </a:lstStyle>
          <a:p>
            <a:pPr lvl="0"/>
            <a:r>
              <a:rPr lang="en-US" smtClean="0"/>
              <a:t>Click to edit Master text styles</a:t>
            </a:r>
          </a:p>
        </p:txBody>
      </p:sp>
      <p:cxnSp>
        <p:nvCxnSpPr>
          <p:cNvPr id="19" name="Straight Connector 18"/>
          <p:cNvCxnSpPr/>
          <p:nvPr userDrawn="1"/>
        </p:nvCxnSpPr>
        <p:spPr>
          <a:xfrm flipH="1">
            <a:off x="4990141" y="1335313"/>
            <a:ext cx="1" cy="4760687"/>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87332592"/>
      </p:ext>
    </p:extLst>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301752"/>
            <a:ext cx="4123944" cy="838200"/>
          </a:xfrm>
        </p:spPr>
        <p:txBody>
          <a:bodyPr vert="horz" lIns="82296" tIns="45720" rIns="82296" bIns="45720" rtlCol="0" anchor="t"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Two Column</a:t>
            </a:r>
            <a:br>
              <a:rPr lang="en-US" dirty="0" smtClean="0"/>
            </a:br>
            <a:r>
              <a:rPr lang="en-US" dirty="0" smtClean="0"/>
              <a:t>Title Left</a:t>
            </a:r>
            <a:endParaRPr lang="en-US" dirty="0"/>
          </a:p>
        </p:txBody>
      </p:sp>
      <p:sp>
        <p:nvSpPr>
          <p:cNvPr id="9" name="Text Placeholder 8"/>
          <p:cNvSpPr>
            <a:spLocks noGrp="1"/>
          </p:cNvSpPr>
          <p:nvPr>
            <p:ph type="body" sz="quarter" idx="11" hasCustomPrompt="1"/>
          </p:nvPr>
        </p:nvSpPr>
        <p:spPr>
          <a:xfrm>
            <a:off x="219455" y="1600200"/>
            <a:ext cx="4142232" cy="4526280"/>
          </a:xfrm>
        </p:spPr>
        <p:txBody>
          <a:bodyPr/>
          <a:lstStyle>
            <a:lvl1pPr marL="0" indent="0">
              <a:buNone/>
              <a:defRPr>
                <a:solidFill>
                  <a:schemeClr val="tx2"/>
                </a:solidFill>
                <a:latin typeface="+mj-lt"/>
              </a:defRPr>
            </a:lvl1pPr>
            <a:lvl2pPr marL="406400" indent="0">
              <a:buClr>
                <a:schemeClr val="accent5"/>
              </a:buClr>
              <a:buFontTx/>
              <a:buNone/>
              <a:tabLst/>
              <a:defRPr>
                <a:solidFill>
                  <a:schemeClr val="tx2"/>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a:t>
            </a:r>
            <a:br>
              <a:rPr lang="en-US" dirty="0" smtClean="0"/>
            </a:br>
            <a:r>
              <a:rPr lang="en-US" dirty="0" smtClean="0"/>
              <a:t>do not italicize; use yellow on the </a:t>
            </a:r>
            <a:br>
              <a:rPr lang="en-US" dirty="0" smtClean="0"/>
            </a:br>
            <a:r>
              <a:rPr lang="en-US" dirty="0" smtClean="0"/>
              <a:t>black template and red for the white template</a:t>
            </a:r>
          </a:p>
        </p:txBody>
      </p:sp>
      <p:sp>
        <p:nvSpPr>
          <p:cNvPr id="12" name="Text Placeholder 11"/>
          <p:cNvSpPr>
            <a:spLocks noGrp="1"/>
          </p:cNvSpPr>
          <p:nvPr>
            <p:ph type="body" sz="quarter" idx="12" hasCustomPrompt="1"/>
          </p:nvPr>
        </p:nvSpPr>
        <p:spPr>
          <a:xfrm>
            <a:off x="4818888" y="1600200"/>
            <a:ext cx="4005072" cy="4526280"/>
          </a:xfrm>
        </p:spPr>
        <p:txBody>
          <a:bodyPr/>
          <a:lstStyle>
            <a:lvl1pPr marL="0" indent="0">
              <a:buFontTx/>
              <a:buNone/>
              <a:defRPr>
                <a:solidFill>
                  <a:schemeClr val="tx1"/>
                </a:solidFill>
                <a:latin typeface="+mj-lt"/>
              </a:defRPr>
            </a:lvl1pPr>
            <a:lvl2pPr marL="406400" indent="0">
              <a:buClr>
                <a:schemeClr val="accent1">
                  <a:lumMod val="40000"/>
                  <a:lumOff val="60000"/>
                </a:schemeClr>
              </a:buClr>
              <a:buFont typeface="Arial" pitchFamily="34" charset="0"/>
              <a:buNone/>
              <a:defRPr>
                <a:solidFill>
                  <a:schemeClr val="tx1"/>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do not italicize; use yellow on the black template and red for the white template</a:t>
            </a:r>
          </a:p>
        </p:txBody>
      </p:sp>
      <p:sp>
        <p:nvSpPr>
          <p:cNvPr id="4" name="Text Placeholder 3"/>
          <p:cNvSpPr>
            <a:spLocks noGrp="1"/>
          </p:cNvSpPr>
          <p:nvPr>
            <p:ph type="body" sz="quarter" idx="13" hasCustomPrompt="1"/>
          </p:nvPr>
        </p:nvSpPr>
        <p:spPr>
          <a:xfrm>
            <a:off x="4818887" y="301752"/>
            <a:ext cx="3951308" cy="838200"/>
          </a:xfrm>
        </p:spPr>
        <p:txBody>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Two Column</a:t>
            </a:r>
            <a:b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b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Title Right</a:t>
            </a:r>
            <a:endPara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endParaRPr>
          </a:p>
        </p:txBody>
      </p:sp>
      <p:cxnSp>
        <p:nvCxnSpPr>
          <p:cNvPr id="14" name="Straight Connector 13"/>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866900"/>
            <a:ext cx="2622550" cy="439102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866900"/>
            <a:ext cx="2593975" cy="4362450"/>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275388" y="1866900"/>
            <a:ext cx="2633662" cy="433387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smtClean="0"/>
              <a:t>Click to edit Master text styles</a:t>
            </a:r>
          </a:p>
        </p:txBody>
      </p:sp>
      <p:sp>
        <p:nvSpPr>
          <p:cNvPr id="22" name="Text Placeholder 20"/>
          <p:cNvSpPr>
            <a:spLocks noGrp="1"/>
          </p:cNvSpPr>
          <p:nvPr>
            <p:ph type="body" sz="quarter" idx="18"/>
          </p:nvPr>
        </p:nvSpPr>
        <p:spPr>
          <a:xfrm>
            <a:off x="3255264"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sp>
        <p:nvSpPr>
          <p:cNvPr id="24" name="Text Placeholder 20"/>
          <p:cNvSpPr>
            <a:spLocks noGrp="1" noChangeAspect="1"/>
          </p:cNvSpPr>
          <p:nvPr>
            <p:ph type="body" sz="quarter" idx="19"/>
          </p:nvPr>
        </p:nvSpPr>
        <p:spPr>
          <a:xfrm>
            <a:off x="6247902"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cxnSp>
        <p:nvCxnSpPr>
          <p:cNvPr id="11" name="Straight Connector 10"/>
          <p:cNvCxnSpPr/>
          <p:nvPr userDrawn="1"/>
        </p:nvCxnSpPr>
        <p:spPr>
          <a:xfrm>
            <a:off x="3082817"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3084"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246972" y="439710"/>
            <a:ext cx="8567244" cy="838200"/>
          </a:xfrm>
        </p:spPr>
        <p:txBody>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36" name="Chart Placeholder 35"/>
          <p:cNvSpPr>
            <a:spLocks noGrp="1"/>
          </p:cNvSpPr>
          <p:nvPr>
            <p:ph type="chart" sz="quarter" idx="10"/>
          </p:nvPr>
        </p:nvSpPr>
        <p:spPr>
          <a:xfrm>
            <a:off x="359764" y="1476375"/>
            <a:ext cx="8439461" cy="4305300"/>
          </a:xfrm>
        </p:spPr>
        <p:txBody>
          <a:bodyPr anchor="ctr" anchorCtr="1"/>
          <a:lstStyle>
            <a:lvl1pPr>
              <a:buNone/>
              <a:defRPr>
                <a:latin typeface="+mj-lt"/>
              </a:defRPr>
            </a:lvl1pPr>
          </a:lstStyle>
          <a:p>
            <a:r>
              <a:rPr lang="en-US" dirty="0" smtClean="0"/>
              <a:t>Click icon to add chart</a:t>
            </a:r>
            <a:endParaRPr lang="en-US" dirty="0"/>
          </a:p>
        </p:txBody>
      </p:sp>
      <p:sp>
        <p:nvSpPr>
          <p:cNvPr id="4" name="Text Placeholder 9"/>
          <p:cNvSpPr>
            <a:spLocks noGrp="1"/>
          </p:cNvSpPr>
          <p:nvPr>
            <p:ph type="body" sz="quarter" idx="11" hasCustomPrompt="1"/>
          </p:nvPr>
        </p:nvSpPr>
        <p:spPr>
          <a:xfrm>
            <a:off x="249466" y="6062114"/>
            <a:ext cx="7461250" cy="276999"/>
          </a:xfrm>
        </p:spPr>
        <p:txBody>
          <a:bodyPr wrap="square" anchor="b" anchorCtr="0">
            <a:spAutoFit/>
          </a:bodyPr>
          <a:lstStyle>
            <a:lvl1pPr algn="l" defTabSz="804863">
              <a:lnSpc>
                <a:spcPct val="100000"/>
              </a:lnSpc>
              <a:spcBef>
                <a:spcPct val="50000"/>
              </a:spcBef>
              <a:buNone/>
              <a:defRPr sz="1200">
                <a:solidFill>
                  <a:srgbClr val="435153"/>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12 Points</a:t>
            </a:r>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46888" y="1600200"/>
            <a:ext cx="4005072" cy="3749040"/>
          </a:xfrm>
        </p:spPr>
        <p:txBody>
          <a:bodyPr anchor="ctr" anchorCtr="0">
            <a:normAutofit/>
          </a:bodyPr>
          <a:lstStyle>
            <a:lvl1pPr marL="0" indent="0">
              <a:buFontTx/>
              <a:buNone/>
              <a:defRPr sz="2400" baseline="0">
                <a:solidFill>
                  <a:schemeClr val="tx1">
                    <a:lumMod val="75000"/>
                  </a:schemeClr>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Simple text goes here and can wrap to accommodate more lines of information</a:t>
            </a:r>
          </a:p>
        </p:txBody>
      </p:sp>
      <p:sp>
        <p:nvSpPr>
          <p:cNvPr id="6" name="Picture Placeholder 5"/>
          <p:cNvSpPr>
            <a:spLocks noGrp="1"/>
          </p:cNvSpPr>
          <p:nvPr>
            <p:ph type="pic" sz="quarter" idx="11" hasCustomPrompt="1"/>
          </p:nvPr>
        </p:nvSpPr>
        <p:spPr>
          <a:xfrm>
            <a:off x="4873752" y="1947672"/>
            <a:ext cx="3429000" cy="2990088"/>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93776" y="5852160"/>
            <a:ext cx="8112126" cy="384175"/>
          </a:xfrm>
        </p:spPr>
        <p:txBody>
          <a:bodyPr>
            <a:norm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493B93"/>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spcBef>
                <a:spcPct val="20000"/>
              </a:spcBef>
              <a:buFont typeface="Arial" pitchFamily="34" charset="0"/>
              <a:buNone/>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19456" y="649224"/>
            <a:ext cx="8112125" cy="4480560"/>
          </a:xfrm>
        </p:spPr>
        <p:txBody>
          <a:bodyPr/>
          <a:lstStyle>
            <a:lvl1pPr marL="236538" indent="-236538" algn="l" defTabSz="914400" rtl="0" eaLnBrk="1" latinLnBrk="0" hangingPunct="1">
              <a:lnSpc>
                <a:spcPts val="5200"/>
              </a:lnSpc>
              <a:spcBef>
                <a:spcPct val="20000"/>
              </a:spcBef>
              <a:buClr>
                <a:schemeClr val="tx1"/>
              </a:buClr>
              <a:buFont typeface="Arial" pitchFamily="34"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“Format large quotes using this slide layout. Be sure to cite your source below.”</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237744" y="484632"/>
            <a:ext cx="8755128" cy="4372131"/>
          </a:xfrm>
        </p:spPr>
        <p:txBody>
          <a:bodyPr anchor="b" anchorCtr="0"/>
          <a:lstStyle>
            <a:lvl1pPr marL="228600" indent="-228600">
              <a:buFont typeface="Arial" pitchFamily="34" charset="0"/>
              <a:buChar char="“"/>
              <a:defRPr sz="6000" spc="-200" baseline="0">
                <a:solidFill>
                  <a:schemeClr val="bg1"/>
                </a:solidFill>
                <a:latin typeface="+mj-lt"/>
              </a:defRPr>
            </a:lvl1pPr>
          </a:lstStyle>
          <a:p>
            <a:r>
              <a:rPr lang="en-US" dirty="0" smtClean="0"/>
              <a:t>Format large quotes using this slide layout. Be sure to cite your source below.”</a:t>
            </a:r>
            <a:endParaRPr lang="en-US" dirty="0"/>
          </a:p>
        </p:txBody>
      </p:sp>
      <p:sp>
        <p:nvSpPr>
          <p:cNvPr id="28" name="Rectangle 5"/>
          <p:cNvSpPr>
            <a:spLocks noChangeArrowheads="1"/>
          </p:cNvSpPr>
          <p:nvPr/>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7" name="Text Placeholder 4"/>
          <p:cNvSpPr>
            <a:spLocks noGrp="1"/>
          </p:cNvSpPr>
          <p:nvPr>
            <p:ph type="body" sz="quarter" idx="11" hasCustomPrompt="1"/>
          </p:nvPr>
        </p:nvSpPr>
        <p:spPr>
          <a:xfrm>
            <a:off x="460248" y="5358903"/>
            <a:ext cx="8574685" cy="614362"/>
          </a:xfrm>
        </p:spPr>
        <p:txBody>
          <a:bodyPr vert="horz" lIns="91440" tIns="45720" rIns="91440" bIns="45720" rtlCol="0">
            <a:normAutofit/>
          </a:bodyPr>
          <a:lstStyle>
            <a:lvl1pPr marL="0" indent="0">
              <a:buNone/>
              <a:defRPr lang="en-US" sz="2400" kern="1200" dirty="0" smtClean="0">
                <a:solidFill>
                  <a:schemeClr val="bg1"/>
                </a:solidFill>
                <a:latin typeface="+mj-lt"/>
                <a:ea typeface="+mn-ea"/>
                <a:cs typeface="+mn-cs"/>
              </a:defRPr>
            </a:lvl1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Source</a:t>
            </a:r>
            <a:endParaRPr lang="en-US" dirty="0"/>
          </a:p>
        </p:txBody>
      </p:sp>
      <p:sp>
        <p:nvSpPr>
          <p:cNvPr id="21"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29702" y="1918741"/>
            <a:ext cx="4117446" cy="3020518"/>
          </a:xfrm>
        </p:spPr>
        <p:txBody>
          <a:bodyPr vert="horz" lIns="82296" tIns="45720" rIns="82296" bIns="45720" rtlCol="0" anchor="ctr"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Telling Shared Experiences</a:t>
            </a:r>
            <a:endParaRPr lang="en-US" dirty="0"/>
          </a:p>
        </p:txBody>
      </p:sp>
      <p:sp>
        <p:nvSpPr>
          <p:cNvPr id="9" name="Text Placeholder 3"/>
          <p:cNvSpPr>
            <a:spLocks noGrp="1"/>
          </p:cNvSpPr>
          <p:nvPr>
            <p:ph type="body" sz="quarter" idx="11" hasCustomPrompt="1"/>
          </p:nvPr>
        </p:nvSpPr>
        <p:spPr>
          <a:xfrm>
            <a:off x="4922519" y="777667"/>
            <a:ext cx="3895344" cy="5287676"/>
          </a:xfrm>
        </p:spPr>
        <p:txBody>
          <a:bodyPr anchor="ctr" anchorCtr="0">
            <a:normAutofit/>
          </a:bodyPr>
          <a:lstStyle>
            <a:lvl1pPr marL="0" indent="0">
              <a:buFontTx/>
              <a:buNone/>
              <a:defRPr lang="en-US" sz="2000" kern="1200" dirty="0">
                <a:solidFill>
                  <a:srgbClr val="493B93"/>
                </a:solidFill>
                <a:latin typeface="+mj-lt"/>
                <a:ea typeface="+mn-ea"/>
                <a:cs typeface="+mn-cs"/>
              </a:defRPr>
            </a:lvl1pPr>
            <a:lvl2pPr>
              <a:defRPr sz="2000"/>
            </a:lvl2pPr>
            <a:lvl3pPr>
              <a:defRPr sz="2000"/>
            </a:lvl3pPr>
            <a:lvl4pPr>
              <a:defRPr sz="2000"/>
            </a:lvl4pPr>
            <a:lvl5pPr>
              <a:defRPr sz="2000"/>
            </a:lvl5pPr>
          </a:lstStyle>
          <a:p>
            <a:pPr marL="0" lvl="0" indent="0" algn="l" defTabSz="914400" rtl="0" eaLnBrk="1" latinLnBrk="0" hangingPunct="1">
              <a:lnSpc>
                <a:spcPts val="2400"/>
              </a:lnSpc>
              <a:spcBef>
                <a:spcPts val="0"/>
              </a:spcBef>
              <a:buClr>
                <a:srgbClr val="435153"/>
              </a:buClr>
              <a:buFont typeface="Arial" pitchFamily="34" charset="0"/>
              <a:buNone/>
            </a:pPr>
            <a:r>
              <a:rPr lang="en-US" dirty="0" smtClean="0"/>
              <a:t>Tell your story here</a:t>
            </a:r>
            <a:endParaRPr lang="en-US" dirty="0"/>
          </a:p>
        </p:txBody>
      </p:sp>
      <p:cxnSp>
        <p:nvCxnSpPr>
          <p:cNvPr id="5" name="Straight Connector 4"/>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00"/>
                                        <p:tgtEl>
                                          <p:spTgt spid="4"/>
                                        </p:tgtEl>
                                      </p:cBhvr>
                                    </p:animEffect>
                                  </p:childTnLst>
                                </p:cTn>
                              </p:par>
                              <p:par>
                                <p:cTn id="8" presetID="10" presetClass="entr" presetSubtype="0" fill="hold" grpId="0" nodeType="withEffect">
                                  <p:stCondLst>
                                    <p:cond delay="40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11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uild="p">
        <p:tmplLst>
          <p:tmpl lvl="1">
            <p:tnLst>
              <p:par>
                <p:cTn presetID="10" presetClass="entr" presetSubtype="0" fill="hold" nodeType="withEffect">
                  <p:stCondLst>
                    <p:cond delay="400"/>
                  </p:stCondLst>
                  <p:childTnLst>
                    <p:set>
                      <p:cBhvr>
                        <p:cTn dur="1" fill="hold">
                          <p:stCondLst>
                            <p:cond delay="0"/>
                          </p:stCondLst>
                        </p:cTn>
                        <p:tgtEl>
                          <p:spTgt spid="9"/>
                        </p:tgtEl>
                        <p:attrNameLst>
                          <p:attrName>style.visibility</p:attrName>
                        </p:attrNameLst>
                      </p:cBhvr>
                      <p:to>
                        <p:strVal val="visible"/>
                      </p:to>
                    </p:set>
                    <p:animEffect transition="in" filter="fade">
                      <p:cBhvr>
                        <p:cTn dur="1100"/>
                        <p:tgtEl>
                          <p:spTgt spid="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2" y="4464066"/>
            <a:ext cx="3657600" cy="384721"/>
          </a:xfrm>
        </p:spPr>
        <p:txBody>
          <a:bodyPr>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8"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extLst>
      <p:ext uri="{BB962C8B-B14F-4D97-AF65-F5344CB8AC3E}">
        <p14:creationId xmlns:p14="http://schemas.microsoft.com/office/powerpoint/2010/main" val="157047723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36383" y="4279392"/>
            <a:ext cx="4684867" cy="384175"/>
          </a:xfrm>
        </p:spPr>
        <p:txBody>
          <a:bodyPr vert="horz" lIns="91440" tIns="45720" rIns="91440" bIns="45720" rtlCol="0">
            <a:normAutofit/>
          </a:bodyPr>
          <a:lstStyle>
            <a:lvl1pPr marL="0" indent="0" algn="l" defTabSz="914400" rtl="0" eaLnBrk="1" latinLnBrk="0" hangingPunct="1">
              <a:lnSpc>
                <a:spcPct val="95000"/>
              </a:lnSpc>
              <a:spcBef>
                <a:spcPct val="20000"/>
              </a:spcBef>
              <a:buClr>
                <a:srgbClr val="92D050"/>
              </a:buClr>
              <a:buSzPct val="90000"/>
              <a:buFont typeface="Arial" pitchFamily="34" charset="0"/>
              <a:buNone/>
              <a:tabLst/>
              <a:defRPr kumimoji="0" lang="en-US" sz="2000" b="0" i="0" u="none" strike="noStrike" kern="1200" cap="none" spc="0" normalizeH="0" baseline="0" dirty="0">
                <a:ln>
                  <a:noFill/>
                </a:ln>
                <a:solidFill>
                  <a:srgbClr val="493B93"/>
                </a:solidFill>
                <a:effectLst/>
                <a:uLnTx/>
                <a:uFillTx/>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08693" y="3282696"/>
            <a:ext cx="4712557" cy="1022350"/>
          </a:xfrm>
        </p:spPr>
        <p:txBody>
          <a:bodyPr vert="horz" lIns="82296" tIns="45720" rIns="82296" bIns="45720" rtlCol="0" anchor="b"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Demo Title</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31" name="Picture Placeholder 30"/>
          <p:cNvSpPr>
            <a:spLocks noGrp="1"/>
          </p:cNvSpPr>
          <p:nvPr>
            <p:ph type="pic" sz="quarter" idx="10" hasCustomPrompt="1"/>
          </p:nvPr>
        </p:nvSpPr>
        <p:spPr>
          <a:xfrm>
            <a:off x="5540375" y="1917700"/>
            <a:ext cx="2676525" cy="2889250"/>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ingle photo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9" name="Rectangle 28"/>
          <p:cNvSpPr/>
          <p:nvPr/>
        </p:nvSpPr>
        <p:spPr>
          <a:xfrm>
            <a:off x="1891875" y="795528"/>
            <a:ext cx="5349240" cy="400507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Rectangle 22"/>
          <p:cNvSpPr/>
          <p:nvPr userDrawn="1"/>
        </p:nvSpPr>
        <p:spPr>
          <a:xfrm>
            <a:off x="1891874" y="4794352"/>
            <a:ext cx="5347552" cy="996372"/>
          </a:xfrm>
          <a:prstGeom prst="rect">
            <a:avLst/>
          </a:prstGeom>
          <a:solidFill>
            <a:schemeClr val="bg1"/>
          </a:soli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1900238" y="795528"/>
            <a:ext cx="5329238" cy="4005072"/>
          </a:xfrm>
          <a:solidFill>
            <a:schemeClr val="bg1">
              <a:alpha val="30000"/>
            </a:schemeClr>
          </a:solidFill>
          <a:ln>
            <a:solidFill>
              <a:srgbClr val="FFFFFF"/>
            </a:solidFill>
          </a:ln>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
        <p:nvSpPr>
          <p:cNvPr id="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Small photo_top lef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2" name="Rectangle 31"/>
          <p:cNvSpPr/>
          <p:nvPr/>
        </p:nvSpPr>
        <p:spPr>
          <a:xfrm>
            <a:off x="338328" y="310896"/>
            <a:ext cx="3273552" cy="245973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38328" y="310896"/>
            <a:ext cx="3273552" cy="2459736"/>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9" name="Title 8"/>
          <p:cNvSpPr>
            <a:spLocks noGrp="1"/>
          </p:cNvSpPr>
          <p:nvPr>
            <p:ph type="title" hasCustomPrompt="1"/>
          </p:nvPr>
        </p:nvSpPr>
        <p:spPr>
          <a:xfrm>
            <a:off x="229703" y="3429000"/>
            <a:ext cx="7009298" cy="1421928"/>
          </a:xfrm>
        </p:spPr>
        <p:txBody>
          <a:bodyPr anchor="t">
            <a:spAutoFit/>
          </a:bodyPr>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dirty="0" smtClean="0"/>
              <a:t>Large photo </a:t>
            </a:r>
            <a:br>
              <a:rPr lang="en-US" dirty="0" smtClean="0"/>
            </a:br>
            <a:r>
              <a:rPr lang="en-US" dirty="0" smtClean="0"/>
              <a:t>caption here.</a:t>
            </a:r>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Portrait photo_right s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0" name="Rectangle 39"/>
          <p:cNvSpPr/>
          <p:nvPr/>
        </p:nvSpPr>
        <p:spPr>
          <a:xfrm>
            <a:off x="4992624" y="859536"/>
            <a:ext cx="3630168"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4992624" y="859536"/>
            <a:ext cx="3630168" cy="502920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9" name="Title 8"/>
          <p:cNvSpPr>
            <a:spLocks noGrp="1"/>
          </p:cNvSpPr>
          <p:nvPr>
            <p:ph type="title"/>
          </p:nvPr>
        </p:nvSpPr>
        <p:spPr>
          <a:xfrm>
            <a:off x="229703" y="728972"/>
            <a:ext cx="4349918" cy="1089529"/>
          </a:xfrm>
        </p:spPr>
        <p:txBody>
          <a:bodyPr anchor="t">
            <a:spAutoFit/>
          </a:bodyPr>
          <a:lstStyle>
            <a:lvl1pPr>
              <a:lnSpc>
                <a:spcPct val="90000"/>
              </a:lnSpc>
              <a:defRPr>
                <a:solidFill>
                  <a:schemeClr val="bg1"/>
                </a:solidFill>
                <a:latin typeface="+mj-lt"/>
              </a:defRPr>
            </a:lvl1pPr>
          </a:lstStyle>
          <a:p>
            <a:r>
              <a:rPr lang="en-US" smtClean="0"/>
              <a:t>Click to edit Master title style</a:t>
            </a:r>
            <a:endParaRPr lang="en-US" dirty="0"/>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Multiple photo">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Rectangle 47"/>
          <p:cNvSpPr/>
          <p:nvPr/>
        </p:nvSpPr>
        <p:spPr>
          <a:xfrm>
            <a:off x="3668713" y="311149"/>
            <a:ext cx="3268136"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 name="Picture Placeholder 25"/>
          <p:cNvSpPr>
            <a:spLocks noGrp="1"/>
          </p:cNvSpPr>
          <p:nvPr>
            <p:ph type="pic" sz="quarter" idx="11" hasCustomPrompt="1"/>
          </p:nvPr>
        </p:nvSpPr>
        <p:spPr>
          <a:xfrm>
            <a:off x="3668989" y="311149"/>
            <a:ext cx="326786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29" name="Rectangle 28"/>
          <p:cNvSpPr/>
          <p:nvPr/>
        </p:nvSpPr>
        <p:spPr>
          <a:xfrm>
            <a:off x="334963" y="311149"/>
            <a:ext cx="3258612"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20824" y="311149"/>
            <a:ext cx="327275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0" name="Rectangle 49"/>
          <p:cNvSpPr/>
          <p:nvPr/>
        </p:nvSpPr>
        <p:spPr>
          <a:xfrm>
            <a:off x="7011988" y="311149"/>
            <a:ext cx="1806574" cy="130810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1" name="Picture Placeholder 25"/>
          <p:cNvSpPr>
            <a:spLocks noGrp="1"/>
          </p:cNvSpPr>
          <p:nvPr>
            <p:ph type="pic" sz="quarter" idx="12" hasCustomPrompt="1"/>
          </p:nvPr>
        </p:nvSpPr>
        <p:spPr>
          <a:xfrm>
            <a:off x="7011988" y="311149"/>
            <a:ext cx="1806573" cy="1308101"/>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2" name="Rectangle 51"/>
          <p:cNvSpPr/>
          <p:nvPr/>
        </p:nvSpPr>
        <p:spPr>
          <a:xfrm>
            <a:off x="334963" y="3028951"/>
            <a:ext cx="2501965"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3" name="Picture Placeholder 25"/>
          <p:cNvSpPr>
            <a:spLocks noGrp="1"/>
          </p:cNvSpPr>
          <p:nvPr>
            <p:ph type="pic" sz="quarter" idx="13" hasCustomPrompt="1"/>
          </p:nvPr>
        </p:nvSpPr>
        <p:spPr>
          <a:xfrm>
            <a:off x="320824" y="3028951"/>
            <a:ext cx="2516104"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4" name="Rectangle 53"/>
          <p:cNvSpPr/>
          <p:nvPr/>
        </p:nvSpPr>
        <p:spPr>
          <a:xfrm>
            <a:off x="2911476" y="3028951"/>
            <a:ext cx="4025374"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5" name="Picture Placeholder 25"/>
          <p:cNvSpPr>
            <a:spLocks noGrp="1"/>
          </p:cNvSpPr>
          <p:nvPr>
            <p:ph type="pic" sz="quarter" idx="14" hasCustomPrompt="1"/>
          </p:nvPr>
        </p:nvSpPr>
        <p:spPr>
          <a:xfrm>
            <a:off x="2908334" y="3028951"/>
            <a:ext cx="4028516"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6" name="Rectangle 55"/>
          <p:cNvSpPr/>
          <p:nvPr/>
        </p:nvSpPr>
        <p:spPr>
          <a:xfrm>
            <a:off x="7011988" y="1683657"/>
            <a:ext cx="1806574" cy="344215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7" name="Picture Placeholder 25"/>
          <p:cNvSpPr>
            <a:spLocks noGrp="1"/>
          </p:cNvSpPr>
          <p:nvPr>
            <p:ph type="pic" sz="quarter" idx="15" hasCustomPrompt="1"/>
          </p:nvPr>
        </p:nvSpPr>
        <p:spPr>
          <a:xfrm>
            <a:off x="7011988" y="1676400"/>
            <a:ext cx="1806573" cy="344941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8" name="Rectangle 57"/>
          <p:cNvSpPr/>
          <p:nvPr/>
        </p:nvSpPr>
        <p:spPr>
          <a:xfrm>
            <a:off x="7011988" y="5182960"/>
            <a:ext cx="1806574"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9" name="Picture Placeholder 25"/>
          <p:cNvSpPr>
            <a:spLocks noGrp="1"/>
          </p:cNvSpPr>
          <p:nvPr>
            <p:ph type="pic" sz="quarter" idx="16" hasCustomPrompt="1"/>
          </p:nvPr>
        </p:nvSpPr>
        <p:spPr>
          <a:xfrm>
            <a:off x="7011988" y="5182960"/>
            <a:ext cx="1806573" cy="1304925"/>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1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2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Large photo with bottom bar">
    <p:spTree>
      <p:nvGrpSpPr>
        <p:cNvPr id="1" name=""/>
        <p:cNvGrpSpPr/>
        <p:nvPr/>
      </p:nvGrpSpPr>
      <p:grpSpPr>
        <a:xfrm>
          <a:off x="0" y="0"/>
          <a:ext cx="0" cy="0"/>
          <a:chOff x="0" y="0"/>
          <a:chExt cx="0" cy="0"/>
        </a:xfrm>
      </p:grpSpPr>
      <p:sp>
        <p:nvSpPr>
          <p:cNvPr id="7" name="Rectangle 6"/>
          <p:cNvSpPr/>
          <p:nvPr/>
        </p:nvSpPr>
        <p:spPr>
          <a:xfrm>
            <a:off x="338328" y="310896"/>
            <a:ext cx="8476488" cy="607539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5" name="Picture Placeholder 4"/>
          <p:cNvSpPr>
            <a:spLocks noGrp="1"/>
          </p:cNvSpPr>
          <p:nvPr>
            <p:ph type="pic" sz="quarter" idx="10" hasCustomPrompt="1"/>
          </p:nvPr>
        </p:nvSpPr>
        <p:spPr>
          <a:xfrm>
            <a:off x="333375" y="339924"/>
            <a:ext cx="8474869" cy="6054185"/>
          </a:xfrm>
          <a:ln>
            <a:solidFill>
              <a:srgbClr val="FFFFFF"/>
            </a:solidFill>
          </a:ln>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r>
              <a:rPr lang="en-US" dirty="0" smtClean="0"/>
              <a:t>Photo placeholder</a:t>
            </a:r>
            <a:endParaRPr lang="en-US" dirty="0"/>
          </a:p>
        </p:txBody>
      </p:sp>
      <p:sp>
        <p:nvSpPr>
          <p:cNvPr id="11"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8"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0"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Tree>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91440" y="-91440"/>
            <a:ext cx="9326880" cy="7040880"/>
          </a:xfrm>
        </p:spPr>
        <p:txBody>
          <a:bodyPr anchor="ctr" anchorCtr="1">
            <a:noAutofit/>
          </a:bodyPr>
          <a:lstStyle>
            <a:lvl1pPr algn="ctr">
              <a:buNone/>
              <a:defRPr>
                <a:latin typeface="+mj-lt"/>
              </a:defRPr>
            </a:lvl1pPr>
          </a:lstStyle>
          <a:p>
            <a:r>
              <a:rPr lang="en-US" dirty="0" smtClean="0"/>
              <a:t>Full bleed image placeholder</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Standard video">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1" name="Media Placeholder 20"/>
          <p:cNvSpPr>
            <a:spLocks noGrp="1"/>
          </p:cNvSpPr>
          <p:nvPr>
            <p:ph type="media" sz="quarter" idx="10" hasCustomPrompt="1"/>
          </p:nvPr>
        </p:nvSpPr>
        <p:spPr>
          <a:xfrm>
            <a:off x="2642616" y="777240"/>
            <a:ext cx="5897880" cy="4425696"/>
          </a:xfrm>
          <a:solidFill>
            <a:srgbClr val="000000"/>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r>
              <a:rPr lang="en-US" dirty="0" smtClean="0"/>
              <a:t>Click icon to add video</a:t>
            </a:r>
            <a:endParaRPr lang="en-US" dirty="0"/>
          </a:p>
        </p:txBody>
      </p:sp>
      <p:pic>
        <p:nvPicPr>
          <p:cNvPr id="23"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26148" y="6042098"/>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Blank_gradient only">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Tree>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022361"/>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48" name="Subtitle 2"/>
          <p:cNvSpPr>
            <a:spLocks noGrp="1"/>
          </p:cNvSpPr>
          <p:nvPr>
            <p:ph type="subTitle" idx="1" hasCustomPrompt="1"/>
          </p:nvPr>
        </p:nvSpPr>
        <p:spPr>
          <a:xfrm>
            <a:off x="236383" y="4464066"/>
            <a:ext cx="8110728" cy="384175"/>
          </a:xfr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a:normAutofit/>
          </a:bodyPr>
          <a:lstStyle>
            <a:lvl1pPr marL="0" indent="0" algn="l">
              <a:buNone/>
              <a:defRPr lang="en-US" sz="2000" kern="1200" dirty="0">
                <a:solidFill>
                  <a:srgbClr val="493B93"/>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a:t>
            </a:r>
            <a:endParaRPr lang="en-US" dirty="0"/>
          </a:p>
        </p:txBody>
      </p:sp>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pic>
        <p:nvPicPr>
          <p:cNvPr id="51"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3053" y="325971"/>
            <a:ext cx="2920207" cy="485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3"/>
          <p:cNvSpPr>
            <a:spLocks noGrp="1"/>
          </p:cNvSpPr>
          <p:nvPr>
            <p:ph type="body" sz="quarter" idx="10" hasCustomPrompt="1"/>
          </p:nvPr>
        </p:nvSpPr>
        <p:spPr>
          <a:xfrm>
            <a:off x="236382" y="4862154"/>
            <a:ext cx="8110728" cy="355482"/>
          </a:xfrm>
        </p:spPr>
        <p:txBody>
          <a:bodyPr wrap="square">
            <a:spAutoFit/>
          </a:bodyPr>
          <a:lstStyle>
            <a:lvl1pPr marL="0" indent="0">
              <a:buFontTx/>
              <a:buNone/>
              <a:defRPr sz="1800">
                <a:solidFill>
                  <a:srgbClr val="493B93"/>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1" y="5231003"/>
            <a:ext cx="8110728" cy="297004"/>
          </a:xfrm>
        </p:spPr>
        <p:txBody>
          <a:bodyPr wrap="square">
            <a:spAutoFit/>
          </a:bodyPr>
          <a:lstStyle>
            <a:lvl1pPr marL="0" indent="0">
              <a:buFontTx/>
              <a:buNone/>
              <a:defRPr sz="1400">
                <a:solidFill>
                  <a:srgbClr val="493B93"/>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5"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6"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Closing Slide_blue">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20" name="Rectangle 19"/>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21" name="Freeform 20"/>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2" name="Freeform 21"/>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3" name="Freeform 22"/>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24" name="Freeform 23"/>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5" name="Freeform 24"/>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6" name="Freeform 25"/>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7" name="Freeform 26"/>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8" name="Freeform 27"/>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9" name="Freeform 28"/>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0" name="Freeform 29"/>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1" name="Freeform 30"/>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2" name="Freeform 31"/>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3" name="Freeform 32"/>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700"/>
                                        <p:tgtEl>
                                          <p:spTgt spid="25"/>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700"/>
                                        <p:tgtEl>
                                          <p:spTgt spid="27"/>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700"/>
                                        <p:tgtEl>
                                          <p:spTgt spid="29"/>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700"/>
                                        <p:tgtEl>
                                          <p:spTgt spid="31"/>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700"/>
                                        <p:tgtEl>
                                          <p:spTgt spid="33"/>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700"/>
                                        <p:tgtEl>
                                          <p:spTgt spid="26"/>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700"/>
                                        <p:tgtEl>
                                          <p:spTgt spid="28"/>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700"/>
                                        <p:tgtEl>
                                          <p:spTgt spid="30"/>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700"/>
                                        <p:tgtEl>
                                          <p:spTgt spid="32"/>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25"/>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27"/>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29"/>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31"/>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33"/>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26"/>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28"/>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30"/>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32"/>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700"/>
                                        <p:tgtEl>
                                          <p:spTgt spid="22"/>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700"/>
                                        <p:tgtEl>
                                          <p:spTgt spid="20"/>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700"/>
                                        <p:tgtEl>
                                          <p:spTgt spid="24"/>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700"/>
                                        <p:tgtEl>
                                          <p:spTgt spid="21"/>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7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losing Slide-blue thank you">
    <p:spTree>
      <p:nvGrpSpPr>
        <p:cNvPr id="1" name=""/>
        <p:cNvGrpSpPr/>
        <p:nvPr/>
      </p:nvGrpSpPr>
      <p:grpSpPr>
        <a:xfrm>
          <a:off x="0" y="0"/>
          <a:ext cx="0" cy="0"/>
          <a:chOff x="0" y="0"/>
          <a:chExt cx="0" cy="0"/>
        </a:xfrm>
      </p:grpSpPr>
      <p:pic>
        <p:nvPicPr>
          <p:cNvPr id="35" name="Picture 3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18"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Closing Slide-red">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Rectangle 3"/>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5" name="Freeform 4"/>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6" name="Freeform 5"/>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7" name="Freeform 6"/>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8" name="Freeform 7"/>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9" name="Freeform 8"/>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0" name="Freeform 9"/>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1" name="Freeform 10"/>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2" name="Freeform 11"/>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4" name="Freeform 13"/>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5" name="Freeform 14"/>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6" name="Freeform 15"/>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7" name="Freeform 16"/>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8" name="Freeform 17"/>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700"/>
                                        <p:tgtEl>
                                          <p:spTgt spid="11"/>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700"/>
                                        <p:tgtEl>
                                          <p:spTgt spid="14"/>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700"/>
                                        <p:tgtEl>
                                          <p:spTgt spid="16"/>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700"/>
                                        <p:tgtEl>
                                          <p:spTgt spid="18"/>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700"/>
                                        <p:tgtEl>
                                          <p:spTgt spid="10"/>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700"/>
                                        <p:tgtEl>
                                          <p:spTgt spid="12"/>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700"/>
                                        <p:tgtEl>
                                          <p:spTgt spid="15"/>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700"/>
                                        <p:tgtEl>
                                          <p:spTgt spid="17"/>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9"/>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11"/>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14"/>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16"/>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18"/>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10"/>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12"/>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15"/>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17"/>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700"/>
                                        <p:tgtEl>
                                          <p:spTgt spid="6"/>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700"/>
                                        <p:tgtEl>
                                          <p:spTgt spid="4"/>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700"/>
                                        <p:tgtEl>
                                          <p:spTgt spid="8"/>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700"/>
                                        <p:tgtEl>
                                          <p:spTgt spid="5"/>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Closing Slide-red thank you">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21"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7403189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149573"/>
            <a:ext cx="8588861" cy="838200"/>
          </a:xfrm>
        </p:spPr>
        <p:txBody>
          <a:bodyPr/>
          <a:lstStyle>
            <a:lvl1pPr algn="l" defTabSz="914400" rtl="0" eaLnBrk="1" latinLnBrk="0" hangingPunct="1">
              <a:lnSpc>
                <a:spcPct val="80000"/>
              </a:lnSpc>
              <a:spcBef>
                <a:spcPct val="0"/>
              </a:spcBef>
              <a:buNone/>
              <a:defRPr lang="en-US" sz="3600" b="0" kern="1200" spc="-100" baseline="0" dirty="0">
                <a:gradFill>
                  <a:gsLst>
                    <a:gs pos="0">
                      <a:schemeClr val="tx1"/>
                    </a:gs>
                    <a:gs pos="44000">
                      <a:srgbClr val="01BBBB"/>
                    </a:gs>
                    <a:gs pos="100000">
                      <a:schemeClr val="accent4"/>
                    </a:gs>
                  </a:gsLst>
                  <a:lin ang="4800000" scaled="0"/>
                </a:gradFill>
                <a:latin typeface="微軟正黑體" pitchFamily="34" charset="-120"/>
                <a:ea typeface="微軟正黑體" pitchFamily="34" charset="-120"/>
                <a:cs typeface="+mj-cs"/>
              </a:defRPr>
            </a:lvl1pPr>
          </a:lstStyle>
          <a:p>
            <a:r>
              <a:rPr lang="en-US" dirty="0" smtClean="0"/>
              <a:t>Click to edit Master title style</a:t>
            </a:r>
            <a:endParaRPr lang="en-US" dirty="0"/>
          </a:p>
        </p:txBody>
      </p:sp>
      <p:sp>
        <p:nvSpPr>
          <p:cNvPr id="5" name="Content Placeholder 2"/>
          <p:cNvSpPr>
            <a:spLocks noGrp="1"/>
          </p:cNvSpPr>
          <p:nvPr>
            <p:ph idx="1"/>
          </p:nvPr>
        </p:nvSpPr>
        <p:spPr>
          <a:xfrm>
            <a:off x="229702" y="1079501"/>
            <a:ext cx="8577072" cy="522594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ernate Title Slide">
    <p:spTree>
      <p:nvGrpSpPr>
        <p:cNvPr id="1" name=""/>
        <p:cNvGrpSpPr/>
        <p:nvPr/>
      </p:nvGrpSpPr>
      <p:grpSpPr>
        <a:xfrm>
          <a:off x="0" y="0"/>
          <a:ext cx="0" cy="0"/>
          <a:chOff x="0" y="0"/>
          <a:chExt cx="0" cy="0"/>
        </a:xfrm>
      </p:grpSpPr>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spTree>
    <p:extLst>
      <p:ext uri="{BB962C8B-B14F-4D97-AF65-F5344CB8AC3E}">
        <p14:creationId xmlns:p14="http://schemas.microsoft.com/office/powerpoint/2010/main" val="477931373"/>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gue">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712451"/>
            <a:ext cx="8477250" cy="1828800"/>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gue 2">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696378"/>
            <a:ext cx="8477250" cy="1844873"/>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1665715276"/>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 Segue 3">
    <p:spTree>
      <p:nvGrpSpPr>
        <p:cNvPr id="1" name=""/>
        <p:cNvGrpSpPr/>
        <p:nvPr/>
      </p:nvGrpSpPr>
      <p:grpSpPr>
        <a:xfrm>
          <a:off x="0" y="0"/>
          <a:ext cx="0" cy="0"/>
          <a:chOff x="0" y="0"/>
          <a:chExt cx="0" cy="0"/>
        </a:xfrm>
      </p:grpSpPr>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2987243975"/>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432215"/>
            <a:ext cx="8588861" cy="838200"/>
          </a:xfrm>
        </p:spPr>
        <p:txBody>
          <a:bodyPr/>
          <a:lstStyle>
            <a:lvl1pPr>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28600" y="1344168"/>
            <a:ext cx="8577072" cy="4965192"/>
          </a:xfrm>
        </p:spPr>
        <p:txBody>
          <a:bodyPr vert="horz"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65548096"/>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_Heavy Text">
    <p:spTree>
      <p:nvGrpSpPr>
        <p:cNvPr id="1" name=""/>
        <p:cNvGrpSpPr/>
        <p:nvPr/>
      </p:nvGrpSpPr>
      <p:grpSpPr>
        <a:xfrm>
          <a:off x="0" y="0"/>
          <a:ext cx="0" cy="0"/>
          <a:chOff x="0" y="0"/>
          <a:chExt cx="0" cy="0"/>
        </a:xfrm>
      </p:grpSpPr>
      <p:sp>
        <p:nvSpPr>
          <p:cNvPr id="5" name="Text Placeholder 3"/>
          <p:cNvSpPr>
            <a:spLocks noGrp="1"/>
          </p:cNvSpPr>
          <p:nvPr>
            <p:ph type="body" sz="quarter" idx="11"/>
          </p:nvPr>
        </p:nvSpPr>
        <p:spPr>
          <a:xfrm>
            <a:off x="4706781"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Click to edit Master title style</a:t>
            </a:r>
            <a:endParaRPr lang="en-US" dirty="0"/>
          </a:p>
        </p:txBody>
      </p:sp>
      <p:sp>
        <p:nvSpPr>
          <p:cNvPr id="8" name="Text Placeholder 3"/>
          <p:cNvSpPr>
            <a:spLocks noGrp="1"/>
          </p:cNvSpPr>
          <p:nvPr>
            <p:ph type="body" sz="quarter" idx="12"/>
          </p:nvPr>
        </p:nvSpPr>
        <p:spPr>
          <a:xfrm>
            <a:off x="229702"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8"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2" name="Title Placeholder 1"/>
          <p:cNvSpPr>
            <a:spLocks noGrp="1"/>
          </p:cNvSpPr>
          <p:nvPr>
            <p:ph type="title"/>
          </p:nvPr>
        </p:nvSpPr>
        <p:spPr>
          <a:xfrm>
            <a:off x="229702" y="1528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Slide Title Goes Here</a:t>
            </a:r>
            <a:endParaRPr lang="en-US" dirty="0"/>
          </a:p>
        </p:txBody>
      </p:sp>
      <p:sp>
        <p:nvSpPr>
          <p:cNvPr id="3" name="Text Placeholder 2"/>
          <p:cNvSpPr>
            <a:spLocks noGrp="1"/>
          </p:cNvSpPr>
          <p:nvPr>
            <p:ph type="body" idx="1"/>
          </p:nvPr>
        </p:nvSpPr>
        <p:spPr>
          <a:xfrm>
            <a:off x="229702" y="1079501"/>
            <a:ext cx="8577072" cy="5225944"/>
          </a:xfrm>
          <a:prstGeom prst="rect">
            <a:avLst/>
          </a:prstGeom>
        </p:spPr>
        <p:txBody>
          <a:bodyPr vert="horz" lIns="91440" tIns="45720" rIns="91440" bIns="45720" rtlCol="0">
            <a:no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4"/>
          <p:cNvSpPr>
            <a:spLocks noChangeArrowheads="1"/>
          </p:cNvSpPr>
          <p:nvPr/>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1" name="Rectangle 5"/>
          <p:cNvSpPr>
            <a:spLocks noChangeArrowheads="1"/>
          </p:cNvSpPr>
          <p:nvPr/>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600" dirty="0">
                <a:solidFill>
                  <a:srgbClr val="808080"/>
                </a:solidFill>
                <a:latin typeface="+mj-lt"/>
              </a:rPr>
              <a:t>Cisco </a:t>
            </a:r>
            <a:r>
              <a:rPr lang="en-US" sz="600" dirty="0" smtClean="0">
                <a:solidFill>
                  <a:srgbClr val="808080"/>
                </a:solidFill>
                <a:latin typeface="+mj-lt"/>
              </a:rPr>
              <a:t>Public</a:t>
            </a:r>
            <a:endParaRPr lang="en-US" sz="600" dirty="0">
              <a:solidFill>
                <a:srgbClr val="808080"/>
              </a:solidFill>
              <a:latin typeface="+mj-lt"/>
            </a:endParaRPr>
          </a:p>
        </p:txBody>
      </p:sp>
      <p:sp>
        <p:nvSpPr>
          <p:cNvPr id="9" name="Rectangle 7"/>
          <p:cNvSpPr>
            <a:spLocks noChangeArrowheads="1"/>
          </p:cNvSpPr>
          <p:nvPr/>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 id="2147483976" r:id="rId15"/>
    <p:sldLayoutId id="2147483977" r:id="rId16"/>
    <p:sldLayoutId id="2147483978" r:id="rId17"/>
    <p:sldLayoutId id="2147483979" r:id="rId18"/>
    <p:sldLayoutId id="2147483980" r:id="rId19"/>
    <p:sldLayoutId id="2147483981" r:id="rId20"/>
    <p:sldLayoutId id="2147483982" r:id="rId21"/>
    <p:sldLayoutId id="2147483983" r:id="rId22"/>
    <p:sldLayoutId id="2147483984" r:id="rId23"/>
    <p:sldLayoutId id="2147483985" r:id="rId24"/>
    <p:sldLayoutId id="2147483986" r:id="rId25"/>
    <p:sldLayoutId id="2147483987" r:id="rId26"/>
    <p:sldLayoutId id="2147483988" r:id="rId27"/>
    <p:sldLayoutId id="2147483989" r:id="rId28"/>
    <p:sldLayoutId id="2147483990" r:id="rId29"/>
    <p:sldLayoutId id="2147483991" r:id="rId30"/>
    <p:sldLayoutId id="2147483992" r:id="rId31"/>
    <p:sldLayoutId id="2147483993" r:id="rId32"/>
    <p:sldLayoutId id="2147483994" r:id="rId33"/>
    <p:sldLayoutId id="2147483995" r:id="rId34"/>
    <p:sldLayoutId id="2147483996" r:id="rId35"/>
    <p:sldLayoutId id="2147483997" r:id="rId36"/>
  </p:sldLayoutIdLst>
  <p:transition>
    <p:wipe dir="r"/>
  </p:transition>
  <p:timing>
    <p:tnLst>
      <p:par>
        <p:cTn id="1" dur="indefinite" restart="never" nodeType="tmRoot"/>
      </p:par>
    </p:tnLst>
  </p:timing>
  <p:txStyles>
    <p:titleStyle>
      <a:lvl1pPr algn="l" defTabSz="914400" rtl="0" eaLnBrk="1" latinLnBrk="0" hangingPunct="1">
        <a:lnSpc>
          <a:spcPct val="80000"/>
        </a:lnSpc>
        <a:spcBef>
          <a:spcPct val="0"/>
        </a:spcBef>
        <a:buNone/>
        <a:defRPr kumimoji="0" lang="en-US" sz="3600" b="1"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微軟正黑體" pitchFamily="34" charset="-120"/>
          <a:ea typeface="微軟正黑體" pitchFamily="34" charset="-120"/>
          <a:cs typeface="Arial" pitchFamily="34" charset="0"/>
        </a:defRPr>
      </a:lvl1pPr>
    </p:titleStyle>
    <p:bodyStyle>
      <a:lvl1pPr marL="228600" indent="-228600" algn="l" defTabSz="914400" rtl="0" eaLnBrk="1" latinLnBrk="0" hangingPunct="1">
        <a:lnSpc>
          <a:spcPct val="95000"/>
        </a:lnSpc>
        <a:spcBef>
          <a:spcPts val="1440"/>
        </a:spcBef>
        <a:buClr>
          <a:srgbClr val="493B93"/>
        </a:buClr>
        <a:buSzPct val="90000"/>
        <a:buFont typeface="Arial" pitchFamily="34" charset="0"/>
        <a:buChar char="•"/>
        <a:tabLst/>
        <a:defRPr lang="en-US" sz="2200" kern="1200" dirty="0" smtClean="0">
          <a:solidFill>
            <a:srgbClr val="435153"/>
          </a:solidFill>
          <a:latin typeface="微軟正黑體" pitchFamily="34" charset="-120"/>
          <a:ea typeface="微軟正黑體" pitchFamily="34" charset="-120"/>
          <a:cs typeface="+mn-cs"/>
        </a:defRPr>
      </a:lvl1pPr>
      <a:lvl2pPr marL="406400" indent="0" algn="l" defTabSz="914400" rtl="0" eaLnBrk="1" latinLnBrk="0" hangingPunct="1">
        <a:lnSpc>
          <a:spcPct val="95000"/>
        </a:lnSpc>
        <a:spcBef>
          <a:spcPts val="840"/>
        </a:spcBef>
        <a:buClr>
          <a:schemeClr val="tx2"/>
        </a:buClr>
        <a:buFontTx/>
        <a:buNone/>
        <a:defRPr lang="en-US" sz="1800" kern="1200" dirty="0" smtClean="0">
          <a:solidFill>
            <a:srgbClr val="435153"/>
          </a:solidFill>
          <a:latin typeface="微軟正黑體" pitchFamily="34" charset="-120"/>
          <a:ea typeface="微軟正黑體" pitchFamily="34" charset="-120"/>
          <a:cs typeface="+mn-cs"/>
        </a:defRPr>
      </a:lvl2pPr>
      <a:lvl3pPr marL="571500" indent="-1588" algn="l" defTabSz="914400" rtl="0" eaLnBrk="1" latinLnBrk="0" hangingPunct="1">
        <a:lnSpc>
          <a:spcPct val="95000"/>
        </a:lnSpc>
        <a:spcBef>
          <a:spcPts val="840"/>
        </a:spcBef>
        <a:buFont typeface="Arial" pitchFamily="34" charset="0"/>
        <a:buNone/>
        <a:defRPr lang="en-US" sz="1600" kern="1200" dirty="0" smtClean="0">
          <a:solidFill>
            <a:srgbClr val="435153"/>
          </a:solidFill>
          <a:latin typeface="微軟正黑體" pitchFamily="34" charset="-120"/>
          <a:ea typeface="微軟正黑體" pitchFamily="34" charset="-120"/>
          <a:cs typeface="+mn-cs"/>
        </a:defRPr>
      </a:lvl3pPr>
      <a:lvl4pPr marL="688975" indent="0" algn="l" defTabSz="914400" rtl="0" eaLnBrk="1" latinLnBrk="0" hangingPunct="1">
        <a:lnSpc>
          <a:spcPct val="95000"/>
        </a:lnSpc>
        <a:spcBef>
          <a:spcPts val="840"/>
        </a:spcBef>
        <a:buFont typeface="Arial" pitchFamily="34" charset="0"/>
        <a:buNone/>
        <a:defRPr lang="en-US" sz="1400" kern="1200" dirty="0" smtClean="0">
          <a:solidFill>
            <a:srgbClr val="435153"/>
          </a:solidFill>
          <a:latin typeface="微軟正黑體" pitchFamily="34" charset="-120"/>
          <a:ea typeface="微軟正黑體" pitchFamily="34" charset="-120"/>
          <a:cs typeface="+mn-cs"/>
        </a:defRPr>
      </a:lvl4pPr>
      <a:lvl5pPr marL="801688" indent="0" algn="l" defTabSz="914400" rtl="0" eaLnBrk="1" latinLnBrk="0" hangingPunct="1">
        <a:lnSpc>
          <a:spcPct val="95000"/>
        </a:lnSpc>
        <a:spcBef>
          <a:spcPts val="840"/>
        </a:spcBef>
        <a:buFont typeface="Arial" pitchFamily="34" charset="0"/>
        <a:buNone/>
        <a:defRPr lang="en-US" sz="1400" kern="1200" dirty="0">
          <a:solidFill>
            <a:srgbClr val="435153"/>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hyperlink" Target="http://www.cisco.com/go/clm" TargetMode="External"/><Relationship Id="rId2" Type="http://schemas.openxmlformats.org/officeDocument/2006/relationships/notesSlide" Target="../notesSlides/notesSlide12.xml"/><Relationship Id="rId1" Type="http://schemas.openxmlformats.org/officeDocument/2006/relationships/slideLayout" Target="../slideLayouts/slideLayout35.xml"/><Relationship Id="rId4" Type="http://schemas.openxmlformats.org/officeDocument/2006/relationships/hyperlink" Target="http://www.cisco.com/go/licens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36.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ubtitle 2"/>
          <p:cNvSpPr>
            <a:spLocks noGrp="1"/>
          </p:cNvSpPr>
          <p:nvPr>
            <p:ph type="subTitle" idx="1"/>
          </p:nvPr>
        </p:nvSpPr>
        <p:spPr/>
        <p:txBody>
          <a:bodyPr/>
          <a:lstStyle/>
          <a:p>
            <a:pPr fontAlgn="base">
              <a:spcAft>
                <a:spcPct val="0"/>
              </a:spcAft>
              <a:buFont typeface="Arial" charset="0"/>
              <a:buNone/>
            </a:pPr>
            <a:r>
              <a:rPr altLang="zh-CN" smtClean="0">
                <a:solidFill>
                  <a:srgbClr val="FFFFFF"/>
                </a:solidFill>
                <a:ea typeface="黑体" pitchFamily="2" charset="-122"/>
                <a:cs typeface="Arial" charset="0"/>
              </a:rPr>
              <a:t>A. Peter Anderson</a:t>
            </a:r>
            <a:endParaRPr lang="zh-CN" altLang="en-US" smtClean="0">
              <a:ea typeface="黑体" pitchFamily="2" charset="-122"/>
              <a:cs typeface="Arial" charset="0"/>
            </a:endParaRPr>
          </a:p>
        </p:txBody>
      </p:sp>
      <p:sp>
        <p:nvSpPr>
          <p:cNvPr id="39938" name="Title 1"/>
          <p:cNvSpPr>
            <a:spLocks noGrp="1"/>
          </p:cNvSpPr>
          <p:nvPr>
            <p:ph type="ctrTitle"/>
          </p:nvPr>
        </p:nvSpPr>
        <p:spPr bwMode="auto">
          <a:xfrm>
            <a:off x="220663" y="1247775"/>
            <a:ext cx="8112125" cy="2127250"/>
          </a:xfrm>
        </p:spPr>
        <p:txBody>
          <a:bodyPr wrap="square" numCol="1" compatLnSpc="1">
            <a:prstTxWarp prst="textNoShape">
              <a:avLst/>
            </a:prstTxWarp>
          </a:bodyPr>
          <a:lstStyle/>
          <a:p>
            <a:r>
              <a:rPr lang="en-US" altLang="zh-CN" dirty="0" smtClean="0">
                <a:ea typeface="黑体" pitchFamily="2" charset="-122"/>
                <a:cs typeface="Arial" charset="0"/>
              </a:rPr>
              <a:t>IOS 15</a:t>
            </a:r>
            <a:r>
              <a:rPr lang="zh-TW" altLang="en-US" dirty="0" smtClean="0">
                <a:ea typeface="黑体" pitchFamily="2" charset="-122"/>
                <a:cs typeface="Arial" charset="0"/>
              </a:rPr>
              <a:t> 授權和流程</a:t>
            </a:r>
            <a:r>
              <a:rPr lang="zh-TW" altLang="en-US" dirty="0" smtClean="0">
                <a:ea typeface="黑体" pitchFamily="2" charset="-122"/>
                <a:cs typeface="Arial" charset="0"/>
              </a:rPr>
              <a:t>概述</a:t>
            </a:r>
            <a:r>
              <a:rPr lang="en-US" altLang="zh-TW" dirty="0" smtClean="0">
                <a:ea typeface="黑体" pitchFamily="2" charset="-122"/>
                <a:cs typeface="Arial" charset="0"/>
              </a:rPr>
              <a:t/>
            </a:r>
            <a:br>
              <a:rPr lang="en-US" altLang="zh-TW" dirty="0" smtClean="0">
                <a:ea typeface="黑体" pitchFamily="2" charset="-122"/>
                <a:cs typeface="Arial" charset="0"/>
              </a:rPr>
            </a:br>
            <a:r>
              <a:rPr lang="en-US" altLang="zh-TW" sz="3200" dirty="0"/>
              <a:t>Overview of IOS 15 Licensing and Process</a:t>
            </a:r>
            <a:endParaRPr lang="zh-CN" altLang="en-US" sz="3200" dirty="0" smtClean="0">
              <a:ea typeface="黑体" pitchFamily="2" charset="-122"/>
              <a:cs typeface="Arial" charset="0"/>
            </a:endParaRPr>
          </a:p>
        </p:txBody>
      </p:sp>
      <p:sp>
        <p:nvSpPr>
          <p:cNvPr id="39939" name="Text Placeholder 5"/>
          <p:cNvSpPr>
            <a:spLocks noGrp="1"/>
          </p:cNvSpPr>
          <p:nvPr>
            <p:ph type="body" sz="quarter" idx="10"/>
          </p:nvPr>
        </p:nvSpPr>
        <p:spPr/>
        <p:txBody>
          <a:bodyPr/>
          <a:lstStyle/>
          <a:p>
            <a:r>
              <a:rPr lang="en-US" altLang="zh-TW" dirty="0" smtClean="0"/>
              <a:t>Associate Professor</a:t>
            </a:r>
            <a:endParaRPr lang="en-US" altLang="zh-TW" dirty="0"/>
          </a:p>
        </p:txBody>
      </p:sp>
      <p:sp>
        <p:nvSpPr>
          <p:cNvPr id="39940" name="Text Placeholder 6"/>
          <p:cNvSpPr>
            <a:spLocks noGrp="1"/>
          </p:cNvSpPr>
          <p:nvPr>
            <p:ph type="body" sz="quarter" idx="11"/>
          </p:nvPr>
        </p:nvSpPr>
        <p:spPr/>
        <p:txBody>
          <a:bodyPr/>
          <a:lstStyle/>
          <a:p>
            <a:r>
              <a:rPr lang="en-US" altLang="zh-TW" dirty="0" smtClean="0"/>
              <a:t>August 4, 2013</a:t>
            </a:r>
            <a:endParaRPr lang="en-US" altLang="zh-TW"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zh-TW" altLang="en-US" smtClean="0"/>
              <a:t>技術套件授權：資料</a:t>
            </a:r>
            <a:endParaRPr lang="zh-CN" altLang="en-US" dirty="0"/>
          </a:p>
        </p:txBody>
      </p:sp>
      <p:sp>
        <p:nvSpPr>
          <p:cNvPr id="58370" name="Content Placeholder 2"/>
          <p:cNvSpPr>
            <a:spLocks noGrp="1"/>
          </p:cNvSpPr>
          <p:nvPr>
            <p:ph idx="1"/>
          </p:nvPr>
        </p:nvSpPr>
        <p:spPr/>
        <p:txBody>
          <a:bodyPr/>
          <a:lstStyle/>
          <a:p>
            <a:r>
              <a:rPr lang="zh-TW" altLang="en-US" smtClean="0"/>
              <a:t>資料技術套件授權已啟動：</a:t>
            </a:r>
          </a:p>
          <a:p>
            <a:pPr lvl="1"/>
            <a:r>
              <a:rPr lang="zh-TW" altLang="en-US" smtClean="0"/>
              <a:t>附加軟體啟動功能授權</a:t>
            </a:r>
          </a:p>
          <a:p>
            <a:pPr lvl="2"/>
            <a:r>
              <a:rPr lang="en-US" altLang="zh-TW" smtClean="0"/>
              <a:t>SNA</a:t>
            </a:r>
            <a:r>
              <a:rPr lang="zh-TW" altLang="en-US" smtClean="0"/>
              <a:t>（系統網路架構）交換</a:t>
            </a:r>
            <a:endParaRPr lang="zh-TW" altLang="en-US" dirty="0"/>
          </a:p>
        </p:txBody>
      </p:sp>
      <p:pic>
        <p:nvPicPr>
          <p:cNvPr id="5" name="Picture 3" descr="Data_circle.png"/>
          <p:cNvPicPr>
            <a:picLocks noChangeAspect="1"/>
          </p:cNvPicPr>
          <p:nvPr/>
        </p:nvPicPr>
        <p:blipFill>
          <a:blip r:embed="rId3" cstate="print"/>
          <a:srcRect/>
          <a:stretch>
            <a:fillRect/>
          </a:stretch>
        </p:blipFill>
        <p:spPr bwMode="auto">
          <a:xfrm>
            <a:off x="4343400" y="2743200"/>
            <a:ext cx="4607236"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zh-TW" altLang="en-US" smtClean="0"/>
              <a:t>技術套件授權：統一通信</a:t>
            </a:r>
            <a:endParaRPr lang="zh-CN" altLang="en-US" dirty="0"/>
          </a:p>
        </p:txBody>
      </p:sp>
      <p:sp>
        <p:nvSpPr>
          <p:cNvPr id="60418" name="Content Placeholder 2"/>
          <p:cNvSpPr>
            <a:spLocks noGrp="1"/>
          </p:cNvSpPr>
          <p:nvPr>
            <p:ph idx="1"/>
          </p:nvPr>
        </p:nvSpPr>
        <p:spPr/>
        <p:txBody>
          <a:bodyPr/>
          <a:lstStyle/>
          <a:p>
            <a:r>
              <a:rPr lang="zh-TW" altLang="en-US" dirty="0" smtClean="0"/>
              <a:t>統一通信技術套件授權已啟動：</a:t>
            </a:r>
          </a:p>
          <a:p>
            <a:pPr lvl="1"/>
            <a:r>
              <a:rPr lang="zh-TW" altLang="en-US" dirty="0" smtClean="0"/>
              <a:t>附加軟體啟動功能授權</a:t>
            </a:r>
          </a:p>
          <a:p>
            <a:pPr lvl="2"/>
            <a:r>
              <a:rPr lang="zh-TW" altLang="en-US" dirty="0" smtClean="0"/>
              <a:t>閘道管理員</a:t>
            </a:r>
          </a:p>
          <a:p>
            <a:pPr lvl="2"/>
            <a:r>
              <a:rPr lang="en-US" altLang="zh-TW" dirty="0" smtClean="0"/>
              <a:t>CUE</a:t>
            </a:r>
            <a:r>
              <a:rPr lang="zh-TW" altLang="en-US" dirty="0" smtClean="0"/>
              <a:t>（計數）</a:t>
            </a:r>
          </a:p>
          <a:p>
            <a:pPr lvl="1"/>
            <a:r>
              <a:rPr lang="zh-TW" altLang="en-US" dirty="0" smtClean="0"/>
              <a:t>附加功能使用權授權</a:t>
            </a:r>
          </a:p>
          <a:p>
            <a:pPr lvl="2"/>
            <a:r>
              <a:rPr lang="zh-TW" altLang="en-US" dirty="0" smtClean="0"/>
              <a:t>陸地移動無線通訊</a:t>
            </a:r>
          </a:p>
          <a:p>
            <a:pPr lvl="2"/>
            <a:r>
              <a:rPr lang="en-US" altLang="zh-TW" dirty="0" smtClean="0"/>
              <a:t>VXML</a:t>
            </a:r>
            <a:r>
              <a:rPr lang="zh-TW" altLang="en-US" dirty="0" smtClean="0"/>
              <a:t>閘道（計數）</a:t>
            </a:r>
          </a:p>
          <a:p>
            <a:pPr lvl="2"/>
            <a:r>
              <a:rPr lang="en-US" altLang="zh-TW" dirty="0" smtClean="0"/>
              <a:t>CME</a:t>
            </a:r>
            <a:r>
              <a:rPr lang="zh-TW" altLang="en-US" dirty="0" smtClean="0"/>
              <a:t>（計數）</a:t>
            </a:r>
          </a:p>
          <a:p>
            <a:pPr lvl="2"/>
            <a:r>
              <a:rPr lang="en-US" altLang="zh-TW" dirty="0" smtClean="0"/>
              <a:t>SRST</a:t>
            </a:r>
            <a:r>
              <a:rPr lang="zh-TW" altLang="en-US" dirty="0" smtClean="0"/>
              <a:t>（計數）</a:t>
            </a:r>
          </a:p>
          <a:p>
            <a:pPr lvl="2"/>
            <a:r>
              <a:rPr lang="en-US" altLang="zh-TW" dirty="0" smtClean="0"/>
              <a:t>CUBE</a:t>
            </a:r>
            <a:r>
              <a:rPr lang="zh-TW" altLang="en-US" dirty="0" smtClean="0"/>
              <a:t>（計數）</a:t>
            </a:r>
          </a:p>
          <a:p>
            <a:pPr lvl="2"/>
            <a:endParaRPr lang="zh-TW" altLang="en-US" dirty="0"/>
          </a:p>
        </p:txBody>
      </p:sp>
      <p:pic>
        <p:nvPicPr>
          <p:cNvPr id="7" name="Picture 3" descr="UC_circle.png"/>
          <p:cNvPicPr>
            <a:picLocks noChangeAspect="1"/>
          </p:cNvPicPr>
          <p:nvPr/>
        </p:nvPicPr>
        <p:blipFill>
          <a:blip r:embed="rId3" cstate="print"/>
          <a:srcRect/>
          <a:stretch>
            <a:fillRect/>
          </a:stretch>
        </p:blipFill>
        <p:spPr bwMode="auto">
          <a:xfrm>
            <a:off x="4343400" y="2743200"/>
            <a:ext cx="4608301" cy="3200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授權流程</a:t>
            </a:r>
            <a:endParaRPr lang="zh-CN" altLang="en-US" dirty="0"/>
          </a:p>
        </p:txBody>
      </p:sp>
      <p:sp>
        <p:nvSpPr>
          <p:cNvPr id="62466" name="Content Placeholder 2"/>
          <p:cNvSpPr>
            <a:spLocks noGrp="1"/>
          </p:cNvSpPr>
          <p:nvPr>
            <p:ph idx="1"/>
          </p:nvPr>
        </p:nvSpPr>
        <p:spPr/>
        <p:txBody>
          <a:bodyPr/>
          <a:lstStyle/>
          <a:p>
            <a:r>
              <a:rPr lang="zh-CN" altLang="en-US" dirty="0" smtClean="0"/>
              <a:t>第 </a:t>
            </a:r>
            <a:r>
              <a:rPr lang="en-US" altLang="zh-CN" dirty="0" smtClean="0"/>
              <a:t>1 </a:t>
            </a:r>
            <a:r>
              <a:rPr lang="zh-CN" altLang="en-US" dirty="0" smtClean="0"/>
              <a:t>步：購買要安裝的套裝軟體或功能</a:t>
            </a:r>
          </a:p>
          <a:p>
            <a:pPr lvl="1"/>
            <a:r>
              <a:rPr lang="zh-CN" altLang="en-US" dirty="0" smtClean="0"/>
              <a:t>付款後將獲得產品授權金鑰 </a:t>
            </a:r>
            <a:r>
              <a:rPr lang="en-US" altLang="zh-CN" dirty="0" smtClean="0"/>
              <a:t>(PAK)</a:t>
            </a:r>
          </a:p>
          <a:p>
            <a:pPr lvl="2"/>
            <a:r>
              <a:rPr lang="zh-CN" altLang="en-US" dirty="0" smtClean="0"/>
              <a:t>作為</a:t>
            </a:r>
            <a:r>
              <a:rPr lang="zh-TW" altLang="en-US" dirty="0" smtClean="0"/>
              <a:t>收據</a:t>
            </a:r>
            <a:endParaRPr lang="zh-CN" altLang="en-US" dirty="0" smtClean="0"/>
          </a:p>
          <a:p>
            <a:pPr lvl="2"/>
            <a:r>
              <a:rPr lang="zh-CN" altLang="en-US" dirty="0" smtClean="0"/>
              <a:t>用於獲取授權</a:t>
            </a:r>
          </a:p>
          <a:p>
            <a:r>
              <a:rPr lang="zh-CN" altLang="en-US" dirty="0" smtClean="0"/>
              <a:t>第 </a:t>
            </a:r>
            <a:r>
              <a:rPr lang="en-US" altLang="zh-CN" dirty="0" smtClean="0"/>
              <a:t>2 </a:t>
            </a:r>
            <a:r>
              <a:rPr lang="zh-CN" altLang="en-US" dirty="0" smtClean="0"/>
              <a:t>步：獲取授權檔案</a:t>
            </a:r>
          </a:p>
          <a:p>
            <a:pPr lvl="1"/>
            <a:r>
              <a:rPr lang="zh-CN" altLang="en-US" dirty="0" smtClean="0"/>
              <a:t>選項 </a:t>
            </a:r>
            <a:r>
              <a:rPr lang="en-US" altLang="zh-CN" dirty="0" smtClean="0"/>
              <a:t>1 - Cisco License Manager</a:t>
            </a:r>
            <a:r>
              <a:rPr lang="zh-TW" altLang="en-US" dirty="0" smtClean="0"/>
              <a:t>，</a:t>
            </a:r>
            <a:r>
              <a:rPr lang="zh-CN" altLang="en-US" dirty="0" smtClean="0"/>
              <a:t>免費軟體應用程式： </a:t>
            </a:r>
            <a:br>
              <a:rPr lang="zh-CN" altLang="en-US" dirty="0" smtClean="0"/>
            </a:br>
            <a:r>
              <a:rPr lang="en-US" altLang="zh-CN" dirty="0" smtClean="0">
                <a:hlinkClick r:id="rId3"/>
              </a:rPr>
              <a:t>http://www.cisco.com/go/clm</a:t>
            </a:r>
            <a:r>
              <a:rPr lang="zh-CN" altLang="en-US" dirty="0" smtClean="0"/>
              <a:t>。</a:t>
            </a:r>
          </a:p>
          <a:p>
            <a:pPr lvl="1"/>
            <a:r>
              <a:rPr lang="zh-CN" altLang="en-US" dirty="0" smtClean="0"/>
              <a:t>選項 </a:t>
            </a:r>
            <a:r>
              <a:rPr lang="en-US" altLang="zh-CN" dirty="0" smtClean="0"/>
              <a:t>2 - Cisco License Registration Portal</a:t>
            </a:r>
            <a:r>
              <a:rPr lang="zh-CN" altLang="en-US" dirty="0" smtClean="0"/>
              <a:t>：</a:t>
            </a:r>
            <a:r>
              <a:rPr lang="en-US" altLang="zh-CN" dirty="0" smtClean="0">
                <a:hlinkClick r:id="rId4"/>
              </a:rPr>
              <a:t>www.cisco.com/go/license</a:t>
            </a:r>
            <a:endParaRPr lang="en-US" altLang="zh-CN" dirty="0" smtClean="0"/>
          </a:p>
          <a:p>
            <a:pPr lvl="1"/>
            <a:r>
              <a:rPr lang="zh-CN" altLang="en-US" dirty="0" smtClean="0"/>
              <a:t>你將收到一封包含授權安裝資訊的電子郵件</a:t>
            </a:r>
          </a:p>
          <a:p>
            <a:r>
              <a:rPr lang="zh-CN" altLang="en-US" dirty="0" smtClean="0"/>
              <a:t>第 </a:t>
            </a:r>
            <a:r>
              <a:rPr lang="en-US" altLang="zh-CN" dirty="0" smtClean="0"/>
              <a:t>3 </a:t>
            </a:r>
            <a:r>
              <a:rPr lang="zh-CN" altLang="en-US" dirty="0" smtClean="0"/>
              <a:t>步：安裝授權</a:t>
            </a:r>
          </a:p>
          <a:p>
            <a:pPr lvl="1"/>
            <a:r>
              <a:rPr lang="zh-CN" altLang="en-US" dirty="0" smtClean="0"/>
              <a:t>將收到的授權檔案複製到設備上</a:t>
            </a:r>
            <a:r>
              <a:rPr lang="zh-TW" altLang="en-US" dirty="0" smtClean="0"/>
              <a:t>適當</a:t>
            </a:r>
            <a:r>
              <a:rPr lang="zh-CN" altLang="en-US" dirty="0" smtClean="0"/>
              <a:t>的檔案系統</a:t>
            </a:r>
            <a:endParaRPr lang="zh-CN" alt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2407" y="2576945"/>
            <a:ext cx="8588861" cy="1163714"/>
          </a:xfrm>
        </p:spPr>
        <p:txBody>
          <a:bodyPr/>
          <a:lstStyle/>
          <a:p>
            <a:pPr fontAlgn="auto">
              <a:spcAft>
                <a:spcPts val="0"/>
              </a:spcAft>
              <a:defRPr/>
            </a:pPr>
            <a:r>
              <a:rPr lang="zh-CN" altLang="en-US" dirty="0" smtClean="0">
                <a:latin typeface="黑体" pitchFamily="49" charset="-122"/>
                <a:ea typeface="黑体" pitchFamily="49" charset="-122"/>
              </a:rPr>
              <a:t>授權</a:t>
            </a:r>
            <a:r>
              <a:rPr lang="zh-CN" altLang="en-US" dirty="0" smtClean="0">
                <a:latin typeface="黑体" pitchFamily="49" charset="-122"/>
                <a:ea typeface="黑体" pitchFamily="49" charset="-122"/>
              </a:rPr>
              <a:t>簡介</a:t>
            </a:r>
            <a:r>
              <a:rPr lang="en-US" altLang="zh-CN" dirty="0" smtClean="0">
                <a:latin typeface="黑体" pitchFamily="49" charset="-122"/>
                <a:ea typeface="黑体" pitchFamily="49" charset="-122"/>
              </a:rPr>
              <a:t/>
            </a:r>
            <a:br>
              <a:rPr lang="en-US" altLang="zh-CN" dirty="0" smtClean="0">
                <a:latin typeface="黑体" pitchFamily="49" charset="-122"/>
                <a:ea typeface="黑体" pitchFamily="49" charset="-122"/>
              </a:rPr>
            </a:br>
            <a:r>
              <a:rPr lang="en-US" altLang="zh-TW" dirty="0"/>
              <a:t>Introduction to Licensing</a:t>
            </a:r>
            <a:endParaRPr lang="zh-CN" altLang="en-US" dirty="0">
              <a:latin typeface="黑体" pitchFamily="49" charset="-122"/>
              <a:ea typeface="黑体" pitchFamily="49"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9702" y="152815"/>
            <a:ext cx="8588861" cy="1355351"/>
          </a:xfrm>
        </p:spPr>
        <p:txBody>
          <a:bodyPr/>
          <a:lstStyle/>
          <a:p>
            <a:r>
              <a:rPr lang="en-US" altLang="zh-CN" dirty="0" smtClean="0"/>
              <a:t>ISR G2</a:t>
            </a:r>
            <a:r>
              <a:rPr lang="zh-TW" altLang="en-US" dirty="0" smtClean="0"/>
              <a:t>上的可用授權</a:t>
            </a:r>
            <a:r>
              <a:rPr lang="zh-TW" altLang="en-US" dirty="0" smtClean="0"/>
              <a:t>類型</a:t>
            </a:r>
            <a:r>
              <a:rPr lang="en-US" altLang="zh-TW" dirty="0"/>
              <a:t/>
            </a:r>
            <a:br>
              <a:rPr lang="en-US" altLang="zh-TW" dirty="0"/>
            </a:br>
            <a:r>
              <a:rPr lang="en-US" altLang="zh-TW" sz="3200" dirty="0"/>
              <a:t>Available License Types on ISR G2</a:t>
            </a:r>
            <a:endParaRPr lang="zh-CN" altLang="en-US" dirty="0"/>
          </a:p>
        </p:txBody>
      </p:sp>
      <p:sp>
        <p:nvSpPr>
          <p:cNvPr id="44034" name="Content Placeholder 2"/>
          <p:cNvSpPr>
            <a:spLocks noGrp="1"/>
          </p:cNvSpPr>
          <p:nvPr>
            <p:ph idx="1"/>
          </p:nvPr>
        </p:nvSpPr>
        <p:spPr>
          <a:xfrm>
            <a:off x="229702" y="1626919"/>
            <a:ext cx="8577072" cy="4678525"/>
          </a:xfrm>
        </p:spPr>
        <p:txBody>
          <a:bodyPr/>
          <a:lstStyle/>
          <a:p>
            <a:r>
              <a:rPr lang="zh-CN" altLang="en-US" b="1" dirty="0" smtClean="0">
                <a:solidFill>
                  <a:srgbClr val="FF0000"/>
                </a:solidFill>
              </a:rPr>
              <a:t>永久</a:t>
            </a:r>
            <a:r>
              <a:rPr lang="zh-CN" altLang="en-US" b="1" dirty="0" smtClean="0">
                <a:solidFill>
                  <a:srgbClr val="FF0000"/>
                </a:solidFill>
              </a:rPr>
              <a:t>授權</a:t>
            </a:r>
            <a:r>
              <a:rPr lang="en-US" altLang="zh-CN" b="1" dirty="0" smtClean="0">
                <a:solidFill>
                  <a:srgbClr val="FF0000"/>
                </a:solidFill>
              </a:rPr>
              <a:t>(</a:t>
            </a:r>
            <a:r>
              <a:rPr lang="en-US" altLang="zh-TW" dirty="0">
                <a:solidFill>
                  <a:srgbClr val="FF0000"/>
                </a:solidFill>
              </a:rPr>
              <a:t>Permanent </a:t>
            </a:r>
            <a:r>
              <a:rPr lang="en-US" altLang="zh-TW" dirty="0" smtClean="0">
                <a:solidFill>
                  <a:srgbClr val="FF0000"/>
                </a:solidFill>
              </a:rPr>
              <a:t>Licenses</a:t>
            </a:r>
            <a:r>
              <a:rPr lang="en-US" altLang="zh-CN" b="1" dirty="0" smtClean="0">
                <a:solidFill>
                  <a:srgbClr val="FF0000"/>
                </a:solidFill>
              </a:rPr>
              <a:t>)</a:t>
            </a:r>
            <a:endParaRPr lang="zh-CN" altLang="en-US" b="1" dirty="0" smtClean="0">
              <a:solidFill>
                <a:srgbClr val="FF0000"/>
              </a:solidFill>
            </a:endParaRPr>
          </a:p>
          <a:p>
            <a:r>
              <a:rPr lang="zh-CN" altLang="en-US" b="1" dirty="0" smtClean="0">
                <a:solidFill>
                  <a:srgbClr val="FF0000"/>
                </a:solidFill>
              </a:rPr>
              <a:t>評估</a:t>
            </a:r>
            <a:r>
              <a:rPr lang="zh-CN" altLang="en-US" b="1" dirty="0" smtClean="0">
                <a:solidFill>
                  <a:srgbClr val="FF0000"/>
                </a:solidFill>
              </a:rPr>
              <a:t>授權</a:t>
            </a:r>
            <a:r>
              <a:rPr lang="en-US" altLang="zh-CN" b="1" dirty="0" smtClean="0">
                <a:solidFill>
                  <a:srgbClr val="FF0000"/>
                </a:solidFill>
              </a:rPr>
              <a:t>(</a:t>
            </a:r>
            <a:r>
              <a:rPr lang="en-US" altLang="zh-TW" dirty="0">
                <a:solidFill>
                  <a:srgbClr val="FF0000"/>
                </a:solidFill>
              </a:rPr>
              <a:t>Evaluation </a:t>
            </a:r>
            <a:r>
              <a:rPr lang="en-US" altLang="zh-TW" dirty="0" smtClean="0">
                <a:solidFill>
                  <a:srgbClr val="FF0000"/>
                </a:solidFill>
              </a:rPr>
              <a:t>Licenses</a:t>
            </a:r>
            <a:r>
              <a:rPr lang="en-US" altLang="zh-CN" b="1" dirty="0" smtClean="0">
                <a:solidFill>
                  <a:srgbClr val="FF0000"/>
                </a:solidFill>
              </a:rPr>
              <a:t>)</a:t>
            </a:r>
            <a:endParaRPr lang="zh-CN" altLang="en-US" b="1" dirty="0" smtClean="0">
              <a:solidFill>
                <a:srgbClr val="FF0000"/>
              </a:solidFill>
            </a:endParaRPr>
          </a:p>
          <a:p>
            <a:r>
              <a:rPr lang="zh-TW" altLang="en-US" b="1" dirty="0" smtClean="0"/>
              <a:t>功能</a:t>
            </a:r>
            <a:r>
              <a:rPr lang="zh-TW" altLang="en-US" b="1" dirty="0" smtClean="0"/>
              <a:t>授權</a:t>
            </a:r>
            <a:r>
              <a:rPr lang="en-US" altLang="zh-TW" b="1" dirty="0" smtClean="0"/>
              <a:t>(</a:t>
            </a:r>
            <a:r>
              <a:rPr lang="en-US" altLang="zh-TW" dirty="0"/>
              <a:t>Feature Licenses</a:t>
            </a:r>
            <a:r>
              <a:rPr lang="en-US" altLang="zh-TW" b="1" dirty="0" smtClean="0"/>
              <a:t>)</a:t>
            </a:r>
            <a:r>
              <a:rPr lang="zh-TW" altLang="en-US" b="1" dirty="0" smtClean="0"/>
              <a:t>：</a:t>
            </a:r>
            <a:endParaRPr lang="zh-CN" altLang="en-US" b="1" dirty="0" smtClean="0"/>
          </a:p>
          <a:p>
            <a:pPr lvl="1"/>
            <a:r>
              <a:rPr lang="zh-TW" altLang="en-US" b="1" dirty="0" smtClean="0"/>
              <a:t>軟體啟動功能</a:t>
            </a:r>
            <a:r>
              <a:rPr lang="zh-TW" altLang="en-US" b="1" dirty="0" smtClean="0"/>
              <a:t>授權</a:t>
            </a:r>
            <a:r>
              <a:rPr lang="en-US" altLang="zh-TW" b="1" dirty="0" smtClean="0"/>
              <a:t>(</a:t>
            </a:r>
            <a:r>
              <a:rPr lang="en-US" altLang="zh-TW" dirty="0"/>
              <a:t>Software Activation Feature Licenses</a:t>
            </a:r>
            <a:r>
              <a:rPr lang="en-US" altLang="zh-TW" b="1" dirty="0" smtClean="0"/>
              <a:t>)</a:t>
            </a:r>
            <a:endParaRPr lang="zh-CN" altLang="en-US" b="1" dirty="0" smtClean="0"/>
          </a:p>
          <a:p>
            <a:pPr lvl="1"/>
            <a:r>
              <a:rPr lang="zh-TW" altLang="en-US" b="1" dirty="0" smtClean="0"/>
              <a:t>功能使用權</a:t>
            </a:r>
            <a:r>
              <a:rPr lang="zh-TW" altLang="en-US" b="1" dirty="0" smtClean="0"/>
              <a:t>授權</a:t>
            </a:r>
            <a:r>
              <a:rPr lang="en-US" altLang="zh-TW" b="1" dirty="0" smtClean="0"/>
              <a:t>(</a:t>
            </a:r>
            <a:r>
              <a:rPr lang="en-US" altLang="zh-TW" dirty="0"/>
              <a:t>Right to Use Feature Licenses</a:t>
            </a:r>
            <a:r>
              <a:rPr lang="en-US" altLang="zh-TW" b="1" dirty="0" smtClean="0"/>
              <a:t>)</a:t>
            </a:r>
            <a:endParaRPr lang="zh-CN" altLang="en-US" b="1" dirty="0" smtClean="0"/>
          </a:p>
          <a:p>
            <a:r>
              <a:rPr lang="zh-CN" altLang="en-US" b="1" dirty="0" smtClean="0"/>
              <a:t>訂閱</a:t>
            </a:r>
            <a:r>
              <a:rPr lang="zh-CN" altLang="en-US" b="1" dirty="0" smtClean="0"/>
              <a:t>授權</a:t>
            </a:r>
            <a:r>
              <a:rPr lang="en-US" altLang="zh-CN" b="1" dirty="0" smtClean="0"/>
              <a:t>(</a:t>
            </a:r>
            <a:r>
              <a:rPr lang="en-US" altLang="zh-TW" dirty="0"/>
              <a:t>Subscription Licenses</a:t>
            </a:r>
            <a:r>
              <a:rPr lang="en-US" altLang="zh-CN" b="1" dirty="0" smtClean="0"/>
              <a:t>)</a:t>
            </a:r>
            <a:endParaRPr lang="zh-CN" altLang="en-US" b="1" dirty="0" smtClean="0"/>
          </a:p>
          <a:p>
            <a:r>
              <a:rPr lang="zh-CN" altLang="en-US" b="1" dirty="0" smtClean="0"/>
              <a:t>計數</a:t>
            </a:r>
            <a:r>
              <a:rPr lang="zh-CN" altLang="en-US" b="1" dirty="0" smtClean="0"/>
              <a:t>授權</a:t>
            </a:r>
            <a:r>
              <a:rPr lang="en-US" altLang="zh-CN" b="1" dirty="0" smtClean="0"/>
              <a:t>(</a:t>
            </a:r>
            <a:r>
              <a:rPr lang="en-US" altLang="zh-TW" dirty="0"/>
              <a:t>Counted Licenses</a:t>
            </a:r>
            <a:r>
              <a:rPr lang="en-US" altLang="zh-CN" b="1" dirty="0" smtClean="0"/>
              <a:t>)</a:t>
            </a:r>
          </a:p>
          <a:p>
            <a:endParaRPr lang="en-US" altLang="zh-CN" sz="1400" b="1" dirty="0" smtClean="0"/>
          </a:p>
          <a:p>
            <a:r>
              <a:rPr lang="en-US" altLang="zh-CN" sz="1400" b="1" dirty="0" smtClean="0"/>
              <a:t>ISR </a:t>
            </a:r>
            <a:r>
              <a:rPr lang="en-US" altLang="zh-CN" sz="1400" b="1" dirty="0"/>
              <a:t>G1</a:t>
            </a:r>
            <a:r>
              <a:rPr lang="zh-CN" altLang="en-US" sz="1400" b="1" dirty="0"/>
              <a:t>包含的产品为</a:t>
            </a:r>
            <a:r>
              <a:rPr lang="en-US" altLang="zh-CN" sz="1400" b="1" dirty="0"/>
              <a:t>1800</a:t>
            </a:r>
            <a:r>
              <a:rPr lang="zh-CN" altLang="en-US" sz="1400" b="1" dirty="0"/>
              <a:t>、</a:t>
            </a:r>
            <a:r>
              <a:rPr lang="en-US" altLang="zh-CN" sz="1400" b="1" dirty="0"/>
              <a:t>2800</a:t>
            </a:r>
            <a:r>
              <a:rPr lang="zh-CN" altLang="en-US" sz="1400" b="1" dirty="0"/>
              <a:t>、</a:t>
            </a:r>
            <a:r>
              <a:rPr lang="en-US" altLang="zh-CN" sz="1400" b="1" dirty="0"/>
              <a:t>3800</a:t>
            </a:r>
            <a:r>
              <a:rPr lang="zh-CN" altLang="en-US" sz="1400" b="1" dirty="0"/>
              <a:t>三个系列。</a:t>
            </a:r>
          </a:p>
          <a:p>
            <a:r>
              <a:rPr lang="en-US" altLang="zh-CN" sz="1400" b="1" dirty="0" smtClean="0"/>
              <a:t>ISR </a:t>
            </a:r>
            <a:r>
              <a:rPr lang="en-US" altLang="zh-CN" sz="1400" b="1" dirty="0"/>
              <a:t>G1C</a:t>
            </a:r>
            <a:r>
              <a:rPr lang="zh-CN" altLang="en-US" sz="1400" b="1" dirty="0"/>
              <a:t>包含的产品为</a:t>
            </a:r>
            <a:r>
              <a:rPr lang="en-US" altLang="zh-CN" sz="1400" b="1" dirty="0"/>
              <a:t>1800C</a:t>
            </a:r>
            <a:r>
              <a:rPr lang="zh-CN" altLang="en-US" sz="1400" b="1" dirty="0"/>
              <a:t>、</a:t>
            </a:r>
            <a:r>
              <a:rPr lang="en-US" altLang="zh-CN" sz="1400" b="1" dirty="0"/>
              <a:t>2800C</a:t>
            </a:r>
            <a:r>
              <a:rPr lang="zh-CN" altLang="en-US" sz="1400" b="1" dirty="0"/>
              <a:t>、</a:t>
            </a:r>
            <a:r>
              <a:rPr lang="en-US" altLang="zh-CN" sz="1400" b="1" dirty="0"/>
              <a:t>3800C</a:t>
            </a:r>
            <a:r>
              <a:rPr lang="zh-CN" altLang="en-US" sz="1400" b="1" dirty="0"/>
              <a:t>三个系列。</a:t>
            </a:r>
          </a:p>
          <a:p>
            <a:r>
              <a:rPr lang="en-US" altLang="zh-CN" sz="1400" b="1" dirty="0" smtClean="0"/>
              <a:t>ISR </a:t>
            </a:r>
            <a:r>
              <a:rPr lang="en-US" altLang="zh-CN" sz="1400" b="1" dirty="0"/>
              <a:t>G2</a:t>
            </a:r>
            <a:r>
              <a:rPr lang="zh-CN" altLang="en-US" sz="1400" b="1" dirty="0"/>
              <a:t>包含的产品为</a:t>
            </a:r>
            <a:r>
              <a:rPr lang="en-US" altLang="zh-CN" sz="1400" b="1" dirty="0"/>
              <a:t>1900</a:t>
            </a:r>
            <a:r>
              <a:rPr lang="zh-CN" altLang="en-US" sz="1400" b="1" dirty="0"/>
              <a:t>、</a:t>
            </a:r>
            <a:r>
              <a:rPr lang="en-US" altLang="zh-CN" sz="1400" b="1" dirty="0"/>
              <a:t>2900</a:t>
            </a:r>
            <a:r>
              <a:rPr lang="zh-CN" altLang="en-US" sz="1400" b="1" dirty="0"/>
              <a:t>、</a:t>
            </a:r>
            <a:r>
              <a:rPr lang="en-US" altLang="zh-CN" sz="1400" b="1" dirty="0"/>
              <a:t>3900</a:t>
            </a:r>
            <a:r>
              <a:rPr lang="zh-CN" altLang="en-US" sz="1400" b="1" dirty="0"/>
              <a:t>三个系列。</a:t>
            </a:r>
            <a:endParaRPr lang="zh-CN" altLang="en-US" sz="1400" b="1" dirty="0"/>
          </a:p>
        </p:txBody>
      </p:sp>
      <p:pic>
        <p:nvPicPr>
          <p:cNvPr id="44035" name="Picture 3" descr="C:\Documents and Settings\Sukyi\Local Settings\Temporary Internet Files\Content.IE5\9LA4K4FN\MP900314130[1].jpg"/>
          <p:cNvPicPr>
            <a:picLocks noChangeAspect="1" noChangeArrowheads="1"/>
          </p:cNvPicPr>
          <p:nvPr/>
        </p:nvPicPr>
        <p:blipFill>
          <a:blip r:embed="rId3" cstate="print"/>
          <a:srcRect/>
          <a:stretch>
            <a:fillRect/>
          </a:stretch>
        </p:blipFill>
        <p:spPr bwMode="auto">
          <a:xfrm>
            <a:off x="5353050" y="4502150"/>
            <a:ext cx="3086100" cy="16446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什麼是永久</a:t>
            </a:r>
            <a:r>
              <a:rPr lang="zh-TW" altLang="en-US" dirty="0" smtClean="0"/>
              <a:t>授權</a:t>
            </a:r>
            <a:r>
              <a:rPr lang="en-US" altLang="zh-CN" b="1" dirty="0">
                <a:solidFill>
                  <a:srgbClr val="FF0000"/>
                </a:solidFill>
              </a:rPr>
              <a:t>(</a:t>
            </a:r>
            <a:r>
              <a:rPr lang="en-US" altLang="zh-TW" dirty="0">
                <a:solidFill>
                  <a:srgbClr val="FF0000"/>
                </a:solidFill>
              </a:rPr>
              <a:t>Permanent Licenses</a:t>
            </a:r>
            <a:r>
              <a:rPr lang="en-US" altLang="zh-CN" b="1" dirty="0" smtClean="0">
                <a:solidFill>
                  <a:srgbClr val="FF0000"/>
                </a:solidFill>
              </a:rPr>
              <a:t>)</a:t>
            </a:r>
            <a:r>
              <a:rPr lang="zh-TW" altLang="en-US" dirty="0" smtClean="0"/>
              <a:t>？</a:t>
            </a:r>
            <a:endParaRPr lang="zh-CN" altLang="en-US" dirty="0"/>
          </a:p>
        </p:txBody>
      </p:sp>
      <p:sp>
        <p:nvSpPr>
          <p:cNvPr id="46082" name="Text Placeholder 2"/>
          <p:cNvSpPr>
            <a:spLocks noGrp="1"/>
          </p:cNvSpPr>
          <p:nvPr>
            <p:ph type="body" sz="quarter" idx="1"/>
          </p:nvPr>
        </p:nvSpPr>
        <p:spPr/>
        <p:txBody>
          <a:bodyPr/>
          <a:lstStyle/>
          <a:p>
            <a:r>
              <a:rPr lang="zh-CN" altLang="en-US" dirty="0" smtClean="0"/>
              <a:t>永久授權</a:t>
            </a:r>
            <a:r>
              <a:rPr lang="zh-CN" altLang="en-US" b="1" dirty="0" smtClean="0"/>
              <a:t>永不過期</a:t>
            </a:r>
            <a:r>
              <a:rPr lang="zh-CN" altLang="en-US" dirty="0" smtClean="0"/>
              <a:t>。</a:t>
            </a:r>
          </a:p>
          <a:p>
            <a:r>
              <a:rPr lang="zh-TW" altLang="en-US" dirty="0" smtClean="0"/>
              <a:t>路由器安裝了永久授權之後，路由器就可以終身使用特定功能集，</a:t>
            </a:r>
            <a:r>
              <a:rPr lang="zh-CN" altLang="en-US" b="1" dirty="0" smtClean="0">
                <a:solidFill>
                  <a:srgbClr val="0070C0"/>
                </a:solidFill>
              </a:rPr>
              <a:t>即使</a:t>
            </a:r>
            <a:r>
              <a:rPr lang="zh-TW" altLang="en-US" b="1" dirty="0" smtClean="0">
                <a:solidFill>
                  <a:srgbClr val="0070C0"/>
                </a:solidFill>
              </a:rPr>
              <a:t>跨越</a:t>
            </a:r>
            <a:r>
              <a:rPr lang="zh-CN" altLang="en-US" b="1" dirty="0" smtClean="0">
                <a:solidFill>
                  <a:srgbClr val="0070C0"/>
                </a:solidFill>
              </a:rPr>
              <a:t>不同</a:t>
            </a:r>
            <a:r>
              <a:rPr lang="zh-TW" altLang="en-US" b="1" dirty="0" smtClean="0">
                <a:solidFill>
                  <a:srgbClr val="0070C0"/>
                </a:solidFill>
              </a:rPr>
              <a:t> </a:t>
            </a:r>
            <a:r>
              <a:rPr lang="en-US" altLang="zh-CN" b="1" dirty="0" smtClean="0">
                <a:solidFill>
                  <a:srgbClr val="0070C0"/>
                </a:solidFill>
              </a:rPr>
              <a:t>IOS</a:t>
            </a:r>
            <a:r>
              <a:rPr lang="zh-TW" altLang="en-US" b="1" dirty="0" smtClean="0">
                <a:solidFill>
                  <a:srgbClr val="0070C0"/>
                </a:solidFill>
              </a:rPr>
              <a:t> </a:t>
            </a:r>
            <a:r>
              <a:rPr lang="zh-CN" altLang="en-US" b="1" dirty="0" smtClean="0">
                <a:solidFill>
                  <a:srgbClr val="0070C0"/>
                </a:solidFill>
              </a:rPr>
              <a:t>版本</a:t>
            </a:r>
            <a:r>
              <a:rPr lang="zh-CN" altLang="en-US" dirty="0" smtClean="0"/>
              <a:t>。</a:t>
            </a:r>
            <a:r>
              <a:rPr lang="zh-CN" altLang="en-US" u="sng" dirty="0" smtClean="0"/>
              <a:t>例如</a:t>
            </a:r>
            <a:r>
              <a:rPr lang="zh-TW" altLang="en-US" dirty="0" smtClean="0"/>
              <a:t>，如果統一通信、安全和資料授權安裝到路由器上，該授權的後續功能仍將有效，即使路由器升級到新的 </a:t>
            </a:r>
            <a:r>
              <a:rPr lang="en-US" altLang="zh-CN" dirty="0" smtClean="0"/>
              <a:t>IOS</a:t>
            </a:r>
            <a:r>
              <a:rPr lang="zh-TW" altLang="en-US" dirty="0" smtClean="0"/>
              <a:t> </a:t>
            </a:r>
            <a:r>
              <a:rPr lang="zh-CN" altLang="en-US" dirty="0" smtClean="0"/>
              <a:t>版本。</a:t>
            </a:r>
          </a:p>
          <a:p>
            <a:r>
              <a:rPr lang="zh-TW" altLang="en-US" dirty="0" smtClean="0">
                <a:solidFill>
                  <a:srgbClr val="FF0000"/>
                </a:solidFill>
              </a:rPr>
              <a:t>永久授權是你為設備購買功能集時最常見的授權類型</a:t>
            </a:r>
            <a:r>
              <a:rPr lang="zh-TW" altLang="en-US" dirty="0" smtClean="0"/>
              <a:t>。</a:t>
            </a:r>
            <a:endParaRPr lang="zh-CN" altLang="en-US" dirty="0" smtClean="0"/>
          </a:p>
        </p:txBody>
      </p:sp>
      <p:pic>
        <p:nvPicPr>
          <p:cNvPr id="46083" name="Picture 3"/>
          <p:cNvPicPr>
            <a:picLocks noChangeAspect="1"/>
          </p:cNvPicPr>
          <p:nvPr/>
        </p:nvPicPr>
        <p:blipFill>
          <a:blip r:embed="rId3" cstate="print"/>
          <a:srcRect/>
          <a:stretch>
            <a:fillRect/>
          </a:stretch>
        </p:blipFill>
        <p:spPr bwMode="auto">
          <a:xfrm>
            <a:off x="6981825" y="4746625"/>
            <a:ext cx="1447800" cy="1447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什麼是評估</a:t>
            </a:r>
            <a:r>
              <a:rPr lang="zh-TW" altLang="en-US" dirty="0" smtClean="0"/>
              <a:t>授權</a:t>
            </a:r>
            <a:r>
              <a:rPr lang="en-US" altLang="zh-CN" b="1" dirty="0">
                <a:solidFill>
                  <a:srgbClr val="FF0000"/>
                </a:solidFill>
              </a:rPr>
              <a:t>(</a:t>
            </a:r>
            <a:r>
              <a:rPr lang="en-US" altLang="zh-TW" dirty="0">
                <a:solidFill>
                  <a:srgbClr val="FF0000"/>
                </a:solidFill>
              </a:rPr>
              <a:t>Evaluation Licenses</a:t>
            </a:r>
            <a:r>
              <a:rPr lang="en-US" altLang="zh-CN" b="1" dirty="0" smtClean="0">
                <a:solidFill>
                  <a:srgbClr val="FF0000"/>
                </a:solidFill>
              </a:rPr>
              <a:t>)</a:t>
            </a:r>
            <a:r>
              <a:rPr lang="zh-TW" altLang="en-US" dirty="0" smtClean="0"/>
              <a:t>？</a:t>
            </a:r>
            <a:endParaRPr lang="zh-CN" altLang="en-US" dirty="0"/>
          </a:p>
        </p:txBody>
      </p:sp>
      <p:sp>
        <p:nvSpPr>
          <p:cNvPr id="48130" name="Text Placeholder 2"/>
          <p:cNvSpPr>
            <a:spLocks noGrp="1"/>
          </p:cNvSpPr>
          <p:nvPr>
            <p:ph type="body" sz="quarter" idx="1"/>
          </p:nvPr>
        </p:nvSpPr>
        <p:spPr/>
        <p:txBody>
          <a:bodyPr/>
          <a:lstStyle/>
          <a:p>
            <a:r>
              <a:rPr lang="zh-TW" altLang="en-US" dirty="0" smtClean="0"/>
              <a:t>評估授權適用於</a:t>
            </a:r>
            <a:r>
              <a:rPr lang="zh-CN" altLang="en-US" b="1" dirty="0" smtClean="0"/>
              <a:t>有限時間</a:t>
            </a:r>
            <a:r>
              <a:rPr lang="zh-CN" altLang="en-US" dirty="0" smtClean="0"/>
              <a:t>。</a:t>
            </a:r>
          </a:p>
          <a:p>
            <a:r>
              <a:rPr lang="en-US" altLang="zh-CN" dirty="0" smtClean="0"/>
              <a:t>ISR G2</a:t>
            </a:r>
            <a:r>
              <a:rPr lang="zh-TW" altLang="en-US" dirty="0" smtClean="0"/>
              <a:t> 提供全套資料、統一通信和安全功能集的 </a:t>
            </a:r>
            <a:r>
              <a:rPr lang="en-US" altLang="zh-TW" dirty="0" smtClean="0">
                <a:solidFill>
                  <a:srgbClr val="FF0000"/>
                </a:solidFill>
              </a:rPr>
              <a:t>60</a:t>
            </a:r>
            <a:r>
              <a:rPr lang="zh-TW" altLang="en-US" dirty="0" smtClean="0">
                <a:solidFill>
                  <a:srgbClr val="FF0000"/>
                </a:solidFill>
              </a:rPr>
              <a:t> 天評估授權</a:t>
            </a:r>
            <a:r>
              <a:rPr lang="zh-TW" altLang="en-US" dirty="0" smtClean="0"/>
              <a:t>。</a:t>
            </a:r>
            <a:endParaRPr lang="zh-CN" altLang="en-US" dirty="0" smtClean="0"/>
          </a:p>
          <a:p>
            <a:r>
              <a:rPr lang="zh-TW" altLang="en-US" dirty="0" smtClean="0"/>
              <a:t>這些授權可以隨時啟動或停用，用於在決定是否轉換到永久授權前評估功能集。</a:t>
            </a:r>
            <a:endParaRPr lang="zh-CN" altLang="en-US" dirty="0" smtClean="0"/>
          </a:p>
          <a:p>
            <a:r>
              <a:rPr lang="zh-TW" altLang="en-US" dirty="0" smtClean="0"/>
              <a:t>還可以為用戶在升級到永久授權之前提供一定程度的靈活性。</a:t>
            </a:r>
            <a:endParaRPr lang="zh-CN" altLang="en-US" dirty="0" smtClean="0"/>
          </a:p>
          <a:p>
            <a:r>
              <a:rPr lang="zh-TW" altLang="en-US" dirty="0" smtClean="0"/>
              <a:t>評估授權的</a:t>
            </a:r>
            <a:r>
              <a:rPr lang="zh-TW" altLang="en-US" dirty="0" smtClean="0">
                <a:solidFill>
                  <a:srgbClr val="FF0000"/>
                </a:solidFill>
              </a:rPr>
              <a:t>有效時間限於 </a:t>
            </a:r>
            <a:r>
              <a:rPr lang="en-US" altLang="zh-TW" dirty="0" smtClean="0">
                <a:solidFill>
                  <a:srgbClr val="FF0000"/>
                </a:solidFill>
              </a:rPr>
              <a:t>60</a:t>
            </a:r>
            <a:r>
              <a:rPr lang="zh-TW" altLang="en-US" dirty="0" smtClean="0">
                <a:solidFill>
                  <a:srgbClr val="FF0000"/>
                </a:solidFill>
              </a:rPr>
              <a:t> 天</a:t>
            </a:r>
            <a:r>
              <a:rPr lang="zh-TW" altLang="en-US" dirty="0" smtClean="0"/>
              <a:t>的規定時間。</a:t>
            </a:r>
            <a:endParaRPr lang="zh-CN" altLang="en-US" dirty="0" smtClean="0"/>
          </a:p>
          <a:p>
            <a:r>
              <a:rPr lang="zh-TW" altLang="en-US" dirty="0" smtClean="0"/>
              <a:t>如果評估授權</a:t>
            </a:r>
            <a:r>
              <a:rPr lang="zh-TW" altLang="en-US" dirty="0" smtClean="0">
                <a:solidFill>
                  <a:srgbClr val="FF0000"/>
                </a:solidFill>
              </a:rPr>
              <a:t>過期</a:t>
            </a:r>
            <a:r>
              <a:rPr lang="zh-TW" altLang="en-US" dirty="0" smtClean="0"/>
              <a:t>，則</a:t>
            </a:r>
            <a:r>
              <a:rPr lang="zh-TW" altLang="en-US" dirty="0" smtClean="0">
                <a:solidFill>
                  <a:srgbClr val="FF0000"/>
                </a:solidFill>
              </a:rPr>
              <a:t>不可延伸</a:t>
            </a:r>
            <a:r>
              <a:rPr lang="zh-TW" altLang="en-US" dirty="0" smtClean="0"/>
              <a:t>。</a:t>
            </a:r>
            <a:endParaRPr lang="zh-CN" altLang="en-US" dirty="0" smtClean="0"/>
          </a:p>
        </p:txBody>
      </p:sp>
      <p:pic>
        <p:nvPicPr>
          <p:cNvPr id="48131" name="Picture 3"/>
          <p:cNvPicPr>
            <a:picLocks noChangeAspect="1"/>
          </p:cNvPicPr>
          <p:nvPr/>
        </p:nvPicPr>
        <p:blipFill>
          <a:blip r:embed="rId3" cstate="print"/>
          <a:srcRect/>
          <a:stretch>
            <a:fillRect/>
          </a:stretch>
        </p:blipFill>
        <p:spPr bwMode="auto">
          <a:xfrm>
            <a:off x="7724775" y="3273508"/>
            <a:ext cx="1143000" cy="1012825"/>
          </a:xfrm>
          <a:prstGeom prst="rect">
            <a:avLst/>
          </a:prstGeom>
          <a:noFill/>
          <a:ln w="9525">
            <a:noFill/>
            <a:miter lim="800000"/>
            <a:headEnd/>
            <a:tailEnd/>
          </a:ln>
        </p:spPr>
      </p:pic>
      <p:pic>
        <p:nvPicPr>
          <p:cNvPr id="48132" name="Picture 4"/>
          <p:cNvPicPr>
            <a:picLocks noChangeAspect="1"/>
          </p:cNvPicPr>
          <p:nvPr/>
        </p:nvPicPr>
        <p:blipFill>
          <a:blip r:embed="rId4" cstate="print"/>
          <a:srcRect/>
          <a:stretch>
            <a:fillRect/>
          </a:stretch>
        </p:blipFill>
        <p:spPr bwMode="auto">
          <a:xfrm>
            <a:off x="8099425" y="3962483"/>
            <a:ext cx="393700" cy="393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什麼是功能</a:t>
            </a:r>
            <a:r>
              <a:rPr lang="zh-TW" altLang="en-US" dirty="0" smtClean="0"/>
              <a:t>授權</a:t>
            </a:r>
            <a:r>
              <a:rPr lang="en-US" altLang="zh-TW" b="1" dirty="0"/>
              <a:t>(</a:t>
            </a:r>
            <a:r>
              <a:rPr lang="en-US" altLang="zh-TW" dirty="0"/>
              <a:t>Feature Licenses</a:t>
            </a:r>
            <a:r>
              <a:rPr lang="en-US" altLang="zh-TW" b="1" dirty="0"/>
              <a:t>) </a:t>
            </a:r>
            <a:r>
              <a:rPr lang="zh-TW" altLang="en-US" dirty="0" smtClean="0"/>
              <a:t>？</a:t>
            </a:r>
            <a:endParaRPr lang="zh-CN" altLang="en-US" dirty="0"/>
          </a:p>
        </p:txBody>
      </p:sp>
      <p:sp>
        <p:nvSpPr>
          <p:cNvPr id="50178" name="Text Placeholder 2"/>
          <p:cNvSpPr>
            <a:spLocks noGrp="1"/>
          </p:cNvSpPr>
          <p:nvPr>
            <p:ph type="body" sz="quarter" idx="1"/>
          </p:nvPr>
        </p:nvSpPr>
        <p:spPr>
          <a:xfrm>
            <a:off x="229702" y="1079501"/>
            <a:ext cx="8577072" cy="2931503"/>
          </a:xfrm>
        </p:spPr>
        <p:txBody>
          <a:bodyPr/>
          <a:lstStyle/>
          <a:p>
            <a:r>
              <a:rPr lang="zh-TW" altLang="en-US" dirty="0" smtClean="0"/>
              <a:t>軟體啟動功能授權</a:t>
            </a:r>
            <a:endParaRPr lang="zh-CN" altLang="en-US" dirty="0" smtClean="0"/>
          </a:p>
          <a:p>
            <a:pPr lvl="1"/>
            <a:r>
              <a:rPr lang="zh-TW" altLang="en-US" dirty="0" smtClean="0"/>
              <a:t>通常是一個或多個技術套件授權的升級（</a:t>
            </a:r>
            <a:r>
              <a:rPr lang="zh-CN" altLang="en-US" b="1" dirty="0" smtClean="0"/>
              <a:t>資料</a:t>
            </a:r>
            <a:r>
              <a:rPr lang="zh-CN" altLang="en-US" dirty="0" smtClean="0"/>
              <a:t>、</a:t>
            </a:r>
            <a:r>
              <a:rPr lang="zh-CN" altLang="en-US" b="1" dirty="0" smtClean="0"/>
              <a:t>統一通信</a:t>
            </a:r>
            <a:r>
              <a:rPr lang="zh-CN" altLang="en-US" dirty="0" smtClean="0"/>
              <a:t>或</a:t>
            </a:r>
            <a:r>
              <a:rPr lang="zh-CN" altLang="en-US" b="1" dirty="0" smtClean="0"/>
              <a:t>安全</a:t>
            </a:r>
            <a:r>
              <a:rPr lang="zh-CN" altLang="en-US" dirty="0" smtClean="0"/>
              <a:t>）</a:t>
            </a:r>
          </a:p>
          <a:p>
            <a:pPr lvl="1"/>
            <a:r>
              <a:rPr lang="zh-TW" altLang="en-US" dirty="0" smtClean="0"/>
              <a:t>可以隨新的路由器一起提供或在以後升級。</a:t>
            </a:r>
            <a:endParaRPr lang="zh-CN" altLang="en-US" dirty="0" smtClean="0"/>
          </a:p>
          <a:p>
            <a:pPr lvl="1"/>
            <a:r>
              <a:rPr lang="zh-CN" altLang="en-US" dirty="0" smtClean="0"/>
              <a:t>授權透過</a:t>
            </a:r>
            <a:r>
              <a:rPr lang="zh-TW" altLang="en-US" u="sng" dirty="0" smtClean="0"/>
              <a:t>思科軟體授權架構</a:t>
            </a:r>
            <a:r>
              <a:rPr lang="zh-CN" altLang="en-US" dirty="0" smtClean="0"/>
              <a:t>實施</a:t>
            </a:r>
          </a:p>
          <a:p>
            <a:r>
              <a:rPr lang="zh-TW" altLang="en-US" dirty="0" smtClean="0"/>
              <a:t>功能使用權授權</a:t>
            </a:r>
            <a:endParaRPr lang="zh-CN" altLang="en-US" dirty="0" smtClean="0"/>
          </a:p>
          <a:p>
            <a:pPr lvl="1"/>
            <a:r>
              <a:rPr lang="zh-TW" altLang="en-US" dirty="0" smtClean="0"/>
              <a:t>不需要軟體啟動（榮譽制度）</a:t>
            </a:r>
            <a:endParaRPr lang="zh-CN" altLang="en-US" dirty="0" smtClean="0"/>
          </a:p>
          <a:p>
            <a:pPr lvl="1"/>
            <a:r>
              <a:rPr lang="zh-TW" altLang="en-US" dirty="0" smtClean="0"/>
              <a:t>可以隨新的路由器一起訂購或在以後升級。</a:t>
            </a:r>
            <a:endParaRPr lang="zh-CN" altLang="en-US" dirty="0" smtClean="0"/>
          </a:p>
        </p:txBody>
      </p:sp>
      <p:sp>
        <p:nvSpPr>
          <p:cNvPr id="3" name="矩形 2"/>
          <p:cNvSpPr/>
          <p:nvPr/>
        </p:nvSpPr>
        <p:spPr>
          <a:xfrm>
            <a:off x="754073" y="4011004"/>
            <a:ext cx="4981699" cy="2308324"/>
          </a:xfrm>
          <a:prstGeom prst="rect">
            <a:avLst/>
          </a:prstGeom>
        </p:spPr>
        <p:txBody>
          <a:bodyPr wrap="square">
            <a:spAutoFit/>
          </a:bodyPr>
          <a:lstStyle/>
          <a:p>
            <a:r>
              <a:rPr lang="zh-TW" altLang="en-US" b="1" dirty="0"/>
              <a:t>軟體啟動功能授權</a:t>
            </a:r>
            <a:r>
              <a:rPr lang="zh-TW" altLang="en-US" dirty="0"/>
              <a:t>：</a:t>
            </a:r>
          </a:p>
          <a:p>
            <a:pPr marL="285750" indent="-285750">
              <a:buFont typeface="Arial" panose="020B0604020202020204" pitchFamily="34" charset="0"/>
              <a:buChar char="•"/>
            </a:pPr>
            <a:r>
              <a:rPr lang="zh-TW" altLang="en-US" dirty="0"/>
              <a:t>技術套件：</a:t>
            </a:r>
            <a:r>
              <a:rPr lang="en-US" altLang="zh-TW" dirty="0" err="1"/>
              <a:t>IPBase</a:t>
            </a:r>
            <a:r>
              <a:rPr lang="zh-TW" altLang="en-US" dirty="0"/>
              <a:t>、安全、資料、統一通信</a:t>
            </a:r>
          </a:p>
          <a:p>
            <a:pPr marL="285750" indent="-285750">
              <a:buFont typeface="Arial" panose="020B0604020202020204" pitchFamily="34" charset="0"/>
              <a:buChar char="•"/>
            </a:pPr>
            <a:r>
              <a:rPr lang="zh-TW" altLang="en-US" dirty="0"/>
              <a:t>入侵防禦（訂閱）</a:t>
            </a:r>
          </a:p>
          <a:p>
            <a:pPr marL="285750" indent="-285750">
              <a:buFont typeface="Arial" panose="020B0604020202020204" pitchFamily="34" charset="0"/>
              <a:buChar char="•"/>
            </a:pPr>
            <a:r>
              <a:rPr lang="zh-TW" altLang="en-US" dirty="0"/>
              <a:t>內容過濾（訂閱）</a:t>
            </a:r>
          </a:p>
          <a:p>
            <a:pPr marL="285750" indent="-285750">
              <a:buFont typeface="Arial" panose="020B0604020202020204" pitchFamily="34" charset="0"/>
              <a:buChar char="•"/>
            </a:pPr>
            <a:r>
              <a:rPr lang="en-US" altLang="zh-TW" dirty="0"/>
              <a:t>SSLVPN</a:t>
            </a:r>
            <a:r>
              <a:rPr lang="zh-TW" altLang="en-US" dirty="0"/>
              <a:t>（計數）</a:t>
            </a:r>
          </a:p>
          <a:p>
            <a:pPr marL="285750" indent="-285750">
              <a:buFont typeface="Arial" panose="020B0604020202020204" pitchFamily="34" charset="0"/>
              <a:buChar char="•"/>
            </a:pPr>
            <a:r>
              <a:rPr lang="en-US" altLang="zh-TW" dirty="0"/>
              <a:t>SNA </a:t>
            </a:r>
            <a:r>
              <a:rPr lang="zh-TW" altLang="en-US" dirty="0"/>
              <a:t>交換</a:t>
            </a:r>
          </a:p>
          <a:p>
            <a:pPr marL="285750" indent="-285750">
              <a:buFont typeface="Arial" panose="020B0604020202020204" pitchFamily="34" charset="0"/>
              <a:buChar char="•"/>
            </a:pPr>
            <a:r>
              <a:rPr lang="zh-TW" altLang="en-US" dirty="0"/>
              <a:t>閘道管理員</a:t>
            </a:r>
          </a:p>
          <a:p>
            <a:pPr marL="285750" indent="-285750">
              <a:buFont typeface="Arial" panose="020B0604020202020204" pitchFamily="34" charset="0"/>
              <a:buChar char="•"/>
            </a:pPr>
            <a:r>
              <a:rPr lang="en-US" altLang="zh-TW" dirty="0"/>
              <a:t>CUE</a:t>
            </a:r>
            <a:r>
              <a:rPr lang="zh-TW" altLang="en-US" dirty="0"/>
              <a:t>（計數）</a:t>
            </a:r>
          </a:p>
        </p:txBody>
      </p:sp>
      <p:sp>
        <p:nvSpPr>
          <p:cNvPr id="4" name="矩形 3"/>
          <p:cNvSpPr/>
          <p:nvPr/>
        </p:nvSpPr>
        <p:spPr>
          <a:xfrm>
            <a:off x="5896090" y="4011004"/>
            <a:ext cx="2392878" cy="1754326"/>
          </a:xfrm>
          <a:prstGeom prst="rect">
            <a:avLst/>
          </a:prstGeom>
        </p:spPr>
        <p:txBody>
          <a:bodyPr wrap="square">
            <a:spAutoFit/>
          </a:bodyPr>
          <a:lstStyle/>
          <a:p>
            <a:r>
              <a:rPr lang="zh-TW" altLang="en-US" b="1" dirty="0"/>
              <a:t>功能使用權授權：</a:t>
            </a:r>
          </a:p>
          <a:p>
            <a:pPr marL="285750" indent="-285750">
              <a:buFont typeface="Arial" panose="020B0604020202020204" pitchFamily="34" charset="0"/>
              <a:buChar char="•"/>
            </a:pPr>
            <a:r>
              <a:rPr lang="zh-TW" altLang="en-US" dirty="0"/>
              <a:t>陸地移動無線通訊</a:t>
            </a:r>
          </a:p>
          <a:p>
            <a:pPr marL="285750" indent="-285750">
              <a:buFont typeface="Arial" panose="020B0604020202020204" pitchFamily="34" charset="0"/>
              <a:buChar char="•"/>
            </a:pPr>
            <a:r>
              <a:rPr lang="en-US" altLang="zh-TW" dirty="0"/>
              <a:t>VXML </a:t>
            </a:r>
            <a:r>
              <a:rPr lang="zh-TW" altLang="en-US" dirty="0"/>
              <a:t>閘道（計數）</a:t>
            </a:r>
          </a:p>
          <a:p>
            <a:pPr marL="285750" indent="-285750">
              <a:buFont typeface="Arial" panose="020B0604020202020204" pitchFamily="34" charset="0"/>
              <a:buChar char="•"/>
            </a:pPr>
            <a:r>
              <a:rPr lang="en-US" altLang="zh-TW" dirty="0"/>
              <a:t>CME</a:t>
            </a:r>
            <a:r>
              <a:rPr lang="zh-TW" altLang="en-US" dirty="0"/>
              <a:t>（計數）</a:t>
            </a:r>
          </a:p>
          <a:p>
            <a:pPr marL="285750" indent="-285750">
              <a:buFont typeface="Arial" panose="020B0604020202020204" pitchFamily="34" charset="0"/>
              <a:buChar char="•"/>
            </a:pPr>
            <a:r>
              <a:rPr lang="en-US" altLang="zh-TW" dirty="0"/>
              <a:t>SRST</a:t>
            </a:r>
            <a:r>
              <a:rPr lang="zh-TW" altLang="en-US" dirty="0"/>
              <a:t>（計數）</a:t>
            </a:r>
          </a:p>
          <a:p>
            <a:pPr marL="285750" indent="-285750">
              <a:buFont typeface="Arial" panose="020B0604020202020204" pitchFamily="34" charset="0"/>
              <a:buChar char="•"/>
            </a:pPr>
            <a:r>
              <a:rPr lang="en-US" altLang="zh-TW" dirty="0"/>
              <a:t>CUBE</a:t>
            </a:r>
            <a:r>
              <a:rPr lang="zh-TW" altLang="en-US" dirty="0"/>
              <a:t>（計數）</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什麼是</a:t>
            </a:r>
            <a:r>
              <a:rPr lang="zh-TW" altLang="en-US" dirty="0" smtClean="0"/>
              <a:t>訂閱</a:t>
            </a:r>
            <a:r>
              <a:rPr lang="en-US" altLang="zh-TW" dirty="0" smtClean="0"/>
              <a:t>(</a:t>
            </a:r>
            <a:r>
              <a:rPr lang="en-US" altLang="zh-TW" sz="2400" spc="-100" dirty="0">
                <a:gradFill>
                  <a:gsLst>
                    <a:gs pos="0">
                      <a:schemeClr val="tx1"/>
                    </a:gs>
                    <a:gs pos="44000">
                      <a:srgbClr val="01BBBB"/>
                    </a:gs>
                    <a:gs pos="100000">
                      <a:schemeClr val="accent4"/>
                    </a:gs>
                  </a:gsLst>
                  <a:lin ang="4800000" scaled="0"/>
                </a:gradFill>
              </a:rPr>
              <a:t>Subscription</a:t>
            </a:r>
            <a:r>
              <a:rPr lang="en-US" altLang="zh-TW" dirty="0" smtClean="0"/>
              <a:t>)</a:t>
            </a:r>
            <a:r>
              <a:rPr lang="zh-TW" altLang="en-US" dirty="0" smtClean="0"/>
              <a:t>和計數</a:t>
            </a:r>
            <a:r>
              <a:rPr lang="en-US" altLang="zh-TW" dirty="0" smtClean="0"/>
              <a:t>(</a:t>
            </a:r>
            <a:r>
              <a:rPr lang="en-US" altLang="zh-TW" sz="2400" spc="-100" dirty="0">
                <a:gradFill>
                  <a:gsLst>
                    <a:gs pos="0">
                      <a:schemeClr val="tx1"/>
                    </a:gs>
                    <a:gs pos="44000">
                      <a:srgbClr val="01BBBB"/>
                    </a:gs>
                    <a:gs pos="100000">
                      <a:schemeClr val="accent4"/>
                    </a:gs>
                  </a:gsLst>
                  <a:lin ang="4800000" scaled="0"/>
                </a:gradFill>
              </a:rPr>
              <a:t>Counted</a:t>
            </a:r>
            <a:r>
              <a:rPr lang="en-US" altLang="zh-TW" dirty="0" smtClean="0"/>
              <a:t>)</a:t>
            </a:r>
            <a:r>
              <a:rPr lang="zh-TW" altLang="en-US" dirty="0" smtClean="0"/>
              <a:t>授權</a:t>
            </a:r>
            <a:r>
              <a:rPr lang="zh-TW" altLang="en-US" dirty="0" smtClean="0"/>
              <a:t>？</a:t>
            </a:r>
            <a:endParaRPr lang="zh-CN" altLang="en-US" dirty="0"/>
          </a:p>
        </p:txBody>
      </p:sp>
      <p:sp>
        <p:nvSpPr>
          <p:cNvPr id="52226" name="Content Placeholder 2"/>
          <p:cNvSpPr>
            <a:spLocks noGrp="1"/>
          </p:cNvSpPr>
          <p:nvPr>
            <p:ph idx="1"/>
          </p:nvPr>
        </p:nvSpPr>
        <p:spPr/>
        <p:txBody>
          <a:bodyPr/>
          <a:lstStyle/>
          <a:p>
            <a:r>
              <a:rPr lang="zh-TW" altLang="en-US" dirty="0" smtClean="0"/>
              <a:t>可能是軟體啟動</a:t>
            </a:r>
            <a:r>
              <a:rPr lang="zh-TW" altLang="en-US" dirty="0"/>
              <a:t>功能授權</a:t>
            </a:r>
            <a:r>
              <a:rPr lang="zh-TW" altLang="en-US" dirty="0" smtClean="0"/>
              <a:t>或功能使用權授權</a:t>
            </a:r>
          </a:p>
          <a:p>
            <a:r>
              <a:rPr lang="zh-TW" altLang="en-US" dirty="0" smtClean="0"/>
              <a:t>訂閱授權</a:t>
            </a:r>
          </a:p>
          <a:p>
            <a:pPr lvl="1"/>
            <a:r>
              <a:rPr lang="zh-TW" altLang="en-US" dirty="0" smtClean="0"/>
              <a:t>基於時間的授權</a:t>
            </a:r>
          </a:p>
          <a:p>
            <a:pPr lvl="1"/>
            <a:r>
              <a:rPr lang="zh-TW" altLang="en-US" dirty="0" smtClean="0"/>
              <a:t>軟體啟動功能授權 </a:t>
            </a:r>
            <a:r>
              <a:rPr lang="en-US" altLang="zh-TW" dirty="0" smtClean="0"/>
              <a:t>- </a:t>
            </a:r>
            <a:r>
              <a:rPr lang="zh-TW" altLang="en-US" dirty="0" smtClean="0"/>
              <a:t>入侵防禦、內容過濾</a:t>
            </a:r>
          </a:p>
          <a:p>
            <a:r>
              <a:rPr lang="zh-TW" altLang="en-US" dirty="0" smtClean="0"/>
              <a:t>計數授權</a:t>
            </a:r>
          </a:p>
          <a:p>
            <a:pPr lvl="1"/>
            <a:r>
              <a:rPr lang="zh-TW" altLang="en-US" dirty="0" smtClean="0"/>
              <a:t>支援一定數量的用戶</a:t>
            </a:r>
          </a:p>
          <a:p>
            <a:pPr lvl="1"/>
            <a:r>
              <a:rPr lang="zh-TW" altLang="en-US" dirty="0" smtClean="0"/>
              <a:t>軟體啟動功能授權</a:t>
            </a:r>
            <a:r>
              <a:rPr lang="en-US" altLang="zh-TW" dirty="0" smtClean="0"/>
              <a:t>- SSLVPN</a:t>
            </a:r>
            <a:r>
              <a:rPr lang="zh-TW" altLang="en-US" dirty="0" smtClean="0"/>
              <a:t>、</a:t>
            </a:r>
            <a:r>
              <a:rPr lang="en-US" altLang="zh-TW" dirty="0" smtClean="0"/>
              <a:t>CUE</a:t>
            </a:r>
          </a:p>
          <a:p>
            <a:pPr lvl="1"/>
            <a:r>
              <a:rPr lang="zh-TW" altLang="en-US" dirty="0" smtClean="0"/>
              <a:t>功能使用權授權</a:t>
            </a:r>
            <a:r>
              <a:rPr lang="en-US" altLang="zh-TW" dirty="0" smtClean="0"/>
              <a:t>- VXML</a:t>
            </a:r>
            <a:r>
              <a:rPr lang="zh-TW" altLang="en-US" dirty="0" smtClean="0"/>
              <a:t>、</a:t>
            </a:r>
            <a:r>
              <a:rPr lang="en-US" altLang="zh-TW" dirty="0" smtClean="0"/>
              <a:t>CME</a:t>
            </a:r>
            <a:r>
              <a:rPr lang="zh-TW" altLang="en-US" dirty="0" smtClean="0"/>
              <a:t>、</a:t>
            </a:r>
            <a:r>
              <a:rPr lang="en-US" altLang="zh-TW" dirty="0" smtClean="0"/>
              <a:t>SRST</a:t>
            </a:r>
            <a:r>
              <a:rPr lang="zh-TW" altLang="en-US" dirty="0" smtClean="0"/>
              <a:t>、</a:t>
            </a:r>
            <a:r>
              <a:rPr lang="en-US" altLang="zh-TW" dirty="0" smtClean="0"/>
              <a:t>CUBE</a:t>
            </a:r>
            <a:endParaRPr lang="zh-TW" altLang="en-US" dirty="0" smtClean="0"/>
          </a:p>
          <a:p>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zh-TW" altLang="en-US" smtClean="0"/>
              <a:t>技術套件授權</a:t>
            </a:r>
            <a:endParaRPr lang="zh-CN" altLang="en-US" dirty="0"/>
          </a:p>
        </p:txBody>
      </p:sp>
      <p:sp>
        <p:nvSpPr>
          <p:cNvPr id="54274" name="Content Placeholder 5"/>
          <p:cNvSpPr>
            <a:spLocks noGrp="1"/>
          </p:cNvSpPr>
          <p:nvPr>
            <p:ph idx="1"/>
          </p:nvPr>
        </p:nvSpPr>
        <p:spPr/>
        <p:txBody>
          <a:bodyPr/>
          <a:lstStyle/>
          <a:p>
            <a:r>
              <a:rPr lang="zh-TW" altLang="en-US" smtClean="0"/>
              <a:t>技術套件授權（永久</a:t>
            </a:r>
            <a:r>
              <a:rPr lang="en-US" altLang="zh-TW" smtClean="0"/>
              <a:t>/</a:t>
            </a:r>
            <a:r>
              <a:rPr lang="zh-TW" altLang="en-US" smtClean="0"/>
              <a:t>評估）</a:t>
            </a:r>
          </a:p>
          <a:p>
            <a:pPr lvl="1"/>
            <a:r>
              <a:rPr lang="en-US" altLang="zh-TW" smtClean="0"/>
              <a:t>IP Base</a:t>
            </a:r>
            <a:r>
              <a:rPr lang="zh-TW" altLang="en-US" smtClean="0"/>
              <a:t>（僅永久）</a:t>
            </a:r>
          </a:p>
          <a:p>
            <a:pPr lvl="1"/>
            <a:r>
              <a:rPr lang="zh-TW" altLang="en-US" smtClean="0"/>
              <a:t>安全</a:t>
            </a:r>
          </a:p>
          <a:p>
            <a:pPr lvl="1"/>
            <a:r>
              <a:rPr lang="zh-TW" altLang="en-US" smtClean="0"/>
              <a:t>資料</a:t>
            </a:r>
          </a:p>
          <a:p>
            <a:pPr lvl="1"/>
            <a:r>
              <a:rPr lang="zh-TW" altLang="en-US" smtClean="0"/>
              <a:t>統一通信</a:t>
            </a:r>
            <a:endParaRPr lang="zh-TW" altLang="en-US" dirty="0"/>
          </a:p>
        </p:txBody>
      </p:sp>
      <p:pic>
        <p:nvPicPr>
          <p:cNvPr id="7" name="Picture 6" descr="universal_circle.png"/>
          <p:cNvPicPr>
            <a:picLocks noChangeAspect="1"/>
          </p:cNvPicPr>
          <p:nvPr/>
        </p:nvPicPr>
        <p:blipFill>
          <a:blip r:embed="rId3" cstate="print"/>
          <a:stretch>
            <a:fillRect/>
          </a:stretch>
        </p:blipFill>
        <p:spPr bwMode="auto">
          <a:xfrm>
            <a:off x="4562476" y="2105025"/>
            <a:ext cx="4191000" cy="4191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r>
              <a:rPr lang="zh-TW" altLang="en-US" smtClean="0"/>
              <a:t>技術套件授權：安全</a:t>
            </a:r>
            <a:endParaRPr lang="zh-CN" altLang="en-US" dirty="0"/>
          </a:p>
        </p:txBody>
      </p:sp>
      <p:sp>
        <p:nvSpPr>
          <p:cNvPr id="56323" name="Content Placeholder 2"/>
          <p:cNvSpPr>
            <a:spLocks noGrp="1"/>
          </p:cNvSpPr>
          <p:nvPr>
            <p:ph idx="1"/>
          </p:nvPr>
        </p:nvSpPr>
        <p:spPr/>
        <p:txBody>
          <a:bodyPr/>
          <a:lstStyle/>
          <a:p>
            <a:r>
              <a:rPr lang="zh-TW" altLang="en-US" smtClean="0"/>
              <a:t>安全技術套件授權已啟動：</a:t>
            </a:r>
          </a:p>
          <a:p>
            <a:pPr lvl="1"/>
            <a:r>
              <a:rPr lang="zh-TW" altLang="en-US" smtClean="0"/>
              <a:t>附加軟體啟動功能授權</a:t>
            </a:r>
          </a:p>
          <a:p>
            <a:pPr lvl="2"/>
            <a:r>
              <a:rPr lang="zh-TW" altLang="en-US" smtClean="0"/>
              <a:t>入侵防禦（訂閱）</a:t>
            </a:r>
          </a:p>
          <a:p>
            <a:pPr lvl="2"/>
            <a:r>
              <a:rPr lang="zh-TW" altLang="en-US" smtClean="0"/>
              <a:t>內容過濾（訂閱）</a:t>
            </a:r>
          </a:p>
          <a:p>
            <a:pPr lvl="2"/>
            <a:r>
              <a:rPr lang="en-US" altLang="zh-TW" smtClean="0"/>
              <a:t>SSL VPN</a:t>
            </a:r>
            <a:r>
              <a:rPr lang="zh-TW" altLang="en-US" smtClean="0"/>
              <a:t>（計數）</a:t>
            </a:r>
            <a:endParaRPr lang="zh-TW" altLang="en-US" dirty="0"/>
          </a:p>
        </p:txBody>
      </p:sp>
      <p:pic>
        <p:nvPicPr>
          <p:cNvPr id="5" name="Picture 3" descr="Security_circle.png"/>
          <p:cNvPicPr>
            <a:picLocks noChangeAspect="1"/>
          </p:cNvPicPr>
          <p:nvPr/>
        </p:nvPicPr>
        <p:blipFill>
          <a:blip r:embed="rId3" cstate="print"/>
          <a:stretch>
            <a:fillRect/>
          </a:stretch>
        </p:blipFill>
        <p:spPr bwMode="auto">
          <a:xfrm>
            <a:off x="4343400" y="2743200"/>
            <a:ext cx="4607568" cy="319992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NetAcad_White_PPT_Template 05Oct12">
  <a:themeElements>
    <a:clrScheme name="Cisco NetAcad">
      <a:dk1>
        <a:srgbClr val="2AA7DF"/>
      </a:dk1>
      <a:lt1>
        <a:srgbClr val="FFFFFF"/>
      </a:lt1>
      <a:dk2>
        <a:srgbClr val="6B308E"/>
      </a:dk2>
      <a:lt2>
        <a:srgbClr val="000000"/>
      </a:lt2>
      <a:accent1>
        <a:srgbClr val="00938E"/>
      </a:accent1>
      <a:accent2>
        <a:srgbClr val="3EB549"/>
      </a:accent2>
      <a:accent3>
        <a:srgbClr val="D81673"/>
      </a:accent3>
      <a:accent4>
        <a:srgbClr val="234493"/>
      </a:accent4>
      <a:accent5>
        <a:srgbClr val="ED2D28"/>
      </a:accent5>
      <a:accent6>
        <a:srgbClr val="F68B21"/>
      </a:accent6>
      <a:hlink>
        <a:srgbClr val="2AA7DF"/>
      </a:hlink>
      <a:folHlink>
        <a:srgbClr val="ACB2C2"/>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1152</Words>
  <Application>Microsoft Office PowerPoint</Application>
  <PresentationFormat>如螢幕大小 (4:3)</PresentationFormat>
  <Paragraphs>166</Paragraphs>
  <Slides>14</Slides>
  <Notes>14</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1_NetAcad_White_PPT_Template 05Oct12</vt:lpstr>
      <vt:lpstr>IOS 15 授權和流程概述 Overview of IOS 15 Licensing and Process</vt:lpstr>
      <vt:lpstr>授權簡介 Introduction to Licensing</vt:lpstr>
      <vt:lpstr>ISR G2上的可用授權類型 Available License Types on ISR G2</vt:lpstr>
      <vt:lpstr>什麼是永久授權(Permanent Licenses)？</vt:lpstr>
      <vt:lpstr>什麼是評估授權(Evaluation Licenses)？</vt:lpstr>
      <vt:lpstr>什麼是功能授權(Feature Licenses) ？</vt:lpstr>
      <vt:lpstr>什麼是訂閱(Subscription)和計數(Counted)授權？</vt:lpstr>
      <vt:lpstr>技術套件授權</vt:lpstr>
      <vt:lpstr>技術套件授權：安全</vt:lpstr>
      <vt:lpstr>技術套件授權：資料</vt:lpstr>
      <vt:lpstr>技術套件授權：統一通信</vt:lpstr>
      <vt:lpstr>授權流程</vt:lpstr>
      <vt:lpstr>PowerPoint 簡報</vt:lpstr>
      <vt:lpstr>PowerPoint 簡報</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Relevant,  Surprising and Fresh: Cisco Brand</dc:title>
  <dc:creator>Melissa Gabriel</dc:creator>
  <cp:lastModifiedBy>user777</cp:lastModifiedBy>
  <cp:revision>26</cp:revision>
  <dcterms:created xsi:type="dcterms:W3CDTF">2012-10-09T16:58:47Z</dcterms:created>
  <dcterms:modified xsi:type="dcterms:W3CDTF">2014-02-11T14:50:45Z</dcterms:modified>
</cp:coreProperties>
</file>