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3E8856-0E8B-4B7B-A5A5-6A327037651F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32E226-5A3F-4B26-BA05-835D27D42C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604867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張邦恩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電話</a:t>
            </a:r>
            <a:r>
              <a:rPr lang="en-US" altLang="zh-TW" dirty="0" smtClean="0"/>
              <a:t>:0965079365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700808"/>
            <a:ext cx="2031690" cy="270892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5576" y="2132856"/>
            <a:ext cx="4464496" cy="2749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我是</a:t>
            </a:r>
            <a:r>
              <a:rPr lang="zh-TW" alt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張邦恩，出生於台中市，高中就讀光華高工資訊科，畢業後考取修平科技大學資訊管理系，今年</a:t>
            </a:r>
            <a:r>
              <a:rPr lang="en-US" altLang="zh-TW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18</a:t>
            </a:r>
            <a:r>
              <a:rPr lang="zh-TW" alt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歲，平常喜歡聽音樂玩遊戲，希望未來可以繼續朝著自己的興趣及目標發展。</a:t>
            </a:r>
            <a:endParaRPr lang="zh-TW" alt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52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科技</vt:lpstr>
      <vt:lpstr>姓名:張邦恩 電話:0965079365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姓名:張邦恩</dc:title>
  <dc:creator>Windows 使用者</dc:creator>
  <cp:lastModifiedBy>Windows 使用者</cp:lastModifiedBy>
  <cp:revision>2</cp:revision>
  <dcterms:created xsi:type="dcterms:W3CDTF">2018-10-04T05:09:58Z</dcterms:created>
  <dcterms:modified xsi:type="dcterms:W3CDTF">2018-10-04T05:28:40Z</dcterms:modified>
</cp:coreProperties>
</file>