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6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55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127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24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81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81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99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12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26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70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01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EBF8-B67E-4CCB-BD60-90B6A7B17F85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CDE9-881B-424C-8644-4996A4486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8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3-3"/>
          <p:cNvPicPr>
            <a:picLocks noGrp="1" noChangeAspect="1"/>
          </p:cNvPicPr>
          <p:nvPr isPhoto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99"/>
            <a:ext cx="9170248" cy="68888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字方塊 2"/>
          <p:cNvSpPr txBox="1"/>
          <p:nvPr/>
        </p:nvSpPr>
        <p:spPr>
          <a:xfrm>
            <a:off x="3203848" y="65756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個人簡介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3312368" cy="4140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字方塊 4"/>
          <p:cNvSpPr txBox="1"/>
          <p:nvPr/>
        </p:nvSpPr>
        <p:spPr>
          <a:xfrm>
            <a:off x="4585124" y="1916832"/>
            <a:ext cx="3947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姓名</a:t>
            </a:r>
            <a:r>
              <a:rPr lang="en-US" altLang="zh-TW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: </a:t>
            </a:r>
            <a:r>
              <a:rPr lang="zh-TW" altLang="en-US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廖琮駿</a:t>
            </a:r>
            <a:endParaRPr lang="en-US" altLang="zh-TW" dirty="0" smtClean="0">
              <a:solidFill>
                <a:schemeClr val="bg1"/>
              </a:solidFill>
              <a:latin typeface="MS Gothic" pitchFamily="49" charset="-128"/>
              <a:ea typeface="MS Gothic" pitchFamily="49" charset="-128"/>
            </a:endParaRPr>
          </a:p>
          <a:p>
            <a:endParaRPr lang="en-US" altLang="zh-TW" dirty="0" smtClean="0">
              <a:solidFill>
                <a:schemeClr val="bg1"/>
              </a:solidFill>
              <a:latin typeface="MS Gothic" pitchFamily="49" charset="-128"/>
              <a:ea typeface="MS Gothic" pitchFamily="49" charset="-128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生日</a:t>
            </a:r>
            <a:r>
              <a:rPr lang="en-US" altLang="zh-TW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:1995/12/19</a:t>
            </a:r>
          </a:p>
          <a:p>
            <a:endParaRPr lang="en-US" altLang="zh-TW" dirty="0" smtClean="0">
              <a:solidFill>
                <a:schemeClr val="bg1"/>
              </a:solidFill>
              <a:latin typeface="MS Gothic" pitchFamily="49" charset="-128"/>
              <a:ea typeface="MS Gothic" pitchFamily="49" charset="-128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星座</a:t>
            </a:r>
            <a:r>
              <a:rPr lang="en-US" altLang="zh-TW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射手座</a:t>
            </a:r>
            <a:endParaRPr lang="en-US" altLang="zh-TW" dirty="0" smtClean="0">
              <a:solidFill>
                <a:schemeClr val="bg1"/>
              </a:solidFill>
              <a:latin typeface="MS Gothic" pitchFamily="49" charset="-128"/>
              <a:ea typeface="MS Gothic" pitchFamily="49" charset="-128"/>
            </a:endParaRPr>
          </a:p>
          <a:p>
            <a:endParaRPr lang="en-US" altLang="zh-TW" dirty="0" smtClean="0">
              <a:solidFill>
                <a:schemeClr val="bg1"/>
              </a:solidFill>
              <a:latin typeface="MS Gothic" pitchFamily="49" charset="-128"/>
              <a:ea typeface="MS Gothic" pitchFamily="49" charset="-128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興趣</a:t>
            </a:r>
            <a:r>
              <a:rPr lang="en-US" altLang="zh-TW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在家宅或是散散步</a:t>
            </a:r>
            <a:endParaRPr lang="en-US" altLang="zh-TW" dirty="0" smtClean="0">
              <a:solidFill>
                <a:schemeClr val="bg1"/>
              </a:solidFill>
              <a:latin typeface="MS Gothic" pitchFamily="49" charset="-128"/>
              <a:ea typeface="MS Gothic" pitchFamily="49" charset="-128"/>
            </a:endParaRPr>
          </a:p>
          <a:p>
            <a:endParaRPr lang="en-US" altLang="zh-TW" dirty="0" smtClean="0">
              <a:solidFill>
                <a:schemeClr val="bg1"/>
              </a:solidFill>
              <a:latin typeface="MS Gothic" pitchFamily="49" charset="-128"/>
              <a:ea typeface="MS Gothic" pitchFamily="49" charset="-128"/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2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418" y="1850057"/>
            <a:ext cx="3791014" cy="4460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字方塊 2"/>
          <p:cNvSpPr txBox="1"/>
          <p:nvPr/>
        </p:nvSpPr>
        <p:spPr>
          <a:xfrm>
            <a:off x="729878" y="711152"/>
            <a:ext cx="7879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平時有空喜歡去小酒吧安靜的待著看著人群或跟朋友聊天</a:t>
            </a:r>
            <a:endParaRPr lang="en-US" altLang="zh-TW" sz="2400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zh-TW" altLang="en-US" sz="2400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偶爾也喜歡去老宅看著書享受獨處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3640954" cy="4551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104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339752" y="588233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偶爾也會去朋友那幫忙當模特</a:t>
            </a:r>
            <a:endParaRPr lang="zh-TW" altLang="en-US" sz="2800">
              <a:solidFill>
                <a:schemeClr val="bg1"/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3602862" cy="479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844824"/>
            <a:ext cx="460851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750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" y="0"/>
            <a:ext cx="9144000" cy="685799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555776" y="2420888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</a:rPr>
              <a:t>報告結束</a:t>
            </a:r>
            <a:endParaRPr lang="zh-TW" alt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76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88</Words>
  <Application>Microsoft Office PowerPoint</Application>
  <PresentationFormat>如螢幕大小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PowerPoint 簡報</vt:lpstr>
    </vt:vector>
  </TitlesOfParts>
  <Company>MicroXP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相簿</dc:title>
  <dc:creator>MicroXP</dc:creator>
  <cp:lastModifiedBy>MicroXP</cp:lastModifiedBy>
  <cp:revision>3</cp:revision>
  <dcterms:created xsi:type="dcterms:W3CDTF">2018-10-31T17:32:47Z</dcterms:created>
  <dcterms:modified xsi:type="dcterms:W3CDTF">2018-10-31T18:00:19Z</dcterms:modified>
</cp:coreProperties>
</file>