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2" r:id="rId9"/>
    <p:sldId id="262" r:id="rId10"/>
    <p:sldId id="281" r:id="rId11"/>
  </p:sldIdLst>
  <p:sldSz cx="9144000" cy="6858000" type="screen4x3"/>
  <p:notesSz cx="6858000" cy="9144000"/>
  <p:custShowLst>
    <p:custShow name="自訂放映1" id="0">
      <p:sldLst>
        <p:sld r:id="rId2"/>
        <p:sld r:id="rId3"/>
        <p:sld r:id="rId4"/>
        <p:sld r:id="rId5"/>
        <p:sld r:id="rId6"/>
        <p:sld r:id="rId7"/>
        <p:sld r:id="rId8"/>
        <p:sld r:id="rId10"/>
        <p:sld r:id="rId11"/>
      </p:sldLst>
    </p:custShow>
  </p:custShow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FF9900"/>
    <a:srgbClr val="008000"/>
    <a:srgbClr val="99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30" autoAdjust="0"/>
  </p:normalViewPr>
  <p:slideViewPr>
    <p:cSldViewPr>
      <p:cViewPr>
        <p:scale>
          <a:sx n="62" d="100"/>
          <a:sy n="62" d="100"/>
        </p:scale>
        <p:origin x="-65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E97F-2087-4582-851D-BDFC134DA1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86D6-A38C-41A9-85F6-513518BCA4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C5E5-D900-47AE-8350-04DD2A0853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6133A-CB42-44C1-8492-44D277A8D2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1804-CC59-4218-893B-2FBE7EA261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A0BA-A522-465B-ABAA-70B1FB2A6C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3D72-CF4C-408C-9F30-B6145D4A7E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3FAD-7329-47E4-80BF-3B0EBA44EE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030CB-06C9-4D2B-AAFB-F0B0F92927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D7F0-BB65-4F97-8DE4-023D023299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26EC-0B91-420C-B06B-8938BE28F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7C0A07-E258-456E-BCE6-F2B352393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&#24904;&#38738;&#26371;&#27468;-&#24904;&#28639;&#22823;&#23560;&#38738;&#24180;&#32879;&#35516;&#26371;&#26371;&#27468;(&#33457;&#34030;&#21312;&#20998;&#20139;).mpg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hyperlink" Target="2016&#24180;&#23506;&#20551;&#38738;&#24180;&#24535;&#24037;&#39636;&#39511;&#29151;&#20013;&#24432;&#38642;&#22025;&#26799;%20%20&#23459;&#20659;&#24118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hyperlink" Target="&#12304;&#20154;&#38291;&#33769;&#25552;&#12305;20151109%20-%20&#39000;&#20316;&#36020;&#20154;&#24230;&#33980;&#29983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66700" y="16764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0"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kumimoji="0"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慈青悲智行                    聯誼啟慧根</a:t>
            </a:r>
          </a:p>
        </p:txBody>
      </p:sp>
      <p:pic>
        <p:nvPicPr>
          <p:cNvPr id="2052" name="Picture 50" descr="慈青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33528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401888" y="1676400"/>
            <a:ext cx="6284912" cy="10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zh-TW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051" y="533400"/>
            <a:ext cx="7888698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修平科技大學</a:t>
            </a:r>
            <a:endParaRPr lang="en-US" altLang="zh-TW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1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期末茶會</a:t>
            </a:r>
          </a:p>
        </p:txBody>
      </p:sp>
    </p:spTree>
    <p:custDataLst>
      <p:tags r:id="rId1"/>
    </p:custDataLst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2" grpId="0"/>
      <p:bldP spid="41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20050129_s15511206121_212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660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感恩大家的付出</a:t>
            </a:r>
          </a:p>
          <a:p>
            <a:pPr algn="ctr" eaLnBrk="1" hangingPunct="1">
              <a:buFontTx/>
              <a:buNone/>
            </a:pPr>
            <a:r>
              <a:rPr lang="zh-TW" altLang="en-US" sz="540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因為有你，這世界更美好</a:t>
            </a:r>
          </a:p>
          <a:p>
            <a:pPr algn="ctr" eaLnBrk="1" hangingPunct="1">
              <a:buFontTx/>
              <a:buNone/>
            </a:pPr>
            <a:r>
              <a:rPr lang="en-US" altLang="zh-TW" sz="960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THE END</a:t>
            </a:r>
          </a:p>
          <a:p>
            <a:pPr algn="dist" eaLnBrk="1" hangingPunct="1">
              <a:buFontTx/>
              <a:buNone/>
            </a:pP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修平慈青社全體   感恩合十</a:t>
            </a:r>
            <a:endParaRPr lang="zh-TW" altLang="en-US" sz="6000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3975"/>
            <a:ext cx="8763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標題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活動流程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altLang="zh-TW" b="1" dirty="0" smtClean="0">
                <a:solidFill>
                  <a:srgbClr val="3333FF"/>
                </a:solidFill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rgbClr val="3333FF"/>
                </a:solidFill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17:00~17:10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報到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17:10~17:45  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藥石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17:45~18:00  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慈青會歌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18:00~18:05 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美好回憶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回顧相簿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)</a:t>
            </a:r>
          </a:p>
          <a:p>
            <a:pPr marL="812800" indent="-812800" eaLnBrk="1" hangingPunct="1">
              <a:buFontTx/>
              <a:buNone/>
            </a:pP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    18:05~18:25 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知心相契</a:t>
            </a:r>
            <a:endParaRPr lang="en-US" altLang="zh-TW" sz="2800" b="1" dirty="0" smtClean="0">
              <a:solidFill>
                <a:srgbClr val="3333FF"/>
              </a:solidFill>
              <a:ea typeface="標楷體" pitchFamily="65" charset="-120"/>
            </a:endParaRPr>
          </a:p>
          <a:p>
            <a:pPr marL="812800" indent="-812800" eaLnBrk="1" hangingPunct="1">
              <a:buFontTx/>
              <a:buNone/>
            </a:pP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    18:25~18:40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人間菩提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 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18:40~18:45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相約在寒假營隊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營隊宣傳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)</a:t>
            </a:r>
            <a:endParaRPr lang="zh-TW" altLang="en-US" sz="2800" b="1" dirty="0" smtClean="0">
              <a:solidFill>
                <a:srgbClr val="3333FF"/>
              </a:solidFill>
              <a:ea typeface="標楷體" pitchFamily="65" charset="-120"/>
            </a:endParaRPr>
          </a:p>
          <a:p>
            <a:pPr marL="812800" indent="-812800" eaLnBrk="1" hangingPunct="1"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18:45~18:50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愛與叮嚀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    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18:50~18:55 (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大合照</a:t>
            </a: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)</a:t>
            </a:r>
          </a:p>
          <a:p>
            <a:pPr marL="812800" indent="-812800" eaLnBrk="1" hangingPunct="1">
              <a:buFontTx/>
              <a:buNone/>
            </a:pPr>
            <a:r>
              <a:rPr lang="en-US" altLang="zh-TW" sz="2800" b="1" dirty="0" smtClean="0">
                <a:solidFill>
                  <a:srgbClr val="3333FF"/>
                </a:solidFill>
                <a:ea typeface="標楷體" pitchFamily="65" charset="-120"/>
              </a:rPr>
              <a:t>    18:55 ~</a:t>
            </a:r>
            <a:r>
              <a:rPr lang="zh-TW" altLang="en-US" sz="2800" b="1" dirty="0" smtClean="0">
                <a:solidFill>
                  <a:srgbClr val="3333FF"/>
                </a:solidFill>
                <a:ea typeface="標楷體" pitchFamily="65" charset="-120"/>
              </a:rPr>
              <a:t>賦歸</a:t>
            </a:r>
            <a:endParaRPr lang="en-US" altLang="zh-TW" sz="2800" b="1" dirty="0" smtClean="0">
              <a:solidFill>
                <a:srgbClr val="3333FF"/>
              </a:solidFill>
              <a:ea typeface="標楷體" pitchFamily="65" charset="-12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85245"/>
            <a:ext cx="2895600" cy="19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3975"/>
            <a:ext cx="8763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慈濟大專青年聯誼會會歌</a:t>
            </a:r>
            <a:endParaRPr lang="zh-TW" altLang="zh-TW" sz="540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0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en-US" sz="5400" b="1" smtClean="0">
              <a:solidFill>
                <a:srgbClr val="9900FF"/>
              </a:solidFill>
              <a:ea typeface="標楷體" pitchFamily="65" charset="-120"/>
            </a:endParaRPr>
          </a:p>
          <a:p>
            <a:pPr marL="914400" lvl="2" indent="0" eaLnBrk="1" hangingPunct="1">
              <a:buFontTx/>
              <a:buNone/>
            </a:pPr>
            <a:endParaRPr kumimoji="0" lang="zh-TW" altLang="en-US" sz="2800" b="1" smtClean="0">
              <a:solidFill>
                <a:srgbClr val="9900FF"/>
              </a:solidFill>
              <a:ea typeface="標楷體" pitchFamily="65" charset="-120"/>
            </a:endParaRPr>
          </a:p>
        </p:txBody>
      </p:sp>
      <p:pic>
        <p:nvPicPr>
          <p:cNvPr id="4101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0200"/>
            <a:ext cx="64008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文字方塊 1"/>
          <p:cNvSpPr txBox="1">
            <a:spLocks noChangeArrowheads="1"/>
          </p:cNvSpPr>
          <p:nvPr/>
        </p:nvSpPr>
        <p:spPr bwMode="auto">
          <a:xfrm>
            <a:off x="5410200" y="5715000"/>
            <a:ext cx="460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hlinkClick r:id="rId5" action="ppaction://hlinkfile"/>
              </a:rPr>
              <a:t>慈青會歌</a:t>
            </a:r>
            <a:endParaRPr lang="zh-TW" altLang="en-US" sz="4000"/>
          </a:p>
        </p:txBody>
      </p:sp>
    </p:spTree>
    <p:custDataLst>
      <p:tags r:id="rId1"/>
    </p:custDataLst>
  </p:cSld>
  <p:clrMapOvr>
    <a:masterClrMapping/>
  </p:clrMapOvr>
  <p:transition spd="med" advClick="0" advTm="531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3975"/>
            <a:ext cx="8763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2571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學期活動點滴回顧</a:t>
            </a:r>
            <a:endParaRPr lang="zh-TW" altLang="zh-TW" sz="480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20000" cy="4678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en-US" dirty="0" smtClean="0">
              <a:solidFill>
                <a:srgbClr val="9900FF"/>
              </a:solidFill>
              <a:ea typeface="標楷體" pitchFamily="65" charset="-120"/>
            </a:endParaRPr>
          </a:p>
        </p:txBody>
      </p:sp>
      <p:pic>
        <p:nvPicPr>
          <p:cNvPr id="5127" name="Picture 7" descr="F:\慈青社104-1\105.02-06\105.0316期初茶會\DSC_0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52600"/>
            <a:ext cx="6934200" cy="3962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640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19213"/>
            <a:ext cx="8763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-7302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慈濟青年志工體驗營</a:t>
            </a:r>
            <a:endParaRPr lang="zh-TW" altLang="zh-TW" sz="480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圖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89025"/>
            <a:ext cx="77724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862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3975"/>
            <a:ext cx="8763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知心相契</a:t>
            </a:r>
            <a:r>
              <a:rPr lang="en-US" altLang="zh-TW" sz="4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心得分享</a:t>
            </a:r>
            <a:r>
              <a:rPr lang="en-US" altLang="zh-TW" sz="4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480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8229600" cy="53641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zh-TW" altLang="en-US" sz="5400" b="1" dirty="0" smtClean="0">
              <a:solidFill>
                <a:srgbClr val="9900FF"/>
              </a:solidFill>
              <a:ea typeface="標楷體" pitchFamily="65" charset="-120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kumimoji="0" lang="zh-TW" altLang="en-US" sz="3600" dirty="0" smtClean="0">
                <a:solidFill>
                  <a:srgbClr val="9900FF"/>
                </a:solidFill>
                <a:ea typeface="標楷體" pitchFamily="65" charset="-120"/>
              </a:rPr>
              <a:t>大里環保站資源分類活動。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kumimoji="0" lang="zh-TW" altLang="en-US" sz="3600" dirty="0" smtClean="0">
                <a:solidFill>
                  <a:srgbClr val="9900FF"/>
                </a:solidFill>
                <a:ea typeface="標楷體" pitchFamily="65" charset="-120"/>
              </a:rPr>
              <a:t>手語歌選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971800"/>
            <a:ext cx="3048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86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3975"/>
            <a:ext cx="8763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人間菩提</a:t>
            </a:r>
            <a:endParaRPr lang="zh-TW" altLang="zh-TW" sz="540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endParaRPr lang="en-US" altLang="zh-TW" b="1" smtClean="0">
              <a:ea typeface="標楷體" pitchFamily="65" charset="-120"/>
            </a:endParaRPr>
          </a:p>
          <a:p>
            <a:pPr marL="812800" indent="-812800" eaLnBrk="1" hangingPunct="1">
              <a:buFontTx/>
              <a:buNone/>
            </a:pPr>
            <a:endParaRPr lang="en-US" altLang="zh-TW" b="1" smtClean="0">
              <a:ea typeface="標楷體" pitchFamily="65" charset="-120"/>
            </a:endParaRPr>
          </a:p>
        </p:txBody>
      </p:sp>
      <p:pic>
        <p:nvPicPr>
          <p:cNvPr id="8197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446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11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慈濟營隊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13282739_10206480730356332_6157789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599"/>
            <a:ext cx="7086600" cy="4038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23975"/>
            <a:ext cx="8763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愛的叮嚀</a:t>
            </a:r>
            <a:endParaRPr lang="zh-TW" altLang="zh-TW" sz="540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kumimoji="0" lang="zh-TW" altLang="en-US" smtClean="0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49323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3079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0.9|0.8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681</TotalTime>
  <Words>144</Words>
  <Application>Microsoft Office PowerPoint</Application>
  <PresentationFormat>如螢幕大小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  <vt:variant>
        <vt:lpstr>自訂放映</vt:lpstr>
      </vt:variant>
      <vt:variant>
        <vt:i4>1</vt:i4>
      </vt:variant>
    </vt:vector>
  </HeadingPairs>
  <TitlesOfParts>
    <vt:vector size="12" baseType="lpstr">
      <vt:lpstr>預設簡報設計</vt:lpstr>
      <vt:lpstr>投影片 1</vt:lpstr>
      <vt:lpstr>活動流程</vt:lpstr>
      <vt:lpstr>慈濟大專青年聯誼會會歌</vt:lpstr>
      <vt:lpstr>學期活動點滴回顧</vt:lpstr>
      <vt:lpstr>慈濟青年志工體驗營</vt:lpstr>
      <vt:lpstr>知心相契(心得分享)</vt:lpstr>
      <vt:lpstr>人間菩提</vt:lpstr>
      <vt:lpstr>慈濟營隊</vt:lpstr>
      <vt:lpstr>愛的叮嚀</vt:lpstr>
      <vt:lpstr>投影片 10</vt:lpstr>
      <vt:lpstr>自訂放映1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stevenlu</dc:creator>
  <cp:lastModifiedBy>*****</cp:lastModifiedBy>
  <cp:revision>66</cp:revision>
  <cp:lastPrinted>1601-01-01T00:00:00Z</cp:lastPrinted>
  <dcterms:created xsi:type="dcterms:W3CDTF">1601-01-01T00:00:00Z</dcterms:created>
  <dcterms:modified xsi:type="dcterms:W3CDTF">2016-05-24T04:49:07Z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