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8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3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47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7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80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1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62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45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65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984B-307C-46B3-A101-99DD830009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7638F-1600-43EF-8395-D4C12CA7765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308" y="377780"/>
            <a:ext cx="9144000" cy="1133593"/>
          </a:xfrm>
        </p:spPr>
        <p:txBody>
          <a:bodyPr/>
          <a:lstStyle/>
          <a:p>
            <a:r>
              <a:rPr lang="zh-CN" altLang="en-US" dirty="0" smtClean="0"/>
              <a:t>自我介紹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308" y="1511373"/>
            <a:ext cx="8425543" cy="3984171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姓名：羅齊傑</a:t>
            </a:r>
            <a:endParaRPr lang="en-US" altLang="zh-CN" sz="2800" dirty="0" smtClean="0"/>
          </a:p>
          <a:p>
            <a:pPr algn="l"/>
            <a:r>
              <a:rPr lang="zh-CN" altLang="en-US" sz="2800" dirty="0" smtClean="0"/>
              <a:t>年齡：</a:t>
            </a:r>
            <a:r>
              <a:rPr lang="en-US" altLang="zh-CN" sz="2800" dirty="0" smtClean="0"/>
              <a:t>19</a:t>
            </a:r>
            <a:r>
              <a:rPr lang="zh-CN" altLang="en-US" sz="2800" dirty="0" smtClean="0"/>
              <a:t>歲（</a:t>
            </a:r>
            <a:r>
              <a:rPr lang="en-US" altLang="zh-CN" sz="2800" dirty="0" smtClean="0"/>
              <a:t>1999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日）</a:t>
            </a:r>
            <a:endParaRPr lang="en-US" altLang="zh-CN" sz="2800" dirty="0" smtClean="0"/>
          </a:p>
          <a:p>
            <a:pPr algn="l"/>
            <a:r>
              <a:rPr lang="zh-CN" altLang="en-US" sz="2800" dirty="0"/>
              <a:t>國</a:t>
            </a:r>
            <a:r>
              <a:rPr lang="zh-CN" altLang="en-US" sz="2800" dirty="0" smtClean="0"/>
              <a:t>籍：馬來西亞</a:t>
            </a:r>
            <a:endParaRPr lang="en-US" altLang="zh-CN" sz="2800" dirty="0" smtClean="0"/>
          </a:p>
          <a:p>
            <a:pPr algn="l"/>
            <a:r>
              <a:rPr lang="zh-CN" altLang="en-US" sz="2800" dirty="0" smtClean="0"/>
              <a:t>興趣</a:t>
            </a:r>
            <a:r>
              <a:rPr lang="zh-CN" altLang="en-US" sz="2800" dirty="0" smtClean="0"/>
              <a:t>：看漫畫，電視劇，玩遊戲</a:t>
            </a:r>
            <a:endParaRPr lang="en-US" altLang="zh-CN" sz="2800" dirty="0" smtClean="0"/>
          </a:p>
          <a:p>
            <a:pPr algn="l"/>
            <a:r>
              <a:rPr lang="zh-CN" altLang="en-US" sz="2800" dirty="0"/>
              <a:t>電</a:t>
            </a:r>
            <a:r>
              <a:rPr lang="zh-CN" altLang="en-US" sz="2800" dirty="0" smtClean="0"/>
              <a:t>話號碼：</a:t>
            </a:r>
            <a:r>
              <a:rPr lang="en-US" altLang="zh-CN" sz="2800" dirty="0" smtClean="0"/>
              <a:t>0958378300</a:t>
            </a:r>
            <a:r>
              <a:rPr lang="en-US" altLang="zh-CN" sz="2800" dirty="0" smtClean="0"/>
              <a:t>                      </a:t>
            </a:r>
          </a:p>
          <a:p>
            <a:pPr algn="l"/>
            <a:r>
              <a:rPr lang="zh-CN" altLang="en-US" sz="2800" dirty="0" smtClean="0"/>
              <a:t>微信：</a:t>
            </a:r>
            <a:r>
              <a:rPr lang="en-US" altLang="zh-CN" sz="2800" dirty="0" smtClean="0"/>
              <a:t>0103730200</a:t>
            </a:r>
            <a:endParaRPr lang="en-US" altLang="zh-CN" sz="2800" dirty="0" smtClean="0"/>
          </a:p>
          <a:p>
            <a:pPr algn="l"/>
            <a:endParaRPr lang="en-US" altLang="zh-CN" sz="2800" dirty="0"/>
          </a:p>
          <a:p>
            <a:pPr algn="l"/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965" y="1271147"/>
            <a:ext cx="1931343" cy="37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29548"/>
          </a:xfrm>
        </p:spPr>
        <p:txBody>
          <a:bodyPr/>
          <a:lstStyle/>
          <a:p>
            <a:pPr algn="l"/>
            <a:r>
              <a:rPr lang="zh-CN" altLang="en-US" dirty="0" smtClean="0"/>
              <a:t>希望大家能有對我的最低認識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416628"/>
            <a:ext cx="9601196" cy="3459239"/>
          </a:xfrm>
        </p:spPr>
        <p:txBody>
          <a:bodyPr/>
          <a:lstStyle/>
          <a:p>
            <a:r>
              <a:rPr lang="zh-CN" altLang="en-US" dirty="0" smtClean="0"/>
              <a:t>，我</a:t>
            </a:r>
            <a:r>
              <a:rPr lang="zh-CN" altLang="en-US" dirty="0" smtClean="0"/>
              <a:t>名叫羅齊傑，今年</a:t>
            </a:r>
            <a:r>
              <a:rPr lang="en-US" altLang="zh-CN" dirty="0" smtClean="0"/>
              <a:t>19</a:t>
            </a:r>
            <a:r>
              <a:rPr lang="zh-CN" altLang="en-US" dirty="0" smtClean="0"/>
              <a:t>歲，來自馬來西</a:t>
            </a:r>
            <a:r>
              <a:rPr lang="zh-CN" altLang="en-US" dirty="0" smtClean="0"/>
              <a:t>亞，我有一位父親和一位母親，另外還有一個妹妹和兩個弟弟。</a:t>
            </a:r>
            <a:r>
              <a:rPr lang="zh-CN" altLang="en-US" dirty="0" smtClean="0"/>
              <a:t>可能大家會認為我從馬來西亞來的所</a:t>
            </a:r>
            <a:r>
              <a:rPr lang="zh-CN" altLang="en-US" dirty="0" smtClean="0"/>
              <a:t>以中文</a:t>
            </a:r>
            <a:r>
              <a:rPr lang="zh-CN" altLang="en-US" dirty="0" smtClean="0"/>
              <a:t>會講的不好，</a:t>
            </a:r>
            <a:r>
              <a:rPr lang="zh-CN" altLang="en-US" dirty="0" smtClean="0"/>
              <a:t>但是我的中文講得蠻好，反而我的馬來西亞文講得不太好。希</a:t>
            </a:r>
            <a:r>
              <a:rPr lang="zh-CN" altLang="en-US" dirty="0" smtClean="0"/>
              <a:t>望大家可以和我好好相處，帶我認識台灣的美好，謝謝。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31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7782" y="1763485"/>
            <a:ext cx="4493623" cy="2312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 smtClean="0"/>
              <a:t>謝謝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455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62</TotalTime>
  <Words>192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新細明體</vt:lpstr>
      <vt:lpstr>Arial</vt:lpstr>
      <vt:lpstr>Gill Sans MT</vt:lpstr>
      <vt:lpstr>Gallery</vt:lpstr>
      <vt:lpstr>自我介紹</vt:lpstr>
      <vt:lpstr>希望大家能有對我的最低認識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HP</dc:creator>
  <cp:lastModifiedBy>HP</cp:lastModifiedBy>
  <cp:revision>8</cp:revision>
  <dcterms:created xsi:type="dcterms:W3CDTF">2018-10-03T15:18:57Z</dcterms:created>
  <dcterms:modified xsi:type="dcterms:W3CDTF">2018-10-23T09:27:37Z</dcterms:modified>
</cp:coreProperties>
</file>