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9" r:id="rId1"/>
  </p:sldMasterIdLst>
  <p:notesMasterIdLst>
    <p:notesMasterId r:id="rId12"/>
  </p:notesMasterIdLst>
  <p:handoutMasterIdLst>
    <p:handoutMasterId r:id="rId13"/>
  </p:handoutMasterIdLst>
  <p:sldIdLst>
    <p:sldId id="306" r:id="rId2"/>
    <p:sldId id="267" r:id="rId3"/>
    <p:sldId id="307" r:id="rId4"/>
    <p:sldId id="308" r:id="rId5"/>
    <p:sldId id="309" r:id="rId6"/>
    <p:sldId id="311" r:id="rId7"/>
    <p:sldId id="313" r:id="rId8"/>
    <p:sldId id="312" r:id="rId9"/>
    <p:sldId id="314" r:id="rId10"/>
    <p:sldId id="303" r:id="rId11"/>
  </p:sldIdLst>
  <p:sldSz cx="9144000" cy="6858000" type="screen4x3"/>
  <p:notesSz cx="6980238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B6B6B"/>
    <a:srgbClr val="264DAE"/>
    <a:srgbClr val="4ADAD7"/>
    <a:srgbClr val="8A8A8A"/>
    <a:srgbClr val="90A3A6"/>
    <a:srgbClr val="435153"/>
    <a:srgbClr val="EDDFF5"/>
    <a:srgbClr val="493B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651" autoAdjust="0"/>
    <p:restoredTop sz="91681" autoAdjust="0"/>
  </p:normalViewPr>
  <p:slideViewPr>
    <p:cSldViewPr snapToGrid="0">
      <p:cViewPr varScale="1">
        <p:scale>
          <a:sx n="66" d="100"/>
          <a:sy n="66" d="100"/>
        </p:scale>
        <p:origin x="-190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80" d="100"/>
          <a:sy n="80" d="100"/>
        </p:scale>
        <p:origin x="-1944" y="-96"/>
      </p:cViewPr>
      <p:guideLst>
        <p:guide orient="horz" pos="2880"/>
        <p:guide pos="219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4188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1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4463" y="0"/>
            <a:ext cx="3024187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1"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C8FF8D43-5826-412D-9201-40A9F2E833BF}" type="datetimeFigureOut">
              <a:rPr lang="ja-JP" altLang="en-US"/>
              <a:pPr>
                <a:defRPr/>
              </a:pPr>
              <a:t>2013/10/4</a:t>
            </a:fld>
            <a:endParaRPr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3024188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1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4463" y="8685213"/>
            <a:ext cx="3024187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1"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E9433D70-BA69-4585-8B4B-0C8DF2C2E18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9418021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4188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4463" y="0"/>
            <a:ext cx="3024187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E9DBB929-22AA-47D9-BA31-E7F564389751}" type="datetimeFigureOut">
              <a:rPr lang="en-US"/>
              <a:pPr>
                <a:defRPr/>
              </a:pPr>
              <a:t>10/4/2013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3325" y="685800"/>
            <a:ext cx="4573588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343400"/>
            <a:ext cx="5583238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3024188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4463" y="8685213"/>
            <a:ext cx="3024187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344468C0-583A-4B29-BE36-7D977635E5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1906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kumimoji="1" lang="ja-JP" altLang="en-US" smtClean="0"/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3BFE287-8D94-4F32-9D51-F49DAC4BCC90}" type="slidenum">
              <a:rPr lang="en-US" altLang="zh-CN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kumimoji="1" lang="ja-JP" altLang="en-US" smtClean="0"/>
          </a:p>
        </p:txBody>
      </p:sp>
      <p:sp>
        <p:nvSpPr>
          <p:cNvPr id="5837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A5FEFD6-B27F-4BEF-A2DE-803F11B453EE}" type="slidenum">
              <a:rPr lang="en-US" altLang="zh-CN"/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kumimoji="1" lang="ja-JP" altLang="en-US" smtClean="0"/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9EE68A2-AA12-4EE6-B158-46D692E73CDA}" type="slidenum">
              <a:rPr lang="en-US" altLang="zh-CN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kumimoji="1" lang="ja-JP" altLang="en-US" smtClean="0"/>
          </a:p>
        </p:txBody>
      </p:sp>
      <p:sp>
        <p:nvSpPr>
          <p:cNvPr id="440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DD44785-27E9-49B3-9CA9-2B960B4D8EE3}" type="slidenum">
              <a:rPr lang="en-US" altLang="zh-CN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kumimoji="1" lang="ja-JP" altLang="en-US" smtClean="0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442C84F-7DDE-4E88-9E77-BF23C62507C1}" type="slidenum">
              <a:rPr lang="en-US" altLang="zh-CN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kumimoji="1" lang="ja-JP" altLang="en-US" smtClean="0"/>
          </a:p>
        </p:txBody>
      </p:sp>
      <p:sp>
        <p:nvSpPr>
          <p:cNvPr id="481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5A0571E-9E8B-4A0F-BBFE-F1041BF9C96F}" type="slidenum">
              <a:rPr lang="en-US" altLang="zh-CN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kumimoji="1" lang="ja-JP" altLang="en-US" smtClean="0"/>
          </a:p>
        </p:txBody>
      </p:sp>
      <p:sp>
        <p:nvSpPr>
          <p:cNvPr id="501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7803A87-F583-450F-AD50-4CB21EB91225}" type="slidenum">
              <a:rPr lang="en-US" altLang="zh-CN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zh-CN" smtClean="0"/>
          </a:p>
        </p:txBody>
      </p:sp>
      <p:sp>
        <p:nvSpPr>
          <p:cNvPr id="5222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8749C32-44F8-4FC6-8ABA-D8CD8C5BBD4D}" type="slidenum">
              <a:rPr lang="en-US" altLang="zh-CN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kumimoji="1" lang="ja-JP" altLang="en-US" smtClean="0"/>
          </a:p>
        </p:txBody>
      </p:sp>
      <p:sp>
        <p:nvSpPr>
          <p:cNvPr id="5427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0770690-9B7B-4901-9984-96D165188421}" type="slidenum">
              <a:rPr lang="en-US" altLang="zh-CN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zh-TW" altLang="en-US" dirty="0" smtClean="0">
                <a:ea typeface="黑体" pitchFamily="2" charset="-122"/>
              </a:rPr>
              <a:t>你可以</a:t>
            </a:r>
            <a:r>
              <a:rPr lang="zh-TW" altLang="en-US" dirty="0" smtClean="0">
                <a:ea typeface="黑体" pitchFamily="2" charset="-122"/>
              </a:rPr>
              <a:t>刪除語句，而不必刪除整個</a:t>
            </a:r>
            <a:r>
              <a:rPr lang="zh-CN" altLang="zh-CN" dirty="0" smtClean="0">
                <a:ea typeface="黑体" pitchFamily="2" charset="-122"/>
              </a:rPr>
              <a:t>ACL</a:t>
            </a:r>
            <a:r>
              <a:rPr lang="zh-CN" altLang="en-US" dirty="0" smtClean="0">
                <a:ea typeface="黑体" pitchFamily="2" charset="-122"/>
              </a:rPr>
              <a:t>。</a:t>
            </a:r>
            <a:r>
              <a:rPr lang="zh-TW" altLang="en-US" dirty="0" smtClean="0">
                <a:ea typeface="黑体" pitchFamily="2" charset="-122"/>
              </a:rPr>
              <a:t>你還</a:t>
            </a:r>
            <a:r>
              <a:rPr lang="zh-TW" altLang="en-US" dirty="0" smtClean="0">
                <a:ea typeface="黑体" pitchFamily="2" charset="-122"/>
              </a:rPr>
              <a:t>可以根據序號在正確位置增加語句</a:t>
            </a:r>
            <a:r>
              <a:rPr lang="zh-CN" altLang="en-US" dirty="0" smtClean="0">
                <a:ea typeface="黑体" pitchFamily="2" charset="-122"/>
              </a:rPr>
              <a:t>。</a:t>
            </a:r>
            <a:r>
              <a:rPr lang="zh-TW" altLang="en-US" dirty="0" smtClean="0">
                <a:ea typeface="黑体" pitchFamily="2" charset="-122"/>
              </a:rPr>
              <a:t>你是否</a:t>
            </a:r>
            <a:r>
              <a:rPr lang="zh-TW" altLang="en-US" dirty="0" smtClean="0">
                <a:ea typeface="黑体" pitchFamily="2" charset="-122"/>
              </a:rPr>
              <a:t>注意到，我們使用序號</a:t>
            </a:r>
            <a:r>
              <a:rPr lang="en-US" altLang="zh-CN" dirty="0" smtClean="0">
                <a:ea typeface="黑体" pitchFamily="2" charset="-122"/>
              </a:rPr>
              <a:t>25</a:t>
            </a:r>
            <a:r>
              <a:rPr lang="zh-CN" altLang="en-US" dirty="0" smtClean="0">
                <a:ea typeface="黑体" pitchFamily="2" charset="-122"/>
              </a:rPr>
              <a:t>在</a:t>
            </a:r>
            <a:r>
              <a:rPr lang="en-US" altLang="zh-CN" dirty="0" smtClean="0">
                <a:ea typeface="黑体" pitchFamily="2" charset="-122"/>
              </a:rPr>
              <a:t>20</a:t>
            </a:r>
            <a:r>
              <a:rPr lang="zh-CN" altLang="en-US" dirty="0" smtClean="0">
                <a:ea typeface="黑体" pitchFamily="2" charset="-122"/>
              </a:rPr>
              <a:t>和</a:t>
            </a:r>
            <a:r>
              <a:rPr lang="en-US" altLang="zh-CN" dirty="0" smtClean="0">
                <a:ea typeface="黑体" pitchFamily="2" charset="-122"/>
              </a:rPr>
              <a:t>30</a:t>
            </a:r>
            <a:r>
              <a:rPr lang="zh-TW" altLang="en-US" dirty="0" smtClean="0">
                <a:ea typeface="黑体" pitchFamily="2" charset="-122"/>
              </a:rPr>
              <a:t>之間增加了兩條</a:t>
            </a:r>
            <a:r>
              <a:rPr lang="en-US" altLang="zh-CN" dirty="0" smtClean="0">
                <a:ea typeface="黑体" pitchFamily="2" charset="-122"/>
              </a:rPr>
              <a:t>ACL</a:t>
            </a:r>
            <a:r>
              <a:rPr lang="zh-CN" altLang="en-US" dirty="0" smtClean="0">
                <a:ea typeface="黑体" pitchFamily="2" charset="-122"/>
              </a:rPr>
              <a:t>語句。如果需要增加其他</a:t>
            </a:r>
            <a:r>
              <a:rPr lang="en-US" altLang="zh-CN" dirty="0" smtClean="0">
                <a:ea typeface="黑体" pitchFamily="2" charset="-122"/>
              </a:rPr>
              <a:t>ACL</a:t>
            </a:r>
            <a:r>
              <a:rPr lang="zh-TW" altLang="en-US" dirty="0" smtClean="0">
                <a:ea typeface="黑体" pitchFamily="2" charset="-122"/>
              </a:rPr>
              <a:t>語句，我們可以根據需要使用序號</a:t>
            </a:r>
            <a:r>
              <a:rPr lang="en-US" altLang="zh-CN" dirty="0" smtClean="0">
                <a:ea typeface="黑体" pitchFamily="2" charset="-122"/>
              </a:rPr>
              <a:t>26</a:t>
            </a:r>
            <a:r>
              <a:rPr lang="zh-CN" altLang="en-US" dirty="0" smtClean="0">
                <a:ea typeface="黑体" pitchFamily="2" charset="-122"/>
              </a:rPr>
              <a:t>或</a:t>
            </a:r>
            <a:r>
              <a:rPr lang="en-US" altLang="zh-CN" dirty="0" smtClean="0">
                <a:ea typeface="黑体" pitchFamily="2" charset="-122"/>
              </a:rPr>
              <a:t>24</a:t>
            </a:r>
            <a:r>
              <a:rPr lang="zh-CN" altLang="en-US" dirty="0" smtClean="0">
                <a:ea typeface="黑体" pitchFamily="2" charset="-122"/>
              </a:rPr>
              <a:t>增加語句。</a:t>
            </a:r>
          </a:p>
        </p:txBody>
      </p:sp>
      <p:sp>
        <p:nvSpPr>
          <p:cNvPr id="563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DA23603-5D40-4883-B0CB-0375F95B2464}" type="slidenum">
              <a:rPr lang="en-US" altLang="zh-CN"/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US" altLang="zh-C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Picture 42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8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36383" y="4464066"/>
            <a:ext cx="3657600" cy="384721"/>
          </a:xfrm>
        </p:spPr>
        <p:txBody>
          <a:bodyPr wrap="square">
            <a:spAutoFit/>
          </a:bodyPr>
          <a:lstStyle>
            <a:lvl1pPr marL="0" marR="0" indent="0" algn="l" defTabSz="914400" rtl="0" eaLnBrk="1" fontAlgn="auto" latinLnBrk="0" hangingPunct="1">
              <a:lnSpc>
                <a:spcPct val="95000"/>
              </a:lnSpc>
              <a:spcBef>
                <a:spcPct val="20000"/>
              </a:spcBef>
              <a:spcAft>
                <a:spcPts val="0"/>
              </a:spcAft>
              <a:buClr>
                <a:srgbClr val="92D050"/>
              </a:buClr>
              <a:buSzPct val="90000"/>
              <a:buFont typeface="Arial" pitchFamily="34" charset="0"/>
              <a:buNone/>
              <a:tabLst/>
              <a:defRPr lang="en-US" sz="2000" kern="1200" dirty="0">
                <a:solidFill>
                  <a:schemeClr val="bg1"/>
                </a:solidFill>
                <a:latin typeface="+mj-lt"/>
                <a:ea typeface="+mn-ea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5000"/>
              </a:lnSpc>
              <a:spcBef>
                <a:spcPct val="20000"/>
              </a:spcBef>
              <a:spcAft>
                <a:spcPts val="0"/>
              </a:spcAft>
              <a:buClr>
                <a:srgbClr val="92D050"/>
              </a:buClr>
              <a:buSzPct val="90000"/>
              <a:buFont typeface="Arial" pitchFamily="34" charset="0"/>
              <a:buNone/>
              <a:tabLst/>
              <a:defRPr/>
            </a:pPr>
            <a:r>
              <a:rPr lang="en-US" dirty="0" smtClean="0"/>
              <a:t>Speaker Name</a:t>
            </a:r>
          </a:p>
        </p:txBody>
      </p:sp>
      <p:sp>
        <p:nvSpPr>
          <p:cNvPr id="50" name="Title 1"/>
          <p:cNvSpPr>
            <a:spLocks noGrp="1"/>
          </p:cNvSpPr>
          <p:nvPr>
            <p:ph type="ctrTitle" hasCustomPrompt="1"/>
          </p:nvPr>
        </p:nvSpPr>
        <p:spPr>
          <a:xfrm>
            <a:off x="221393" y="1248229"/>
            <a:ext cx="8112125" cy="2907239"/>
          </a:xfrm>
        </p:spPr>
        <p:txBody>
          <a:bodyPr/>
          <a:lstStyle>
            <a:lvl1pPr algn="l" defTabSz="914400" rtl="0" eaLnBrk="1" latinLnBrk="0" hangingPunct="1">
              <a:lnSpc>
                <a:spcPts val="6200"/>
              </a:lnSpc>
              <a:spcBef>
                <a:spcPct val="0"/>
              </a:spcBef>
              <a:buNone/>
              <a:defRPr lang="en-US" sz="5400" b="0" kern="1200" dirty="0">
                <a:solidFill>
                  <a:schemeClr val="bg1"/>
                </a:solidFill>
                <a:latin typeface="+mj-lt"/>
                <a:ea typeface="+mj-ea"/>
                <a:cs typeface="Arial" pitchFamily="34" charset="0"/>
              </a:defRPr>
            </a:lvl1pPr>
          </a:lstStyle>
          <a:p>
            <a:r>
              <a:rPr lang="en-US" dirty="0" smtClean="0"/>
              <a:t>Presentation Title Goes Here</a:t>
            </a:r>
            <a:endParaRPr lang="en-US" dirty="0"/>
          </a:p>
        </p:txBody>
      </p:sp>
      <p:pic>
        <p:nvPicPr>
          <p:cNvPr id="44" name="Picture 2"/>
          <p:cNvPicPr>
            <a:picLocks noChangeAspect="1" noChangeArrowheads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912068" y="330200"/>
            <a:ext cx="2889136" cy="4803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236383" y="4862154"/>
            <a:ext cx="3657600" cy="355482"/>
          </a:xfrm>
        </p:spPr>
        <p:txBody>
          <a:bodyPr wrap="square">
            <a:spAutoFit/>
          </a:bodyPr>
          <a:lstStyle>
            <a:lvl1pPr marL="0" indent="0">
              <a:buFontTx/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Speaker Title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236382" y="5231003"/>
            <a:ext cx="3657600" cy="297004"/>
          </a:xfrm>
        </p:spPr>
        <p:txBody>
          <a:bodyPr>
            <a:spAutoFit/>
          </a:bodyPr>
          <a:lstStyle>
            <a:lvl1pPr marL="0" indent="0">
              <a:buFontTx/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Date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3315794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 with pull 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39713" y="1339745"/>
            <a:ext cx="4103687" cy="4965700"/>
          </a:xfrm>
        </p:spPr>
        <p:txBody>
          <a:bodyPr/>
          <a:lstStyle>
            <a:lvl1pPr>
              <a:lnSpc>
                <a:spcPct val="95000"/>
              </a:lnSpc>
              <a:spcBef>
                <a:spcPts val="1480"/>
              </a:spcBef>
              <a:defRPr sz="2200">
                <a:solidFill>
                  <a:srgbClr val="435153"/>
                </a:solidFill>
                <a:latin typeface="+mj-lt"/>
              </a:defRPr>
            </a:lvl1pPr>
            <a:lvl2pPr>
              <a:lnSpc>
                <a:spcPct val="95000"/>
              </a:lnSpc>
              <a:spcBef>
                <a:spcPts val="600"/>
              </a:spcBef>
              <a:defRPr>
                <a:solidFill>
                  <a:srgbClr val="435153"/>
                </a:solidFill>
                <a:latin typeface="+mj-lt"/>
              </a:defRPr>
            </a:lvl2pPr>
            <a:lvl3pPr>
              <a:defRPr>
                <a:solidFill>
                  <a:srgbClr val="435153"/>
                </a:solidFill>
                <a:latin typeface="+mj-lt"/>
              </a:defRPr>
            </a:lvl3pPr>
            <a:lvl4pPr>
              <a:defRPr>
                <a:solidFill>
                  <a:srgbClr val="435153"/>
                </a:solidFill>
                <a:latin typeface="+mj-lt"/>
              </a:defRPr>
            </a:lvl4pPr>
            <a:lvl5pPr>
              <a:defRPr>
                <a:solidFill>
                  <a:srgbClr val="435153"/>
                </a:solidFill>
                <a:latin typeface="+mj-lt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>
          <a:xfrm>
            <a:off x="229702" y="432215"/>
            <a:ext cx="8588861" cy="8382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" name="Rounded Rectangle 9"/>
          <p:cNvSpPr/>
          <p:nvPr userDrawn="1"/>
        </p:nvSpPr>
        <p:spPr>
          <a:xfrm>
            <a:off x="4984231" y="1416140"/>
            <a:ext cx="3759720" cy="4599033"/>
          </a:xfrm>
          <a:prstGeom prst="roundRect">
            <a:avLst>
              <a:gd name="adj" fmla="val 0"/>
            </a:avLst>
          </a:prstGeom>
          <a:gradFill flip="none" rotWithShape="1">
            <a:gsLst>
              <a:gs pos="0">
                <a:schemeClr val="tx1">
                  <a:lumMod val="20000"/>
                  <a:lumOff val="80000"/>
                </a:schemeClr>
              </a:gs>
              <a:gs pos="47000">
                <a:schemeClr val="bg1"/>
              </a:gs>
              <a:gs pos="100000">
                <a:srgbClr val="EDDFF5"/>
              </a:gs>
            </a:gsLst>
            <a:lin ang="2700000" scaled="1"/>
            <a:tileRect/>
          </a:gradFill>
          <a:ln>
            <a:noFill/>
          </a:ln>
          <a:effectLst>
            <a:outerShdw blurRad="1143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+mj-lt"/>
            </a:endParaRPr>
          </a:p>
        </p:txBody>
      </p:sp>
      <p:sp>
        <p:nvSpPr>
          <p:cNvPr id="15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5221224" y="1747683"/>
            <a:ext cx="3236976" cy="1900292"/>
          </a:xfrm>
        </p:spPr>
        <p:txBody>
          <a:bodyPr/>
          <a:lstStyle>
            <a:lvl1pPr marL="114300" indent="-114300">
              <a:buFontTx/>
              <a:buNone/>
              <a:defRPr sz="2000"/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7" name="Text Placeholder 21"/>
          <p:cNvSpPr>
            <a:spLocks noGrp="1"/>
          </p:cNvSpPr>
          <p:nvPr>
            <p:ph type="body" sz="quarter" idx="16"/>
          </p:nvPr>
        </p:nvSpPr>
        <p:spPr>
          <a:xfrm>
            <a:off x="5310124" y="4876800"/>
            <a:ext cx="3044497" cy="326243"/>
          </a:xfrm>
        </p:spPr>
        <p:txBody>
          <a:bodyPr wrap="square">
            <a:spAutoFit/>
          </a:bodyPr>
          <a:lstStyle>
            <a:lvl1pPr marL="0" indent="0">
              <a:buFontTx/>
              <a:buNone/>
              <a:defRPr sz="160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 userDrawn="1"/>
        </p:nvCxnSpPr>
        <p:spPr>
          <a:xfrm flipH="1">
            <a:off x="4990141" y="1335313"/>
            <a:ext cx="1" cy="4760687"/>
          </a:xfrm>
          <a:prstGeom prst="line">
            <a:avLst/>
          </a:prstGeom>
          <a:ln w="76200" cap="rnd">
            <a:gradFill>
              <a:gsLst>
                <a:gs pos="0">
                  <a:schemeClr val="tx1"/>
                </a:gs>
                <a:gs pos="50000">
                  <a:schemeClr val="accent4"/>
                </a:gs>
                <a:gs pos="100000">
                  <a:schemeClr val="tx2"/>
                </a:gs>
              </a:gsLst>
              <a:lin ang="12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75605846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0476587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_2-Colum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29702" y="301752"/>
            <a:ext cx="4123944" cy="838200"/>
          </a:xfrm>
        </p:spPr>
        <p:txBody>
          <a:bodyPr vert="horz" lIns="82296" tIns="45720" rIns="82296" bIns="45720" rtlCol="0" anchor="t" anchorCtr="0">
            <a:no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kumimoji="0" lang="en-US" sz="3600" b="0" i="0" u="none" strike="noStrike" kern="1200" cap="none" spc="0" normalizeH="0" baseline="0" dirty="0">
                <a:ln>
                  <a:noFill/>
                </a:ln>
                <a:gradFill flip="none" rotWithShape="1">
                  <a:gsLst>
                    <a:gs pos="16000">
                      <a:schemeClr val="tx2"/>
                    </a:gs>
                    <a:gs pos="100000">
                      <a:srgbClr val="28A7DF"/>
                    </a:gs>
                  </a:gsLst>
                  <a:lin ang="1800000" scaled="0"/>
                  <a:tileRect/>
                </a:gradFill>
                <a:effectLst/>
                <a:uLnTx/>
                <a:uFillTx/>
                <a:latin typeface="+mj-lt"/>
                <a:ea typeface="+mj-ea"/>
                <a:cs typeface="Arial" pitchFamily="34" charset="0"/>
              </a:defRPr>
            </a:lvl1pPr>
          </a:lstStyle>
          <a:p>
            <a:r>
              <a:rPr lang="en-US" dirty="0" smtClean="0"/>
              <a:t>Two Column</a:t>
            </a:r>
            <a:br>
              <a:rPr lang="en-US" dirty="0" smtClean="0"/>
            </a:br>
            <a:r>
              <a:rPr lang="en-US" dirty="0" smtClean="0"/>
              <a:t>Title Left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1" hasCustomPrompt="1"/>
          </p:nvPr>
        </p:nvSpPr>
        <p:spPr>
          <a:xfrm>
            <a:off x="219455" y="1600200"/>
            <a:ext cx="4142232" cy="4526280"/>
          </a:xfrm>
        </p:spPr>
        <p:txBody>
          <a:bodyPr/>
          <a:lstStyle>
            <a:lvl1pPr marL="0" indent="0">
              <a:buNone/>
              <a:defRPr>
                <a:solidFill>
                  <a:schemeClr val="tx2"/>
                </a:solidFill>
                <a:latin typeface="+mj-lt"/>
              </a:defRPr>
            </a:lvl1pPr>
            <a:lvl2pPr marL="406400" indent="0">
              <a:buClr>
                <a:schemeClr val="accent5"/>
              </a:buClr>
              <a:buFontTx/>
              <a:buNone/>
              <a:tabLst/>
              <a:defRPr>
                <a:solidFill>
                  <a:schemeClr val="tx2"/>
                </a:solidFill>
                <a:latin typeface="+mj-lt"/>
              </a:defRPr>
            </a:lvl2pPr>
          </a:lstStyle>
          <a:p>
            <a:pPr lvl="0"/>
            <a:r>
              <a:rPr lang="en-US" dirty="0" smtClean="0"/>
              <a:t>Body copy uses sentence capital letters only, size 20, left aligned</a:t>
            </a:r>
          </a:p>
          <a:p>
            <a:pPr lvl="1"/>
            <a:r>
              <a:rPr lang="en-US" dirty="0" smtClean="0"/>
              <a:t>Sub-bullets are size 18 </a:t>
            </a:r>
            <a:br>
              <a:rPr lang="en-US" dirty="0" smtClean="0"/>
            </a:br>
            <a:r>
              <a:rPr lang="en-US" dirty="0" smtClean="0"/>
              <a:t>and indented</a:t>
            </a:r>
          </a:p>
          <a:p>
            <a:pPr lvl="1"/>
            <a:r>
              <a:rPr lang="en-US" dirty="0" smtClean="0"/>
              <a:t>Hyperlink: www.cisco.com </a:t>
            </a:r>
          </a:p>
          <a:p>
            <a:pPr lvl="0"/>
            <a:r>
              <a:rPr lang="en-US" dirty="0" smtClean="0"/>
              <a:t>Use Cisco highlight color, bold, or both when emphasizing words, </a:t>
            </a:r>
            <a:br>
              <a:rPr lang="en-US" dirty="0" smtClean="0"/>
            </a:br>
            <a:r>
              <a:rPr lang="en-US" dirty="0" smtClean="0"/>
              <a:t>do not italicize; use yellow on the </a:t>
            </a:r>
            <a:br>
              <a:rPr lang="en-US" dirty="0" smtClean="0"/>
            </a:br>
            <a:r>
              <a:rPr lang="en-US" dirty="0" smtClean="0"/>
              <a:t>black template and red for the white template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2" hasCustomPrompt="1"/>
          </p:nvPr>
        </p:nvSpPr>
        <p:spPr>
          <a:xfrm>
            <a:off x="4818888" y="1600200"/>
            <a:ext cx="4005072" cy="4526280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chemeClr val="tx1"/>
                </a:solidFill>
                <a:latin typeface="+mj-lt"/>
              </a:defRPr>
            </a:lvl1pPr>
            <a:lvl2pPr marL="406400" indent="0">
              <a:buClr>
                <a:schemeClr val="accent1">
                  <a:lumMod val="40000"/>
                  <a:lumOff val="60000"/>
                </a:schemeClr>
              </a:buClr>
              <a:buFont typeface="Arial" pitchFamily="34" charset="0"/>
              <a:buNone/>
              <a:defRPr>
                <a:solidFill>
                  <a:schemeClr val="tx1"/>
                </a:solidFill>
                <a:latin typeface="+mj-lt"/>
              </a:defRPr>
            </a:lvl2pPr>
          </a:lstStyle>
          <a:p>
            <a:pPr lvl="0"/>
            <a:r>
              <a:rPr lang="en-US" dirty="0" smtClean="0"/>
              <a:t>Body copy uses sentence capital letters only, size 20, left aligned</a:t>
            </a:r>
          </a:p>
          <a:p>
            <a:pPr lvl="1"/>
            <a:r>
              <a:rPr lang="en-US" dirty="0" smtClean="0"/>
              <a:t>Sub-bullets are size 18 </a:t>
            </a:r>
            <a:br>
              <a:rPr lang="en-US" dirty="0" smtClean="0"/>
            </a:br>
            <a:r>
              <a:rPr lang="en-US" dirty="0" smtClean="0"/>
              <a:t>and indented</a:t>
            </a:r>
          </a:p>
          <a:p>
            <a:pPr lvl="1"/>
            <a:r>
              <a:rPr lang="en-US" dirty="0" smtClean="0"/>
              <a:t>Hyperlink: www.cisco.com </a:t>
            </a:r>
          </a:p>
          <a:p>
            <a:pPr lvl="0"/>
            <a:r>
              <a:rPr lang="en-US" dirty="0" smtClean="0"/>
              <a:t>Use Cisco highlight color, bold, or both when emphasizing words, do not italicize; use yellow on the black template and red for the white template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 hasCustomPrompt="1"/>
          </p:nvPr>
        </p:nvSpPr>
        <p:spPr>
          <a:xfrm>
            <a:off x="4818887" y="301752"/>
            <a:ext cx="3951308" cy="838200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3600" b="0" i="0" u="none" strike="noStrike" kern="1200" cap="none" spc="0" normalizeH="0" baseline="0" noProof="0" dirty="0">
                <a:ln>
                  <a:noFill/>
                </a:ln>
                <a:gradFill flip="none" rotWithShape="1">
                  <a:gsLst>
                    <a:gs pos="16000">
                      <a:schemeClr val="tx2"/>
                    </a:gs>
                    <a:gs pos="100000">
                      <a:srgbClr val="28A7DF"/>
                    </a:gs>
                  </a:gsLst>
                  <a:lin ang="1800000" scaled="0"/>
                  <a:tileRect/>
                </a:gradFill>
                <a:effectLst/>
                <a:uLnTx/>
                <a:uFillTx/>
                <a:latin typeface="+mj-lt"/>
                <a:ea typeface="+mj-ea"/>
                <a:cs typeface="Arial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gradFill flip="none" rotWithShape="1">
                  <a:gsLst>
                    <a:gs pos="16000">
                      <a:schemeClr val="tx2"/>
                    </a:gs>
                    <a:gs pos="100000">
                      <a:srgbClr val="28A7DF"/>
                    </a:gs>
                  </a:gsLst>
                  <a:lin ang="1800000" scaled="0"/>
                  <a:tileRect/>
                </a:gradFill>
                <a:effectLst/>
                <a:uLnTx/>
                <a:uFillTx/>
                <a:latin typeface="+mj-lt"/>
                <a:ea typeface="+mj-ea"/>
                <a:cs typeface="Arial" pitchFamily="34" charset="0"/>
              </a:rPr>
              <a:t>Two Column</a:t>
            </a:r>
            <a:b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gradFill flip="none" rotWithShape="1">
                  <a:gsLst>
                    <a:gs pos="16000">
                      <a:schemeClr val="tx2"/>
                    </a:gs>
                    <a:gs pos="100000">
                      <a:srgbClr val="28A7DF"/>
                    </a:gs>
                  </a:gsLst>
                  <a:lin ang="1800000" scaled="0"/>
                  <a:tileRect/>
                </a:gradFill>
                <a:effectLst/>
                <a:uLnTx/>
                <a:uFillTx/>
                <a:latin typeface="+mj-lt"/>
                <a:ea typeface="+mj-ea"/>
                <a:cs typeface="Arial" pitchFamily="34" charset="0"/>
              </a:rPr>
            </a:b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gradFill flip="none" rotWithShape="1">
                  <a:gsLst>
                    <a:gs pos="16000">
                      <a:schemeClr val="tx2"/>
                    </a:gs>
                    <a:gs pos="100000">
                      <a:srgbClr val="28A7DF"/>
                    </a:gs>
                  </a:gsLst>
                  <a:lin ang="1800000" scaled="0"/>
                  <a:tileRect/>
                </a:gradFill>
                <a:effectLst/>
                <a:uLnTx/>
                <a:uFillTx/>
                <a:latin typeface="+mj-lt"/>
                <a:ea typeface="+mj-ea"/>
                <a:cs typeface="Arial" pitchFamily="34" charset="0"/>
              </a:rPr>
              <a:t>Title Right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gradFill flip="none" rotWithShape="1">
                <a:gsLst>
                  <a:gs pos="16000">
                    <a:schemeClr val="tx2"/>
                  </a:gs>
                  <a:gs pos="100000">
                    <a:srgbClr val="28A7DF"/>
                  </a:gs>
                </a:gsLst>
                <a:lin ang="1800000" scaled="0"/>
                <a:tileRect/>
              </a:gradFill>
              <a:effectLst/>
              <a:uLnTx/>
              <a:uFillTx/>
              <a:latin typeface="+mj-lt"/>
              <a:ea typeface="+mj-ea"/>
              <a:cs typeface="Arial" pitchFamily="34" charset="0"/>
            </a:endParaRPr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4486587" y="777667"/>
            <a:ext cx="0" cy="5287676"/>
          </a:xfrm>
          <a:prstGeom prst="line">
            <a:avLst/>
          </a:prstGeom>
          <a:ln w="76200" cap="rnd">
            <a:gradFill>
              <a:gsLst>
                <a:gs pos="0">
                  <a:schemeClr val="tx1"/>
                </a:gs>
                <a:gs pos="50000">
                  <a:schemeClr val="accent4"/>
                </a:gs>
                <a:gs pos="100000">
                  <a:schemeClr val="tx2"/>
                </a:gs>
              </a:gsLst>
              <a:lin ang="12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14952002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_3-Column Layout No Bottom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4"/>
          </p:nvPr>
        </p:nvSpPr>
        <p:spPr>
          <a:xfrm>
            <a:off x="244475" y="1866900"/>
            <a:ext cx="2622550" cy="4391025"/>
          </a:xfrm>
        </p:spPr>
        <p:txBody>
          <a:bodyPr/>
          <a:lstStyle>
            <a:lvl1pPr algn="l" defTabSz="914400" rtl="0" eaLnBrk="1" latinLnBrk="0" hangingPunct="1">
              <a:lnSpc>
                <a:spcPct val="95000"/>
              </a:lnSpc>
              <a:defRPr lang="en-US" sz="2000" kern="1200" dirty="0" smtClean="0">
                <a:solidFill>
                  <a:srgbClr val="435153"/>
                </a:solidFill>
                <a:latin typeface="+mj-lt"/>
                <a:ea typeface="+mn-ea"/>
                <a:cs typeface="+mn-cs"/>
              </a:defRPr>
            </a:lvl1pPr>
            <a:lvl2pPr algn="l" defTabSz="914400" rtl="0" eaLnBrk="1" latinLnBrk="0" hangingPunct="1">
              <a:lnSpc>
                <a:spcPct val="95000"/>
              </a:lnSpc>
              <a:defRPr lang="en-US" sz="1600" kern="1200" dirty="0" smtClean="0">
                <a:solidFill>
                  <a:srgbClr val="435153"/>
                </a:solidFill>
                <a:latin typeface="+mj-lt"/>
                <a:ea typeface="+mn-ea"/>
                <a:cs typeface="Arial" pitchFamily="34" charset="0"/>
              </a:defRPr>
            </a:lvl2pPr>
            <a:lvl3pPr marL="569912" indent="0" algn="l" defTabSz="914400" rtl="0" eaLnBrk="1" latinLnBrk="0" hangingPunct="1">
              <a:lnSpc>
                <a:spcPct val="95000"/>
              </a:lnSpc>
              <a:defRPr lang="en-US" sz="1400" kern="1200" dirty="0" smtClean="0">
                <a:solidFill>
                  <a:srgbClr val="435153"/>
                </a:solidFill>
                <a:latin typeface="+mj-lt"/>
                <a:ea typeface="+mn-ea"/>
                <a:cs typeface="Arial" pitchFamily="34" charset="0"/>
              </a:defRPr>
            </a:lvl3pPr>
            <a:lvl4pPr algn="l" defTabSz="914400" rtl="0" eaLnBrk="1" latinLnBrk="0" hangingPunct="1">
              <a:lnSpc>
                <a:spcPct val="95000"/>
              </a:lnSpc>
              <a:defRPr lang="en-US" sz="1200" kern="1200" dirty="0" smtClean="0">
                <a:solidFill>
                  <a:srgbClr val="435153"/>
                </a:solidFill>
                <a:latin typeface="+mj-lt"/>
                <a:ea typeface="+mn-ea"/>
                <a:cs typeface="Arial" pitchFamily="34" charset="0"/>
              </a:defRPr>
            </a:lvl4pPr>
            <a:lvl5pPr algn="l" defTabSz="914400" rtl="0" eaLnBrk="1" latinLnBrk="0" hangingPunct="1">
              <a:lnSpc>
                <a:spcPct val="95000"/>
              </a:lnSpc>
              <a:defRPr lang="en-US" sz="1200" kern="1200" dirty="0">
                <a:solidFill>
                  <a:srgbClr val="435153"/>
                </a:solidFill>
                <a:latin typeface="+mj-lt"/>
                <a:ea typeface="+mn-ea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4" name="Text Placeholder 12"/>
          <p:cNvSpPr>
            <a:spLocks noGrp="1"/>
          </p:cNvSpPr>
          <p:nvPr>
            <p:ph type="body" sz="quarter" idx="15"/>
          </p:nvPr>
        </p:nvSpPr>
        <p:spPr>
          <a:xfrm>
            <a:off x="3292474" y="1866900"/>
            <a:ext cx="2593975" cy="4362450"/>
          </a:xfrm>
        </p:spPr>
        <p:txBody>
          <a:bodyPr/>
          <a:lstStyle>
            <a:lvl1pPr algn="l" defTabSz="914400" rtl="0" eaLnBrk="1" latinLnBrk="0" hangingPunct="1">
              <a:lnSpc>
                <a:spcPct val="95000"/>
              </a:lnSpc>
              <a:defRPr lang="en-US" sz="2000" kern="1200" dirty="0" smtClean="0">
                <a:solidFill>
                  <a:srgbClr val="435153"/>
                </a:solidFill>
                <a:latin typeface="+mj-lt"/>
                <a:ea typeface="+mn-ea"/>
                <a:cs typeface="+mn-cs"/>
              </a:defRPr>
            </a:lvl1pPr>
            <a:lvl2pPr algn="l" defTabSz="914400" rtl="0" eaLnBrk="1" latinLnBrk="0" hangingPunct="1">
              <a:lnSpc>
                <a:spcPct val="95000"/>
              </a:lnSpc>
              <a:defRPr lang="en-US" sz="1600" kern="1200" dirty="0" smtClean="0">
                <a:solidFill>
                  <a:srgbClr val="435153"/>
                </a:solidFill>
                <a:latin typeface="+mj-lt"/>
                <a:ea typeface="+mn-ea"/>
                <a:cs typeface="Arial" pitchFamily="34" charset="0"/>
              </a:defRPr>
            </a:lvl2pPr>
            <a:lvl3pPr marL="569912" indent="0" algn="l" defTabSz="914400" rtl="0" eaLnBrk="1" latinLnBrk="0" hangingPunct="1">
              <a:lnSpc>
                <a:spcPct val="95000"/>
              </a:lnSpc>
              <a:defRPr lang="en-US" sz="1400" kern="1200" dirty="0" smtClean="0">
                <a:solidFill>
                  <a:srgbClr val="435153"/>
                </a:solidFill>
                <a:latin typeface="+mj-lt"/>
                <a:ea typeface="+mn-ea"/>
                <a:cs typeface="Arial" pitchFamily="34" charset="0"/>
              </a:defRPr>
            </a:lvl3pPr>
            <a:lvl4pPr algn="l" defTabSz="914400" rtl="0" eaLnBrk="1" latinLnBrk="0" hangingPunct="1">
              <a:lnSpc>
                <a:spcPct val="95000"/>
              </a:lnSpc>
              <a:defRPr lang="en-US" sz="1200" kern="1200" dirty="0" smtClean="0">
                <a:solidFill>
                  <a:srgbClr val="435153"/>
                </a:solidFill>
                <a:latin typeface="+mj-lt"/>
                <a:ea typeface="+mn-ea"/>
                <a:cs typeface="Arial" pitchFamily="34" charset="0"/>
              </a:defRPr>
            </a:lvl4pPr>
            <a:lvl5pPr algn="l" defTabSz="914400" rtl="0" eaLnBrk="1" latinLnBrk="0" hangingPunct="1">
              <a:lnSpc>
                <a:spcPct val="95000"/>
              </a:lnSpc>
              <a:defRPr lang="en-US" sz="1200" kern="1200" dirty="0">
                <a:solidFill>
                  <a:srgbClr val="435153"/>
                </a:solidFill>
                <a:latin typeface="+mj-lt"/>
                <a:ea typeface="+mn-ea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Text Placeholder 12"/>
          <p:cNvSpPr>
            <a:spLocks noGrp="1"/>
          </p:cNvSpPr>
          <p:nvPr>
            <p:ph type="body" sz="quarter" idx="16"/>
          </p:nvPr>
        </p:nvSpPr>
        <p:spPr>
          <a:xfrm>
            <a:off x="6275388" y="1866900"/>
            <a:ext cx="2633662" cy="4333875"/>
          </a:xfrm>
        </p:spPr>
        <p:txBody>
          <a:bodyPr/>
          <a:lstStyle>
            <a:lvl1pPr algn="l" defTabSz="914400" rtl="0" eaLnBrk="1" latinLnBrk="0" hangingPunct="1">
              <a:lnSpc>
                <a:spcPct val="95000"/>
              </a:lnSpc>
              <a:defRPr lang="en-US" sz="2000" kern="1200" dirty="0" smtClean="0">
                <a:solidFill>
                  <a:srgbClr val="435153"/>
                </a:solidFill>
                <a:latin typeface="+mj-lt"/>
                <a:ea typeface="+mn-ea"/>
                <a:cs typeface="+mn-cs"/>
              </a:defRPr>
            </a:lvl1pPr>
            <a:lvl2pPr algn="l" defTabSz="914400" rtl="0" eaLnBrk="1" latinLnBrk="0" hangingPunct="1">
              <a:lnSpc>
                <a:spcPct val="95000"/>
              </a:lnSpc>
              <a:defRPr lang="en-US" sz="1600" kern="1200" dirty="0" smtClean="0">
                <a:solidFill>
                  <a:srgbClr val="435153"/>
                </a:solidFill>
                <a:latin typeface="+mj-lt"/>
                <a:ea typeface="+mn-ea"/>
                <a:cs typeface="Arial" pitchFamily="34" charset="0"/>
              </a:defRPr>
            </a:lvl2pPr>
            <a:lvl3pPr marL="569912" indent="0" algn="l" defTabSz="914400" rtl="0" eaLnBrk="1" latinLnBrk="0" hangingPunct="1">
              <a:lnSpc>
                <a:spcPct val="95000"/>
              </a:lnSpc>
              <a:defRPr lang="en-US" sz="1400" kern="1200" dirty="0" smtClean="0">
                <a:solidFill>
                  <a:srgbClr val="435153"/>
                </a:solidFill>
                <a:latin typeface="+mj-lt"/>
                <a:ea typeface="+mn-ea"/>
                <a:cs typeface="Arial" pitchFamily="34" charset="0"/>
              </a:defRPr>
            </a:lvl3pPr>
            <a:lvl4pPr algn="l" defTabSz="914400" rtl="0" eaLnBrk="1" latinLnBrk="0" hangingPunct="1">
              <a:lnSpc>
                <a:spcPct val="95000"/>
              </a:lnSpc>
              <a:defRPr lang="en-US" sz="1200" kern="1200" dirty="0" smtClean="0">
                <a:solidFill>
                  <a:srgbClr val="435153"/>
                </a:solidFill>
                <a:latin typeface="+mj-lt"/>
                <a:ea typeface="+mn-ea"/>
                <a:cs typeface="Arial" pitchFamily="34" charset="0"/>
              </a:defRPr>
            </a:lvl4pPr>
            <a:lvl5pPr algn="l" defTabSz="914400" rtl="0" eaLnBrk="1" latinLnBrk="0" hangingPunct="1">
              <a:lnSpc>
                <a:spcPct val="95000"/>
              </a:lnSpc>
              <a:defRPr lang="en-US" sz="1200" kern="1200" dirty="0">
                <a:solidFill>
                  <a:srgbClr val="435153"/>
                </a:solidFill>
                <a:latin typeface="+mj-lt"/>
                <a:ea typeface="+mn-ea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1" name="Text Placeholder 20"/>
          <p:cNvSpPr>
            <a:spLocks noGrp="1" noChangeAspect="1"/>
          </p:cNvSpPr>
          <p:nvPr>
            <p:ph type="body" sz="quarter" idx="17"/>
          </p:nvPr>
        </p:nvSpPr>
        <p:spPr>
          <a:xfrm>
            <a:off x="219456" y="319099"/>
            <a:ext cx="2670048" cy="1200329"/>
          </a:xfrm>
        </p:spPr>
        <p:txBody>
          <a:bodyPr anchor="b" anchorCtr="0">
            <a:spAutoFit/>
          </a:bodyPr>
          <a:lstStyle>
            <a:lvl1pPr marL="0" marR="0" indent="0" algn="l" defTabSz="914400" rtl="0" eaLnBrk="1" fontAlgn="auto" latinLnBrk="0" hangingPunct="1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3000" b="0" i="0" u="none" strike="noStrike" kern="1200" cap="none" spc="0" normalizeH="0" baseline="0" dirty="0" smtClean="0">
                <a:ln>
                  <a:noFill/>
                </a:ln>
                <a:gradFill flip="none" rotWithShape="1">
                  <a:gsLst>
                    <a:gs pos="16000">
                      <a:schemeClr val="tx2"/>
                    </a:gs>
                    <a:gs pos="100000">
                      <a:srgbClr val="28A7DF"/>
                    </a:gs>
                  </a:gsLst>
                  <a:lin ang="1800000" scaled="0"/>
                  <a:tileRect/>
                </a:gradFill>
                <a:effectLst/>
                <a:uLnTx/>
                <a:uFillTx/>
                <a:latin typeface="+mj-lt"/>
                <a:ea typeface="+mj-ea"/>
                <a:cs typeface="Arial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22" name="Text Placeholder 20"/>
          <p:cNvSpPr>
            <a:spLocks noGrp="1"/>
          </p:cNvSpPr>
          <p:nvPr>
            <p:ph type="body" sz="quarter" idx="18"/>
          </p:nvPr>
        </p:nvSpPr>
        <p:spPr>
          <a:xfrm>
            <a:off x="3255264" y="319099"/>
            <a:ext cx="2670048" cy="1200329"/>
          </a:xfrm>
        </p:spPr>
        <p:txBody>
          <a:bodyPr anchor="b" anchorCtr="0">
            <a:spAutoFit/>
          </a:bodyPr>
          <a:lstStyle>
            <a:lvl1pPr marL="0" marR="0" indent="0" algn="l" defTabSz="914400" rtl="0" eaLnBrk="1" fontAlgn="auto" latinLnBrk="0" hangingPunct="1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3000" b="0" i="0" u="none" strike="noStrike" kern="1200" cap="none" spc="0" normalizeH="0" baseline="0" dirty="0" smtClean="0">
                <a:ln>
                  <a:noFill/>
                </a:ln>
                <a:gradFill flip="none" rotWithShape="1">
                  <a:gsLst>
                    <a:gs pos="16000">
                      <a:schemeClr val="tx2"/>
                    </a:gs>
                    <a:gs pos="100000">
                      <a:srgbClr val="28A7DF"/>
                    </a:gs>
                  </a:gsLst>
                  <a:lin ang="1800000" scaled="0"/>
                  <a:tileRect/>
                </a:gradFill>
                <a:effectLst/>
                <a:uLnTx/>
                <a:uFillTx/>
                <a:latin typeface="+mj-lt"/>
                <a:ea typeface="+mj-ea"/>
                <a:cs typeface="Arial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Click to edit Master text styles</a:t>
            </a:r>
          </a:p>
        </p:txBody>
      </p:sp>
      <p:sp>
        <p:nvSpPr>
          <p:cNvPr id="24" name="Text Placeholder 20"/>
          <p:cNvSpPr>
            <a:spLocks noGrp="1" noChangeAspect="1"/>
          </p:cNvSpPr>
          <p:nvPr>
            <p:ph type="body" sz="quarter" idx="19"/>
          </p:nvPr>
        </p:nvSpPr>
        <p:spPr>
          <a:xfrm>
            <a:off x="6247902" y="319099"/>
            <a:ext cx="2670048" cy="1200329"/>
          </a:xfrm>
        </p:spPr>
        <p:txBody>
          <a:bodyPr anchor="b" anchorCtr="0">
            <a:spAutoFit/>
          </a:bodyPr>
          <a:lstStyle>
            <a:lvl1pPr marL="0" marR="0" indent="0" algn="l" defTabSz="914400" rtl="0" eaLnBrk="1" fontAlgn="auto" latinLnBrk="0" hangingPunct="1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3000" b="0" i="0" u="none" strike="noStrike" kern="1200" cap="none" spc="0" normalizeH="0" baseline="0" dirty="0" smtClean="0">
                <a:ln>
                  <a:noFill/>
                </a:ln>
                <a:gradFill flip="none" rotWithShape="1">
                  <a:gsLst>
                    <a:gs pos="16000">
                      <a:schemeClr val="tx2"/>
                    </a:gs>
                    <a:gs pos="100000">
                      <a:srgbClr val="28A7DF"/>
                    </a:gs>
                  </a:gsLst>
                  <a:lin ang="1800000" scaled="0"/>
                  <a:tileRect/>
                </a:gradFill>
                <a:effectLst/>
                <a:uLnTx/>
                <a:uFillTx/>
                <a:latin typeface="+mj-lt"/>
                <a:ea typeface="+mj-ea"/>
                <a:cs typeface="Arial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Click to edit Master text styles</a:t>
            </a:r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3082817" y="869003"/>
            <a:ext cx="0" cy="5287676"/>
          </a:xfrm>
          <a:prstGeom prst="line">
            <a:avLst/>
          </a:prstGeom>
          <a:ln w="76200" cap="rnd">
            <a:gradFill>
              <a:gsLst>
                <a:gs pos="0">
                  <a:schemeClr val="tx1"/>
                </a:gs>
                <a:gs pos="50000">
                  <a:schemeClr val="accent4"/>
                </a:gs>
                <a:gs pos="100000">
                  <a:schemeClr val="tx2"/>
                </a:gs>
              </a:gsLst>
              <a:lin ang="12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 userDrawn="1"/>
        </p:nvCxnSpPr>
        <p:spPr>
          <a:xfrm>
            <a:off x="6083084" y="869003"/>
            <a:ext cx="0" cy="5287676"/>
          </a:xfrm>
          <a:prstGeom prst="line">
            <a:avLst/>
          </a:prstGeom>
          <a:ln w="76200" cap="rnd">
            <a:gradFill>
              <a:gsLst>
                <a:gs pos="0">
                  <a:schemeClr val="tx1"/>
                </a:gs>
                <a:gs pos="50000">
                  <a:schemeClr val="accent4"/>
                </a:gs>
                <a:gs pos="100000">
                  <a:schemeClr val="tx2"/>
                </a:gs>
              </a:gsLst>
              <a:lin ang="12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60629257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itle 1"/>
          <p:cNvSpPr>
            <a:spLocks noGrp="1"/>
          </p:cNvSpPr>
          <p:nvPr>
            <p:ph type="title" hasCustomPrompt="1"/>
          </p:nvPr>
        </p:nvSpPr>
        <p:spPr>
          <a:xfrm>
            <a:off x="246972" y="439710"/>
            <a:ext cx="8567244" cy="838200"/>
          </a:xfrm>
        </p:spPr>
        <p:txBody>
          <a:bodyPr/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kumimoji="0" lang="en-US" sz="3600" b="0" i="0" u="none" strike="noStrike" kern="1200" cap="none" spc="0" normalizeH="0" baseline="0" dirty="0">
                <a:ln>
                  <a:noFill/>
                </a:ln>
                <a:gradFill flip="none" rotWithShape="1">
                  <a:gsLst>
                    <a:gs pos="16000">
                      <a:schemeClr val="tx2"/>
                    </a:gs>
                    <a:gs pos="100000">
                      <a:srgbClr val="28A7DF"/>
                    </a:gs>
                  </a:gsLst>
                  <a:lin ang="1800000" scaled="0"/>
                  <a:tileRect/>
                </a:gradFill>
                <a:effectLst/>
                <a:uLnTx/>
                <a:uFillTx/>
                <a:latin typeface="+mj-lt"/>
                <a:ea typeface="+mj-ea"/>
                <a:cs typeface="Arial" pitchFamily="34" charset="0"/>
              </a:defRPr>
            </a:lvl1pPr>
          </a:lstStyle>
          <a:p>
            <a:r>
              <a:rPr lang="en-US" dirty="0" smtClean="0"/>
              <a:t>Slide Title Goes Here</a:t>
            </a:r>
            <a:endParaRPr lang="en-US" dirty="0"/>
          </a:p>
        </p:txBody>
      </p:sp>
      <p:sp>
        <p:nvSpPr>
          <p:cNvPr id="36" name="Chart Placeholder 35"/>
          <p:cNvSpPr>
            <a:spLocks noGrp="1"/>
          </p:cNvSpPr>
          <p:nvPr>
            <p:ph type="chart" sz="quarter" idx="10"/>
          </p:nvPr>
        </p:nvSpPr>
        <p:spPr>
          <a:xfrm>
            <a:off x="359764" y="1476375"/>
            <a:ext cx="8439461" cy="4305300"/>
          </a:xfrm>
        </p:spPr>
        <p:txBody>
          <a:bodyPr anchor="ctr" anchorCtr="1"/>
          <a:lstStyle>
            <a:lvl1pPr>
              <a:buNone/>
              <a:defRPr>
                <a:latin typeface="+mj-lt"/>
              </a:defRPr>
            </a:lvl1pPr>
          </a:lstStyle>
          <a:p>
            <a:r>
              <a:rPr lang="en-US" dirty="0" smtClean="0"/>
              <a:t>Click icon to add chart</a:t>
            </a:r>
            <a:endParaRPr lang="en-US" dirty="0"/>
          </a:p>
        </p:txBody>
      </p:sp>
      <p:sp>
        <p:nvSpPr>
          <p:cNvPr id="4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249466" y="6062114"/>
            <a:ext cx="7461250" cy="276999"/>
          </a:xfrm>
        </p:spPr>
        <p:txBody>
          <a:bodyPr wrap="square" anchor="b" anchorCtr="0">
            <a:spAutoFit/>
          </a:bodyPr>
          <a:lstStyle>
            <a:lvl1pPr algn="l" defTabSz="804863">
              <a:lnSpc>
                <a:spcPct val="100000"/>
              </a:lnSpc>
              <a:spcBef>
                <a:spcPct val="50000"/>
              </a:spcBef>
              <a:buNone/>
              <a:defRPr sz="1200">
                <a:solidFill>
                  <a:srgbClr val="435153"/>
                </a:solidFill>
                <a:latin typeface="+mj-lt"/>
              </a:defRPr>
            </a:lvl1pPr>
            <a:lvl2pPr>
              <a:buFont typeface="Arial" pitchFamily="34" charset="0"/>
              <a:buNone/>
              <a:defRPr sz="1400"/>
            </a:lvl2pPr>
            <a:lvl3pPr>
              <a:buFont typeface="Arial" pitchFamily="34" charset="0"/>
              <a:buNone/>
              <a:defRPr sz="1400"/>
            </a:lvl3pPr>
            <a:lvl4pPr>
              <a:buFont typeface="Arial" pitchFamily="34" charset="0"/>
              <a:buNone/>
              <a:defRPr sz="1400"/>
            </a:lvl4pPr>
            <a:lvl5pPr>
              <a:buFont typeface="Arial" pitchFamily="34" charset="0"/>
              <a:buNone/>
              <a:defRPr sz="1400"/>
            </a:lvl5pPr>
          </a:lstStyle>
          <a:p>
            <a:pPr lvl="0"/>
            <a:r>
              <a:rPr lang="en-US" dirty="0" smtClean="0"/>
              <a:t>Source: Placeholder for Notes Is 12 Points</a:t>
            </a:r>
          </a:p>
        </p:txBody>
      </p:sp>
    </p:spTree>
    <p:extLst>
      <p:ext uri="{BB962C8B-B14F-4D97-AF65-F5344CB8AC3E}">
        <p14:creationId xmlns:p14="http://schemas.microsoft.com/office/powerpoint/2010/main" val="1808565433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ottom title_photo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29702" y="5430244"/>
            <a:ext cx="8558698" cy="838200"/>
          </a:xfrm>
        </p:spPr>
        <p:txBody>
          <a:bodyPr vert="horz" lIns="82296" tIns="45720" rIns="82296" bIns="45720" rtlCol="0" anchor="b" anchorCtr="0">
            <a:no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kumimoji="0" lang="en-US" sz="3600" b="0" i="0" u="none" strike="noStrike" kern="1200" cap="none" spc="0" normalizeH="0" baseline="0" dirty="0">
                <a:ln>
                  <a:noFill/>
                </a:ln>
                <a:gradFill flip="none" rotWithShape="1">
                  <a:gsLst>
                    <a:gs pos="16000">
                      <a:schemeClr val="tx2"/>
                    </a:gs>
                    <a:gs pos="100000">
                      <a:srgbClr val="28A7DF"/>
                    </a:gs>
                  </a:gsLst>
                  <a:lin ang="1800000" scaled="0"/>
                  <a:tileRect/>
                </a:gradFill>
                <a:effectLst/>
                <a:uLnTx/>
                <a:uFillTx/>
                <a:latin typeface="+mj-lt"/>
                <a:ea typeface="+mj-ea"/>
                <a:cs typeface="Arial" pitchFamily="34" charset="0"/>
              </a:defRPr>
            </a:lvl1pPr>
          </a:lstStyle>
          <a:p>
            <a:r>
              <a:rPr lang="en-US" dirty="0" smtClean="0"/>
              <a:t>Slide Title Goes Here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246888" y="1600200"/>
            <a:ext cx="4005072" cy="3749040"/>
          </a:xfrm>
        </p:spPr>
        <p:txBody>
          <a:bodyPr anchor="ctr" anchorCtr="0">
            <a:normAutofit/>
          </a:bodyPr>
          <a:lstStyle>
            <a:lvl1pPr marL="0" indent="0">
              <a:buFontTx/>
              <a:buNone/>
              <a:defRPr sz="2400" baseline="0">
                <a:solidFill>
                  <a:schemeClr val="tx1">
                    <a:lumMod val="75000"/>
                  </a:schemeClr>
                </a:solidFill>
                <a:latin typeface="+mj-lt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Simple text goes here and can wrap to accommodate more lines of information</a:t>
            </a:r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1" hasCustomPrompt="1"/>
          </p:nvPr>
        </p:nvSpPr>
        <p:spPr>
          <a:xfrm>
            <a:off x="4873752" y="1947672"/>
            <a:ext cx="3429000" cy="2990088"/>
          </a:xfrm>
        </p:spPr>
        <p:txBody>
          <a:bodyPr anchor="ctr" anchorCtr="1"/>
          <a:lstStyle>
            <a:lvl1pPr algn="ctr">
              <a:buFontTx/>
              <a:buNone/>
              <a:defRPr>
                <a:latin typeface="+mj-lt"/>
              </a:defRPr>
            </a:lvl1pPr>
          </a:lstStyle>
          <a:p>
            <a:r>
              <a:rPr lang="en-US" dirty="0" smtClean="0"/>
              <a:t>Insert photo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4264587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ottom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29702" y="5430244"/>
            <a:ext cx="8558698" cy="838200"/>
          </a:xfrm>
        </p:spPr>
        <p:txBody>
          <a:bodyPr vert="horz" lIns="82296" tIns="45720" rIns="82296" bIns="45720" rtlCol="0" anchor="b" anchorCtr="0">
            <a:no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kumimoji="0" lang="en-US" sz="3600" b="0" i="0" u="none" strike="noStrike" kern="1200" cap="none" spc="0" normalizeH="0" baseline="0" dirty="0">
                <a:ln>
                  <a:noFill/>
                </a:ln>
                <a:gradFill flip="none" rotWithShape="1">
                  <a:gsLst>
                    <a:gs pos="16000">
                      <a:schemeClr val="tx2"/>
                    </a:gs>
                    <a:gs pos="100000">
                      <a:srgbClr val="28A7DF"/>
                    </a:gs>
                  </a:gsLst>
                  <a:lin ang="1800000" scaled="0"/>
                  <a:tileRect/>
                </a:gradFill>
                <a:effectLst/>
                <a:uLnTx/>
                <a:uFillTx/>
                <a:latin typeface="+mj-lt"/>
                <a:ea typeface="+mj-ea"/>
                <a:cs typeface="Arial" pitchFamily="34" charset="0"/>
              </a:defRPr>
            </a:lvl1pPr>
          </a:lstStyle>
          <a:p>
            <a:r>
              <a:rPr lang="en-US" dirty="0" smtClean="0"/>
              <a:t>Slide Title Goes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1871314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93776" y="5852160"/>
            <a:ext cx="8112126" cy="384175"/>
          </a:xfrm>
        </p:spPr>
        <p:txBody>
          <a:bodyPr>
            <a:normAutofit/>
          </a:bodyPr>
          <a:lstStyle>
            <a:lvl1pPr marL="0" indent="0" algn="l" defTabSz="914400" rtl="0" eaLnBrk="1" latinLnBrk="0" hangingPunct="1">
              <a:lnSpc>
                <a:spcPct val="95000"/>
              </a:lnSpc>
              <a:spcBef>
                <a:spcPts val="1440"/>
              </a:spcBef>
              <a:buClr>
                <a:srgbClr val="92D050"/>
              </a:buClr>
              <a:buSzPct val="90000"/>
              <a:buFont typeface="Arial" pitchFamily="34" charset="0"/>
              <a:buNone/>
              <a:tabLst/>
              <a:defRPr lang="en-US" sz="2000" kern="1200" dirty="0">
                <a:solidFill>
                  <a:srgbClr val="493B93"/>
                </a:solidFill>
                <a:latin typeface="+mj-lt"/>
                <a:ea typeface="+mn-ea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dirty="0" smtClean="0"/>
              <a:t>Presenter Name and Title Go Here</a:t>
            </a:r>
            <a:endParaRPr lang="en-US" dirty="0"/>
          </a:p>
        </p:txBody>
      </p:sp>
      <p:sp>
        <p:nvSpPr>
          <p:cNvPr id="27" name="Rectangle 3"/>
          <p:cNvSpPr>
            <a:spLocks noChangeArrowheads="1"/>
          </p:cNvSpPr>
          <p:nvPr/>
        </p:nvSpPr>
        <p:spPr bwMode="white">
          <a:xfrm>
            <a:off x="0" y="0"/>
            <a:ext cx="9144000" cy="177800"/>
          </a:xfrm>
          <a:prstGeom prst="rect">
            <a:avLst/>
          </a:prstGeom>
          <a:solidFill>
            <a:schemeClr val="bg2"/>
          </a:solidFill>
          <a:ln w="254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+mj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19456" y="649224"/>
            <a:ext cx="8112125" cy="4480560"/>
          </a:xfrm>
        </p:spPr>
        <p:txBody>
          <a:bodyPr/>
          <a:lstStyle>
            <a:lvl1pPr marL="236538" indent="-236538" algn="l" defTabSz="914400" rtl="0" eaLnBrk="1" latinLnBrk="0" hangingPunct="1">
              <a:lnSpc>
                <a:spcPts val="5200"/>
              </a:lnSpc>
              <a:spcBef>
                <a:spcPct val="20000"/>
              </a:spcBef>
              <a:buClr>
                <a:schemeClr val="tx1"/>
              </a:buClr>
              <a:buFont typeface="Arial" pitchFamily="34" charset="0"/>
              <a:buNone/>
              <a:defRPr kumimoji="0" lang="en-US" sz="5400" b="0" i="0" u="none" strike="noStrike" kern="1200" cap="none" spc="0" normalizeH="0" baseline="0" dirty="0">
                <a:ln>
                  <a:noFill/>
                </a:ln>
                <a:gradFill flip="none" rotWithShape="1">
                  <a:gsLst>
                    <a:gs pos="16000">
                      <a:srgbClr val="6B308D">
                        <a:lumMod val="80000"/>
                        <a:lumOff val="20000"/>
                      </a:srgbClr>
                    </a:gs>
                    <a:gs pos="100000">
                      <a:srgbClr val="28A7DF"/>
                    </a:gs>
                  </a:gsLst>
                  <a:lin ang="1800000" scaled="0"/>
                  <a:tileRect/>
                </a:gradFill>
                <a:effectLst/>
                <a:uLnTx/>
                <a:uFillTx/>
                <a:latin typeface="+mj-lt"/>
                <a:ea typeface="+mj-ea"/>
                <a:cs typeface="Arial" pitchFamily="34" charset="0"/>
              </a:defRPr>
            </a:lvl1pPr>
          </a:lstStyle>
          <a:p>
            <a:r>
              <a:rPr lang="en-US" dirty="0" smtClean="0"/>
              <a:t>“Format large quotes using this slide layout. Be sure to cite your source below.”</a:t>
            </a:r>
            <a:endParaRPr lang="en-US" dirty="0"/>
          </a:p>
        </p:txBody>
      </p:sp>
      <p:sp>
        <p:nvSpPr>
          <p:cNvPr id="49" name="Rectangle 3"/>
          <p:cNvSpPr>
            <a:spLocks noChangeArrowheads="1"/>
          </p:cNvSpPr>
          <p:nvPr/>
        </p:nvSpPr>
        <p:spPr bwMode="hidden">
          <a:xfrm>
            <a:off x="0" y="0"/>
            <a:ext cx="9144000" cy="177800"/>
          </a:xfrm>
          <a:prstGeom prst="rect">
            <a:avLst/>
          </a:prstGeom>
          <a:solidFill>
            <a:srgbClr val="FFFFFF"/>
          </a:solidFill>
          <a:ln w="254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538021212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g Stat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37744" y="484632"/>
            <a:ext cx="8755128" cy="4372131"/>
          </a:xfrm>
        </p:spPr>
        <p:txBody>
          <a:bodyPr anchor="b" anchorCtr="0"/>
          <a:lstStyle>
            <a:lvl1pPr marL="228600" indent="-228600">
              <a:buFont typeface="Arial" pitchFamily="34" charset="0"/>
              <a:buChar char="“"/>
              <a:defRPr sz="6000" spc="-200" baseline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 smtClean="0"/>
              <a:t>Format large quotes using this slide layout. Be sure to cite your source below.”</a:t>
            </a:r>
            <a:endParaRPr lang="en-US" dirty="0"/>
          </a:p>
        </p:txBody>
      </p:sp>
      <p:sp>
        <p:nvSpPr>
          <p:cNvPr id="28" name="Rectangle 5"/>
          <p:cNvSpPr>
            <a:spLocks noChangeArrowheads="1"/>
          </p:cNvSpPr>
          <p:nvPr/>
        </p:nvSpPr>
        <p:spPr bwMode="ltGray">
          <a:xfrm>
            <a:off x="7762659" y="6584513"/>
            <a:ext cx="812991" cy="1752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82124" tIns="41061" rIns="82124" bIns="41061" anchor="b">
            <a:spAutoFit/>
          </a:bodyPr>
          <a:lstStyle/>
          <a:p>
            <a:pPr algn="r" defTabSz="814388">
              <a:lnSpc>
                <a:spcPct val="100000"/>
              </a:lnSpc>
            </a:pPr>
            <a:r>
              <a:rPr lang="en-US" sz="600" dirty="0">
                <a:solidFill>
                  <a:schemeClr val="bg1"/>
                </a:solidFill>
                <a:latin typeface="+mj-lt"/>
              </a:rPr>
              <a:t>Cisco </a:t>
            </a:r>
            <a:r>
              <a:rPr lang="en-US" sz="600" dirty="0" smtClean="0">
                <a:solidFill>
                  <a:schemeClr val="bg1"/>
                </a:solidFill>
                <a:latin typeface="+mj-lt"/>
              </a:rPr>
              <a:t>Public</a:t>
            </a:r>
            <a:endParaRPr lang="en-US" sz="6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460248" y="5358903"/>
            <a:ext cx="8574685" cy="614362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lang="en-US" sz="2400" kern="1200" dirty="0" smtClean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95000"/>
              </a:lnSpc>
              <a:spcBef>
                <a:spcPts val="1440"/>
              </a:spcBef>
              <a:buClr>
                <a:srgbClr val="92D050"/>
              </a:buClr>
              <a:buSzPct val="90000"/>
              <a:buFont typeface="Arial" pitchFamily="34" charset="0"/>
              <a:buNone/>
              <a:tabLst/>
            </a:pPr>
            <a:r>
              <a:rPr lang="en-US" dirty="0" smtClean="0"/>
              <a:t>Source</a:t>
            </a:r>
            <a:endParaRPr lang="en-US" dirty="0"/>
          </a:p>
        </p:txBody>
      </p:sp>
      <p:sp>
        <p:nvSpPr>
          <p:cNvPr id="21" name="Rectangle 4"/>
          <p:cNvSpPr>
            <a:spLocks noChangeArrowheads="1"/>
          </p:cNvSpPr>
          <p:nvPr userDrawn="1"/>
        </p:nvSpPr>
        <p:spPr bwMode="ltGray">
          <a:xfrm>
            <a:off x="251373" y="6586246"/>
            <a:ext cx="3420515" cy="1752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82124" tIns="41061" rIns="82124" bIns="41061" anchor="b" anchorCtr="0">
            <a:spAutoFit/>
          </a:bodyPr>
          <a:lstStyle/>
          <a:p>
            <a:pPr algn="l" defTabSz="814388">
              <a:lnSpc>
                <a:spcPct val="100000"/>
              </a:lnSpc>
            </a:pPr>
            <a:r>
              <a:rPr lang="en-US" sz="600" dirty="0" smtClean="0">
                <a:solidFill>
                  <a:srgbClr val="FFFFFF"/>
                </a:solidFill>
                <a:latin typeface="+mj-lt"/>
              </a:rPr>
              <a:t>© 2013 Cisco and/or its affiliates. All rights reserved.</a:t>
            </a:r>
            <a:endParaRPr lang="en-US" sz="6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22" name="Rectangle 7"/>
          <p:cNvSpPr>
            <a:spLocks noChangeArrowheads="1"/>
          </p:cNvSpPr>
          <p:nvPr userDrawn="1"/>
        </p:nvSpPr>
        <p:spPr bwMode="ltGray">
          <a:xfrm>
            <a:off x="8639981" y="6580408"/>
            <a:ext cx="260429" cy="17525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82124" tIns="41061" rIns="82124" bIns="41061" anchor="b">
            <a:spAutoFit/>
          </a:bodyPr>
          <a:lstStyle/>
          <a:p>
            <a:pPr algn="r" defTabSz="814388">
              <a:lnSpc>
                <a:spcPct val="100000"/>
              </a:lnSpc>
            </a:pPr>
            <a:fld id="{DFCF27A5-1A5B-48D3-A060-2758FFBB1ADD}" type="slidenum">
              <a:rPr lang="en-US" sz="600">
                <a:solidFill>
                  <a:schemeClr val="bg1"/>
                </a:solidFill>
                <a:latin typeface="+mj-lt"/>
              </a:rPr>
              <a:pPr algn="r" defTabSz="814388">
                <a:lnSpc>
                  <a:spcPct val="100000"/>
                </a:lnSpc>
              </a:pPr>
              <a:t>‹#›</a:t>
            </a:fld>
            <a:endParaRPr lang="en-US" sz="6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701464662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orytell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229702" y="1918741"/>
            <a:ext cx="4117446" cy="3020518"/>
          </a:xfrm>
        </p:spPr>
        <p:txBody>
          <a:bodyPr vert="horz" lIns="82296" tIns="45720" rIns="82296" bIns="45720" rtlCol="0" anchor="ctr" anchorCtr="0">
            <a:noAutofit/>
          </a:bodyPr>
          <a:lstStyle>
            <a:lvl1pPr marL="0" indent="0" algn="l" defTabSz="914400" rtl="0" eaLnBrk="1" latinLnBrk="0" hangingPunct="1">
              <a:lnSpc>
                <a:spcPct val="80000"/>
              </a:lnSpc>
              <a:spcBef>
                <a:spcPct val="0"/>
              </a:spcBef>
              <a:buClr>
                <a:schemeClr val="tx1"/>
              </a:buClr>
              <a:buFont typeface="Ciscolight" pitchFamily="2" charset="0"/>
              <a:buNone/>
              <a:defRPr kumimoji="0" lang="en-US" sz="5400" b="0" i="0" u="none" strike="noStrike" kern="1200" cap="none" spc="0" normalizeH="0" baseline="0" dirty="0">
                <a:ln>
                  <a:noFill/>
                </a:ln>
                <a:gradFill flip="none" rotWithShape="1">
                  <a:gsLst>
                    <a:gs pos="16000">
                      <a:srgbClr val="6B308D">
                        <a:lumMod val="80000"/>
                        <a:lumOff val="20000"/>
                      </a:srgbClr>
                    </a:gs>
                    <a:gs pos="100000">
                      <a:srgbClr val="28A7DF"/>
                    </a:gs>
                  </a:gsLst>
                  <a:lin ang="1800000" scaled="0"/>
                  <a:tileRect/>
                </a:gradFill>
                <a:effectLst/>
                <a:uLnTx/>
                <a:uFillTx/>
                <a:latin typeface="+mj-lt"/>
                <a:ea typeface="+mj-ea"/>
                <a:cs typeface="Arial" pitchFamily="34" charset="0"/>
              </a:defRPr>
            </a:lvl1pPr>
          </a:lstStyle>
          <a:p>
            <a:r>
              <a:rPr lang="en-US" dirty="0" smtClean="0"/>
              <a:t>Telling Shared Experiences</a:t>
            </a:r>
            <a:endParaRPr lang="en-US" dirty="0"/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1" hasCustomPrompt="1"/>
          </p:nvPr>
        </p:nvSpPr>
        <p:spPr>
          <a:xfrm>
            <a:off x="4922519" y="777667"/>
            <a:ext cx="3895344" cy="5287676"/>
          </a:xfrm>
        </p:spPr>
        <p:txBody>
          <a:bodyPr anchor="ctr" anchorCtr="0">
            <a:normAutofit/>
          </a:bodyPr>
          <a:lstStyle>
            <a:lvl1pPr marL="0" indent="0">
              <a:buFontTx/>
              <a:buNone/>
              <a:defRPr lang="en-US" sz="2000" kern="1200" dirty="0">
                <a:solidFill>
                  <a:srgbClr val="493B93"/>
                </a:solidFill>
                <a:latin typeface="+mj-lt"/>
                <a:ea typeface="+mn-ea"/>
                <a:cs typeface="+mn-cs"/>
              </a:defRPr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marL="0" lvl="0" indent="0" algn="l" defTabSz="914400" rtl="0" eaLnBrk="1" latinLnBrk="0" hangingPunct="1">
              <a:lnSpc>
                <a:spcPts val="2400"/>
              </a:lnSpc>
              <a:spcBef>
                <a:spcPts val="0"/>
              </a:spcBef>
              <a:buClr>
                <a:srgbClr val="435153"/>
              </a:buClr>
              <a:buFont typeface="Arial" pitchFamily="34" charset="0"/>
              <a:buNone/>
            </a:pPr>
            <a:r>
              <a:rPr lang="en-US" dirty="0" smtClean="0"/>
              <a:t>Tell your story here</a:t>
            </a:r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4486587" y="777667"/>
            <a:ext cx="0" cy="5287676"/>
          </a:xfrm>
          <a:prstGeom prst="line">
            <a:avLst/>
          </a:prstGeom>
          <a:ln w="76200" cap="rnd">
            <a:gradFill>
              <a:gsLst>
                <a:gs pos="0">
                  <a:schemeClr val="tx1"/>
                </a:gs>
                <a:gs pos="50000">
                  <a:schemeClr val="accent4"/>
                </a:gs>
                <a:gs pos="100000">
                  <a:schemeClr val="tx2"/>
                </a:gs>
              </a:gsLst>
              <a:lin ang="12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68626752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7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1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4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100"/>
                        <p:tgtEl>
                          <p:spTgt spid="9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8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36382" y="4464066"/>
            <a:ext cx="3657600" cy="384721"/>
          </a:xfrm>
        </p:spPr>
        <p:txBody>
          <a:bodyPr>
            <a:spAutoFit/>
          </a:bodyPr>
          <a:lstStyle>
            <a:lvl1pPr marL="0" marR="0" indent="0" algn="l" defTabSz="914400" rtl="0" eaLnBrk="1" fontAlgn="auto" latinLnBrk="0" hangingPunct="1">
              <a:lnSpc>
                <a:spcPct val="95000"/>
              </a:lnSpc>
              <a:spcBef>
                <a:spcPct val="20000"/>
              </a:spcBef>
              <a:spcAft>
                <a:spcPts val="0"/>
              </a:spcAft>
              <a:buClr>
                <a:srgbClr val="92D050"/>
              </a:buClr>
              <a:buSzPct val="90000"/>
              <a:buFont typeface="Arial" pitchFamily="34" charset="0"/>
              <a:buNone/>
              <a:tabLst/>
              <a:defRPr lang="en-US" sz="2000" kern="1200" dirty="0">
                <a:solidFill>
                  <a:schemeClr val="bg1"/>
                </a:solidFill>
                <a:latin typeface="+mj-lt"/>
                <a:ea typeface="+mn-ea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5000"/>
              </a:lnSpc>
              <a:spcBef>
                <a:spcPct val="20000"/>
              </a:spcBef>
              <a:spcAft>
                <a:spcPts val="0"/>
              </a:spcAft>
              <a:buClr>
                <a:srgbClr val="92D050"/>
              </a:buClr>
              <a:buSzPct val="90000"/>
              <a:buFont typeface="Arial" pitchFamily="34" charset="0"/>
              <a:buNone/>
              <a:tabLst/>
              <a:defRPr/>
            </a:pPr>
            <a:r>
              <a:rPr lang="en-US" dirty="0" smtClean="0"/>
              <a:t>Speaker Name</a:t>
            </a:r>
          </a:p>
        </p:txBody>
      </p:sp>
      <p:sp>
        <p:nvSpPr>
          <p:cNvPr id="50" name="Title 1"/>
          <p:cNvSpPr>
            <a:spLocks noGrp="1"/>
          </p:cNvSpPr>
          <p:nvPr>
            <p:ph type="ctrTitle" hasCustomPrompt="1"/>
          </p:nvPr>
        </p:nvSpPr>
        <p:spPr>
          <a:xfrm>
            <a:off x="221393" y="1248229"/>
            <a:ext cx="8112125" cy="2907239"/>
          </a:xfrm>
        </p:spPr>
        <p:txBody>
          <a:bodyPr/>
          <a:lstStyle>
            <a:lvl1pPr algn="l" defTabSz="914400" rtl="0" eaLnBrk="1" latinLnBrk="0" hangingPunct="1">
              <a:lnSpc>
                <a:spcPts val="6200"/>
              </a:lnSpc>
              <a:spcBef>
                <a:spcPct val="0"/>
              </a:spcBef>
              <a:buNone/>
              <a:defRPr lang="en-US" sz="5400" b="0" kern="1200" dirty="0">
                <a:solidFill>
                  <a:schemeClr val="bg1"/>
                </a:solidFill>
                <a:latin typeface="+mj-lt"/>
                <a:ea typeface="+mj-ea"/>
                <a:cs typeface="Arial" pitchFamily="34" charset="0"/>
              </a:defRPr>
            </a:lvl1pPr>
          </a:lstStyle>
          <a:p>
            <a:r>
              <a:rPr lang="en-US" dirty="0" smtClean="0"/>
              <a:t>Presentation Title Goes Here</a:t>
            </a:r>
            <a:endParaRPr lang="en-US" dirty="0"/>
          </a:p>
        </p:txBody>
      </p:sp>
      <p:pic>
        <p:nvPicPr>
          <p:cNvPr id="44" name="Picture 2"/>
          <p:cNvPicPr>
            <a:picLocks noChangeAspect="1" noChangeArrowheads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912068" y="330200"/>
            <a:ext cx="2889136" cy="4803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236383" y="4862154"/>
            <a:ext cx="3657600" cy="355482"/>
          </a:xfrm>
        </p:spPr>
        <p:txBody>
          <a:bodyPr wrap="square">
            <a:spAutoFit/>
          </a:bodyPr>
          <a:lstStyle>
            <a:lvl1pPr marL="0" indent="0">
              <a:buFontTx/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Speaker Title</a:t>
            </a:r>
            <a:endParaRPr lang="en-US" dirty="0"/>
          </a:p>
        </p:txBody>
      </p:sp>
      <p:sp>
        <p:nvSpPr>
          <p:cNvPr id="8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236382" y="5231003"/>
            <a:ext cx="3657600" cy="297004"/>
          </a:xfrm>
        </p:spPr>
        <p:txBody>
          <a:bodyPr>
            <a:spAutoFit/>
          </a:bodyPr>
          <a:lstStyle>
            <a:lvl1pPr marL="0" indent="0">
              <a:buFontTx/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Date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5025421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m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36383" y="4279392"/>
            <a:ext cx="4684867" cy="384175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5000"/>
              </a:lnSpc>
              <a:spcBef>
                <a:spcPct val="20000"/>
              </a:spcBef>
              <a:buClr>
                <a:srgbClr val="92D050"/>
              </a:buClr>
              <a:buSzPct val="90000"/>
              <a:buFont typeface="Arial" pitchFamily="34" charset="0"/>
              <a:buNone/>
              <a:tabLst/>
              <a:defRPr kumimoji="0" lang="en-US" sz="2000" b="0" i="0" u="none" strike="noStrike" kern="1200" cap="none" spc="0" normalizeH="0" baseline="0" dirty="0">
                <a:ln>
                  <a:noFill/>
                </a:ln>
                <a:solidFill>
                  <a:srgbClr val="493B93"/>
                </a:solidFill>
                <a:effectLst/>
                <a:uLnTx/>
                <a:uFillTx/>
                <a:latin typeface="+mj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lnSpc>
                <a:spcPct val="95000"/>
              </a:lnSpc>
              <a:spcBef>
                <a:spcPts val="1440"/>
              </a:spcBef>
              <a:buClr>
                <a:srgbClr val="92D050"/>
              </a:buClr>
              <a:buSzPct val="90000"/>
              <a:buFont typeface="Arial" pitchFamily="34" charset="0"/>
              <a:buNone/>
              <a:tabLst/>
            </a:pPr>
            <a:r>
              <a:rPr lang="en-US" dirty="0" smtClean="0"/>
              <a:t>Presenter Name and Title Go Here</a:t>
            </a:r>
            <a:endParaRPr lang="en-US" dirty="0"/>
          </a:p>
        </p:txBody>
      </p:sp>
      <p:sp>
        <p:nvSpPr>
          <p:cNvPr id="27" name="Rectangle 3"/>
          <p:cNvSpPr>
            <a:spLocks noChangeArrowheads="1"/>
          </p:cNvSpPr>
          <p:nvPr/>
        </p:nvSpPr>
        <p:spPr bwMode="white">
          <a:xfrm>
            <a:off x="0" y="0"/>
            <a:ext cx="9144000" cy="177800"/>
          </a:xfrm>
          <a:prstGeom prst="rect">
            <a:avLst/>
          </a:prstGeom>
          <a:solidFill>
            <a:schemeClr val="bg2"/>
          </a:solidFill>
          <a:ln w="254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+mj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08693" y="3282696"/>
            <a:ext cx="4712557" cy="1022350"/>
          </a:xfrm>
        </p:spPr>
        <p:txBody>
          <a:bodyPr vert="horz" lIns="82296" tIns="45720" rIns="82296" bIns="45720" rtlCol="0" anchor="b" anchorCtr="0">
            <a:noAutofit/>
          </a:bodyPr>
          <a:lstStyle>
            <a:lvl1pPr marL="0" indent="0" algn="l" defTabSz="914400" rtl="0" eaLnBrk="1" latinLnBrk="0" hangingPunct="1">
              <a:lnSpc>
                <a:spcPct val="80000"/>
              </a:lnSpc>
              <a:spcBef>
                <a:spcPct val="0"/>
              </a:spcBef>
              <a:buClr>
                <a:schemeClr val="tx1"/>
              </a:buClr>
              <a:buFont typeface="Ciscolight" pitchFamily="2" charset="0"/>
              <a:buNone/>
              <a:defRPr lang="en-US" sz="6000" b="0" kern="1200" spc="0" dirty="0">
                <a:gradFill flip="none" rotWithShape="1">
                  <a:gsLst>
                    <a:gs pos="16000">
                      <a:srgbClr val="6B308D">
                        <a:lumMod val="80000"/>
                        <a:lumOff val="20000"/>
                      </a:srgbClr>
                    </a:gs>
                    <a:gs pos="100000">
                      <a:srgbClr val="28A7DF"/>
                    </a:gs>
                  </a:gsLst>
                  <a:lin ang="1800000" scaled="0"/>
                  <a:tileRect/>
                </a:gradFill>
                <a:latin typeface="+mj-lt"/>
                <a:ea typeface="+mj-ea"/>
                <a:cs typeface="Arial" pitchFamily="34" charset="0"/>
              </a:defRPr>
            </a:lvl1pPr>
          </a:lstStyle>
          <a:p>
            <a:pPr marL="0" lvl="0" indent="0" algn="l" defTabSz="914400" rtl="0" eaLnBrk="1" latinLnBrk="0" hangingPunct="1">
              <a:lnSpc>
                <a:spcPct val="85000"/>
              </a:lnSpc>
              <a:spcBef>
                <a:spcPct val="0"/>
              </a:spcBef>
              <a:buClr>
                <a:schemeClr val="tx1"/>
              </a:buClr>
              <a:buFont typeface="Ciscolight" pitchFamily="2" charset="0"/>
              <a:buNone/>
            </a:pPr>
            <a:r>
              <a:rPr lang="en-US" dirty="0" smtClean="0"/>
              <a:t>Demo Title</a:t>
            </a:r>
            <a:endParaRPr lang="en-US" dirty="0"/>
          </a:p>
        </p:txBody>
      </p:sp>
      <p:sp>
        <p:nvSpPr>
          <p:cNvPr id="49" name="Rectangle 3"/>
          <p:cNvSpPr>
            <a:spLocks noChangeArrowheads="1"/>
          </p:cNvSpPr>
          <p:nvPr/>
        </p:nvSpPr>
        <p:spPr bwMode="hidden">
          <a:xfrm>
            <a:off x="0" y="0"/>
            <a:ext cx="9144000" cy="177800"/>
          </a:xfrm>
          <a:prstGeom prst="rect">
            <a:avLst/>
          </a:prstGeom>
          <a:solidFill>
            <a:srgbClr val="FFFFFF"/>
          </a:solidFill>
          <a:ln w="254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+mj-lt"/>
            </a:endParaRPr>
          </a:p>
        </p:txBody>
      </p:sp>
      <p:sp>
        <p:nvSpPr>
          <p:cNvPr id="31" name="Picture Placeholder 30"/>
          <p:cNvSpPr>
            <a:spLocks noGrp="1"/>
          </p:cNvSpPr>
          <p:nvPr>
            <p:ph type="pic" sz="quarter" idx="10" hasCustomPrompt="1"/>
          </p:nvPr>
        </p:nvSpPr>
        <p:spPr>
          <a:xfrm>
            <a:off x="5540375" y="1917700"/>
            <a:ext cx="2676525" cy="2889250"/>
          </a:xfrm>
        </p:spPr>
        <p:txBody>
          <a:bodyPr anchor="ctr" anchorCtr="1"/>
          <a:lstStyle>
            <a:lvl1pPr algn="ctr">
              <a:buFontTx/>
              <a:buNone/>
              <a:defRPr>
                <a:latin typeface="+mj-lt"/>
              </a:defRPr>
            </a:lvl1pPr>
          </a:lstStyle>
          <a:p>
            <a:r>
              <a:rPr lang="en-US" dirty="0" smtClean="0"/>
              <a:t>Insert photo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9804054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ingle photo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9" name="Rectangle 28"/>
          <p:cNvSpPr/>
          <p:nvPr/>
        </p:nvSpPr>
        <p:spPr>
          <a:xfrm>
            <a:off x="1891875" y="795528"/>
            <a:ext cx="5349240" cy="4005072"/>
          </a:xfrm>
          <a:prstGeom prst="rect">
            <a:avLst/>
          </a:pr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+mj-lt"/>
            </a:endParaRPr>
          </a:p>
        </p:txBody>
      </p:sp>
      <p:sp>
        <p:nvSpPr>
          <p:cNvPr id="23" name="Rectangle 22"/>
          <p:cNvSpPr/>
          <p:nvPr userDrawn="1"/>
        </p:nvSpPr>
        <p:spPr>
          <a:xfrm>
            <a:off x="1891874" y="4794352"/>
            <a:ext cx="5347552" cy="99637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143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+mj-lt"/>
            </a:endParaRPr>
          </a:p>
        </p:txBody>
      </p:sp>
      <p:sp>
        <p:nvSpPr>
          <p:cNvPr id="26" name="Picture Placeholder 25"/>
          <p:cNvSpPr>
            <a:spLocks noGrp="1"/>
          </p:cNvSpPr>
          <p:nvPr>
            <p:ph type="pic" sz="quarter" idx="10" hasCustomPrompt="1"/>
          </p:nvPr>
        </p:nvSpPr>
        <p:spPr>
          <a:xfrm>
            <a:off x="1900238" y="795528"/>
            <a:ext cx="5329238" cy="4005072"/>
          </a:xfrm>
          <a:solidFill>
            <a:schemeClr val="bg1">
              <a:alpha val="30000"/>
            </a:schemeClr>
          </a:solidFill>
          <a:ln>
            <a:solidFill>
              <a:srgbClr val="FFFFFF"/>
            </a:solidFill>
          </a:ln>
        </p:spPr>
        <p:txBody>
          <a:bodyPr anchor="ctr" anchorCtr="0"/>
          <a:lstStyle>
            <a:lvl1pPr algn="ctr">
              <a:buFontTx/>
              <a:buNone/>
              <a:defRPr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 smtClean="0"/>
              <a:t>Insert photo here</a:t>
            </a:r>
            <a:endParaRPr lang="en-US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2065871" y="4873438"/>
            <a:ext cx="5074070" cy="838200"/>
          </a:xfrm>
        </p:spPr>
        <p:txBody>
          <a:bodyPr anchor="ctr"/>
          <a:lstStyle>
            <a:lvl1pPr>
              <a:defRPr sz="260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Rectangle 5"/>
          <p:cNvSpPr>
            <a:spLocks noChangeArrowheads="1"/>
          </p:cNvSpPr>
          <p:nvPr userDrawn="1"/>
        </p:nvSpPr>
        <p:spPr bwMode="ltGray">
          <a:xfrm>
            <a:off x="7762659" y="6584513"/>
            <a:ext cx="812991" cy="1752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82124" tIns="41061" rIns="82124" bIns="41061" anchor="b">
            <a:spAutoFit/>
          </a:bodyPr>
          <a:lstStyle/>
          <a:p>
            <a:pPr algn="r" defTabSz="814388">
              <a:lnSpc>
                <a:spcPct val="100000"/>
              </a:lnSpc>
            </a:pPr>
            <a:r>
              <a:rPr lang="en-US" sz="600" dirty="0">
                <a:solidFill>
                  <a:schemeClr val="bg1"/>
                </a:solidFill>
                <a:latin typeface="+mj-lt"/>
              </a:rPr>
              <a:t>Cisco </a:t>
            </a:r>
            <a:r>
              <a:rPr lang="en-US" sz="600" dirty="0" smtClean="0">
                <a:solidFill>
                  <a:schemeClr val="bg1"/>
                </a:solidFill>
                <a:latin typeface="+mj-lt"/>
              </a:rPr>
              <a:t>Public</a:t>
            </a:r>
            <a:endParaRPr lang="en-US" sz="6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0" name="Rectangle 4"/>
          <p:cNvSpPr>
            <a:spLocks noChangeArrowheads="1"/>
          </p:cNvSpPr>
          <p:nvPr userDrawn="1"/>
        </p:nvSpPr>
        <p:spPr bwMode="ltGray">
          <a:xfrm>
            <a:off x="251373" y="6586246"/>
            <a:ext cx="3420515" cy="1752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82124" tIns="41061" rIns="82124" bIns="41061" anchor="b" anchorCtr="0">
            <a:spAutoFit/>
          </a:bodyPr>
          <a:lstStyle/>
          <a:p>
            <a:pPr algn="l" defTabSz="814388">
              <a:lnSpc>
                <a:spcPct val="100000"/>
              </a:lnSpc>
            </a:pPr>
            <a:r>
              <a:rPr lang="en-US" sz="600" dirty="0" smtClean="0">
                <a:solidFill>
                  <a:srgbClr val="FFFFFF"/>
                </a:solidFill>
                <a:latin typeface="+mj-lt"/>
              </a:rPr>
              <a:t>© 2013 Cisco and/or its affiliates. All rights reserved.</a:t>
            </a:r>
            <a:endParaRPr lang="en-US" sz="6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2" name="Rectangle 7"/>
          <p:cNvSpPr>
            <a:spLocks noChangeArrowheads="1"/>
          </p:cNvSpPr>
          <p:nvPr userDrawn="1"/>
        </p:nvSpPr>
        <p:spPr bwMode="ltGray">
          <a:xfrm>
            <a:off x="8639981" y="6580408"/>
            <a:ext cx="260429" cy="17525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82124" tIns="41061" rIns="82124" bIns="41061" anchor="b">
            <a:spAutoFit/>
          </a:bodyPr>
          <a:lstStyle/>
          <a:p>
            <a:pPr algn="r" defTabSz="814388">
              <a:lnSpc>
                <a:spcPct val="100000"/>
              </a:lnSpc>
            </a:pPr>
            <a:fld id="{DFCF27A5-1A5B-48D3-A060-2758FFBB1ADD}" type="slidenum">
              <a:rPr lang="en-US" sz="600">
                <a:solidFill>
                  <a:schemeClr val="bg1"/>
                </a:solidFill>
                <a:latin typeface="+mj-lt"/>
              </a:rPr>
              <a:pPr algn="r" defTabSz="814388">
                <a:lnSpc>
                  <a:spcPct val="100000"/>
                </a:lnSpc>
              </a:pPr>
              <a:t>‹#›</a:t>
            </a:fld>
            <a:endParaRPr lang="en-US" sz="6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821919229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mall photo_top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2" name="Rectangle 31"/>
          <p:cNvSpPr/>
          <p:nvPr/>
        </p:nvSpPr>
        <p:spPr>
          <a:xfrm>
            <a:off x="338328" y="310896"/>
            <a:ext cx="3273552" cy="2459736"/>
          </a:xfrm>
          <a:prstGeom prst="rect">
            <a:avLst/>
          </a:pr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+mj-lt"/>
            </a:endParaRPr>
          </a:p>
        </p:txBody>
      </p:sp>
      <p:sp>
        <p:nvSpPr>
          <p:cNvPr id="26" name="Picture Placeholder 25"/>
          <p:cNvSpPr>
            <a:spLocks noGrp="1"/>
          </p:cNvSpPr>
          <p:nvPr>
            <p:ph type="pic" sz="quarter" idx="10" hasCustomPrompt="1"/>
          </p:nvPr>
        </p:nvSpPr>
        <p:spPr>
          <a:xfrm>
            <a:off x="338328" y="310896"/>
            <a:ext cx="3273552" cy="2459736"/>
          </a:xfrm>
          <a:solidFill>
            <a:schemeClr val="bg1">
              <a:alpha val="30000"/>
            </a:schemeClr>
          </a:solidFill>
          <a:ln>
            <a:solidFill>
              <a:srgbClr val="FFFFFF"/>
            </a:solidFill>
          </a:ln>
          <a:effectLst>
            <a:outerShdw blurRad="114300" dist="38100" dir="5400000" algn="ctr" rotWithShape="0">
              <a:srgbClr val="000000">
                <a:alpha val="80000"/>
              </a:srgbClr>
            </a:outerShdw>
          </a:effectLst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lnSpc>
                <a:spcPct val="95000"/>
              </a:lnSpc>
              <a:spcBef>
                <a:spcPts val="1440"/>
              </a:spcBef>
              <a:buClr>
                <a:srgbClr val="92D050"/>
              </a:buClr>
              <a:buSzPct val="90000"/>
              <a:buFont typeface="Arial" pitchFamily="34" charset="0"/>
              <a:buNone/>
              <a:tabLst/>
              <a:defRPr lang="en-US" sz="2000" kern="1200" dirty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</a:lstStyle>
          <a:p>
            <a:r>
              <a:rPr lang="en-US" dirty="0" smtClean="0"/>
              <a:t>Insert photo here</a:t>
            </a:r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title" hasCustomPrompt="1"/>
          </p:nvPr>
        </p:nvSpPr>
        <p:spPr>
          <a:xfrm>
            <a:off x="229703" y="3429000"/>
            <a:ext cx="7009298" cy="1421928"/>
          </a:xfrm>
        </p:spPr>
        <p:txBody>
          <a:bodyPr anchor="t">
            <a:spAutoFit/>
          </a:bodyPr>
          <a:lstStyle>
            <a:lvl1pPr marL="0" marR="0" indent="0" algn="l" defTabSz="914400" rtl="0" eaLnBrk="1" fontAlgn="auto" latinLnBrk="0" hangingPunct="1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4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 smtClean="0"/>
              <a:t>Large photo </a:t>
            </a:r>
            <a:br>
              <a:rPr lang="en-US" dirty="0" smtClean="0"/>
            </a:br>
            <a:r>
              <a:rPr lang="en-US" dirty="0" smtClean="0"/>
              <a:t>caption here.</a:t>
            </a:r>
          </a:p>
        </p:txBody>
      </p:sp>
      <p:sp>
        <p:nvSpPr>
          <p:cNvPr id="7" name="Rectangle 5"/>
          <p:cNvSpPr>
            <a:spLocks noChangeArrowheads="1"/>
          </p:cNvSpPr>
          <p:nvPr userDrawn="1"/>
        </p:nvSpPr>
        <p:spPr bwMode="ltGray">
          <a:xfrm>
            <a:off x="7762659" y="6584513"/>
            <a:ext cx="812991" cy="1752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82124" tIns="41061" rIns="82124" bIns="41061" anchor="b">
            <a:spAutoFit/>
          </a:bodyPr>
          <a:lstStyle/>
          <a:p>
            <a:pPr algn="r" defTabSz="814388">
              <a:lnSpc>
                <a:spcPct val="100000"/>
              </a:lnSpc>
            </a:pPr>
            <a:r>
              <a:rPr lang="en-US" sz="600" dirty="0">
                <a:solidFill>
                  <a:schemeClr val="bg1"/>
                </a:solidFill>
                <a:latin typeface="+mj-lt"/>
              </a:rPr>
              <a:t>Cisco </a:t>
            </a:r>
            <a:r>
              <a:rPr lang="en-US" sz="600" dirty="0" smtClean="0">
                <a:solidFill>
                  <a:schemeClr val="bg1"/>
                </a:solidFill>
                <a:latin typeface="+mj-lt"/>
              </a:rPr>
              <a:t>Public</a:t>
            </a:r>
            <a:endParaRPr lang="en-US" sz="6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0" name="Rectangle 4"/>
          <p:cNvSpPr>
            <a:spLocks noChangeArrowheads="1"/>
          </p:cNvSpPr>
          <p:nvPr userDrawn="1"/>
        </p:nvSpPr>
        <p:spPr bwMode="ltGray">
          <a:xfrm>
            <a:off x="251373" y="6586246"/>
            <a:ext cx="3420515" cy="1752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82124" tIns="41061" rIns="82124" bIns="41061" anchor="b" anchorCtr="0">
            <a:spAutoFit/>
          </a:bodyPr>
          <a:lstStyle/>
          <a:p>
            <a:pPr algn="l" defTabSz="814388">
              <a:lnSpc>
                <a:spcPct val="100000"/>
              </a:lnSpc>
            </a:pPr>
            <a:r>
              <a:rPr lang="en-US" sz="600" dirty="0" smtClean="0">
                <a:solidFill>
                  <a:srgbClr val="FFFFFF"/>
                </a:solidFill>
                <a:latin typeface="+mj-lt"/>
              </a:rPr>
              <a:t>© 2013 Cisco and/or its affiliates. All rights reserved.</a:t>
            </a:r>
            <a:endParaRPr lang="en-US" sz="6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ltGray">
          <a:xfrm>
            <a:off x="8639981" y="6580408"/>
            <a:ext cx="260429" cy="17525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82124" tIns="41061" rIns="82124" bIns="41061" anchor="b">
            <a:spAutoFit/>
          </a:bodyPr>
          <a:lstStyle/>
          <a:p>
            <a:pPr algn="r" defTabSz="814388">
              <a:lnSpc>
                <a:spcPct val="100000"/>
              </a:lnSpc>
            </a:pPr>
            <a:fld id="{DFCF27A5-1A5B-48D3-A060-2758FFBB1ADD}" type="slidenum">
              <a:rPr lang="en-US" sz="600">
                <a:solidFill>
                  <a:schemeClr val="bg1"/>
                </a:solidFill>
                <a:latin typeface="+mj-lt"/>
              </a:rPr>
              <a:pPr algn="r" defTabSz="814388">
                <a:lnSpc>
                  <a:spcPct val="100000"/>
                </a:lnSpc>
              </a:pPr>
              <a:t>‹#›</a:t>
            </a:fld>
            <a:endParaRPr lang="en-US" sz="6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761324846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ortrait photo_right 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0" name="Rectangle 39"/>
          <p:cNvSpPr/>
          <p:nvPr/>
        </p:nvSpPr>
        <p:spPr>
          <a:xfrm>
            <a:off x="4992624" y="859536"/>
            <a:ext cx="3630168" cy="5029200"/>
          </a:xfrm>
          <a:prstGeom prst="rect">
            <a:avLst/>
          </a:pr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+mj-lt"/>
            </a:endParaRPr>
          </a:p>
        </p:txBody>
      </p:sp>
      <p:sp>
        <p:nvSpPr>
          <p:cNvPr id="26" name="Picture Placeholder 25"/>
          <p:cNvSpPr>
            <a:spLocks noGrp="1"/>
          </p:cNvSpPr>
          <p:nvPr>
            <p:ph type="pic" sz="quarter" idx="10" hasCustomPrompt="1"/>
          </p:nvPr>
        </p:nvSpPr>
        <p:spPr>
          <a:xfrm>
            <a:off x="4992624" y="859536"/>
            <a:ext cx="3630168" cy="5029200"/>
          </a:xfrm>
          <a:solidFill>
            <a:schemeClr val="bg1">
              <a:alpha val="30000"/>
            </a:schemeClr>
          </a:solidFill>
          <a:ln>
            <a:solidFill>
              <a:srgbClr val="FFFFFF"/>
            </a:solidFill>
          </a:ln>
          <a:effectLst>
            <a:outerShdw blurRad="114300" dist="38100" dir="5400000" algn="ctr" rotWithShape="0">
              <a:srgbClr val="000000">
                <a:alpha val="80000"/>
              </a:srgbClr>
            </a:outerShdw>
          </a:effectLst>
        </p:spPr>
        <p:txBody>
          <a:bodyPr anchor="ctr" anchorCtr="0"/>
          <a:lstStyle>
            <a:lvl1pPr algn="ctr">
              <a:buFontTx/>
              <a:buNone/>
              <a:defRPr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 smtClean="0"/>
              <a:t>Insert photo here</a:t>
            </a:r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229703" y="728972"/>
            <a:ext cx="4349918" cy="1089529"/>
          </a:xfrm>
        </p:spPr>
        <p:txBody>
          <a:bodyPr anchor="t">
            <a:spAutoFit/>
          </a:bodyPr>
          <a:lstStyle>
            <a:lvl1pPr>
              <a:lnSpc>
                <a:spcPct val="90000"/>
              </a:lnSpc>
              <a:defRPr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Rectangle 5"/>
          <p:cNvSpPr>
            <a:spLocks noChangeArrowheads="1"/>
          </p:cNvSpPr>
          <p:nvPr userDrawn="1"/>
        </p:nvSpPr>
        <p:spPr bwMode="ltGray">
          <a:xfrm>
            <a:off x="7762659" y="6584513"/>
            <a:ext cx="812991" cy="1752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82124" tIns="41061" rIns="82124" bIns="41061" anchor="b">
            <a:spAutoFit/>
          </a:bodyPr>
          <a:lstStyle/>
          <a:p>
            <a:pPr algn="r" defTabSz="814388">
              <a:lnSpc>
                <a:spcPct val="100000"/>
              </a:lnSpc>
            </a:pPr>
            <a:r>
              <a:rPr lang="en-US" sz="600" dirty="0">
                <a:solidFill>
                  <a:schemeClr val="bg1"/>
                </a:solidFill>
                <a:latin typeface="+mj-lt"/>
              </a:rPr>
              <a:t>Cisco </a:t>
            </a:r>
            <a:r>
              <a:rPr lang="en-US" sz="600" dirty="0" smtClean="0">
                <a:solidFill>
                  <a:schemeClr val="bg1"/>
                </a:solidFill>
                <a:latin typeface="+mj-lt"/>
              </a:rPr>
              <a:t>Public</a:t>
            </a:r>
            <a:endParaRPr lang="en-US" sz="6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0" name="Rectangle 4"/>
          <p:cNvSpPr>
            <a:spLocks noChangeArrowheads="1"/>
          </p:cNvSpPr>
          <p:nvPr userDrawn="1"/>
        </p:nvSpPr>
        <p:spPr bwMode="ltGray">
          <a:xfrm>
            <a:off x="251373" y="6586246"/>
            <a:ext cx="3420515" cy="1752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82124" tIns="41061" rIns="82124" bIns="41061" anchor="b" anchorCtr="0">
            <a:spAutoFit/>
          </a:bodyPr>
          <a:lstStyle/>
          <a:p>
            <a:pPr algn="l" defTabSz="814388">
              <a:lnSpc>
                <a:spcPct val="100000"/>
              </a:lnSpc>
            </a:pPr>
            <a:r>
              <a:rPr lang="en-US" sz="600" dirty="0" smtClean="0">
                <a:solidFill>
                  <a:srgbClr val="FFFFFF"/>
                </a:solidFill>
                <a:latin typeface="+mj-lt"/>
              </a:rPr>
              <a:t>© 2013 Cisco and/or its affiliates. All rights reserved.</a:t>
            </a:r>
            <a:endParaRPr lang="en-US" sz="6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ltGray">
          <a:xfrm>
            <a:off x="8639981" y="6580408"/>
            <a:ext cx="260429" cy="17525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82124" tIns="41061" rIns="82124" bIns="41061" anchor="b">
            <a:spAutoFit/>
          </a:bodyPr>
          <a:lstStyle/>
          <a:p>
            <a:pPr algn="r" defTabSz="814388">
              <a:lnSpc>
                <a:spcPct val="100000"/>
              </a:lnSpc>
            </a:pPr>
            <a:fld id="{DFCF27A5-1A5B-48D3-A060-2758FFBB1ADD}" type="slidenum">
              <a:rPr lang="en-US" sz="600">
                <a:solidFill>
                  <a:schemeClr val="bg1"/>
                </a:solidFill>
                <a:latin typeface="+mj-lt"/>
              </a:rPr>
              <a:pPr algn="r" defTabSz="814388">
                <a:lnSpc>
                  <a:spcPct val="100000"/>
                </a:lnSpc>
              </a:pPr>
              <a:t>‹#›</a:t>
            </a:fld>
            <a:endParaRPr lang="en-US" sz="6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819890353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Multiple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8" name="Rectangle 47"/>
          <p:cNvSpPr/>
          <p:nvPr/>
        </p:nvSpPr>
        <p:spPr>
          <a:xfrm>
            <a:off x="3668713" y="311149"/>
            <a:ext cx="3268136" cy="2660652"/>
          </a:xfrm>
          <a:prstGeom prst="rect">
            <a:avLst/>
          </a:pr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+mj-lt"/>
            </a:endParaRPr>
          </a:p>
        </p:txBody>
      </p:sp>
      <p:sp>
        <p:nvSpPr>
          <p:cNvPr id="49" name="Picture Placeholder 25"/>
          <p:cNvSpPr>
            <a:spLocks noGrp="1"/>
          </p:cNvSpPr>
          <p:nvPr>
            <p:ph type="pic" sz="quarter" idx="11" hasCustomPrompt="1"/>
          </p:nvPr>
        </p:nvSpPr>
        <p:spPr>
          <a:xfrm>
            <a:off x="3668989" y="311149"/>
            <a:ext cx="3267861" cy="2660652"/>
          </a:xfrm>
          <a:solidFill>
            <a:schemeClr val="bg1">
              <a:alpha val="30000"/>
            </a:schemeClr>
          </a:solidFill>
          <a:ln>
            <a:solidFill>
              <a:srgbClr val="FFFFFF"/>
            </a:solidFill>
          </a:ln>
          <a:effectLst>
            <a:outerShdw blurRad="114300" dist="38100" dir="5400000" algn="ctr" rotWithShape="0">
              <a:srgbClr val="000000">
                <a:alpha val="80000"/>
              </a:srgbClr>
            </a:outerShdw>
          </a:effectLst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lnSpc>
                <a:spcPct val="95000"/>
              </a:lnSpc>
              <a:spcBef>
                <a:spcPts val="1440"/>
              </a:spcBef>
              <a:buClr>
                <a:srgbClr val="92D050"/>
              </a:buClr>
              <a:buSzPct val="90000"/>
              <a:buFont typeface="Arial" pitchFamily="34" charset="0"/>
              <a:buNone/>
              <a:tabLst/>
              <a:defRPr lang="en-US" sz="2000" kern="1200" dirty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</a:lstStyle>
          <a:p>
            <a:r>
              <a:rPr lang="en-US" dirty="0" smtClean="0"/>
              <a:t>Insert photo here</a:t>
            </a:r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334963" y="311149"/>
            <a:ext cx="3258612" cy="2660652"/>
          </a:xfrm>
          <a:prstGeom prst="rect">
            <a:avLst/>
          </a:pr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+mj-lt"/>
            </a:endParaRPr>
          </a:p>
        </p:txBody>
      </p:sp>
      <p:sp>
        <p:nvSpPr>
          <p:cNvPr id="26" name="Picture Placeholder 25"/>
          <p:cNvSpPr>
            <a:spLocks noGrp="1"/>
          </p:cNvSpPr>
          <p:nvPr>
            <p:ph type="pic" sz="quarter" idx="10" hasCustomPrompt="1"/>
          </p:nvPr>
        </p:nvSpPr>
        <p:spPr>
          <a:xfrm>
            <a:off x="320824" y="311149"/>
            <a:ext cx="3272751" cy="2660652"/>
          </a:xfrm>
          <a:solidFill>
            <a:schemeClr val="bg1">
              <a:alpha val="30000"/>
            </a:schemeClr>
          </a:solidFill>
          <a:ln>
            <a:solidFill>
              <a:srgbClr val="FFFFFF"/>
            </a:solidFill>
          </a:ln>
          <a:effectLst>
            <a:outerShdw blurRad="114300" dist="38100" dir="5400000" algn="ctr" rotWithShape="0">
              <a:srgbClr val="000000">
                <a:alpha val="80000"/>
              </a:srgbClr>
            </a:outerShdw>
          </a:effectLst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lnSpc>
                <a:spcPct val="95000"/>
              </a:lnSpc>
              <a:spcBef>
                <a:spcPts val="1440"/>
              </a:spcBef>
              <a:buClr>
                <a:srgbClr val="92D050"/>
              </a:buClr>
              <a:buSzPct val="90000"/>
              <a:buFont typeface="Arial" pitchFamily="34" charset="0"/>
              <a:buNone/>
              <a:tabLst/>
              <a:defRPr lang="en-US" sz="2000" kern="1200" dirty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</a:lstStyle>
          <a:p>
            <a:r>
              <a:rPr lang="en-US" dirty="0" smtClean="0"/>
              <a:t>Insert photo here</a:t>
            </a:r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7011988" y="311149"/>
            <a:ext cx="1806574" cy="1308101"/>
          </a:xfrm>
          <a:prstGeom prst="rect">
            <a:avLst/>
          </a:pr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+mj-lt"/>
            </a:endParaRPr>
          </a:p>
        </p:txBody>
      </p:sp>
      <p:sp>
        <p:nvSpPr>
          <p:cNvPr id="51" name="Picture Placeholder 25"/>
          <p:cNvSpPr>
            <a:spLocks noGrp="1"/>
          </p:cNvSpPr>
          <p:nvPr>
            <p:ph type="pic" sz="quarter" idx="12" hasCustomPrompt="1"/>
          </p:nvPr>
        </p:nvSpPr>
        <p:spPr>
          <a:xfrm>
            <a:off x="7011988" y="311149"/>
            <a:ext cx="1806573" cy="1308101"/>
          </a:xfrm>
          <a:solidFill>
            <a:schemeClr val="bg1">
              <a:alpha val="30000"/>
            </a:schemeClr>
          </a:solidFill>
          <a:ln>
            <a:solidFill>
              <a:srgbClr val="FFFFFF"/>
            </a:solidFill>
          </a:ln>
          <a:effectLst>
            <a:outerShdw blurRad="114300" dist="38100" dir="5400000" algn="ctr" rotWithShape="0">
              <a:srgbClr val="000000">
                <a:alpha val="80000"/>
              </a:srgbClr>
            </a:outerShdw>
          </a:effectLst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lnSpc>
                <a:spcPct val="95000"/>
              </a:lnSpc>
              <a:spcBef>
                <a:spcPts val="1440"/>
              </a:spcBef>
              <a:buClr>
                <a:srgbClr val="92D050"/>
              </a:buClr>
              <a:buSzPct val="90000"/>
              <a:buFont typeface="Arial" pitchFamily="34" charset="0"/>
              <a:buNone/>
              <a:tabLst/>
              <a:defRPr lang="en-US" sz="2000" kern="1200" dirty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</a:lstStyle>
          <a:p>
            <a:r>
              <a:rPr lang="en-US" dirty="0" smtClean="0"/>
              <a:t>Insert photo here</a:t>
            </a:r>
            <a:endParaRPr lang="en-US" dirty="0"/>
          </a:p>
        </p:txBody>
      </p:sp>
      <p:sp>
        <p:nvSpPr>
          <p:cNvPr id="52" name="Rectangle 51"/>
          <p:cNvSpPr/>
          <p:nvPr/>
        </p:nvSpPr>
        <p:spPr>
          <a:xfrm>
            <a:off x="334963" y="3028951"/>
            <a:ext cx="2501965" cy="3458934"/>
          </a:xfrm>
          <a:prstGeom prst="rect">
            <a:avLst/>
          </a:pr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+mj-lt"/>
            </a:endParaRPr>
          </a:p>
        </p:txBody>
      </p:sp>
      <p:sp>
        <p:nvSpPr>
          <p:cNvPr id="53" name="Picture Placeholder 25"/>
          <p:cNvSpPr>
            <a:spLocks noGrp="1"/>
          </p:cNvSpPr>
          <p:nvPr>
            <p:ph type="pic" sz="quarter" idx="13" hasCustomPrompt="1"/>
          </p:nvPr>
        </p:nvSpPr>
        <p:spPr>
          <a:xfrm>
            <a:off x="320824" y="3028951"/>
            <a:ext cx="2516104" cy="3458934"/>
          </a:xfrm>
          <a:solidFill>
            <a:schemeClr val="bg1">
              <a:alpha val="30000"/>
            </a:schemeClr>
          </a:solidFill>
          <a:ln>
            <a:solidFill>
              <a:srgbClr val="FFFFFF"/>
            </a:solidFill>
          </a:ln>
          <a:effectLst>
            <a:outerShdw blurRad="114300" dist="38100" dir="5400000" algn="ctr" rotWithShape="0">
              <a:srgbClr val="000000">
                <a:alpha val="80000"/>
              </a:srgbClr>
            </a:outerShdw>
          </a:effectLst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lnSpc>
                <a:spcPct val="95000"/>
              </a:lnSpc>
              <a:spcBef>
                <a:spcPts val="1440"/>
              </a:spcBef>
              <a:buClr>
                <a:srgbClr val="92D050"/>
              </a:buClr>
              <a:buSzPct val="90000"/>
              <a:buFont typeface="Arial" pitchFamily="34" charset="0"/>
              <a:buNone/>
              <a:tabLst/>
              <a:defRPr lang="en-US" sz="2000" kern="1200" dirty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</a:lstStyle>
          <a:p>
            <a:r>
              <a:rPr lang="en-US" dirty="0" smtClean="0"/>
              <a:t>Insert photo here</a:t>
            </a:r>
            <a:endParaRPr lang="en-US" dirty="0"/>
          </a:p>
        </p:txBody>
      </p:sp>
      <p:sp>
        <p:nvSpPr>
          <p:cNvPr id="54" name="Rectangle 53"/>
          <p:cNvSpPr/>
          <p:nvPr/>
        </p:nvSpPr>
        <p:spPr>
          <a:xfrm>
            <a:off x="2911476" y="3028951"/>
            <a:ext cx="4025374" cy="3458934"/>
          </a:xfrm>
          <a:prstGeom prst="rect">
            <a:avLst/>
          </a:pr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+mj-lt"/>
            </a:endParaRPr>
          </a:p>
        </p:txBody>
      </p:sp>
      <p:sp>
        <p:nvSpPr>
          <p:cNvPr id="55" name="Picture Placeholder 25"/>
          <p:cNvSpPr>
            <a:spLocks noGrp="1"/>
          </p:cNvSpPr>
          <p:nvPr>
            <p:ph type="pic" sz="quarter" idx="14" hasCustomPrompt="1"/>
          </p:nvPr>
        </p:nvSpPr>
        <p:spPr>
          <a:xfrm>
            <a:off x="2908334" y="3028951"/>
            <a:ext cx="4028516" cy="3458934"/>
          </a:xfrm>
          <a:solidFill>
            <a:schemeClr val="bg1">
              <a:alpha val="30000"/>
            </a:schemeClr>
          </a:solidFill>
          <a:ln>
            <a:solidFill>
              <a:srgbClr val="FFFFFF"/>
            </a:solidFill>
          </a:ln>
          <a:effectLst>
            <a:outerShdw blurRad="114300" dist="38100" dir="5400000" algn="ctr" rotWithShape="0">
              <a:srgbClr val="000000">
                <a:alpha val="80000"/>
              </a:srgbClr>
            </a:outerShdw>
          </a:effectLst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lnSpc>
                <a:spcPct val="95000"/>
              </a:lnSpc>
              <a:spcBef>
                <a:spcPts val="1440"/>
              </a:spcBef>
              <a:buClr>
                <a:srgbClr val="92D050"/>
              </a:buClr>
              <a:buSzPct val="90000"/>
              <a:buFont typeface="Arial" pitchFamily="34" charset="0"/>
              <a:buNone/>
              <a:tabLst/>
              <a:defRPr lang="en-US" sz="2000" kern="1200" dirty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</a:lstStyle>
          <a:p>
            <a:r>
              <a:rPr lang="en-US" dirty="0" smtClean="0"/>
              <a:t>Insert photo here</a:t>
            </a:r>
            <a:endParaRPr lang="en-US" dirty="0"/>
          </a:p>
        </p:txBody>
      </p:sp>
      <p:sp>
        <p:nvSpPr>
          <p:cNvPr id="56" name="Rectangle 55"/>
          <p:cNvSpPr/>
          <p:nvPr/>
        </p:nvSpPr>
        <p:spPr>
          <a:xfrm>
            <a:off x="7011988" y="1683657"/>
            <a:ext cx="1806574" cy="3442153"/>
          </a:xfrm>
          <a:prstGeom prst="rect">
            <a:avLst/>
          </a:pr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+mj-lt"/>
            </a:endParaRPr>
          </a:p>
        </p:txBody>
      </p:sp>
      <p:sp>
        <p:nvSpPr>
          <p:cNvPr id="57" name="Picture Placeholder 25"/>
          <p:cNvSpPr>
            <a:spLocks noGrp="1"/>
          </p:cNvSpPr>
          <p:nvPr>
            <p:ph type="pic" sz="quarter" idx="15" hasCustomPrompt="1"/>
          </p:nvPr>
        </p:nvSpPr>
        <p:spPr>
          <a:xfrm>
            <a:off x="7011988" y="1676400"/>
            <a:ext cx="1806573" cy="3449410"/>
          </a:xfrm>
          <a:solidFill>
            <a:schemeClr val="bg1">
              <a:alpha val="30000"/>
            </a:schemeClr>
          </a:solidFill>
          <a:ln>
            <a:solidFill>
              <a:srgbClr val="FFFFFF"/>
            </a:solidFill>
          </a:ln>
          <a:effectLst>
            <a:outerShdw blurRad="114300" dist="38100" dir="5400000" algn="ctr" rotWithShape="0">
              <a:srgbClr val="000000">
                <a:alpha val="80000"/>
              </a:srgbClr>
            </a:outerShdw>
          </a:effectLst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lnSpc>
                <a:spcPct val="95000"/>
              </a:lnSpc>
              <a:spcBef>
                <a:spcPts val="1440"/>
              </a:spcBef>
              <a:buClr>
                <a:srgbClr val="92D050"/>
              </a:buClr>
              <a:buSzPct val="90000"/>
              <a:buFont typeface="Arial" pitchFamily="34" charset="0"/>
              <a:buNone/>
              <a:tabLst/>
              <a:defRPr lang="en-US" sz="2000" kern="1200" dirty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</a:lstStyle>
          <a:p>
            <a:r>
              <a:rPr lang="en-US" dirty="0" smtClean="0"/>
              <a:t>Insert photo here</a:t>
            </a:r>
            <a:endParaRPr lang="en-US" dirty="0"/>
          </a:p>
        </p:txBody>
      </p:sp>
      <p:sp>
        <p:nvSpPr>
          <p:cNvPr id="58" name="Rectangle 57"/>
          <p:cNvSpPr/>
          <p:nvPr/>
        </p:nvSpPr>
        <p:spPr>
          <a:xfrm>
            <a:off x="7011988" y="5182960"/>
            <a:ext cx="1806574" cy="1304925"/>
          </a:xfrm>
          <a:prstGeom prst="rect">
            <a:avLst/>
          </a:pr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+mj-lt"/>
            </a:endParaRPr>
          </a:p>
        </p:txBody>
      </p:sp>
      <p:sp>
        <p:nvSpPr>
          <p:cNvPr id="59" name="Picture Placeholder 25"/>
          <p:cNvSpPr>
            <a:spLocks noGrp="1"/>
          </p:cNvSpPr>
          <p:nvPr>
            <p:ph type="pic" sz="quarter" idx="16" hasCustomPrompt="1"/>
          </p:nvPr>
        </p:nvSpPr>
        <p:spPr>
          <a:xfrm>
            <a:off x="7011988" y="5182960"/>
            <a:ext cx="1806573" cy="1304925"/>
          </a:xfrm>
          <a:solidFill>
            <a:schemeClr val="bg1">
              <a:alpha val="30000"/>
            </a:schemeClr>
          </a:solidFill>
          <a:ln>
            <a:solidFill>
              <a:srgbClr val="FFFFFF"/>
            </a:solidFill>
          </a:ln>
          <a:effectLst>
            <a:outerShdw blurRad="114300" dist="38100" dir="5400000" algn="ctr" rotWithShape="0">
              <a:srgbClr val="000000">
                <a:alpha val="80000"/>
              </a:srgbClr>
            </a:outerShdw>
          </a:effectLst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lnSpc>
                <a:spcPct val="95000"/>
              </a:lnSpc>
              <a:spcBef>
                <a:spcPts val="1440"/>
              </a:spcBef>
              <a:buClr>
                <a:srgbClr val="92D050"/>
              </a:buClr>
              <a:buSzPct val="90000"/>
              <a:buFont typeface="Arial" pitchFamily="34" charset="0"/>
              <a:buNone/>
              <a:tabLst/>
              <a:defRPr lang="en-US" sz="2000" kern="1200" dirty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</a:lstStyle>
          <a:p>
            <a:r>
              <a:rPr lang="en-US" dirty="0" smtClean="0"/>
              <a:t>Insert photo here</a:t>
            </a:r>
            <a:endParaRPr lang="en-US" dirty="0"/>
          </a:p>
        </p:txBody>
      </p:sp>
      <p:sp>
        <p:nvSpPr>
          <p:cNvPr id="18" name="Rectangle 5"/>
          <p:cNvSpPr>
            <a:spLocks noChangeArrowheads="1"/>
          </p:cNvSpPr>
          <p:nvPr userDrawn="1"/>
        </p:nvSpPr>
        <p:spPr bwMode="ltGray">
          <a:xfrm>
            <a:off x="7762659" y="6584513"/>
            <a:ext cx="812991" cy="1752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82124" tIns="41061" rIns="82124" bIns="41061" anchor="b">
            <a:spAutoFit/>
          </a:bodyPr>
          <a:lstStyle/>
          <a:p>
            <a:pPr algn="r" defTabSz="814388">
              <a:lnSpc>
                <a:spcPct val="100000"/>
              </a:lnSpc>
            </a:pPr>
            <a:r>
              <a:rPr lang="en-US" sz="600" dirty="0">
                <a:solidFill>
                  <a:schemeClr val="bg1"/>
                </a:solidFill>
                <a:latin typeface="+mj-lt"/>
              </a:rPr>
              <a:t>Cisco </a:t>
            </a:r>
            <a:r>
              <a:rPr lang="en-US" sz="600" dirty="0" smtClean="0">
                <a:solidFill>
                  <a:schemeClr val="bg1"/>
                </a:solidFill>
                <a:latin typeface="+mj-lt"/>
              </a:rPr>
              <a:t>Public</a:t>
            </a:r>
            <a:endParaRPr lang="en-US" sz="6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0" name="Rectangle 4"/>
          <p:cNvSpPr>
            <a:spLocks noChangeArrowheads="1"/>
          </p:cNvSpPr>
          <p:nvPr userDrawn="1"/>
        </p:nvSpPr>
        <p:spPr bwMode="ltGray">
          <a:xfrm>
            <a:off x="251373" y="6586246"/>
            <a:ext cx="3420515" cy="1752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82124" tIns="41061" rIns="82124" bIns="41061" anchor="b" anchorCtr="0">
            <a:spAutoFit/>
          </a:bodyPr>
          <a:lstStyle/>
          <a:p>
            <a:pPr algn="l" defTabSz="814388">
              <a:lnSpc>
                <a:spcPct val="100000"/>
              </a:lnSpc>
            </a:pPr>
            <a:r>
              <a:rPr lang="en-US" sz="600" dirty="0" smtClean="0">
                <a:solidFill>
                  <a:srgbClr val="FFFFFF"/>
                </a:solidFill>
                <a:latin typeface="+mj-lt"/>
              </a:rPr>
              <a:t>© 2013 Cisco and/or its affiliates. All rights reserved.</a:t>
            </a:r>
            <a:endParaRPr lang="en-US" sz="6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21" name="Rectangle 7"/>
          <p:cNvSpPr>
            <a:spLocks noChangeArrowheads="1"/>
          </p:cNvSpPr>
          <p:nvPr userDrawn="1"/>
        </p:nvSpPr>
        <p:spPr bwMode="ltGray">
          <a:xfrm>
            <a:off x="8639981" y="6580408"/>
            <a:ext cx="260429" cy="17525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82124" tIns="41061" rIns="82124" bIns="41061" anchor="b">
            <a:spAutoFit/>
          </a:bodyPr>
          <a:lstStyle/>
          <a:p>
            <a:pPr algn="r" defTabSz="814388">
              <a:lnSpc>
                <a:spcPct val="100000"/>
              </a:lnSpc>
            </a:pPr>
            <a:fld id="{DFCF27A5-1A5B-48D3-A060-2758FFBB1ADD}" type="slidenum">
              <a:rPr lang="en-US" sz="600">
                <a:solidFill>
                  <a:schemeClr val="bg1"/>
                </a:solidFill>
                <a:latin typeface="+mj-lt"/>
              </a:rPr>
              <a:pPr algn="r" defTabSz="814388">
                <a:lnSpc>
                  <a:spcPct val="100000"/>
                </a:lnSpc>
              </a:pPr>
              <a:t>‹#›</a:t>
            </a:fld>
            <a:endParaRPr lang="en-US" sz="6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011747886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Large photo with bottom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38328" y="310896"/>
            <a:ext cx="8476488" cy="6075390"/>
          </a:xfrm>
          <a:prstGeom prst="rect">
            <a:avLst/>
          </a:prstGeom>
          <a:solidFill>
            <a:schemeClr val="bg1">
              <a:lumMod val="9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+mn-lt"/>
            </a:endParaRP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 hasCustomPrompt="1"/>
          </p:nvPr>
        </p:nvSpPr>
        <p:spPr>
          <a:xfrm>
            <a:off x="333375" y="339924"/>
            <a:ext cx="8474869" cy="6054185"/>
          </a:xfrm>
          <a:ln>
            <a:solidFill>
              <a:srgbClr val="FFFFFF"/>
            </a:solidFill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lnSpc>
                <a:spcPct val="95000"/>
              </a:lnSpc>
              <a:spcBef>
                <a:spcPts val="1440"/>
              </a:spcBef>
              <a:buClr>
                <a:srgbClr val="92D050"/>
              </a:buClr>
              <a:buSzPct val="90000"/>
              <a:buFont typeface="Arial" pitchFamily="34" charset="0"/>
              <a:buNone/>
              <a:tabLst/>
              <a:defRPr lang="en-US" sz="2000" kern="1200" baseline="0" dirty="0">
                <a:solidFill>
                  <a:srgbClr val="546568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Photo placeholder</a:t>
            </a:r>
            <a:endParaRPr lang="en-US" dirty="0"/>
          </a:p>
        </p:txBody>
      </p:sp>
      <p:sp>
        <p:nvSpPr>
          <p:cNvPr id="11" name="Rectangle 5"/>
          <p:cNvSpPr>
            <a:spLocks noChangeArrowheads="1"/>
          </p:cNvSpPr>
          <p:nvPr userDrawn="1"/>
        </p:nvSpPr>
        <p:spPr bwMode="ltGray">
          <a:xfrm>
            <a:off x="7983399" y="6584512"/>
            <a:ext cx="592251" cy="1752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2124" tIns="41061" rIns="82124" bIns="41061" anchor="b">
            <a:spAutoFit/>
          </a:bodyPr>
          <a:lstStyle/>
          <a:p>
            <a:pPr marL="0" algn="r" defTabSz="814388" rtl="0" eaLnBrk="1" latinLnBrk="0" hangingPunct="1">
              <a:lnSpc>
                <a:spcPct val="100000"/>
              </a:lnSpc>
            </a:pPr>
            <a:r>
              <a:rPr lang="en-US" sz="600" kern="1200" dirty="0">
                <a:solidFill>
                  <a:srgbClr val="808080"/>
                </a:solidFill>
                <a:latin typeface="+mj-lt"/>
                <a:ea typeface="+mn-ea"/>
                <a:cs typeface="+mn-cs"/>
              </a:rPr>
              <a:t>Cisco </a:t>
            </a:r>
            <a:r>
              <a:rPr lang="en-US" sz="600" kern="1200" dirty="0" smtClean="0">
                <a:solidFill>
                  <a:srgbClr val="808080"/>
                </a:solidFill>
                <a:latin typeface="+mj-lt"/>
                <a:ea typeface="+mn-ea"/>
                <a:cs typeface="+mn-cs"/>
              </a:rPr>
              <a:t>Public</a:t>
            </a:r>
            <a:endParaRPr lang="en-US" sz="600" kern="1200" dirty="0">
              <a:solidFill>
                <a:srgbClr val="808080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8" name="Rectangle 4"/>
          <p:cNvSpPr>
            <a:spLocks noChangeArrowheads="1"/>
          </p:cNvSpPr>
          <p:nvPr userDrawn="1"/>
        </p:nvSpPr>
        <p:spPr bwMode="ltGray">
          <a:xfrm>
            <a:off x="251373" y="6586246"/>
            <a:ext cx="3420515" cy="1752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82124" tIns="41061" rIns="82124" bIns="41061" anchor="b" anchorCtr="0">
            <a:spAutoFit/>
          </a:bodyPr>
          <a:lstStyle/>
          <a:p>
            <a:pPr algn="l" defTabSz="814388">
              <a:lnSpc>
                <a:spcPct val="100000"/>
              </a:lnSpc>
            </a:pPr>
            <a:r>
              <a:rPr lang="en-US" sz="600" dirty="0" smtClean="0">
                <a:solidFill>
                  <a:srgbClr val="808080"/>
                </a:solidFill>
                <a:latin typeface="+mj-lt"/>
              </a:rPr>
              <a:t>© 2013 Cisco and/or its affiliates. All rights reserved.</a:t>
            </a:r>
            <a:endParaRPr lang="en-US" sz="600" dirty="0">
              <a:solidFill>
                <a:srgbClr val="808080"/>
              </a:solidFill>
              <a:latin typeface="+mj-lt"/>
            </a:endParaRPr>
          </a:p>
        </p:txBody>
      </p:sp>
      <p:sp>
        <p:nvSpPr>
          <p:cNvPr id="10" name="Rectangle 7"/>
          <p:cNvSpPr>
            <a:spLocks noChangeArrowheads="1"/>
          </p:cNvSpPr>
          <p:nvPr userDrawn="1"/>
        </p:nvSpPr>
        <p:spPr bwMode="ltGray">
          <a:xfrm>
            <a:off x="8639981" y="6580408"/>
            <a:ext cx="260429" cy="17525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82124" tIns="41061" rIns="82124" bIns="41061" anchor="b">
            <a:spAutoFit/>
          </a:bodyPr>
          <a:lstStyle/>
          <a:p>
            <a:pPr algn="r" defTabSz="814388">
              <a:lnSpc>
                <a:spcPct val="100000"/>
              </a:lnSpc>
            </a:pPr>
            <a:fld id="{DFCF27A5-1A5B-48D3-A060-2758FFBB1ADD}" type="slidenum">
              <a:rPr lang="en-US" sz="600">
                <a:solidFill>
                  <a:srgbClr val="808080"/>
                </a:solidFill>
                <a:latin typeface="+mj-lt"/>
              </a:rPr>
              <a:pPr algn="r" defTabSz="814388">
                <a:lnSpc>
                  <a:spcPct val="100000"/>
                </a:lnSpc>
              </a:pPr>
              <a:t>‹#›</a:t>
            </a:fld>
            <a:endParaRPr lang="en-US" sz="600" dirty="0">
              <a:solidFill>
                <a:srgbClr val="808080"/>
              </a:solidFill>
              <a:latin typeface="+mj-lt"/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33375" y="6380780"/>
            <a:ext cx="8477250" cy="16047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777638106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Full bleed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0" hasCustomPrompt="1"/>
          </p:nvPr>
        </p:nvSpPr>
        <p:spPr>
          <a:xfrm>
            <a:off x="-91440" y="-91440"/>
            <a:ext cx="9326880" cy="7040880"/>
          </a:xfrm>
        </p:spPr>
        <p:txBody>
          <a:bodyPr anchor="ctr" anchorCtr="1">
            <a:noAutofit/>
          </a:bodyPr>
          <a:lstStyle>
            <a:lvl1pPr algn="ctr">
              <a:buNone/>
              <a:defRPr>
                <a:latin typeface="+mj-lt"/>
              </a:defRPr>
            </a:lvl1pPr>
          </a:lstStyle>
          <a:p>
            <a:r>
              <a:rPr lang="en-US" dirty="0" smtClean="0"/>
              <a:t>Full bleed image placeholder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1692010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tandard vide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1" name="Media Placeholder 20"/>
          <p:cNvSpPr>
            <a:spLocks noGrp="1"/>
          </p:cNvSpPr>
          <p:nvPr>
            <p:ph type="media" sz="quarter" idx="10" hasCustomPrompt="1"/>
          </p:nvPr>
        </p:nvSpPr>
        <p:spPr>
          <a:xfrm>
            <a:off x="2642616" y="777240"/>
            <a:ext cx="5897880" cy="4425696"/>
          </a:xfrm>
          <a:solidFill>
            <a:srgbClr val="000000"/>
          </a:solidFill>
          <a:ln>
            <a:noFill/>
          </a:ln>
          <a:effectLst>
            <a:innerShdw blurRad="419100">
              <a:prstClr val="black">
                <a:alpha val="47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5000"/>
              </a:lnSpc>
              <a:spcBef>
                <a:spcPts val="1440"/>
              </a:spcBef>
              <a:buClr>
                <a:srgbClr val="92D050"/>
              </a:buClr>
              <a:buSzPct val="90000"/>
              <a:buFont typeface="Arial" pitchFamily="34" charset="0"/>
              <a:buNone/>
              <a:tabLst/>
              <a:defRPr lang="en-US" sz="1800" kern="1200">
                <a:solidFill>
                  <a:schemeClr val="lt1"/>
                </a:solidFill>
                <a:latin typeface="+mj-lt"/>
                <a:ea typeface="+mn-ea"/>
                <a:cs typeface="+mn-cs"/>
              </a:defRPr>
            </a:lvl1pPr>
          </a:lstStyle>
          <a:p>
            <a:r>
              <a:rPr lang="en-US" dirty="0" smtClean="0"/>
              <a:t>Click icon to add video</a:t>
            </a:r>
            <a:endParaRPr lang="en-US" dirty="0"/>
          </a:p>
        </p:txBody>
      </p:sp>
      <p:pic>
        <p:nvPicPr>
          <p:cNvPr id="23" name="Picture 2"/>
          <p:cNvPicPr>
            <a:picLocks noChangeAspect="1" noChangeArrowheads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6148" y="6042098"/>
            <a:ext cx="2889136" cy="4803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68297419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Blank_gradien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587" y="-1587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5609753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2485514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36383" y="4464066"/>
            <a:ext cx="8110728" cy="384175"/>
          </a:xfr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>
            <a:normAutofit/>
          </a:bodyPr>
          <a:lstStyle>
            <a:lvl1pPr marL="0" indent="0" algn="l">
              <a:buNone/>
              <a:defRPr lang="en-US" sz="2000" kern="1200" dirty="0">
                <a:solidFill>
                  <a:srgbClr val="493B93"/>
                </a:solidFill>
                <a:latin typeface="+mj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lnSpc>
                <a:spcPct val="95000"/>
              </a:lnSpc>
              <a:spcBef>
                <a:spcPts val="1440"/>
              </a:spcBef>
              <a:buClr>
                <a:srgbClr val="92D050"/>
              </a:buClr>
              <a:buSzPct val="90000"/>
              <a:buFont typeface="Arial" pitchFamily="34" charset="0"/>
              <a:buNone/>
              <a:tabLst/>
            </a:pPr>
            <a:r>
              <a:rPr lang="en-US" dirty="0" smtClean="0"/>
              <a:t>Presenter Name</a:t>
            </a:r>
            <a:endParaRPr lang="en-US" dirty="0"/>
          </a:p>
        </p:txBody>
      </p:sp>
      <p:sp>
        <p:nvSpPr>
          <p:cNvPr id="50" name="Title 1"/>
          <p:cNvSpPr>
            <a:spLocks noGrp="1"/>
          </p:cNvSpPr>
          <p:nvPr>
            <p:ph type="ctrTitle" hasCustomPrompt="1"/>
          </p:nvPr>
        </p:nvSpPr>
        <p:spPr>
          <a:xfrm>
            <a:off x="221393" y="1248229"/>
            <a:ext cx="8112125" cy="2907239"/>
          </a:xfrm>
        </p:spPr>
        <p:txBody>
          <a:bodyPr/>
          <a:lstStyle>
            <a:lvl1pPr marL="0" indent="0" algn="l" defTabSz="914400" rtl="0" eaLnBrk="1" latinLnBrk="0" hangingPunct="1">
              <a:lnSpc>
                <a:spcPct val="85000"/>
              </a:lnSpc>
              <a:spcBef>
                <a:spcPct val="0"/>
              </a:spcBef>
              <a:buClr>
                <a:schemeClr val="tx1"/>
              </a:buClr>
              <a:buFont typeface="Ciscolight" pitchFamily="2" charset="0"/>
              <a:buNone/>
              <a:defRPr lang="en-US" sz="6000" b="0" kern="1200" spc="0" dirty="0">
                <a:gradFill flip="none" rotWithShape="1">
                  <a:gsLst>
                    <a:gs pos="16000">
                      <a:srgbClr val="6B308D">
                        <a:lumMod val="80000"/>
                        <a:lumOff val="20000"/>
                      </a:srgbClr>
                    </a:gs>
                    <a:gs pos="100000">
                      <a:srgbClr val="28A7DF"/>
                    </a:gs>
                  </a:gsLst>
                  <a:lin ang="1800000" scaled="0"/>
                  <a:tileRect/>
                </a:gradFill>
                <a:latin typeface="+mj-lt"/>
                <a:ea typeface="+mj-ea"/>
                <a:cs typeface="Arial" pitchFamily="34" charset="0"/>
              </a:defRPr>
            </a:lvl1pPr>
          </a:lstStyle>
          <a:p>
            <a:r>
              <a:rPr lang="en-US" dirty="0" smtClean="0"/>
              <a:t>Presentation </a:t>
            </a:r>
            <a:br>
              <a:rPr lang="en-US" dirty="0" smtClean="0"/>
            </a:br>
            <a:r>
              <a:rPr lang="en-US" dirty="0" smtClean="0"/>
              <a:t>Title Goes Here</a:t>
            </a:r>
            <a:endParaRPr lang="en-US" dirty="0"/>
          </a:p>
        </p:txBody>
      </p:sp>
      <p:pic>
        <p:nvPicPr>
          <p:cNvPr id="51" name="Picture 4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03053" y="325971"/>
            <a:ext cx="2920207" cy="4855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236382" y="4862154"/>
            <a:ext cx="8110728" cy="355482"/>
          </a:xfrm>
        </p:spPr>
        <p:txBody>
          <a:bodyPr wrap="square">
            <a:spAutoFit/>
          </a:bodyPr>
          <a:lstStyle>
            <a:lvl1pPr marL="0" indent="0">
              <a:buFontTx/>
              <a:buNone/>
              <a:defRPr sz="1800">
                <a:solidFill>
                  <a:srgbClr val="493B93"/>
                </a:solidFill>
              </a:defRPr>
            </a:lvl1pPr>
          </a:lstStyle>
          <a:p>
            <a:pPr lvl="0"/>
            <a:r>
              <a:rPr lang="en-US" dirty="0" smtClean="0"/>
              <a:t>Speaker Title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236381" y="5231003"/>
            <a:ext cx="8110728" cy="297004"/>
          </a:xfrm>
        </p:spPr>
        <p:txBody>
          <a:bodyPr wrap="square">
            <a:spAutoFit/>
          </a:bodyPr>
          <a:lstStyle>
            <a:lvl1pPr marL="0" indent="0">
              <a:buFontTx/>
              <a:buNone/>
              <a:defRPr sz="1400">
                <a:solidFill>
                  <a:srgbClr val="493B93"/>
                </a:solidFill>
              </a:defRPr>
            </a:lvl1pPr>
          </a:lstStyle>
          <a:p>
            <a:pPr lvl="0"/>
            <a:r>
              <a:rPr lang="en-US" dirty="0" smtClean="0"/>
              <a:t>Date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8034960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ChangeArrowheads="1"/>
          </p:cNvSpPr>
          <p:nvPr userDrawn="1"/>
        </p:nvSpPr>
        <p:spPr bwMode="ltGray">
          <a:xfrm>
            <a:off x="7983399" y="6584512"/>
            <a:ext cx="592251" cy="1752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2124" tIns="41061" rIns="82124" bIns="41061" anchor="b">
            <a:spAutoFit/>
          </a:bodyPr>
          <a:lstStyle/>
          <a:p>
            <a:pPr marL="0" algn="r" defTabSz="814388" rtl="0" eaLnBrk="1" latinLnBrk="0" hangingPunct="1">
              <a:lnSpc>
                <a:spcPct val="100000"/>
              </a:lnSpc>
            </a:pPr>
            <a:r>
              <a:rPr lang="en-US" sz="600" kern="1200" dirty="0">
                <a:solidFill>
                  <a:srgbClr val="808080"/>
                </a:solidFill>
                <a:latin typeface="+mj-lt"/>
                <a:ea typeface="+mn-ea"/>
                <a:cs typeface="+mn-cs"/>
              </a:rPr>
              <a:t>Cisco </a:t>
            </a:r>
            <a:r>
              <a:rPr lang="en-US" sz="600" kern="1200" dirty="0" smtClean="0">
                <a:solidFill>
                  <a:srgbClr val="808080"/>
                </a:solidFill>
                <a:latin typeface="+mj-lt"/>
                <a:ea typeface="+mn-ea"/>
                <a:cs typeface="+mn-cs"/>
              </a:rPr>
              <a:t>Public</a:t>
            </a:r>
            <a:endParaRPr lang="en-US" sz="600" kern="1200" dirty="0">
              <a:solidFill>
                <a:srgbClr val="808080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5" name="Rectangle 4"/>
          <p:cNvSpPr>
            <a:spLocks noChangeArrowheads="1"/>
          </p:cNvSpPr>
          <p:nvPr userDrawn="1"/>
        </p:nvSpPr>
        <p:spPr bwMode="ltGray">
          <a:xfrm>
            <a:off x="251373" y="6586246"/>
            <a:ext cx="3420515" cy="1752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82124" tIns="41061" rIns="82124" bIns="41061" anchor="b" anchorCtr="0">
            <a:spAutoFit/>
          </a:bodyPr>
          <a:lstStyle/>
          <a:p>
            <a:pPr algn="l" defTabSz="814388">
              <a:lnSpc>
                <a:spcPct val="100000"/>
              </a:lnSpc>
            </a:pPr>
            <a:r>
              <a:rPr lang="en-US" sz="600" dirty="0" smtClean="0">
                <a:solidFill>
                  <a:srgbClr val="808080"/>
                </a:solidFill>
                <a:latin typeface="+mj-lt"/>
              </a:rPr>
              <a:t>© 2013 Cisco and/or its affiliates. All rights reserved.</a:t>
            </a:r>
            <a:endParaRPr lang="en-US" sz="600" dirty="0">
              <a:solidFill>
                <a:srgbClr val="808080"/>
              </a:solidFill>
              <a:latin typeface="+mj-lt"/>
            </a:endParaRPr>
          </a:p>
        </p:txBody>
      </p:sp>
      <p:sp>
        <p:nvSpPr>
          <p:cNvPr id="6" name="Rectangle 7"/>
          <p:cNvSpPr>
            <a:spLocks noChangeArrowheads="1"/>
          </p:cNvSpPr>
          <p:nvPr userDrawn="1"/>
        </p:nvSpPr>
        <p:spPr bwMode="ltGray">
          <a:xfrm>
            <a:off x="8639981" y="6580408"/>
            <a:ext cx="260429" cy="17525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82124" tIns="41061" rIns="82124" bIns="41061" anchor="b">
            <a:spAutoFit/>
          </a:bodyPr>
          <a:lstStyle/>
          <a:p>
            <a:pPr algn="r" defTabSz="814388">
              <a:lnSpc>
                <a:spcPct val="100000"/>
              </a:lnSpc>
            </a:pPr>
            <a:fld id="{DFCF27A5-1A5B-48D3-A060-2758FFBB1ADD}" type="slidenum">
              <a:rPr lang="en-US" sz="600">
                <a:solidFill>
                  <a:srgbClr val="808080"/>
                </a:solidFill>
                <a:latin typeface="+mj-lt"/>
              </a:rPr>
              <a:pPr algn="r" defTabSz="814388">
                <a:lnSpc>
                  <a:spcPct val="100000"/>
                </a:lnSpc>
              </a:pPr>
              <a:t>‹#›</a:t>
            </a:fld>
            <a:endParaRPr lang="en-US" sz="600" dirty="0">
              <a:solidFill>
                <a:srgbClr val="80808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90472759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losing Slide_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587" y="-1587"/>
            <a:ext cx="9144000" cy="6858000"/>
          </a:xfrm>
          <a:prstGeom prst="rect">
            <a:avLst/>
          </a:prstGeom>
        </p:spPr>
      </p:pic>
      <p:sp>
        <p:nvSpPr>
          <p:cNvPr id="20" name="Rectangle 19"/>
          <p:cNvSpPr>
            <a:spLocks noChangeArrowheads="1"/>
          </p:cNvSpPr>
          <p:nvPr/>
        </p:nvSpPr>
        <p:spPr bwMode="black">
          <a:xfrm>
            <a:off x="4373702" y="5844550"/>
            <a:ext cx="41443" cy="157016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>
              <a:solidFill>
                <a:srgbClr val="0096D6"/>
              </a:solidFill>
              <a:latin typeface="+mj-lt"/>
            </a:endParaRPr>
          </a:p>
        </p:txBody>
      </p:sp>
      <p:sp>
        <p:nvSpPr>
          <p:cNvPr id="21" name="Freeform 20"/>
          <p:cNvSpPr>
            <a:spLocks/>
          </p:cNvSpPr>
          <p:nvPr/>
        </p:nvSpPr>
        <p:spPr bwMode="black">
          <a:xfrm>
            <a:off x="4615130" y="5840202"/>
            <a:ext cx="119991" cy="165712"/>
          </a:xfrm>
          <a:custGeom>
            <a:avLst/>
            <a:gdLst/>
            <a:ahLst/>
            <a:cxnLst>
              <a:cxn ang="0">
                <a:pos x="58" y="24"/>
              </a:cxn>
              <a:cxn ang="0">
                <a:pos x="42" y="20"/>
              </a:cxn>
              <a:cxn ang="0">
                <a:pos x="21" y="40"/>
              </a:cxn>
              <a:cxn ang="0">
                <a:pos x="42" y="60"/>
              </a:cxn>
              <a:cxn ang="0">
                <a:pos x="58" y="56"/>
              </a:cxn>
              <a:cxn ang="0">
                <a:pos x="58" y="77"/>
              </a:cxn>
              <a:cxn ang="0">
                <a:pos x="41" y="80"/>
              </a:cxn>
              <a:cxn ang="0">
                <a:pos x="0" y="40"/>
              </a:cxn>
              <a:cxn ang="0">
                <a:pos x="41" y="0"/>
              </a:cxn>
              <a:cxn ang="0">
                <a:pos x="58" y="3"/>
              </a:cxn>
              <a:cxn ang="0">
                <a:pos x="58" y="24"/>
              </a:cxn>
            </a:cxnLst>
            <a:rect l="0" t="0" r="r" b="b"/>
            <a:pathLst>
              <a:path w="58" h="80">
                <a:moveTo>
                  <a:pt x="58" y="24"/>
                </a:moveTo>
                <a:cubicBezTo>
                  <a:pt x="58" y="23"/>
                  <a:pt x="51" y="20"/>
                  <a:pt x="42" y="20"/>
                </a:cubicBezTo>
                <a:cubicBezTo>
                  <a:pt x="30" y="20"/>
                  <a:pt x="21" y="28"/>
                  <a:pt x="21" y="40"/>
                </a:cubicBezTo>
                <a:cubicBezTo>
                  <a:pt x="21" y="51"/>
                  <a:pt x="29" y="60"/>
                  <a:pt x="42" y="60"/>
                </a:cubicBezTo>
                <a:cubicBezTo>
                  <a:pt x="51" y="60"/>
                  <a:pt x="57" y="57"/>
                  <a:pt x="58" y="56"/>
                </a:cubicBezTo>
                <a:cubicBezTo>
                  <a:pt x="58" y="77"/>
                  <a:pt x="58" y="77"/>
                  <a:pt x="58" y="77"/>
                </a:cubicBezTo>
                <a:cubicBezTo>
                  <a:pt x="56" y="78"/>
                  <a:pt x="49" y="80"/>
                  <a:pt x="41" y="80"/>
                </a:cubicBezTo>
                <a:cubicBezTo>
                  <a:pt x="19" y="80"/>
                  <a:pt x="0" y="65"/>
                  <a:pt x="0" y="40"/>
                </a:cubicBezTo>
                <a:cubicBezTo>
                  <a:pt x="0" y="17"/>
                  <a:pt x="17" y="0"/>
                  <a:pt x="41" y="0"/>
                </a:cubicBezTo>
                <a:cubicBezTo>
                  <a:pt x="50" y="0"/>
                  <a:pt x="56" y="3"/>
                  <a:pt x="58" y="3"/>
                </a:cubicBezTo>
                <a:lnTo>
                  <a:pt x="58" y="24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96D6"/>
              </a:solidFill>
              <a:latin typeface="+mj-lt"/>
            </a:endParaRPr>
          </a:p>
        </p:txBody>
      </p:sp>
      <p:sp>
        <p:nvSpPr>
          <p:cNvPr id="22" name="Freeform 21"/>
          <p:cNvSpPr>
            <a:spLocks/>
          </p:cNvSpPr>
          <p:nvPr/>
        </p:nvSpPr>
        <p:spPr bwMode="black">
          <a:xfrm>
            <a:off x="4200221" y="5840202"/>
            <a:ext cx="119991" cy="165712"/>
          </a:xfrm>
          <a:custGeom>
            <a:avLst/>
            <a:gdLst/>
            <a:ahLst/>
            <a:cxnLst>
              <a:cxn ang="0">
                <a:pos x="58" y="24"/>
              </a:cxn>
              <a:cxn ang="0">
                <a:pos x="42" y="20"/>
              </a:cxn>
              <a:cxn ang="0">
                <a:pos x="21" y="40"/>
              </a:cxn>
              <a:cxn ang="0">
                <a:pos x="42" y="60"/>
              </a:cxn>
              <a:cxn ang="0">
                <a:pos x="58" y="56"/>
              </a:cxn>
              <a:cxn ang="0">
                <a:pos x="58" y="77"/>
              </a:cxn>
              <a:cxn ang="0">
                <a:pos x="40" y="80"/>
              </a:cxn>
              <a:cxn ang="0">
                <a:pos x="0" y="40"/>
              </a:cxn>
              <a:cxn ang="0">
                <a:pos x="40" y="0"/>
              </a:cxn>
              <a:cxn ang="0">
                <a:pos x="58" y="3"/>
              </a:cxn>
              <a:cxn ang="0">
                <a:pos x="58" y="24"/>
              </a:cxn>
            </a:cxnLst>
            <a:rect l="0" t="0" r="r" b="b"/>
            <a:pathLst>
              <a:path w="58" h="80">
                <a:moveTo>
                  <a:pt x="58" y="24"/>
                </a:moveTo>
                <a:cubicBezTo>
                  <a:pt x="57" y="23"/>
                  <a:pt x="51" y="20"/>
                  <a:pt x="42" y="20"/>
                </a:cubicBezTo>
                <a:cubicBezTo>
                  <a:pt x="29" y="20"/>
                  <a:pt x="21" y="28"/>
                  <a:pt x="21" y="40"/>
                </a:cubicBezTo>
                <a:cubicBezTo>
                  <a:pt x="21" y="51"/>
                  <a:pt x="29" y="60"/>
                  <a:pt x="42" y="60"/>
                </a:cubicBezTo>
                <a:cubicBezTo>
                  <a:pt x="51" y="60"/>
                  <a:pt x="57" y="57"/>
                  <a:pt x="58" y="56"/>
                </a:cubicBezTo>
                <a:cubicBezTo>
                  <a:pt x="58" y="77"/>
                  <a:pt x="58" y="77"/>
                  <a:pt x="58" y="77"/>
                </a:cubicBezTo>
                <a:cubicBezTo>
                  <a:pt x="56" y="78"/>
                  <a:pt x="49" y="80"/>
                  <a:pt x="40" y="80"/>
                </a:cubicBezTo>
                <a:cubicBezTo>
                  <a:pt x="19" y="80"/>
                  <a:pt x="0" y="65"/>
                  <a:pt x="0" y="40"/>
                </a:cubicBezTo>
                <a:cubicBezTo>
                  <a:pt x="0" y="17"/>
                  <a:pt x="17" y="0"/>
                  <a:pt x="40" y="0"/>
                </a:cubicBezTo>
                <a:cubicBezTo>
                  <a:pt x="49" y="0"/>
                  <a:pt x="56" y="3"/>
                  <a:pt x="58" y="3"/>
                </a:cubicBezTo>
                <a:lnTo>
                  <a:pt x="58" y="24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96D6"/>
              </a:solidFill>
              <a:latin typeface="+mj-lt"/>
            </a:endParaRPr>
          </a:p>
        </p:txBody>
      </p:sp>
      <p:sp>
        <p:nvSpPr>
          <p:cNvPr id="23" name="Freeform 22"/>
          <p:cNvSpPr>
            <a:spLocks noEditPoints="1"/>
          </p:cNvSpPr>
          <p:nvPr userDrawn="1"/>
        </p:nvSpPr>
        <p:spPr bwMode="black">
          <a:xfrm>
            <a:off x="4778491" y="5840202"/>
            <a:ext cx="164807" cy="165712"/>
          </a:xfrm>
          <a:custGeom>
            <a:avLst/>
            <a:gdLst/>
            <a:ahLst/>
            <a:cxnLst>
              <a:cxn ang="0">
                <a:pos x="80" y="40"/>
              </a:cxn>
              <a:cxn ang="0">
                <a:pos x="40" y="80"/>
              </a:cxn>
              <a:cxn ang="0">
                <a:pos x="0" y="40"/>
              </a:cxn>
              <a:cxn ang="0">
                <a:pos x="40" y="0"/>
              </a:cxn>
              <a:cxn ang="0">
                <a:pos x="80" y="40"/>
              </a:cxn>
              <a:cxn ang="0">
                <a:pos x="40" y="20"/>
              </a:cxn>
              <a:cxn ang="0">
                <a:pos x="20" y="40"/>
              </a:cxn>
              <a:cxn ang="0">
                <a:pos x="40" y="60"/>
              </a:cxn>
              <a:cxn ang="0">
                <a:pos x="60" y="40"/>
              </a:cxn>
              <a:cxn ang="0">
                <a:pos x="40" y="20"/>
              </a:cxn>
            </a:cxnLst>
            <a:rect l="0" t="0" r="r" b="b"/>
            <a:pathLst>
              <a:path w="80" h="80">
                <a:moveTo>
                  <a:pt x="80" y="40"/>
                </a:moveTo>
                <a:cubicBezTo>
                  <a:pt x="80" y="62"/>
                  <a:pt x="64" y="80"/>
                  <a:pt x="40" y="80"/>
                </a:cubicBezTo>
                <a:cubicBezTo>
                  <a:pt x="16" y="80"/>
                  <a:pt x="0" y="62"/>
                  <a:pt x="0" y="40"/>
                </a:cubicBezTo>
                <a:cubicBezTo>
                  <a:pt x="0" y="18"/>
                  <a:pt x="16" y="0"/>
                  <a:pt x="40" y="0"/>
                </a:cubicBezTo>
                <a:cubicBezTo>
                  <a:pt x="64" y="0"/>
                  <a:pt x="80" y="18"/>
                  <a:pt x="80" y="40"/>
                </a:cubicBezTo>
                <a:moveTo>
                  <a:pt x="40" y="20"/>
                </a:moveTo>
                <a:cubicBezTo>
                  <a:pt x="29" y="20"/>
                  <a:pt x="20" y="29"/>
                  <a:pt x="20" y="40"/>
                </a:cubicBezTo>
                <a:cubicBezTo>
                  <a:pt x="20" y="51"/>
                  <a:pt x="29" y="60"/>
                  <a:pt x="40" y="60"/>
                </a:cubicBezTo>
                <a:cubicBezTo>
                  <a:pt x="51" y="60"/>
                  <a:pt x="60" y="51"/>
                  <a:pt x="60" y="40"/>
                </a:cubicBezTo>
                <a:cubicBezTo>
                  <a:pt x="60" y="29"/>
                  <a:pt x="51" y="20"/>
                  <a:pt x="40" y="20"/>
                </a:cubicBezTo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96D6"/>
              </a:solidFill>
              <a:latin typeface="+mj-lt"/>
            </a:endParaRPr>
          </a:p>
        </p:txBody>
      </p:sp>
      <p:sp>
        <p:nvSpPr>
          <p:cNvPr id="24" name="Freeform 23"/>
          <p:cNvSpPr>
            <a:spLocks/>
          </p:cNvSpPr>
          <p:nvPr/>
        </p:nvSpPr>
        <p:spPr bwMode="black">
          <a:xfrm>
            <a:off x="4468634" y="5840202"/>
            <a:ext cx="107462" cy="165712"/>
          </a:xfrm>
          <a:custGeom>
            <a:avLst/>
            <a:gdLst/>
            <a:ahLst/>
            <a:cxnLst>
              <a:cxn ang="0">
                <a:pos x="47" y="19"/>
              </a:cxn>
              <a:cxn ang="0">
                <a:pos x="32" y="17"/>
              </a:cxn>
              <a:cxn ang="0">
                <a:pos x="20" y="23"/>
              </a:cxn>
              <a:cxn ang="0">
                <a:pos x="29" y="30"/>
              </a:cxn>
              <a:cxn ang="0">
                <a:pos x="34" y="32"/>
              </a:cxn>
              <a:cxn ang="0">
                <a:pos x="52" y="54"/>
              </a:cxn>
              <a:cxn ang="0">
                <a:pos x="21" y="80"/>
              </a:cxn>
              <a:cxn ang="0">
                <a:pos x="0" y="77"/>
              </a:cxn>
              <a:cxn ang="0">
                <a:pos x="0" y="60"/>
              </a:cxn>
              <a:cxn ang="0">
                <a:pos x="18" y="63"/>
              </a:cxn>
              <a:cxn ang="0">
                <a:pos x="32" y="56"/>
              </a:cxn>
              <a:cxn ang="0">
                <a:pos x="23" y="48"/>
              </a:cxn>
              <a:cxn ang="0">
                <a:pos x="19" y="47"/>
              </a:cxn>
              <a:cxn ang="0">
                <a:pos x="0" y="24"/>
              </a:cxn>
              <a:cxn ang="0">
                <a:pos x="28" y="0"/>
              </a:cxn>
              <a:cxn ang="0">
                <a:pos x="47" y="3"/>
              </a:cxn>
              <a:cxn ang="0">
                <a:pos x="47" y="19"/>
              </a:cxn>
            </a:cxnLst>
            <a:rect l="0" t="0" r="r" b="b"/>
            <a:pathLst>
              <a:path w="52" h="80">
                <a:moveTo>
                  <a:pt x="47" y="19"/>
                </a:moveTo>
                <a:cubicBezTo>
                  <a:pt x="47" y="19"/>
                  <a:pt x="38" y="17"/>
                  <a:pt x="32" y="17"/>
                </a:cubicBezTo>
                <a:cubicBezTo>
                  <a:pt x="24" y="17"/>
                  <a:pt x="20" y="19"/>
                  <a:pt x="20" y="23"/>
                </a:cubicBezTo>
                <a:cubicBezTo>
                  <a:pt x="20" y="28"/>
                  <a:pt x="26" y="29"/>
                  <a:pt x="29" y="30"/>
                </a:cubicBezTo>
                <a:cubicBezTo>
                  <a:pt x="34" y="32"/>
                  <a:pt x="34" y="32"/>
                  <a:pt x="34" y="32"/>
                </a:cubicBezTo>
                <a:cubicBezTo>
                  <a:pt x="47" y="36"/>
                  <a:pt x="52" y="45"/>
                  <a:pt x="52" y="54"/>
                </a:cubicBezTo>
                <a:cubicBezTo>
                  <a:pt x="52" y="73"/>
                  <a:pt x="35" y="80"/>
                  <a:pt x="21" y="80"/>
                </a:cubicBezTo>
                <a:cubicBezTo>
                  <a:pt x="10" y="80"/>
                  <a:pt x="1" y="78"/>
                  <a:pt x="0" y="77"/>
                </a:cubicBezTo>
                <a:cubicBezTo>
                  <a:pt x="0" y="60"/>
                  <a:pt x="0" y="60"/>
                  <a:pt x="0" y="60"/>
                </a:cubicBezTo>
                <a:cubicBezTo>
                  <a:pt x="2" y="60"/>
                  <a:pt x="10" y="63"/>
                  <a:pt x="18" y="63"/>
                </a:cubicBezTo>
                <a:cubicBezTo>
                  <a:pt x="28" y="63"/>
                  <a:pt x="32" y="60"/>
                  <a:pt x="32" y="56"/>
                </a:cubicBezTo>
                <a:cubicBezTo>
                  <a:pt x="32" y="52"/>
                  <a:pt x="28" y="49"/>
                  <a:pt x="23" y="48"/>
                </a:cubicBezTo>
                <a:cubicBezTo>
                  <a:pt x="22" y="48"/>
                  <a:pt x="21" y="47"/>
                  <a:pt x="19" y="47"/>
                </a:cubicBezTo>
                <a:cubicBezTo>
                  <a:pt x="9" y="43"/>
                  <a:pt x="0" y="37"/>
                  <a:pt x="0" y="24"/>
                </a:cubicBezTo>
                <a:cubicBezTo>
                  <a:pt x="0" y="10"/>
                  <a:pt x="10" y="0"/>
                  <a:pt x="28" y="0"/>
                </a:cubicBezTo>
                <a:cubicBezTo>
                  <a:pt x="37" y="0"/>
                  <a:pt x="46" y="3"/>
                  <a:pt x="47" y="3"/>
                </a:cubicBezTo>
                <a:lnTo>
                  <a:pt x="47" y="19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96D6"/>
              </a:solidFill>
              <a:latin typeface="+mj-lt"/>
            </a:endParaRPr>
          </a:p>
        </p:txBody>
      </p:sp>
      <p:sp>
        <p:nvSpPr>
          <p:cNvPr id="25" name="Freeform 24"/>
          <p:cNvSpPr>
            <a:spLocks/>
          </p:cNvSpPr>
          <p:nvPr/>
        </p:nvSpPr>
        <p:spPr bwMode="black">
          <a:xfrm>
            <a:off x="4117817" y="5654198"/>
            <a:ext cx="39033" cy="80682"/>
          </a:xfrm>
          <a:custGeom>
            <a:avLst/>
            <a:gdLst/>
            <a:ahLst/>
            <a:cxnLst>
              <a:cxn ang="0">
                <a:pos x="19" y="10"/>
              </a:cxn>
              <a:cxn ang="0">
                <a:pos x="10" y="0"/>
              </a:cxn>
              <a:cxn ang="0">
                <a:pos x="0" y="10"/>
              </a:cxn>
              <a:cxn ang="0">
                <a:pos x="0" y="30"/>
              </a:cxn>
              <a:cxn ang="0">
                <a:pos x="10" y="39"/>
              </a:cxn>
              <a:cxn ang="0">
                <a:pos x="19" y="30"/>
              </a:cxn>
              <a:cxn ang="0">
                <a:pos x="19" y="10"/>
              </a:cxn>
            </a:cxnLst>
            <a:rect l="0" t="0" r="r" b="b"/>
            <a:pathLst>
              <a:path w="19" h="39">
                <a:moveTo>
                  <a:pt x="19" y="10"/>
                </a:moveTo>
                <a:cubicBezTo>
                  <a:pt x="19" y="4"/>
                  <a:pt x="15" y="0"/>
                  <a:pt x="10" y="0"/>
                </a:cubicBezTo>
                <a:cubicBezTo>
                  <a:pt x="4" y="0"/>
                  <a:pt x="0" y="4"/>
                  <a:pt x="0" y="10"/>
                </a:cubicBezTo>
                <a:cubicBezTo>
                  <a:pt x="0" y="30"/>
                  <a:pt x="0" y="30"/>
                  <a:pt x="0" y="30"/>
                </a:cubicBezTo>
                <a:cubicBezTo>
                  <a:pt x="0" y="35"/>
                  <a:pt x="4" y="39"/>
                  <a:pt x="10" y="39"/>
                </a:cubicBezTo>
                <a:cubicBezTo>
                  <a:pt x="15" y="39"/>
                  <a:pt x="19" y="35"/>
                  <a:pt x="19" y="30"/>
                </a:cubicBezTo>
                <a:lnTo>
                  <a:pt x="19" y="10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96D6"/>
              </a:solidFill>
              <a:latin typeface="+mj-lt"/>
            </a:endParaRPr>
          </a:p>
        </p:txBody>
      </p:sp>
      <p:sp>
        <p:nvSpPr>
          <p:cNvPr id="26" name="Freeform 25"/>
          <p:cNvSpPr>
            <a:spLocks/>
          </p:cNvSpPr>
          <p:nvPr/>
        </p:nvSpPr>
        <p:spPr bwMode="black">
          <a:xfrm>
            <a:off x="4227206" y="5600088"/>
            <a:ext cx="39033" cy="134792"/>
          </a:xfrm>
          <a:custGeom>
            <a:avLst/>
            <a:gdLst/>
            <a:ahLst/>
            <a:cxnLst>
              <a:cxn ang="0">
                <a:pos x="19" y="9"/>
              </a:cxn>
              <a:cxn ang="0">
                <a:pos x="9" y="0"/>
              </a:cxn>
              <a:cxn ang="0">
                <a:pos x="0" y="9"/>
              </a:cxn>
              <a:cxn ang="0">
                <a:pos x="0" y="56"/>
              </a:cxn>
              <a:cxn ang="0">
                <a:pos x="9" y="65"/>
              </a:cxn>
              <a:cxn ang="0">
                <a:pos x="19" y="56"/>
              </a:cxn>
              <a:cxn ang="0">
                <a:pos x="19" y="9"/>
              </a:cxn>
            </a:cxnLst>
            <a:rect l="0" t="0" r="r" b="b"/>
            <a:pathLst>
              <a:path w="19" h="65">
                <a:moveTo>
                  <a:pt x="19" y="9"/>
                </a:moveTo>
                <a:cubicBezTo>
                  <a:pt x="19" y="4"/>
                  <a:pt x="14" y="0"/>
                  <a:pt x="9" y="0"/>
                </a:cubicBezTo>
                <a:cubicBezTo>
                  <a:pt x="4" y="0"/>
                  <a:pt x="0" y="4"/>
                  <a:pt x="0" y="9"/>
                </a:cubicBezTo>
                <a:cubicBezTo>
                  <a:pt x="0" y="56"/>
                  <a:pt x="0" y="56"/>
                  <a:pt x="0" y="56"/>
                </a:cubicBezTo>
                <a:cubicBezTo>
                  <a:pt x="0" y="61"/>
                  <a:pt x="4" y="65"/>
                  <a:pt x="9" y="65"/>
                </a:cubicBezTo>
                <a:cubicBezTo>
                  <a:pt x="14" y="65"/>
                  <a:pt x="19" y="61"/>
                  <a:pt x="19" y="56"/>
                </a:cubicBezTo>
                <a:lnTo>
                  <a:pt x="19" y="9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96D6"/>
              </a:solidFill>
              <a:latin typeface="+mj-lt"/>
            </a:endParaRPr>
          </a:p>
        </p:txBody>
      </p:sp>
      <p:sp>
        <p:nvSpPr>
          <p:cNvPr id="27" name="Freeform 26"/>
          <p:cNvSpPr>
            <a:spLocks/>
          </p:cNvSpPr>
          <p:nvPr/>
        </p:nvSpPr>
        <p:spPr bwMode="black">
          <a:xfrm>
            <a:off x="4334669" y="5525687"/>
            <a:ext cx="39033" cy="248327"/>
          </a:xfrm>
          <a:custGeom>
            <a:avLst/>
            <a:gdLst/>
            <a:ahLst/>
            <a:cxnLst>
              <a:cxn ang="0">
                <a:pos x="19" y="9"/>
              </a:cxn>
              <a:cxn ang="0">
                <a:pos x="10" y="0"/>
              </a:cxn>
              <a:cxn ang="0">
                <a:pos x="0" y="9"/>
              </a:cxn>
              <a:cxn ang="0">
                <a:pos x="0" y="111"/>
              </a:cxn>
              <a:cxn ang="0">
                <a:pos x="10" y="120"/>
              </a:cxn>
              <a:cxn ang="0">
                <a:pos x="19" y="111"/>
              </a:cxn>
              <a:cxn ang="0">
                <a:pos x="19" y="9"/>
              </a:cxn>
            </a:cxnLst>
            <a:rect l="0" t="0" r="r" b="b"/>
            <a:pathLst>
              <a:path w="19" h="120">
                <a:moveTo>
                  <a:pt x="19" y="9"/>
                </a:moveTo>
                <a:cubicBezTo>
                  <a:pt x="19" y="4"/>
                  <a:pt x="15" y="0"/>
                  <a:pt x="10" y="0"/>
                </a:cubicBezTo>
                <a:cubicBezTo>
                  <a:pt x="5" y="0"/>
                  <a:pt x="0" y="4"/>
                  <a:pt x="0" y="9"/>
                </a:cubicBezTo>
                <a:cubicBezTo>
                  <a:pt x="0" y="111"/>
                  <a:pt x="0" y="111"/>
                  <a:pt x="0" y="111"/>
                </a:cubicBezTo>
                <a:cubicBezTo>
                  <a:pt x="0" y="116"/>
                  <a:pt x="5" y="120"/>
                  <a:pt x="10" y="120"/>
                </a:cubicBezTo>
                <a:cubicBezTo>
                  <a:pt x="15" y="120"/>
                  <a:pt x="19" y="116"/>
                  <a:pt x="19" y="111"/>
                </a:cubicBezTo>
                <a:lnTo>
                  <a:pt x="19" y="9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96D6"/>
              </a:solidFill>
              <a:latin typeface="+mj-lt"/>
            </a:endParaRPr>
          </a:p>
        </p:txBody>
      </p:sp>
      <p:sp>
        <p:nvSpPr>
          <p:cNvPr id="28" name="Freeform 27"/>
          <p:cNvSpPr>
            <a:spLocks/>
          </p:cNvSpPr>
          <p:nvPr/>
        </p:nvSpPr>
        <p:spPr bwMode="black">
          <a:xfrm>
            <a:off x="4444058" y="5600088"/>
            <a:ext cx="39033" cy="134792"/>
          </a:xfrm>
          <a:custGeom>
            <a:avLst/>
            <a:gdLst/>
            <a:ahLst/>
            <a:cxnLst>
              <a:cxn ang="0">
                <a:pos x="19" y="9"/>
              </a:cxn>
              <a:cxn ang="0">
                <a:pos x="9" y="0"/>
              </a:cxn>
              <a:cxn ang="0">
                <a:pos x="0" y="9"/>
              </a:cxn>
              <a:cxn ang="0">
                <a:pos x="0" y="56"/>
              </a:cxn>
              <a:cxn ang="0">
                <a:pos x="9" y="65"/>
              </a:cxn>
              <a:cxn ang="0">
                <a:pos x="19" y="56"/>
              </a:cxn>
              <a:cxn ang="0">
                <a:pos x="19" y="9"/>
              </a:cxn>
            </a:cxnLst>
            <a:rect l="0" t="0" r="r" b="b"/>
            <a:pathLst>
              <a:path w="19" h="65">
                <a:moveTo>
                  <a:pt x="19" y="9"/>
                </a:moveTo>
                <a:cubicBezTo>
                  <a:pt x="19" y="4"/>
                  <a:pt x="15" y="0"/>
                  <a:pt x="9" y="0"/>
                </a:cubicBezTo>
                <a:cubicBezTo>
                  <a:pt x="4" y="0"/>
                  <a:pt x="0" y="4"/>
                  <a:pt x="0" y="9"/>
                </a:cubicBezTo>
                <a:cubicBezTo>
                  <a:pt x="0" y="56"/>
                  <a:pt x="0" y="56"/>
                  <a:pt x="0" y="56"/>
                </a:cubicBezTo>
                <a:cubicBezTo>
                  <a:pt x="0" y="61"/>
                  <a:pt x="4" y="65"/>
                  <a:pt x="9" y="65"/>
                </a:cubicBezTo>
                <a:cubicBezTo>
                  <a:pt x="15" y="65"/>
                  <a:pt x="19" y="61"/>
                  <a:pt x="19" y="56"/>
                </a:cubicBezTo>
                <a:lnTo>
                  <a:pt x="19" y="9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96D6"/>
              </a:solidFill>
              <a:latin typeface="+mj-lt"/>
            </a:endParaRPr>
          </a:p>
        </p:txBody>
      </p:sp>
      <p:sp>
        <p:nvSpPr>
          <p:cNvPr id="29" name="Freeform 28"/>
          <p:cNvSpPr>
            <a:spLocks/>
          </p:cNvSpPr>
          <p:nvPr/>
        </p:nvSpPr>
        <p:spPr bwMode="black">
          <a:xfrm>
            <a:off x="4551038" y="5654198"/>
            <a:ext cx="41443" cy="80682"/>
          </a:xfrm>
          <a:custGeom>
            <a:avLst/>
            <a:gdLst/>
            <a:ahLst/>
            <a:cxnLst>
              <a:cxn ang="0">
                <a:pos x="20" y="10"/>
              </a:cxn>
              <a:cxn ang="0">
                <a:pos x="10" y="0"/>
              </a:cxn>
              <a:cxn ang="0">
                <a:pos x="0" y="10"/>
              </a:cxn>
              <a:cxn ang="0">
                <a:pos x="0" y="30"/>
              </a:cxn>
              <a:cxn ang="0">
                <a:pos x="10" y="39"/>
              </a:cxn>
              <a:cxn ang="0">
                <a:pos x="20" y="30"/>
              </a:cxn>
              <a:cxn ang="0">
                <a:pos x="20" y="10"/>
              </a:cxn>
            </a:cxnLst>
            <a:rect l="0" t="0" r="r" b="b"/>
            <a:pathLst>
              <a:path w="20" h="39">
                <a:moveTo>
                  <a:pt x="20" y="10"/>
                </a:moveTo>
                <a:cubicBezTo>
                  <a:pt x="20" y="4"/>
                  <a:pt x="15" y="0"/>
                  <a:pt x="10" y="0"/>
                </a:cubicBezTo>
                <a:cubicBezTo>
                  <a:pt x="5" y="0"/>
                  <a:pt x="0" y="4"/>
                  <a:pt x="0" y="10"/>
                </a:cubicBezTo>
                <a:cubicBezTo>
                  <a:pt x="0" y="30"/>
                  <a:pt x="0" y="30"/>
                  <a:pt x="0" y="30"/>
                </a:cubicBezTo>
                <a:cubicBezTo>
                  <a:pt x="0" y="35"/>
                  <a:pt x="5" y="39"/>
                  <a:pt x="10" y="39"/>
                </a:cubicBezTo>
                <a:cubicBezTo>
                  <a:pt x="15" y="39"/>
                  <a:pt x="20" y="35"/>
                  <a:pt x="20" y="30"/>
                </a:cubicBezTo>
                <a:lnTo>
                  <a:pt x="20" y="10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96D6"/>
              </a:solidFill>
              <a:latin typeface="+mj-lt"/>
            </a:endParaRPr>
          </a:p>
        </p:txBody>
      </p:sp>
      <p:sp>
        <p:nvSpPr>
          <p:cNvPr id="30" name="Freeform 29"/>
          <p:cNvSpPr>
            <a:spLocks/>
          </p:cNvSpPr>
          <p:nvPr/>
        </p:nvSpPr>
        <p:spPr bwMode="black">
          <a:xfrm>
            <a:off x="4660428" y="5600088"/>
            <a:ext cx="39515" cy="134792"/>
          </a:xfrm>
          <a:custGeom>
            <a:avLst/>
            <a:gdLst/>
            <a:ahLst/>
            <a:cxnLst>
              <a:cxn ang="0">
                <a:pos x="19" y="9"/>
              </a:cxn>
              <a:cxn ang="0">
                <a:pos x="10" y="0"/>
              </a:cxn>
              <a:cxn ang="0">
                <a:pos x="0" y="9"/>
              </a:cxn>
              <a:cxn ang="0">
                <a:pos x="0" y="56"/>
              </a:cxn>
              <a:cxn ang="0">
                <a:pos x="10" y="65"/>
              </a:cxn>
              <a:cxn ang="0">
                <a:pos x="19" y="56"/>
              </a:cxn>
              <a:cxn ang="0">
                <a:pos x="19" y="9"/>
              </a:cxn>
            </a:cxnLst>
            <a:rect l="0" t="0" r="r" b="b"/>
            <a:pathLst>
              <a:path w="19" h="65">
                <a:moveTo>
                  <a:pt x="19" y="9"/>
                </a:moveTo>
                <a:cubicBezTo>
                  <a:pt x="19" y="4"/>
                  <a:pt x="15" y="0"/>
                  <a:pt x="10" y="0"/>
                </a:cubicBezTo>
                <a:cubicBezTo>
                  <a:pt x="4" y="0"/>
                  <a:pt x="0" y="4"/>
                  <a:pt x="0" y="9"/>
                </a:cubicBezTo>
                <a:cubicBezTo>
                  <a:pt x="0" y="56"/>
                  <a:pt x="0" y="56"/>
                  <a:pt x="0" y="56"/>
                </a:cubicBezTo>
                <a:cubicBezTo>
                  <a:pt x="0" y="61"/>
                  <a:pt x="4" y="65"/>
                  <a:pt x="10" y="65"/>
                </a:cubicBezTo>
                <a:cubicBezTo>
                  <a:pt x="15" y="65"/>
                  <a:pt x="19" y="61"/>
                  <a:pt x="19" y="56"/>
                </a:cubicBezTo>
                <a:lnTo>
                  <a:pt x="19" y="9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96D6"/>
              </a:solidFill>
              <a:latin typeface="+mj-lt"/>
            </a:endParaRPr>
          </a:p>
        </p:txBody>
      </p:sp>
      <p:sp>
        <p:nvSpPr>
          <p:cNvPr id="31" name="Freeform 30"/>
          <p:cNvSpPr>
            <a:spLocks/>
          </p:cNvSpPr>
          <p:nvPr/>
        </p:nvSpPr>
        <p:spPr bwMode="black">
          <a:xfrm>
            <a:off x="4769818" y="5525687"/>
            <a:ext cx="39515" cy="248327"/>
          </a:xfrm>
          <a:custGeom>
            <a:avLst/>
            <a:gdLst/>
            <a:ahLst/>
            <a:cxnLst>
              <a:cxn ang="0">
                <a:pos x="19" y="9"/>
              </a:cxn>
              <a:cxn ang="0">
                <a:pos x="9" y="0"/>
              </a:cxn>
              <a:cxn ang="0">
                <a:pos x="0" y="9"/>
              </a:cxn>
              <a:cxn ang="0">
                <a:pos x="0" y="111"/>
              </a:cxn>
              <a:cxn ang="0">
                <a:pos x="9" y="120"/>
              </a:cxn>
              <a:cxn ang="0">
                <a:pos x="19" y="111"/>
              </a:cxn>
              <a:cxn ang="0">
                <a:pos x="19" y="9"/>
              </a:cxn>
            </a:cxnLst>
            <a:rect l="0" t="0" r="r" b="b"/>
            <a:pathLst>
              <a:path w="19" h="120">
                <a:moveTo>
                  <a:pt x="19" y="9"/>
                </a:moveTo>
                <a:cubicBezTo>
                  <a:pt x="19" y="4"/>
                  <a:pt x="15" y="0"/>
                  <a:pt x="9" y="0"/>
                </a:cubicBezTo>
                <a:cubicBezTo>
                  <a:pt x="4" y="0"/>
                  <a:pt x="0" y="4"/>
                  <a:pt x="0" y="9"/>
                </a:cubicBezTo>
                <a:cubicBezTo>
                  <a:pt x="0" y="111"/>
                  <a:pt x="0" y="111"/>
                  <a:pt x="0" y="111"/>
                </a:cubicBezTo>
                <a:cubicBezTo>
                  <a:pt x="0" y="116"/>
                  <a:pt x="4" y="120"/>
                  <a:pt x="9" y="120"/>
                </a:cubicBezTo>
                <a:cubicBezTo>
                  <a:pt x="15" y="120"/>
                  <a:pt x="19" y="116"/>
                  <a:pt x="19" y="111"/>
                </a:cubicBezTo>
                <a:lnTo>
                  <a:pt x="19" y="9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96D6"/>
              </a:solidFill>
              <a:latin typeface="+mj-lt"/>
            </a:endParaRPr>
          </a:p>
        </p:txBody>
      </p:sp>
      <p:sp>
        <p:nvSpPr>
          <p:cNvPr id="32" name="Freeform 31"/>
          <p:cNvSpPr>
            <a:spLocks/>
          </p:cNvSpPr>
          <p:nvPr/>
        </p:nvSpPr>
        <p:spPr bwMode="black">
          <a:xfrm>
            <a:off x="4877279" y="5600088"/>
            <a:ext cx="39515" cy="134792"/>
          </a:xfrm>
          <a:custGeom>
            <a:avLst/>
            <a:gdLst/>
            <a:ahLst/>
            <a:cxnLst>
              <a:cxn ang="0">
                <a:pos x="19" y="9"/>
              </a:cxn>
              <a:cxn ang="0">
                <a:pos x="10" y="0"/>
              </a:cxn>
              <a:cxn ang="0">
                <a:pos x="0" y="9"/>
              </a:cxn>
              <a:cxn ang="0">
                <a:pos x="0" y="56"/>
              </a:cxn>
              <a:cxn ang="0">
                <a:pos x="10" y="65"/>
              </a:cxn>
              <a:cxn ang="0">
                <a:pos x="19" y="56"/>
              </a:cxn>
              <a:cxn ang="0">
                <a:pos x="19" y="9"/>
              </a:cxn>
            </a:cxnLst>
            <a:rect l="0" t="0" r="r" b="b"/>
            <a:pathLst>
              <a:path w="19" h="65">
                <a:moveTo>
                  <a:pt x="19" y="9"/>
                </a:moveTo>
                <a:cubicBezTo>
                  <a:pt x="19" y="4"/>
                  <a:pt x="15" y="0"/>
                  <a:pt x="10" y="0"/>
                </a:cubicBezTo>
                <a:cubicBezTo>
                  <a:pt x="5" y="0"/>
                  <a:pt x="0" y="4"/>
                  <a:pt x="0" y="9"/>
                </a:cubicBezTo>
                <a:cubicBezTo>
                  <a:pt x="0" y="56"/>
                  <a:pt x="0" y="56"/>
                  <a:pt x="0" y="56"/>
                </a:cubicBezTo>
                <a:cubicBezTo>
                  <a:pt x="0" y="61"/>
                  <a:pt x="5" y="65"/>
                  <a:pt x="10" y="65"/>
                </a:cubicBezTo>
                <a:cubicBezTo>
                  <a:pt x="15" y="65"/>
                  <a:pt x="19" y="61"/>
                  <a:pt x="19" y="56"/>
                </a:cubicBezTo>
                <a:lnTo>
                  <a:pt x="19" y="9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96D6"/>
              </a:solidFill>
              <a:latin typeface="+mj-lt"/>
            </a:endParaRPr>
          </a:p>
        </p:txBody>
      </p:sp>
      <p:sp>
        <p:nvSpPr>
          <p:cNvPr id="33" name="Freeform 32"/>
          <p:cNvSpPr>
            <a:spLocks/>
          </p:cNvSpPr>
          <p:nvPr/>
        </p:nvSpPr>
        <p:spPr bwMode="black">
          <a:xfrm>
            <a:off x="4986669" y="5654198"/>
            <a:ext cx="39515" cy="80682"/>
          </a:xfrm>
          <a:custGeom>
            <a:avLst/>
            <a:gdLst/>
            <a:ahLst/>
            <a:cxnLst>
              <a:cxn ang="0">
                <a:pos x="19" y="10"/>
              </a:cxn>
              <a:cxn ang="0">
                <a:pos x="9" y="0"/>
              </a:cxn>
              <a:cxn ang="0">
                <a:pos x="0" y="10"/>
              </a:cxn>
              <a:cxn ang="0">
                <a:pos x="0" y="30"/>
              </a:cxn>
              <a:cxn ang="0">
                <a:pos x="9" y="39"/>
              </a:cxn>
              <a:cxn ang="0">
                <a:pos x="19" y="30"/>
              </a:cxn>
              <a:cxn ang="0">
                <a:pos x="19" y="10"/>
              </a:cxn>
            </a:cxnLst>
            <a:rect l="0" t="0" r="r" b="b"/>
            <a:pathLst>
              <a:path w="19" h="39">
                <a:moveTo>
                  <a:pt x="19" y="10"/>
                </a:moveTo>
                <a:cubicBezTo>
                  <a:pt x="19" y="4"/>
                  <a:pt x="15" y="0"/>
                  <a:pt x="9" y="0"/>
                </a:cubicBezTo>
                <a:cubicBezTo>
                  <a:pt x="4" y="0"/>
                  <a:pt x="0" y="4"/>
                  <a:pt x="0" y="10"/>
                </a:cubicBezTo>
                <a:cubicBezTo>
                  <a:pt x="0" y="30"/>
                  <a:pt x="0" y="30"/>
                  <a:pt x="0" y="30"/>
                </a:cubicBezTo>
                <a:cubicBezTo>
                  <a:pt x="0" y="35"/>
                  <a:pt x="4" y="39"/>
                  <a:pt x="9" y="39"/>
                </a:cubicBezTo>
                <a:cubicBezTo>
                  <a:pt x="15" y="39"/>
                  <a:pt x="19" y="35"/>
                  <a:pt x="19" y="30"/>
                </a:cubicBezTo>
                <a:lnTo>
                  <a:pt x="19" y="10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96D6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935513573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7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7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7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7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7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7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7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1.91391E-6 L -5.55556E-7 0.02314 " pathEditMode="relative" rAng="0" ptsTypes="AA">
                                      <p:cBhvr>
                                        <p:cTn id="33" dur="700" spd="-100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"/>
                                    </p:animMotion>
                                  </p:childTnLst>
                                </p:cTn>
                              </p:par>
                              <p:par>
                                <p:cTn id="34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1.93242E-6 L 4.72222E-6 0.02962 " pathEditMode="relative" rAng="0" ptsTypes="AA">
                                      <p:cBhvr>
                                        <p:cTn id="35" dur="700" spd="-100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5"/>
                                    </p:animMotion>
                                  </p:childTnLst>
                                </p:cTn>
                              </p:par>
                              <p:par>
                                <p:cTn id="36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1.91391E-6 L 0 0.02314 " pathEditMode="relative" rAng="0" ptsTypes="AA">
                                      <p:cBhvr>
                                        <p:cTn id="37" dur="700" spd="-100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"/>
                                    </p:animMotion>
                                  </p:childTnLst>
                                </p:cTn>
                              </p:par>
                              <p:par>
                                <p:cTn id="38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1.93242E-6 L -4.72222E-6 0.02962 " pathEditMode="relative" rAng="0" ptsTypes="AA">
                                      <p:cBhvr>
                                        <p:cTn id="39" dur="700" spd="-100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5"/>
                                    </p:animMotion>
                                  </p:childTnLst>
                                </p:cTn>
                              </p:par>
                              <p:par>
                                <p:cTn id="40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1.91391E-6 L 4.16667E-6 0.02314 " pathEditMode="relative" rAng="0" ptsTypes="AA">
                                      <p:cBhvr>
                                        <p:cTn id="41" dur="700" spd="-100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"/>
                                    </p:animMotion>
                                  </p:childTnLst>
                                </p:cTn>
                              </p:par>
                              <p:par>
                                <p:cTn id="42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2.36056E-6 L 2.77778E-7 -0.02338 " pathEditMode="relative" rAng="0" ptsTypes="AA">
                                      <p:cBhvr>
                                        <p:cTn id="43" dur="700" spd="-100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"/>
                                    </p:animMotion>
                                  </p:childTnLst>
                                </p:cTn>
                              </p:par>
                              <p:par>
                                <p:cTn id="44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2.36056E-6 L -8.33333E-7 -0.02338 " pathEditMode="relative" rAng="0" ptsTypes="AA">
                                      <p:cBhvr>
                                        <p:cTn id="45" dur="700" spd="-100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2.36056E-6 L 4.44444E-6 -0.02338 " pathEditMode="relative" rAng="0" ptsTypes="AA">
                                      <p:cBhvr>
                                        <p:cTn id="47" dur="700" spd="-100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"/>
                                    </p:animMotion>
                                  </p:childTnLst>
                                </p:cTn>
                              </p:par>
                              <p:par>
                                <p:cTn id="48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2.36056E-6 L 3.33333E-6 -0.02338 " pathEditMode="relative" rAng="0" ptsTypes="AA">
                                      <p:cBhvr>
                                        <p:cTn id="49" dur="700" spd="-100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700"/>
                            </p:stCondLst>
                            <p:childTnLst>
                              <p:par>
                                <p:cTn id="5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7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7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7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7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7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5" grpId="1" animBg="1"/>
      <p:bldP spid="26" grpId="0" animBg="1"/>
      <p:bldP spid="26" grpId="1" animBg="1"/>
      <p:bldP spid="27" grpId="0" animBg="1"/>
      <p:bldP spid="27" grpId="1" animBg="1"/>
      <p:bldP spid="28" grpId="0" animBg="1"/>
      <p:bldP spid="28" grpId="1" animBg="1"/>
      <p:bldP spid="29" grpId="0" animBg="1"/>
      <p:bldP spid="29" grpId="1" animBg="1"/>
      <p:bldP spid="30" grpId="0" animBg="1"/>
      <p:bldP spid="30" grpId="1" animBg="1"/>
      <p:bldP spid="31" grpId="0" animBg="1"/>
      <p:bldP spid="31" grpId="1" animBg="1"/>
      <p:bldP spid="32" grpId="0" animBg="1"/>
      <p:bldP spid="32" grpId="1" animBg="1"/>
      <p:bldP spid="33" grpId="0" animBg="1"/>
      <p:bldP spid="33" grpId="1" animBg="1"/>
    </p:bld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losing Slide-blue thank y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Picture 34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587" y="-1587"/>
            <a:ext cx="9144000" cy="6858000"/>
          </a:xfrm>
          <a:prstGeom prst="rect">
            <a:avLst/>
          </a:prstGeom>
        </p:spPr>
      </p:pic>
      <p:sp>
        <p:nvSpPr>
          <p:cNvPr id="34" name="TextBox 33"/>
          <p:cNvSpPr txBox="1"/>
          <p:nvPr userDrawn="1"/>
        </p:nvSpPr>
        <p:spPr>
          <a:xfrm>
            <a:off x="644691" y="3060488"/>
            <a:ext cx="24372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rgbClr val="FFFFFF"/>
                </a:solidFill>
                <a:latin typeface="+mj-lt"/>
              </a:rPr>
              <a:t>Thank you.</a:t>
            </a:r>
            <a:endParaRPr lang="en-US" sz="3600" dirty="0">
              <a:solidFill>
                <a:srgbClr val="FFFFFF"/>
              </a:solidFill>
              <a:latin typeface="+mj-lt"/>
            </a:endParaRPr>
          </a:p>
        </p:txBody>
      </p:sp>
      <p:pic>
        <p:nvPicPr>
          <p:cNvPr id="18" name="Picture 2"/>
          <p:cNvPicPr>
            <a:picLocks noChangeAspect="1" noChangeArrowheads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69746" y="3078070"/>
            <a:ext cx="3669899" cy="6102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53695939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625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</p:bld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losing Slide-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8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Rectangle 3"/>
          <p:cNvSpPr>
            <a:spLocks noChangeArrowheads="1"/>
          </p:cNvSpPr>
          <p:nvPr/>
        </p:nvSpPr>
        <p:spPr bwMode="black">
          <a:xfrm>
            <a:off x="4373702" y="5844550"/>
            <a:ext cx="41443" cy="157016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>
              <a:solidFill>
                <a:srgbClr val="0096D6"/>
              </a:solidFill>
              <a:latin typeface="+mj-lt"/>
            </a:endParaRPr>
          </a:p>
        </p:txBody>
      </p:sp>
      <p:sp>
        <p:nvSpPr>
          <p:cNvPr id="5" name="Freeform 4"/>
          <p:cNvSpPr>
            <a:spLocks/>
          </p:cNvSpPr>
          <p:nvPr/>
        </p:nvSpPr>
        <p:spPr bwMode="black">
          <a:xfrm>
            <a:off x="4615130" y="5840202"/>
            <a:ext cx="119991" cy="165712"/>
          </a:xfrm>
          <a:custGeom>
            <a:avLst/>
            <a:gdLst/>
            <a:ahLst/>
            <a:cxnLst>
              <a:cxn ang="0">
                <a:pos x="58" y="24"/>
              </a:cxn>
              <a:cxn ang="0">
                <a:pos x="42" y="20"/>
              </a:cxn>
              <a:cxn ang="0">
                <a:pos x="21" y="40"/>
              </a:cxn>
              <a:cxn ang="0">
                <a:pos x="42" y="60"/>
              </a:cxn>
              <a:cxn ang="0">
                <a:pos x="58" y="56"/>
              </a:cxn>
              <a:cxn ang="0">
                <a:pos x="58" y="77"/>
              </a:cxn>
              <a:cxn ang="0">
                <a:pos x="41" y="80"/>
              </a:cxn>
              <a:cxn ang="0">
                <a:pos x="0" y="40"/>
              </a:cxn>
              <a:cxn ang="0">
                <a:pos x="41" y="0"/>
              </a:cxn>
              <a:cxn ang="0">
                <a:pos x="58" y="3"/>
              </a:cxn>
              <a:cxn ang="0">
                <a:pos x="58" y="24"/>
              </a:cxn>
            </a:cxnLst>
            <a:rect l="0" t="0" r="r" b="b"/>
            <a:pathLst>
              <a:path w="58" h="80">
                <a:moveTo>
                  <a:pt x="58" y="24"/>
                </a:moveTo>
                <a:cubicBezTo>
                  <a:pt x="58" y="23"/>
                  <a:pt x="51" y="20"/>
                  <a:pt x="42" y="20"/>
                </a:cubicBezTo>
                <a:cubicBezTo>
                  <a:pt x="30" y="20"/>
                  <a:pt x="21" y="28"/>
                  <a:pt x="21" y="40"/>
                </a:cubicBezTo>
                <a:cubicBezTo>
                  <a:pt x="21" y="51"/>
                  <a:pt x="29" y="60"/>
                  <a:pt x="42" y="60"/>
                </a:cubicBezTo>
                <a:cubicBezTo>
                  <a:pt x="51" y="60"/>
                  <a:pt x="57" y="57"/>
                  <a:pt x="58" y="56"/>
                </a:cubicBezTo>
                <a:cubicBezTo>
                  <a:pt x="58" y="77"/>
                  <a:pt x="58" y="77"/>
                  <a:pt x="58" y="77"/>
                </a:cubicBezTo>
                <a:cubicBezTo>
                  <a:pt x="56" y="78"/>
                  <a:pt x="49" y="80"/>
                  <a:pt x="41" y="80"/>
                </a:cubicBezTo>
                <a:cubicBezTo>
                  <a:pt x="19" y="80"/>
                  <a:pt x="0" y="65"/>
                  <a:pt x="0" y="40"/>
                </a:cubicBezTo>
                <a:cubicBezTo>
                  <a:pt x="0" y="17"/>
                  <a:pt x="17" y="0"/>
                  <a:pt x="41" y="0"/>
                </a:cubicBezTo>
                <a:cubicBezTo>
                  <a:pt x="50" y="0"/>
                  <a:pt x="56" y="3"/>
                  <a:pt x="58" y="3"/>
                </a:cubicBezTo>
                <a:lnTo>
                  <a:pt x="58" y="24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96D6"/>
              </a:solidFill>
              <a:latin typeface="+mj-lt"/>
            </a:endParaRPr>
          </a:p>
        </p:txBody>
      </p:sp>
      <p:sp>
        <p:nvSpPr>
          <p:cNvPr id="6" name="Freeform 5"/>
          <p:cNvSpPr>
            <a:spLocks/>
          </p:cNvSpPr>
          <p:nvPr/>
        </p:nvSpPr>
        <p:spPr bwMode="black">
          <a:xfrm>
            <a:off x="4200221" y="5840202"/>
            <a:ext cx="119991" cy="165712"/>
          </a:xfrm>
          <a:custGeom>
            <a:avLst/>
            <a:gdLst/>
            <a:ahLst/>
            <a:cxnLst>
              <a:cxn ang="0">
                <a:pos x="58" y="24"/>
              </a:cxn>
              <a:cxn ang="0">
                <a:pos x="42" y="20"/>
              </a:cxn>
              <a:cxn ang="0">
                <a:pos x="21" y="40"/>
              </a:cxn>
              <a:cxn ang="0">
                <a:pos x="42" y="60"/>
              </a:cxn>
              <a:cxn ang="0">
                <a:pos x="58" y="56"/>
              </a:cxn>
              <a:cxn ang="0">
                <a:pos x="58" y="77"/>
              </a:cxn>
              <a:cxn ang="0">
                <a:pos x="40" y="80"/>
              </a:cxn>
              <a:cxn ang="0">
                <a:pos x="0" y="40"/>
              </a:cxn>
              <a:cxn ang="0">
                <a:pos x="40" y="0"/>
              </a:cxn>
              <a:cxn ang="0">
                <a:pos x="58" y="3"/>
              </a:cxn>
              <a:cxn ang="0">
                <a:pos x="58" y="24"/>
              </a:cxn>
            </a:cxnLst>
            <a:rect l="0" t="0" r="r" b="b"/>
            <a:pathLst>
              <a:path w="58" h="80">
                <a:moveTo>
                  <a:pt x="58" y="24"/>
                </a:moveTo>
                <a:cubicBezTo>
                  <a:pt x="57" y="23"/>
                  <a:pt x="51" y="20"/>
                  <a:pt x="42" y="20"/>
                </a:cubicBezTo>
                <a:cubicBezTo>
                  <a:pt x="29" y="20"/>
                  <a:pt x="21" y="28"/>
                  <a:pt x="21" y="40"/>
                </a:cubicBezTo>
                <a:cubicBezTo>
                  <a:pt x="21" y="51"/>
                  <a:pt x="29" y="60"/>
                  <a:pt x="42" y="60"/>
                </a:cubicBezTo>
                <a:cubicBezTo>
                  <a:pt x="51" y="60"/>
                  <a:pt x="57" y="57"/>
                  <a:pt x="58" y="56"/>
                </a:cubicBezTo>
                <a:cubicBezTo>
                  <a:pt x="58" y="77"/>
                  <a:pt x="58" y="77"/>
                  <a:pt x="58" y="77"/>
                </a:cubicBezTo>
                <a:cubicBezTo>
                  <a:pt x="56" y="78"/>
                  <a:pt x="49" y="80"/>
                  <a:pt x="40" y="80"/>
                </a:cubicBezTo>
                <a:cubicBezTo>
                  <a:pt x="19" y="80"/>
                  <a:pt x="0" y="65"/>
                  <a:pt x="0" y="40"/>
                </a:cubicBezTo>
                <a:cubicBezTo>
                  <a:pt x="0" y="17"/>
                  <a:pt x="17" y="0"/>
                  <a:pt x="40" y="0"/>
                </a:cubicBezTo>
                <a:cubicBezTo>
                  <a:pt x="49" y="0"/>
                  <a:pt x="56" y="3"/>
                  <a:pt x="58" y="3"/>
                </a:cubicBezTo>
                <a:lnTo>
                  <a:pt x="58" y="24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96D6"/>
              </a:solidFill>
              <a:latin typeface="+mj-lt"/>
            </a:endParaRPr>
          </a:p>
        </p:txBody>
      </p:sp>
      <p:sp>
        <p:nvSpPr>
          <p:cNvPr id="7" name="Freeform 6"/>
          <p:cNvSpPr>
            <a:spLocks noEditPoints="1"/>
          </p:cNvSpPr>
          <p:nvPr userDrawn="1"/>
        </p:nvSpPr>
        <p:spPr bwMode="black">
          <a:xfrm>
            <a:off x="4778491" y="5840202"/>
            <a:ext cx="164807" cy="165712"/>
          </a:xfrm>
          <a:custGeom>
            <a:avLst/>
            <a:gdLst/>
            <a:ahLst/>
            <a:cxnLst>
              <a:cxn ang="0">
                <a:pos x="80" y="40"/>
              </a:cxn>
              <a:cxn ang="0">
                <a:pos x="40" y="80"/>
              </a:cxn>
              <a:cxn ang="0">
                <a:pos x="0" y="40"/>
              </a:cxn>
              <a:cxn ang="0">
                <a:pos x="40" y="0"/>
              </a:cxn>
              <a:cxn ang="0">
                <a:pos x="80" y="40"/>
              </a:cxn>
              <a:cxn ang="0">
                <a:pos x="40" y="20"/>
              </a:cxn>
              <a:cxn ang="0">
                <a:pos x="20" y="40"/>
              </a:cxn>
              <a:cxn ang="0">
                <a:pos x="40" y="60"/>
              </a:cxn>
              <a:cxn ang="0">
                <a:pos x="60" y="40"/>
              </a:cxn>
              <a:cxn ang="0">
                <a:pos x="40" y="20"/>
              </a:cxn>
            </a:cxnLst>
            <a:rect l="0" t="0" r="r" b="b"/>
            <a:pathLst>
              <a:path w="80" h="80">
                <a:moveTo>
                  <a:pt x="80" y="40"/>
                </a:moveTo>
                <a:cubicBezTo>
                  <a:pt x="80" y="62"/>
                  <a:pt x="64" y="80"/>
                  <a:pt x="40" y="80"/>
                </a:cubicBezTo>
                <a:cubicBezTo>
                  <a:pt x="16" y="80"/>
                  <a:pt x="0" y="62"/>
                  <a:pt x="0" y="40"/>
                </a:cubicBezTo>
                <a:cubicBezTo>
                  <a:pt x="0" y="18"/>
                  <a:pt x="16" y="0"/>
                  <a:pt x="40" y="0"/>
                </a:cubicBezTo>
                <a:cubicBezTo>
                  <a:pt x="64" y="0"/>
                  <a:pt x="80" y="18"/>
                  <a:pt x="80" y="40"/>
                </a:cubicBezTo>
                <a:moveTo>
                  <a:pt x="40" y="20"/>
                </a:moveTo>
                <a:cubicBezTo>
                  <a:pt x="29" y="20"/>
                  <a:pt x="20" y="29"/>
                  <a:pt x="20" y="40"/>
                </a:cubicBezTo>
                <a:cubicBezTo>
                  <a:pt x="20" y="51"/>
                  <a:pt x="29" y="60"/>
                  <a:pt x="40" y="60"/>
                </a:cubicBezTo>
                <a:cubicBezTo>
                  <a:pt x="51" y="60"/>
                  <a:pt x="60" y="51"/>
                  <a:pt x="60" y="40"/>
                </a:cubicBezTo>
                <a:cubicBezTo>
                  <a:pt x="60" y="29"/>
                  <a:pt x="51" y="20"/>
                  <a:pt x="40" y="20"/>
                </a:cubicBezTo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96D6"/>
              </a:solidFill>
              <a:latin typeface="+mj-lt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black">
          <a:xfrm>
            <a:off x="4468634" y="5840202"/>
            <a:ext cx="107462" cy="165712"/>
          </a:xfrm>
          <a:custGeom>
            <a:avLst/>
            <a:gdLst/>
            <a:ahLst/>
            <a:cxnLst>
              <a:cxn ang="0">
                <a:pos x="47" y="19"/>
              </a:cxn>
              <a:cxn ang="0">
                <a:pos x="32" y="17"/>
              </a:cxn>
              <a:cxn ang="0">
                <a:pos x="20" y="23"/>
              </a:cxn>
              <a:cxn ang="0">
                <a:pos x="29" y="30"/>
              </a:cxn>
              <a:cxn ang="0">
                <a:pos x="34" y="32"/>
              </a:cxn>
              <a:cxn ang="0">
                <a:pos x="52" y="54"/>
              </a:cxn>
              <a:cxn ang="0">
                <a:pos x="21" y="80"/>
              </a:cxn>
              <a:cxn ang="0">
                <a:pos x="0" y="77"/>
              </a:cxn>
              <a:cxn ang="0">
                <a:pos x="0" y="60"/>
              </a:cxn>
              <a:cxn ang="0">
                <a:pos x="18" y="63"/>
              </a:cxn>
              <a:cxn ang="0">
                <a:pos x="32" y="56"/>
              </a:cxn>
              <a:cxn ang="0">
                <a:pos x="23" y="48"/>
              </a:cxn>
              <a:cxn ang="0">
                <a:pos x="19" y="47"/>
              </a:cxn>
              <a:cxn ang="0">
                <a:pos x="0" y="24"/>
              </a:cxn>
              <a:cxn ang="0">
                <a:pos x="28" y="0"/>
              </a:cxn>
              <a:cxn ang="0">
                <a:pos x="47" y="3"/>
              </a:cxn>
              <a:cxn ang="0">
                <a:pos x="47" y="19"/>
              </a:cxn>
            </a:cxnLst>
            <a:rect l="0" t="0" r="r" b="b"/>
            <a:pathLst>
              <a:path w="52" h="80">
                <a:moveTo>
                  <a:pt x="47" y="19"/>
                </a:moveTo>
                <a:cubicBezTo>
                  <a:pt x="47" y="19"/>
                  <a:pt x="38" y="17"/>
                  <a:pt x="32" y="17"/>
                </a:cubicBezTo>
                <a:cubicBezTo>
                  <a:pt x="24" y="17"/>
                  <a:pt x="20" y="19"/>
                  <a:pt x="20" y="23"/>
                </a:cubicBezTo>
                <a:cubicBezTo>
                  <a:pt x="20" y="28"/>
                  <a:pt x="26" y="29"/>
                  <a:pt x="29" y="30"/>
                </a:cubicBezTo>
                <a:cubicBezTo>
                  <a:pt x="34" y="32"/>
                  <a:pt x="34" y="32"/>
                  <a:pt x="34" y="32"/>
                </a:cubicBezTo>
                <a:cubicBezTo>
                  <a:pt x="47" y="36"/>
                  <a:pt x="52" y="45"/>
                  <a:pt x="52" y="54"/>
                </a:cubicBezTo>
                <a:cubicBezTo>
                  <a:pt x="52" y="73"/>
                  <a:pt x="35" y="80"/>
                  <a:pt x="21" y="80"/>
                </a:cubicBezTo>
                <a:cubicBezTo>
                  <a:pt x="10" y="80"/>
                  <a:pt x="1" y="78"/>
                  <a:pt x="0" y="77"/>
                </a:cubicBezTo>
                <a:cubicBezTo>
                  <a:pt x="0" y="60"/>
                  <a:pt x="0" y="60"/>
                  <a:pt x="0" y="60"/>
                </a:cubicBezTo>
                <a:cubicBezTo>
                  <a:pt x="2" y="60"/>
                  <a:pt x="10" y="63"/>
                  <a:pt x="18" y="63"/>
                </a:cubicBezTo>
                <a:cubicBezTo>
                  <a:pt x="28" y="63"/>
                  <a:pt x="32" y="60"/>
                  <a:pt x="32" y="56"/>
                </a:cubicBezTo>
                <a:cubicBezTo>
                  <a:pt x="32" y="52"/>
                  <a:pt x="28" y="49"/>
                  <a:pt x="23" y="48"/>
                </a:cubicBezTo>
                <a:cubicBezTo>
                  <a:pt x="22" y="48"/>
                  <a:pt x="21" y="47"/>
                  <a:pt x="19" y="47"/>
                </a:cubicBezTo>
                <a:cubicBezTo>
                  <a:pt x="9" y="43"/>
                  <a:pt x="0" y="37"/>
                  <a:pt x="0" y="24"/>
                </a:cubicBezTo>
                <a:cubicBezTo>
                  <a:pt x="0" y="10"/>
                  <a:pt x="10" y="0"/>
                  <a:pt x="28" y="0"/>
                </a:cubicBezTo>
                <a:cubicBezTo>
                  <a:pt x="37" y="0"/>
                  <a:pt x="46" y="3"/>
                  <a:pt x="47" y="3"/>
                </a:cubicBezTo>
                <a:lnTo>
                  <a:pt x="47" y="19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96D6"/>
              </a:solidFill>
              <a:latin typeface="+mj-lt"/>
            </a:endParaRPr>
          </a:p>
        </p:txBody>
      </p:sp>
      <p:sp>
        <p:nvSpPr>
          <p:cNvPr id="9" name="Freeform 8"/>
          <p:cNvSpPr>
            <a:spLocks/>
          </p:cNvSpPr>
          <p:nvPr/>
        </p:nvSpPr>
        <p:spPr bwMode="black">
          <a:xfrm>
            <a:off x="4117817" y="5654198"/>
            <a:ext cx="39033" cy="80682"/>
          </a:xfrm>
          <a:custGeom>
            <a:avLst/>
            <a:gdLst/>
            <a:ahLst/>
            <a:cxnLst>
              <a:cxn ang="0">
                <a:pos x="19" y="10"/>
              </a:cxn>
              <a:cxn ang="0">
                <a:pos x="10" y="0"/>
              </a:cxn>
              <a:cxn ang="0">
                <a:pos x="0" y="10"/>
              </a:cxn>
              <a:cxn ang="0">
                <a:pos x="0" y="30"/>
              </a:cxn>
              <a:cxn ang="0">
                <a:pos x="10" y="39"/>
              </a:cxn>
              <a:cxn ang="0">
                <a:pos x="19" y="30"/>
              </a:cxn>
              <a:cxn ang="0">
                <a:pos x="19" y="10"/>
              </a:cxn>
            </a:cxnLst>
            <a:rect l="0" t="0" r="r" b="b"/>
            <a:pathLst>
              <a:path w="19" h="39">
                <a:moveTo>
                  <a:pt x="19" y="10"/>
                </a:moveTo>
                <a:cubicBezTo>
                  <a:pt x="19" y="4"/>
                  <a:pt x="15" y="0"/>
                  <a:pt x="10" y="0"/>
                </a:cubicBezTo>
                <a:cubicBezTo>
                  <a:pt x="4" y="0"/>
                  <a:pt x="0" y="4"/>
                  <a:pt x="0" y="10"/>
                </a:cubicBezTo>
                <a:cubicBezTo>
                  <a:pt x="0" y="30"/>
                  <a:pt x="0" y="30"/>
                  <a:pt x="0" y="30"/>
                </a:cubicBezTo>
                <a:cubicBezTo>
                  <a:pt x="0" y="35"/>
                  <a:pt x="4" y="39"/>
                  <a:pt x="10" y="39"/>
                </a:cubicBezTo>
                <a:cubicBezTo>
                  <a:pt x="15" y="39"/>
                  <a:pt x="19" y="35"/>
                  <a:pt x="19" y="30"/>
                </a:cubicBezTo>
                <a:lnTo>
                  <a:pt x="19" y="10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96D6"/>
              </a:solidFill>
              <a:latin typeface="+mj-lt"/>
            </a:endParaRPr>
          </a:p>
        </p:txBody>
      </p:sp>
      <p:sp>
        <p:nvSpPr>
          <p:cNvPr id="10" name="Freeform 9"/>
          <p:cNvSpPr>
            <a:spLocks/>
          </p:cNvSpPr>
          <p:nvPr/>
        </p:nvSpPr>
        <p:spPr bwMode="black">
          <a:xfrm>
            <a:off x="4227206" y="5600088"/>
            <a:ext cx="39033" cy="134792"/>
          </a:xfrm>
          <a:custGeom>
            <a:avLst/>
            <a:gdLst/>
            <a:ahLst/>
            <a:cxnLst>
              <a:cxn ang="0">
                <a:pos x="19" y="9"/>
              </a:cxn>
              <a:cxn ang="0">
                <a:pos x="9" y="0"/>
              </a:cxn>
              <a:cxn ang="0">
                <a:pos x="0" y="9"/>
              </a:cxn>
              <a:cxn ang="0">
                <a:pos x="0" y="56"/>
              </a:cxn>
              <a:cxn ang="0">
                <a:pos x="9" y="65"/>
              </a:cxn>
              <a:cxn ang="0">
                <a:pos x="19" y="56"/>
              </a:cxn>
              <a:cxn ang="0">
                <a:pos x="19" y="9"/>
              </a:cxn>
            </a:cxnLst>
            <a:rect l="0" t="0" r="r" b="b"/>
            <a:pathLst>
              <a:path w="19" h="65">
                <a:moveTo>
                  <a:pt x="19" y="9"/>
                </a:moveTo>
                <a:cubicBezTo>
                  <a:pt x="19" y="4"/>
                  <a:pt x="14" y="0"/>
                  <a:pt x="9" y="0"/>
                </a:cubicBezTo>
                <a:cubicBezTo>
                  <a:pt x="4" y="0"/>
                  <a:pt x="0" y="4"/>
                  <a:pt x="0" y="9"/>
                </a:cubicBezTo>
                <a:cubicBezTo>
                  <a:pt x="0" y="56"/>
                  <a:pt x="0" y="56"/>
                  <a:pt x="0" y="56"/>
                </a:cubicBezTo>
                <a:cubicBezTo>
                  <a:pt x="0" y="61"/>
                  <a:pt x="4" y="65"/>
                  <a:pt x="9" y="65"/>
                </a:cubicBezTo>
                <a:cubicBezTo>
                  <a:pt x="14" y="65"/>
                  <a:pt x="19" y="61"/>
                  <a:pt x="19" y="56"/>
                </a:cubicBezTo>
                <a:lnTo>
                  <a:pt x="19" y="9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96D6"/>
              </a:solidFill>
              <a:latin typeface="+mj-lt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black">
          <a:xfrm>
            <a:off x="4334669" y="5525687"/>
            <a:ext cx="39033" cy="248327"/>
          </a:xfrm>
          <a:custGeom>
            <a:avLst/>
            <a:gdLst/>
            <a:ahLst/>
            <a:cxnLst>
              <a:cxn ang="0">
                <a:pos x="19" y="9"/>
              </a:cxn>
              <a:cxn ang="0">
                <a:pos x="10" y="0"/>
              </a:cxn>
              <a:cxn ang="0">
                <a:pos x="0" y="9"/>
              </a:cxn>
              <a:cxn ang="0">
                <a:pos x="0" y="111"/>
              </a:cxn>
              <a:cxn ang="0">
                <a:pos x="10" y="120"/>
              </a:cxn>
              <a:cxn ang="0">
                <a:pos x="19" y="111"/>
              </a:cxn>
              <a:cxn ang="0">
                <a:pos x="19" y="9"/>
              </a:cxn>
            </a:cxnLst>
            <a:rect l="0" t="0" r="r" b="b"/>
            <a:pathLst>
              <a:path w="19" h="120">
                <a:moveTo>
                  <a:pt x="19" y="9"/>
                </a:moveTo>
                <a:cubicBezTo>
                  <a:pt x="19" y="4"/>
                  <a:pt x="15" y="0"/>
                  <a:pt x="10" y="0"/>
                </a:cubicBezTo>
                <a:cubicBezTo>
                  <a:pt x="5" y="0"/>
                  <a:pt x="0" y="4"/>
                  <a:pt x="0" y="9"/>
                </a:cubicBezTo>
                <a:cubicBezTo>
                  <a:pt x="0" y="111"/>
                  <a:pt x="0" y="111"/>
                  <a:pt x="0" y="111"/>
                </a:cubicBezTo>
                <a:cubicBezTo>
                  <a:pt x="0" y="116"/>
                  <a:pt x="5" y="120"/>
                  <a:pt x="10" y="120"/>
                </a:cubicBezTo>
                <a:cubicBezTo>
                  <a:pt x="15" y="120"/>
                  <a:pt x="19" y="116"/>
                  <a:pt x="19" y="111"/>
                </a:cubicBezTo>
                <a:lnTo>
                  <a:pt x="19" y="9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96D6"/>
              </a:solidFill>
              <a:latin typeface="+mj-lt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black">
          <a:xfrm>
            <a:off x="4444058" y="5600088"/>
            <a:ext cx="39033" cy="134792"/>
          </a:xfrm>
          <a:custGeom>
            <a:avLst/>
            <a:gdLst/>
            <a:ahLst/>
            <a:cxnLst>
              <a:cxn ang="0">
                <a:pos x="19" y="9"/>
              </a:cxn>
              <a:cxn ang="0">
                <a:pos x="9" y="0"/>
              </a:cxn>
              <a:cxn ang="0">
                <a:pos x="0" y="9"/>
              </a:cxn>
              <a:cxn ang="0">
                <a:pos x="0" y="56"/>
              </a:cxn>
              <a:cxn ang="0">
                <a:pos x="9" y="65"/>
              </a:cxn>
              <a:cxn ang="0">
                <a:pos x="19" y="56"/>
              </a:cxn>
              <a:cxn ang="0">
                <a:pos x="19" y="9"/>
              </a:cxn>
            </a:cxnLst>
            <a:rect l="0" t="0" r="r" b="b"/>
            <a:pathLst>
              <a:path w="19" h="65">
                <a:moveTo>
                  <a:pt x="19" y="9"/>
                </a:moveTo>
                <a:cubicBezTo>
                  <a:pt x="19" y="4"/>
                  <a:pt x="15" y="0"/>
                  <a:pt x="9" y="0"/>
                </a:cubicBezTo>
                <a:cubicBezTo>
                  <a:pt x="4" y="0"/>
                  <a:pt x="0" y="4"/>
                  <a:pt x="0" y="9"/>
                </a:cubicBezTo>
                <a:cubicBezTo>
                  <a:pt x="0" y="56"/>
                  <a:pt x="0" y="56"/>
                  <a:pt x="0" y="56"/>
                </a:cubicBezTo>
                <a:cubicBezTo>
                  <a:pt x="0" y="61"/>
                  <a:pt x="4" y="65"/>
                  <a:pt x="9" y="65"/>
                </a:cubicBezTo>
                <a:cubicBezTo>
                  <a:pt x="15" y="65"/>
                  <a:pt x="19" y="61"/>
                  <a:pt x="19" y="56"/>
                </a:cubicBezTo>
                <a:lnTo>
                  <a:pt x="19" y="9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96D6"/>
              </a:solidFill>
              <a:latin typeface="+mj-lt"/>
            </a:endParaRPr>
          </a:p>
        </p:txBody>
      </p:sp>
      <p:sp>
        <p:nvSpPr>
          <p:cNvPr id="14" name="Freeform 13"/>
          <p:cNvSpPr>
            <a:spLocks/>
          </p:cNvSpPr>
          <p:nvPr/>
        </p:nvSpPr>
        <p:spPr bwMode="black">
          <a:xfrm>
            <a:off x="4551038" y="5654198"/>
            <a:ext cx="41443" cy="80682"/>
          </a:xfrm>
          <a:custGeom>
            <a:avLst/>
            <a:gdLst/>
            <a:ahLst/>
            <a:cxnLst>
              <a:cxn ang="0">
                <a:pos x="20" y="10"/>
              </a:cxn>
              <a:cxn ang="0">
                <a:pos x="10" y="0"/>
              </a:cxn>
              <a:cxn ang="0">
                <a:pos x="0" y="10"/>
              </a:cxn>
              <a:cxn ang="0">
                <a:pos x="0" y="30"/>
              </a:cxn>
              <a:cxn ang="0">
                <a:pos x="10" y="39"/>
              </a:cxn>
              <a:cxn ang="0">
                <a:pos x="20" y="30"/>
              </a:cxn>
              <a:cxn ang="0">
                <a:pos x="20" y="10"/>
              </a:cxn>
            </a:cxnLst>
            <a:rect l="0" t="0" r="r" b="b"/>
            <a:pathLst>
              <a:path w="20" h="39">
                <a:moveTo>
                  <a:pt x="20" y="10"/>
                </a:moveTo>
                <a:cubicBezTo>
                  <a:pt x="20" y="4"/>
                  <a:pt x="15" y="0"/>
                  <a:pt x="10" y="0"/>
                </a:cubicBezTo>
                <a:cubicBezTo>
                  <a:pt x="5" y="0"/>
                  <a:pt x="0" y="4"/>
                  <a:pt x="0" y="10"/>
                </a:cubicBezTo>
                <a:cubicBezTo>
                  <a:pt x="0" y="30"/>
                  <a:pt x="0" y="30"/>
                  <a:pt x="0" y="30"/>
                </a:cubicBezTo>
                <a:cubicBezTo>
                  <a:pt x="0" y="35"/>
                  <a:pt x="5" y="39"/>
                  <a:pt x="10" y="39"/>
                </a:cubicBezTo>
                <a:cubicBezTo>
                  <a:pt x="15" y="39"/>
                  <a:pt x="20" y="35"/>
                  <a:pt x="20" y="30"/>
                </a:cubicBezTo>
                <a:lnTo>
                  <a:pt x="20" y="10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96D6"/>
              </a:solidFill>
              <a:latin typeface="+mj-lt"/>
            </a:endParaRPr>
          </a:p>
        </p:txBody>
      </p:sp>
      <p:sp>
        <p:nvSpPr>
          <p:cNvPr id="15" name="Freeform 14"/>
          <p:cNvSpPr>
            <a:spLocks/>
          </p:cNvSpPr>
          <p:nvPr/>
        </p:nvSpPr>
        <p:spPr bwMode="black">
          <a:xfrm>
            <a:off x="4660428" y="5600088"/>
            <a:ext cx="39515" cy="134792"/>
          </a:xfrm>
          <a:custGeom>
            <a:avLst/>
            <a:gdLst/>
            <a:ahLst/>
            <a:cxnLst>
              <a:cxn ang="0">
                <a:pos x="19" y="9"/>
              </a:cxn>
              <a:cxn ang="0">
                <a:pos x="10" y="0"/>
              </a:cxn>
              <a:cxn ang="0">
                <a:pos x="0" y="9"/>
              </a:cxn>
              <a:cxn ang="0">
                <a:pos x="0" y="56"/>
              </a:cxn>
              <a:cxn ang="0">
                <a:pos x="10" y="65"/>
              </a:cxn>
              <a:cxn ang="0">
                <a:pos x="19" y="56"/>
              </a:cxn>
              <a:cxn ang="0">
                <a:pos x="19" y="9"/>
              </a:cxn>
            </a:cxnLst>
            <a:rect l="0" t="0" r="r" b="b"/>
            <a:pathLst>
              <a:path w="19" h="65">
                <a:moveTo>
                  <a:pt x="19" y="9"/>
                </a:moveTo>
                <a:cubicBezTo>
                  <a:pt x="19" y="4"/>
                  <a:pt x="15" y="0"/>
                  <a:pt x="10" y="0"/>
                </a:cubicBezTo>
                <a:cubicBezTo>
                  <a:pt x="4" y="0"/>
                  <a:pt x="0" y="4"/>
                  <a:pt x="0" y="9"/>
                </a:cubicBezTo>
                <a:cubicBezTo>
                  <a:pt x="0" y="56"/>
                  <a:pt x="0" y="56"/>
                  <a:pt x="0" y="56"/>
                </a:cubicBezTo>
                <a:cubicBezTo>
                  <a:pt x="0" y="61"/>
                  <a:pt x="4" y="65"/>
                  <a:pt x="10" y="65"/>
                </a:cubicBezTo>
                <a:cubicBezTo>
                  <a:pt x="15" y="65"/>
                  <a:pt x="19" y="61"/>
                  <a:pt x="19" y="56"/>
                </a:cubicBezTo>
                <a:lnTo>
                  <a:pt x="19" y="9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96D6"/>
              </a:solidFill>
              <a:latin typeface="+mj-lt"/>
            </a:endParaRPr>
          </a:p>
        </p:txBody>
      </p:sp>
      <p:sp>
        <p:nvSpPr>
          <p:cNvPr id="16" name="Freeform 15"/>
          <p:cNvSpPr>
            <a:spLocks/>
          </p:cNvSpPr>
          <p:nvPr/>
        </p:nvSpPr>
        <p:spPr bwMode="black">
          <a:xfrm>
            <a:off x="4769818" y="5525687"/>
            <a:ext cx="39515" cy="248327"/>
          </a:xfrm>
          <a:custGeom>
            <a:avLst/>
            <a:gdLst/>
            <a:ahLst/>
            <a:cxnLst>
              <a:cxn ang="0">
                <a:pos x="19" y="9"/>
              </a:cxn>
              <a:cxn ang="0">
                <a:pos x="9" y="0"/>
              </a:cxn>
              <a:cxn ang="0">
                <a:pos x="0" y="9"/>
              </a:cxn>
              <a:cxn ang="0">
                <a:pos x="0" y="111"/>
              </a:cxn>
              <a:cxn ang="0">
                <a:pos x="9" y="120"/>
              </a:cxn>
              <a:cxn ang="0">
                <a:pos x="19" y="111"/>
              </a:cxn>
              <a:cxn ang="0">
                <a:pos x="19" y="9"/>
              </a:cxn>
            </a:cxnLst>
            <a:rect l="0" t="0" r="r" b="b"/>
            <a:pathLst>
              <a:path w="19" h="120">
                <a:moveTo>
                  <a:pt x="19" y="9"/>
                </a:moveTo>
                <a:cubicBezTo>
                  <a:pt x="19" y="4"/>
                  <a:pt x="15" y="0"/>
                  <a:pt x="9" y="0"/>
                </a:cubicBezTo>
                <a:cubicBezTo>
                  <a:pt x="4" y="0"/>
                  <a:pt x="0" y="4"/>
                  <a:pt x="0" y="9"/>
                </a:cubicBezTo>
                <a:cubicBezTo>
                  <a:pt x="0" y="111"/>
                  <a:pt x="0" y="111"/>
                  <a:pt x="0" y="111"/>
                </a:cubicBezTo>
                <a:cubicBezTo>
                  <a:pt x="0" y="116"/>
                  <a:pt x="4" y="120"/>
                  <a:pt x="9" y="120"/>
                </a:cubicBezTo>
                <a:cubicBezTo>
                  <a:pt x="15" y="120"/>
                  <a:pt x="19" y="116"/>
                  <a:pt x="19" y="111"/>
                </a:cubicBezTo>
                <a:lnTo>
                  <a:pt x="19" y="9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96D6"/>
              </a:solidFill>
              <a:latin typeface="+mj-lt"/>
            </a:endParaRPr>
          </a:p>
        </p:txBody>
      </p:sp>
      <p:sp>
        <p:nvSpPr>
          <p:cNvPr id="17" name="Freeform 16"/>
          <p:cNvSpPr>
            <a:spLocks/>
          </p:cNvSpPr>
          <p:nvPr/>
        </p:nvSpPr>
        <p:spPr bwMode="black">
          <a:xfrm>
            <a:off x="4877279" y="5600088"/>
            <a:ext cx="39515" cy="134792"/>
          </a:xfrm>
          <a:custGeom>
            <a:avLst/>
            <a:gdLst/>
            <a:ahLst/>
            <a:cxnLst>
              <a:cxn ang="0">
                <a:pos x="19" y="9"/>
              </a:cxn>
              <a:cxn ang="0">
                <a:pos x="10" y="0"/>
              </a:cxn>
              <a:cxn ang="0">
                <a:pos x="0" y="9"/>
              </a:cxn>
              <a:cxn ang="0">
                <a:pos x="0" y="56"/>
              </a:cxn>
              <a:cxn ang="0">
                <a:pos x="10" y="65"/>
              </a:cxn>
              <a:cxn ang="0">
                <a:pos x="19" y="56"/>
              </a:cxn>
              <a:cxn ang="0">
                <a:pos x="19" y="9"/>
              </a:cxn>
            </a:cxnLst>
            <a:rect l="0" t="0" r="r" b="b"/>
            <a:pathLst>
              <a:path w="19" h="65">
                <a:moveTo>
                  <a:pt x="19" y="9"/>
                </a:moveTo>
                <a:cubicBezTo>
                  <a:pt x="19" y="4"/>
                  <a:pt x="15" y="0"/>
                  <a:pt x="10" y="0"/>
                </a:cubicBezTo>
                <a:cubicBezTo>
                  <a:pt x="5" y="0"/>
                  <a:pt x="0" y="4"/>
                  <a:pt x="0" y="9"/>
                </a:cubicBezTo>
                <a:cubicBezTo>
                  <a:pt x="0" y="56"/>
                  <a:pt x="0" y="56"/>
                  <a:pt x="0" y="56"/>
                </a:cubicBezTo>
                <a:cubicBezTo>
                  <a:pt x="0" y="61"/>
                  <a:pt x="5" y="65"/>
                  <a:pt x="10" y="65"/>
                </a:cubicBezTo>
                <a:cubicBezTo>
                  <a:pt x="15" y="65"/>
                  <a:pt x="19" y="61"/>
                  <a:pt x="19" y="56"/>
                </a:cubicBezTo>
                <a:lnTo>
                  <a:pt x="19" y="9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96D6"/>
              </a:solidFill>
              <a:latin typeface="+mj-lt"/>
            </a:endParaRPr>
          </a:p>
        </p:txBody>
      </p:sp>
      <p:sp>
        <p:nvSpPr>
          <p:cNvPr id="18" name="Freeform 17"/>
          <p:cNvSpPr>
            <a:spLocks/>
          </p:cNvSpPr>
          <p:nvPr/>
        </p:nvSpPr>
        <p:spPr bwMode="black">
          <a:xfrm>
            <a:off x="4986669" y="5654198"/>
            <a:ext cx="39515" cy="80682"/>
          </a:xfrm>
          <a:custGeom>
            <a:avLst/>
            <a:gdLst/>
            <a:ahLst/>
            <a:cxnLst>
              <a:cxn ang="0">
                <a:pos x="19" y="10"/>
              </a:cxn>
              <a:cxn ang="0">
                <a:pos x="9" y="0"/>
              </a:cxn>
              <a:cxn ang="0">
                <a:pos x="0" y="10"/>
              </a:cxn>
              <a:cxn ang="0">
                <a:pos x="0" y="30"/>
              </a:cxn>
              <a:cxn ang="0">
                <a:pos x="9" y="39"/>
              </a:cxn>
              <a:cxn ang="0">
                <a:pos x="19" y="30"/>
              </a:cxn>
              <a:cxn ang="0">
                <a:pos x="19" y="10"/>
              </a:cxn>
            </a:cxnLst>
            <a:rect l="0" t="0" r="r" b="b"/>
            <a:pathLst>
              <a:path w="19" h="39">
                <a:moveTo>
                  <a:pt x="19" y="10"/>
                </a:moveTo>
                <a:cubicBezTo>
                  <a:pt x="19" y="4"/>
                  <a:pt x="15" y="0"/>
                  <a:pt x="9" y="0"/>
                </a:cubicBezTo>
                <a:cubicBezTo>
                  <a:pt x="4" y="0"/>
                  <a:pt x="0" y="4"/>
                  <a:pt x="0" y="10"/>
                </a:cubicBezTo>
                <a:cubicBezTo>
                  <a:pt x="0" y="30"/>
                  <a:pt x="0" y="30"/>
                  <a:pt x="0" y="30"/>
                </a:cubicBezTo>
                <a:cubicBezTo>
                  <a:pt x="0" y="35"/>
                  <a:pt x="4" y="39"/>
                  <a:pt x="9" y="39"/>
                </a:cubicBezTo>
                <a:cubicBezTo>
                  <a:pt x="15" y="39"/>
                  <a:pt x="19" y="35"/>
                  <a:pt x="19" y="30"/>
                </a:cubicBezTo>
                <a:lnTo>
                  <a:pt x="19" y="10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96D6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37102376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7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7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7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7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7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7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7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1.91391E-6 L -5.55556E-7 0.02314 " pathEditMode="relative" rAng="0" ptsTypes="AA">
                                      <p:cBhvr>
                                        <p:cTn id="33" dur="700" spd="-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"/>
                                    </p:animMotion>
                                  </p:childTnLst>
                                </p:cTn>
                              </p:par>
                              <p:par>
                                <p:cTn id="34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1.93242E-6 L 4.72222E-6 0.02962 " pathEditMode="relative" rAng="0" ptsTypes="AA">
                                      <p:cBhvr>
                                        <p:cTn id="35" dur="700" spd="-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5"/>
                                    </p:animMotion>
                                  </p:childTnLst>
                                </p:cTn>
                              </p:par>
                              <p:par>
                                <p:cTn id="36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1.91391E-6 L 0 0.02314 " pathEditMode="relative" rAng="0" ptsTypes="AA">
                                      <p:cBhvr>
                                        <p:cTn id="37" dur="700" spd="-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"/>
                                    </p:animMotion>
                                  </p:childTnLst>
                                </p:cTn>
                              </p:par>
                              <p:par>
                                <p:cTn id="38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1.93242E-6 L -4.72222E-6 0.02962 " pathEditMode="relative" rAng="0" ptsTypes="AA">
                                      <p:cBhvr>
                                        <p:cTn id="39" dur="700" spd="-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5"/>
                                    </p:animMotion>
                                  </p:childTnLst>
                                </p:cTn>
                              </p:par>
                              <p:par>
                                <p:cTn id="40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1.91391E-6 L 4.16667E-6 0.02314 " pathEditMode="relative" rAng="0" ptsTypes="AA">
                                      <p:cBhvr>
                                        <p:cTn id="41" dur="700" spd="-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"/>
                                    </p:animMotion>
                                  </p:childTnLst>
                                </p:cTn>
                              </p:par>
                              <p:par>
                                <p:cTn id="42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2.36056E-6 L 2.77778E-7 -0.02338 " pathEditMode="relative" rAng="0" ptsTypes="AA">
                                      <p:cBhvr>
                                        <p:cTn id="43" dur="700" spd="-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"/>
                                    </p:animMotion>
                                  </p:childTnLst>
                                </p:cTn>
                              </p:par>
                              <p:par>
                                <p:cTn id="44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2.36056E-6 L -8.33333E-7 -0.02338 " pathEditMode="relative" rAng="0" ptsTypes="AA">
                                      <p:cBhvr>
                                        <p:cTn id="45" dur="700" spd="-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2.36056E-6 L 4.44444E-6 -0.02338 " pathEditMode="relative" rAng="0" ptsTypes="AA">
                                      <p:cBhvr>
                                        <p:cTn id="47" dur="700" spd="-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"/>
                                    </p:animMotion>
                                  </p:childTnLst>
                                </p:cTn>
                              </p:par>
                              <p:par>
                                <p:cTn id="48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2.36056E-6 L 3.33333E-6 -0.02338 " pathEditMode="relative" rAng="0" ptsTypes="AA">
                                      <p:cBhvr>
                                        <p:cTn id="49" dur="700" spd="-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700"/>
                            </p:stCondLst>
                            <p:childTnLst>
                              <p:par>
                                <p:cTn id="5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7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7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7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7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7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  <p:bldP spid="14" grpId="0" animBg="1"/>
      <p:bldP spid="14" grpId="1" animBg="1"/>
      <p:bldP spid="15" grpId="0" animBg="1"/>
      <p:bldP spid="15" grpId="1" animBg="1"/>
      <p:bldP spid="16" grpId="0" animBg="1"/>
      <p:bldP spid="16" grpId="1" animBg="1"/>
      <p:bldP spid="17" grpId="0" animBg="1"/>
      <p:bldP spid="17" grpId="1" animBg="1"/>
      <p:bldP spid="18" grpId="0" animBg="1"/>
      <p:bldP spid="18" grpId="1" animBg="1"/>
    </p:bldLst>
  </p:timing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losing Slide-red thank y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4" name="TextBox 33"/>
          <p:cNvSpPr txBox="1"/>
          <p:nvPr userDrawn="1"/>
        </p:nvSpPr>
        <p:spPr>
          <a:xfrm>
            <a:off x="644691" y="3060488"/>
            <a:ext cx="24372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rgbClr val="FFFFFF"/>
                </a:solidFill>
                <a:latin typeface="+mj-lt"/>
              </a:rPr>
              <a:t>Thank you.</a:t>
            </a:r>
            <a:endParaRPr lang="en-US" sz="3600" dirty="0">
              <a:solidFill>
                <a:srgbClr val="FFFFFF"/>
              </a:solidFill>
              <a:latin typeface="+mj-lt"/>
            </a:endParaRPr>
          </a:p>
        </p:txBody>
      </p:sp>
      <p:pic>
        <p:nvPicPr>
          <p:cNvPr id="21" name="Picture 2"/>
          <p:cNvPicPr>
            <a:picLocks noChangeAspect="1" noChangeArrowheads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69746" y="3078070"/>
            <a:ext cx="3669899" cy="6102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290447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625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</p:bld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48735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9702" y="149573"/>
            <a:ext cx="8588861" cy="838200"/>
          </a:xfrm>
        </p:spPr>
        <p:txBody>
          <a:bodyPr/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lang="en-US" sz="3600" b="0" kern="1200" spc="-100" baseline="0" dirty="0">
                <a:gradFill>
                  <a:gsLst>
                    <a:gs pos="0">
                      <a:schemeClr val="tx1"/>
                    </a:gs>
                    <a:gs pos="44000">
                      <a:srgbClr val="01BBBB"/>
                    </a:gs>
                    <a:gs pos="100000">
                      <a:schemeClr val="accent4"/>
                    </a:gs>
                  </a:gsLst>
                  <a:lin ang="4800000" scaled="0"/>
                </a:gradFill>
                <a:latin typeface="微軟正黑體" pitchFamily="34" charset="-120"/>
                <a:ea typeface="微軟正黑體" pitchFamily="34" charset="-120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229702" y="1079501"/>
            <a:ext cx="8577072" cy="5225944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5848806"/>
      </p:ext>
    </p:extLst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lternate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Title 1"/>
          <p:cNvSpPr>
            <a:spLocks noGrp="1"/>
          </p:cNvSpPr>
          <p:nvPr>
            <p:ph type="ctrTitle" hasCustomPrompt="1"/>
          </p:nvPr>
        </p:nvSpPr>
        <p:spPr>
          <a:xfrm>
            <a:off x="221393" y="1248229"/>
            <a:ext cx="8112125" cy="2907239"/>
          </a:xfrm>
        </p:spPr>
        <p:txBody>
          <a:bodyPr/>
          <a:lstStyle>
            <a:lvl1pPr marL="0" indent="0" algn="l" defTabSz="914400" rtl="0" eaLnBrk="1" latinLnBrk="0" hangingPunct="1">
              <a:lnSpc>
                <a:spcPct val="85000"/>
              </a:lnSpc>
              <a:spcBef>
                <a:spcPct val="0"/>
              </a:spcBef>
              <a:buClr>
                <a:schemeClr val="tx1"/>
              </a:buClr>
              <a:buFont typeface="Ciscolight" pitchFamily="2" charset="0"/>
              <a:buNone/>
              <a:defRPr lang="en-US" sz="6000" b="0" kern="1200" spc="0" dirty="0">
                <a:gradFill flip="none" rotWithShape="1">
                  <a:gsLst>
                    <a:gs pos="16000">
                      <a:srgbClr val="6B308D">
                        <a:lumMod val="80000"/>
                        <a:lumOff val="20000"/>
                      </a:srgbClr>
                    </a:gs>
                    <a:gs pos="100000">
                      <a:srgbClr val="28A7DF"/>
                    </a:gs>
                  </a:gsLst>
                  <a:lin ang="1800000" scaled="0"/>
                  <a:tileRect/>
                </a:gradFill>
                <a:latin typeface="+mj-lt"/>
                <a:ea typeface="+mj-ea"/>
                <a:cs typeface="Arial" pitchFamily="34" charset="0"/>
              </a:defRPr>
            </a:lvl1pPr>
          </a:lstStyle>
          <a:p>
            <a:r>
              <a:rPr lang="en-US" dirty="0" smtClean="0"/>
              <a:t>Presentation </a:t>
            </a:r>
            <a:br>
              <a:rPr lang="en-US" dirty="0" smtClean="0"/>
            </a:br>
            <a:r>
              <a:rPr lang="en-US" dirty="0" smtClean="0"/>
              <a:t>Title Goes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8854799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g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33376" y="4712451"/>
            <a:ext cx="8477250" cy="1828800"/>
          </a:xfrm>
          <a:prstGeom prst="rect">
            <a:avLst/>
          </a:prstGeom>
        </p:spPr>
      </p:pic>
      <p:sp>
        <p:nvSpPr>
          <p:cNvPr id="27" name="Rectangle 3"/>
          <p:cNvSpPr>
            <a:spLocks noChangeArrowheads="1"/>
          </p:cNvSpPr>
          <p:nvPr/>
        </p:nvSpPr>
        <p:spPr bwMode="white">
          <a:xfrm>
            <a:off x="0" y="0"/>
            <a:ext cx="9144000" cy="177800"/>
          </a:xfrm>
          <a:prstGeom prst="rect">
            <a:avLst/>
          </a:prstGeom>
          <a:solidFill>
            <a:schemeClr val="bg2"/>
          </a:solidFill>
          <a:ln w="254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+mj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1393" y="399142"/>
            <a:ext cx="8548802" cy="4134758"/>
          </a:xfr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lang="en-US" sz="5400" b="0" kern="1200" spc="0" dirty="0">
                <a:gradFill flip="none" rotWithShape="1">
                  <a:gsLst>
                    <a:gs pos="16000">
                      <a:srgbClr val="6B308D">
                        <a:lumMod val="80000"/>
                        <a:lumOff val="20000"/>
                      </a:srgbClr>
                    </a:gs>
                    <a:gs pos="100000">
                      <a:srgbClr val="28A7DF"/>
                    </a:gs>
                  </a:gsLst>
                  <a:lin ang="1800000" scaled="0"/>
                  <a:tileRect/>
                </a:gradFill>
                <a:latin typeface="+mj-lt"/>
                <a:ea typeface="+mj-ea"/>
                <a:cs typeface="Arial" pitchFamily="34" charset="0"/>
              </a:defRPr>
            </a:lvl1pPr>
          </a:lstStyle>
          <a:p>
            <a:pPr marL="0" lvl="0" indent="0" algn="l" defTabSz="914400" rtl="0" eaLnBrk="1" latinLnBrk="0" hangingPunct="1">
              <a:lnSpc>
                <a:spcPct val="85000"/>
              </a:lnSpc>
              <a:spcBef>
                <a:spcPct val="0"/>
              </a:spcBef>
              <a:buClr>
                <a:schemeClr val="tx1"/>
              </a:buClr>
              <a:buFont typeface="Ciscolight" pitchFamily="2" charset="0"/>
              <a:buNone/>
            </a:pPr>
            <a:r>
              <a:rPr lang="en-US" dirty="0" smtClean="0"/>
              <a:t>Segue Title Here</a:t>
            </a:r>
            <a:endParaRPr lang="en-US" dirty="0"/>
          </a:p>
        </p:txBody>
      </p:sp>
      <p:sp>
        <p:nvSpPr>
          <p:cNvPr id="47" name="Rectangle 3"/>
          <p:cNvSpPr>
            <a:spLocks noChangeArrowheads="1"/>
          </p:cNvSpPr>
          <p:nvPr/>
        </p:nvSpPr>
        <p:spPr bwMode="hidden">
          <a:xfrm>
            <a:off x="0" y="0"/>
            <a:ext cx="9144000" cy="177800"/>
          </a:xfrm>
          <a:prstGeom prst="rect">
            <a:avLst/>
          </a:prstGeom>
          <a:solidFill>
            <a:srgbClr val="FFFFFF"/>
          </a:solidFill>
          <a:ln w="254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+mj-lt"/>
            </a:endParaRPr>
          </a:p>
        </p:txBody>
      </p:sp>
      <p:sp>
        <p:nvSpPr>
          <p:cNvPr id="24" name="Rectangle 5"/>
          <p:cNvSpPr>
            <a:spLocks noChangeArrowheads="1"/>
          </p:cNvSpPr>
          <p:nvPr userDrawn="1"/>
        </p:nvSpPr>
        <p:spPr bwMode="ltGray">
          <a:xfrm>
            <a:off x="7763787" y="6584512"/>
            <a:ext cx="592251" cy="1752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2124" tIns="41061" rIns="82124" bIns="41061" anchor="b">
            <a:spAutoFit/>
          </a:bodyPr>
          <a:lstStyle/>
          <a:p>
            <a:pPr marL="0" algn="l" defTabSz="814388" rtl="0" eaLnBrk="1" latinLnBrk="0" hangingPunct="1">
              <a:lnSpc>
                <a:spcPct val="100000"/>
              </a:lnSpc>
            </a:pPr>
            <a:r>
              <a:rPr lang="en-US" sz="600" kern="1200" dirty="0">
                <a:solidFill>
                  <a:srgbClr val="808080"/>
                </a:solidFill>
                <a:latin typeface="+mj-lt"/>
                <a:ea typeface="+mn-ea"/>
                <a:cs typeface="+mn-cs"/>
              </a:rPr>
              <a:t>Cisco </a:t>
            </a:r>
            <a:r>
              <a:rPr lang="en-US" sz="600" kern="1200" dirty="0" smtClean="0">
                <a:solidFill>
                  <a:srgbClr val="808080"/>
                </a:solidFill>
                <a:latin typeface="+mj-lt"/>
                <a:ea typeface="+mn-ea"/>
                <a:cs typeface="+mn-cs"/>
              </a:rPr>
              <a:t>Public</a:t>
            </a:r>
            <a:endParaRPr lang="en-US" sz="600" kern="1200" dirty="0">
              <a:solidFill>
                <a:srgbClr val="808080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0" name="Rectangle 4"/>
          <p:cNvSpPr>
            <a:spLocks noChangeArrowheads="1"/>
          </p:cNvSpPr>
          <p:nvPr userDrawn="1"/>
        </p:nvSpPr>
        <p:spPr bwMode="ltGray">
          <a:xfrm>
            <a:off x="251373" y="6586246"/>
            <a:ext cx="3420515" cy="1752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82124" tIns="41061" rIns="82124" bIns="41061" anchor="b" anchorCtr="0">
            <a:spAutoFit/>
          </a:bodyPr>
          <a:lstStyle/>
          <a:p>
            <a:pPr marL="0" algn="l" defTabSz="814388" rtl="0" eaLnBrk="1" latinLnBrk="0" hangingPunct="1">
              <a:lnSpc>
                <a:spcPct val="100000"/>
              </a:lnSpc>
            </a:pPr>
            <a:r>
              <a:rPr lang="en-US" sz="600" kern="1200" dirty="0" smtClean="0">
                <a:solidFill>
                  <a:srgbClr val="808080"/>
                </a:solidFill>
                <a:latin typeface="+mj-lt"/>
                <a:ea typeface="+mn-ea"/>
                <a:cs typeface="+mn-cs"/>
              </a:rPr>
              <a:t>© 2013 Cisco and/or its affiliates. All rights reserved.</a:t>
            </a:r>
            <a:endParaRPr lang="en-US" sz="600" kern="1200" dirty="0">
              <a:solidFill>
                <a:srgbClr val="808080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9" name="Rectangle 7"/>
          <p:cNvSpPr>
            <a:spLocks noChangeArrowheads="1"/>
          </p:cNvSpPr>
          <p:nvPr userDrawn="1"/>
        </p:nvSpPr>
        <p:spPr bwMode="ltGray">
          <a:xfrm>
            <a:off x="8639981" y="6580408"/>
            <a:ext cx="260429" cy="17525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82124" tIns="41061" rIns="82124" bIns="41061" anchor="b">
            <a:spAutoFit/>
          </a:bodyPr>
          <a:lstStyle/>
          <a:p>
            <a:pPr algn="r" defTabSz="814388">
              <a:lnSpc>
                <a:spcPct val="100000"/>
              </a:lnSpc>
            </a:pPr>
            <a:fld id="{DFCF27A5-1A5B-48D3-A060-2758FFBB1ADD}" type="slidenum">
              <a:rPr lang="en-US" sz="600">
                <a:solidFill>
                  <a:srgbClr val="808080"/>
                </a:solidFill>
                <a:latin typeface="+mj-lt"/>
              </a:rPr>
              <a:pPr algn="r" defTabSz="814388">
                <a:lnSpc>
                  <a:spcPct val="100000"/>
                </a:lnSpc>
              </a:pPr>
              <a:t>‹#›</a:t>
            </a:fld>
            <a:endParaRPr lang="en-US" sz="600" dirty="0">
              <a:solidFill>
                <a:srgbClr val="80808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647810485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gu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33376" y="4696378"/>
            <a:ext cx="8477250" cy="1844873"/>
          </a:xfrm>
          <a:prstGeom prst="rect">
            <a:avLst/>
          </a:prstGeom>
        </p:spPr>
      </p:pic>
      <p:sp>
        <p:nvSpPr>
          <p:cNvPr id="27" name="Rectangle 3"/>
          <p:cNvSpPr>
            <a:spLocks noChangeArrowheads="1"/>
          </p:cNvSpPr>
          <p:nvPr/>
        </p:nvSpPr>
        <p:spPr bwMode="white">
          <a:xfrm>
            <a:off x="0" y="0"/>
            <a:ext cx="9144000" cy="177800"/>
          </a:xfrm>
          <a:prstGeom prst="rect">
            <a:avLst/>
          </a:prstGeom>
          <a:solidFill>
            <a:schemeClr val="bg2"/>
          </a:solidFill>
          <a:ln w="254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+mj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1393" y="399142"/>
            <a:ext cx="8548802" cy="4134758"/>
          </a:xfr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lang="en-US" sz="5400" b="0" kern="1200" spc="0" dirty="0">
                <a:gradFill flip="none" rotWithShape="1">
                  <a:gsLst>
                    <a:gs pos="16000">
                      <a:srgbClr val="6B308D">
                        <a:lumMod val="80000"/>
                        <a:lumOff val="20000"/>
                      </a:srgbClr>
                    </a:gs>
                    <a:gs pos="100000">
                      <a:srgbClr val="28A7DF"/>
                    </a:gs>
                  </a:gsLst>
                  <a:lin ang="1800000" scaled="0"/>
                  <a:tileRect/>
                </a:gradFill>
                <a:latin typeface="+mj-lt"/>
                <a:ea typeface="+mj-ea"/>
                <a:cs typeface="Arial" pitchFamily="34" charset="0"/>
              </a:defRPr>
            </a:lvl1pPr>
          </a:lstStyle>
          <a:p>
            <a:pPr marL="0" lvl="0" indent="0" algn="l" defTabSz="914400" rtl="0" eaLnBrk="1" latinLnBrk="0" hangingPunct="1">
              <a:lnSpc>
                <a:spcPct val="85000"/>
              </a:lnSpc>
              <a:spcBef>
                <a:spcPct val="0"/>
              </a:spcBef>
              <a:buClr>
                <a:schemeClr val="tx1"/>
              </a:buClr>
              <a:buFont typeface="Ciscolight" pitchFamily="2" charset="0"/>
              <a:buNone/>
            </a:pPr>
            <a:r>
              <a:rPr lang="en-US" dirty="0" smtClean="0"/>
              <a:t>Segue Title Here</a:t>
            </a:r>
            <a:endParaRPr lang="en-US" dirty="0"/>
          </a:p>
        </p:txBody>
      </p:sp>
      <p:sp>
        <p:nvSpPr>
          <p:cNvPr id="47" name="Rectangle 3"/>
          <p:cNvSpPr>
            <a:spLocks noChangeArrowheads="1"/>
          </p:cNvSpPr>
          <p:nvPr/>
        </p:nvSpPr>
        <p:spPr bwMode="hidden">
          <a:xfrm>
            <a:off x="0" y="0"/>
            <a:ext cx="9144000" cy="177800"/>
          </a:xfrm>
          <a:prstGeom prst="rect">
            <a:avLst/>
          </a:prstGeom>
          <a:solidFill>
            <a:srgbClr val="FFFFFF"/>
          </a:solidFill>
          <a:ln w="254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+mj-lt"/>
            </a:endParaRPr>
          </a:p>
        </p:txBody>
      </p:sp>
      <p:sp>
        <p:nvSpPr>
          <p:cNvPr id="24" name="Rectangle 5"/>
          <p:cNvSpPr>
            <a:spLocks noChangeArrowheads="1"/>
          </p:cNvSpPr>
          <p:nvPr userDrawn="1"/>
        </p:nvSpPr>
        <p:spPr bwMode="ltGray">
          <a:xfrm>
            <a:off x="7763787" y="6584512"/>
            <a:ext cx="592251" cy="175257"/>
          </a:xfrm>
          <a:prstGeom prst="rect">
            <a:avLst/>
          </a:prstGeom>
        </p:spPr>
        <p:txBody>
          <a:bodyPr wrap="none" lIns="82124" tIns="41061" rIns="82124" bIns="41061" anchor="b">
            <a:spAutoFit/>
          </a:bodyPr>
          <a:lstStyle/>
          <a:p>
            <a:pPr marL="0" algn="l" defTabSz="814388" rtl="0" eaLnBrk="1" latinLnBrk="0" hangingPunct="1">
              <a:lnSpc>
                <a:spcPct val="100000"/>
              </a:lnSpc>
            </a:pPr>
            <a:r>
              <a:rPr lang="en-US" sz="600" kern="1200" dirty="0">
                <a:solidFill>
                  <a:srgbClr val="808080"/>
                </a:solidFill>
                <a:latin typeface="+mj-lt"/>
                <a:ea typeface="+mn-ea"/>
                <a:cs typeface="+mn-cs"/>
              </a:rPr>
              <a:t>Cisco </a:t>
            </a:r>
            <a:r>
              <a:rPr lang="en-US" sz="600" kern="1200" dirty="0" smtClean="0">
                <a:solidFill>
                  <a:srgbClr val="808080"/>
                </a:solidFill>
                <a:latin typeface="+mj-lt"/>
                <a:ea typeface="+mn-ea"/>
                <a:cs typeface="+mn-cs"/>
              </a:rPr>
              <a:t>Public</a:t>
            </a:r>
            <a:endParaRPr lang="en-US" sz="600" kern="1200" dirty="0">
              <a:solidFill>
                <a:srgbClr val="808080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0" name="Rectangle 4"/>
          <p:cNvSpPr>
            <a:spLocks noChangeArrowheads="1"/>
          </p:cNvSpPr>
          <p:nvPr userDrawn="1"/>
        </p:nvSpPr>
        <p:spPr bwMode="ltGray">
          <a:xfrm>
            <a:off x="251373" y="6586246"/>
            <a:ext cx="3420515" cy="175257"/>
          </a:xfrm>
          <a:prstGeom prst="rect">
            <a:avLst/>
          </a:prstGeom>
        </p:spPr>
        <p:txBody>
          <a:bodyPr wrap="square" lIns="82124" tIns="41061" rIns="82124" bIns="41061" anchor="b" anchorCtr="0">
            <a:spAutoFit/>
          </a:bodyPr>
          <a:lstStyle/>
          <a:p>
            <a:pPr marL="0" algn="l" defTabSz="814388" rtl="0" eaLnBrk="1" latinLnBrk="0" hangingPunct="1">
              <a:lnSpc>
                <a:spcPct val="100000"/>
              </a:lnSpc>
            </a:pPr>
            <a:r>
              <a:rPr lang="en-US" sz="600" kern="1200" dirty="0" smtClean="0">
                <a:solidFill>
                  <a:srgbClr val="808080"/>
                </a:solidFill>
                <a:latin typeface="+mj-lt"/>
                <a:ea typeface="+mn-ea"/>
                <a:cs typeface="+mn-cs"/>
              </a:rPr>
              <a:t>© 2013 Cisco and/or its affiliates. All rights reserved.</a:t>
            </a:r>
            <a:endParaRPr lang="en-US" sz="600" kern="1200" dirty="0">
              <a:solidFill>
                <a:srgbClr val="808080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2" name="Rectangle 7"/>
          <p:cNvSpPr>
            <a:spLocks noChangeArrowheads="1"/>
          </p:cNvSpPr>
          <p:nvPr userDrawn="1"/>
        </p:nvSpPr>
        <p:spPr bwMode="ltGray">
          <a:xfrm>
            <a:off x="8639981" y="6580408"/>
            <a:ext cx="260429" cy="17525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82124" tIns="41061" rIns="82124" bIns="41061" anchor="b">
            <a:spAutoFit/>
          </a:bodyPr>
          <a:lstStyle/>
          <a:p>
            <a:pPr algn="r" defTabSz="814388">
              <a:lnSpc>
                <a:spcPct val="100000"/>
              </a:lnSpc>
            </a:pPr>
            <a:fld id="{DFCF27A5-1A5B-48D3-A060-2758FFBB1ADD}" type="slidenum">
              <a:rPr lang="en-US" sz="600">
                <a:solidFill>
                  <a:srgbClr val="808080"/>
                </a:solidFill>
                <a:latin typeface="+mj-lt"/>
              </a:rPr>
              <a:pPr algn="r" defTabSz="814388">
                <a:lnSpc>
                  <a:spcPct val="100000"/>
                </a:lnSpc>
              </a:pPr>
              <a:t>‹#›</a:t>
            </a:fld>
            <a:endParaRPr lang="en-US" sz="600" dirty="0">
              <a:solidFill>
                <a:srgbClr val="80808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169840164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 Segu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3"/>
          <p:cNvSpPr>
            <a:spLocks noChangeArrowheads="1"/>
          </p:cNvSpPr>
          <p:nvPr/>
        </p:nvSpPr>
        <p:spPr bwMode="white">
          <a:xfrm>
            <a:off x="0" y="0"/>
            <a:ext cx="9144000" cy="177800"/>
          </a:xfrm>
          <a:prstGeom prst="rect">
            <a:avLst/>
          </a:prstGeom>
          <a:solidFill>
            <a:schemeClr val="bg2"/>
          </a:solidFill>
          <a:ln w="254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+mj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1393" y="399142"/>
            <a:ext cx="8548802" cy="4134758"/>
          </a:xfr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lang="en-US" sz="5400" b="0" kern="1200" spc="0" dirty="0">
                <a:gradFill flip="none" rotWithShape="1">
                  <a:gsLst>
                    <a:gs pos="16000">
                      <a:srgbClr val="6B308D">
                        <a:lumMod val="80000"/>
                        <a:lumOff val="20000"/>
                      </a:srgbClr>
                    </a:gs>
                    <a:gs pos="100000">
                      <a:srgbClr val="28A7DF"/>
                    </a:gs>
                  </a:gsLst>
                  <a:lin ang="1800000" scaled="0"/>
                  <a:tileRect/>
                </a:gradFill>
                <a:latin typeface="+mj-lt"/>
                <a:ea typeface="+mj-ea"/>
                <a:cs typeface="Arial" pitchFamily="34" charset="0"/>
              </a:defRPr>
            </a:lvl1pPr>
          </a:lstStyle>
          <a:p>
            <a:pPr marL="0" lvl="0" indent="0" algn="l" defTabSz="914400" rtl="0" eaLnBrk="1" latinLnBrk="0" hangingPunct="1">
              <a:lnSpc>
                <a:spcPct val="85000"/>
              </a:lnSpc>
              <a:spcBef>
                <a:spcPct val="0"/>
              </a:spcBef>
              <a:buClr>
                <a:schemeClr val="tx1"/>
              </a:buClr>
              <a:buFont typeface="Ciscolight" pitchFamily="2" charset="0"/>
              <a:buNone/>
            </a:pPr>
            <a:r>
              <a:rPr lang="en-US" dirty="0" smtClean="0"/>
              <a:t>Segue Title Here</a:t>
            </a:r>
            <a:endParaRPr lang="en-US" dirty="0"/>
          </a:p>
        </p:txBody>
      </p:sp>
      <p:sp>
        <p:nvSpPr>
          <p:cNvPr id="47" name="Rectangle 3"/>
          <p:cNvSpPr>
            <a:spLocks noChangeArrowheads="1"/>
          </p:cNvSpPr>
          <p:nvPr/>
        </p:nvSpPr>
        <p:spPr bwMode="hidden">
          <a:xfrm>
            <a:off x="0" y="0"/>
            <a:ext cx="9144000" cy="177800"/>
          </a:xfrm>
          <a:prstGeom prst="rect">
            <a:avLst/>
          </a:prstGeom>
          <a:solidFill>
            <a:srgbClr val="FFFFFF"/>
          </a:solidFill>
          <a:ln w="254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+mj-lt"/>
            </a:endParaRPr>
          </a:p>
        </p:txBody>
      </p:sp>
      <p:sp>
        <p:nvSpPr>
          <p:cNvPr id="24" name="Rectangle 5"/>
          <p:cNvSpPr>
            <a:spLocks noChangeArrowheads="1"/>
          </p:cNvSpPr>
          <p:nvPr userDrawn="1"/>
        </p:nvSpPr>
        <p:spPr bwMode="ltGray">
          <a:xfrm>
            <a:off x="7763787" y="6584512"/>
            <a:ext cx="592251" cy="1752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2124" tIns="41061" rIns="82124" bIns="41061" anchor="b">
            <a:spAutoFit/>
          </a:bodyPr>
          <a:lstStyle/>
          <a:p>
            <a:pPr marL="0" algn="l" defTabSz="814388" rtl="0" eaLnBrk="1" latinLnBrk="0" hangingPunct="1">
              <a:lnSpc>
                <a:spcPct val="100000"/>
              </a:lnSpc>
            </a:pPr>
            <a:r>
              <a:rPr lang="en-US" sz="600" kern="1200" dirty="0">
                <a:solidFill>
                  <a:srgbClr val="808080"/>
                </a:solidFill>
                <a:latin typeface="+mj-lt"/>
                <a:ea typeface="+mn-ea"/>
                <a:cs typeface="+mn-cs"/>
              </a:rPr>
              <a:t>Cisco </a:t>
            </a:r>
            <a:r>
              <a:rPr lang="en-US" sz="600" kern="1200" dirty="0" smtClean="0">
                <a:solidFill>
                  <a:srgbClr val="808080"/>
                </a:solidFill>
                <a:latin typeface="+mj-lt"/>
                <a:ea typeface="+mn-ea"/>
                <a:cs typeface="+mn-cs"/>
              </a:rPr>
              <a:t>Public</a:t>
            </a:r>
            <a:endParaRPr lang="en-US" sz="600" kern="1200" dirty="0">
              <a:solidFill>
                <a:srgbClr val="808080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0" name="Rectangle 4"/>
          <p:cNvSpPr>
            <a:spLocks noChangeArrowheads="1"/>
          </p:cNvSpPr>
          <p:nvPr userDrawn="1"/>
        </p:nvSpPr>
        <p:spPr bwMode="ltGray">
          <a:xfrm>
            <a:off x="251373" y="6586246"/>
            <a:ext cx="3420515" cy="1752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82124" tIns="41061" rIns="82124" bIns="41061" anchor="b" anchorCtr="0">
            <a:spAutoFit/>
          </a:bodyPr>
          <a:lstStyle/>
          <a:p>
            <a:pPr marL="0" algn="l" defTabSz="814388" rtl="0" eaLnBrk="1" latinLnBrk="0" hangingPunct="1">
              <a:lnSpc>
                <a:spcPct val="100000"/>
              </a:lnSpc>
            </a:pPr>
            <a:r>
              <a:rPr lang="en-US" sz="600" kern="1200" dirty="0" smtClean="0">
                <a:solidFill>
                  <a:srgbClr val="808080"/>
                </a:solidFill>
                <a:latin typeface="+mj-lt"/>
                <a:ea typeface="+mn-ea"/>
                <a:cs typeface="+mn-cs"/>
              </a:rPr>
              <a:t>© 2013 Cisco and/or its affiliates. All rights reserved.</a:t>
            </a:r>
            <a:endParaRPr lang="en-US" sz="600" kern="1200" dirty="0">
              <a:solidFill>
                <a:srgbClr val="808080"/>
              </a:solidFill>
              <a:latin typeface="+mj-lt"/>
              <a:ea typeface="+mn-ea"/>
              <a:cs typeface="+mn-cs"/>
            </a:endParaRP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33375" y="6380780"/>
            <a:ext cx="8477250" cy="160471"/>
          </a:xfrm>
          <a:prstGeom prst="rect">
            <a:avLst/>
          </a:prstGeom>
          <a:noFill/>
        </p:spPr>
      </p:pic>
      <p:sp>
        <p:nvSpPr>
          <p:cNvPr id="9" name="Rectangle 7"/>
          <p:cNvSpPr>
            <a:spLocks noChangeArrowheads="1"/>
          </p:cNvSpPr>
          <p:nvPr userDrawn="1"/>
        </p:nvSpPr>
        <p:spPr bwMode="ltGray">
          <a:xfrm>
            <a:off x="8639981" y="6580408"/>
            <a:ext cx="260429" cy="17525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82124" tIns="41061" rIns="82124" bIns="41061" anchor="b">
            <a:spAutoFit/>
          </a:bodyPr>
          <a:lstStyle/>
          <a:p>
            <a:pPr algn="r" defTabSz="814388">
              <a:lnSpc>
                <a:spcPct val="100000"/>
              </a:lnSpc>
            </a:pPr>
            <a:fld id="{DFCF27A5-1A5B-48D3-A060-2758FFBB1ADD}" type="slidenum">
              <a:rPr lang="en-US" sz="600">
                <a:solidFill>
                  <a:srgbClr val="808080"/>
                </a:solidFill>
                <a:latin typeface="+mj-lt"/>
              </a:rPr>
              <a:pPr algn="r" defTabSz="814388">
                <a:lnSpc>
                  <a:spcPct val="100000"/>
                </a:lnSpc>
              </a:pPr>
              <a:t>‹#›</a:t>
            </a:fld>
            <a:endParaRPr lang="en-US" sz="600" dirty="0">
              <a:solidFill>
                <a:srgbClr val="80808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15671990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29702" y="432215"/>
            <a:ext cx="8588861" cy="8382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Slide Title Goes Here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228600" y="1344168"/>
            <a:ext cx="8577072" cy="4965192"/>
          </a:xfrm>
        </p:spPr>
        <p:txBody>
          <a:bodyPr vert="horz" lIns="91440" tIns="45720" rIns="91440" bIns="45720" rtlCol="0">
            <a:noAutofit/>
          </a:bodyPr>
          <a:lstStyle>
            <a:lvl1pPr>
              <a:defRPr lang="en-US" dirty="0" smtClean="0"/>
            </a:lvl1pPr>
            <a:lvl2pPr>
              <a:defRPr lang="en-US" dirty="0" smtClean="0"/>
            </a:lvl2pPr>
            <a:lvl3pPr>
              <a:defRPr lang="en-US" dirty="0" smtClean="0"/>
            </a:lvl3pPr>
            <a:lvl4pPr>
              <a:defRPr lang="en-US" dirty="0" smtClean="0"/>
            </a:lvl4pPr>
            <a:lvl5pPr>
              <a:defRPr lang="en-US" dirty="0"/>
            </a:lvl5pPr>
          </a:lstStyle>
          <a:p>
            <a:pPr lvl="0"/>
            <a:r>
              <a:rPr lang="en-US" dirty="0" smtClean="0"/>
              <a:t>Body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9460936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_Heavy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4706781" y="1339745"/>
            <a:ext cx="4122425" cy="4965700"/>
          </a:xfr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5000"/>
              </a:lnSpc>
              <a:spcBef>
                <a:spcPts val="1480"/>
              </a:spcBef>
              <a:defRPr lang="en-US" sz="1800" kern="1200" dirty="0" smtClean="0">
                <a:solidFill>
                  <a:srgbClr val="435153"/>
                </a:solidFill>
                <a:latin typeface="+mj-lt"/>
                <a:ea typeface="+mn-ea"/>
                <a:cs typeface="+mn-cs"/>
              </a:defRPr>
            </a:lvl1pPr>
            <a:lvl2pPr algn="l" defTabSz="914400" rtl="0" eaLnBrk="1" latinLnBrk="0" hangingPunct="1">
              <a:lnSpc>
                <a:spcPct val="95000"/>
              </a:lnSpc>
              <a:spcBef>
                <a:spcPts val="600"/>
              </a:spcBef>
              <a:defRPr lang="en-US" sz="1400" kern="1200" dirty="0" smtClean="0">
                <a:solidFill>
                  <a:srgbClr val="435153"/>
                </a:solidFill>
                <a:latin typeface="+mj-lt"/>
                <a:ea typeface="+mn-ea"/>
                <a:cs typeface="+mn-cs"/>
              </a:defRPr>
            </a:lvl2pPr>
            <a:lvl3pPr marL="569912" indent="0" algn="l" defTabSz="914400" rtl="0" eaLnBrk="1" latinLnBrk="0" hangingPunct="1">
              <a:lnSpc>
                <a:spcPct val="95000"/>
              </a:lnSpc>
              <a:defRPr lang="en-US" sz="1400" kern="1200" dirty="0" smtClean="0">
                <a:solidFill>
                  <a:srgbClr val="435153"/>
                </a:solidFill>
                <a:latin typeface="+mj-lt"/>
                <a:ea typeface="+mn-ea"/>
                <a:cs typeface="+mn-cs"/>
              </a:defRPr>
            </a:lvl3pPr>
            <a:lvl4pPr algn="l" defTabSz="914400" rtl="0" eaLnBrk="1" latinLnBrk="0" hangingPunct="1">
              <a:lnSpc>
                <a:spcPct val="95000"/>
              </a:lnSpc>
              <a:defRPr lang="en-US" sz="1400" kern="1200" dirty="0" smtClean="0">
                <a:solidFill>
                  <a:srgbClr val="435153"/>
                </a:solidFill>
                <a:latin typeface="+mj-lt"/>
                <a:ea typeface="+mn-ea"/>
                <a:cs typeface="+mn-cs"/>
              </a:defRPr>
            </a:lvl4pPr>
            <a:lvl5pPr algn="l" defTabSz="914400" rtl="0" eaLnBrk="1" latinLnBrk="0" hangingPunct="1">
              <a:lnSpc>
                <a:spcPct val="95000"/>
              </a:lnSpc>
              <a:defRPr lang="en-US" sz="1400" kern="1200" dirty="0">
                <a:solidFill>
                  <a:srgbClr val="435153"/>
                </a:solidFill>
                <a:latin typeface="+mj-lt"/>
                <a:ea typeface="+mn-ea"/>
                <a:cs typeface="+mn-cs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Title Placeholder 1"/>
          <p:cNvSpPr>
            <a:spLocks noGrp="1"/>
          </p:cNvSpPr>
          <p:nvPr>
            <p:ph type="title"/>
          </p:nvPr>
        </p:nvSpPr>
        <p:spPr>
          <a:xfrm>
            <a:off x="229702" y="432215"/>
            <a:ext cx="8588861" cy="838200"/>
          </a:xfrm>
          <a:prstGeom prst="rect">
            <a:avLst/>
          </a:prstGeom>
        </p:spPr>
        <p:txBody>
          <a:bodyPr vert="horz" lIns="82296" tIns="45720" rIns="82296" bIns="45720" rtlCol="0" anchor="b" anchorCtr="0">
            <a:noAutofit/>
          </a:bodyPr>
          <a:lstStyle/>
          <a:p>
            <a:pPr lvl="0"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</a:pPr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229702" y="1339745"/>
            <a:ext cx="4122425" cy="4965700"/>
          </a:xfr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5000"/>
              </a:lnSpc>
              <a:spcBef>
                <a:spcPts val="1480"/>
              </a:spcBef>
              <a:defRPr lang="en-US" sz="1800" kern="1200" dirty="0" smtClean="0">
                <a:solidFill>
                  <a:srgbClr val="435153"/>
                </a:solidFill>
                <a:latin typeface="+mj-lt"/>
                <a:ea typeface="+mn-ea"/>
                <a:cs typeface="+mn-cs"/>
              </a:defRPr>
            </a:lvl1pPr>
            <a:lvl2pPr algn="l" defTabSz="914400" rtl="0" eaLnBrk="1" latinLnBrk="0" hangingPunct="1">
              <a:lnSpc>
                <a:spcPct val="95000"/>
              </a:lnSpc>
              <a:spcBef>
                <a:spcPts val="600"/>
              </a:spcBef>
              <a:defRPr lang="en-US" sz="1400" kern="1200" dirty="0" smtClean="0">
                <a:solidFill>
                  <a:srgbClr val="435153"/>
                </a:solidFill>
                <a:latin typeface="+mj-lt"/>
                <a:ea typeface="+mn-ea"/>
                <a:cs typeface="+mn-cs"/>
              </a:defRPr>
            </a:lvl2pPr>
            <a:lvl3pPr marL="569912" indent="0" algn="l" defTabSz="914400" rtl="0" eaLnBrk="1" latinLnBrk="0" hangingPunct="1">
              <a:lnSpc>
                <a:spcPct val="95000"/>
              </a:lnSpc>
              <a:defRPr lang="en-US" sz="1400" kern="1200" dirty="0" smtClean="0">
                <a:solidFill>
                  <a:srgbClr val="435153"/>
                </a:solidFill>
                <a:latin typeface="+mj-lt"/>
                <a:ea typeface="+mn-ea"/>
                <a:cs typeface="+mn-cs"/>
              </a:defRPr>
            </a:lvl3pPr>
            <a:lvl4pPr algn="l" defTabSz="914400" rtl="0" eaLnBrk="1" latinLnBrk="0" hangingPunct="1">
              <a:lnSpc>
                <a:spcPct val="95000"/>
              </a:lnSpc>
              <a:defRPr lang="en-US" sz="1400" kern="1200" dirty="0" smtClean="0">
                <a:solidFill>
                  <a:srgbClr val="435153"/>
                </a:solidFill>
                <a:latin typeface="+mj-lt"/>
                <a:ea typeface="+mn-ea"/>
                <a:cs typeface="+mn-cs"/>
              </a:defRPr>
            </a:lvl4pPr>
            <a:lvl5pPr algn="l" defTabSz="914400" rtl="0" eaLnBrk="1" latinLnBrk="0" hangingPunct="1">
              <a:lnSpc>
                <a:spcPct val="95000"/>
              </a:lnSpc>
              <a:defRPr lang="en-US" sz="1400" kern="1200" dirty="0">
                <a:solidFill>
                  <a:srgbClr val="435153"/>
                </a:solidFill>
                <a:latin typeface="+mj-lt"/>
                <a:ea typeface="+mn-ea"/>
                <a:cs typeface="+mn-cs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0185443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33375" y="6380780"/>
            <a:ext cx="8477250" cy="160471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9702" y="152815"/>
            <a:ext cx="8588861" cy="838200"/>
          </a:xfrm>
          <a:prstGeom prst="rect">
            <a:avLst/>
          </a:prstGeom>
        </p:spPr>
        <p:txBody>
          <a:bodyPr vert="horz" lIns="82296" tIns="45720" rIns="82296" bIns="45720" rtlCol="0" anchor="b" anchorCtr="0">
            <a:noAutofit/>
          </a:bodyPr>
          <a:lstStyle/>
          <a:p>
            <a:pPr lvl="0"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</a:pPr>
            <a:r>
              <a:rPr lang="en-US" dirty="0" smtClean="0"/>
              <a:t>Slide Title Goes Here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9702" y="1079501"/>
            <a:ext cx="8577072" cy="522594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 smtClean="0"/>
              <a:t>Body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ltGray">
          <a:xfrm>
            <a:off x="251373" y="6586246"/>
            <a:ext cx="3420515" cy="1752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82124" tIns="41061" rIns="82124" bIns="41061" anchor="b" anchorCtr="0">
            <a:spAutoFit/>
          </a:bodyPr>
          <a:lstStyle/>
          <a:p>
            <a:pPr algn="l" defTabSz="814388">
              <a:lnSpc>
                <a:spcPct val="100000"/>
              </a:lnSpc>
            </a:pPr>
            <a:r>
              <a:rPr lang="en-US" sz="600" dirty="0" smtClean="0">
                <a:solidFill>
                  <a:srgbClr val="808080"/>
                </a:solidFill>
                <a:latin typeface="+mj-lt"/>
              </a:rPr>
              <a:t>© 2013 Cisco and/or its affiliates. All rights reserved.</a:t>
            </a:r>
            <a:endParaRPr lang="en-US" sz="600" dirty="0">
              <a:solidFill>
                <a:srgbClr val="808080"/>
              </a:solidFill>
              <a:latin typeface="+mj-lt"/>
            </a:endParaRPr>
          </a:p>
        </p:txBody>
      </p:sp>
      <p:sp>
        <p:nvSpPr>
          <p:cNvPr id="11" name="Rectangle 5"/>
          <p:cNvSpPr>
            <a:spLocks noChangeArrowheads="1"/>
          </p:cNvSpPr>
          <p:nvPr/>
        </p:nvSpPr>
        <p:spPr bwMode="ltGray">
          <a:xfrm>
            <a:off x="7983399" y="6584512"/>
            <a:ext cx="592251" cy="1752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2124" tIns="41061" rIns="82124" bIns="41061" anchor="b">
            <a:spAutoFit/>
          </a:bodyPr>
          <a:lstStyle/>
          <a:p>
            <a:pPr algn="r" defTabSz="814388">
              <a:lnSpc>
                <a:spcPct val="100000"/>
              </a:lnSpc>
            </a:pPr>
            <a:r>
              <a:rPr lang="en-US" sz="600" dirty="0">
                <a:solidFill>
                  <a:srgbClr val="808080"/>
                </a:solidFill>
                <a:latin typeface="+mj-lt"/>
              </a:rPr>
              <a:t>Cisco </a:t>
            </a:r>
            <a:r>
              <a:rPr lang="en-US" sz="600" dirty="0" smtClean="0">
                <a:solidFill>
                  <a:srgbClr val="808080"/>
                </a:solidFill>
                <a:latin typeface="+mj-lt"/>
              </a:rPr>
              <a:t>Public</a:t>
            </a:r>
            <a:endParaRPr lang="en-US" sz="600" dirty="0">
              <a:solidFill>
                <a:srgbClr val="808080"/>
              </a:solidFill>
              <a:latin typeface="+mj-lt"/>
            </a:endParaRPr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ltGray">
          <a:xfrm>
            <a:off x="8639981" y="6580408"/>
            <a:ext cx="260429" cy="17525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82124" tIns="41061" rIns="82124" bIns="41061" anchor="b">
            <a:spAutoFit/>
          </a:bodyPr>
          <a:lstStyle/>
          <a:p>
            <a:pPr algn="r" defTabSz="814388">
              <a:lnSpc>
                <a:spcPct val="100000"/>
              </a:lnSpc>
            </a:pPr>
            <a:fld id="{DFCF27A5-1A5B-48D3-A060-2758FFBB1ADD}" type="slidenum">
              <a:rPr lang="en-US" sz="600">
                <a:solidFill>
                  <a:srgbClr val="808080"/>
                </a:solidFill>
                <a:latin typeface="+mj-lt"/>
              </a:rPr>
              <a:pPr algn="r" defTabSz="814388">
                <a:lnSpc>
                  <a:spcPct val="100000"/>
                </a:lnSpc>
              </a:pPr>
              <a:t>‹#›</a:t>
            </a:fld>
            <a:endParaRPr lang="en-US" sz="600" dirty="0">
              <a:solidFill>
                <a:srgbClr val="80808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7526344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0" r:id="rId1"/>
    <p:sldLayoutId id="2147483961" r:id="rId2"/>
    <p:sldLayoutId id="2147483962" r:id="rId3"/>
    <p:sldLayoutId id="2147483963" r:id="rId4"/>
    <p:sldLayoutId id="2147483964" r:id="rId5"/>
    <p:sldLayoutId id="2147483965" r:id="rId6"/>
    <p:sldLayoutId id="2147483966" r:id="rId7"/>
    <p:sldLayoutId id="2147483967" r:id="rId8"/>
    <p:sldLayoutId id="2147483968" r:id="rId9"/>
    <p:sldLayoutId id="2147483969" r:id="rId10"/>
    <p:sldLayoutId id="2147483970" r:id="rId11"/>
    <p:sldLayoutId id="2147483971" r:id="rId12"/>
    <p:sldLayoutId id="2147483972" r:id="rId13"/>
    <p:sldLayoutId id="2147483973" r:id="rId14"/>
    <p:sldLayoutId id="2147483974" r:id="rId15"/>
    <p:sldLayoutId id="2147483975" r:id="rId16"/>
    <p:sldLayoutId id="2147483976" r:id="rId17"/>
    <p:sldLayoutId id="2147483977" r:id="rId18"/>
    <p:sldLayoutId id="2147483978" r:id="rId19"/>
    <p:sldLayoutId id="2147483979" r:id="rId20"/>
    <p:sldLayoutId id="2147483980" r:id="rId21"/>
    <p:sldLayoutId id="2147483981" r:id="rId22"/>
    <p:sldLayoutId id="2147483982" r:id="rId23"/>
    <p:sldLayoutId id="2147483983" r:id="rId24"/>
    <p:sldLayoutId id="2147483984" r:id="rId25"/>
    <p:sldLayoutId id="2147483985" r:id="rId26"/>
    <p:sldLayoutId id="2147483986" r:id="rId27"/>
    <p:sldLayoutId id="2147483987" r:id="rId28"/>
    <p:sldLayoutId id="2147483988" r:id="rId29"/>
    <p:sldLayoutId id="2147483989" r:id="rId30"/>
    <p:sldLayoutId id="2147483990" r:id="rId31"/>
    <p:sldLayoutId id="2147483991" r:id="rId32"/>
    <p:sldLayoutId id="2147483992" r:id="rId33"/>
    <p:sldLayoutId id="2147483993" r:id="rId34"/>
    <p:sldLayoutId id="2147483994" r:id="rId35"/>
    <p:sldLayoutId id="2147483995" r:id="rId36"/>
  </p:sldLayoutIdLst>
  <p:transition>
    <p:wipe dir="r"/>
  </p:transition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kumimoji="0" lang="en-US" sz="3600" b="1" i="0" u="none" strike="noStrike" kern="1200" cap="none" spc="0" normalizeH="0" baseline="0" dirty="0">
          <a:ln>
            <a:noFill/>
          </a:ln>
          <a:gradFill flip="none" rotWithShape="1">
            <a:gsLst>
              <a:gs pos="16000">
                <a:schemeClr val="tx2"/>
              </a:gs>
              <a:gs pos="100000">
                <a:srgbClr val="28A7DF"/>
              </a:gs>
            </a:gsLst>
            <a:lin ang="1800000" scaled="0"/>
            <a:tileRect/>
          </a:gradFill>
          <a:effectLst/>
          <a:uLnTx/>
          <a:uFillTx/>
          <a:latin typeface="微軟正黑體" pitchFamily="34" charset="-120"/>
          <a:ea typeface="微軟正黑體" pitchFamily="34" charset="-120"/>
          <a:cs typeface="Arial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5000"/>
        </a:lnSpc>
        <a:spcBef>
          <a:spcPts val="1440"/>
        </a:spcBef>
        <a:buClr>
          <a:srgbClr val="493B93"/>
        </a:buClr>
        <a:buSzPct val="90000"/>
        <a:buFont typeface="Arial" pitchFamily="34" charset="0"/>
        <a:buChar char="•"/>
        <a:tabLst/>
        <a:defRPr lang="en-US" sz="2200" kern="1200" dirty="0" smtClean="0">
          <a:solidFill>
            <a:srgbClr val="435153"/>
          </a:solidFill>
          <a:latin typeface="微軟正黑體" pitchFamily="34" charset="-120"/>
          <a:ea typeface="微軟正黑體" pitchFamily="34" charset="-120"/>
          <a:cs typeface="+mn-cs"/>
        </a:defRPr>
      </a:lvl1pPr>
      <a:lvl2pPr marL="406400" indent="0" algn="l" defTabSz="914400" rtl="0" eaLnBrk="1" latinLnBrk="0" hangingPunct="1">
        <a:lnSpc>
          <a:spcPct val="95000"/>
        </a:lnSpc>
        <a:spcBef>
          <a:spcPts val="840"/>
        </a:spcBef>
        <a:buClr>
          <a:schemeClr val="tx2"/>
        </a:buClr>
        <a:buFontTx/>
        <a:buNone/>
        <a:defRPr lang="en-US" sz="1800" kern="1200" dirty="0" smtClean="0">
          <a:solidFill>
            <a:srgbClr val="435153"/>
          </a:solidFill>
          <a:latin typeface="微軟正黑體" pitchFamily="34" charset="-120"/>
          <a:ea typeface="微軟正黑體" pitchFamily="34" charset="-120"/>
          <a:cs typeface="+mn-cs"/>
        </a:defRPr>
      </a:lvl2pPr>
      <a:lvl3pPr marL="571500" indent="-1588" algn="l" defTabSz="914400" rtl="0" eaLnBrk="1" latinLnBrk="0" hangingPunct="1">
        <a:lnSpc>
          <a:spcPct val="95000"/>
        </a:lnSpc>
        <a:spcBef>
          <a:spcPts val="840"/>
        </a:spcBef>
        <a:buFont typeface="Arial" pitchFamily="34" charset="0"/>
        <a:buNone/>
        <a:defRPr lang="en-US" sz="1600" kern="1200" dirty="0" smtClean="0">
          <a:solidFill>
            <a:srgbClr val="435153"/>
          </a:solidFill>
          <a:latin typeface="微軟正黑體" pitchFamily="34" charset="-120"/>
          <a:ea typeface="微軟正黑體" pitchFamily="34" charset="-120"/>
          <a:cs typeface="+mn-cs"/>
        </a:defRPr>
      </a:lvl3pPr>
      <a:lvl4pPr marL="688975" indent="0" algn="l" defTabSz="914400" rtl="0" eaLnBrk="1" latinLnBrk="0" hangingPunct="1">
        <a:lnSpc>
          <a:spcPct val="95000"/>
        </a:lnSpc>
        <a:spcBef>
          <a:spcPts val="840"/>
        </a:spcBef>
        <a:buFont typeface="Arial" pitchFamily="34" charset="0"/>
        <a:buNone/>
        <a:defRPr lang="en-US" sz="1400" kern="1200" dirty="0" smtClean="0">
          <a:solidFill>
            <a:srgbClr val="435153"/>
          </a:solidFill>
          <a:latin typeface="微軟正黑體" pitchFamily="34" charset="-120"/>
          <a:ea typeface="微軟正黑體" pitchFamily="34" charset="-120"/>
          <a:cs typeface="+mn-cs"/>
        </a:defRPr>
      </a:lvl4pPr>
      <a:lvl5pPr marL="801688" indent="0" algn="l" defTabSz="914400" rtl="0" eaLnBrk="1" latinLnBrk="0" hangingPunct="1">
        <a:lnSpc>
          <a:spcPct val="95000"/>
        </a:lnSpc>
        <a:spcBef>
          <a:spcPts val="840"/>
        </a:spcBef>
        <a:buFont typeface="Arial" pitchFamily="34" charset="0"/>
        <a:buNone/>
        <a:defRPr lang="en-US" sz="1400" kern="1200" dirty="0">
          <a:solidFill>
            <a:srgbClr val="435153"/>
          </a:solidFill>
          <a:latin typeface="微軟正黑體" pitchFamily="34" charset="-120"/>
          <a:ea typeface="微軟正黑體" pitchFamily="34" charset="-12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7" Type="http://schemas.openxmlformats.org/officeDocument/2006/relationships/image" Target="../media/image14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13.wmf"/><Relationship Id="rId5" Type="http://schemas.openxmlformats.org/officeDocument/2006/relationships/image" Target="../media/image12.wmf"/><Relationship Id="rId4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12.wmf"/><Relationship Id="rId4" Type="http://schemas.openxmlformats.org/officeDocument/2006/relationships/image" Target="../media/image15.w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12.wmf"/><Relationship Id="rId4" Type="http://schemas.openxmlformats.org/officeDocument/2006/relationships/image" Target="../media/image15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ubtitle 2"/>
          <p:cNvSpPr>
            <a:spLocks noGrp="1"/>
          </p:cNvSpPr>
          <p:nvPr>
            <p:ph type="subTitle" idx="1"/>
          </p:nvPr>
        </p:nvSpPr>
        <p:spPr>
          <a:xfrm>
            <a:off x="236538" y="4268788"/>
            <a:ext cx="4295775" cy="2262158"/>
          </a:xfrm>
        </p:spPr>
        <p:txBody>
          <a:bodyPr/>
          <a:lstStyle/>
          <a:p>
            <a:r>
              <a:rPr lang="en-US" altLang="zh-TW" b="1" dirty="0"/>
              <a:t>John </a:t>
            </a:r>
            <a:r>
              <a:rPr lang="en-US" altLang="zh-TW" b="1" dirty="0" err="1"/>
              <a:t>Rullan</a:t>
            </a:r>
            <a:r>
              <a:rPr lang="en-US" altLang="zh-TW" dirty="0"/>
              <a:t/>
            </a:r>
            <a:br>
              <a:rPr lang="en-US" altLang="zh-TW" dirty="0"/>
            </a:br>
            <a:r>
              <a:rPr lang="en-US" altLang="zh-TW" dirty="0"/>
              <a:t>Cisco Certified Instructor Trainer</a:t>
            </a:r>
            <a:br>
              <a:rPr lang="en-US" altLang="zh-TW" dirty="0"/>
            </a:br>
            <a:r>
              <a:rPr lang="en-US" altLang="zh-TW" dirty="0"/>
              <a:t>Thomas A. Edison CTE HS </a:t>
            </a:r>
            <a:br>
              <a:rPr lang="en-US" altLang="zh-TW" dirty="0"/>
            </a:br>
            <a:r>
              <a:rPr lang="en-US" altLang="zh-TW" dirty="0"/>
              <a:t/>
            </a:r>
            <a:br>
              <a:rPr lang="en-US" altLang="zh-TW" dirty="0"/>
            </a:br>
            <a:r>
              <a:rPr lang="en-US" altLang="zh-TW" b="1" dirty="0"/>
              <a:t>Stephen Lynch</a:t>
            </a:r>
          </a:p>
          <a:p>
            <a:r>
              <a:rPr lang="en-US" altLang="zh-TW" dirty="0"/>
              <a:t>Network Architect, CCIE #36243</a:t>
            </a:r>
          </a:p>
          <a:p>
            <a:r>
              <a:rPr lang="en-US" altLang="zh-TW" dirty="0"/>
              <a:t>ABS Technology Architects</a:t>
            </a:r>
            <a:endParaRPr lang="en-US" altLang="zh-TW" dirty="0"/>
          </a:p>
        </p:txBody>
      </p:sp>
      <p:sp>
        <p:nvSpPr>
          <p:cNvPr id="38913" name="Title 1"/>
          <p:cNvSpPr>
            <a:spLocks noGrp="1"/>
          </p:cNvSpPr>
          <p:nvPr>
            <p:ph type="ctrTitle"/>
          </p:nvPr>
        </p:nvSpPr>
        <p:spPr bwMode="auto">
          <a:xfrm>
            <a:off x="280988" y="1384300"/>
            <a:ext cx="4076700" cy="1265238"/>
          </a:xfrm>
        </p:spPr>
        <p:txBody>
          <a:bodyPr wrap="square" numCol="1" compatLnSpc="1">
            <a:prstTxWarp prst="textNoShape">
              <a:avLst/>
            </a:prstTxWarp>
          </a:bodyPr>
          <a:lstStyle/>
          <a:p>
            <a:r>
              <a:rPr altLang="zh-CN" smtClean="0">
                <a:ea typeface="黑体" pitchFamily="2" charset="-122"/>
                <a:cs typeface="Arial" charset="0"/>
              </a:rPr>
              <a:t>IPv6 ACL</a:t>
            </a:r>
            <a:endParaRPr lang="zh-CN" altLang="en-US" smtClean="0">
              <a:ea typeface="黑体" pitchFamily="2" charset="-122"/>
              <a:cs typeface="Arial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IPv6 ACL</a:t>
            </a:r>
            <a:r>
              <a:rPr lang="zh-TW" altLang="en-US" smtClean="0"/>
              <a:t> </a:t>
            </a:r>
            <a:r>
              <a:rPr lang="zh-CN" altLang="en-US" smtClean="0"/>
              <a:t>的工作原理</a:t>
            </a:r>
            <a:endParaRPr lang="zh-CN" altLang="en-US" dirty="0"/>
          </a:p>
        </p:txBody>
      </p:sp>
      <p:sp>
        <p:nvSpPr>
          <p:cNvPr id="40962" name="Text Placeholder 6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zh-CN" dirty="0" smtClean="0"/>
              <a:t>IPv6 ACL</a:t>
            </a:r>
            <a:r>
              <a:rPr lang="en-US" altLang="zh-TW" dirty="0" smtClean="0"/>
              <a:t> </a:t>
            </a:r>
            <a:r>
              <a:rPr lang="zh-TW" altLang="en-US" dirty="0" smtClean="0"/>
              <a:t>在操作和配置方面非常類似於 </a:t>
            </a:r>
            <a:r>
              <a:rPr lang="en-US" altLang="zh-CN" dirty="0" smtClean="0"/>
              <a:t>IPv4 ACL</a:t>
            </a:r>
            <a:r>
              <a:rPr lang="zh-CN" altLang="en-US" dirty="0" smtClean="0"/>
              <a:t>。</a:t>
            </a:r>
            <a:r>
              <a:rPr lang="zh-TW" altLang="en-US" dirty="0" smtClean="0"/>
              <a:t>熟悉 </a:t>
            </a:r>
            <a:r>
              <a:rPr lang="en-US" altLang="zh-CN" dirty="0" smtClean="0"/>
              <a:t>IPv4</a:t>
            </a:r>
            <a:r>
              <a:rPr lang="en-US" altLang="zh-TW" dirty="0" smtClean="0"/>
              <a:t> </a:t>
            </a:r>
            <a:r>
              <a:rPr lang="zh-TW" altLang="en-US" dirty="0" smtClean="0"/>
              <a:t>存取清單會很容易理解和配置 </a:t>
            </a:r>
            <a:r>
              <a:rPr lang="en-US" altLang="zh-CN" dirty="0" smtClean="0"/>
              <a:t>IPv6 ACL</a:t>
            </a:r>
            <a:r>
              <a:rPr lang="zh-CN" altLang="en-US" dirty="0" smtClean="0"/>
              <a:t>。</a:t>
            </a:r>
            <a:endParaRPr lang="en-US" altLang="zh-CN" dirty="0" smtClean="0"/>
          </a:p>
          <a:p>
            <a:r>
              <a:rPr lang="en-US" altLang="zh-CN" dirty="0" smtClean="0"/>
              <a:t>IPv6</a:t>
            </a:r>
            <a:r>
              <a:rPr lang="en-US" altLang="zh-TW" dirty="0" smtClean="0"/>
              <a:t> </a:t>
            </a:r>
            <a:r>
              <a:rPr lang="zh-TW" altLang="en-US" dirty="0" smtClean="0"/>
              <a:t>只有一種 </a:t>
            </a:r>
            <a:r>
              <a:rPr lang="en-US" altLang="zh-CN" dirty="0" smtClean="0"/>
              <a:t>ACL</a:t>
            </a:r>
            <a:r>
              <a:rPr lang="en-US" altLang="zh-TW" dirty="0" smtClean="0"/>
              <a:t> </a:t>
            </a:r>
            <a:r>
              <a:rPr lang="zh-TW" altLang="en-US" dirty="0" smtClean="0"/>
              <a:t>類型，等同於 </a:t>
            </a:r>
            <a:r>
              <a:rPr lang="en-US" altLang="zh-CN" dirty="0" smtClean="0"/>
              <a:t>IPv4</a:t>
            </a:r>
            <a:r>
              <a:rPr lang="en-US" altLang="zh-TW" dirty="0" smtClean="0"/>
              <a:t> </a:t>
            </a:r>
            <a:r>
              <a:rPr lang="zh-TW" altLang="en-US" dirty="0" smtClean="0"/>
              <a:t>延伸命名型 </a:t>
            </a:r>
            <a:r>
              <a:rPr lang="en-US" altLang="zh-CN" dirty="0" smtClean="0"/>
              <a:t>ACL</a:t>
            </a:r>
            <a:r>
              <a:rPr lang="zh-CN" altLang="en-US" dirty="0" smtClean="0"/>
              <a:t>。</a:t>
            </a:r>
          </a:p>
          <a:p>
            <a:r>
              <a:rPr lang="en-US" altLang="zh-CN" dirty="0" smtClean="0"/>
              <a:t>IPv6</a:t>
            </a:r>
            <a:r>
              <a:rPr lang="en-US" altLang="zh-TW" dirty="0" smtClean="0"/>
              <a:t> </a:t>
            </a:r>
            <a:r>
              <a:rPr lang="zh-TW" altLang="en-US" dirty="0" smtClean="0"/>
              <a:t>中沒有</a:t>
            </a:r>
            <a:r>
              <a:rPr lang="zh-TW" altLang="en-US" dirty="0" smtClean="0"/>
              <a:t>編號型 </a:t>
            </a:r>
            <a:r>
              <a:rPr lang="en-US" altLang="zh-CN" dirty="0" smtClean="0"/>
              <a:t>ACL</a:t>
            </a:r>
            <a:r>
              <a:rPr lang="zh-CN" altLang="en-US" dirty="0" smtClean="0"/>
              <a:t>，</a:t>
            </a:r>
            <a:r>
              <a:rPr lang="zh-TW" altLang="en-US" dirty="0" smtClean="0"/>
              <a:t>只有命名型 </a:t>
            </a:r>
            <a:r>
              <a:rPr lang="en-US" altLang="zh-CN" dirty="0" smtClean="0"/>
              <a:t>ACL</a:t>
            </a:r>
            <a:r>
              <a:rPr lang="zh-CN" altLang="en-US" dirty="0" smtClean="0"/>
              <a:t>。</a:t>
            </a:r>
          </a:p>
          <a:p>
            <a:r>
              <a:rPr lang="en-US" altLang="zh-CN" dirty="0" smtClean="0"/>
              <a:t>IPv4</a:t>
            </a:r>
            <a:r>
              <a:rPr lang="en-US" altLang="zh-TW" dirty="0" smtClean="0"/>
              <a:t> </a:t>
            </a:r>
            <a:r>
              <a:rPr lang="zh-TW" altLang="en-US" dirty="0" smtClean="0"/>
              <a:t>使用 </a:t>
            </a:r>
            <a:r>
              <a:rPr lang="en-US" altLang="zh-CN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ip</a:t>
            </a:r>
            <a:r>
              <a:rPr lang="en-US" altLang="zh-CN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access-group </a:t>
            </a:r>
            <a:r>
              <a:rPr lang="zh-TW" altLang="en-US" dirty="0" smtClean="0"/>
              <a:t>命令對 </a:t>
            </a:r>
            <a:r>
              <a:rPr lang="en-US" altLang="zh-CN" dirty="0" smtClean="0"/>
              <a:t>IPv4</a:t>
            </a:r>
            <a:r>
              <a:rPr lang="en-US" altLang="zh-TW" dirty="0" smtClean="0"/>
              <a:t> </a:t>
            </a:r>
            <a:r>
              <a:rPr lang="zh-TW" altLang="en-US" dirty="0" smtClean="0"/>
              <a:t>介面套用 </a:t>
            </a:r>
            <a:r>
              <a:rPr lang="en-US" altLang="zh-CN" dirty="0" smtClean="0"/>
              <a:t>IPv4 ACL</a:t>
            </a:r>
            <a:r>
              <a:rPr lang="zh-CN" altLang="en-US" dirty="0" smtClean="0"/>
              <a:t>。</a:t>
            </a:r>
            <a:r>
              <a:rPr lang="en-US" altLang="zh-CN" dirty="0" smtClean="0"/>
              <a:t>IPv6</a:t>
            </a:r>
            <a:r>
              <a:rPr lang="zh-TW" altLang="en-US" dirty="0" smtClean="0"/>
              <a:t> 使用 </a:t>
            </a:r>
            <a:r>
              <a:rPr lang="en-US" altLang="zh-CN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ipv6 traffic-filter </a:t>
            </a:r>
            <a:r>
              <a:rPr lang="zh-TW" altLang="en-US" dirty="0" smtClean="0"/>
              <a:t>命令對 </a:t>
            </a:r>
            <a:r>
              <a:rPr lang="en-US" altLang="zh-CN" dirty="0" smtClean="0"/>
              <a:t>IPv6 ACL</a:t>
            </a:r>
            <a:r>
              <a:rPr lang="en-US" altLang="zh-TW" dirty="0" smtClean="0"/>
              <a:t> </a:t>
            </a:r>
            <a:r>
              <a:rPr lang="zh-TW" altLang="en-US" dirty="0" smtClean="0"/>
              <a:t>執行相同操作。</a:t>
            </a:r>
          </a:p>
          <a:p>
            <a:r>
              <a:rPr lang="en-US" altLang="zh-CN" dirty="0" smtClean="0"/>
              <a:t>IPv6 ACL</a:t>
            </a:r>
            <a:r>
              <a:rPr lang="en-US" altLang="zh-TW" dirty="0" smtClean="0"/>
              <a:t> </a:t>
            </a:r>
            <a:r>
              <a:rPr lang="zh-TW" altLang="en-US" dirty="0" smtClean="0"/>
              <a:t>不使用萬用遮罩。相反，它使用前置碼長度來表示應匹配的 </a:t>
            </a:r>
            <a:r>
              <a:rPr lang="en-US" altLang="zh-CN" dirty="0" smtClean="0"/>
              <a:t>IPv6</a:t>
            </a:r>
            <a:r>
              <a:rPr lang="en-US" altLang="zh-TW" dirty="0" smtClean="0"/>
              <a:t> </a:t>
            </a:r>
            <a:r>
              <a:rPr lang="zh-TW" altLang="en-US" dirty="0" smtClean="0"/>
              <a:t>來</a:t>
            </a:r>
            <a:r>
              <a:rPr lang="zh-TW" altLang="en-US" dirty="0" smtClean="0"/>
              <a:t>源位址或目的</a:t>
            </a:r>
            <a:r>
              <a:rPr lang="zh-TW" altLang="en-US" dirty="0" smtClean="0"/>
              <a:t>位</a:t>
            </a:r>
            <a:r>
              <a:rPr lang="zh-TW" altLang="en-US" dirty="0" smtClean="0"/>
              <a:t>址數量。</a:t>
            </a:r>
          </a:p>
          <a:p>
            <a:endParaRPr lang="zh-TW" altLang="en-US" dirty="0" smtClean="0"/>
          </a:p>
          <a:p>
            <a:endParaRPr lang="zh-TW" altLang="en-US" dirty="0" smtClean="0"/>
          </a:p>
          <a:p>
            <a:endParaRPr lang="zh-TW" alt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IPv6 ACL</a:t>
            </a:r>
            <a:r>
              <a:rPr lang="zh-CN" altLang="en-US" smtClean="0"/>
              <a:t>拓樸</a:t>
            </a:r>
            <a:endParaRPr lang="zh-CN" altLang="en-US" dirty="0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zh-TW" altLang="en-US" dirty="0"/>
          </a:p>
        </p:txBody>
      </p:sp>
      <p:grpSp>
        <p:nvGrpSpPr>
          <p:cNvPr id="6" name="群組 5"/>
          <p:cNvGrpSpPr/>
          <p:nvPr/>
        </p:nvGrpSpPr>
        <p:grpSpPr>
          <a:xfrm>
            <a:off x="565150" y="1452563"/>
            <a:ext cx="7761288" cy="4745037"/>
            <a:chOff x="565150" y="1452563"/>
            <a:chExt cx="7761288" cy="4745037"/>
          </a:xfrm>
        </p:grpSpPr>
        <p:sp>
          <p:nvSpPr>
            <p:cNvPr id="4" name="Freeform 9"/>
            <p:cNvSpPr>
              <a:spLocks/>
            </p:cNvSpPr>
            <p:nvPr/>
          </p:nvSpPr>
          <p:spPr bwMode="auto">
            <a:xfrm flipV="1">
              <a:off x="4305300" y="1931988"/>
              <a:ext cx="1358900" cy="100012"/>
            </a:xfrm>
            <a:custGeom>
              <a:avLst/>
              <a:gdLst>
                <a:gd name="T0" fmla="*/ 0 w 2017"/>
                <a:gd name="T1" fmla="*/ 0 h 97"/>
                <a:gd name="T2" fmla="*/ 1008 w 2017"/>
                <a:gd name="T3" fmla="*/ 0 h 97"/>
                <a:gd name="T4" fmla="*/ 912 w 2017"/>
                <a:gd name="T5" fmla="*/ 96 h 97"/>
                <a:gd name="T6" fmla="*/ 2016 w 2017"/>
                <a:gd name="T7" fmla="*/ 96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17" h="97">
                  <a:moveTo>
                    <a:pt x="0" y="0"/>
                  </a:moveTo>
                  <a:lnTo>
                    <a:pt x="1008" y="0"/>
                  </a:lnTo>
                  <a:lnTo>
                    <a:pt x="912" y="96"/>
                  </a:lnTo>
                  <a:lnTo>
                    <a:pt x="2016" y="96"/>
                  </a:lnTo>
                </a:path>
              </a:pathLst>
            </a:custGeom>
            <a:noFill/>
            <a:ln w="25400" cap="rnd" cmpd="sng">
              <a:solidFill>
                <a:srgbClr val="CF0E30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chemeClr val="tx1"/>
              </a:outerShdw>
            </a:effectLst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Arial" pitchFamily="34" charset="0"/>
                <a:ea typeface="黑体" pitchFamily="49" charset="-122"/>
                <a:cs typeface="Arial" pitchFamily="34" charset="0"/>
              </a:endParaRPr>
            </a:p>
          </p:txBody>
        </p:sp>
        <p:pic>
          <p:nvPicPr>
            <p:cNvPr id="43011" name="Picture 37"/>
            <p:cNvPicPr>
              <a:picLocks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425825" y="1814513"/>
              <a:ext cx="906463" cy="533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3012" name="Picture 2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266825" y="4041775"/>
              <a:ext cx="908050" cy="3825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3013" name="Picture 2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754313" y="4040188"/>
              <a:ext cx="906462" cy="3825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3014" name="TextBox 8"/>
            <p:cNvSpPr txBox="1">
              <a:spLocks noChangeArrowheads="1"/>
            </p:cNvSpPr>
            <p:nvPr/>
          </p:nvSpPr>
          <p:spPr bwMode="auto">
            <a:xfrm>
              <a:off x="3695700" y="2098675"/>
              <a:ext cx="381000" cy="2778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CN" sz="1200" b="1">
                  <a:solidFill>
                    <a:srgbClr val="FFFFFF"/>
                  </a:solidFill>
                  <a:ea typeface="黑体" pitchFamily="2" charset="-122"/>
                  <a:cs typeface="Arial" charset="0"/>
                </a:rPr>
                <a:t>R2</a:t>
              </a:r>
              <a:endParaRPr lang="zh-CN" altLang="en-US" sz="1200" b="1">
                <a:solidFill>
                  <a:schemeClr val="bg1"/>
                </a:solidFill>
                <a:ea typeface="黑体" pitchFamily="2" charset="-122"/>
                <a:cs typeface="Arial" charset="0"/>
              </a:endParaRPr>
            </a:p>
          </p:txBody>
        </p:sp>
        <p:sp>
          <p:nvSpPr>
            <p:cNvPr id="43015" name="TextBox 9"/>
            <p:cNvSpPr txBox="1">
              <a:spLocks noChangeArrowheads="1"/>
            </p:cNvSpPr>
            <p:nvPr/>
          </p:nvSpPr>
          <p:spPr bwMode="auto">
            <a:xfrm rot="10800000" flipV="1">
              <a:off x="733425" y="5940425"/>
              <a:ext cx="2413000" cy="2476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zh-CN" sz="1000" b="1">
                  <a:solidFill>
                    <a:srgbClr val="000000"/>
                  </a:solidFill>
                  <a:ea typeface="黑体" pitchFamily="2" charset="-122"/>
                  <a:cs typeface="Arial" charset="0"/>
                </a:rPr>
                <a:t>2001:DB8:CC1E:1::1/64</a:t>
              </a:r>
              <a:endParaRPr lang="zh-CN" altLang="en-US" sz="1000" b="1">
                <a:solidFill>
                  <a:schemeClr val="bg2"/>
                </a:solidFill>
                <a:ea typeface="黑体" pitchFamily="2" charset="-122"/>
                <a:cs typeface="Arial" charset="0"/>
              </a:endParaRPr>
            </a:p>
          </p:txBody>
        </p:sp>
        <p:sp>
          <p:nvSpPr>
            <p:cNvPr id="11" name="Line 47"/>
            <p:cNvSpPr>
              <a:spLocks noChangeShapeType="1"/>
            </p:cNvSpPr>
            <p:nvPr/>
          </p:nvSpPr>
          <p:spPr bwMode="auto">
            <a:xfrm flipH="1">
              <a:off x="1785938" y="3441700"/>
              <a:ext cx="566737" cy="601663"/>
            </a:xfrm>
            <a:prstGeom prst="line">
              <a:avLst/>
            </a:prstGeom>
            <a:noFill/>
            <a:ln w="25400">
              <a:solidFill>
                <a:srgbClr val="CF0E30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chemeClr val="tx1"/>
              </a:outerShdw>
            </a:effectLst>
            <a:ex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Arial" pitchFamily="34" charset="0"/>
                <a:ea typeface="黑体" pitchFamily="49" charset="-122"/>
                <a:cs typeface="Arial" pitchFamily="34" charset="0"/>
              </a:endParaRPr>
            </a:p>
          </p:txBody>
        </p:sp>
        <p:sp>
          <p:nvSpPr>
            <p:cNvPr id="12" name="Line 47"/>
            <p:cNvSpPr>
              <a:spLocks noChangeShapeType="1"/>
            </p:cNvSpPr>
            <p:nvPr/>
          </p:nvSpPr>
          <p:spPr bwMode="auto">
            <a:xfrm flipH="1" flipV="1">
              <a:off x="2809875" y="3463925"/>
              <a:ext cx="457200" cy="576263"/>
            </a:xfrm>
            <a:prstGeom prst="line">
              <a:avLst/>
            </a:prstGeom>
            <a:noFill/>
            <a:ln w="25400">
              <a:solidFill>
                <a:srgbClr val="CF0E30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chemeClr val="tx1"/>
              </a:outerShdw>
            </a:effectLst>
            <a:ex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Arial" pitchFamily="34" charset="0"/>
                <a:ea typeface="黑体" pitchFamily="49" charset="-122"/>
                <a:cs typeface="Arial" pitchFamily="34" charset="0"/>
              </a:endParaRPr>
            </a:p>
          </p:txBody>
        </p:sp>
        <p:sp>
          <p:nvSpPr>
            <p:cNvPr id="43018" name="TextBox 12"/>
            <p:cNvSpPr txBox="1">
              <a:spLocks noChangeArrowheads="1"/>
            </p:cNvSpPr>
            <p:nvPr/>
          </p:nvSpPr>
          <p:spPr bwMode="auto">
            <a:xfrm>
              <a:off x="1604963" y="2389188"/>
              <a:ext cx="1484312" cy="2460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CN" sz="1000" b="1">
                  <a:solidFill>
                    <a:srgbClr val="000000"/>
                  </a:solidFill>
                  <a:ea typeface="黑体" pitchFamily="2" charset="-122"/>
                  <a:cs typeface="Arial" charset="0"/>
                </a:rPr>
                <a:t>2001:DB8:CC1E::/127</a:t>
              </a:r>
              <a:endParaRPr lang="zh-CN" altLang="en-US" sz="1000" b="1">
                <a:solidFill>
                  <a:schemeClr val="bg2"/>
                </a:solidFill>
                <a:ea typeface="黑体" pitchFamily="2" charset="-122"/>
                <a:cs typeface="Arial" charset="0"/>
              </a:endParaRPr>
            </a:p>
          </p:txBody>
        </p:sp>
        <p:sp>
          <p:nvSpPr>
            <p:cNvPr id="43019" name="TextBox 13"/>
            <p:cNvSpPr txBox="1">
              <a:spLocks noChangeArrowheads="1"/>
            </p:cNvSpPr>
            <p:nvPr/>
          </p:nvSpPr>
          <p:spPr bwMode="auto">
            <a:xfrm>
              <a:off x="565150" y="3525838"/>
              <a:ext cx="1395413" cy="231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CN" sz="900" b="1">
                  <a:solidFill>
                    <a:srgbClr val="000000"/>
                  </a:solidFill>
                  <a:ea typeface="黑体" pitchFamily="2" charset="-122"/>
                  <a:cs typeface="Arial" charset="0"/>
                </a:rPr>
                <a:t>2001:DB8:CC1E:1::/64</a:t>
              </a:r>
              <a:endParaRPr lang="zh-CN" altLang="en-US" sz="900" b="1">
                <a:solidFill>
                  <a:schemeClr val="bg2"/>
                </a:solidFill>
                <a:ea typeface="黑体" pitchFamily="2" charset="-122"/>
                <a:cs typeface="Arial" charset="0"/>
              </a:endParaRPr>
            </a:p>
          </p:txBody>
        </p:sp>
        <p:sp>
          <p:nvSpPr>
            <p:cNvPr id="43020" name="TextBox 14"/>
            <p:cNvSpPr txBox="1">
              <a:spLocks noChangeArrowheads="1"/>
            </p:cNvSpPr>
            <p:nvPr/>
          </p:nvSpPr>
          <p:spPr bwMode="auto">
            <a:xfrm>
              <a:off x="2990850" y="2193925"/>
              <a:ext cx="568325" cy="2460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CN" sz="1000" b="1">
                  <a:solidFill>
                    <a:srgbClr val="000000"/>
                  </a:solidFill>
                  <a:ea typeface="黑体" pitchFamily="2" charset="-122"/>
                  <a:cs typeface="Arial" charset="0"/>
                </a:rPr>
                <a:t>S0/0/0</a:t>
              </a:r>
              <a:endParaRPr lang="zh-CN" altLang="en-US" sz="1000" b="1">
                <a:solidFill>
                  <a:schemeClr val="bg2"/>
                </a:solidFill>
                <a:ea typeface="黑体" pitchFamily="2" charset="-122"/>
                <a:cs typeface="Arial" charset="0"/>
              </a:endParaRPr>
            </a:p>
          </p:txBody>
        </p:sp>
        <p:sp>
          <p:nvSpPr>
            <p:cNvPr id="43021" name="TextBox 15"/>
            <p:cNvSpPr txBox="1">
              <a:spLocks noChangeArrowheads="1"/>
            </p:cNvSpPr>
            <p:nvPr/>
          </p:nvSpPr>
          <p:spPr bwMode="auto">
            <a:xfrm>
              <a:off x="4246563" y="1997075"/>
              <a:ext cx="569912" cy="2460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CN" sz="1000" b="1">
                  <a:solidFill>
                    <a:srgbClr val="000000"/>
                  </a:solidFill>
                  <a:ea typeface="黑体" pitchFamily="2" charset="-122"/>
                  <a:cs typeface="Arial" charset="0"/>
                </a:rPr>
                <a:t>S0/0/1</a:t>
              </a:r>
              <a:endParaRPr lang="zh-CN" altLang="en-US" sz="1000" b="1">
                <a:solidFill>
                  <a:schemeClr val="bg2"/>
                </a:solidFill>
                <a:ea typeface="黑体" pitchFamily="2" charset="-122"/>
                <a:cs typeface="Arial" charset="0"/>
              </a:endParaRPr>
            </a:p>
          </p:txBody>
        </p:sp>
        <p:sp>
          <p:nvSpPr>
            <p:cNvPr id="43022" name="TextBox 17"/>
            <p:cNvSpPr txBox="1">
              <a:spLocks noChangeArrowheads="1"/>
            </p:cNvSpPr>
            <p:nvPr/>
          </p:nvSpPr>
          <p:spPr bwMode="auto">
            <a:xfrm>
              <a:off x="1417638" y="4198938"/>
              <a:ext cx="373062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CN" sz="1200" b="1">
                  <a:solidFill>
                    <a:srgbClr val="FFFFFF"/>
                  </a:solidFill>
                  <a:ea typeface="黑体" pitchFamily="2" charset="-122"/>
                  <a:cs typeface="Arial" charset="0"/>
                </a:rPr>
                <a:t>S1</a:t>
              </a:r>
              <a:endParaRPr lang="zh-CN" altLang="en-US" sz="1200" b="1">
                <a:solidFill>
                  <a:schemeClr val="bg1"/>
                </a:solidFill>
                <a:ea typeface="黑体" pitchFamily="2" charset="-122"/>
                <a:cs typeface="Arial" charset="0"/>
              </a:endParaRPr>
            </a:p>
          </p:txBody>
        </p:sp>
        <p:sp>
          <p:nvSpPr>
            <p:cNvPr id="43023" name="TextBox 18"/>
            <p:cNvSpPr txBox="1">
              <a:spLocks noChangeArrowheads="1"/>
            </p:cNvSpPr>
            <p:nvPr/>
          </p:nvSpPr>
          <p:spPr bwMode="auto">
            <a:xfrm>
              <a:off x="2921000" y="4194175"/>
              <a:ext cx="371475" cy="2778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CN" sz="1200" b="1">
                  <a:solidFill>
                    <a:srgbClr val="FFFFFF"/>
                  </a:solidFill>
                  <a:ea typeface="黑体" pitchFamily="2" charset="-122"/>
                  <a:cs typeface="Arial" charset="0"/>
                </a:rPr>
                <a:t>S2</a:t>
              </a:r>
              <a:endParaRPr lang="zh-CN" altLang="en-US" sz="1200" b="1">
                <a:solidFill>
                  <a:schemeClr val="bg1"/>
                </a:solidFill>
                <a:ea typeface="黑体" pitchFamily="2" charset="-122"/>
                <a:cs typeface="Arial" charset="0"/>
              </a:endParaRPr>
            </a:p>
          </p:txBody>
        </p:sp>
        <p:pic>
          <p:nvPicPr>
            <p:cNvPr id="43024" name="Picture 37"/>
            <p:cNvPicPr>
              <a:picLocks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144713" y="2949575"/>
              <a:ext cx="906462" cy="533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3025" name="TextBox 20"/>
            <p:cNvSpPr txBox="1">
              <a:spLocks noChangeArrowheads="1"/>
            </p:cNvSpPr>
            <p:nvPr/>
          </p:nvSpPr>
          <p:spPr bwMode="auto">
            <a:xfrm>
              <a:off x="2406650" y="3230563"/>
              <a:ext cx="379413" cy="2778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CN" sz="1200" b="1">
                  <a:solidFill>
                    <a:srgbClr val="FFFFFF"/>
                  </a:solidFill>
                  <a:ea typeface="黑体" pitchFamily="2" charset="-122"/>
                  <a:cs typeface="Arial" charset="0"/>
                </a:rPr>
                <a:t>R1</a:t>
              </a:r>
              <a:endParaRPr lang="zh-CN" altLang="en-US" sz="1200" b="1">
                <a:solidFill>
                  <a:schemeClr val="bg1"/>
                </a:solidFill>
                <a:ea typeface="黑体" pitchFamily="2" charset="-122"/>
                <a:cs typeface="Arial" charset="0"/>
              </a:endParaRPr>
            </a:p>
          </p:txBody>
        </p:sp>
        <p:sp>
          <p:nvSpPr>
            <p:cNvPr id="22" name="Freeform 9"/>
            <p:cNvSpPr>
              <a:spLocks/>
            </p:cNvSpPr>
            <p:nvPr/>
          </p:nvSpPr>
          <p:spPr bwMode="auto">
            <a:xfrm rot="18445216">
              <a:off x="2821782" y="2585244"/>
              <a:ext cx="957262" cy="177800"/>
            </a:xfrm>
            <a:custGeom>
              <a:avLst/>
              <a:gdLst>
                <a:gd name="T0" fmla="*/ 0 w 2017"/>
                <a:gd name="T1" fmla="*/ 0 h 97"/>
                <a:gd name="T2" fmla="*/ 1008 w 2017"/>
                <a:gd name="T3" fmla="*/ 0 h 97"/>
                <a:gd name="T4" fmla="*/ 912 w 2017"/>
                <a:gd name="T5" fmla="*/ 96 h 97"/>
                <a:gd name="T6" fmla="*/ 2016 w 2017"/>
                <a:gd name="T7" fmla="*/ 96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17" h="97">
                  <a:moveTo>
                    <a:pt x="0" y="0"/>
                  </a:moveTo>
                  <a:lnTo>
                    <a:pt x="1008" y="0"/>
                  </a:lnTo>
                  <a:lnTo>
                    <a:pt x="912" y="96"/>
                  </a:lnTo>
                  <a:lnTo>
                    <a:pt x="2016" y="96"/>
                  </a:lnTo>
                </a:path>
              </a:pathLst>
            </a:custGeom>
            <a:noFill/>
            <a:ln w="25400" cap="rnd" cmpd="sng">
              <a:solidFill>
                <a:srgbClr val="CF0E30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chemeClr val="tx1"/>
              </a:outerShdw>
            </a:effectLst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Arial" pitchFamily="34" charset="0"/>
                <a:ea typeface="黑体" pitchFamily="49" charset="-122"/>
                <a:cs typeface="Arial" pitchFamily="34" charset="0"/>
              </a:endParaRPr>
            </a:p>
          </p:txBody>
        </p:sp>
        <p:pic>
          <p:nvPicPr>
            <p:cNvPr id="43027" name="Picture 2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476875" y="2974975"/>
              <a:ext cx="1190625" cy="5016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5" name="Line 47"/>
            <p:cNvSpPr>
              <a:spLocks noChangeShapeType="1"/>
            </p:cNvSpPr>
            <p:nvPr/>
          </p:nvSpPr>
          <p:spPr bwMode="auto">
            <a:xfrm flipH="1">
              <a:off x="5969000" y="2243138"/>
              <a:ext cx="3175" cy="731837"/>
            </a:xfrm>
            <a:prstGeom prst="line">
              <a:avLst/>
            </a:prstGeom>
            <a:noFill/>
            <a:ln w="25400">
              <a:solidFill>
                <a:srgbClr val="CF0E30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chemeClr val="tx1"/>
              </a:outerShdw>
            </a:effectLst>
            <a:ex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Arial" pitchFamily="34" charset="0"/>
                <a:ea typeface="黑体" pitchFamily="49" charset="-122"/>
                <a:cs typeface="Arial" pitchFamily="34" charset="0"/>
              </a:endParaRPr>
            </a:p>
          </p:txBody>
        </p:sp>
        <p:sp>
          <p:nvSpPr>
            <p:cNvPr id="43029" name="TextBox 26"/>
            <p:cNvSpPr txBox="1">
              <a:spLocks noChangeArrowheads="1"/>
            </p:cNvSpPr>
            <p:nvPr/>
          </p:nvSpPr>
          <p:spPr bwMode="auto">
            <a:xfrm>
              <a:off x="3989388" y="1452563"/>
              <a:ext cx="1563687" cy="2460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CN" sz="1000" b="1" dirty="0">
                  <a:solidFill>
                    <a:srgbClr val="000000"/>
                  </a:solidFill>
                  <a:ea typeface="黑体" pitchFamily="2" charset="-122"/>
                  <a:cs typeface="Arial" charset="0"/>
                </a:rPr>
                <a:t>2001:DB8:CAFE::2/127</a:t>
              </a:r>
              <a:endParaRPr lang="zh-CN" altLang="en-US" sz="1000" b="1" dirty="0">
                <a:solidFill>
                  <a:schemeClr val="bg2"/>
                </a:solidFill>
                <a:ea typeface="黑体" pitchFamily="2" charset="-122"/>
                <a:cs typeface="Arial" charset="0"/>
              </a:endParaRPr>
            </a:p>
          </p:txBody>
        </p:sp>
        <p:sp>
          <p:nvSpPr>
            <p:cNvPr id="43030" name="TextBox 27"/>
            <p:cNvSpPr txBox="1">
              <a:spLocks noChangeArrowheads="1"/>
            </p:cNvSpPr>
            <p:nvPr/>
          </p:nvSpPr>
          <p:spPr bwMode="auto">
            <a:xfrm>
              <a:off x="5530850" y="3214688"/>
              <a:ext cx="876300" cy="2778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CN" sz="1200" b="1">
                  <a:solidFill>
                    <a:srgbClr val="FFFFFF"/>
                  </a:solidFill>
                  <a:ea typeface="黑体" pitchFamily="2" charset="-122"/>
                  <a:cs typeface="Arial" charset="0"/>
                </a:rPr>
                <a:t>ISP_ASW</a:t>
              </a:r>
              <a:endParaRPr lang="zh-CN" altLang="en-US" sz="1200" b="1">
                <a:solidFill>
                  <a:schemeClr val="bg1"/>
                </a:solidFill>
                <a:ea typeface="黑体" pitchFamily="2" charset="-122"/>
                <a:cs typeface="Arial" charset="0"/>
              </a:endParaRPr>
            </a:p>
          </p:txBody>
        </p:sp>
        <p:pic>
          <p:nvPicPr>
            <p:cNvPr id="43031" name="Picture 34"/>
            <p:cNvPicPr>
              <a:picLocks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216025" y="5124450"/>
              <a:ext cx="909638" cy="822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3032" name="Picture 30"/>
            <p:cNvPicPr>
              <a:picLocks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2716213" y="5130800"/>
              <a:ext cx="909637" cy="822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3033" name="Picture 34"/>
            <p:cNvPicPr>
              <a:picLocks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4691063" y="4164013"/>
              <a:ext cx="909637" cy="822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4" name="Line 47"/>
            <p:cNvSpPr>
              <a:spLocks noChangeShapeType="1"/>
            </p:cNvSpPr>
            <p:nvPr/>
          </p:nvSpPr>
          <p:spPr bwMode="auto">
            <a:xfrm flipV="1">
              <a:off x="1590675" y="4410075"/>
              <a:ext cx="6350" cy="723900"/>
            </a:xfrm>
            <a:prstGeom prst="line">
              <a:avLst/>
            </a:prstGeom>
            <a:noFill/>
            <a:ln w="25400">
              <a:solidFill>
                <a:srgbClr val="CF0E30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chemeClr val="tx1"/>
              </a:outerShdw>
            </a:effectLst>
            <a:ex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Arial" pitchFamily="34" charset="0"/>
                <a:ea typeface="黑体" pitchFamily="49" charset="-122"/>
                <a:cs typeface="Arial" pitchFamily="34" charset="0"/>
              </a:endParaRPr>
            </a:p>
          </p:txBody>
        </p:sp>
        <p:sp>
          <p:nvSpPr>
            <p:cNvPr id="35" name="Line 47"/>
            <p:cNvSpPr>
              <a:spLocks noChangeShapeType="1"/>
            </p:cNvSpPr>
            <p:nvPr/>
          </p:nvSpPr>
          <p:spPr bwMode="auto">
            <a:xfrm flipV="1">
              <a:off x="3098800" y="4402138"/>
              <a:ext cx="7938" cy="723900"/>
            </a:xfrm>
            <a:prstGeom prst="line">
              <a:avLst/>
            </a:prstGeom>
            <a:noFill/>
            <a:ln w="25400">
              <a:solidFill>
                <a:srgbClr val="CF0E30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chemeClr val="tx1"/>
              </a:outerShdw>
            </a:effectLst>
            <a:ex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Arial" pitchFamily="34" charset="0"/>
                <a:ea typeface="黑体" pitchFamily="49" charset="-122"/>
                <a:cs typeface="Arial" pitchFamily="34" charset="0"/>
              </a:endParaRPr>
            </a:p>
          </p:txBody>
        </p:sp>
        <p:sp>
          <p:nvSpPr>
            <p:cNvPr id="36" name="Line 47"/>
            <p:cNvSpPr>
              <a:spLocks noChangeShapeType="1"/>
            </p:cNvSpPr>
            <p:nvPr/>
          </p:nvSpPr>
          <p:spPr bwMode="auto">
            <a:xfrm flipV="1">
              <a:off x="5145088" y="3460750"/>
              <a:ext cx="576262" cy="703263"/>
            </a:xfrm>
            <a:prstGeom prst="line">
              <a:avLst/>
            </a:prstGeom>
            <a:noFill/>
            <a:ln w="25400">
              <a:solidFill>
                <a:srgbClr val="CF0E30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chemeClr val="tx1"/>
              </a:outerShdw>
            </a:effectLst>
            <a:ex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Arial" pitchFamily="34" charset="0"/>
                <a:ea typeface="黑体" pitchFamily="49" charset="-122"/>
                <a:cs typeface="Arial" pitchFamily="34" charset="0"/>
              </a:endParaRPr>
            </a:p>
          </p:txBody>
        </p:sp>
        <p:sp>
          <p:nvSpPr>
            <p:cNvPr id="43037" name="TextBox 37"/>
            <p:cNvSpPr txBox="1">
              <a:spLocks noChangeArrowheads="1"/>
            </p:cNvSpPr>
            <p:nvPr/>
          </p:nvSpPr>
          <p:spPr bwMode="auto">
            <a:xfrm>
              <a:off x="1316038" y="5260975"/>
              <a:ext cx="671512" cy="2603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zh-CN" altLang="en-US" sz="1100" b="1" smtClean="0">
                  <a:solidFill>
                    <a:srgbClr val="000000"/>
                  </a:solidFill>
                  <a:ea typeface="黑体" pitchFamily="2" charset="-122"/>
                  <a:cs typeface="Arial" charset="0"/>
                </a:rPr>
                <a:t>管理者</a:t>
              </a:r>
              <a:endParaRPr lang="zh-CN" altLang="en-US" sz="1100" b="1">
                <a:solidFill>
                  <a:schemeClr val="bg2"/>
                </a:solidFill>
                <a:ea typeface="黑体" pitchFamily="2" charset="-122"/>
                <a:cs typeface="Arial" charset="0"/>
              </a:endParaRPr>
            </a:p>
          </p:txBody>
        </p:sp>
        <p:sp>
          <p:nvSpPr>
            <p:cNvPr id="43038" name="TextBox 38"/>
            <p:cNvSpPr txBox="1">
              <a:spLocks noChangeArrowheads="1"/>
            </p:cNvSpPr>
            <p:nvPr/>
          </p:nvSpPr>
          <p:spPr bwMode="auto">
            <a:xfrm>
              <a:off x="2870200" y="5284788"/>
              <a:ext cx="669925" cy="2619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zh-CN" altLang="en-US" sz="1100" b="1" smtClean="0">
                  <a:solidFill>
                    <a:srgbClr val="000000"/>
                  </a:solidFill>
                  <a:ea typeface="黑体" pitchFamily="2" charset="-122"/>
                  <a:cs typeface="Arial" charset="0"/>
                </a:rPr>
                <a:t>主機</a:t>
              </a:r>
              <a:endParaRPr lang="zh-CN" altLang="en-US" sz="1100" b="1">
                <a:solidFill>
                  <a:schemeClr val="bg2"/>
                </a:solidFill>
                <a:ea typeface="黑体" pitchFamily="2" charset="-122"/>
                <a:cs typeface="Arial" charset="0"/>
              </a:endParaRPr>
            </a:p>
          </p:txBody>
        </p:sp>
        <p:sp>
          <p:nvSpPr>
            <p:cNvPr id="43039" name="TextBox 39"/>
            <p:cNvSpPr txBox="1">
              <a:spLocks noChangeArrowheads="1"/>
            </p:cNvSpPr>
            <p:nvPr/>
          </p:nvSpPr>
          <p:spPr bwMode="auto">
            <a:xfrm>
              <a:off x="4719638" y="4273550"/>
              <a:ext cx="738187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zh-CN" altLang="en-US" sz="900" b="1">
                  <a:solidFill>
                    <a:srgbClr val="000000"/>
                  </a:solidFill>
                  <a:ea typeface="黑体" pitchFamily="2" charset="-122"/>
                  <a:cs typeface="Arial" charset="0"/>
                </a:rPr>
                <a:t>外部</a:t>
              </a:r>
              <a:r>
                <a:rPr lang="en-US" altLang="zh-CN" sz="900" b="1">
                  <a:solidFill>
                    <a:srgbClr val="000000"/>
                  </a:solidFill>
                  <a:ea typeface="黑体" pitchFamily="2" charset="-122"/>
                  <a:cs typeface="Arial" charset="0"/>
                </a:rPr>
                <a:t/>
              </a:r>
              <a:br>
                <a:rPr lang="en-US" altLang="zh-CN" sz="900" b="1">
                  <a:solidFill>
                    <a:srgbClr val="000000"/>
                  </a:solidFill>
                  <a:ea typeface="黑体" pitchFamily="2" charset="-122"/>
                  <a:cs typeface="Arial" charset="0"/>
                </a:rPr>
              </a:br>
              <a:r>
                <a:rPr lang="zh-CN" altLang="en-US" sz="900" b="1" smtClean="0">
                  <a:solidFill>
                    <a:srgbClr val="000000"/>
                  </a:solidFill>
                  <a:ea typeface="黑体" pitchFamily="2" charset="-122"/>
                  <a:cs typeface="Arial" charset="0"/>
                </a:rPr>
                <a:t>主機</a:t>
              </a:r>
              <a:endParaRPr lang="zh-CN" altLang="en-US" sz="900" b="1">
                <a:solidFill>
                  <a:schemeClr val="bg2"/>
                </a:solidFill>
                <a:ea typeface="黑体" pitchFamily="2" charset="-122"/>
                <a:cs typeface="Arial" charset="0"/>
              </a:endParaRPr>
            </a:p>
          </p:txBody>
        </p:sp>
        <p:sp>
          <p:nvSpPr>
            <p:cNvPr id="43040" name="TextBox 41"/>
            <p:cNvSpPr txBox="1">
              <a:spLocks noChangeArrowheads="1"/>
            </p:cNvSpPr>
            <p:nvPr/>
          </p:nvSpPr>
          <p:spPr bwMode="auto">
            <a:xfrm>
              <a:off x="2986088" y="3536950"/>
              <a:ext cx="1397000" cy="2301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CN" sz="900" b="1">
                  <a:solidFill>
                    <a:srgbClr val="000000"/>
                  </a:solidFill>
                  <a:ea typeface="黑体" pitchFamily="2" charset="-122"/>
                  <a:cs typeface="Arial" charset="0"/>
                </a:rPr>
                <a:t>2001:DB8:CC1E:2::/64</a:t>
              </a:r>
              <a:endParaRPr lang="zh-CN" altLang="en-US" sz="900" b="1">
                <a:solidFill>
                  <a:schemeClr val="bg2"/>
                </a:solidFill>
                <a:ea typeface="黑体" pitchFamily="2" charset="-122"/>
                <a:cs typeface="Arial" charset="0"/>
              </a:endParaRPr>
            </a:p>
          </p:txBody>
        </p:sp>
        <p:sp>
          <p:nvSpPr>
            <p:cNvPr id="43041" name="TextBox 42"/>
            <p:cNvSpPr txBox="1">
              <a:spLocks noChangeArrowheads="1"/>
            </p:cNvSpPr>
            <p:nvPr/>
          </p:nvSpPr>
          <p:spPr bwMode="auto">
            <a:xfrm>
              <a:off x="6024563" y="2566988"/>
              <a:ext cx="1416050" cy="2301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CN" sz="900" b="1">
                  <a:solidFill>
                    <a:srgbClr val="000000"/>
                  </a:solidFill>
                  <a:ea typeface="黑体" pitchFamily="2" charset="-122"/>
                  <a:cs typeface="Arial" charset="0"/>
                </a:rPr>
                <a:t>2001:DB8:CC1E:A::/64</a:t>
              </a:r>
              <a:endParaRPr lang="zh-CN" altLang="en-US" sz="900" b="1">
                <a:solidFill>
                  <a:schemeClr val="bg2"/>
                </a:solidFill>
                <a:ea typeface="黑体" pitchFamily="2" charset="-122"/>
                <a:cs typeface="Arial" charset="0"/>
              </a:endParaRPr>
            </a:p>
          </p:txBody>
        </p:sp>
        <p:sp>
          <p:nvSpPr>
            <p:cNvPr id="43042" name="TextBox 45"/>
            <p:cNvSpPr txBox="1">
              <a:spLocks noChangeArrowheads="1"/>
            </p:cNvSpPr>
            <p:nvPr/>
          </p:nvSpPr>
          <p:spPr bwMode="auto">
            <a:xfrm>
              <a:off x="2954338" y="2887663"/>
              <a:ext cx="569912" cy="2460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CN" sz="1000" b="1">
                  <a:solidFill>
                    <a:srgbClr val="000000"/>
                  </a:solidFill>
                  <a:ea typeface="黑体" pitchFamily="2" charset="-122"/>
                  <a:cs typeface="Arial" charset="0"/>
                </a:rPr>
                <a:t>S0/0/0</a:t>
              </a:r>
              <a:endParaRPr lang="zh-CN" altLang="en-US" sz="1000" b="1">
                <a:solidFill>
                  <a:schemeClr val="bg2"/>
                </a:solidFill>
                <a:ea typeface="黑体" pitchFamily="2" charset="-122"/>
                <a:cs typeface="Arial" charset="0"/>
              </a:endParaRPr>
            </a:p>
          </p:txBody>
        </p:sp>
        <p:sp>
          <p:nvSpPr>
            <p:cNvPr id="43043" name="TextBox 46"/>
            <p:cNvSpPr txBox="1">
              <a:spLocks noChangeArrowheads="1"/>
            </p:cNvSpPr>
            <p:nvPr/>
          </p:nvSpPr>
          <p:spPr bwMode="auto">
            <a:xfrm rot="10800000" flipV="1">
              <a:off x="4191000" y="4967288"/>
              <a:ext cx="1606550" cy="2460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zh-CN" sz="1000" b="1">
                  <a:solidFill>
                    <a:srgbClr val="000000"/>
                  </a:solidFill>
                  <a:ea typeface="黑体" pitchFamily="2" charset="-122"/>
                  <a:cs typeface="Arial" charset="0"/>
                </a:rPr>
                <a:t>2001:DB8:CC1E:A::1/64</a:t>
              </a:r>
              <a:endParaRPr lang="zh-CN" altLang="en-US" sz="1000" b="1">
                <a:solidFill>
                  <a:schemeClr val="bg2"/>
                </a:solidFill>
                <a:ea typeface="黑体" pitchFamily="2" charset="-122"/>
                <a:cs typeface="Arial" charset="0"/>
              </a:endParaRPr>
            </a:p>
          </p:txBody>
        </p:sp>
        <p:sp>
          <p:nvSpPr>
            <p:cNvPr id="43044" name="TextBox 48"/>
            <p:cNvSpPr txBox="1">
              <a:spLocks noChangeArrowheads="1"/>
            </p:cNvSpPr>
            <p:nvPr/>
          </p:nvSpPr>
          <p:spPr bwMode="auto">
            <a:xfrm rot="10800000" flipV="1">
              <a:off x="2432050" y="5949950"/>
              <a:ext cx="2413000" cy="2476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zh-CN" sz="1000" b="1">
                  <a:solidFill>
                    <a:srgbClr val="000000"/>
                  </a:solidFill>
                  <a:ea typeface="黑体" pitchFamily="2" charset="-122"/>
                  <a:cs typeface="Arial" charset="0"/>
                </a:rPr>
                <a:t>2001:DB8:CC1E:2::1/64</a:t>
              </a:r>
              <a:endParaRPr lang="zh-CN" altLang="en-US" sz="1000" b="1">
                <a:solidFill>
                  <a:schemeClr val="bg2"/>
                </a:solidFill>
                <a:ea typeface="黑体" pitchFamily="2" charset="-122"/>
                <a:cs typeface="Arial" charset="0"/>
              </a:endParaRPr>
            </a:p>
          </p:txBody>
        </p:sp>
        <p:pic>
          <p:nvPicPr>
            <p:cNvPr id="43045" name="Picture 12"/>
            <p:cNvPicPr>
              <a:picLocks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5335588" y="1574800"/>
              <a:ext cx="1181100" cy="714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3046" name="TextBox 2"/>
            <p:cNvSpPr txBox="1">
              <a:spLocks noChangeArrowheads="1"/>
            </p:cNvSpPr>
            <p:nvPr/>
          </p:nvSpPr>
          <p:spPr bwMode="auto">
            <a:xfrm>
              <a:off x="5432425" y="1749425"/>
              <a:ext cx="1031875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CN" b="1">
                  <a:solidFill>
                    <a:srgbClr val="000000"/>
                  </a:solidFill>
                  <a:ea typeface="黑体" pitchFamily="2" charset="-122"/>
                  <a:cs typeface="Arial" charset="0"/>
                </a:rPr>
                <a:t>Internet</a:t>
              </a:r>
              <a:endParaRPr lang="zh-CN" altLang="en-US" b="1">
                <a:solidFill>
                  <a:schemeClr val="bg2"/>
                </a:solidFill>
                <a:ea typeface="黑体" pitchFamily="2" charset="-122"/>
                <a:cs typeface="Arial" charset="0"/>
              </a:endParaRPr>
            </a:p>
          </p:txBody>
        </p:sp>
        <p:pic>
          <p:nvPicPr>
            <p:cNvPr id="43047" name="Picture 37" descr="ICM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7126288" y="3989388"/>
              <a:ext cx="723900" cy="14874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3048" name="TextBox 49"/>
            <p:cNvSpPr txBox="1">
              <a:spLocks noChangeArrowheads="1"/>
            </p:cNvSpPr>
            <p:nvPr/>
          </p:nvSpPr>
          <p:spPr bwMode="auto">
            <a:xfrm>
              <a:off x="5522913" y="5614988"/>
              <a:ext cx="1098550" cy="400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altLang="zh-CN" sz="1000" b="1" smtClean="0">
                  <a:solidFill>
                    <a:srgbClr val="000000"/>
                  </a:solidFill>
                  <a:ea typeface="黑体" pitchFamily="2" charset="-122"/>
                  <a:cs typeface="Arial" charset="0"/>
                </a:rPr>
                <a:t>Web</a:t>
              </a:r>
              <a:r>
                <a:rPr lang="zh-CN" altLang="en-US" sz="1000" b="1" smtClean="0">
                  <a:solidFill>
                    <a:srgbClr val="000000"/>
                  </a:solidFill>
                  <a:ea typeface="黑体" pitchFamily="2" charset="-122"/>
                  <a:cs typeface="Arial" charset="0"/>
                </a:rPr>
                <a:t>伺服器</a:t>
              </a:r>
              <a:endParaRPr lang="zh-CN" altLang="en-US" sz="1000" b="1">
                <a:solidFill>
                  <a:srgbClr val="000000"/>
                </a:solidFill>
                <a:ea typeface="黑体" pitchFamily="2" charset="-122"/>
                <a:cs typeface="Arial" charset="0"/>
              </a:endParaRPr>
            </a:p>
            <a:p>
              <a:pPr algn="ctr"/>
              <a:r>
                <a:rPr lang="en-US" altLang="zh-CN" sz="1000" b="1">
                  <a:solidFill>
                    <a:srgbClr val="000000"/>
                  </a:solidFill>
                  <a:ea typeface="黑体" pitchFamily="2" charset="-122"/>
                  <a:cs typeface="Arial" charset="0"/>
                </a:rPr>
                <a:t>www.cisco.pka</a:t>
              </a:r>
              <a:endParaRPr lang="zh-CN" altLang="en-US" sz="1000" b="1">
                <a:solidFill>
                  <a:schemeClr val="bg2"/>
                </a:solidFill>
                <a:ea typeface="黑体" pitchFamily="2" charset="-122"/>
                <a:cs typeface="Arial" charset="0"/>
              </a:endParaRPr>
            </a:p>
          </p:txBody>
        </p:sp>
        <p:sp>
          <p:nvSpPr>
            <p:cNvPr id="43049" name="TextBox 51"/>
            <p:cNvSpPr txBox="1">
              <a:spLocks noChangeArrowheads="1"/>
            </p:cNvSpPr>
            <p:nvPr/>
          </p:nvSpPr>
          <p:spPr bwMode="auto">
            <a:xfrm>
              <a:off x="7000875" y="5438775"/>
              <a:ext cx="840295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CN" sz="1000" b="1" smtClean="0">
                  <a:solidFill>
                    <a:srgbClr val="000000"/>
                  </a:solidFill>
                  <a:ea typeface="黑体" pitchFamily="2" charset="-122"/>
                  <a:cs typeface="Arial" charset="0"/>
                </a:rPr>
                <a:t>DNS</a:t>
              </a:r>
              <a:r>
                <a:rPr lang="zh-CN" altLang="en-US" sz="1000" b="1" smtClean="0">
                  <a:solidFill>
                    <a:srgbClr val="000000"/>
                  </a:solidFill>
                  <a:ea typeface="黑体" pitchFamily="2" charset="-122"/>
                  <a:cs typeface="Arial" charset="0"/>
                </a:rPr>
                <a:t>伺服器</a:t>
              </a:r>
              <a:endParaRPr lang="zh-CN" altLang="en-US" sz="1000" b="1">
                <a:solidFill>
                  <a:schemeClr val="bg2"/>
                </a:solidFill>
                <a:ea typeface="黑体" pitchFamily="2" charset="-122"/>
                <a:cs typeface="Arial" charset="0"/>
              </a:endParaRPr>
            </a:p>
          </p:txBody>
        </p:sp>
        <p:sp>
          <p:nvSpPr>
            <p:cNvPr id="53" name="Line 47"/>
            <p:cNvSpPr>
              <a:spLocks noChangeShapeType="1"/>
            </p:cNvSpPr>
            <p:nvPr/>
          </p:nvSpPr>
          <p:spPr bwMode="auto">
            <a:xfrm flipV="1">
              <a:off x="6142038" y="3476625"/>
              <a:ext cx="0" cy="687388"/>
            </a:xfrm>
            <a:prstGeom prst="line">
              <a:avLst/>
            </a:prstGeom>
            <a:noFill/>
            <a:ln w="25400">
              <a:solidFill>
                <a:srgbClr val="CF0E30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chemeClr val="tx1"/>
              </a:outerShdw>
            </a:effectLst>
            <a:ex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Arial" pitchFamily="34" charset="0"/>
                <a:ea typeface="黑体" pitchFamily="49" charset="-122"/>
                <a:cs typeface="Arial" pitchFamily="34" charset="0"/>
              </a:endParaRPr>
            </a:p>
          </p:txBody>
        </p:sp>
        <p:sp>
          <p:nvSpPr>
            <p:cNvPr id="54" name="Line 47"/>
            <p:cNvSpPr>
              <a:spLocks noChangeShapeType="1"/>
            </p:cNvSpPr>
            <p:nvPr/>
          </p:nvSpPr>
          <p:spPr bwMode="auto">
            <a:xfrm flipH="1" flipV="1">
              <a:off x="6411913" y="3430588"/>
              <a:ext cx="801687" cy="609600"/>
            </a:xfrm>
            <a:prstGeom prst="line">
              <a:avLst/>
            </a:prstGeom>
            <a:noFill/>
            <a:ln w="25400">
              <a:solidFill>
                <a:srgbClr val="CF0E30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chemeClr val="tx1"/>
              </a:outerShdw>
            </a:effectLst>
            <a:ex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Arial" pitchFamily="34" charset="0"/>
                <a:ea typeface="黑体" pitchFamily="49" charset="-122"/>
                <a:cs typeface="Arial" pitchFamily="34" charset="0"/>
              </a:endParaRPr>
            </a:p>
          </p:txBody>
        </p:sp>
        <p:pic>
          <p:nvPicPr>
            <p:cNvPr id="43052" name="Picture 37" descr="ICM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5797550" y="4167188"/>
              <a:ext cx="723900" cy="14874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3053" name="Rectangle 57"/>
            <p:cNvSpPr>
              <a:spLocks noChangeArrowheads="1"/>
            </p:cNvSpPr>
            <p:nvPr/>
          </p:nvSpPr>
          <p:spPr bwMode="auto">
            <a:xfrm>
              <a:off x="5299075" y="5927725"/>
              <a:ext cx="1620838" cy="2460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CN" sz="1000" b="1">
                  <a:solidFill>
                    <a:srgbClr val="000000"/>
                  </a:solidFill>
                  <a:ea typeface="黑体" pitchFamily="2" charset="-122"/>
                  <a:cs typeface="Arial" charset="0"/>
                </a:rPr>
                <a:t>2001:DB8:CC1E:A::2/64</a:t>
              </a:r>
              <a:endParaRPr lang="zh-CN" altLang="en-US" sz="1000" b="1">
                <a:solidFill>
                  <a:schemeClr val="bg2"/>
                </a:solidFill>
                <a:ea typeface="黑体" pitchFamily="2" charset="-122"/>
                <a:cs typeface="Arial" charset="0"/>
              </a:endParaRPr>
            </a:p>
          </p:txBody>
        </p:sp>
        <p:sp>
          <p:nvSpPr>
            <p:cNvPr id="43054" name="Rectangle 58"/>
            <p:cNvSpPr>
              <a:spLocks noChangeArrowheads="1"/>
            </p:cNvSpPr>
            <p:nvPr/>
          </p:nvSpPr>
          <p:spPr bwMode="auto">
            <a:xfrm>
              <a:off x="6705600" y="5602288"/>
              <a:ext cx="1620838" cy="2460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CN" sz="1000" b="1">
                  <a:solidFill>
                    <a:srgbClr val="000000"/>
                  </a:solidFill>
                  <a:ea typeface="黑体" pitchFamily="2" charset="-122"/>
                  <a:cs typeface="Arial" charset="0"/>
                </a:rPr>
                <a:t>2001:DB8:CC1E:A::2/64</a:t>
              </a:r>
              <a:endParaRPr lang="zh-CN" altLang="en-US" sz="1000" b="1">
                <a:solidFill>
                  <a:schemeClr val="bg2"/>
                </a:solidFill>
                <a:ea typeface="黑体" pitchFamily="2" charset="-122"/>
                <a:cs typeface="Arial" charset="0"/>
              </a:endParaRPr>
            </a:p>
          </p:txBody>
        </p:sp>
      </p:grp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限制對</a:t>
            </a:r>
            <a:r>
              <a:rPr lang="zh-TW" altLang="en-US" dirty="0" smtClean="0"/>
              <a:t> </a:t>
            </a:r>
            <a:r>
              <a:rPr lang="en-US" altLang="zh-CN" dirty="0" smtClean="0"/>
              <a:t>VTY</a:t>
            </a:r>
            <a:r>
              <a:rPr lang="zh-TW" altLang="en-US" dirty="0" smtClean="0"/>
              <a:t> </a:t>
            </a:r>
            <a:r>
              <a:rPr lang="zh-CN" altLang="en-US" dirty="0" smtClean="0"/>
              <a:t>線路的存取</a:t>
            </a:r>
            <a:endParaRPr lang="zh-CN" alt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zh-TW" altLang="en-US" dirty="0" smtClean="0"/>
          </a:p>
          <a:p>
            <a:endParaRPr lang="zh-TW" altLang="en-US" dirty="0" smtClean="0"/>
          </a:p>
          <a:p>
            <a:endParaRPr lang="zh-TW" altLang="en-US" dirty="0" smtClean="0"/>
          </a:p>
          <a:p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 smtClean="0"/>
              <a:t>在本例中，我們只允許管理者 </a:t>
            </a:r>
            <a:r>
              <a:rPr lang="en-US" altLang="zh-TW" dirty="0" smtClean="0"/>
              <a:t>PC</a:t>
            </a:r>
            <a:r>
              <a:rPr lang="zh-TW" altLang="en-US" dirty="0" smtClean="0"/>
              <a:t> 透過 </a:t>
            </a:r>
            <a:r>
              <a:rPr lang="en-US" altLang="zh-TW" dirty="0" smtClean="0"/>
              <a:t>Telnet</a:t>
            </a:r>
            <a:r>
              <a:rPr lang="zh-TW" altLang="en-US" dirty="0" smtClean="0"/>
              <a:t> 連接至 </a:t>
            </a:r>
            <a:r>
              <a:rPr lang="en-US" altLang="zh-TW" dirty="0" smtClean="0"/>
              <a:t>R1</a:t>
            </a:r>
            <a:r>
              <a:rPr lang="zh-TW" altLang="en-US" dirty="0" smtClean="0"/>
              <a:t>，而拒絕其他設備。</a:t>
            </a:r>
          </a:p>
          <a:p>
            <a:r>
              <a:rPr lang="zh-TW" altLang="en-US" dirty="0" smtClean="0"/>
              <a:t>使用 </a:t>
            </a:r>
            <a:r>
              <a:rPr lang="en-US" altLang="zh-TW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ipv6 access-list</a:t>
            </a:r>
            <a:r>
              <a:rPr lang="en-US" altLang="zh-TW" b="1" dirty="0" smtClean="0">
                <a:solidFill>
                  <a:srgbClr val="0070C0"/>
                </a:solidFill>
                <a:cs typeface="Courier New" panose="02070309020205020404" pitchFamily="49" charset="0"/>
              </a:rPr>
              <a:t> </a:t>
            </a:r>
            <a:r>
              <a:rPr lang="zh-TW" altLang="en-US" dirty="0" smtClean="0"/>
              <a:t>命令新增一個命名型 </a:t>
            </a:r>
            <a:r>
              <a:rPr lang="en-US" altLang="zh-TW" dirty="0" smtClean="0"/>
              <a:t>IPv6 ACL</a:t>
            </a:r>
            <a:r>
              <a:rPr lang="zh-TW" altLang="en-US" dirty="0" smtClean="0"/>
              <a:t>。如同 </a:t>
            </a:r>
            <a:r>
              <a:rPr lang="en-US" altLang="zh-TW" dirty="0" smtClean="0"/>
              <a:t>IPv4</a:t>
            </a:r>
            <a:r>
              <a:rPr lang="zh-TW" altLang="en-US" dirty="0" smtClean="0"/>
              <a:t> 命名型 </a:t>
            </a:r>
            <a:r>
              <a:rPr lang="en-US" altLang="zh-TW" dirty="0" smtClean="0"/>
              <a:t>ACL</a:t>
            </a:r>
            <a:r>
              <a:rPr lang="zh-TW" altLang="en-US" dirty="0" smtClean="0"/>
              <a:t>，</a:t>
            </a:r>
            <a:r>
              <a:rPr lang="en-US" altLang="zh-TW" dirty="0" smtClean="0"/>
              <a:t>IPv6</a:t>
            </a:r>
            <a:r>
              <a:rPr lang="zh-TW" altLang="en-US" dirty="0" smtClean="0"/>
              <a:t> 名稱由字母數位組成、區分大小寫，並且必須是唯一的。</a:t>
            </a:r>
          </a:p>
          <a:p>
            <a:r>
              <a:rPr lang="zh-TW" altLang="en-US" dirty="0" smtClean="0"/>
              <a:t>使用 </a:t>
            </a:r>
            <a:r>
              <a:rPr lang="en-US" altLang="zh-TW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permit</a:t>
            </a:r>
            <a:r>
              <a:rPr lang="zh-TW" altLang="en-US" dirty="0" smtClean="0"/>
              <a:t> 或 </a:t>
            </a:r>
            <a:r>
              <a:rPr lang="en-US" altLang="zh-TW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deny</a:t>
            </a:r>
            <a:r>
              <a:rPr lang="zh-TW" altLang="en-US" dirty="0" smtClean="0"/>
              <a:t> 語句指定一個或多個條件，以決定轉發還是丟棄資料封包。</a:t>
            </a:r>
          </a:p>
          <a:p>
            <a:r>
              <a:rPr lang="zh-TW" altLang="en-US" dirty="0" smtClean="0"/>
              <a:t>使用 </a:t>
            </a:r>
            <a:r>
              <a:rPr lang="en-US" altLang="zh-TW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ipv6 </a:t>
            </a:r>
            <a:r>
              <a:rPr lang="en-US" altLang="zh-TW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access-class</a:t>
            </a:r>
            <a:r>
              <a:rPr lang="en-US" altLang="zh-TW" b="1" dirty="0" smtClean="0">
                <a:solidFill>
                  <a:srgbClr val="0070C0"/>
                </a:solidFill>
                <a:cs typeface="Courier New" panose="02070309020205020404" pitchFamily="49" charset="0"/>
              </a:rPr>
              <a:t> </a:t>
            </a:r>
            <a:r>
              <a:rPr lang="zh-TW" altLang="en-US" dirty="0" smtClean="0"/>
              <a:t>命令對 </a:t>
            </a:r>
            <a:r>
              <a:rPr lang="en-US" altLang="zh-TW" dirty="0" smtClean="0"/>
              <a:t>VTY</a:t>
            </a:r>
            <a:r>
              <a:rPr lang="zh-TW" altLang="en-US" dirty="0" smtClean="0"/>
              <a:t> 線路</a:t>
            </a:r>
            <a:r>
              <a:rPr lang="zh-TW" altLang="en-US" dirty="0"/>
              <a:t>套</a:t>
            </a:r>
            <a:r>
              <a:rPr lang="zh-TW" altLang="en-US" dirty="0" smtClean="0"/>
              <a:t>用 </a:t>
            </a:r>
            <a:r>
              <a:rPr lang="en-US" altLang="zh-TW" dirty="0" smtClean="0"/>
              <a:t>ACL</a:t>
            </a:r>
            <a:r>
              <a:rPr lang="zh-TW" altLang="en-US" dirty="0" smtClean="0"/>
              <a:t>。</a:t>
            </a:r>
          </a:p>
          <a:p>
            <a:endParaRPr lang="zh-TW" altLang="en-US" dirty="0"/>
          </a:p>
        </p:txBody>
      </p:sp>
      <p:grpSp>
        <p:nvGrpSpPr>
          <p:cNvPr id="10" name="群組 9"/>
          <p:cNvGrpSpPr/>
          <p:nvPr/>
        </p:nvGrpSpPr>
        <p:grpSpPr>
          <a:xfrm>
            <a:off x="1773238" y="1273175"/>
            <a:ext cx="5384800" cy="1792288"/>
            <a:chOff x="1773238" y="968375"/>
            <a:chExt cx="5384800" cy="1792288"/>
          </a:xfrm>
        </p:grpSpPr>
        <p:sp>
          <p:nvSpPr>
            <p:cNvPr id="6" name="Line 47"/>
            <p:cNvSpPr>
              <a:spLocks noChangeShapeType="1"/>
            </p:cNvSpPr>
            <p:nvPr/>
          </p:nvSpPr>
          <p:spPr bwMode="auto">
            <a:xfrm>
              <a:off x="3235325" y="1474788"/>
              <a:ext cx="854075" cy="0"/>
            </a:xfrm>
            <a:prstGeom prst="line">
              <a:avLst/>
            </a:prstGeom>
            <a:noFill/>
            <a:ln w="25400">
              <a:solidFill>
                <a:srgbClr val="CF0E30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chemeClr val="tx1"/>
              </a:outerShdw>
            </a:effectLst>
            <a:ex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+mj-lt"/>
                <a:ea typeface="黑体" pitchFamily="49" charset="-122"/>
                <a:cs typeface="Arial" pitchFamily="34" charset="0"/>
              </a:endParaRPr>
            </a:p>
          </p:txBody>
        </p:sp>
        <p:pic>
          <p:nvPicPr>
            <p:cNvPr id="45060" name="Picture 37"/>
            <p:cNvPicPr>
              <a:picLocks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089400" y="1158875"/>
              <a:ext cx="957263" cy="6461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" name="Line 47"/>
            <p:cNvSpPr>
              <a:spLocks noChangeShapeType="1"/>
            </p:cNvSpPr>
            <p:nvPr/>
          </p:nvSpPr>
          <p:spPr bwMode="auto">
            <a:xfrm flipV="1">
              <a:off x="2716213" y="1443038"/>
              <a:ext cx="0" cy="725487"/>
            </a:xfrm>
            <a:prstGeom prst="line">
              <a:avLst/>
            </a:prstGeom>
            <a:noFill/>
            <a:ln w="25400">
              <a:solidFill>
                <a:srgbClr val="CF0E30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chemeClr val="tx1"/>
              </a:outerShdw>
            </a:effectLst>
            <a:ex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+mj-lt"/>
                <a:ea typeface="黑体" pitchFamily="49" charset="-122"/>
                <a:cs typeface="Arial" pitchFamily="34" charset="0"/>
              </a:endParaRPr>
            </a:p>
          </p:txBody>
        </p:sp>
        <p:sp>
          <p:nvSpPr>
            <p:cNvPr id="9" name="Line 47"/>
            <p:cNvSpPr>
              <a:spLocks noChangeShapeType="1"/>
            </p:cNvSpPr>
            <p:nvPr/>
          </p:nvSpPr>
          <p:spPr bwMode="auto">
            <a:xfrm flipH="1">
              <a:off x="6065838" y="1606550"/>
              <a:ext cx="0" cy="561975"/>
            </a:xfrm>
            <a:prstGeom prst="line">
              <a:avLst/>
            </a:prstGeom>
            <a:noFill/>
            <a:ln w="25400">
              <a:solidFill>
                <a:srgbClr val="CF0E30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chemeClr val="tx1"/>
              </a:outerShdw>
            </a:effectLst>
            <a:ex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+mj-lt"/>
                <a:ea typeface="黑体" pitchFamily="49" charset="-122"/>
                <a:cs typeface="Arial" pitchFamily="34" charset="0"/>
              </a:endParaRPr>
            </a:p>
          </p:txBody>
        </p:sp>
        <p:pic>
          <p:nvPicPr>
            <p:cNvPr id="45063" name="Picture 41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309813" y="1244600"/>
              <a:ext cx="1128712" cy="482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5064" name="Picture 34"/>
            <p:cNvPicPr>
              <a:picLocks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2479675" y="2108200"/>
              <a:ext cx="493713" cy="4159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5065" name="Picture 34"/>
            <p:cNvPicPr>
              <a:picLocks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5818188" y="2108200"/>
              <a:ext cx="493712" cy="4159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3" name="Rectangle 12"/>
            <p:cNvSpPr/>
            <p:nvPr/>
          </p:nvSpPr>
          <p:spPr>
            <a:xfrm>
              <a:off x="2036763" y="968375"/>
              <a:ext cx="1793875" cy="27622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1200" b="1">
                  <a:solidFill>
                    <a:srgbClr val="000000"/>
                  </a:solidFill>
                  <a:latin typeface="+mj-lt"/>
                  <a:ea typeface="黑体" pitchFamily="49" charset="-122"/>
                  <a:cs typeface="Arial" pitchFamily="34" charset="0"/>
                </a:rPr>
                <a:t>2001:DB8:CC1E:1::/64</a:t>
              </a:r>
            </a:p>
          </p:txBody>
        </p:sp>
        <p:pic>
          <p:nvPicPr>
            <p:cNvPr id="45067" name="Picture 41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586413" y="1233488"/>
              <a:ext cx="1128712" cy="482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5" name="Line 47"/>
            <p:cNvSpPr>
              <a:spLocks noChangeShapeType="1"/>
            </p:cNvSpPr>
            <p:nvPr/>
          </p:nvSpPr>
          <p:spPr bwMode="auto">
            <a:xfrm>
              <a:off x="5046663" y="1477963"/>
              <a:ext cx="539750" cy="0"/>
            </a:xfrm>
            <a:prstGeom prst="line">
              <a:avLst/>
            </a:prstGeom>
            <a:noFill/>
            <a:ln w="25400">
              <a:solidFill>
                <a:srgbClr val="CF0E30"/>
              </a:solidFill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chemeClr val="tx1"/>
              </a:outerShdw>
            </a:effectLst>
            <a:ex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+mj-lt"/>
                <a:ea typeface="黑体" pitchFamily="49" charset="-122"/>
                <a:cs typeface="Arial" pitchFamily="34" charset="0"/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5362575" y="974725"/>
              <a:ext cx="1795463" cy="27622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1200" b="1" dirty="0">
                  <a:solidFill>
                    <a:srgbClr val="000000"/>
                  </a:solidFill>
                  <a:latin typeface="+mj-lt"/>
                  <a:ea typeface="黑体" pitchFamily="49" charset="-122"/>
                  <a:cs typeface="Arial" pitchFamily="34" charset="0"/>
                </a:rPr>
                <a:t>2001:DB8:CC1E:2::/64</a:t>
              </a: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1773238" y="2484438"/>
              <a:ext cx="1879600" cy="27622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1200" b="1">
                  <a:solidFill>
                    <a:srgbClr val="000000"/>
                  </a:solidFill>
                  <a:latin typeface="+mj-lt"/>
                  <a:ea typeface="黑体" pitchFamily="49" charset="-122"/>
                  <a:cs typeface="Arial" pitchFamily="34" charset="0"/>
                </a:rPr>
                <a:t>2001:DB8:CC1E:1::1/64</a:t>
              </a:r>
              <a:endParaRPr lang="zh-CN" altLang="en-US" sz="1200" b="1">
                <a:solidFill>
                  <a:schemeClr val="bg2"/>
                </a:solidFill>
                <a:latin typeface="+mj-lt"/>
                <a:ea typeface="黑体" pitchFamily="49" charset="-122"/>
                <a:cs typeface="Arial" pitchFamily="34" charset="0"/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5135563" y="2476500"/>
              <a:ext cx="1878012" cy="27622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1200" b="1">
                  <a:solidFill>
                    <a:srgbClr val="000000"/>
                  </a:solidFill>
                  <a:latin typeface="+mj-lt"/>
                  <a:ea typeface="黑体" pitchFamily="49" charset="-122"/>
                  <a:cs typeface="Arial" pitchFamily="34" charset="0"/>
                </a:rPr>
                <a:t>2001:DB8:CC1E:2::1/64</a:t>
              </a:r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2579688" y="1477963"/>
              <a:ext cx="547687" cy="276225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1200" b="1">
                  <a:solidFill>
                    <a:srgbClr val="FFFFFF"/>
                  </a:solidFill>
                  <a:latin typeface="+mj-lt"/>
                  <a:ea typeface="黑体" pitchFamily="49" charset="-122"/>
                  <a:cs typeface="Arial" pitchFamily="34" charset="0"/>
                </a:rPr>
                <a:t>S1</a:t>
              </a:r>
              <a:endParaRPr lang="zh-CN" altLang="en-US" sz="1200" b="1">
                <a:solidFill>
                  <a:schemeClr val="bg1"/>
                </a:solidFill>
                <a:latin typeface="+mj-lt"/>
                <a:ea typeface="黑体" pitchFamily="49" charset="-122"/>
                <a:cs typeface="Arial" pitchFamily="34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5872163" y="1450975"/>
              <a:ext cx="547687" cy="276225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1200" b="1">
                  <a:solidFill>
                    <a:srgbClr val="FFFFFF"/>
                  </a:solidFill>
                  <a:latin typeface="+mj-lt"/>
                  <a:ea typeface="黑体" pitchFamily="49" charset="-122"/>
                  <a:cs typeface="Arial" pitchFamily="34" charset="0"/>
                </a:rPr>
                <a:t>S2</a:t>
              </a:r>
              <a:endParaRPr lang="zh-CN" altLang="en-US" sz="1200" b="1">
                <a:solidFill>
                  <a:schemeClr val="bg1"/>
                </a:solidFill>
                <a:latin typeface="+mj-lt"/>
                <a:ea typeface="黑体" pitchFamily="49" charset="-122"/>
                <a:cs typeface="Arial" pitchFamily="34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4381500" y="1512888"/>
              <a:ext cx="549275" cy="277812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1200" b="1">
                  <a:solidFill>
                    <a:srgbClr val="FFFFFF"/>
                  </a:solidFill>
                  <a:latin typeface="+mj-lt"/>
                  <a:ea typeface="黑体" pitchFamily="49" charset="-122"/>
                  <a:cs typeface="Arial" pitchFamily="34" charset="0"/>
                </a:rPr>
                <a:t>R1</a:t>
              </a:r>
              <a:endParaRPr lang="zh-CN" altLang="en-US" sz="1200" b="1">
                <a:solidFill>
                  <a:schemeClr val="bg1"/>
                </a:solidFill>
                <a:latin typeface="+mj-lt"/>
                <a:ea typeface="黑体" pitchFamily="49" charset="-122"/>
                <a:cs typeface="Arial" pitchFamily="34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2492375" y="2165350"/>
              <a:ext cx="514350" cy="18415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600" b="1" smtClean="0">
                  <a:solidFill>
                    <a:srgbClr val="000000"/>
                  </a:solidFill>
                  <a:latin typeface="+mj-lt"/>
                  <a:ea typeface="黑体" pitchFamily="49" charset="-122"/>
                  <a:cs typeface="Arial" pitchFamily="34" charset="0"/>
                </a:rPr>
                <a:t>管理者</a:t>
              </a:r>
              <a:endParaRPr lang="zh-CN" altLang="en-US" sz="600" b="1" dirty="0">
                <a:solidFill>
                  <a:schemeClr val="bg2"/>
                </a:solidFill>
                <a:latin typeface="+mj-lt"/>
                <a:ea typeface="黑体" pitchFamily="49" charset="-122"/>
                <a:cs typeface="Arial" pitchFamily="34" charset="0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5861050" y="2165350"/>
              <a:ext cx="512763" cy="18415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600" b="1" smtClean="0">
                  <a:solidFill>
                    <a:srgbClr val="000000"/>
                  </a:solidFill>
                  <a:latin typeface="+mj-lt"/>
                  <a:ea typeface="黑体" pitchFamily="49" charset="-122"/>
                  <a:cs typeface="Arial" pitchFamily="34" charset="0"/>
                </a:rPr>
                <a:t>主機</a:t>
              </a:r>
              <a:endParaRPr lang="zh-CN" altLang="en-US" sz="600" b="1">
                <a:solidFill>
                  <a:schemeClr val="bg2"/>
                </a:solidFill>
                <a:latin typeface="+mj-lt"/>
                <a:ea typeface="黑体" pitchFamily="49" charset="-122"/>
                <a:cs typeface="Arial" pitchFamily="34" charset="0"/>
              </a:endParaRPr>
            </a:p>
          </p:txBody>
        </p:sp>
      </p:grp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ACL </a:t>
            </a:r>
            <a:r>
              <a:rPr lang="zh-CN" altLang="en-US" dirty="0" smtClean="0"/>
              <a:t>配置範例</a:t>
            </a:r>
            <a:endParaRPr lang="zh-CN" altLang="en-US" dirty="0"/>
          </a:p>
        </p:txBody>
      </p:sp>
      <p:sp>
        <p:nvSpPr>
          <p:cNvPr id="47106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zh-TW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permit</a:t>
            </a:r>
            <a:r>
              <a:rPr lang="zh-TW" altLang="en-US" dirty="0" smtClean="0"/>
              <a:t> 語句僅允許管理者 </a:t>
            </a:r>
            <a:r>
              <a:rPr lang="en-US" altLang="zh-TW" dirty="0" smtClean="0"/>
              <a:t>PC </a:t>
            </a:r>
            <a:r>
              <a:rPr lang="zh-TW" altLang="en-US" dirty="0" smtClean="0"/>
              <a:t>透過 </a:t>
            </a:r>
            <a:r>
              <a:rPr lang="en-US" altLang="zh-TW" dirty="0" smtClean="0"/>
              <a:t>Telnet </a:t>
            </a:r>
            <a:r>
              <a:rPr lang="zh-TW" altLang="en-US" dirty="0" smtClean="0"/>
              <a:t>連接至 </a:t>
            </a:r>
            <a:r>
              <a:rPr lang="en-US" altLang="zh-TW" dirty="0" smtClean="0"/>
              <a:t>R1</a:t>
            </a:r>
            <a:r>
              <a:rPr lang="zh-TW" altLang="en-US" dirty="0" smtClean="0"/>
              <a:t>。</a:t>
            </a:r>
          </a:p>
          <a:p>
            <a:r>
              <a:rPr lang="zh-TW" altLang="en-US" dirty="0" smtClean="0"/>
              <a:t>隱含的 </a:t>
            </a:r>
            <a:r>
              <a:rPr lang="en-US" altLang="zh-TW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deny</a:t>
            </a:r>
            <a:r>
              <a:rPr lang="en-US" altLang="zh-TW" dirty="0" smtClean="0"/>
              <a:t> </a:t>
            </a:r>
            <a:r>
              <a:rPr lang="zh-TW" altLang="en-US" dirty="0" smtClean="0"/>
              <a:t>語句（未配置）將拒絕其他所有設備與 </a:t>
            </a:r>
            <a:r>
              <a:rPr lang="en-US" altLang="zh-TW" dirty="0" smtClean="0"/>
              <a:t>R1 </a:t>
            </a:r>
            <a:r>
              <a:rPr lang="zh-TW" altLang="en-US" dirty="0" smtClean="0"/>
              <a:t>建立 </a:t>
            </a:r>
            <a:r>
              <a:rPr lang="en-US" altLang="zh-TW" dirty="0" smtClean="0"/>
              <a:t>Telnet </a:t>
            </a:r>
            <a:r>
              <a:rPr lang="zh-TW" altLang="en-US" dirty="0" smtClean="0"/>
              <a:t>會談。</a:t>
            </a:r>
          </a:p>
          <a:p>
            <a:r>
              <a:rPr lang="zh-TW" altLang="en-US" dirty="0" smtClean="0"/>
              <a:t>使用 </a:t>
            </a:r>
            <a:r>
              <a:rPr lang="en-US" altLang="zh-TW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ipv6 </a:t>
            </a:r>
            <a:r>
              <a:rPr lang="en-US" altLang="zh-TW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access-class</a:t>
            </a:r>
            <a:r>
              <a:rPr lang="zh-TW" altLang="en-US" b="1" dirty="0">
                <a:solidFill>
                  <a:srgbClr val="0070C0"/>
                </a:solidFill>
                <a:cs typeface="Courier New" panose="02070309020205020404" pitchFamily="49" charset="0"/>
              </a:rPr>
              <a:t> </a:t>
            </a:r>
            <a:r>
              <a:rPr lang="zh-TW" altLang="en-US" dirty="0" smtClean="0"/>
              <a:t>命令並使用 </a:t>
            </a:r>
            <a:r>
              <a:rPr lang="en-US" altLang="zh-TW" dirty="0" smtClean="0"/>
              <a:t>in</a:t>
            </a:r>
            <a:r>
              <a:rPr lang="zh-TW" altLang="en-US" dirty="0" smtClean="0"/>
              <a:t> 作為方向，對 </a:t>
            </a:r>
            <a:r>
              <a:rPr lang="en-US" altLang="zh-TW" dirty="0" smtClean="0"/>
              <a:t>VTY</a:t>
            </a:r>
            <a:r>
              <a:rPr lang="zh-TW" altLang="en-US" dirty="0" smtClean="0"/>
              <a:t> 線路套用 </a:t>
            </a:r>
            <a:r>
              <a:rPr lang="en-US" altLang="zh-TW" dirty="0" smtClean="0"/>
              <a:t>ACL</a:t>
            </a:r>
            <a:r>
              <a:rPr lang="zh-TW" altLang="en-US" dirty="0" smtClean="0"/>
              <a:t>。</a:t>
            </a:r>
          </a:p>
          <a:p>
            <a:endParaRPr lang="zh-TW" altLang="en-US" dirty="0" smtClean="0"/>
          </a:p>
          <a:p>
            <a:endParaRPr lang="zh-TW" altLang="en-US" dirty="0" smtClean="0"/>
          </a:p>
          <a:p>
            <a:endParaRPr lang="zh-TW" altLang="en-US" dirty="0" smtClean="0"/>
          </a:p>
          <a:p>
            <a:endParaRPr lang="zh-TW" altLang="en-US" dirty="0" smtClean="0"/>
          </a:p>
          <a:p>
            <a:endParaRPr lang="zh-TW" altLang="en-US" dirty="0" smtClean="0"/>
          </a:p>
          <a:p>
            <a:endParaRPr lang="zh-TW" altLang="en-US" dirty="0" smtClean="0"/>
          </a:p>
          <a:p>
            <a:endParaRPr lang="zh-TW" altLang="en-US" dirty="0"/>
          </a:p>
        </p:txBody>
      </p:sp>
      <p:sp>
        <p:nvSpPr>
          <p:cNvPr id="47107" name="Rectangle 3"/>
          <p:cNvSpPr>
            <a:spLocks noChangeArrowheads="1"/>
          </p:cNvSpPr>
          <p:nvPr/>
        </p:nvSpPr>
        <p:spPr bwMode="auto">
          <a:xfrm>
            <a:off x="419100" y="3578225"/>
            <a:ext cx="8331200" cy="1815882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CN" sz="1600" dirty="0">
                <a:solidFill>
                  <a:srgbClr val="000000"/>
                </a:solidFill>
                <a:latin typeface="Courier New" panose="02070309020205020404" pitchFamily="49" charset="0"/>
                <a:ea typeface="黑体" pitchFamily="2" charset="-122"/>
                <a:cs typeface="Courier New" panose="02070309020205020404" pitchFamily="49" charset="0"/>
              </a:rPr>
              <a:t>R1(</a:t>
            </a:r>
            <a:r>
              <a:rPr lang="en-US" altLang="zh-CN" sz="1600" dirty="0" err="1">
                <a:solidFill>
                  <a:srgbClr val="000000"/>
                </a:solidFill>
                <a:latin typeface="Courier New" panose="02070309020205020404" pitchFamily="49" charset="0"/>
                <a:ea typeface="黑体" pitchFamily="2" charset="-122"/>
                <a:cs typeface="Courier New" panose="02070309020205020404" pitchFamily="49" charset="0"/>
              </a:rPr>
              <a:t>config</a:t>
            </a:r>
            <a:r>
              <a:rPr lang="en-US" altLang="zh-CN" sz="1600" dirty="0" smtClean="0">
                <a:solidFill>
                  <a:srgbClr val="000000"/>
                </a:solidFill>
                <a:latin typeface="Courier New" panose="02070309020205020404" pitchFamily="49" charset="0"/>
                <a:ea typeface="黑体" pitchFamily="2" charset="-122"/>
                <a:cs typeface="Courier New" panose="02070309020205020404" pitchFamily="49" charset="0"/>
              </a:rPr>
              <a:t>)#</a:t>
            </a:r>
            <a:r>
              <a:rPr lang="zh-TW" altLang="en-US" sz="1600" dirty="0" smtClean="0">
                <a:solidFill>
                  <a:srgbClr val="000000"/>
                </a:solidFill>
                <a:latin typeface="Courier New" panose="02070309020205020404" pitchFamily="49" charset="0"/>
                <a:ea typeface="黑体" pitchFamily="2" charset="-122"/>
                <a:cs typeface="Courier New" panose="02070309020205020404" pitchFamily="49" charset="0"/>
              </a:rPr>
              <a:t> </a:t>
            </a:r>
            <a:r>
              <a:rPr lang="en-US" altLang="zh-CN" sz="1600" b="1" dirty="0" smtClean="0">
                <a:solidFill>
                  <a:srgbClr val="000000"/>
                </a:solidFill>
                <a:latin typeface="Courier New" panose="02070309020205020404" pitchFamily="49" charset="0"/>
                <a:ea typeface="黑体" pitchFamily="2" charset="-122"/>
                <a:cs typeface="Courier New" panose="02070309020205020404" pitchFamily="49" charset="0"/>
              </a:rPr>
              <a:t>ipv6 </a:t>
            </a:r>
            <a:r>
              <a:rPr lang="en-US" altLang="zh-CN" sz="1600" b="1" dirty="0">
                <a:solidFill>
                  <a:srgbClr val="000000"/>
                </a:solidFill>
                <a:latin typeface="Courier New" panose="02070309020205020404" pitchFamily="49" charset="0"/>
                <a:ea typeface="黑体" pitchFamily="2" charset="-122"/>
                <a:cs typeface="Courier New" panose="02070309020205020404" pitchFamily="49" charset="0"/>
              </a:rPr>
              <a:t>access-list </a:t>
            </a:r>
            <a:r>
              <a:rPr lang="en-US" altLang="zh-CN" sz="1600" b="1" i="1" dirty="0">
                <a:solidFill>
                  <a:srgbClr val="000000"/>
                </a:solidFill>
                <a:latin typeface="Courier New" panose="02070309020205020404" pitchFamily="49" charset="0"/>
                <a:ea typeface="黑体" pitchFamily="2" charset="-122"/>
                <a:cs typeface="Courier New" panose="02070309020205020404" pitchFamily="49" charset="0"/>
              </a:rPr>
              <a:t>NO_TELNET</a:t>
            </a:r>
          </a:p>
          <a:p>
            <a:r>
              <a:rPr lang="en-US" altLang="zh-CN" sz="1600" dirty="0">
                <a:solidFill>
                  <a:srgbClr val="000000"/>
                </a:solidFill>
                <a:latin typeface="Courier New" panose="02070309020205020404" pitchFamily="49" charset="0"/>
                <a:ea typeface="黑体" pitchFamily="2" charset="-122"/>
                <a:cs typeface="Courier New" panose="02070309020205020404" pitchFamily="49" charset="0"/>
              </a:rPr>
              <a:t>R1(config-ipv6-acl</a:t>
            </a:r>
            <a:r>
              <a:rPr lang="en-US" altLang="zh-CN" sz="1600" dirty="0" smtClean="0">
                <a:solidFill>
                  <a:srgbClr val="000000"/>
                </a:solidFill>
                <a:latin typeface="Courier New" panose="02070309020205020404" pitchFamily="49" charset="0"/>
                <a:ea typeface="黑体" pitchFamily="2" charset="-122"/>
                <a:cs typeface="Courier New" panose="02070309020205020404" pitchFamily="49" charset="0"/>
              </a:rPr>
              <a:t>)#</a:t>
            </a:r>
            <a:r>
              <a:rPr lang="zh-TW" altLang="en-US" sz="1600" dirty="0" smtClean="0">
                <a:solidFill>
                  <a:srgbClr val="000000"/>
                </a:solidFill>
                <a:latin typeface="Courier New" panose="02070309020205020404" pitchFamily="49" charset="0"/>
                <a:ea typeface="黑体" pitchFamily="2" charset="-122"/>
                <a:cs typeface="Courier New" panose="02070309020205020404" pitchFamily="49" charset="0"/>
              </a:rPr>
              <a:t> </a:t>
            </a:r>
            <a:r>
              <a:rPr lang="en-US" altLang="zh-CN" sz="1600" b="1" dirty="0" smtClean="0">
                <a:solidFill>
                  <a:srgbClr val="000000"/>
                </a:solidFill>
                <a:latin typeface="Courier New" panose="02070309020205020404" pitchFamily="49" charset="0"/>
                <a:ea typeface="黑体" pitchFamily="2" charset="-122"/>
                <a:cs typeface="Courier New" panose="02070309020205020404" pitchFamily="49" charset="0"/>
              </a:rPr>
              <a:t>permit </a:t>
            </a:r>
            <a:r>
              <a:rPr lang="en-US" altLang="zh-CN" sz="1600" b="1" dirty="0" err="1">
                <a:solidFill>
                  <a:srgbClr val="000000"/>
                </a:solidFill>
                <a:latin typeface="Courier New" panose="02070309020205020404" pitchFamily="49" charset="0"/>
                <a:ea typeface="黑体" pitchFamily="2" charset="-122"/>
                <a:cs typeface="Courier New" panose="02070309020205020404" pitchFamily="49" charset="0"/>
              </a:rPr>
              <a:t>tcp</a:t>
            </a:r>
            <a:r>
              <a:rPr lang="en-US" altLang="zh-CN" sz="1600" b="1" dirty="0">
                <a:solidFill>
                  <a:srgbClr val="000000"/>
                </a:solidFill>
                <a:latin typeface="Courier New" panose="02070309020205020404" pitchFamily="49" charset="0"/>
                <a:ea typeface="黑体" pitchFamily="2" charset="-122"/>
                <a:cs typeface="Courier New" panose="02070309020205020404" pitchFamily="49" charset="0"/>
              </a:rPr>
              <a:t> host </a:t>
            </a:r>
            <a:r>
              <a:rPr lang="en-US" altLang="zh-CN" sz="1600" b="1" i="1" dirty="0">
                <a:solidFill>
                  <a:srgbClr val="000000"/>
                </a:solidFill>
                <a:latin typeface="Courier New" panose="02070309020205020404" pitchFamily="49" charset="0"/>
                <a:ea typeface="黑体" pitchFamily="2" charset="-122"/>
                <a:cs typeface="Courier New" panose="02070309020205020404" pitchFamily="49" charset="0"/>
              </a:rPr>
              <a:t>2001:db8:cc1e:1::1 any </a:t>
            </a:r>
            <a:r>
              <a:rPr lang="en-US" altLang="zh-CN" sz="1600" b="1" dirty="0" err="1">
                <a:solidFill>
                  <a:srgbClr val="000000"/>
                </a:solidFill>
                <a:latin typeface="Courier New" panose="02070309020205020404" pitchFamily="49" charset="0"/>
                <a:ea typeface="黑体" pitchFamily="2" charset="-122"/>
                <a:cs typeface="Courier New" panose="02070309020205020404" pitchFamily="49" charset="0"/>
              </a:rPr>
              <a:t>eq</a:t>
            </a:r>
            <a:r>
              <a:rPr lang="en-US" altLang="zh-CN" sz="1600" b="1" dirty="0">
                <a:solidFill>
                  <a:srgbClr val="000000"/>
                </a:solidFill>
                <a:latin typeface="Courier New" panose="02070309020205020404" pitchFamily="49" charset="0"/>
                <a:ea typeface="黑体" pitchFamily="2" charset="-122"/>
                <a:cs typeface="Courier New" panose="02070309020205020404" pitchFamily="49" charset="0"/>
              </a:rPr>
              <a:t> </a:t>
            </a:r>
            <a:r>
              <a:rPr lang="en-US" altLang="zh-CN" sz="1600" b="1" i="1" dirty="0">
                <a:solidFill>
                  <a:srgbClr val="000000"/>
                </a:solidFill>
                <a:latin typeface="Courier New" panose="02070309020205020404" pitchFamily="49" charset="0"/>
                <a:ea typeface="黑体" pitchFamily="2" charset="-122"/>
                <a:cs typeface="Courier New" panose="02070309020205020404" pitchFamily="49" charset="0"/>
              </a:rPr>
              <a:t>23</a:t>
            </a:r>
          </a:p>
          <a:p>
            <a:r>
              <a:rPr lang="en-US" altLang="zh-CN" sz="1600" dirty="0">
                <a:solidFill>
                  <a:srgbClr val="000000"/>
                </a:solidFill>
                <a:latin typeface="Courier New" panose="02070309020205020404" pitchFamily="49" charset="0"/>
                <a:ea typeface="黑体" pitchFamily="2" charset="-122"/>
                <a:cs typeface="Courier New" panose="02070309020205020404" pitchFamily="49" charset="0"/>
              </a:rPr>
              <a:t>R1(config-ipv6-acl</a:t>
            </a:r>
            <a:r>
              <a:rPr lang="en-US" altLang="zh-CN" sz="1600" dirty="0" smtClean="0">
                <a:solidFill>
                  <a:srgbClr val="000000"/>
                </a:solidFill>
                <a:latin typeface="Courier New" panose="02070309020205020404" pitchFamily="49" charset="0"/>
                <a:ea typeface="黑体" pitchFamily="2" charset="-122"/>
                <a:cs typeface="Courier New" panose="02070309020205020404" pitchFamily="49" charset="0"/>
              </a:rPr>
              <a:t>)#</a:t>
            </a:r>
            <a:r>
              <a:rPr lang="zh-TW" altLang="en-US" sz="1600" dirty="0" smtClean="0">
                <a:solidFill>
                  <a:srgbClr val="000000"/>
                </a:solidFill>
                <a:latin typeface="Courier New" panose="02070309020205020404" pitchFamily="49" charset="0"/>
                <a:ea typeface="黑体" pitchFamily="2" charset="-122"/>
                <a:cs typeface="Courier New" panose="02070309020205020404" pitchFamily="49" charset="0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Courier New" panose="02070309020205020404" pitchFamily="49" charset="0"/>
                <a:ea typeface="黑体" pitchFamily="2" charset="-122"/>
                <a:cs typeface="Courier New" panose="02070309020205020404" pitchFamily="49" charset="0"/>
              </a:rPr>
              <a:t>exit</a:t>
            </a:r>
            <a:endParaRPr lang="en-US" altLang="zh-CN" sz="1600" dirty="0">
              <a:solidFill>
                <a:srgbClr val="000000"/>
              </a:solidFill>
              <a:latin typeface="Courier New" panose="02070309020205020404" pitchFamily="49" charset="0"/>
              <a:ea typeface="黑体" pitchFamily="2" charset="-122"/>
              <a:cs typeface="Courier New" panose="02070309020205020404" pitchFamily="49" charset="0"/>
            </a:endParaRPr>
          </a:p>
          <a:p>
            <a:r>
              <a:rPr lang="en-US" altLang="zh-CN" sz="1600" dirty="0">
                <a:solidFill>
                  <a:srgbClr val="000000"/>
                </a:solidFill>
                <a:latin typeface="Courier New" panose="02070309020205020404" pitchFamily="49" charset="0"/>
                <a:ea typeface="黑体" pitchFamily="2" charset="-122"/>
                <a:cs typeface="Courier New" panose="02070309020205020404" pitchFamily="49" charset="0"/>
              </a:rPr>
              <a:t>R1(</a:t>
            </a:r>
            <a:r>
              <a:rPr lang="en-US" altLang="zh-CN" sz="1600" dirty="0" err="1">
                <a:solidFill>
                  <a:srgbClr val="000000"/>
                </a:solidFill>
                <a:latin typeface="Courier New" panose="02070309020205020404" pitchFamily="49" charset="0"/>
                <a:ea typeface="黑体" pitchFamily="2" charset="-122"/>
                <a:cs typeface="Courier New" panose="02070309020205020404" pitchFamily="49" charset="0"/>
              </a:rPr>
              <a:t>config</a:t>
            </a:r>
            <a:r>
              <a:rPr lang="en-US" altLang="zh-CN" sz="1600" dirty="0" smtClean="0">
                <a:solidFill>
                  <a:srgbClr val="000000"/>
                </a:solidFill>
                <a:latin typeface="Courier New" panose="02070309020205020404" pitchFamily="49" charset="0"/>
                <a:ea typeface="黑体" pitchFamily="2" charset="-122"/>
                <a:cs typeface="Courier New" panose="02070309020205020404" pitchFamily="49" charset="0"/>
              </a:rPr>
              <a:t>)#</a:t>
            </a:r>
            <a:r>
              <a:rPr lang="zh-TW" altLang="en-US" sz="1600" dirty="0" smtClean="0">
                <a:solidFill>
                  <a:srgbClr val="000000"/>
                </a:solidFill>
                <a:latin typeface="Courier New" panose="02070309020205020404" pitchFamily="49" charset="0"/>
                <a:ea typeface="黑体" pitchFamily="2" charset="-122"/>
                <a:cs typeface="Courier New" panose="02070309020205020404" pitchFamily="49" charset="0"/>
              </a:rPr>
              <a:t> </a:t>
            </a:r>
            <a:r>
              <a:rPr lang="en-US" altLang="zh-CN" sz="1600" b="1" dirty="0" smtClean="0">
                <a:solidFill>
                  <a:srgbClr val="000000"/>
                </a:solidFill>
                <a:latin typeface="Courier New" panose="02070309020205020404" pitchFamily="49" charset="0"/>
                <a:ea typeface="黑体" pitchFamily="2" charset="-122"/>
                <a:cs typeface="Courier New" panose="02070309020205020404" pitchFamily="49" charset="0"/>
              </a:rPr>
              <a:t>line </a:t>
            </a:r>
            <a:r>
              <a:rPr lang="en-US" altLang="zh-CN" sz="1600" b="1" dirty="0" err="1">
                <a:solidFill>
                  <a:srgbClr val="000000"/>
                </a:solidFill>
                <a:latin typeface="Courier New" panose="02070309020205020404" pitchFamily="49" charset="0"/>
                <a:ea typeface="黑体" pitchFamily="2" charset="-122"/>
                <a:cs typeface="Courier New" panose="02070309020205020404" pitchFamily="49" charset="0"/>
              </a:rPr>
              <a:t>vty</a:t>
            </a:r>
            <a:r>
              <a:rPr lang="en-US" altLang="zh-CN" sz="1600" b="1" dirty="0">
                <a:solidFill>
                  <a:srgbClr val="000000"/>
                </a:solidFill>
                <a:latin typeface="Courier New" panose="02070309020205020404" pitchFamily="49" charset="0"/>
                <a:ea typeface="黑体" pitchFamily="2" charset="-122"/>
                <a:cs typeface="Courier New" panose="02070309020205020404" pitchFamily="49" charset="0"/>
              </a:rPr>
              <a:t> </a:t>
            </a:r>
            <a:r>
              <a:rPr lang="en-US" altLang="zh-CN" sz="1600" b="1" i="1" dirty="0">
                <a:solidFill>
                  <a:srgbClr val="000000"/>
                </a:solidFill>
                <a:latin typeface="Courier New" panose="02070309020205020404" pitchFamily="49" charset="0"/>
                <a:ea typeface="黑体" pitchFamily="2" charset="-122"/>
                <a:cs typeface="Courier New" panose="02070309020205020404" pitchFamily="49" charset="0"/>
              </a:rPr>
              <a:t>0 15</a:t>
            </a:r>
          </a:p>
          <a:p>
            <a:r>
              <a:rPr lang="en-US" altLang="zh-CN" sz="1600" dirty="0">
                <a:solidFill>
                  <a:srgbClr val="000000"/>
                </a:solidFill>
                <a:latin typeface="Courier New" panose="02070309020205020404" pitchFamily="49" charset="0"/>
                <a:ea typeface="黑体" pitchFamily="2" charset="-122"/>
                <a:cs typeface="Courier New" panose="02070309020205020404" pitchFamily="49" charset="0"/>
              </a:rPr>
              <a:t>R1(</a:t>
            </a:r>
            <a:r>
              <a:rPr lang="en-US" altLang="zh-CN" sz="1600" dirty="0" err="1">
                <a:solidFill>
                  <a:srgbClr val="000000"/>
                </a:solidFill>
                <a:latin typeface="Courier New" panose="02070309020205020404" pitchFamily="49" charset="0"/>
                <a:ea typeface="黑体" pitchFamily="2" charset="-122"/>
                <a:cs typeface="Courier New" panose="02070309020205020404" pitchFamily="49" charset="0"/>
              </a:rPr>
              <a:t>config</a:t>
            </a:r>
            <a:r>
              <a:rPr lang="en-US" altLang="zh-CN" sz="1600" dirty="0">
                <a:solidFill>
                  <a:srgbClr val="000000"/>
                </a:solidFill>
                <a:latin typeface="Courier New" panose="02070309020205020404" pitchFamily="49" charset="0"/>
                <a:ea typeface="黑体" pitchFamily="2" charset="-122"/>
                <a:cs typeface="Courier New" panose="02070309020205020404" pitchFamily="49" charset="0"/>
              </a:rPr>
              <a:t>-line</a:t>
            </a:r>
            <a:r>
              <a:rPr lang="en-US" altLang="zh-CN" sz="1600" dirty="0" smtClean="0">
                <a:solidFill>
                  <a:srgbClr val="000000"/>
                </a:solidFill>
                <a:latin typeface="Courier New" panose="02070309020205020404" pitchFamily="49" charset="0"/>
                <a:ea typeface="黑体" pitchFamily="2" charset="-122"/>
                <a:cs typeface="Courier New" panose="02070309020205020404" pitchFamily="49" charset="0"/>
              </a:rPr>
              <a:t>)#</a:t>
            </a:r>
            <a:r>
              <a:rPr lang="zh-TW" altLang="en-US" sz="1600" dirty="0" smtClean="0">
                <a:solidFill>
                  <a:srgbClr val="000000"/>
                </a:solidFill>
                <a:latin typeface="Courier New" panose="02070309020205020404" pitchFamily="49" charset="0"/>
                <a:ea typeface="黑体" pitchFamily="2" charset="-122"/>
                <a:cs typeface="Courier New" panose="02070309020205020404" pitchFamily="49" charset="0"/>
              </a:rPr>
              <a:t> </a:t>
            </a:r>
            <a:r>
              <a:rPr lang="en-US" altLang="zh-CN" sz="1600" b="1" dirty="0" smtClean="0">
                <a:solidFill>
                  <a:srgbClr val="000000"/>
                </a:solidFill>
                <a:latin typeface="Courier New" panose="02070309020205020404" pitchFamily="49" charset="0"/>
                <a:ea typeface="黑体" pitchFamily="2" charset="-122"/>
                <a:cs typeface="Courier New" panose="02070309020205020404" pitchFamily="49" charset="0"/>
              </a:rPr>
              <a:t>ipv6 </a:t>
            </a:r>
            <a:r>
              <a:rPr lang="en-US" altLang="zh-CN" sz="1600" b="1" dirty="0">
                <a:solidFill>
                  <a:srgbClr val="000000"/>
                </a:solidFill>
                <a:latin typeface="Courier New" panose="02070309020205020404" pitchFamily="49" charset="0"/>
                <a:ea typeface="黑体" pitchFamily="2" charset="-122"/>
                <a:cs typeface="Courier New" panose="02070309020205020404" pitchFamily="49" charset="0"/>
              </a:rPr>
              <a:t>access-class </a:t>
            </a:r>
            <a:r>
              <a:rPr lang="en-US" altLang="zh-CN" sz="1600" b="1" i="1" dirty="0">
                <a:solidFill>
                  <a:srgbClr val="000000"/>
                </a:solidFill>
                <a:latin typeface="Courier New" panose="02070309020205020404" pitchFamily="49" charset="0"/>
                <a:ea typeface="黑体" pitchFamily="2" charset="-122"/>
                <a:cs typeface="Courier New" panose="02070309020205020404" pitchFamily="49" charset="0"/>
              </a:rPr>
              <a:t>NO_TELNET</a:t>
            </a:r>
            <a:r>
              <a:rPr lang="en-US" altLang="zh-CN" sz="1600" b="1" dirty="0">
                <a:solidFill>
                  <a:srgbClr val="000000"/>
                </a:solidFill>
                <a:latin typeface="Courier New" panose="02070309020205020404" pitchFamily="49" charset="0"/>
                <a:ea typeface="黑体" pitchFamily="2" charset="-122"/>
                <a:cs typeface="Courier New" panose="02070309020205020404" pitchFamily="49" charset="0"/>
              </a:rPr>
              <a:t> in</a:t>
            </a:r>
          </a:p>
          <a:p>
            <a:r>
              <a:rPr lang="en-US" altLang="zh-CN" sz="1600" dirty="0">
                <a:solidFill>
                  <a:srgbClr val="000000"/>
                </a:solidFill>
                <a:latin typeface="Courier New" panose="02070309020205020404" pitchFamily="49" charset="0"/>
                <a:ea typeface="黑体" pitchFamily="2" charset="-122"/>
                <a:cs typeface="Courier New" panose="02070309020205020404" pitchFamily="49" charset="0"/>
              </a:rPr>
              <a:t>R1(</a:t>
            </a:r>
            <a:r>
              <a:rPr lang="en-US" altLang="zh-CN" sz="1600" dirty="0" err="1">
                <a:solidFill>
                  <a:srgbClr val="000000"/>
                </a:solidFill>
                <a:latin typeface="Courier New" panose="02070309020205020404" pitchFamily="49" charset="0"/>
                <a:ea typeface="黑体" pitchFamily="2" charset="-122"/>
                <a:cs typeface="Courier New" panose="02070309020205020404" pitchFamily="49" charset="0"/>
              </a:rPr>
              <a:t>config</a:t>
            </a:r>
            <a:r>
              <a:rPr lang="en-US" altLang="zh-CN" sz="1600" dirty="0">
                <a:solidFill>
                  <a:srgbClr val="000000"/>
                </a:solidFill>
                <a:latin typeface="Courier New" panose="02070309020205020404" pitchFamily="49" charset="0"/>
                <a:ea typeface="黑体" pitchFamily="2" charset="-122"/>
                <a:cs typeface="Courier New" panose="02070309020205020404" pitchFamily="49" charset="0"/>
              </a:rPr>
              <a:t>-line</a:t>
            </a:r>
            <a:r>
              <a:rPr lang="en-US" altLang="zh-CN" sz="1600" dirty="0" smtClean="0">
                <a:solidFill>
                  <a:srgbClr val="000000"/>
                </a:solidFill>
                <a:latin typeface="Courier New" panose="02070309020205020404" pitchFamily="49" charset="0"/>
                <a:ea typeface="黑体" pitchFamily="2" charset="-122"/>
                <a:cs typeface="Courier New" panose="02070309020205020404" pitchFamily="49" charset="0"/>
              </a:rPr>
              <a:t>)#</a:t>
            </a:r>
            <a:r>
              <a:rPr lang="zh-TW" altLang="en-US" sz="1600" dirty="0" smtClean="0">
                <a:solidFill>
                  <a:srgbClr val="000000"/>
                </a:solidFill>
                <a:latin typeface="Courier New" panose="02070309020205020404" pitchFamily="49" charset="0"/>
                <a:ea typeface="黑体" pitchFamily="2" charset="-122"/>
                <a:cs typeface="Courier New" panose="02070309020205020404" pitchFamily="49" charset="0"/>
              </a:rPr>
              <a:t> </a:t>
            </a:r>
            <a:r>
              <a:rPr lang="en-US" altLang="zh-CN" sz="1600" b="1" dirty="0" smtClean="0">
                <a:solidFill>
                  <a:srgbClr val="000000"/>
                </a:solidFill>
                <a:latin typeface="Courier New" panose="02070309020205020404" pitchFamily="49" charset="0"/>
                <a:ea typeface="黑体" pitchFamily="2" charset="-122"/>
                <a:cs typeface="Courier New" panose="02070309020205020404" pitchFamily="49" charset="0"/>
              </a:rPr>
              <a:t>exit</a:t>
            </a:r>
            <a:endParaRPr lang="en-US" altLang="zh-CN" sz="1600" b="1" dirty="0">
              <a:solidFill>
                <a:srgbClr val="000000"/>
              </a:solidFill>
              <a:latin typeface="Courier New" panose="02070309020205020404" pitchFamily="49" charset="0"/>
              <a:ea typeface="黑体" pitchFamily="2" charset="-122"/>
              <a:cs typeface="Courier New" panose="02070309020205020404" pitchFamily="49" charset="0"/>
            </a:endParaRPr>
          </a:p>
          <a:p>
            <a:r>
              <a:rPr lang="en-US" altLang="zh-CN" sz="1600" dirty="0">
                <a:solidFill>
                  <a:srgbClr val="000000"/>
                </a:solidFill>
                <a:latin typeface="Courier New" panose="02070309020205020404" pitchFamily="49" charset="0"/>
                <a:ea typeface="黑体" pitchFamily="2" charset="-122"/>
                <a:cs typeface="Courier New" panose="02070309020205020404" pitchFamily="49" charset="0"/>
              </a:rPr>
              <a:t>R1(</a:t>
            </a:r>
            <a:r>
              <a:rPr lang="en-US" altLang="zh-CN" sz="1600" dirty="0" err="1">
                <a:solidFill>
                  <a:srgbClr val="000000"/>
                </a:solidFill>
                <a:latin typeface="Courier New" panose="02070309020205020404" pitchFamily="49" charset="0"/>
                <a:ea typeface="黑体" pitchFamily="2" charset="-122"/>
                <a:cs typeface="Courier New" panose="02070309020205020404" pitchFamily="49" charset="0"/>
              </a:rPr>
              <a:t>config</a:t>
            </a:r>
            <a:r>
              <a:rPr lang="en-US" altLang="zh-CN" sz="1600" dirty="0">
                <a:solidFill>
                  <a:srgbClr val="000000"/>
                </a:solidFill>
                <a:latin typeface="Courier New" panose="02070309020205020404" pitchFamily="49" charset="0"/>
                <a:ea typeface="黑体" pitchFamily="2" charset="-122"/>
                <a:cs typeface="Courier New" panose="02070309020205020404" pitchFamily="49" charset="0"/>
              </a:rPr>
              <a:t>)#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ACL</a:t>
            </a:r>
            <a:r>
              <a:rPr lang="zh-TW" altLang="en-US" dirty="0" smtClean="0"/>
              <a:t> 配置範例（續）</a:t>
            </a:r>
            <a:endParaRPr lang="zh-CN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zh-CN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show </a:t>
            </a:r>
            <a:r>
              <a:rPr lang="en-US" altLang="zh-CN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access-lists</a:t>
            </a:r>
            <a:r>
              <a:rPr lang="zh-TW" altLang="en-US" b="1" dirty="0" smtClean="0">
                <a:solidFill>
                  <a:srgbClr val="0070C0"/>
                </a:solidFill>
                <a:cs typeface="Courier New" panose="02070309020205020404" pitchFamily="49" charset="0"/>
              </a:rPr>
              <a:t> </a:t>
            </a:r>
            <a:r>
              <a:rPr lang="zh-TW" altLang="en-US" dirty="0" smtClean="0"/>
              <a:t>命令顯示路由器上配置的所有 </a:t>
            </a:r>
            <a:r>
              <a:rPr lang="en-US" altLang="zh-CN" dirty="0" smtClean="0"/>
              <a:t>IPv4</a:t>
            </a:r>
            <a:r>
              <a:rPr lang="zh-TW" altLang="en-US" dirty="0" smtClean="0"/>
              <a:t> 和 </a:t>
            </a:r>
            <a:r>
              <a:rPr lang="en-US" altLang="zh-CN" dirty="0" smtClean="0"/>
              <a:t>IPv6 ACL</a:t>
            </a:r>
            <a:r>
              <a:rPr lang="zh-CN" altLang="en-US" dirty="0" smtClean="0"/>
              <a:t>。</a:t>
            </a:r>
          </a:p>
          <a:p>
            <a:r>
              <a:rPr lang="en-US" altLang="zh-CN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show </a:t>
            </a:r>
            <a:r>
              <a:rPr lang="en-US" altLang="zh-CN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ipv6</a:t>
            </a:r>
            <a:r>
              <a:rPr lang="zh-TW" altLang="en-US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zh-CN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access-list</a:t>
            </a:r>
            <a:r>
              <a:rPr lang="zh-TW" altLang="en-US" b="1" dirty="0" smtClean="0">
                <a:solidFill>
                  <a:srgbClr val="0070C0"/>
                </a:solidFill>
                <a:cs typeface="Courier New" panose="02070309020205020404" pitchFamily="49" charset="0"/>
              </a:rPr>
              <a:t> </a:t>
            </a:r>
            <a:r>
              <a:rPr lang="zh-TW" altLang="en-US" dirty="0" smtClean="0"/>
              <a:t>命令按名稱顯示配置的所有 </a:t>
            </a:r>
            <a:r>
              <a:rPr lang="en-US" altLang="zh-CN" dirty="0" smtClean="0"/>
              <a:t>IPv6</a:t>
            </a:r>
            <a:r>
              <a:rPr lang="zh-TW" altLang="en-US" dirty="0" smtClean="0"/>
              <a:t> 存取清單。（</a:t>
            </a:r>
            <a:r>
              <a:rPr lang="zh-TW" altLang="en-US" dirty="0" smtClean="0"/>
              <a:t>沒有</a:t>
            </a:r>
            <a:r>
              <a:rPr lang="zh-TW" altLang="en-US" dirty="0" smtClean="0"/>
              <a:t>編號型 </a:t>
            </a:r>
            <a:r>
              <a:rPr lang="en-US" altLang="zh-CN" dirty="0" smtClean="0"/>
              <a:t>IPv6 ACL</a:t>
            </a:r>
            <a:r>
              <a:rPr lang="zh-CN" altLang="en-US" dirty="0" smtClean="0"/>
              <a:t>）</a:t>
            </a:r>
          </a:p>
          <a:p>
            <a:endParaRPr lang="zh-CN" altLang="en-US" dirty="0" smtClean="0"/>
          </a:p>
          <a:p>
            <a:endParaRPr lang="zh-CN" altLang="en-US" dirty="0" smtClean="0"/>
          </a:p>
          <a:p>
            <a:endParaRPr lang="zh-CN" altLang="en-US" dirty="0" smtClean="0"/>
          </a:p>
          <a:p>
            <a:endParaRPr lang="zh-CN" altLang="en-US" dirty="0" smtClean="0"/>
          </a:p>
          <a:p>
            <a:endParaRPr lang="zh-CN" altLang="en-US" dirty="0" smtClean="0"/>
          </a:p>
          <a:p>
            <a:endParaRPr lang="zh-CN" altLang="en-US" dirty="0"/>
          </a:p>
        </p:txBody>
      </p:sp>
      <p:sp>
        <p:nvSpPr>
          <p:cNvPr id="49155" name="Rectangle 3"/>
          <p:cNvSpPr>
            <a:spLocks noChangeArrowheads="1"/>
          </p:cNvSpPr>
          <p:nvPr/>
        </p:nvSpPr>
        <p:spPr bwMode="auto">
          <a:xfrm>
            <a:off x="1700213" y="3159125"/>
            <a:ext cx="5956300" cy="923925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mtClean="0">
                <a:solidFill>
                  <a:srgbClr val="000000"/>
                </a:solidFill>
                <a:ea typeface="黑体" pitchFamily="2" charset="-122"/>
                <a:cs typeface="Arial" charset="0"/>
              </a:rPr>
              <a:t>R1#show ipv6 access-list</a:t>
            </a:r>
            <a:endParaRPr lang="en-US" altLang="zh-CN">
              <a:solidFill>
                <a:srgbClr val="000000"/>
              </a:solidFill>
              <a:ea typeface="黑体" pitchFamily="2" charset="-122"/>
              <a:cs typeface="Arial" charset="0"/>
            </a:endParaRPr>
          </a:p>
          <a:p>
            <a:r>
              <a:rPr lang="en-US" altLang="zh-CN">
                <a:solidFill>
                  <a:srgbClr val="000000"/>
                </a:solidFill>
                <a:ea typeface="黑体" pitchFamily="2" charset="-122"/>
                <a:cs typeface="Arial" charset="0"/>
              </a:rPr>
              <a:t>IPv6 access list NO_TELNET</a:t>
            </a:r>
          </a:p>
          <a:p>
            <a:r>
              <a:rPr lang="zh-CN" altLang="en-US">
                <a:solidFill>
                  <a:srgbClr val="000000"/>
                </a:solidFill>
                <a:ea typeface="黑体" pitchFamily="2" charset="-122"/>
                <a:cs typeface="Arial" charset="0"/>
              </a:rPr>
              <a:t>    </a:t>
            </a:r>
            <a:r>
              <a:rPr lang="en-US" altLang="zh-CN">
                <a:solidFill>
                  <a:srgbClr val="000000"/>
                </a:solidFill>
                <a:ea typeface="黑体" pitchFamily="2" charset="-122"/>
                <a:cs typeface="Arial" charset="0"/>
              </a:rPr>
              <a:t>permit tcp host 2001:DB8:CC1E:1::1 any eq telnet</a:t>
            </a:r>
            <a:endParaRPr lang="zh-CN" altLang="en-US">
              <a:solidFill>
                <a:schemeClr val="bg2"/>
              </a:solidFill>
              <a:ea typeface="黑体" pitchFamily="2" charset="-122"/>
              <a:cs typeface="Arial" charset="0"/>
            </a:endParaRPr>
          </a:p>
        </p:txBody>
      </p:sp>
      <p:sp>
        <p:nvSpPr>
          <p:cNvPr id="21" name="Line 47"/>
          <p:cNvSpPr>
            <a:spLocks noChangeShapeType="1"/>
          </p:cNvSpPr>
          <p:nvPr/>
        </p:nvSpPr>
        <p:spPr bwMode="auto">
          <a:xfrm>
            <a:off x="3194050" y="4837113"/>
            <a:ext cx="854075" cy="0"/>
          </a:xfrm>
          <a:prstGeom prst="line">
            <a:avLst/>
          </a:prstGeom>
          <a:noFill/>
          <a:ln w="25400">
            <a:solidFill>
              <a:srgbClr val="CF0E30"/>
            </a:solidFill>
            <a:round/>
            <a:headEnd type="none" w="sm" len="sm"/>
            <a:tailEnd type="none" w="sm" len="sm"/>
          </a:ln>
          <a:effectLst>
            <a:outerShdw dist="17961" dir="2700000" algn="ctr" rotWithShape="0">
              <a:schemeClr val="tx1"/>
            </a:outerShdw>
          </a:effectLst>
          <a:ex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latin typeface="Arial" pitchFamily="34" charset="0"/>
              <a:ea typeface="黑体" pitchFamily="49" charset="-122"/>
              <a:cs typeface="Arial" pitchFamily="34" charset="0"/>
            </a:endParaRPr>
          </a:p>
        </p:txBody>
      </p:sp>
      <p:pic>
        <p:nvPicPr>
          <p:cNvPr id="49157" name="Picture 37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48125" y="4519613"/>
            <a:ext cx="957263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" name="Line 47"/>
          <p:cNvSpPr>
            <a:spLocks noChangeShapeType="1"/>
          </p:cNvSpPr>
          <p:nvPr/>
        </p:nvSpPr>
        <p:spPr bwMode="auto">
          <a:xfrm flipV="1">
            <a:off x="2674938" y="4805363"/>
            <a:ext cx="0" cy="725487"/>
          </a:xfrm>
          <a:prstGeom prst="line">
            <a:avLst/>
          </a:prstGeom>
          <a:noFill/>
          <a:ln w="25400">
            <a:solidFill>
              <a:srgbClr val="CF0E30"/>
            </a:solidFill>
            <a:round/>
            <a:headEnd type="none" w="sm" len="sm"/>
            <a:tailEnd type="none" w="sm" len="sm"/>
          </a:ln>
          <a:effectLst>
            <a:outerShdw dist="17961" dir="2700000" algn="ctr" rotWithShape="0">
              <a:schemeClr val="tx1"/>
            </a:outerShdw>
          </a:effectLst>
          <a:ex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latin typeface="Arial" pitchFamily="34" charset="0"/>
              <a:ea typeface="黑体" pitchFamily="49" charset="-122"/>
              <a:cs typeface="Arial" pitchFamily="34" charset="0"/>
            </a:endParaRPr>
          </a:p>
        </p:txBody>
      </p:sp>
      <p:sp>
        <p:nvSpPr>
          <p:cNvPr id="24" name="Line 47"/>
          <p:cNvSpPr>
            <a:spLocks noChangeShapeType="1"/>
          </p:cNvSpPr>
          <p:nvPr/>
        </p:nvSpPr>
        <p:spPr bwMode="auto">
          <a:xfrm flipH="1">
            <a:off x="6024563" y="4968875"/>
            <a:ext cx="0" cy="561975"/>
          </a:xfrm>
          <a:prstGeom prst="line">
            <a:avLst/>
          </a:prstGeom>
          <a:noFill/>
          <a:ln w="25400">
            <a:solidFill>
              <a:srgbClr val="CF0E30"/>
            </a:solidFill>
            <a:round/>
            <a:headEnd type="none" w="sm" len="sm"/>
            <a:tailEnd type="none" w="sm" len="sm"/>
          </a:ln>
          <a:effectLst>
            <a:outerShdw dist="17961" dir="2700000" algn="ctr" rotWithShape="0">
              <a:schemeClr val="tx1"/>
            </a:outerShdw>
          </a:effectLst>
          <a:ex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latin typeface="Arial" pitchFamily="34" charset="0"/>
              <a:ea typeface="黑体" pitchFamily="49" charset="-122"/>
              <a:cs typeface="Arial" pitchFamily="34" charset="0"/>
            </a:endParaRPr>
          </a:p>
        </p:txBody>
      </p:sp>
      <p:pic>
        <p:nvPicPr>
          <p:cNvPr id="49160" name="Picture 4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68538" y="4606925"/>
            <a:ext cx="1128712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9161" name="Picture 34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438400" y="5470525"/>
            <a:ext cx="493713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9162" name="Picture 34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76913" y="5470525"/>
            <a:ext cx="493712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9163" name="Rectangle 27"/>
          <p:cNvSpPr>
            <a:spLocks noChangeArrowheads="1"/>
          </p:cNvSpPr>
          <p:nvPr/>
        </p:nvSpPr>
        <p:spPr bwMode="auto">
          <a:xfrm>
            <a:off x="1995488" y="4329113"/>
            <a:ext cx="1793875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1200" b="1">
                <a:solidFill>
                  <a:srgbClr val="000000"/>
                </a:solidFill>
                <a:ea typeface="黑体" pitchFamily="2" charset="-122"/>
                <a:cs typeface="Arial" charset="0"/>
              </a:rPr>
              <a:t>2001:DB8:CC1E:1::/64</a:t>
            </a:r>
          </a:p>
        </p:txBody>
      </p:sp>
      <p:pic>
        <p:nvPicPr>
          <p:cNvPr id="49164" name="Picture 4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45138" y="4595813"/>
            <a:ext cx="1128712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" name="Line 47"/>
          <p:cNvSpPr>
            <a:spLocks noChangeShapeType="1"/>
          </p:cNvSpPr>
          <p:nvPr/>
        </p:nvSpPr>
        <p:spPr bwMode="auto">
          <a:xfrm>
            <a:off x="5005388" y="4840288"/>
            <a:ext cx="539750" cy="0"/>
          </a:xfrm>
          <a:prstGeom prst="line">
            <a:avLst/>
          </a:prstGeom>
          <a:noFill/>
          <a:ln w="25400">
            <a:solidFill>
              <a:srgbClr val="CF0E30"/>
            </a:solidFill>
            <a:round/>
            <a:headEnd type="none" w="sm" len="sm"/>
            <a:tailEnd type="none" w="sm" len="sm"/>
          </a:ln>
          <a:effectLst>
            <a:outerShdw dist="17961" dir="2700000" algn="ctr" rotWithShape="0">
              <a:schemeClr val="tx1"/>
            </a:outerShdw>
          </a:effectLst>
          <a:ex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latin typeface="Arial" pitchFamily="34" charset="0"/>
              <a:ea typeface="黑体" pitchFamily="49" charset="-122"/>
              <a:cs typeface="Arial" pitchFamily="34" charset="0"/>
            </a:endParaRPr>
          </a:p>
        </p:txBody>
      </p:sp>
      <p:sp>
        <p:nvSpPr>
          <p:cNvPr id="49166" name="Rectangle 30"/>
          <p:cNvSpPr>
            <a:spLocks noChangeArrowheads="1"/>
          </p:cNvSpPr>
          <p:nvPr/>
        </p:nvSpPr>
        <p:spPr bwMode="auto">
          <a:xfrm>
            <a:off x="5321300" y="4337050"/>
            <a:ext cx="1795463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1200" b="1">
                <a:solidFill>
                  <a:srgbClr val="000000"/>
                </a:solidFill>
                <a:ea typeface="黑体" pitchFamily="2" charset="-122"/>
                <a:cs typeface="Arial" charset="0"/>
              </a:rPr>
              <a:t>2001:DB8:CC1E:2::/64</a:t>
            </a:r>
            <a:endParaRPr lang="zh-CN" altLang="en-US" sz="1200" b="1">
              <a:solidFill>
                <a:schemeClr val="bg2"/>
              </a:solidFill>
              <a:ea typeface="黑体" pitchFamily="2" charset="-122"/>
              <a:cs typeface="Arial" charset="0"/>
            </a:endParaRPr>
          </a:p>
        </p:txBody>
      </p:sp>
      <p:sp>
        <p:nvSpPr>
          <p:cNvPr id="49167" name="Rectangle 31"/>
          <p:cNvSpPr>
            <a:spLocks noChangeArrowheads="1"/>
          </p:cNvSpPr>
          <p:nvPr/>
        </p:nvSpPr>
        <p:spPr bwMode="auto">
          <a:xfrm>
            <a:off x="1731963" y="5845175"/>
            <a:ext cx="1878012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1200" b="1">
                <a:solidFill>
                  <a:srgbClr val="000000"/>
                </a:solidFill>
                <a:ea typeface="黑体" pitchFamily="2" charset="-122"/>
                <a:cs typeface="Arial" charset="0"/>
              </a:rPr>
              <a:t>2001:DB8:CC1E:1::1/64</a:t>
            </a:r>
            <a:endParaRPr lang="zh-CN" altLang="en-US" sz="1200" b="1">
              <a:solidFill>
                <a:schemeClr val="bg2"/>
              </a:solidFill>
              <a:ea typeface="黑体" pitchFamily="2" charset="-122"/>
              <a:cs typeface="Arial" charset="0"/>
            </a:endParaRPr>
          </a:p>
        </p:txBody>
      </p:sp>
      <p:sp>
        <p:nvSpPr>
          <p:cNvPr id="49168" name="Rectangle 32"/>
          <p:cNvSpPr>
            <a:spLocks noChangeArrowheads="1"/>
          </p:cNvSpPr>
          <p:nvPr/>
        </p:nvSpPr>
        <p:spPr bwMode="auto">
          <a:xfrm>
            <a:off x="5094288" y="5838825"/>
            <a:ext cx="187801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1200" b="1">
                <a:solidFill>
                  <a:srgbClr val="000000"/>
                </a:solidFill>
                <a:ea typeface="黑体" pitchFamily="2" charset="-122"/>
                <a:cs typeface="Arial" charset="0"/>
              </a:rPr>
              <a:t>2001:DB8:CC1E:2::1/64</a:t>
            </a:r>
            <a:endParaRPr lang="zh-CN" altLang="en-US" sz="1200" b="1">
              <a:solidFill>
                <a:schemeClr val="bg2"/>
              </a:solidFill>
              <a:ea typeface="黑体" pitchFamily="2" charset="-122"/>
              <a:cs typeface="Arial" charset="0"/>
            </a:endParaRPr>
          </a:p>
        </p:txBody>
      </p:sp>
      <p:sp>
        <p:nvSpPr>
          <p:cNvPr id="49169" name="TextBox 33"/>
          <p:cNvSpPr txBox="1">
            <a:spLocks noChangeArrowheads="1"/>
          </p:cNvSpPr>
          <p:nvPr/>
        </p:nvSpPr>
        <p:spPr bwMode="auto">
          <a:xfrm>
            <a:off x="2538413" y="4838700"/>
            <a:ext cx="547687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1200" b="1">
                <a:solidFill>
                  <a:srgbClr val="FFFFFF"/>
                </a:solidFill>
                <a:ea typeface="黑体" pitchFamily="2" charset="-122"/>
                <a:cs typeface="Arial" charset="0"/>
              </a:rPr>
              <a:t>S1</a:t>
            </a:r>
            <a:endParaRPr lang="zh-CN" altLang="en-US" sz="1200" b="1">
              <a:solidFill>
                <a:schemeClr val="bg1"/>
              </a:solidFill>
              <a:ea typeface="黑体" pitchFamily="2" charset="-122"/>
              <a:cs typeface="Arial" charset="0"/>
            </a:endParaRPr>
          </a:p>
        </p:txBody>
      </p:sp>
      <p:sp>
        <p:nvSpPr>
          <p:cNvPr id="49170" name="TextBox 34"/>
          <p:cNvSpPr txBox="1">
            <a:spLocks noChangeArrowheads="1"/>
          </p:cNvSpPr>
          <p:nvPr/>
        </p:nvSpPr>
        <p:spPr bwMode="auto">
          <a:xfrm>
            <a:off x="5830888" y="4811713"/>
            <a:ext cx="547687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1200" b="1">
                <a:solidFill>
                  <a:srgbClr val="FFFFFF"/>
                </a:solidFill>
                <a:ea typeface="黑体" pitchFamily="2" charset="-122"/>
                <a:cs typeface="Arial" charset="0"/>
              </a:rPr>
              <a:t>S2</a:t>
            </a:r>
            <a:endParaRPr lang="zh-CN" altLang="en-US" sz="1200" b="1">
              <a:solidFill>
                <a:schemeClr val="bg1"/>
              </a:solidFill>
              <a:ea typeface="黑体" pitchFamily="2" charset="-122"/>
              <a:cs typeface="Arial" charset="0"/>
            </a:endParaRPr>
          </a:p>
        </p:txBody>
      </p:sp>
      <p:sp>
        <p:nvSpPr>
          <p:cNvPr id="49171" name="TextBox 35"/>
          <p:cNvSpPr txBox="1">
            <a:spLocks noChangeArrowheads="1"/>
          </p:cNvSpPr>
          <p:nvPr/>
        </p:nvSpPr>
        <p:spPr bwMode="auto">
          <a:xfrm>
            <a:off x="4340225" y="4875213"/>
            <a:ext cx="5492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1200" b="1">
                <a:solidFill>
                  <a:srgbClr val="FFFFFF"/>
                </a:solidFill>
                <a:ea typeface="黑体" pitchFamily="2" charset="-122"/>
                <a:cs typeface="Arial" charset="0"/>
              </a:rPr>
              <a:t>R1</a:t>
            </a:r>
            <a:endParaRPr lang="zh-CN" altLang="en-US" sz="1200" b="1">
              <a:solidFill>
                <a:schemeClr val="bg1"/>
              </a:solidFill>
              <a:ea typeface="黑体" pitchFamily="2" charset="-122"/>
              <a:cs typeface="Arial" charset="0"/>
            </a:endParaRPr>
          </a:p>
        </p:txBody>
      </p:sp>
      <p:sp>
        <p:nvSpPr>
          <p:cNvPr id="49172" name="TextBox 36"/>
          <p:cNvSpPr txBox="1">
            <a:spLocks noChangeArrowheads="1"/>
          </p:cNvSpPr>
          <p:nvPr/>
        </p:nvSpPr>
        <p:spPr bwMode="auto">
          <a:xfrm>
            <a:off x="2451100" y="5527675"/>
            <a:ext cx="51435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600" b="1" smtClean="0">
                <a:solidFill>
                  <a:srgbClr val="000000"/>
                </a:solidFill>
                <a:ea typeface="黑体" pitchFamily="2" charset="-122"/>
                <a:cs typeface="Arial" charset="0"/>
              </a:rPr>
              <a:t>管理者</a:t>
            </a:r>
            <a:endParaRPr lang="zh-CN" altLang="en-US" sz="600" b="1">
              <a:solidFill>
                <a:schemeClr val="bg2"/>
              </a:solidFill>
              <a:ea typeface="黑体" pitchFamily="2" charset="-122"/>
              <a:cs typeface="Arial" charset="0"/>
            </a:endParaRPr>
          </a:p>
        </p:txBody>
      </p:sp>
      <p:sp>
        <p:nvSpPr>
          <p:cNvPr id="49173" name="TextBox 37"/>
          <p:cNvSpPr txBox="1">
            <a:spLocks noChangeArrowheads="1"/>
          </p:cNvSpPr>
          <p:nvPr/>
        </p:nvSpPr>
        <p:spPr bwMode="auto">
          <a:xfrm>
            <a:off x="5819775" y="5527675"/>
            <a:ext cx="5127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600" b="1" smtClean="0">
                <a:solidFill>
                  <a:srgbClr val="000000"/>
                </a:solidFill>
                <a:ea typeface="黑体" pitchFamily="2" charset="-122"/>
                <a:cs typeface="Arial" charset="0"/>
              </a:rPr>
              <a:t>主機</a:t>
            </a:r>
            <a:endParaRPr lang="zh-CN" altLang="en-US" sz="600" b="1">
              <a:solidFill>
                <a:schemeClr val="bg2"/>
              </a:solidFill>
              <a:ea typeface="黑体" pitchFamily="2" charset="-122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限制存取</a:t>
            </a:r>
            <a:r>
              <a:rPr lang="zh-TW" altLang="en-US" dirty="0" smtClean="0"/>
              <a:t> </a:t>
            </a:r>
            <a:r>
              <a:rPr lang="en-US" altLang="zh-CN" dirty="0" smtClean="0"/>
              <a:t>Web</a:t>
            </a:r>
            <a:r>
              <a:rPr lang="zh-TW" altLang="en-US" dirty="0" smtClean="0"/>
              <a:t> </a:t>
            </a:r>
            <a:r>
              <a:rPr lang="zh-CN" altLang="en-US" dirty="0" smtClean="0"/>
              <a:t>伺服器</a:t>
            </a:r>
            <a:endParaRPr lang="zh-CN" altLang="en-US" dirty="0"/>
          </a:p>
        </p:txBody>
      </p:sp>
      <p:sp>
        <p:nvSpPr>
          <p:cNvPr id="7" name="文字版面配置區 6"/>
          <p:cNvSpPr>
            <a:spLocks noGrp="1"/>
          </p:cNvSpPr>
          <p:nvPr>
            <p:ph type="body" sz="quarter" idx="10"/>
          </p:nvPr>
        </p:nvSpPr>
        <p:spPr>
          <a:xfrm>
            <a:off x="228600" y="1344168"/>
            <a:ext cx="3545114" cy="2139261"/>
          </a:xfrm>
        </p:spPr>
        <p:txBody>
          <a:bodyPr/>
          <a:lstStyle/>
          <a:p>
            <a:r>
              <a:rPr lang="zh-CN" altLang="en-US" dirty="0">
                <a:solidFill>
                  <a:srgbClr val="595959"/>
                </a:solidFill>
                <a:cs typeface="Arial" charset="0"/>
              </a:rPr>
              <a:t>配置延伸 </a:t>
            </a:r>
            <a:r>
              <a:rPr lang="en-US" altLang="zh-CN" dirty="0">
                <a:solidFill>
                  <a:srgbClr val="595959"/>
                </a:solidFill>
                <a:cs typeface="Arial" charset="0"/>
              </a:rPr>
              <a:t>ACL </a:t>
            </a:r>
            <a:r>
              <a:rPr lang="zh-CN" altLang="en-US" dirty="0" smtClean="0">
                <a:solidFill>
                  <a:srgbClr val="595959"/>
                </a:solidFill>
                <a:cs typeface="Arial" charset="0"/>
              </a:rPr>
              <a:t>以</a:t>
            </a:r>
            <a:r>
              <a:rPr lang="zh-TW" altLang="en-US" dirty="0" smtClean="0">
                <a:solidFill>
                  <a:srgbClr val="595959"/>
                </a:solidFill>
                <a:cs typeface="Arial" charset="0"/>
              </a:rPr>
              <a:t>封鎖來自</a:t>
            </a:r>
            <a:r>
              <a:rPr lang="zh-CN" altLang="en-US" dirty="0" smtClean="0">
                <a:solidFill>
                  <a:srgbClr val="595959"/>
                </a:solidFill>
                <a:cs typeface="Arial" charset="0"/>
              </a:rPr>
              <a:t>管理者 </a:t>
            </a:r>
            <a:r>
              <a:rPr lang="en-US" altLang="zh-CN" dirty="0">
                <a:solidFill>
                  <a:srgbClr val="595959"/>
                </a:solidFill>
                <a:cs typeface="Arial" charset="0"/>
              </a:rPr>
              <a:t>PC </a:t>
            </a:r>
            <a:r>
              <a:rPr lang="zh-CN" altLang="en-US" dirty="0">
                <a:solidFill>
                  <a:srgbClr val="595959"/>
                </a:solidFill>
                <a:cs typeface="Arial" charset="0"/>
              </a:rPr>
              <a:t>和主機 </a:t>
            </a:r>
            <a:r>
              <a:rPr lang="en-US" altLang="zh-CN" dirty="0">
                <a:solidFill>
                  <a:srgbClr val="595959"/>
                </a:solidFill>
                <a:cs typeface="Arial" charset="0"/>
              </a:rPr>
              <a:t>PC </a:t>
            </a:r>
            <a:r>
              <a:rPr lang="zh-TW" altLang="en-US" dirty="0" smtClean="0">
                <a:solidFill>
                  <a:srgbClr val="595959"/>
                </a:solidFill>
                <a:cs typeface="Arial" charset="0"/>
              </a:rPr>
              <a:t>指定的</a:t>
            </a:r>
            <a:r>
              <a:rPr lang="zh-CN" altLang="en-US" dirty="0" smtClean="0">
                <a:solidFill>
                  <a:srgbClr val="595959"/>
                </a:solidFill>
                <a:cs typeface="Arial" charset="0"/>
              </a:rPr>
              <a:t> </a:t>
            </a:r>
            <a:r>
              <a:rPr lang="en-US" altLang="zh-CN" dirty="0">
                <a:solidFill>
                  <a:srgbClr val="595959"/>
                </a:solidFill>
                <a:cs typeface="Arial" charset="0"/>
              </a:rPr>
              <a:t>IPv6 </a:t>
            </a:r>
            <a:r>
              <a:rPr lang="zh-TW" altLang="en-US" dirty="0">
                <a:solidFill>
                  <a:srgbClr val="595959"/>
                </a:solidFill>
                <a:cs typeface="Arial" charset="0"/>
              </a:rPr>
              <a:t>位</a:t>
            </a:r>
            <a:r>
              <a:rPr lang="zh-TW" altLang="en-US" dirty="0" smtClean="0">
                <a:solidFill>
                  <a:srgbClr val="595959"/>
                </a:solidFill>
                <a:cs typeface="Arial" charset="0"/>
              </a:rPr>
              <a:t>址</a:t>
            </a:r>
            <a:r>
              <a:rPr lang="zh-TW" altLang="en-US" dirty="0">
                <a:solidFill>
                  <a:srgbClr val="595959"/>
                </a:solidFill>
                <a:cs typeface="Arial" charset="0"/>
              </a:rPr>
              <a:t>並</a:t>
            </a:r>
            <a:r>
              <a:rPr lang="zh-TW" altLang="en-US" dirty="0" smtClean="0">
                <a:solidFill>
                  <a:srgbClr val="595959"/>
                </a:solidFill>
                <a:cs typeface="Arial" charset="0"/>
              </a:rPr>
              <a:t>發往</a:t>
            </a:r>
            <a:r>
              <a:rPr lang="en-US" altLang="zh-TW" dirty="0">
                <a:solidFill>
                  <a:srgbClr val="595959"/>
                </a:solidFill>
                <a:cs typeface="Arial" charset="0"/>
              </a:rPr>
              <a:t> </a:t>
            </a:r>
            <a:r>
              <a:rPr lang="en-US" altLang="zh-TW" dirty="0" smtClean="0">
                <a:solidFill>
                  <a:srgbClr val="595959"/>
                </a:solidFill>
                <a:cs typeface="Arial" charset="0"/>
              </a:rPr>
              <a:t>Internet</a:t>
            </a:r>
            <a:r>
              <a:rPr lang="zh-TW" altLang="en-US" dirty="0" smtClean="0">
                <a:solidFill>
                  <a:srgbClr val="595959"/>
                </a:solidFill>
                <a:cs typeface="Arial" charset="0"/>
              </a:rPr>
              <a:t> </a:t>
            </a:r>
            <a:r>
              <a:rPr lang="en-US" altLang="zh-CN" dirty="0" smtClean="0">
                <a:solidFill>
                  <a:srgbClr val="595959"/>
                </a:solidFill>
                <a:cs typeface="Arial" charset="0"/>
              </a:rPr>
              <a:t>LAN </a:t>
            </a:r>
            <a:r>
              <a:rPr lang="zh-TW" altLang="en-US" dirty="0" smtClean="0">
                <a:solidFill>
                  <a:srgbClr val="595959"/>
                </a:solidFill>
                <a:cs typeface="Arial" charset="0"/>
              </a:rPr>
              <a:t>的 </a:t>
            </a:r>
            <a:r>
              <a:rPr lang="en-US" altLang="zh-CN" dirty="0" smtClean="0">
                <a:solidFill>
                  <a:srgbClr val="595959"/>
                </a:solidFill>
                <a:cs typeface="Arial" charset="0"/>
              </a:rPr>
              <a:t>TCP  </a:t>
            </a:r>
            <a:r>
              <a:rPr lang="zh-CN" altLang="en-US" dirty="0">
                <a:solidFill>
                  <a:srgbClr val="595959"/>
                </a:solidFill>
                <a:cs typeface="Arial" charset="0"/>
              </a:rPr>
              <a:t>應用 </a:t>
            </a:r>
            <a:r>
              <a:rPr lang="en-US" altLang="zh-CN" dirty="0">
                <a:solidFill>
                  <a:srgbClr val="595959"/>
                </a:solidFill>
                <a:cs typeface="Arial" charset="0"/>
              </a:rPr>
              <a:t>HTTP </a:t>
            </a:r>
            <a:r>
              <a:rPr lang="zh-CN" altLang="en-US" dirty="0">
                <a:solidFill>
                  <a:srgbClr val="595959"/>
                </a:solidFill>
                <a:cs typeface="Arial" charset="0"/>
              </a:rPr>
              <a:t>和 </a:t>
            </a:r>
            <a:r>
              <a:rPr lang="en-US" altLang="zh-CN" dirty="0" smtClean="0">
                <a:solidFill>
                  <a:srgbClr val="595959"/>
                </a:solidFill>
                <a:cs typeface="Arial" charset="0"/>
              </a:rPr>
              <a:t>FTP </a:t>
            </a:r>
            <a:r>
              <a:rPr lang="zh-TW" altLang="en-US" dirty="0" smtClean="0">
                <a:solidFill>
                  <a:srgbClr val="595959"/>
                </a:solidFill>
                <a:cs typeface="Arial" charset="0"/>
              </a:rPr>
              <a:t>流量。</a:t>
            </a:r>
            <a:r>
              <a:rPr lang="zh-TW" altLang="en-US" dirty="0">
                <a:solidFill>
                  <a:srgbClr val="595959"/>
                </a:solidFill>
                <a:cs typeface="Arial" charset="0"/>
              </a:rPr>
              <a:t>允許所有其它流量類型。</a:t>
            </a:r>
            <a:endParaRPr lang="zh-CN" altLang="en-US" dirty="0">
              <a:solidFill>
                <a:srgbClr val="595959"/>
              </a:solidFill>
              <a:cs typeface="Arial" charset="0"/>
            </a:endParaRPr>
          </a:p>
          <a:p>
            <a:endParaRPr lang="zh-TW" altLang="en-US" dirty="0"/>
          </a:p>
        </p:txBody>
      </p:sp>
      <p:sp>
        <p:nvSpPr>
          <p:cNvPr id="51202" name="Rectangle 3"/>
          <p:cNvSpPr>
            <a:spLocks noChangeArrowheads="1"/>
          </p:cNvSpPr>
          <p:nvPr/>
        </p:nvSpPr>
        <p:spPr bwMode="auto">
          <a:xfrm>
            <a:off x="342900" y="3967163"/>
            <a:ext cx="8420100" cy="2246769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1400" dirty="0">
                <a:solidFill>
                  <a:srgbClr val="000000"/>
                </a:solidFill>
                <a:latin typeface="Courier New" panose="02070309020205020404" pitchFamily="49" charset="0"/>
                <a:ea typeface="黑体" pitchFamily="2" charset="-122"/>
                <a:cs typeface="Courier New" panose="02070309020205020404" pitchFamily="49" charset="0"/>
              </a:rPr>
              <a:t>R1(</a:t>
            </a:r>
            <a:r>
              <a:rPr lang="en-US" altLang="zh-CN" sz="1400" dirty="0" err="1">
                <a:solidFill>
                  <a:srgbClr val="000000"/>
                </a:solidFill>
                <a:latin typeface="Courier New" panose="02070309020205020404" pitchFamily="49" charset="0"/>
                <a:ea typeface="黑体" pitchFamily="2" charset="-122"/>
                <a:cs typeface="Courier New" panose="02070309020205020404" pitchFamily="49" charset="0"/>
              </a:rPr>
              <a:t>config</a:t>
            </a:r>
            <a:r>
              <a:rPr lang="en-US" altLang="zh-CN" sz="1400" dirty="0">
                <a:solidFill>
                  <a:srgbClr val="000000"/>
                </a:solidFill>
                <a:latin typeface="Courier New" panose="02070309020205020404" pitchFamily="49" charset="0"/>
                <a:ea typeface="黑体" pitchFamily="2" charset="-122"/>
                <a:cs typeface="Courier New" panose="02070309020205020404" pitchFamily="49" charset="0"/>
              </a:rPr>
              <a:t>)#ipv6 access-list DENY_WWW_FTP</a:t>
            </a:r>
          </a:p>
          <a:p>
            <a:r>
              <a:rPr lang="en-US" altLang="zh-CN" sz="1400" dirty="0">
                <a:solidFill>
                  <a:srgbClr val="000000"/>
                </a:solidFill>
                <a:latin typeface="Courier New" panose="02070309020205020404" pitchFamily="49" charset="0"/>
                <a:ea typeface="黑体" pitchFamily="2" charset="-122"/>
                <a:cs typeface="Courier New" panose="02070309020205020404" pitchFamily="49" charset="0"/>
              </a:rPr>
              <a:t>R1(config-ipv6-acl)#remark Deny WWW and FTP access from R1 LANs to Web Server</a:t>
            </a:r>
          </a:p>
          <a:p>
            <a:r>
              <a:rPr lang="en-US" altLang="zh-CN" sz="1400" dirty="0">
                <a:solidFill>
                  <a:srgbClr val="000000"/>
                </a:solidFill>
                <a:latin typeface="Courier New" panose="02070309020205020404" pitchFamily="49" charset="0"/>
                <a:ea typeface="黑体" pitchFamily="2" charset="-122"/>
                <a:cs typeface="Courier New" panose="02070309020205020404" pitchFamily="49" charset="0"/>
              </a:rPr>
              <a:t>R1(config-ipv6-acl)#deny </a:t>
            </a:r>
            <a:r>
              <a:rPr lang="en-US" altLang="zh-CN" sz="1400" dirty="0" err="1">
                <a:solidFill>
                  <a:srgbClr val="000000"/>
                </a:solidFill>
                <a:latin typeface="Courier New" panose="02070309020205020404" pitchFamily="49" charset="0"/>
                <a:ea typeface="黑体" pitchFamily="2" charset="-122"/>
                <a:cs typeface="Courier New" panose="02070309020205020404" pitchFamily="49" charset="0"/>
              </a:rPr>
              <a:t>tcp</a:t>
            </a:r>
            <a:r>
              <a:rPr lang="en-US" altLang="zh-CN" sz="1400" dirty="0">
                <a:solidFill>
                  <a:srgbClr val="000000"/>
                </a:solidFill>
                <a:latin typeface="Courier New" panose="02070309020205020404" pitchFamily="49" charset="0"/>
                <a:ea typeface="黑体" pitchFamily="2" charset="-122"/>
                <a:cs typeface="Courier New" panose="02070309020205020404" pitchFamily="49" charset="0"/>
              </a:rPr>
              <a:t> 2001:db8:cc1e:1::/64 2001:db8:cc1e:a::/64 </a:t>
            </a:r>
            <a:r>
              <a:rPr lang="en-US" altLang="zh-CN" sz="1400" dirty="0" err="1">
                <a:solidFill>
                  <a:srgbClr val="000000"/>
                </a:solidFill>
                <a:latin typeface="Courier New" panose="02070309020205020404" pitchFamily="49" charset="0"/>
                <a:ea typeface="黑体" pitchFamily="2" charset="-122"/>
                <a:cs typeface="Courier New" panose="02070309020205020404" pitchFamily="49" charset="0"/>
              </a:rPr>
              <a:t>eq</a:t>
            </a:r>
            <a:r>
              <a:rPr lang="en-US" altLang="zh-CN" sz="1400" dirty="0">
                <a:solidFill>
                  <a:srgbClr val="000000"/>
                </a:solidFill>
                <a:latin typeface="Courier New" panose="02070309020205020404" pitchFamily="49" charset="0"/>
                <a:ea typeface="黑体" pitchFamily="2" charset="-122"/>
                <a:cs typeface="Courier New" panose="02070309020205020404" pitchFamily="49" charset="0"/>
              </a:rPr>
              <a:t> www</a:t>
            </a:r>
          </a:p>
          <a:p>
            <a:r>
              <a:rPr lang="en-US" altLang="zh-CN" sz="1400" dirty="0">
                <a:solidFill>
                  <a:srgbClr val="000000"/>
                </a:solidFill>
                <a:latin typeface="Courier New" panose="02070309020205020404" pitchFamily="49" charset="0"/>
                <a:ea typeface="黑体" pitchFamily="2" charset="-122"/>
                <a:cs typeface="Courier New" panose="02070309020205020404" pitchFamily="49" charset="0"/>
              </a:rPr>
              <a:t>R1(config-ipv6-acl)#deny </a:t>
            </a:r>
            <a:r>
              <a:rPr lang="en-US" altLang="zh-CN" sz="1400" dirty="0" err="1">
                <a:solidFill>
                  <a:srgbClr val="000000"/>
                </a:solidFill>
                <a:latin typeface="Courier New" panose="02070309020205020404" pitchFamily="49" charset="0"/>
                <a:ea typeface="黑体" pitchFamily="2" charset="-122"/>
                <a:cs typeface="Courier New" panose="02070309020205020404" pitchFamily="49" charset="0"/>
              </a:rPr>
              <a:t>tcp</a:t>
            </a:r>
            <a:r>
              <a:rPr lang="en-US" altLang="zh-CN" sz="1400" dirty="0">
                <a:solidFill>
                  <a:srgbClr val="000000"/>
                </a:solidFill>
                <a:latin typeface="Courier New" panose="02070309020205020404" pitchFamily="49" charset="0"/>
                <a:ea typeface="黑体" pitchFamily="2" charset="-122"/>
                <a:cs typeface="Courier New" panose="02070309020205020404" pitchFamily="49" charset="0"/>
              </a:rPr>
              <a:t> 2001:db8:cc1e:1::/64 2001:db8:cc1e:a::/64 </a:t>
            </a:r>
            <a:r>
              <a:rPr lang="en-US" altLang="zh-CN" sz="1400" dirty="0" err="1">
                <a:solidFill>
                  <a:srgbClr val="000000"/>
                </a:solidFill>
                <a:latin typeface="Courier New" panose="02070309020205020404" pitchFamily="49" charset="0"/>
                <a:ea typeface="黑体" pitchFamily="2" charset="-122"/>
                <a:cs typeface="Courier New" panose="02070309020205020404" pitchFamily="49" charset="0"/>
              </a:rPr>
              <a:t>eq</a:t>
            </a:r>
            <a:r>
              <a:rPr lang="en-US" altLang="zh-CN" sz="1400" dirty="0">
                <a:solidFill>
                  <a:srgbClr val="000000"/>
                </a:solidFill>
                <a:latin typeface="Courier New" panose="02070309020205020404" pitchFamily="49" charset="0"/>
                <a:ea typeface="黑体" pitchFamily="2" charset="-122"/>
                <a:cs typeface="Courier New" panose="02070309020205020404" pitchFamily="49" charset="0"/>
              </a:rPr>
              <a:t> ftp</a:t>
            </a:r>
          </a:p>
          <a:p>
            <a:r>
              <a:rPr lang="en-US" altLang="zh-CN" sz="1400" dirty="0">
                <a:solidFill>
                  <a:srgbClr val="000000"/>
                </a:solidFill>
                <a:latin typeface="Courier New" panose="02070309020205020404" pitchFamily="49" charset="0"/>
                <a:ea typeface="黑体" pitchFamily="2" charset="-122"/>
                <a:cs typeface="Courier New" panose="02070309020205020404" pitchFamily="49" charset="0"/>
              </a:rPr>
              <a:t>R1(config-ipv6-acl)#deny </a:t>
            </a:r>
            <a:r>
              <a:rPr lang="en-US" altLang="zh-CN" sz="1400" dirty="0" err="1">
                <a:solidFill>
                  <a:srgbClr val="000000"/>
                </a:solidFill>
                <a:latin typeface="Courier New" panose="02070309020205020404" pitchFamily="49" charset="0"/>
                <a:ea typeface="黑体" pitchFamily="2" charset="-122"/>
                <a:cs typeface="Courier New" panose="02070309020205020404" pitchFamily="49" charset="0"/>
              </a:rPr>
              <a:t>tcp</a:t>
            </a:r>
            <a:r>
              <a:rPr lang="en-US" altLang="zh-CN" sz="1400" dirty="0">
                <a:solidFill>
                  <a:srgbClr val="000000"/>
                </a:solidFill>
                <a:latin typeface="Courier New" panose="02070309020205020404" pitchFamily="49" charset="0"/>
                <a:ea typeface="黑体" pitchFamily="2" charset="-122"/>
                <a:cs typeface="Courier New" panose="02070309020205020404" pitchFamily="49" charset="0"/>
              </a:rPr>
              <a:t> 2001:db8:cc1e:2::/64 2001:db8:cc1e:a::/64 </a:t>
            </a:r>
            <a:r>
              <a:rPr lang="en-US" altLang="zh-CN" sz="1400" dirty="0" err="1">
                <a:solidFill>
                  <a:srgbClr val="000000"/>
                </a:solidFill>
                <a:latin typeface="Courier New" panose="02070309020205020404" pitchFamily="49" charset="0"/>
                <a:ea typeface="黑体" pitchFamily="2" charset="-122"/>
                <a:cs typeface="Courier New" panose="02070309020205020404" pitchFamily="49" charset="0"/>
              </a:rPr>
              <a:t>eq</a:t>
            </a:r>
            <a:r>
              <a:rPr lang="en-US" altLang="zh-CN" sz="1400" dirty="0">
                <a:solidFill>
                  <a:srgbClr val="000000"/>
                </a:solidFill>
                <a:latin typeface="Courier New" panose="02070309020205020404" pitchFamily="49" charset="0"/>
                <a:ea typeface="黑体" pitchFamily="2" charset="-122"/>
                <a:cs typeface="Courier New" panose="02070309020205020404" pitchFamily="49" charset="0"/>
              </a:rPr>
              <a:t> www</a:t>
            </a:r>
          </a:p>
          <a:p>
            <a:r>
              <a:rPr lang="en-US" altLang="zh-CN" sz="1400" dirty="0">
                <a:solidFill>
                  <a:srgbClr val="000000"/>
                </a:solidFill>
                <a:latin typeface="Courier New" panose="02070309020205020404" pitchFamily="49" charset="0"/>
                <a:ea typeface="黑体" pitchFamily="2" charset="-122"/>
                <a:cs typeface="Courier New" panose="02070309020205020404" pitchFamily="49" charset="0"/>
              </a:rPr>
              <a:t>R1(config-ipv6-acl)#deny </a:t>
            </a:r>
            <a:r>
              <a:rPr lang="en-US" altLang="zh-CN" sz="1400" dirty="0" err="1">
                <a:solidFill>
                  <a:srgbClr val="000000"/>
                </a:solidFill>
                <a:latin typeface="Courier New" panose="02070309020205020404" pitchFamily="49" charset="0"/>
                <a:ea typeface="黑体" pitchFamily="2" charset="-122"/>
                <a:cs typeface="Courier New" panose="02070309020205020404" pitchFamily="49" charset="0"/>
              </a:rPr>
              <a:t>tcp</a:t>
            </a:r>
            <a:r>
              <a:rPr lang="en-US" altLang="zh-CN" sz="1400" dirty="0">
                <a:solidFill>
                  <a:srgbClr val="000000"/>
                </a:solidFill>
                <a:latin typeface="Courier New" panose="02070309020205020404" pitchFamily="49" charset="0"/>
                <a:ea typeface="黑体" pitchFamily="2" charset="-122"/>
                <a:cs typeface="Courier New" panose="02070309020205020404" pitchFamily="49" charset="0"/>
              </a:rPr>
              <a:t> 2001:db8:cc1e:2::/64 2001:db8:cc1e:a::/64 </a:t>
            </a:r>
            <a:r>
              <a:rPr lang="en-US" altLang="zh-CN" sz="1400" dirty="0" err="1">
                <a:solidFill>
                  <a:srgbClr val="000000"/>
                </a:solidFill>
                <a:latin typeface="Courier New" panose="02070309020205020404" pitchFamily="49" charset="0"/>
                <a:ea typeface="黑体" pitchFamily="2" charset="-122"/>
                <a:cs typeface="Courier New" panose="02070309020205020404" pitchFamily="49" charset="0"/>
              </a:rPr>
              <a:t>eq</a:t>
            </a:r>
            <a:r>
              <a:rPr lang="en-US" altLang="zh-CN" sz="1400" dirty="0">
                <a:solidFill>
                  <a:srgbClr val="000000"/>
                </a:solidFill>
                <a:latin typeface="Courier New" panose="02070309020205020404" pitchFamily="49" charset="0"/>
                <a:ea typeface="黑体" pitchFamily="2" charset="-122"/>
                <a:cs typeface="Courier New" panose="02070309020205020404" pitchFamily="49" charset="0"/>
              </a:rPr>
              <a:t> ftp</a:t>
            </a:r>
          </a:p>
          <a:p>
            <a:r>
              <a:rPr lang="en-US" altLang="zh-CN" sz="1400" dirty="0">
                <a:solidFill>
                  <a:srgbClr val="000000"/>
                </a:solidFill>
                <a:latin typeface="Courier New" panose="02070309020205020404" pitchFamily="49" charset="0"/>
                <a:ea typeface="黑体" pitchFamily="2" charset="-122"/>
                <a:cs typeface="Courier New" panose="02070309020205020404" pitchFamily="49" charset="0"/>
              </a:rPr>
              <a:t>R1(config-ipv6-acl)#permit ipv6 any </a:t>
            </a:r>
            <a:r>
              <a:rPr lang="en-US" altLang="zh-CN" sz="1400" dirty="0" err="1">
                <a:solidFill>
                  <a:srgbClr val="000000"/>
                </a:solidFill>
                <a:latin typeface="Courier New" panose="02070309020205020404" pitchFamily="49" charset="0"/>
                <a:ea typeface="黑体" pitchFamily="2" charset="-122"/>
                <a:cs typeface="Courier New" panose="02070309020205020404" pitchFamily="49" charset="0"/>
              </a:rPr>
              <a:t>any</a:t>
            </a:r>
            <a:endParaRPr lang="en-US" altLang="zh-CN" sz="1400" dirty="0">
              <a:solidFill>
                <a:srgbClr val="000000"/>
              </a:solidFill>
              <a:latin typeface="Courier New" panose="02070309020205020404" pitchFamily="49" charset="0"/>
              <a:ea typeface="黑体" pitchFamily="2" charset="-122"/>
              <a:cs typeface="Courier New" panose="02070309020205020404" pitchFamily="49" charset="0"/>
            </a:endParaRPr>
          </a:p>
          <a:p>
            <a:r>
              <a:rPr lang="en-US" altLang="zh-CN" sz="1400" dirty="0">
                <a:solidFill>
                  <a:srgbClr val="000000"/>
                </a:solidFill>
                <a:latin typeface="Courier New" panose="02070309020205020404" pitchFamily="49" charset="0"/>
                <a:ea typeface="黑体" pitchFamily="2" charset="-122"/>
                <a:cs typeface="Courier New" panose="02070309020205020404" pitchFamily="49" charset="0"/>
              </a:rPr>
              <a:t>R1(config-ipv6-acl)#exit</a:t>
            </a:r>
          </a:p>
          <a:p>
            <a:r>
              <a:rPr lang="en-US" altLang="zh-CN" sz="1400" dirty="0">
                <a:solidFill>
                  <a:srgbClr val="000000"/>
                </a:solidFill>
                <a:latin typeface="Courier New" panose="02070309020205020404" pitchFamily="49" charset="0"/>
                <a:ea typeface="黑体" pitchFamily="2" charset="-122"/>
                <a:cs typeface="Courier New" panose="02070309020205020404" pitchFamily="49" charset="0"/>
              </a:rPr>
              <a:t>R1(</a:t>
            </a:r>
            <a:r>
              <a:rPr lang="en-US" altLang="zh-CN" sz="1400" dirty="0" err="1">
                <a:solidFill>
                  <a:srgbClr val="000000"/>
                </a:solidFill>
                <a:latin typeface="Courier New" panose="02070309020205020404" pitchFamily="49" charset="0"/>
                <a:ea typeface="黑体" pitchFamily="2" charset="-122"/>
                <a:cs typeface="Courier New" panose="02070309020205020404" pitchFamily="49" charset="0"/>
              </a:rPr>
              <a:t>config</a:t>
            </a:r>
            <a:r>
              <a:rPr lang="en-US" altLang="zh-CN" sz="1400" dirty="0">
                <a:solidFill>
                  <a:srgbClr val="000000"/>
                </a:solidFill>
                <a:latin typeface="Courier New" panose="02070309020205020404" pitchFamily="49" charset="0"/>
                <a:ea typeface="黑体" pitchFamily="2" charset="-122"/>
                <a:cs typeface="Courier New" panose="02070309020205020404" pitchFamily="49" charset="0"/>
              </a:rPr>
              <a:t>)# </a:t>
            </a:r>
            <a:r>
              <a:rPr lang="en-US" altLang="zh-CN" sz="1400" dirty="0" err="1">
                <a:solidFill>
                  <a:srgbClr val="000000"/>
                </a:solidFill>
                <a:latin typeface="Courier New" panose="02070309020205020404" pitchFamily="49" charset="0"/>
                <a:ea typeface="黑体" pitchFamily="2" charset="-122"/>
                <a:cs typeface="Courier New" panose="02070309020205020404" pitchFamily="49" charset="0"/>
              </a:rPr>
              <a:t>int</a:t>
            </a:r>
            <a:r>
              <a:rPr lang="en-US" altLang="zh-CN" sz="1400" dirty="0">
                <a:solidFill>
                  <a:srgbClr val="000000"/>
                </a:solidFill>
                <a:latin typeface="Courier New" panose="02070309020205020404" pitchFamily="49" charset="0"/>
                <a:ea typeface="黑体" pitchFamily="2" charset="-122"/>
                <a:cs typeface="Courier New" panose="02070309020205020404" pitchFamily="49" charset="0"/>
              </a:rPr>
              <a:t> s0/0/0</a:t>
            </a:r>
          </a:p>
          <a:p>
            <a:r>
              <a:rPr lang="en-US" altLang="zh-CN" sz="1400" dirty="0">
                <a:solidFill>
                  <a:srgbClr val="000000"/>
                </a:solidFill>
                <a:latin typeface="Courier New" panose="02070309020205020404" pitchFamily="49" charset="0"/>
                <a:ea typeface="黑体" pitchFamily="2" charset="-122"/>
                <a:cs typeface="Courier New" panose="02070309020205020404" pitchFamily="49" charset="0"/>
              </a:rPr>
              <a:t>R1(</a:t>
            </a:r>
            <a:r>
              <a:rPr lang="en-US" altLang="zh-CN" sz="1400" dirty="0" err="1">
                <a:solidFill>
                  <a:srgbClr val="000000"/>
                </a:solidFill>
                <a:latin typeface="Courier New" panose="02070309020205020404" pitchFamily="49" charset="0"/>
                <a:ea typeface="黑体" pitchFamily="2" charset="-122"/>
                <a:cs typeface="Courier New" panose="02070309020205020404" pitchFamily="49" charset="0"/>
              </a:rPr>
              <a:t>config</a:t>
            </a:r>
            <a:r>
              <a:rPr lang="en-US" altLang="zh-CN" sz="1400" dirty="0">
                <a:solidFill>
                  <a:srgbClr val="000000"/>
                </a:solidFill>
                <a:latin typeface="Courier New" panose="02070309020205020404" pitchFamily="49" charset="0"/>
                <a:ea typeface="黑体" pitchFamily="2" charset="-122"/>
                <a:cs typeface="Courier New" panose="02070309020205020404" pitchFamily="49" charset="0"/>
              </a:rPr>
              <a:t>-if)# ipv6 traffic-filter DENY_WWW_FTP out</a:t>
            </a:r>
            <a:endParaRPr lang="zh-CN" altLang="en-US" sz="1400" dirty="0">
              <a:solidFill>
                <a:schemeClr val="bg2"/>
              </a:solidFill>
              <a:latin typeface="Courier New" panose="02070309020205020404" pitchFamily="49" charset="0"/>
              <a:ea typeface="黑体" pitchFamily="2" charset="-122"/>
              <a:cs typeface="Courier New" panose="02070309020205020404" pitchFamily="49" charset="0"/>
            </a:endParaRPr>
          </a:p>
        </p:txBody>
      </p:sp>
      <p:pic>
        <p:nvPicPr>
          <p:cNvPr id="51204" name="Picture 6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33825" y="742040"/>
            <a:ext cx="4979988" cy="302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4" name="Rectangle 12"/>
          <p:cNvSpPr>
            <a:spLocks noChangeArrowheads="1"/>
          </p:cNvSpPr>
          <p:nvPr/>
        </p:nvSpPr>
        <p:spPr bwMode="auto">
          <a:xfrm>
            <a:off x="149225" y="1287681"/>
            <a:ext cx="5359400" cy="4801314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dirty="0">
                <a:solidFill>
                  <a:srgbClr val="000000"/>
                </a:solidFill>
                <a:latin typeface="Courier New" panose="02070309020205020404" pitchFamily="49" charset="0"/>
                <a:ea typeface="黑体" pitchFamily="2" charset="-122"/>
                <a:cs typeface="Courier New" panose="02070309020205020404" pitchFamily="49" charset="0"/>
              </a:rPr>
              <a:t>R1#show ipv6 access-list DENY_WWW_FTP</a:t>
            </a:r>
          </a:p>
          <a:p>
            <a:r>
              <a:rPr lang="en-US" altLang="zh-CN" dirty="0">
                <a:solidFill>
                  <a:srgbClr val="000000"/>
                </a:solidFill>
                <a:latin typeface="Courier New" panose="02070309020205020404" pitchFamily="49" charset="0"/>
                <a:ea typeface="黑体" pitchFamily="2" charset="-122"/>
                <a:cs typeface="Courier New" panose="02070309020205020404" pitchFamily="49" charset="0"/>
              </a:rPr>
              <a:t>IPv6 access list DENY_WWW_FTP</a:t>
            </a:r>
          </a:p>
          <a:p>
            <a:endParaRPr lang="en-US" altLang="en-US" noProof="1">
              <a:solidFill>
                <a:schemeClr val="bg2"/>
              </a:solidFill>
              <a:latin typeface="Courier New" panose="02070309020205020404" pitchFamily="49" charset="0"/>
              <a:ea typeface="黑体" pitchFamily="2" charset="-122"/>
              <a:cs typeface="Courier New" panose="02070309020205020404" pitchFamily="49" charset="0"/>
            </a:endParaRPr>
          </a:p>
          <a:p>
            <a:r>
              <a:rPr lang="pt-BR" altLang="zh-CN" dirty="0" smtClean="0">
                <a:solidFill>
                  <a:srgbClr val="000000"/>
                </a:solidFill>
                <a:latin typeface="Courier New" panose="02070309020205020404" pitchFamily="49" charset="0"/>
                <a:ea typeface="黑体" pitchFamily="2" charset="-122"/>
                <a:cs typeface="Courier New" panose="02070309020205020404" pitchFamily="49" charset="0"/>
              </a:rPr>
              <a:t>deny tcp 2001:DB8:CC1E:1::/64 2001:DB8:CC1E:A::/64 eq www</a:t>
            </a:r>
            <a:endParaRPr lang="en-US" altLang="zh-CN" dirty="0">
              <a:solidFill>
                <a:srgbClr val="000000"/>
              </a:solidFill>
              <a:latin typeface="Courier New" panose="02070309020205020404" pitchFamily="49" charset="0"/>
              <a:ea typeface="黑体" pitchFamily="2" charset="-122"/>
              <a:cs typeface="Courier New" panose="02070309020205020404" pitchFamily="49" charset="0"/>
            </a:endParaRPr>
          </a:p>
          <a:p>
            <a:r>
              <a:rPr lang="en-US" altLang="zh-CN" dirty="0">
                <a:solidFill>
                  <a:srgbClr val="000000"/>
                </a:solidFill>
                <a:latin typeface="Courier New" panose="02070309020205020404" pitchFamily="49" charset="0"/>
                <a:ea typeface="黑体" pitchFamily="2" charset="-122"/>
                <a:cs typeface="Courier New" panose="02070309020205020404" pitchFamily="49" charset="0"/>
              </a:rPr>
              <a:t>(28 match(</a:t>
            </a:r>
            <a:r>
              <a:rPr lang="en-US" altLang="zh-CN" dirty="0" err="1">
                <a:solidFill>
                  <a:srgbClr val="000000"/>
                </a:solidFill>
                <a:latin typeface="Courier New" panose="02070309020205020404" pitchFamily="49" charset="0"/>
                <a:ea typeface="黑体" pitchFamily="2" charset="-122"/>
                <a:cs typeface="Courier New" panose="02070309020205020404" pitchFamily="49" charset="0"/>
              </a:rPr>
              <a:t>es</a:t>
            </a:r>
            <a:r>
              <a:rPr lang="en-US" altLang="zh-CN" dirty="0">
                <a:solidFill>
                  <a:srgbClr val="000000"/>
                </a:solidFill>
                <a:latin typeface="Courier New" panose="02070309020205020404" pitchFamily="49" charset="0"/>
                <a:ea typeface="黑体" pitchFamily="2" charset="-122"/>
                <a:cs typeface="Courier New" panose="02070309020205020404" pitchFamily="49" charset="0"/>
              </a:rPr>
              <a:t>))</a:t>
            </a:r>
          </a:p>
          <a:p>
            <a:endParaRPr lang="en-US" altLang="en-US" noProof="1">
              <a:solidFill>
                <a:schemeClr val="bg2"/>
              </a:solidFill>
              <a:latin typeface="Courier New" panose="02070309020205020404" pitchFamily="49" charset="0"/>
              <a:ea typeface="黑体" pitchFamily="2" charset="-122"/>
              <a:cs typeface="Courier New" panose="02070309020205020404" pitchFamily="49" charset="0"/>
            </a:endParaRPr>
          </a:p>
          <a:p>
            <a:r>
              <a:rPr lang="en-US" altLang="zh-CN" dirty="0">
                <a:solidFill>
                  <a:srgbClr val="000000"/>
                </a:solidFill>
                <a:latin typeface="Courier New" panose="02070309020205020404" pitchFamily="49" charset="0"/>
                <a:ea typeface="黑体" pitchFamily="2" charset="-122"/>
                <a:cs typeface="Courier New" panose="02070309020205020404" pitchFamily="49" charset="0"/>
              </a:rPr>
              <a:t>deny </a:t>
            </a:r>
            <a:r>
              <a:rPr lang="en-US" altLang="zh-CN" dirty="0" err="1">
                <a:solidFill>
                  <a:srgbClr val="000000"/>
                </a:solidFill>
                <a:latin typeface="Courier New" panose="02070309020205020404" pitchFamily="49" charset="0"/>
                <a:ea typeface="黑体" pitchFamily="2" charset="-122"/>
                <a:cs typeface="Courier New" panose="02070309020205020404" pitchFamily="49" charset="0"/>
              </a:rPr>
              <a:t>tcp</a:t>
            </a:r>
            <a:r>
              <a:rPr lang="en-US" altLang="zh-CN" dirty="0">
                <a:solidFill>
                  <a:srgbClr val="000000"/>
                </a:solidFill>
                <a:latin typeface="Courier New" panose="02070309020205020404" pitchFamily="49" charset="0"/>
                <a:ea typeface="黑体" pitchFamily="2" charset="-122"/>
                <a:cs typeface="Courier New" panose="02070309020205020404" pitchFamily="49" charset="0"/>
              </a:rPr>
              <a:t> 2001:DB8:CC1E:1::/64 2001:DB8:CC1E:A::/64 </a:t>
            </a:r>
            <a:r>
              <a:rPr lang="en-US" altLang="zh-CN" dirty="0" err="1">
                <a:solidFill>
                  <a:srgbClr val="000000"/>
                </a:solidFill>
                <a:latin typeface="Courier New" panose="02070309020205020404" pitchFamily="49" charset="0"/>
                <a:ea typeface="黑体" pitchFamily="2" charset="-122"/>
                <a:cs typeface="Courier New" panose="02070309020205020404" pitchFamily="49" charset="0"/>
              </a:rPr>
              <a:t>eq</a:t>
            </a:r>
            <a:r>
              <a:rPr lang="en-US" altLang="zh-CN" dirty="0">
                <a:solidFill>
                  <a:srgbClr val="000000"/>
                </a:solidFill>
                <a:latin typeface="Courier New" panose="02070309020205020404" pitchFamily="49" charset="0"/>
                <a:ea typeface="黑体" pitchFamily="2" charset="-122"/>
                <a:cs typeface="Courier New" panose="02070309020205020404" pitchFamily="49" charset="0"/>
              </a:rPr>
              <a:t> ftp</a:t>
            </a:r>
          </a:p>
          <a:p>
            <a:endParaRPr lang="en-US" altLang="en-US" noProof="1">
              <a:solidFill>
                <a:schemeClr val="bg2"/>
              </a:solidFill>
              <a:latin typeface="Courier New" panose="02070309020205020404" pitchFamily="49" charset="0"/>
              <a:ea typeface="黑体" pitchFamily="2" charset="-122"/>
              <a:cs typeface="Courier New" panose="02070309020205020404" pitchFamily="49" charset="0"/>
            </a:endParaRPr>
          </a:p>
          <a:p>
            <a:r>
              <a:rPr lang="en-US" altLang="zh-CN" dirty="0">
                <a:solidFill>
                  <a:srgbClr val="000000"/>
                </a:solidFill>
                <a:latin typeface="Courier New" panose="02070309020205020404" pitchFamily="49" charset="0"/>
                <a:ea typeface="黑体" pitchFamily="2" charset="-122"/>
                <a:cs typeface="Courier New" panose="02070309020205020404" pitchFamily="49" charset="0"/>
              </a:rPr>
              <a:t>deny </a:t>
            </a:r>
            <a:r>
              <a:rPr lang="en-US" altLang="zh-CN" dirty="0" err="1">
                <a:solidFill>
                  <a:srgbClr val="000000"/>
                </a:solidFill>
                <a:latin typeface="Courier New" panose="02070309020205020404" pitchFamily="49" charset="0"/>
                <a:ea typeface="黑体" pitchFamily="2" charset="-122"/>
                <a:cs typeface="Courier New" panose="02070309020205020404" pitchFamily="49" charset="0"/>
              </a:rPr>
              <a:t>tcp</a:t>
            </a:r>
            <a:r>
              <a:rPr lang="en-US" altLang="zh-CN" dirty="0">
                <a:solidFill>
                  <a:srgbClr val="000000"/>
                </a:solidFill>
                <a:latin typeface="Courier New" panose="02070309020205020404" pitchFamily="49" charset="0"/>
                <a:ea typeface="黑体" pitchFamily="2" charset="-122"/>
                <a:cs typeface="Courier New" panose="02070309020205020404" pitchFamily="49" charset="0"/>
              </a:rPr>
              <a:t> 2001:DB8:CC1E:2::/64 2001:DB8:CC1E:A::/64 </a:t>
            </a:r>
            <a:r>
              <a:rPr lang="en-US" altLang="zh-CN" dirty="0" err="1">
                <a:solidFill>
                  <a:srgbClr val="000000"/>
                </a:solidFill>
                <a:latin typeface="Courier New" panose="02070309020205020404" pitchFamily="49" charset="0"/>
                <a:ea typeface="黑体" pitchFamily="2" charset="-122"/>
                <a:cs typeface="Courier New" panose="02070309020205020404" pitchFamily="49" charset="0"/>
              </a:rPr>
              <a:t>eq</a:t>
            </a:r>
            <a:r>
              <a:rPr lang="en-US" altLang="zh-CN" dirty="0">
                <a:solidFill>
                  <a:srgbClr val="000000"/>
                </a:solidFill>
                <a:latin typeface="Courier New" panose="02070309020205020404" pitchFamily="49" charset="0"/>
                <a:ea typeface="黑体" pitchFamily="2" charset="-122"/>
                <a:cs typeface="Courier New" panose="02070309020205020404" pitchFamily="49" charset="0"/>
              </a:rPr>
              <a:t> ftp</a:t>
            </a:r>
          </a:p>
          <a:p>
            <a:endParaRPr lang="en-US" altLang="en-US" noProof="1">
              <a:solidFill>
                <a:schemeClr val="bg2"/>
              </a:solidFill>
              <a:latin typeface="Courier New" panose="02070309020205020404" pitchFamily="49" charset="0"/>
              <a:ea typeface="黑体" pitchFamily="2" charset="-122"/>
              <a:cs typeface="Courier New" panose="02070309020205020404" pitchFamily="49" charset="0"/>
            </a:endParaRPr>
          </a:p>
          <a:p>
            <a:r>
              <a:rPr lang="en-US" altLang="zh-CN" dirty="0">
                <a:solidFill>
                  <a:srgbClr val="000000"/>
                </a:solidFill>
                <a:latin typeface="Courier New" panose="02070309020205020404" pitchFamily="49" charset="0"/>
                <a:ea typeface="黑体" pitchFamily="2" charset="-122"/>
                <a:cs typeface="Courier New" panose="02070309020205020404" pitchFamily="49" charset="0"/>
              </a:rPr>
              <a:t>deny </a:t>
            </a:r>
            <a:r>
              <a:rPr lang="en-US" altLang="zh-CN" dirty="0" err="1">
                <a:solidFill>
                  <a:srgbClr val="000000"/>
                </a:solidFill>
                <a:latin typeface="Courier New" panose="02070309020205020404" pitchFamily="49" charset="0"/>
                <a:ea typeface="黑体" pitchFamily="2" charset="-122"/>
                <a:cs typeface="Courier New" panose="02070309020205020404" pitchFamily="49" charset="0"/>
              </a:rPr>
              <a:t>tcp</a:t>
            </a:r>
            <a:r>
              <a:rPr lang="en-US" altLang="zh-CN" dirty="0">
                <a:solidFill>
                  <a:srgbClr val="000000"/>
                </a:solidFill>
                <a:latin typeface="Courier New" panose="02070309020205020404" pitchFamily="49" charset="0"/>
                <a:ea typeface="黑体" pitchFamily="2" charset="-122"/>
                <a:cs typeface="Courier New" panose="02070309020205020404" pitchFamily="49" charset="0"/>
              </a:rPr>
              <a:t> 2001:DB8:CC1E:2::/64 2001:DB8:CC1E:A::/64 </a:t>
            </a:r>
            <a:r>
              <a:rPr lang="en-US" altLang="zh-CN" dirty="0" err="1">
                <a:solidFill>
                  <a:srgbClr val="000000"/>
                </a:solidFill>
                <a:latin typeface="Courier New" panose="02070309020205020404" pitchFamily="49" charset="0"/>
                <a:ea typeface="黑体" pitchFamily="2" charset="-122"/>
                <a:cs typeface="Courier New" panose="02070309020205020404" pitchFamily="49" charset="0"/>
              </a:rPr>
              <a:t>eq</a:t>
            </a:r>
            <a:r>
              <a:rPr lang="en-US" altLang="zh-CN" dirty="0">
                <a:solidFill>
                  <a:srgbClr val="000000"/>
                </a:solidFill>
                <a:latin typeface="Courier New" panose="02070309020205020404" pitchFamily="49" charset="0"/>
                <a:ea typeface="黑体" pitchFamily="2" charset="-122"/>
                <a:cs typeface="Courier New" panose="02070309020205020404" pitchFamily="49" charset="0"/>
              </a:rPr>
              <a:t> www</a:t>
            </a:r>
          </a:p>
          <a:p>
            <a:endParaRPr lang="en-US" altLang="en-US" noProof="1">
              <a:solidFill>
                <a:schemeClr val="bg2"/>
              </a:solidFill>
              <a:latin typeface="Courier New" panose="02070309020205020404" pitchFamily="49" charset="0"/>
              <a:ea typeface="黑体" pitchFamily="2" charset="-122"/>
              <a:cs typeface="Courier New" panose="02070309020205020404" pitchFamily="49" charset="0"/>
            </a:endParaRPr>
          </a:p>
          <a:p>
            <a:r>
              <a:rPr lang="en-US" altLang="zh-CN" dirty="0">
                <a:solidFill>
                  <a:srgbClr val="000000"/>
                </a:solidFill>
                <a:latin typeface="Courier New" panose="02070309020205020404" pitchFamily="49" charset="0"/>
                <a:ea typeface="黑体" pitchFamily="2" charset="-122"/>
                <a:cs typeface="Courier New" panose="02070309020205020404" pitchFamily="49" charset="0"/>
              </a:rPr>
              <a:t>permit ipv6 any </a:t>
            </a:r>
            <a:r>
              <a:rPr lang="en-US" altLang="zh-CN" dirty="0" err="1">
                <a:solidFill>
                  <a:srgbClr val="000000"/>
                </a:solidFill>
                <a:latin typeface="Courier New" panose="02070309020205020404" pitchFamily="49" charset="0"/>
                <a:ea typeface="黑体" pitchFamily="2" charset="-122"/>
                <a:cs typeface="Courier New" panose="02070309020205020404" pitchFamily="49" charset="0"/>
              </a:rPr>
              <a:t>any</a:t>
            </a:r>
            <a:r>
              <a:rPr lang="en-US" altLang="zh-CN" dirty="0">
                <a:solidFill>
                  <a:srgbClr val="000000"/>
                </a:solidFill>
                <a:latin typeface="Courier New" panose="02070309020205020404" pitchFamily="49" charset="0"/>
                <a:ea typeface="黑体" pitchFamily="2" charset="-122"/>
                <a:cs typeface="Courier New" panose="02070309020205020404" pitchFamily="49" charset="0"/>
              </a:rPr>
              <a:t> (3 match(</a:t>
            </a:r>
            <a:r>
              <a:rPr lang="en-US" altLang="zh-CN" dirty="0" err="1">
                <a:solidFill>
                  <a:srgbClr val="000000"/>
                </a:solidFill>
                <a:latin typeface="Courier New" panose="02070309020205020404" pitchFamily="49" charset="0"/>
                <a:ea typeface="黑体" pitchFamily="2" charset="-122"/>
                <a:cs typeface="Courier New" panose="02070309020205020404" pitchFamily="49" charset="0"/>
              </a:rPr>
              <a:t>es</a:t>
            </a:r>
            <a:r>
              <a:rPr lang="en-US" altLang="zh-CN" dirty="0">
                <a:solidFill>
                  <a:srgbClr val="000000"/>
                </a:solidFill>
                <a:latin typeface="Courier New" panose="02070309020205020404" pitchFamily="49" charset="0"/>
                <a:ea typeface="黑体" pitchFamily="2" charset="-122"/>
                <a:cs typeface="Courier New" panose="02070309020205020404" pitchFamily="49" charset="0"/>
              </a:rPr>
              <a:t>))</a:t>
            </a:r>
            <a:endParaRPr lang="en-US" altLang="en-US" noProof="1">
              <a:solidFill>
                <a:schemeClr val="bg2"/>
              </a:solidFill>
              <a:latin typeface="Courier New" panose="02070309020205020404" pitchFamily="49" charset="0"/>
              <a:ea typeface="黑体" pitchFamily="2" charset="-122"/>
              <a:cs typeface="Courier New" panose="02070309020205020404" pitchFamily="49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 IPv6 ACL</a:t>
            </a:r>
            <a:r>
              <a:rPr lang="zh-TW" altLang="en-US" dirty="0" smtClean="0"/>
              <a:t> </a:t>
            </a:r>
            <a:r>
              <a:rPr lang="zh-CN" altLang="en-US" dirty="0" smtClean="0"/>
              <a:t>驗證命令</a:t>
            </a:r>
            <a:endParaRPr lang="zh-CN" alt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203698" y="5707387"/>
            <a:ext cx="4527960" cy="304800"/>
          </a:xfrm>
          <a:prstGeom prst="roundRect">
            <a:avLst/>
          </a:prstGeom>
          <a:solidFill>
            <a:schemeClr val="tx2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dirty="0">
              <a:ea typeface="黑体" pitchFamily="49" charset="-122"/>
              <a:cs typeface="Arial" pitchFamily="34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212726" y="4050670"/>
            <a:ext cx="4025446" cy="609600"/>
          </a:xfrm>
          <a:prstGeom prst="roundRect">
            <a:avLst/>
          </a:prstGeom>
          <a:solidFill>
            <a:schemeClr val="tx2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dirty="0">
              <a:ea typeface="黑体" pitchFamily="49" charset="-122"/>
              <a:cs typeface="Arial" pitchFamily="34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241754" y="2660634"/>
            <a:ext cx="2012723" cy="355600"/>
          </a:xfrm>
          <a:prstGeom prst="roundRect">
            <a:avLst/>
          </a:prstGeom>
          <a:solidFill>
            <a:schemeClr val="tx2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dirty="0">
              <a:ea typeface="黑体" pitchFamily="49" charset="-122"/>
              <a:cs typeface="Arial" pitchFamily="34" charset="0"/>
            </a:endParaRPr>
          </a:p>
        </p:txBody>
      </p:sp>
      <p:sp>
        <p:nvSpPr>
          <p:cNvPr id="53253" name="TextBox 17"/>
          <p:cNvSpPr txBox="1">
            <a:spLocks noChangeArrowheads="1"/>
          </p:cNvSpPr>
          <p:nvPr/>
        </p:nvSpPr>
        <p:spPr bwMode="auto">
          <a:xfrm>
            <a:off x="6084437" y="4460649"/>
            <a:ext cx="2471737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b="1" dirty="0">
                <a:solidFill>
                  <a:srgbClr val="6B308E"/>
                </a:solidFill>
                <a:ea typeface="黑体" pitchFamily="2" charset="-122"/>
                <a:cs typeface="Arial" charset="0"/>
              </a:rPr>
              <a:t>deny</a:t>
            </a:r>
            <a:r>
              <a:rPr lang="zh-CN" altLang="en-US" b="1" dirty="0">
                <a:solidFill>
                  <a:srgbClr val="000000"/>
                </a:solidFill>
                <a:ea typeface="黑体" pitchFamily="2" charset="-122"/>
                <a:cs typeface="Arial" charset="0"/>
              </a:rPr>
              <a:t> </a:t>
            </a:r>
            <a:r>
              <a:rPr lang="zh-CN" altLang="en-US" dirty="0" smtClean="0">
                <a:solidFill>
                  <a:srgbClr val="000000"/>
                </a:solidFill>
                <a:ea typeface="黑体" pitchFamily="2" charset="-122"/>
                <a:cs typeface="Arial" charset="0"/>
              </a:rPr>
              <a:t>和 </a:t>
            </a:r>
            <a:r>
              <a:rPr lang="en-US" altLang="zh-CN" b="1" dirty="0" smtClean="0">
                <a:solidFill>
                  <a:srgbClr val="6B308E"/>
                </a:solidFill>
                <a:ea typeface="黑体" pitchFamily="2" charset="-122"/>
                <a:cs typeface="Arial" charset="0"/>
              </a:rPr>
              <a:t>permit</a:t>
            </a:r>
            <a:r>
              <a:rPr lang="zh-TW" altLang="en-US" dirty="0" smtClean="0">
                <a:solidFill>
                  <a:srgbClr val="000000"/>
                </a:solidFill>
                <a:ea typeface="黑体" pitchFamily="2" charset="-122"/>
                <a:cs typeface="Arial" charset="0"/>
              </a:rPr>
              <a:t> </a:t>
            </a:r>
            <a:r>
              <a:rPr lang="zh-TW" altLang="en-US" dirty="0" smtClean="0">
                <a:solidFill>
                  <a:srgbClr val="000000"/>
                </a:solidFill>
                <a:ea typeface="黑体" pitchFamily="2" charset="-122"/>
                <a:cs typeface="Arial" charset="0"/>
              </a:rPr>
              <a:t>命令用於指定一個或多個條件，以決定轉發還是丟棄資料封包。</a:t>
            </a:r>
            <a:endParaRPr lang="zh-CN" altLang="en-US" dirty="0">
              <a:solidFill>
                <a:schemeClr val="bg2"/>
              </a:solidFill>
              <a:ea typeface="黑体" pitchFamily="2" charset="-122"/>
              <a:cs typeface="Arial" charset="0"/>
            </a:endParaRPr>
          </a:p>
        </p:txBody>
      </p:sp>
      <p:sp>
        <p:nvSpPr>
          <p:cNvPr id="14" name="Right Arrow 13"/>
          <p:cNvSpPr/>
          <p:nvPr/>
        </p:nvSpPr>
        <p:spPr>
          <a:xfrm>
            <a:off x="5588000" y="2713260"/>
            <a:ext cx="488950" cy="241300"/>
          </a:xfrm>
          <a:prstGeom prst="rightArrow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dirty="0">
              <a:ea typeface="黑体" pitchFamily="49" charset="-122"/>
              <a:cs typeface="Arial" pitchFamily="34" charset="0"/>
            </a:endParaRPr>
          </a:p>
        </p:txBody>
      </p:sp>
      <p:sp>
        <p:nvSpPr>
          <p:cNvPr id="53256" name="Rectangle 18"/>
          <p:cNvSpPr>
            <a:spLocks noChangeArrowheads="1"/>
          </p:cNvSpPr>
          <p:nvPr/>
        </p:nvSpPr>
        <p:spPr bwMode="auto">
          <a:xfrm>
            <a:off x="6076950" y="2511648"/>
            <a:ext cx="2674938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dirty="0" smtClean="0">
                <a:solidFill>
                  <a:srgbClr val="000000"/>
                </a:solidFill>
                <a:ea typeface="黑体" pitchFamily="2" charset="-122"/>
                <a:cs typeface="Arial" charset="0"/>
              </a:rPr>
              <a:t>根據 </a:t>
            </a:r>
            <a:r>
              <a:rPr lang="en-US" altLang="zh-CN" dirty="0" smtClean="0">
                <a:solidFill>
                  <a:srgbClr val="000000"/>
                </a:solidFill>
                <a:ea typeface="黑体" pitchFamily="2" charset="-122"/>
                <a:cs typeface="Arial" charset="0"/>
              </a:rPr>
              <a:t>ACL </a:t>
            </a:r>
            <a:r>
              <a:rPr lang="zh-CN" altLang="en-US" dirty="0" smtClean="0">
                <a:solidFill>
                  <a:srgbClr val="000000"/>
                </a:solidFill>
                <a:ea typeface="黑体" pitchFamily="2" charset="-122"/>
                <a:cs typeface="Arial" charset="0"/>
              </a:rPr>
              <a:t>語句</a:t>
            </a:r>
            <a:r>
              <a:rPr lang="zh-CN" altLang="en-US" dirty="0" smtClean="0">
                <a:solidFill>
                  <a:srgbClr val="000000"/>
                </a:solidFill>
                <a:ea typeface="黑体" pitchFamily="2" charset="-122"/>
                <a:cs typeface="Arial" charset="0"/>
              </a:rPr>
              <a:t>，</a:t>
            </a:r>
            <a:r>
              <a:rPr lang="zh-CN" altLang="en-US" dirty="0" smtClean="0">
                <a:solidFill>
                  <a:srgbClr val="000000"/>
                </a:solidFill>
                <a:ea typeface="黑体" pitchFamily="2" charset="-122"/>
                <a:cs typeface="Arial" charset="0"/>
              </a:rPr>
              <a:t>該 </a:t>
            </a:r>
            <a:r>
              <a:rPr lang="en-US" altLang="zh-CN" dirty="0" smtClean="0">
                <a:solidFill>
                  <a:srgbClr val="000000"/>
                </a:solidFill>
                <a:ea typeface="黑体" pitchFamily="2" charset="-122"/>
                <a:cs typeface="Arial" charset="0"/>
              </a:rPr>
              <a:t>ACL</a:t>
            </a:r>
            <a:r>
              <a:rPr lang="zh-CN" altLang="en-US" dirty="0" smtClean="0">
                <a:solidFill>
                  <a:srgbClr val="000000"/>
                </a:solidFill>
                <a:ea typeface="黑体" pitchFamily="2" charset="-122"/>
                <a:cs typeface="Arial" charset="0"/>
              </a:rPr>
              <a:t>匹配 </a:t>
            </a:r>
            <a:r>
              <a:rPr lang="en-US" altLang="zh-CN" dirty="0" smtClean="0">
                <a:solidFill>
                  <a:srgbClr val="000000"/>
                </a:solidFill>
                <a:ea typeface="黑体" pitchFamily="2" charset="-122"/>
                <a:cs typeface="Arial" charset="0"/>
              </a:rPr>
              <a:t>28 </a:t>
            </a:r>
            <a:r>
              <a:rPr lang="zh-CN" altLang="en-US" dirty="0" smtClean="0">
                <a:solidFill>
                  <a:srgbClr val="000000"/>
                </a:solidFill>
                <a:ea typeface="黑体" pitchFamily="2" charset="-122"/>
                <a:cs typeface="Arial" charset="0"/>
              </a:rPr>
              <a:t>個 </a:t>
            </a:r>
            <a:r>
              <a:rPr lang="en-US" altLang="zh-CN" dirty="0" smtClean="0">
                <a:solidFill>
                  <a:srgbClr val="000000"/>
                </a:solidFill>
                <a:ea typeface="黑体" pitchFamily="2" charset="-122"/>
                <a:cs typeface="Arial" charset="0"/>
              </a:rPr>
              <a:t>deny </a:t>
            </a:r>
            <a:r>
              <a:rPr lang="zh-CN" altLang="en-US" dirty="0" smtClean="0">
                <a:solidFill>
                  <a:srgbClr val="000000"/>
                </a:solidFill>
                <a:ea typeface="黑体" pitchFamily="2" charset="-122"/>
                <a:cs typeface="Arial" charset="0"/>
              </a:rPr>
              <a:t>語句</a:t>
            </a:r>
            <a:r>
              <a:rPr lang="zh-CN" altLang="en-US" dirty="0" smtClean="0">
                <a:solidFill>
                  <a:srgbClr val="000000"/>
                </a:solidFill>
                <a:ea typeface="黑体" pitchFamily="2" charset="-122"/>
                <a:cs typeface="Arial" charset="0"/>
              </a:rPr>
              <a:t>。</a:t>
            </a:r>
            <a:endParaRPr lang="zh-CN" altLang="en-US" dirty="0">
              <a:solidFill>
                <a:schemeClr val="bg2"/>
              </a:solidFill>
              <a:ea typeface="黑体" pitchFamily="2" charset="-122"/>
              <a:cs typeface="Arial" charset="0"/>
            </a:endParaRPr>
          </a:p>
        </p:txBody>
      </p:sp>
      <p:sp>
        <p:nvSpPr>
          <p:cNvPr id="20" name="Right Arrow 19"/>
          <p:cNvSpPr/>
          <p:nvPr/>
        </p:nvSpPr>
        <p:spPr>
          <a:xfrm rot="1104987">
            <a:off x="5584601" y="4326162"/>
            <a:ext cx="488950" cy="242888"/>
          </a:xfrm>
          <a:prstGeom prst="rightArrow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dirty="0">
              <a:ea typeface="黑体" pitchFamily="49" charset="-122"/>
              <a:cs typeface="Arial" pitchFamily="34" charset="0"/>
            </a:endParaRPr>
          </a:p>
        </p:txBody>
      </p:sp>
      <p:sp>
        <p:nvSpPr>
          <p:cNvPr id="21" name="Right Arrow 20"/>
          <p:cNvSpPr/>
          <p:nvPr/>
        </p:nvSpPr>
        <p:spPr>
          <a:xfrm rot="20303802">
            <a:off x="5587776" y="5658305"/>
            <a:ext cx="490537" cy="242888"/>
          </a:xfrm>
          <a:prstGeom prst="rightArrow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dirty="0">
              <a:ea typeface="黑体" pitchFamily="49" charset="-122"/>
              <a:cs typeface="Arial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編輯</a:t>
            </a:r>
            <a:r>
              <a:rPr lang="zh-TW" altLang="en-US" dirty="0" smtClean="0"/>
              <a:t> </a:t>
            </a:r>
            <a:r>
              <a:rPr lang="en-US" altLang="zh-CN" dirty="0" smtClean="0"/>
              <a:t>IPv6 ACL</a:t>
            </a:r>
            <a:endParaRPr lang="en-US" altLang="zh-CN" dirty="0"/>
          </a:p>
        </p:txBody>
      </p:sp>
      <p:sp>
        <p:nvSpPr>
          <p:cNvPr id="55298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zh-TW" altLang="en-US" dirty="0" smtClean="0"/>
              <a:t>要編輯 </a:t>
            </a:r>
            <a:r>
              <a:rPr lang="en-US" altLang="zh-TW" dirty="0" smtClean="0"/>
              <a:t>IPv6 ACL</a:t>
            </a:r>
            <a:r>
              <a:rPr lang="zh-TW" altLang="en-US" dirty="0" smtClean="0"/>
              <a:t>，你可以根據序號插入 </a:t>
            </a:r>
            <a:r>
              <a:rPr lang="en-US" altLang="zh-TW" dirty="0" smtClean="0"/>
              <a:t>AC</a:t>
            </a:r>
            <a:r>
              <a:rPr lang="zh-TW" altLang="en-US" dirty="0" smtClean="0"/>
              <a:t> </a:t>
            </a:r>
            <a:r>
              <a:rPr lang="en-US" altLang="zh-TW" dirty="0" smtClean="0"/>
              <a:t>L</a:t>
            </a:r>
            <a:r>
              <a:rPr lang="zh-TW" altLang="en-US" dirty="0" smtClean="0"/>
              <a:t>語句。預設情況下，序號的增量為 </a:t>
            </a:r>
            <a:r>
              <a:rPr lang="en-US" altLang="zh-TW" dirty="0" smtClean="0"/>
              <a:t>10</a:t>
            </a:r>
            <a:r>
              <a:rPr lang="zh-TW" altLang="en-US" dirty="0" smtClean="0"/>
              <a:t>。</a:t>
            </a:r>
            <a:endParaRPr lang="zh-TW" altLang="en-US" dirty="0"/>
          </a:p>
        </p:txBody>
      </p:sp>
      <p:sp>
        <p:nvSpPr>
          <p:cNvPr id="55299" name="Rectangle 3"/>
          <p:cNvSpPr>
            <a:spLocks noChangeArrowheads="1"/>
          </p:cNvSpPr>
          <p:nvPr/>
        </p:nvSpPr>
        <p:spPr bwMode="auto">
          <a:xfrm>
            <a:off x="568325" y="2041519"/>
            <a:ext cx="8212818" cy="147732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CN" sz="1000" dirty="0">
                <a:solidFill>
                  <a:srgbClr val="000000"/>
                </a:solidFill>
                <a:latin typeface="Courier New" panose="02070309020205020404" pitchFamily="49" charset="0"/>
                <a:ea typeface="黑体" pitchFamily="2" charset="-122"/>
                <a:cs typeface="Courier New" panose="02070309020205020404" pitchFamily="49" charset="0"/>
              </a:rPr>
              <a:t>R1#show access-lists</a:t>
            </a:r>
          </a:p>
          <a:p>
            <a:r>
              <a:rPr lang="en-US" altLang="zh-CN" sz="1000" dirty="0">
                <a:solidFill>
                  <a:srgbClr val="000000"/>
                </a:solidFill>
                <a:latin typeface="Courier New" panose="02070309020205020404" pitchFamily="49" charset="0"/>
                <a:ea typeface="黑体" pitchFamily="2" charset="-122"/>
                <a:cs typeface="Courier New" panose="02070309020205020404" pitchFamily="49" charset="0"/>
              </a:rPr>
              <a:t>IPv6 access list NO_TELNET</a:t>
            </a:r>
          </a:p>
          <a:p>
            <a:r>
              <a:rPr lang="zh-CN" altLang="en-US" sz="1000" dirty="0">
                <a:solidFill>
                  <a:srgbClr val="000000"/>
                </a:solidFill>
                <a:latin typeface="Courier New" panose="02070309020205020404" pitchFamily="49" charset="0"/>
                <a:ea typeface="黑体" pitchFamily="2" charset="-122"/>
                <a:cs typeface="Courier New" panose="02070309020205020404" pitchFamily="49" charset="0"/>
              </a:rPr>
              <a:t>    </a:t>
            </a:r>
            <a:r>
              <a:rPr lang="en-US" altLang="zh-CN" sz="1000" dirty="0">
                <a:solidFill>
                  <a:srgbClr val="000000"/>
                </a:solidFill>
                <a:latin typeface="Courier New" panose="02070309020205020404" pitchFamily="49" charset="0"/>
                <a:ea typeface="黑体" pitchFamily="2" charset="-122"/>
                <a:cs typeface="Courier New" panose="02070309020205020404" pitchFamily="49" charset="0"/>
              </a:rPr>
              <a:t>permit </a:t>
            </a:r>
            <a:r>
              <a:rPr lang="en-US" altLang="zh-CN" sz="1000" dirty="0" err="1">
                <a:solidFill>
                  <a:srgbClr val="000000"/>
                </a:solidFill>
                <a:latin typeface="Courier New" panose="02070309020205020404" pitchFamily="49" charset="0"/>
                <a:ea typeface="黑体" pitchFamily="2" charset="-122"/>
                <a:cs typeface="Courier New" panose="02070309020205020404" pitchFamily="49" charset="0"/>
              </a:rPr>
              <a:t>tcp</a:t>
            </a:r>
            <a:r>
              <a:rPr lang="en-US" altLang="zh-CN" sz="1000" dirty="0">
                <a:solidFill>
                  <a:srgbClr val="000000"/>
                </a:solidFill>
                <a:latin typeface="Courier New" panose="02070309020205020404" pitchFamily="49" charset="0"/>
                <a:ea typeface="黑体" pitchFamily="2" charset="-122"/>
                <a:cs typeface="Courier New" panose="02070309020205020404" pitchFamily="49" charset="0"/>
              </a:rPr>
              <a:t> host 2001:DB8:CC1E:1::1 any </a:t>
            </a:r>
            <a:r>
              <a:rPr lang="en-US" altLang="zh-CN" sz="1000" dirty="0" err="1">
                <a:solidFill>
                  <a:srgbClr val="000000"/>
                </a:solidFill>
                <a:latin typeface="Courier New" panose="02070309020205020404" pitchFamily="49" charset="0"/>
                <a:ea typeface="黑体" pitchFamily="2" charset="-122"/>
                <a:cs typeface="Courier New" panose="02070309020205020404" pitchFamily="49" charset="0"/>
              </a:rPr>
              <a:t>eq</a:t>
            </a:r>
            <a:r>
              <a:rPr lang="en-US" altLang="zh-CN" sz="1000" dirty="0">
                <a:solidFill>
                  <a:srgbClr val="000000"/>
                </a:solidFill>
                <a:latin typeface="Courier New" panose="02070309020205020404" pitchFamily="49" charset="0"/>
                <a:ea typeface="黑体" pitchFamily="2" charset="-122"/>
                <a:cs typeface="Courier New" panose="02070309020205020404" pitchFamily="49" charset="0"/>
              </a:rPr>
              <a:t> telnet (2 matches) sequence 10</a:t>
            </a:r>
          </a:p>
          <a:p>
            <a:r>
              <a:rPr lang="en-US" altLang="zh-CN" sz="1000" dirty="0">
                <a:solidFill>
                  <a:srgbClr val="000000"/>
                </a:solidFill>
                <a:latin typeface="Courier New" panose="02070309020205020404" pitchFamily="49" charset="0"/>
                <a:ea typeface="黑体" pitchFamily="2" charset="-122"/>
                <a:cs typeface="Courier New" panose="02070309020205020404" pitchFamily="49" charset="0"/>
              </a:rPr>
              <a:t>IPv6 access list DENY_WWW_FTP</a:t>
            </a:r>
          </a:p>
          <a:p>
            <a:r>
              <a:rPr lang="zh-CN" altLang="en-US" sz="1000" dirty="0">
                <a:solidFill>
                  <a:srgbClr val="000000"/>
                </a:solidFill>
                <a:latin typeface="Courier New" panose="02070309020205020404" pitchFamily="49" charset="0"/>
                <a:ea typeface="黑体" pitchFamily="2" charset="-122"/>
                <a:cs typeface="Courier New" panose="02070309020205020404" pitchFamily="49" charset="0"/>
              </a:rPr>
              <a:t>    </a:t>
            </a:r>
            <a:r>
              <a:rPr lang="en-US" altLang="zh-CN" sz="1000" dirty="0">
                <a:solidFill>
                  <a:srgbClr val="000000"/>
                </a:solidFill>
                <a:latin typeface="Courier New" panose="02070309020205020404" pitchFamily="49" charset="0"/>
                <a:ea typeface="黑体" pitchFamily="2" charset="-122"/>
                <a:cs typeface="Courier New" panose="02070309020205020404" pitchFamily="49" charset="0"/>
              </a:rPr>
              <a:t>deny </a:t>
            </a:r>
            <a:r>
              <a:rPr lang="en-US" altLang="zh-CN" sz="1000" dirty="0" err="1">
                <a:solidFill>
                  <a:srgbClr val="000000"/>
                </a:solidFill>
                <a:latin typeface="Courier New" panose="02070309020205020404" pitchFamily="49" charset="0"/>
                <a:ea typeface="黑体" pitchFamily="2" charset="-122"/>
                <a:cs typeface="Courier New" panose="02070309020205020404" pitchFamily="49" charset="0"/>
              </a:rPr>
              <a:t>tcp</a:t>
            </a:r>
            <a:r>
              <a:rPr lang="en-US" altLang="zh-CN" sz="1000" dirty="0">
                <a:solidFill>
                  <a:srgbClr val="000000"/>
                </a:solidFill>
                <a:latin typeface="Courier New" panose="02070309020205020404" pitchFamily="49" charset="0"/>
                <a:ea typeface="黑体" pitchFamily="2" charset="-122"/>
                <a:cs typeface="Courier New" panose="02070309020205020404" pitchFamily="49" charset="0"/>
              </a:rPr>
              <a:t> 2001:DB8:CC1E:1::/64 2001:DB8:CC1E:A::/64 </a:t>
            </a:r>
            <a:r>
              <a:rPr lang="en-US" altLang="zh-CN" sz="1000" dirty="0" err="1">
                <a:solidFill>
                  <a:srgbClr val="000000"/>
                </a:solidFill>
                <a:latin typeface="Courier New" panose="02070309020205020404" pitchFamily="49" charset="0"/>
                <a:ea typeface="黑体" pitchFamily="2" charset="-122"/>
                <a:cs typeface="Courier New" panose="02070309020205020404" pitchFamily="49" charset="0"/>
              </a:rPr>
              <a:t>eq</a:t>
            </a:r>
            <a:r>
              <a:rPr lang="en-US" altLang="zh-CN" sz="1000" dirty="0">
                <a:solidFill>
                  <a:srgbClr val="000000"/>
                </a:solidFill>
                <a:latin typeface="Courier New" panose="02070309020205020404" pitchFamily="49" charset="0"/>
                <a:ea typeface="黑体" pitchFamily="2" charset="-122"/>
                <a:cs typeface="Courier New" panose="02070309020205020404" pitchFamily="49" charset="0"/>
              </a:rPr>
              <a:t> www sequence 20</a:t>
            </a:r>
          </a:p>
          <a:p>
            <a:r>
              <a:rPr lang="zh-CN" altLang="en-US" sz="1000" dirty="0">
                <a:solidFill>
                  <a:srgbClr val="000000"/>
                </a:solidFill>
                <a:latin typeface="Courier New" panose="02070309020205020404" pitchFamily="49" charset="0"/>
                <a:ea typeface="黑体" pitchFamily="2" charset="-122"/>
                <a:cs typeface="Courier New" panose="02070309020205020404" pitchFamily="49" charset="0"/>
              </a:rPr>
              <a:t>    </a:t>
            </a:r>
            <a:r>
              <a:rPr lang="en-US" altLang="zh-CN" sz="1000" dirty="0">
                <a:solidFill>
                  <a:srgbClr val="000000"/>
                </a:solidFill>
                <a:latin typeface="Courier New" panose="02070309020205020404" pitchFamily="49" charset="0"/>
                <a:ea typeface="黑体" pitchFamily="2" charset="-122"/>
                <a:cs typeface="Courier New" panose="02070309020205020404" pitchFamily="49" charset="0"/>
              </a:rPr>
              <a:t>deny </a:t>
            </a:r>
            <a:r>
              <a:rPr lang="en-US" altLang="zh-CN" sz="1000" dirty="0" err="1">
                <a:solidFill>
                  <a:srgbClr val="000000"/>
                </a:solidFill>
                <a:latin typeface="Courier New" panose="02070309020205020404" pitchFamily="49" charset="0"/>
                <a:ea typeface="黑体" pitchFamily="2" charset="-122"/>
                <a:cs typeface="Courier New" panose="02070309020205020404" pitchFamily="49" charset="0"/>
              </a:rPr>
              <a:t>tcp</a:t>
            </a:r>
            <a:r>
              <a:rPr lang="en-US" altLang="zh-CN" sz="1000" dirty="0">
                <a:solidFill>
                  <a:srgbClr val="000000"/>
                </a:solidFill>
                <a:latin typeface="Courier New" panose="02070309020205020404" pitchFamily="49" charset="0"/>
                <a:ea typeface="黑体" pitchFamily="2" charset="-122"/>
                <a:cs typeface="Courier New" panose="02070309020205020404" pitchFamily="49" charset="0"/>
              </a:rPr>
              <a:t> 2001:DB8:CC1E:1::/64 2001:DB8:CC1E:A::/64 </a:t>
            </a:r>
            <a:r>
              <a:rPr lang="en-US" altLang="zh-CN" sz="1000" dirty="0" err="1">
                <a:solidFill>
                  <a:srgbClr val="000000"/>
                </a:solidFill>
                <a:latin typeface="Courier New" panose="02070309020205020404" pitchFamily="49" charset="0"/>
                <a:ea typeface="黑体" pitchFamily="2" charset="-122"/>
                <a:cs typeface="Courier New" panose="02070309020205020404" pitchFamily="49" charset="0"/>
              </a:rPr>
              <a:t>eq</a:t>
            </a:r>
            <a:r>
              <a:rPr lang="en-US" altLang="zh-CN" sz="1000" dirty="0">
                <a:solidFill>
                  <a:srgbClr val="000000"/>
                </a:solidFill>
                <a:latin typeface="Courier New" panose="02070309020205020404" pitchFamily="49" charset="0"/>
                <a:ea typeface="黑体" pitchFamily="2" charset="-122"/>
                <a:cs typeface="Courier New" panose="02070309020205020404" pitchFamily="49" charset="0"/>
              </a:rPr>
              <a:t> ftp sequence 30</a:t>
            </a:r>
          </a:p>
          <a:p>
            <a:r>
              <a:rPr lang="zh-CN" altLang="en-US" sz="1000" dirty="0">
                <a:solidFill>
                  <a:srgbClr val="000000"/>
                </a:solidFill>
                <a:latin typeface="Courier New" panose="02070309020205020404" pitchFamily="49" charset="0"/>
                <a:ea typeface="黑体" pitchFamily="2" charset="-122"/>
                <a:cs typeface="Courier New" panose="02070309020205020404" pitchFamily="49" charset="0"/>
              </a:rPr>
              <a:t>    </a:t>
            </a:r>
            <a:r>
              <a:rPr lang="en-US" altLang="zh-CN" sz="1000" dirty="0">
                <a:solidFill>
                  <a:srgbClr val="000000"/>
                </a:solidFill>
                <a:latin typeface="Courier New" panose="02070309020205020404" pitchFamily="49" charset="0"/>
                <a:ea typeface="黑体" pitchFamily="2" charset="-122"/>
                <a:cs typeface="Courier New" panose="02070309020205020404" pitchFamily="49" charset="0"/>
              </a:rPr>
              <a:t>deny </a:t>
            </a:r>
            <a:r>
              <a:rPr lang="en-US" altLang="zh-CN" sz="1000" dirty="0" err="1">
                <a:solidFill>
                  <a:srgbClr val="000000"/>
                </a:solidFill>
                <a:latin typeface="Courier New" panose="02070309020205020404" pitchFamily="49" charset="0"/>
                <a:ea typeface="黑体" pitchFamily="2" charset="-122"/>
                <a:cs typeface="Courier New" panose="02070309020205020404" pitchFamily="49" charset="0"/>
              </a:rPr>
              <a:t>tcp</a:t>
            </a:r>
            <a:r>
              <a:rPr lang="en-US" altLang="zh-CN" sz="1000" dirty="0">
                <a:solidFill>
                  <a:srgbClr val="000000"/>
                </a:solidFill>
                <a:latin typeface="Courier New" panose="02070309020205020404" pitchFamily="49" charset="0"/>
                <a:ea typeface="黑体" pitchFamily="2" charset="-122"/>
                <a:cs typeface="Courier New" panose="02070309020205020404" pitchFamily="49" charset="0"/>
              </a:rPr>
              <a:t> 2001:DB8:CC1E:2::/64 2001:DB8:CC1E:A::/64 </a:t>
            </a:r>
            <a:r>
              <a:rPr lang="en-US" altLang="zh-CN" sz="1000" dirty="0" err="1">
                <a:solidFill>
                  <a:srgbClr val="000000"/>
                </a:solidFill>
                <a:latin typeface="Courier New" panose="02070309020205020404" pitchFamily="49" charset="0"/>
                <a:ea typeface="黑体" pitchFamily="2" charset="-122"/>
                <a:cs typeface="Courier New" panose="02070309020205020404" pitchFamily="49" charset="0"/>
              </a:rPr>
              <a:t>eq</a:t>
            </a:r>
            <a:r>
              <a:rPr lang="en-US" altLang="zh-CN" sz="1000" dirty="0">
                <a:solidFill>
                  <a:srgbClr val="000000"/>
                </a:solidFill>
                <a:latin typeface="Courier New" panose="02070309020205020404" pitchFamily="49" charset="0"/>
                <a:ea typeface="黑体" pitchFamily="2" charset="-122"/>
                <a:cs typeface="Courier New" panose="02070309020205020404" pitchFamily="49" charset="0"/>
              </a:rPr>
              <a:t> www sequence 40</a:t>
            </a:r>
          </a:p>
          <a:p>
            <a:r>
              <a:rPr lang="zh-CN" altLang="en-US" sz="1000" dirty="0">
                <a:solidFill>
                  <a:srgbClr val="000000"/>
                </a:solidFill>
                <a:latin typeface="Courier New" panose="02070309020205020404" pitchFamily="49" charset="0"/>
                <a:ea typeface="黑体" pitchFamily="2" charset="-122"/>
                <a:cs typeface="Courier New" panose="02070309020205020404" pitchFamily="49" charset="0"/>
              </a:rPr>
              <a:t>    </a:t>
            </a:r>
            <a:r>
              <a:rPr lang="en-US" altLang="zh-CN" sz="1000" dirty="0">
                <a:solidFill>
                  <a:srgbClr val="000000"/>
                </a:solidFill>
                <a:latin typeface="Courier New" panose="02070309020205020404" pitchFamily="49" charset="0"/>
                <a:ea typeface="黑体" pitchFamily="2" charset="-122"/>
                <a:cs typeface="Courier New" panose="02070309020205020404" pitchFamily="49" charset="0"/>
              </a:rPr>
              <a:t>deny </a:t>
            </a:r>
            <a:r>
              <a:rPr lang="en-US" altLang="zh-CN" sz="1000" dirty="0" err="1">
                <a:solidFill>
                  <a:srgbClr val="000000"/>
                </a:solidFill>
                <a:latin typeface="Courier New" panose="02070309020205020404" pitchFamily="49" charset="0"/>
                <a:ea typeface="黑体" pitchFamily="2" charset="-122"/>
                <a:cs typeface="Courier New" panose="02070309020205020404" pitchFamily="49" charset="0"/>
              </a:rPr>
              <a:t>tcp</a:t>
            </a:r>
            <a:r>
              <a:rPr lang="en-US" altLang="zh-CN" sz="1000" dirty="0">
                <a:solidFill>
                  <a:srgbClr val="000000"/>
                </a:solidFill>
                <a:latin typeface="Courier New" panose="02070309020205020404" pitchFamily="49" charset="0"/>
                <a:ea typeface="黑体" pitchFamily="2" charset="-122"/>
                <a:cs typeface="Courier New" panose="02070309020205020404" pitchFamily="49" charset="0"/>
              </a:rPr>
              <a:t> 2001:DB8:CC1E:2::/64 2001:DB8:CC1E:A::/64 </a:t>
            </a:r>
            <a:r>
              <a:rPr lang="en-US" altLang="zh-CN" sz="1000" dirty="0" err="1">
                <a:solidFill>
                  <a:srgbClr val="000000"/>
                </a:solidFill>
                <a:latin typeface="Courier New" panose="02070309020205020404" pitchFamily="49" charset="0"/>
                <a:ea typeface="黑体" pitchFamily="2" charset="-122"/>
                <a:cs typeface="Courier New" panose="02070309020205020404" pitchFamily="49" charset="0"/>
              </a:rPr>
              <a:t>eq</a:t>
            </a:r>
            <a:r>
              <a:rPr lang="en-US" altLang="zh-CN" sz="1000" dirty="0">
                <a:solidFill>
                  <a:srgbClr val="000000"/>
                </a:solidFill>
                <a:latin typeface="Courier New" panose="02070309020205020404" pitchFamily="49" charset="0"/>
                <a:ea typeface="黑体" pitchFamily="2" charset="-122"/>
                <a:cs typeface="Courier New" panose="02070309020205020404" pitchFamily="49" charset="0"/>
              </a:rPr>
              <a:t> ftp sequence 50</a:t>
            </a:r>
          </a:p>
          <a:p>
            <a:r>
              <a:rPr lang="zh-CN" altLang="en-US" sz="1000" dirty="0">
                <a:solidFill>
                  <a:srgbClr val="000000"/>
                </a:solidFill>
                <a:latin typeface="Courier New" panose="02070309020205020404" pitchFamily="49" charset="0"/>
                <a:ea typeface="黑体" pitchFamily="2" charset="-122"/>
                <a:cs typeface="Courier New" panose="02070309020205020404" pitchFamily="49" charset="0"/>
              </a:rPr>
              <a:t>    </a:t>
            </a:r>
            <a:r>
              <a:rPr lang="en-US" altLang="zh-CN" sz="1000" dirty="0">
                <a:solidFill>
                  <a:srgbClr val="000000"/>
                </a:solidFill>
                <a:latin typeface="Courier New" panose="02070309020205020404" pitchFamily="49" charset="0"/>
                <a:ea typeface="黑体" pitchFamily="2" charset="-122"/>
                <a:cs typeface="Courier New" panose="02070309020205020404" pitchFamily="49" charset="0"/>
              </a:rPr>
              <a:t>permit ipv6 any </a:t>
            </a:r>
            <a:r>
              <a:rPr lang="en-US" altLang="zh-CN" sz="1000" dirty="0" err="1">
                <a:solidFill>
                  <a:srgbClr val="000000"/>
                </a:solidFill>
                <a:latin typeface="Courier New" panose="02070309020205020404" pitchFamily="49" charset="0"/>
                <a:ea typeface="黑体" pitchFamily="2" charset="-122"/>
                <a:cs typeface="Courier New" panose="02070309020205020404" pitchFamily="49" charset="0"/>
              </a:rPr>
              <a:t>any</a:t>
            </a:r>
            <a:r>
              <a:rPr lang="en-US" altLang="zh-CN" sz="1000" dirty="0">
                <a:solidFill>
                  <a:srgbClr val="000000"/>
                </a:solidFill>
                <a:latin typeface="Courier New" panose="02070309020205020404" pitchFamily="49" charset="0"/>
                <a:ea typeface="黑体" pitchFamily="2" charset="-122"/>
                <a:cs typeface="Courier New" panose="02070309020205020404" pitchFamily="49" charset="0"/>
              </a:rPr>
              <a:t> sequence 60</a:t>
            </a:r>
          </a:p>
        </p:txBody>
      </p:sp>
      <p:sp>
        <p:nvSpPr>
          <p:cNvPr id="55300" name="Rectangle 4"/>
          <p:cNvSpPr>
            <a:spLocks noChangeArrowheads="1"/>
          </p:cNvSpPr>
          <p:nvPr/>
        </p:nvSpPr>
        <p:spPr bwMode="auto">
          <a:xfrm>
            <a:off x="568325" y="3604984"/>
            <a:ext cx="8212818" cy="55399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CN" sz="1000" dirty="0" smtClean="0">
                <a:solidFill>
                  <a:srgbClr val="000000"/>
                </a:solidFill>
                <a:latin typeface="Courier New" panose="02070309020205020404" pitchFamily="49" charset="0"/>
                <a:ea typeface="黑体" pitchFamily="2" charset="-122"/>
                <a:cs typeface="Courier New" panose="02070309020205020404" pitchFamily="49" charset="0"/>
              </a:rPr>
              <a:t>R1(</a:t>
            </a:r>
            <a:r>
              <a:rPr lang="en-US" altLang="zh-CN" sz="1000" dirty="0" err="1" smtClean="0">
                <a:solidFill>
                  <a:srgbClr val="000000"/>
                </a:solidFill>
                <a:latin typeface="Courier New" panose="02070309020205020404" pitchFamily="49" charset="0"/>
                <a:ea typeface="黑体" pitchFamily="2" charset="-122"/>
                <a:cs typeface="Courier New" panose="02070309020205020404" pitchFamily="49" charset="0"/>
              </a:rPr>
              <a:t>config</a:t>
            </a:r>
            <a:r>
              <a:rPr lang="en-US" altLang="zh-CN" sz="1000" dirty="0" smtClean="0">
                <a:solidFill>
                  <a:srgbClr val="000000"/>
                </a:solidFill>
                <a:latin typeface="Courier New" panose="02070309020205020404" pitchFamily="49" charset="0"/>
                <a:ea typeface="黑体" pitchFamily="2" charset="-122"/>
                <a:cs typeface="Courier New" panose="02070309020205020404" pitchFamily="49" charset="0"/>
              </a:rPr>
              <a:t>)#ipv6 access-list DENY_WWW_FTP</a:t>
            </a:r>
            <a:endParaRPr lang="en-US" altLang="zh-CN" sz="1000" dirty="0">
              <a:solidFill>
                <a:srgbClr val="000000"/>
              </a:solidFill>
              <a:latin typeface="Courier New" panose="02070309020205020404" pitchFamily="49" charset="0"/>
              <a:ea typeface="黑体" pitchFamily="2" charset="-122"/>
              <a:cs typeface="Courier New" panose="02070309020205020404" pitchFamily="49" charset="0"/>
            </a:endParaRPr>
          </a:p>
          <a:p>
            <a:r>
              <a:rPr lang="en-US" altLang="zh-CN" sz="1000" dirty="0">
                <a:solidFill>
                  <a:srgbClr val="000000"/>
                </a:solidFill>
                <a:latin typeface="Courier New" panose="02070309020205020404" pitchFamily="49" charset="0"/>
                <a:ea typeface="黑体" pitchFamily="2" charset="-122"/>
                <a:cs typeface="Courier New" panose="02070309020205020404" pitchFamily="49" charset="0"/>
              </a:rPr>
              <a:t>R1(config-ipv6-acl)#permit </a:t>
            </a:r>
            <a:r>
              <a:rPr lang="en-US" altLang="zh-CN" sz="1000" dirty="0" err="1">
                <a:solidFill>
                  <a:srgbClr val="000000"/>
                </a:solidFill>
                <a:latin typeface="Courier New" panose="02070309020205020404" pitchFamily="49" charset="0"/>
                <a:ea typeface="黑体" pitchFamily="2" charset="-122"/>
                <a:cs typeface="Courier New" panose="02070309020205020404" pitchFamily="49" charset="0"/>
              </a:rPr>
              <a:t>tcp</a:t>
            </a:r>
            <a:r>
              <a:rPr lang="en-US" altLang="zh-CN" sz="1000" dirty="0">
                <a:solidFill>
                  <a:srgbClr val="000000"/>
                </a:solidFill>
                <a:latin typeface="Courier New" panose="02070309020205020404" pitchFamily="49" charset="0"/>
                <a:ea typeface="黑体" pitchFamily="2" charset="-122"/>
                <a:cs typeface="Courier New" panose="02070309020205020404" pitchFamily="49" charset="0"/>
              </a:rPr>
              <a:t> host 2001:db8:cc1e:1::12 host 2001:db8:cc1e:a:: </a:t>
            </a:r>
            <a:r>
              <a:rPr lang="en-US" altLang="zh-CN" sz="1000" dirty="0" err="1">
                <a:solidFill>
                  <a:srgbClr val="000000"/>
                </a:solidFill>
                <a:latin typeface="Courier New" panose="02070309020205020404" pitchFamily="49" charset="0"/>
                <a:ea typeface="黑体" pitchFamily="2" charset="-122"/>
                <a:cs typeface="Courier New" panose="02070309020205020404" pitchFamily="49" charset="0"/>
              </a:rPr>
              <a:t>eq</a:t>
            </a:r>
            <a:r>
              <a:rPr lang="en-US" altLang="zh-CN" sz="1000" dirty="0">
                <a:solidFill>
                  <a:srgbClr val="000000"/>
                </a:solidFill>
                <a:latin typeface="Courier New" panose="02070309020205020404" pitchFamily="49" charset="0"/>
                <a:ea typeface="黑体" pitchFamily="2" charset="-122"/>
                <a:cs typeface="Courier New" panose="02070309020205020404" pitchFamily="49" charset="0"/>
              </a:rPr>
              <a:t> www sequence 25</a:t>
            </a:r>
          </a:p>
          <a:p>
            <a:r>
              <a:rPr lang="en-US" altLang="zh-CN" sz="1000" dirty="0">
                <a:solidFill>
                  <a:srgbClr val="000000"/>
                </a:solidFill>
                <a:latin typeface="Courier New" panose="02070309020205020404" pitchFamily="49" charset="0"/>
                <a:ea typeface="黑体" pitchFamily="2" charset="-122"/>
                <a:cs typeface="Courier New" panose="02070309020205020404" pitchFamily="49" charset="0"/>
              </a:rPr>
              <a:t>R1(config-ipv6-acl)#permit </a:t>
            </a:r>
            <a:r>
              <a:rPr lang="en-US" altLang="zh-CN" sz="1000" dirty="0" err="1">
                <a:solidFill>
                  <a:srgbClr val="000000"/>
                </a:solidFill>
                <a:latin typeface="Courier New" panose="02070309020205020404" pitchFamily="49" charset="0"/>
                <a:ea typeface="黑体" pitchFamily="2" charset="-122"/>
                <a:cs typeface="Courier New" panose="02070309020205020404" pitchFamily="49" charset="0"/>
              </a:rPr>
              <a:t>tcp</a:t>
            </a:r>
            <a:r>
              <a:rPr lang="en-US" altLang="zh-CN" sz="1000" dirty="0">
                <a:solidFill>
                  <a:srgbClr val="000000"/>
                </a:solidFill>
                <a:latin typeface="Courier New" panose="02070309020205020404" pitchFamily="49" charset="0"/>
                <a:ea typeface="黑体" pitchFamily="2" charset="-122"/>
                <a:cs typeface="Courier New" panose="02070309020205020404" pitchFamily="49" charset="0"/>
              </a:rPr>
              <a:t> host 2001:db8:cc1e:1::12 host 2001:db8:cc1e:a:: </a:t>
            </a:r>
            <a:r>
              <a:rPr lang="en-US" altLang="zh-CN" sz="1000" dirty="0" err="1">
                <a:solidFill>
                  <a:srgbClr val="000000"/>
                </a:solidFill>
                <a:latin typeface="Courier New" panose="02070309020205020404" pitchFamily="49" charset="0"/>
                <a:ea typeface="黑体" pitchFamily="2" charset="-122"/>
                <a:cs typeface="Courier New" panose="02070309020205020404" pitchFamily="49" charset="0"/>
              </a:rPr>
              <a:t>eq</a:t>
            </a:r>
            <a:r>
              <a:rPr lang="en-US" altLang="zh-CN" sz="1000" dirty="0">
                <a:solidFill>
                  <a:srgbClr val="000000"/>
                </a:solidFill>
                <a:latin typeface="Courier New" panose="02070309020205020404" pitchFamily="49" charset="0"/>
                <a:ea typeface="黑体" pitchFamily="2" charset="-122"/>
                <a:cs typeface="Courier New" panose="02070309020205020404" pitchFamily="49" charset="0"/>
              </a:rPr>
              <a:t> ftp sequence 25</a:t>
            </a:r>
            <a:endParaRPr lang="zh-CN" altLang="en-US" sz="1000" dirty="0">
              <a:solidFill>
                <a:schemeClr val="bg2"/>
              </a:solidFill>
              <a:latin typeface="Courier New" panose="02070309020205020404" pitchFamily="49" charset="0"/>
              <a:ea typeface="黑体" pitchFamily="2" charset="-122"/>
              <a:cs typeface="Courier New" panose="02070309020205020404" pitchFamily="49" charset="0"/>
            </a:endParaRPr>
          </a:p>
        </p:txBody>
      </p:sp>
      <p:sp>
        <p:nvSpPr>
          <p:cNvPr id="55301" name="Rectangle 5"/>
          <p:cNvSpPr>
            <a:spLocks noChangeArrowheads="1"/>
          </p:cNvSpPr>
          <p:nvPr/>
        </p:nvSpPr>
        <p:spPr bwMode="auto">
          <a:xfrm>
            <a:off x="568325" y="4269694"/>
            <a:ext cx="8212818" cy="1785104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CN" sz="1000" dirty="0">
                <a:solidFill>
                  <a:srgbClr val="000000"/>
                </a:solidFill>
                <a:latin typeface="Courier New" panose="02070309020205020404" pitchFamily="49" charset="0"/>
                <a:ea typeface="黑体" pitchFamily="2" charset="-122"/>
                <a:cs typeface="Courier New" panose="02070309020205020404" pitchFamily="49" charset="0"/>
              </a:rPr>
              <a:t>R1#show ipv6 access-list</a:t>
            </a:r>
          </a:p>
          <a:p>
            <a:r>
              <a:rPr lang="en-US" altLang="zh-CN" sz="1000" dirty="0">
                <a:solidFill>
                  <a:srgbClr val="000000"/>
                </a:solidFill>
                <a:latin typeface="Courier New" panose="02070309020205020404" pitchFamily="49" charset="0"/>
                <a:ea typeface="黑体" pitchFamily="2" charset="-122"/>
                <a:cs typeface="Courier New" panose="02070309020205020404" pitchFamily="49" charset="0"/>
              </a:rPr>
              <a:t>IPv6 access list NO_TELNET</a:t>
            </a:r>
          </a:p>
          <a:p>
            <a:r>
              <a:rPr lang="zh-CN" altLang="en-US" sz="1000" dirty="0" smtClean="0">
                <a:solidFill>
                  <a:srgbClr val="000000"/>
                </a:solidFill>
                <a:latin typeface="Courier New" panose="02070309020205020404" pitchFamily="49" charset="0"/>
                <a:ea typeface="黑体" pitchFamily="2" charset="-122"/>
                <a:cs typeface="Courier New" panose="02070309020205020404" pitchFamily="49" charset="0"/>
              </a:rPr>
              <a:t>   </a:t>
            </a:r>
            <a:r>
              <a:rPr lang="en-US" altLang="zh-CN" sz="1000" dirty="0" smtClean="0">
                <a:solidFill>
                  <a:srgbClr val="000000"/>
                </a:solidFill>
                <a:latin typeface="Courier New" panose="02070309020205020404" pitchFamily="49" charset="0"/>
                <a:ea typeface="黑体" pitchFamily="2" charset="-122"/>
                <a:cs typeface="Courier New" panose="02070309020205020404" pitchFamily="49" charset="0"/>
              </a:rPr>
              <a:t>permit </a:t>
            </a:r>
            <a:r>
              <a:rPr lang="en-US" altLang="zh-CN" sz="1000" dirty="0" err="1">
                <a:solidFill>
                  <a:srgbClr val="000000"/>
                </a:solidFill>
                <a:latin typeface="Courier New" panose="02070309020205020404" pitchFamily="49" charset="0"/>
                <a:ea typeface="黑体" pitchFamily="2" charset="-122"/>
                <a:cs typeface="Courier New" panose="02070309020205020404" pitchFamily="49" charset="0"/>
              </a:rPr>
              <a:t>tcp</a:t>
            </a:r>
            <a:r>
              <a:rPr lang="en-US" altLang="zh-CN" sz="1000" dirty="0">
                <a:solidFill>
                  <a:srgbClr val="000000"/>
                </a:solidFill>
                <a:latin typeface="Courier New" panose="02070309020205020404" pitchFamily="49" charset="0"/>
                <a:ea typeface="黑体" pitchFamily="2" charset="-122"/>
                <a:cs typeface="Courier New" panose="02070309020205020404" pitchFamily="49" charset="0"/>
              </a:rPr>
              <a:t> host 2001:DB8:CC1E:1::1 any </a:t>
            </a:r>
            <a:r>
              <a:rPr lang="en-US" altLang="zh-CN" sz="1000" dirty="0" err="1">
                <a:solidFill>
                  <a:srgbClr val="000000"/>
                </a:solidFill>
                <a:latin typeface="Courier New" panose="02070309020205020404" pitchFamily="49" charset="0"/>
                <a:ea typeface="黑体" pitchFamily="2" charset="-122"/>
                <a:cs typeface="Courier New" panose="02070309020205020404" pitchFamily="49" charset="0"/>
              </a:rPr>
              <a:t>eq</a:t>
            </a:r>
            <a:r>
              <a:rPr lang="en-US" altLang="zh-CN" sz="1000" dirty="0">
                <a:solidFill>
                  <a:srgbClr val="000000"/>
                </a:solidFill>
                <a:latin typeface="Courier New" panose="02070309020205020404" pitchFamily="49" charset="0"/>
                <a:ea typeface="黑体" pitchFamily="2" charset="-122"/>
                <a:cs typeface="Courier New" panose="02070309020205020404" pitchFamily="49" charset="0"/>
              </a:rPr>
              <a:t> telnet (2 matches) sequence 10</a:t>
            </a:r>
          </a:p>
          <a:p>
            <a:r>
              <a:rPr lang="en-US" altLang="zh-CN" sz="1000" dirty="0">
                <a:solidFill>
                  <a:srgbClr val="000000"/>
                </a:solidFill>
                <a:latin typeface="Courier New" panose="02070309020205020404" pitchFamily="49" charset="0"/>
                <a:ea typeface="黑体" pitchFamily="2" charset="-122"/>
                <a:cs typeface="Courier New" panose="02070309020205020404" pitchFamily="49" charset="0"/>
              </a:rPr>
              <a:t>IPv6 access list DENY_WWW_FTP</a:t>
            </a:r>
          </a:p>
          <a:p>
            <a:r>
              <a:rPr lang="zh-CN" altLang="en-US" sz="1000" dirty="0" smtClean="0">
                <a:solidFill>
                  <a:srgbClr val="000000"/>
                </a:solidFill>
                <a:latin typeface="Courier New" panose="02070309020205020404" pitchFamily="49" charset="0"/>
                <a:ea typeface="黑体" pitchFamily="2" charset="-122"/>
                <a:cs typeface="Courier New" panose="02070309020205020404" pitchFamily="49" charset="0"/>
              </a:rPr>
              <a:t>   </a:t>
            </a:r>
            <a:r>
              <a:rPr lang="en-US" altLang="zh-CN" sz="1000" dirty="0" smtClean="0">
                <a:solidFill>
                  <a:srgbClr val="000000"/>
                </a:solidFill>
                <a:latin typeface="Courier New" panose="02070309020205020404" pitchFamily="49" charset="0"/>
                <a:ea typeface="黑体" pitchFamily="2" charset="-122"/>
                <a:cs typeface="Courier New" panose="02070309020205020404" pitchFamily="49" charset="0"/>
              </a:rPr>
              <a:t>deny </a:t>
            </a:r>
            <a:r>
              <a:rPr lang="en-US" altLang="zh-CN" sz="1000" dirty="0" err="1">
                <a:solidFill>
                  <a:srgbClr val="000000"/>
                </a:solidFill>
                <a:latin typeface="Courier New" panose="02070309020205020404" pitchFamily="49" charset="0"/>
                <a:ea typeface="黑体" pitchFamily="2" charset="-122"/>
                <a:cs typeface="Courier New" panose="02070309020205020404" pitchFamily="49" charset="0"/>
              </a:rPr>
              <a:t>tcp</a:t>
            </a:r>
            <a:r>
              <a:rPr lang="en-US" altLang="zh-CN" sz="1000" dirty="0">
                <a:solidFill>
                  <a:srgbClr val="000000"/>
                </a:solidFill>
                <a:latin typeface="Courier New" panose="02070309020205020404" pitchFamily="49" charset="0"/>
                <a:ea typeface="黑体" pitchFamily="2" charset="-122"/>
                <a:cs typeface="Courier New" panose="02070309020205020404" pitchFamily="49" charset="0"/>
              </a:rPr>
              <a:t> 2001:DB8:CC1E:1::/64 2001:DB8:CC1E:A::/64 </a:t>
            </a:r>
            <a:r>
              <a:rPr lang="en-US" altLang="zh-CN" sz="1000" dirty="0" err="1">
                <a:solidFill>
                  <a:srgbClr val="000000"/>
                </a:solidFill>
                <a:latin typeface="Courier New" panose="02070309020205020404" pitchFamily="49" charset="0"/>
                <a:ea typeface="黑体" pitchFamily="2" charset="-122"/>
                <a:cs typeface="Courier New" panose="02070309020205020404" pitchFamily="49" charset="0"/>
              </a:rPr>
              <a:t>eq</a:t>
            </a:r>
            <a:r>
              <a:rPr lang="en-US" altLang="zh-CN" sz="1000" dirty="0">
                <a:solidFill>
                  <a:srgbClr val="000000"/>
                </a:solidFill>
                <a:latin typeface="Courier New" panose="02070309020205020404" pitchFamily="49" charset="0"/>
                <a:ea typeface="黑体" pitchFamily="2" charset="-122"/>
                <a:cs typeface="Courier New" panose="02070309020205020404" pitchFamily="49" charset="0"/>
              </a:rPr>
              <a:t> www sequence 20</a:t>
            </a:r>
          </a:p>
          <a:p>
            <a:r>
              <a:rPr lang="zh-CN" altLang="en-US" sz="1000" dirty="0">
                <a:solidFill>
                  <a:srgbClr val="000000"/>
                </a:solidFill>
                <a:latin typeface="Courier New" panose="02070309020205020404" pitchFamily="49" charset="0"/>
                <a:ea typeface="黑体" pitchFamily="2" charset="-122"/>
                <a:cs typeface="Courier New" panose="02070309020205020404" pitchFamily="49" charset="0"/>
              </a:rPr>
              <a:t>    </a:t>
            </a:r>
            <a:r>
              <a:rPr lang="en-US" altLang="zh-CN" sz="1000" dirty="0">
                <a:solidFill>
                  <a:srgbClr val="000000"/>
                </a:solidFill>
                <a:latin typeface="Courier New" panose="02070309020205020404" pitchFamily="49" charset="0"/>
                <a:ea typeface="黑体" pitchFamily="2" charset="-122"/>
                <a:cs typeface="Courier New" panose="02070309020205020404" pitchFamily="49" charset="0"/>
              </a:rPr>
              <a:t>permit </a:t>
            </a:r>
            <a:r>
              <a:rPr lang="en-US" altLang="zh-CN" sz="1000" dirty="0" err="1">
                <a:solidFill>
                  <a:srgbClr val="000000"/>
                </a:solidFill>
                <a:latin typeface="Courier New" panose="02070309020205020404" pitchFamily="49" charset="0"/>
                <a:ea typeface="黑体" pitchFamily="2" charset="-122"/>
                <a:cs typeface="Courier New" panose="02070309020205020404" pitchFamily="49" charset="0"/>
              </a:rPr>
              <a:t>tcp</a:t>
            </a:r>
            <a:r>
              <a:rPr lang="en-US" altLang="zh-CN" sz="1000" dirty="0">
                <a:solidFill>
                  <a:srgbClr val="000000"/>
                </a:solidFill>
                <a:latin typeface="Courier New" panose="02070309020205020404" pitchFamily="49" charset="0"/>
                <a:ea typeface="黑体" pitchFamily="2" charset="-122"/>
                <a:cs typeface="Courier New" panose="02070309020205020404" pitchFamily="49" charset="0"/>
              </a:rPr>
              <a:t> host 2001:DB8:CC1E:1::12 host 2001:DB8:CC1E:A:: </a:t>
            </a:r>
            <a:r>
              <a:rPr lang="en-US" altLang="zh-CN" sz="1000" dirty="0" err="1">
                <a:solidFill>
                  <a:srgbClr val="000000"/>
                </a:solidFill>
                <a:latin typeface="Courier New" panose="02070309020205020404" pitchFamily="49" charset="0"/>
                <a:ea typeface="黑体" pitchFamily="2" charset="-122"/>
                <a:cs typeface="Courier New" panose="02070309020205020404" pitchFamily="49" charset="0"/>
              </a:rPr>
              <a:t>eq</a:t>
            </a:r>
            <a:r>
              <a:rPr lang="en-US" altLang="zh-CN" sz="1000" dirty="0">
                <a:solidFill>
                  <a:srgbClr val="000000"/>
                </a:solidFill>
                <a:latin typeface="Courier New" panose="02070309020205020404" pitchFamily="49" charset="0"/>
                <a:ea typeface="黑体" pitchFamily="2" charset="-122"/>
                <a:cs typeface="Courier New" panose="02070309020205020404" pitchFamily="49" charset="0"/>
              </a:rPr>
              <a:t> www sequence 25</a:t>
            </a:r>
          </a:p>
          <a:p>
            <a:r>
              <a:rPr lang="zh-CN" altLang="en-US" sz="1000" dirty="0">
                <a:solidFill>
                  <a:srgbClr val="000000"/>
                </a:solidFill>
                <a:latin typeface="Courier New" panose="02070309020205020404" pitchFamily="49" charset="0"/>
                <a:ea typeface="黑体" pitchFamily="2" charset="-122"/>
                <a:cs typeface="Courier New" panose="02070309020205020404" pitchFamily="49" charset="0"/>
              </a:rPr>
              <a:t>    </a:t>
            </a:r>
            <a:r>
              <a:rPr lang="en-US" altLang="zh-CN" sz="1000" dirty="0">
                <a:solidFill>
                  <a:srgbClr val="000000"/>
                </a:solidFill>
                <a:latin typeface="Courier New" panose="02070309020205020404" pitchFamily="49" charset="0"/>
                <a:ea typeface="黑体" pitchFamily="2" charset="-122"/>
                <a:cs typeface="Courier New" panose="02070309020205020404" pitchFamily="49" charset="0"/>
              </a:rPr>
              <a:t>permit </a:t>
            </a:r>
            <a:r>
              <a:rPr lang="en-US" altLang="zh-CN" sz="1000" dirty="0" err="1">
                <a:solidFill>
                  <a:srgbClr val="000000"/>
                </a:solidFill>
                <a:latin typeface="Courier New" panose="02070309020205020404" pitchFamily="49" charset="0"/>
                <a:ea typeface="黑体" pitchFamily="2" charset="-122"/>
                <a:cs typeface="Courier New" panose="02070309020205020404" pitchFamily="49" charset="0"/>
              </a:rPr>
              <a:t>tcp</a:t>
            </a:r>
            <a:r>
              <a:rPr lang="en-US" altLang="zh-CN" sz="1000" dirty="0">
                <a:solidFill>
                  <a:srgbClr val="000000"/>
                </a:solidFill>
                <a:latin typeface="Courier New" panose="02070309020205020404" pitchFamily="49" charset="0"/>
                <a:ea typeface="黑体" pitchFamily="2" charset="-122"/>
                <a:cs typeface="Courier New" panose="02070309020205020404" pitchFamily="49" charset="0"/>
              </a:rPr>
              <a:t> host 2001:DB8:CC1E:1::12 host 2001:DB8:CC1E:A:: </a:t>
            </a:r>
            <a:r>
              <a:rPr lang="en-US" altLang="zh-CN" sz="1000" dirty="0" err="1">
                <a:solidFill>
                  <a:srgbClr val="000000"/>
                </a:solidFill>
                <a:latin typeface="Courier New" panose="02070309020205020404" pitchFamily="49" charset="0"/>
                <a:ea typeface="黑体" pitchFamily="2" charset="-122"/>
                <a:cs typeface="Courier New" panose="02070309020205020404" pitchFamily="49" charset="0"/>
              </a:rPr>
              <a:t>eq</a:t>
            </a:r>
            <a:r>
              <a:rPr lang="en-US" altLang="zh-CN" sz="1000" dirty="0">
                <a:solidFill>
                  <a:srgbClr val="000000"/>
                </a:solidFill>
                <a:latin typeface="Courier New" panose="02070309020205020404" pitchFamily="49" charset="0"/>
                <a:ea typeface="黑体" pitchFamily="2" charset="-122"/>
                <a:cs typeface="Courier New" panose="02070309020205020404" pitchFamily="49" charset="0"/>
              </a:rPr>
              <a:t> ftp sequence 25</a:t>
            </a:r>
          </a:p>
          <a:p>
            <a:r>
              <a:rPr lang="zh-CN" altLang="en-US" sz="1000" dirty="0" smtClean="0">
                <a:solidFill>
                  <a:srgbClr val="000000"/>
                </a:solidFill>
                <a:latin typeface="Courier New" panose="02070309020205020404" pitchFamily="49" charset="0"/>
                <a:ea typeface="黑体" pitchFamily="2" charset="-122"/>
                <a:cs typeface="Courier New" panose="02070309020205020404" pitchFamily="49" charset="0"/>
              </a:rPr>
              <a:t>   </a:t>
            </a:r>
            <a:r>
              <a:rPr lang="en-US" altLang="zh-CN" sz="1000" dirty="0" smtClean="0">
                <a:solidFill>
                  <a:srgbClr val="000000"/>
                </a:solidFill>
                <a:latin typeface="Courier New" panose="02070309020205020404" pitchFamily="49" charset="0"/>
                <a:ea typeface="黑体" pitchFamily="2" charset="-122"/>
                <a:cs typeface="Courier New" panose="02070309020205020404" pitchFamily="49" charset="0"/>
              </a:rPr>
              <a:t>deny </a:t>
            </a:r>
            <a:r>
              <a:rPr lang="en-US" altLang="zh-CN" sz="1000" dirty="0" err="1">
                <a:solidFill>
                  <a:srgbClr val="000000"/>
                </a:solidFill>
                <a:latin typeface="Courier New" panose="02070309020205020404" pitchFamily="49" charset="0"/>
                <a:ea typeface="黑体" pitchFamily="2" charset="-122"/>
                <a:cs typeface="Courier New" panose="02070309020205020404" pitchFamily="49" charset="0"/>
              </a:rPr>
              <a:t>tcp</a:t>
            </a:r>
            <a:r>
              <a:rPr lang="en-US" altLang="zh-CN" sz="1000" dirty="0">
                <a:solidFill>
                  <a:srgbClr val="000000"/>
                </a:solidFill>
                <a:latin typeface="Courier New" panose="02070309020205020404" pitchFamily="49" charset="0"/>
                <a:ea typeface="黑体" pitchFamily="2" charset="-122"/>
                <a:cs typeface="Courier New" panose="02070309020205020404" pitchFamily="49" charset="0"/>
              </a:rPr>
              <a:t> 2001:DB8:CC1E:1::/64 2001:DB8:CC1E:A::/64 </a:t>
            </a:r>
            <a:r>
              <a:rPr lang="en-US" altLang="zh-CN" sz="1000" dirty="0" err="1">
                <a:solidFill>
                  <a:srgbClr val="000000"/>
                </a:solidFill>
                <a:latin typeface="Courier New" panose="02070309020205020404" pitchFamily="49" charset="0"/>
                <a:ea typeface="黑体" pitchFamily="2" charset="-122"/>
                <a:cs typeface="Courier New" panose="02070309020205020404" pitchFamily="49" charset="0"/>
              </a:rPr>
              <a:t>eq</a:t>
            </a:r>
            <a:r>
              <a:rPr lang="en-US" altLang="zh-CN" sz="1000" dirty="0">
                <a:solidFill>
                  <a:srgbClr val="000000"/>
                </a:solidFill>
                <a:latin typeface="Courier New" panose="02070309020205020404" pitchFamily="49" charset="0"/>
                <a:ea typeface="黑体" pitchFamily="2" charset="-122"/>
                <a:cs typeface="Courier New" panose="02070309020205020404" pitchFamily="49" charset="0"/>
              </a:rPr>
              <a:t> ftp sequence 30</a:t>
            </a:r>
          </a:p>
          <a:p>
            <a:r>
              <a:rPr lang="zh-CN" altLang="en-US" sz="1000" dirty="0" smtClean="0">
                <a:solidFill>
                  <a:srgbClr val="000000"/>
                </a:solidFill>
                <a:latin typeface="Courier New" panose="02070309020205020404" pitchFamily="49" charset="0"/>
                <a:ea typeface="黑体" pitchFamily="2" charset="-122"/>
                <a:cs typeface="Courier New" panose="02070309020205020404" pitchFamily="49" charset="0"/>
              </a:rPr>
              <a:t>   </a:t>
            </a:r>
            <a:r>
              <a:rPr lang="en-US" altLang="zh-CN" sz="1000" dirty="0" smtClean="0">
                <a:solidFill>
                  <a:srgbClr val="000000"/>
                </a:solidFill>
                <a:latin typeface="Courier New" panose="02070309020205020404" pitchFamily="49" charset="0"/>
                <a:ea typeface="黑体" pitchFamily="2" charset="-122"/>
                <a:cs typeface="Courier New" panose="02070309020205020404" pitchFamily="49" charset="0"/>
              </a:rPr>
              <a:t>deny </a:t>
            </a:r>
            <a:r>
              <a:rPr lang="en-US" altLang="zh-CN" sz="1000" dirty="0" err="1">
                <a:solidFill>
                  <a:srgbClr val="000000"/>
                </a:solidFill>
                <a:latin typeface="Courier New" panose="02070309020205020404" pitchFamily="49" charset="0"/>
                <a:ea typeface="黑体" pitchFamily="2" charset="-122"/>
                <a:cs typeface="Courier New" panose="02070309020205020404" pitchFamily="49" charset="0"/>
              </a:rPr>
              <a:t>tcp</a:t>
            </a:r>
            <a:r>
              <a:rPr lang="en-US" altLang="zh-CN" sz="1000" dirty="0">
                <a:solidFill>
                  <a:srgbClr val="000000"/>
                </a:solidFill>
                <a:latin typeface="Courier New" panose="02070309020205020404" pitchFamily="49" charset="0"/>
                <a:ea typeface="黑体" pitchFamily="2" charset="-122"/>
                <a:cs typeface="Courier New" panose="02070309020205020404" pitchFamily="49" charset="0"/>
              </a:rPr>
              <a:t> 2001:DB8:CC1E:2::/64 2001:DB8:CC1E:A::/64 </a:t>
            </a:r>
            <a:r>
              <a:rPr lang="en-US" altLang="zh-CN" sz="1000" dirty="0" err="1">
                <a:solidFill>
                  <a:srgbClr val="000000"/>
                </a:solidFill>
                <a:latin typeface="Courier New" panose="02070309020205020404" pitchFamily="49" charset="0"/>
                <a:ea typeface="黑体" pitchFamily="2" charset="-122"/>
                <a:cs typeface="Courier New" panose="02070309020205020404" pitchFamily="49" charset="0"/>
              </a:rPr>
              <a:t>eq</a:t>
            </a:r>
            <a:r>
              <a:rPr lang="en-US" altLang="zh-CN" sz="1000" dirty="0">
                <a:solidFill>
                  <a:srgbClr val="000000"/>
                </a:solidFill>
                <a:latin typeface="Courier New" panose="02070309020205020404" pitchFamily="49" charset="0"/>
                <a:ea typeface="黑体" pitchFamily="2" charset="-122"/>
                <a:cs typeface="Courier New" panose="02070309020205020404" pitchFamily="49" charset="0"/>
              </a:rPr>
              <a:t> ftp sequence 40</a:t>
            </a:r>
          </a:p>
          <a:p>
            <a:r>
              <a:rPr lang="zh-CN" altLang="en-US" sz="1000" dirty="0" smtClean="0">
                <a:solidFill>
                  <a:srgbClr val="000000"/>
                </a:solidFill>
                <a:latin typeface="Courier New" panose="02070309020205020404" pitchFamily="49" charset="0"/>
                <a:ea typeface="黑体" pitchFamily="2" charset="-122"/>
                <a:cs typeface="Courier New" panose="02070309020205020404" pitchFamily="49" charset="0"/>
              </a:rPr>
              <a:t>   </a:t>
            </a:r>
            <a:r>
              <a:rPr lang="en-US" altLang="zh-CN" sz="1000" dirty="0" smtClean="0">
                <a:solidFill>
                  <a:srgbClr val="000000"/>
                </a:solidFill>
                <a:latin typeface="Courier New" panose="02070309020205020404" pitchFamily="49" charset="0"/>
                <a:ea typeface="黑体" pitchFamily="2" charset="-122"/>
                <a:cs typeface="Courier New" panose="02070309020205020404" pitchFamily="49" charset="0"/>
              </a:rPr>
              <a:t>deny </a:t>
            </a:r>
            <a:r>
              <a:rPr lang="en-US" altLang="zh-CN" sz="1000" dirty="0" err="1">
                <a:solidFill>
                  <a:srgbClr val="000000"/>
                </a:solidFill>
                <a:latin typeface="Courier New" panose="02070309020205020404" pitchFamily="49" charset="0"/>
                <a:ea typeface="黑体" pitchFamily="2" charset="-122"/>
                <a:cs typeface="Courier New" panose="02070309020205020404" pitchFamily="49" charset="0"/>
              </a:rPr>
              <a:t>tcp</a:t>
            </a:r>
            <a:r>
              <a:rPr lang="en-US" altLang="zh-CN" sz="1000" dirty="0">
                <a:solidFill>
                  <a:srgbClr val="000000"/>
                </a:solidFill>
                <a:latin typeface="Courier New" panose="02070309020205020404" pitchFamily="49" charset="0"/>
                <a:ea typeface="黑体" pitchFamily="2" charset="-122"/>
                <a:cs typeface="Courier New" panose="02070309020205020404" pitchFamily="49" charset="0"/>
              </a:rPr>
              <a:t> 2001:DB8:CC1E:2::/64 2001:DB8:CC1E:A::/64 </a:t>
            </a:r>
            <a:r>
              <a:rPr lang="en-US" altLang="zh-CN" sz="1000" dirty="0" err="1">
                <a:solidFill>
                  <a:srgbClr val="000000"/>
                </a:solidFill>
                <a:latin typeface="Courier New" panose="02070309020205020404" pitchFamily="49" charset="0"/>
                <a:ea typeface="黑体" pitchFamily="2" charset="-122"/>
                <a:cs typeface="Courier New" panose="02070309020205020404" pitchFamily="49" charset="0"/>
              </a:rPr>
              <a:t>eq</a:t>
            </a:r>
            <a:r>
              <a:rPr lang="en-US" altLang="zh-CN" sz="1000" dirty="0">
                <a:solidFill>
                  <a:srgbClr val="000000"/>
                </a:solidFill>
                <a:latin typeface="Courier New" panose="02070309020205020404" pitchFamily="49" charset="0"/>
                <a:ea typeface="黑体" pitchFamily="2" charset="-122"/>
                <a:cs typeface="Courier New" panose="02070309020205020404" pitchFamily="49" charset="0"/>
              </a:rPr>
              <a:t> www sequence 50</a:t>
            </a:r>
          </a:p>
          <a:p>
            <a:r>
              <a:rPr lang="zh-CN" altLang="en-US" sz="1000" dirty="0" smtClean="0">
                <a:solidFill>
                  <a:srgbClr val="000000"/>
                </a:solidFill>
                <a:latin typeface="Courier New" panose="02070309020205020404" pitchFamily="49" charset="0"/>
                <a:ea typeface="黑体" pitchFamily="2" charset="-122"/>
                <a:cs typeface="Courier New" panose="02070309020205020404" pitchFamily="49" charset="0"/>
              </a:rPr>
              <a:t>   </a:t>
            </a:r>
            <a:r>
              <a:rPr lang="en-US" altLang="zh-CN" sz="1000" dirty="0" smtClean="0">
                <a:solidFill>
                  <a:srgbClr val="000000"/>
                </a:solidFill>
                <a:latin typeface="Courier New" panose="02070309020205020404" pitchFamily="49" charset="0"/>
                <a:ea typeface="黑体" pitchFamily="2" charset="-122"/>
                <a:cs typeface="Courier New" panose="02070309020205020404" pitchFamily="49" charset="0"/>
              </a:rPr>
              <a:t>permit </a:t>
            </a:r>
            <a:r>
              <a:rPr lang="en-US" altLang="zh-CN" sz="1000" dirty="0">
                <a:solidFill>
                  <a:srgbClr val="000000"/>
                </a:solidFill>
                <a:latin typeface="Courier New" panose="02070309020205020404" pitchFamily="49" charset="0"/>
                <a:ea typeface="黑体" pitchFamily="2" charset="-122"/>
                <a:cs typeface="Courier New" panose="02070309020205020404" pitchFamily="49" charset="0"/>
              </a:rPr>
              <a:t>ipv6 any </a:t>
            </a:r>
            <a:r>
              <a:rPr lang="en-US" altLang="zh-CN" sz="1000" dirty="0" err="1">
                <a:solidFill>
                  <a:srgbClr val="000000"/>
                </a:solidFill>
                <a:latin typeface="Courier New" panose="02070309020205020404" pitchFamily="49" charset="0"/>
                <a:ea typeface="黑体" pitchFamily="2" charset="-122"/>
                <a:cs typeface="Courier New" panose="02070309020205020404" pitchFamily="49" charset="0"/>
              </a:rPr>
              <a:t>any</a:t>
            </a:r>
            <a:r>
              <a:rPr lang="en-US" altLang="zh-CN" sz="1000" dirty="0">
                <a:solidFill>
                  <a:srgbClr val="000000"/>
                </a:solidFill>
                <a:latin typeface="Courier New" panose="02070309020205020404" pitchFamily="49" charset="0"/>
                <a:ea typeface="黑体" pitchFamily="2" charset="-122"/>
                <a:cs typeface="Courier New" panose="02070309020205020404" pitchFamily="49" charset="0"/>
              </a:rPr>
              <a:t> sequence 60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2136425" y="3781425"/>
            <a:ext cx="6180258" cy="328613"/>
          </a:xfrm>
          <a:prstGeom prst="roundRect">
            <a:avLst/>
          </a:prstGeom>
          <a:solidFill>
            <a:schemeClr val="tx2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ea typeface="黑体" pitchFamily="49" charset="-122"/>
              <a:cs typeface="Arial" pitchFamily="34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798945" y="5026193"/>
            <a:ext cx="7517738" cy="328614"/>
          </a:xfrm>
          <a:prstGeom prst="roundRect">
            <a:avLst/>
          </a:prstGeom>
          <a:solidFill>
            <a:schemeClr val="tx2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ea typeface="黑体" pitchFamily="49" charset="-122"/>
              <a:cs typeface="Arial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NetAcad_White_PPT_Template 05Oct12">
  <a:themeElements>
    <a:clrScheme name="Cisco NetAcad">
      <a:dk1>
        <a:srgbClr val="2AA7DF"/>
      </a:dk1>
      <a:lt1>
        <a:srgbClr val="FFFFFF"/>
      </a:lt1>
      <a:dk2>
        <a:srgbClr val="6B308E"/>
      </a:dk2>
      <a:lt2>
        <a:srgbClr val="000000"/>
      </a:lt2>
      <a:accent1>
        <a:srgbClr val="00938E"/>
      </a:accent1>
      <a:accent2>
        <a:srgbClr val="3EB549"/>
      </a:accent2>
      <a:accent3>
        <a:srgbClr val="D81673"/>
      </a:accent3>
      <a:accent4>
        <a:srgbClr val="234493"/>
      </a:accent4>
      <a:accent5>
        <a:srgbClr val="ED2D28"/>
      </a:accent5>
      <a:accent6>
        <a:srgbClr val="F68B21"/>
      </a:accent6>
      <a:hlink>
        <a:srgbClr val="2AA7DF"/>
      </a:hlink>
      <a:folHlink>
        <a:srgbClr val="ACB2C2"/>
      </a:folHlink>
    </a:clrScheme>
    <a:fontScheme name="Cisco 2010_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2"/>
        </a:solidFill>
        <a:ln>
          <a:noFill/>
        </a:ln>
        <a:effectLst/>
      </a:spPr>
      <a:bodyPr rtlCol="0" anchor="ctr"/>
      <a:lstStyle>
        <a:defPPr algn="ctr">
          <a:defRPr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NetAcad_White_PPT_Template 05Oct12</Template>
  <TotalTime>970</TotalTime>
  <Words>807</Words>
  <Application>Microsoft Office PowerPoint</Application>
  <PresentationFormat>如螢幕大小 (4:3)</PresentationFormat>
  <Paragraphs>153</Paragraphs>
  <Slides>10</Slides>
  <Notes>10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1" baseType="lpstr">
      <vt:lpstr>1_NetAcad_White_PPT_Template 05Oct12</vt:lpstr>
      <vt:lpstr>IPv6 ACL</vt:lpstr>
      <vt:lpstr>IPv6 ACL 的工作原理</vt:lpstr>
      <vt:lpstr>IPv6 ACL拓樸</vt:lpstr>
      <vt:lpstr>限制對 VTY 線路的存取</vt:lpstr>
      <vt:lpstr>ACL 配置範例</vt:lpstr>
      <vt:lpstr>ACL 配置範例（續）</vt:lpstr>
      <vt:lpstr>限制存取 Web 伺服器</vt:lpstr>
      <vt:lpstr> IPv6 ACL 驗證命令</vt:lpstr>
      <vt:lpstr>編輯 IPv6 ACL</vt:lpstr>
      <vt:lpstr>PowerPoint 簡報</vt:lpstr>
    </vt:vector>
  </TitlesOfParts>
  <Company>Cisco Systems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Real, Relevant,  Surprising and Fresh: Cisco Brand</dc:title>
  <dc:creator>Melissa Gabriel</dc:creator>
  <cp:lastModifiedBy>kobe</cp:lastModifiedBy>
  <cp:revision>99</cp:revision>
  <cp:lastPrinted>2013-08-01T16:08:56Z</cp:lastPrinted>
  <dcterms:created xsi:type="dcterms:W3CDTF">2012-10-09T16:58:47Z</dcterms:created>
  <dcterms:modified xsi:type="dcterms:W3CDTF">2013-10-04T15:28:57Z</dcterms:modified>
</cp:coreProperties>
</file>