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photoAlbum frame="frameStyle4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87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304E4-5C0F-4163-A3B2-792CE2C485D1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70768-E218-4612-945E-DACB1AC802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499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354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27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17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0"/>
            <a:ext cx="673224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defRPr>
            </a:lvl1pPr>
          </a:lstStyle>
          <a:p>
            <a:r>
              <a:rPr lang="zh-TW" altLang="en-US" dirty="0" smtClean="0"/>
              <a:t>按一下以編輯母片標題樣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933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8013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93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79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31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50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43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37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965E8-DB39-48A7-9596-F68B4290BCE4}" type="datetimeFigureOut">
              <a:rPr lang="zh-TW" altLang="en-US" smtClean="0"/>
              <a:t>2015/8/2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7485-584A-479F-AF90-F687B9B354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03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lms.hust.edu.tw/course/2180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lms.hust.edu.tw/course.php?courseID=21806&amp;f=doc&amp;cid=1112240" TargetMode="External"/><Relationship Id="rId3" Type="http://schemas.openxmlformats.org/officeDocument/2006/relationships/hyperlink" Target="http://lms.hust.edu.tw/course.php?courseID=21806&amp;f=doc&amp;cid=1074651" TargetMode="External"/><Relationship Id="rId7" Type="http://schemas.openxmlformats.org/officeDocument/2006/relationships/hyperlink" Target="http://lms.hust.edu.tw/course.php?courseID=21806&amp;f=doc&amp;cid=1101811" TargetMode="External"/><Relationship Id="rId2" Type="http://schemas.openxmlformats.org/officeDocument/2006/relationships/hyperlink" Target="http://lms.hust.edu.tw/course.php?courseID=21806&amp;f=doc&amp;cid=10743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ms.hust.edu.tw/course.php?courseID=21806&amp;f=doc&amp;cid=1101810" TargetMode="External"/><Relationship Id="rId5" Type="http://schemas.openxmlformats.org/officeDocument/2006/relationships/hyperlink" Target="http://lms.hust.edu.tw/course.php?courseID=21806&amp;f=doc&amp;cid=1091043" TargetMode="External"/><Relationship Id="rId10" Type="http://schemas.openxmlformats.org/officeDocument/2006/relationships/hyperlink" Target="http://lms.hust.edu.tw/course.php?courseID=21806&amp;f=doc&amp;cid=1124017" TargetMode="External"/><Relationship Id="rId4" Type="http://schemas.openxmlformats.org/officeDocument/2006/relationships/hyperlink" Target="http://lms.hust.edu.tw/course.php?courseID=21806&amp;f=doc&amp;cid=1081425" TargetMode="External"/><Relationship Id="rId9" Type="http://schemas.openxmlformats.org/officeDocument/2006/relationships/hyperlink" Target="http://lms.hust.edu.tw/course.php?courseID=21806&amp;f=doc&amp;cid=112245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ms.hust.edu.tw/course.php?courseID=21806&amp;f=doc&amp;cid=1136971" TargetMode="External"/><Relationship Id="rId7" Type="http://schemas.openxmlformats.org/officeDocument/2006/relationships/hyperlink" Target="http://lms.hust.edu.tw/course.php?courseID=21806&amp;f=doc&amp;cid=1187160" TargetMode="External"/><Relationship Id="rId2" Type="http://schemas.openxmlformats.org/officeDocument/2006/relationships/hyperlink" Target="http://lms.hust.edu.tw/course.php?courseID=21806&amp;f=doc&amp;cid=11368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ms.hust.edu.tw/course.php?courseID=21806&amp;f=doc&amp;cid=1179230" TargetMode="External"/><Relationship Id="rId5" Type="http://schemas.openxmlformats.org/officeDocument/2006/relationships/hyperlink" Target="http://lms.hust.edu.tw/course.php?courseID=21806&amp;f=doc&amp;cid=1179209" TargetMode="External"/><Relationship Id="rId4" Type="http://schemas.openxmlformats.org/officeDocument/2006/relationships/hyperlink" Target="http://lms.hust.edu.tw/course.php?courseID=21806&amp;f=doc&amp;cid=114949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ms.hust.edu.tw/course.php?courseID=21806&amp;f=doc&amp;cid=1196873" TargetMode="External"/><Relationship Id="rId2" Type="http://schemas.openxmlformats.org/officeDocument/2006/relationships/hyperlink" Target="http://lms.hust.edu.tw/course.php?courseID=21806&amp;f=doc&amp;cid=11875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ms.hust.edu.tw/course.php?courseID=21806&amp;f=doc&amp;cid=1235336" TargetMode="External"/><Relationship Id="rId5" Type="http://schemas.openxmlformats.org/officeDocument/2006/relationships/hyperlink" Target="http://lms.hust.edu.tw/course.php?courseID=21806&amp;f=doc&amp;cid=1216073" TargetMode="External"/><Relationship Id="rId4" Type="http://schemas.openxmlformats.org/officeDocument/2006/relationships/hyperlink" Target="http://lms.hust.edu.tw/course.php?courseID=21806&amp;f=doc&amp;cid=121603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3728" y="2319015"/>
            <a:ext cx="7772400" cy="147002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103</a:t>
            </a:r>
            <a:r>
              <a:rPr lang="zh-TW" altLang="en-US" dirty="0" smtClean="0">
                <a:solidFill>
                  <a:schemeClr val="bg1"/>
                </a:solidFill>
                <a:latin typeface="Adobe 黑体 Std R" pitchFamily="34" charset="-128"/>
                <a:ea typeface="Adobe 黑体 Std R" pitchFamily="34" charset="-128"/>
              </a:rPr>
              <a:t>學年度第一學期</a:t>
            </a:r>
            <a:endParaRPr lang="zh-TW" altLang="en-US" dirty="0">
              <a:solidFill>
                <a:schemeClr val="bg1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47664" y="4581128"/>
            <a:ext cx="6400800" cy="1752600"/>
          </a:xfrm>
        </p:spPr>
        <p:txBody>
          <a:bodyPr/>
          <a:lstStyle/>
          <a:p>
            <a:r>
              <a:rPr lang="zh-TW" altLang="en-US" dirty="0" smtClean="0"/>
              <a:t>機械系</a:t>
            </a:r>
            <a:endParaRPr lang="en-US" altLang="zh-TW" dirty="0" smtClean="0"/>
          </a:p>
          <a:p>
            <a:r>
              <a:rPr lang="zh-TW" altLang="en-US" dirty="0" smtClean="0"/>
              <a:t>洪振聰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062980" y="3501008"/>
            <a:ext cx="5893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/>
              <a:t>  </a:t>
            </a:r>
            <a:r>
              <a:rPr lang="zh-TW" altLang="en-US" sz="3200" dirty="0">
                <a:hlinkClick r:id="rId2"/>
              </a:rPr>
              <a:t>工程圖學</a:t>
            </a:r>
            <a:r>
              <a:rPr lang="zh-TW" altLang="en-US" sz="3200" dirty="0"/>
              <a:t> </a:t>
            </a:r>
            <a:r>
              <a:rPr lang="en-US" altLang="zh-TW" sz="3200" dirty="0" smtClean="0"/>
              <a:t>E</a:t>
            </a:r>
            <a:r>
              <a:rPr lang="zh-TW" altLang="en-US" sz="3200" dirty="0" smtClean="0"/>
              <a:t>化教材</a:t>
            </a:r>
            <a:r>
              <a:rPr lang="zh-TW" altLang="en-US" sz="3200" dirty="0"/>
              <a:t> 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8968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教材連結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hlinkClick r:id="rId2"/>
              </a:rPr>
              <a:t>第</a:t>
            </a:r>
            <a:r>
              <a:rPr lang="en-US" altLang="zh-TW" sz="2400" dirty="0" smtClean="0">
                <a:hlinkClick r:id="rId2"/>
              </a:rPr>
              <a:t>1</a:t>
            </a:r>
            <a:r>
              <a:rPr lang="zh-TW" altLang="en-US" sz="2400" dirty="0" smtClean="0">
                <a:hlinkClick r:id="rId2"/>
              </a:rPr>
              <a:t>週 工程</a:t>
            </a:r>
            <a:r>
              <a:rPr lang="zh-TW" altLang="en-US" sz="2400" dirty="0">
                <a:hlinkClick r:id="rId2"/>
              </a:rPr>
              <a:t>圖學</a:t>
            </a:r>
            <a:r>
              <a:rPr lang="en-US" altLang="zh-TW" sz="2400" dirty="0">
                <a:hlinkClick r:id="rId2"/>
              </a:rPr>
              <a:t>_</a:t>
            </a:r>
            <a:r>
              <a:rPr lang="zh-TW" altLang="en-US" sz="2400" dirty="0">
                <a:hlinkClick r:id="rId2"/>
              </a:rPr>
              <a:t>概論</a:t>
            </a:r>
            <a:r>
              <a:rPr lang="en-US" altLang="zh-TW" sz="2400" dirty="0">
                <a:hlinkClick r:id="rId2"/>
              </a:rPr>
              <a:t>_</a:t>
            </a:r>
            <a:r>
              <a:rPr lang="zh-TW" altLang="en-US" sz="2400" dirty="0" smtClean="0">
                <a:hlinkClick r:id="rId2"/>
              </a:rPr>
              <a:t>線條電子書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3"/>
              </a:rPr>
              <a:t>第</a:t>
            </a:r>
            <a:r>
              <a:rPr lang="en-US" altLang="zh-TW" sz="2400" dirty="0" smtClean="0">
                <a:hlinkClick r:id="rId3"/>
              </a:rPr>
              <a:t>1</a:t>
            </a:r>
            <a:r>
              <a:rPr lang="zh-TW" altLang="en-US" sz="2400" dirty="0" smtClean="0">
                <a:hlinkClick r:id="rId3"/>
              </a:rPr>
              <a:t>週 </a:t>
            </a:r>
            <a:r>
              <a:rPr lang="en-US" altLang="zh-TW" sz="2400" dirty="0" smtClean="0">
                <a:hlinkClick r:id="rId3"/>
              </a:rPr>
              <a:t>2D </a:t>
            </a:r>
            <a:r>
              <a:rPr lang="en-US" altLang="zh-TW" sz="2400" dirty="0">
                <a:hlinkClick r:id="rId3"/>
              </a:rPr>
              <a:t>AutoCAD </a:t>
            </a:r>
            <a:r>
              <a:rPr lang="zh-TW" altLang="en-US" sz="2400" dirty="0">
                <a:hlinkClick r:id="rId3"/>
              </a:rPr>
              <a:t>基礎介紹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4"/>
              </a:rPr>
              <a:t>第</a:t>
            </a:r>
            <a:r>
              <a:rPr lang="en-US" altLang="zh-TW" sz="2400" dirty="0" smtClean="0">
                <a:hlinkClick r:id="rId4"/>
              </a:rPr>
              <a:t>2</a:t>
            </a:r>
            <a:r>
              <a:rPr lang="zh-TW" altLang="en-US" sz="2400" dirty="0" smtClean="0">
                <a:hlinkClick r:id="rId4"/>
              </a:rPr>
              <a:t>週</a:t>
            </a:r>
            <a:r>
              <a:rPr lang="en-US" altLang="zh-TW" sz="2400" dirty="0" smtClean="0">
                <a:hlinkClick r:id="rId4"/>
              </a:rPr>
              <a:t>AutoCAD CNS</a:t>
            </a:r>
            <a:r>
              <a:rPr lang="zh-TW" altLang="en-US" sz="2400" dirty="0" smtClean="0">
                <a:hlinkClick r:id="rId4"/>
              </a:rPr>
              <a:t>圖框繪製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5"/>
              </a:rPr>
              <a:t>第</a:t>
            </a:r>
            <a:r>
              <a:rPr lang="en-US" altLang="zh-TW" sz="2400" dirty="0" smtClean="0">
                <a:hlinkClick r:id="rId5"/>
              </a:rPr>
              <a:t>3</a:t>
            </a:r>
            <a:r>
              <a:rPr lang="zh-TW" altLang="en-US" sz="2400" dirty="0" smtClean="0">
                <a:hlinkClick r:id="rId5"/>
              </a:rPr>
              <a:t>週  圖框繪製影音檔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6"/>
              </a:rPr>
              <a:t>第</a:t>
            </a:r>
            <a:r>
              <a:rPr lang="en-US" altLang="zh-TW" sz="2400" dirty="0" smtClean="0">
                <a:hlinkClick r:id="rId6"/>
              </a:rPr>
              <a:t>4</a:t>
            </a:r>
            <a:r>
              <a:rPr lang="zh-TW" altLang="en-US" sz="2400" dirty="0" smtClean="0">
                <a:hlinkClick r:id="rId6"/>
              </a:rPr>
              <a:t>週  正</a:t>
            </a:r>
            <a:r>
              <a:rPr lang="zh-TW" altLang="en-US" sz="2400" dirty="0">
                <a:hlinkClick r:id="rId6"/>
              </a:rPr>
              <a:t>投影</a:t>
            </a:r>
            <a:r>
              <a:rPr lang="zh-TW" altLang="en-US" sz="2400" dirty="0" smtClean="0">
                <a:hlinkClick r:id="rId6"/>
              </a:rPr>
              <a:t>教材電子書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7"/>
              </a:rPr>
              <a:t>第</a:t>
            </a:r>
            <a:r>
              <a:rPr lang="en-US" altLang="zh-TW" sz="2400" dirty="0" smtClean="0">
                <a:hlinkClick r:id="rId7"/>
              </a:rPr>
              <a:t>4</a:t>
            </a:r>
            <a:r>
              <a:rPr lang="zh-TW" altLang="en-US" sz="2400" dirty="0" smtClean="0">
                <a:hlinkClick r:id="rId7"/>
              </a:rPr>
              <a:t>週  正</a:t>
            </a:r>
            <a:r>
              <a:rPr lang="zh-TW" altLang="en-US" sz="2400" dirty="0">
                <a:hlinkClick r:id="rId7"/>
              </a:rPr>
              <a:t>投影</a:t>
            </a:r>
            <a:r>
              <a:rPr lang="zh-TW" altLang="en-US" sz="2400" dirty="0" smtClean="0">
                <a:hlinkClick r:id="rId7"/>
              </a:rPr>
              <a:t>測驗</a:t>
            </a:r>
            <a:endParaRPr lang="en-US" altLang="zh-TW" sz="2400" dirty="0" smtClean="0"/>
          </a:p>
          <a:p>
            <a:r>
              <a:rPr lang="zh-TW" altLang="en-US" sz="2400" dirty="0">
                <a:hlinkClick r:id="rId8"/>
              </a:rPr>
              <a:t>第</a:t>
            </a:r>
            <a:r>
              <a:rPr lang="en-US" altLang="zh-TW" sz="2400" dirty="0">
                <a:hlinkClick r:id="rId8"/>
              </a:rPr>
              <a:t>5</a:t>
            </a:r>
            <a:r>
              <a:rPr lang="zh-TW" altLang="en-US" sz="2400" dirty="0">
                <a:hlinkClick r:id="rId8"/>
              </a:rPr>
              <a:t>週 工程圖</a:t>
            </a:r>
            <a:r>
              <a:rPr lang="zh-TW" altLang="en-US" sz="2400" dirty="0" smtClean="0">
                <a:hlinkClick r:id="rId8"/>
              </a:rPr>
              <a:t>練習影音檔</a:t>
            </a:r>
            <a:r>
              <a:rPr lang="zh-TW" altLang="en-US" sz="2400" dirty="0"/>
              <a:t>  </a:t>
            </a:r>
            <a:endParaRPr lang="en-US" altLang="zh-TW" sz="2400" dirty="0" smtClean="0"/>
          </a:p>
          <a:p>
            <a:r>
              <a:rPr lang="zh-TW" altLang="en-US" sz="2400" dirty="0">
                <a:hlinkClick r:id="rId9"/>
              </a:rPr>
              <a:t>第</a:t>
            </a:r>
            <a:r>
              <a:rPr lang="en-US" altLang="zh-TW" sz="2400" dirty="0">
                <a:hlinkClick r:id="rId9"/>
              </a:rPr>
              <a:t>5</a:t>
            </a:r>
            <a:r>
              <a:rPr lang="zh-TW" altLang="en-US" sz="2400" dirty="0">
                <a:hlinkClick r:id="rId9"/>
              </a:rPr>
              <a:t>週 工程圖學</a:t>
            </a:r>
            <a:r>
              <a:rPr lang="en-US" altLang="zh-TW" sz="2400" dirty="0">
                <a:hlinkClick r:id="rId9"/>
              </a:rPr>
              <a:t>_</a:t>
            </a:r>
            <a:r>
              <a:rPr lang="zh-TW" altLang="en-US" sz="2400" dirty="0">
                <a:hlinkClick r:id="rId9"/>
              </a:rPr>
              <a:t>尺寸標註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10"/>
              </a:rPr>
              <a:t>第</a:t>
            </a:r>
            <a:r>
              <a:rPr lang="en-US" altLang="zh-TW" sz="2400" dirty="0" smtClean="0">
                <a:hlinkClick r:id="rId10"/>
              </a:rPr>
              <a:t>5</a:t>
            </a:r>
            <a:r>
              <a:rPr lang="zh-TW" altLang="en-US" sz="2400" dirty="0" smtClean="0">
                <a:hlinkClick r:id="rId10"/>
              </a:rPr>
              <a:t>週工程</a:t>
            </a:r>
            <a:r>
              <a:rPr lang="zh-TW" altLang="en-US" sz="2400" dirty="0">
                <a:hlinkClick r:id="rId10"/>
              </a:rPr>
              <a:t>圖學</a:t>
            </a:r>
            <a:r>
              <a:rPr lang="en-US" altLang="zh-TW" sz="2400" dirty="0">
                <a:hlinkClick r:id="rId10"/>
              </a:rPr>
              <a:t>_</a:t>
            </a:r>
            <a:r>
              <a:rPr lang="zh-TW" altLang="en-US" sz="2400" dirty="0">
                <a:hlinkClick r:id="rId10"/>
              </a:rPr>
              <a:t>尺寸標註</a:t>
            </a:r>
            <a:r>
              <a:rPr lang="en-US" altLang="zh-TW" sz="2400" dirty="0">
                <a:hlinkClick r:id="rId10"/>
              </a:rPr>
              <a:t>_</a:t>
            </a:r>
            <a:r>
              <a:rPr lang="zh-TW" altLang="en-US" sz="2400" dirty="0">
                <a:hlinkClick r:id="rId10"/>
              </a:rPr>
              <a:t>影音檔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499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教材連結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hlinkClick r:id="rId2"/>
              </a:rPr>
              <a:t>第</a:t>
            </a:r>
            <a:r>
              <a:rPr lang="en-US" altLang="zh-TW" sz="2400" dirty="0" smtClean="0">
                <a:hlinkClick r:id="rId2"/>
              </a:rPr>
              <a:t>6</a:t>
            </a:r>
            <a:r>
              <a:rPr lang="zh-TW" altLang="en-US" sz="2400" dirty="0" smtClean="0">
                <a:hlinkClick r:id="rId2"/>
              </a:rPr>
              <a:t>週 三</a:t>
            </a:r>
            <a:r>
              <a:rPr lang="zh-TW" altLang="en-US" sz="2400" dirty="0">
                <a:hlinkClick r:id="rId2"/>
              </a:rPr>
              <a:t>視圖練習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3"/>
              </a:rPr>
              <a:t>第</a:t>
            </a:r>
            <a:r>
              <a:rPr lang="en-US" altLang="zh-TW" sz="2400" dirty="0" smtClean="0">
                <a:hlinkClick r:id="rId3"/>
              </a:rPr>
              <a:t>7</a:t>
            </a:r>
            <a:r>
              <a:rPr lang="zh-TW" altLang="en-US" sz="2400" dirty="0" smtClean="0">
                <a:hlinkClick r:id="rId3"/>
              </a:rPr>
              <a:t>週 加工符號影音檔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4"/>
              </a:rPr>
              <a:t>第</a:t>
            </a:r>
            <a:r>
              <a:rPr lang="en-US" altLang="zh-TW" sz="2400" dirty="0" smtClean="0">
                <a:hlinkClick r:id="rId4"/>
              </a:rPr>
              <a:t>8</a:t>
            </a:r>
            <a:r>
              <a:rPr lang="zh-TW" altLang="en-US" sz="2400" dirty="0" smtClean="0">
                <a:hlinkClick r:id="rId4"/>
              </a:rPr>
              <a:t>週 輔助視圖影音檔</a:t>
            </a:r>
            <a:endParaRPr lang="en-US" altLang="zh-TW" sz="2400" dirty="0" smtClean="0"/>
          </a:p>
          <a:p>
            <a:r>
              <a:rPr lang="zh-TW" altLang="en-US" sz="2400" dirty="0"/>
              <a:t>第</a:t>
            </a:r>
            <a:r>
              <a:rPr lang="en-US" altLang="zh-TW" sz="2400" dirty="0"/>
              <a:t>9</a:t>
            </a:r>
            <a:r>
              <a:rPr lang="zh-TW" altLang="en-US" sz="2400" dirty="0" smtClean="0"/>
              <a:t>週期中考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5"/>
              </a:rPr>
              <a:t>第</a:t>
            </a:r>
            <a:r>
              <a:rPr lang="en-US" altLang="zh-TW" sz="2400" dirty="0" smtClean="0">
                <a:hlinkClick r:id="rId5"/>
              </a:rPr>
              <a:t>10</a:t>
            </a:r>
            <a:r>
              <a:rPr lang="zh-TW" altLang="en-US" sz="2400" dirty="0" smtClean="0">
                <a:hlinkClick r:id="rId5"/>
              </a:rPr>
              <a:t>週 視圖訓練</a:t>
            </a:r>
            <a:r>
              <a:rPr lang="en-US" altLang="zh-TW" sz="2400" dirty="0" smtClean="0">
                <a:hlinkClick r:id="rId5"/>
              </a:rPr>
              <a:t>(</a:t>
            </a:r>
            <a:r>
              <a:rPr lang="zh-TW" altLang="en-US" sz="2400" dirty="0" smtClean="0">
                <a:hlinkClick r:id="rId5"/>
              </a:rPr>
              <a:t>萬</a:t>
            </a:r>
            <a:r>
              <a:rPr lang="zh-TW" altLang="en-US" sz="2400" dirty="0">
                <a:hlinkClick r:id="rId5"/>
              </a:rPr>
              <a:t>向接頭</a:t>
            </a:r>
            <a:r>
              <a:rPr lang="zh-TW" altLang="en-US" sz="2400" dirty="0" smtClean="0">
                <a:hlinkClick r:id="rId5"/>
              </a:rPr>
              <a:t>訂正</a:t>
            </a:r>
            <a:r>
              <a:rPr lang="en-US" altLang="zh-TW" sz="2400" dirty="0" smtClean="0"/>
              <a:t>)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6"/>
              </a:rPr>
              <a:t>第</a:t>
            </a:r>
            <a:r>
              <a:rPr lang="en-US" altLang="zh-TW" sz="2400" dirty="0" smtClean="0">
                <a:hlinkClick r:id="rId6"/>
              </a:rPr>
              <a:t>11</a:t>
            </a:r>
            <a:r>
              <a:rPr lang="zh-TW" altLang="en-US" sz="2400" dirty="0" smtClean="0">
                <a:hlinkClick r:id="rId6"/>
              </a:rPr>
              <a:t>週  輔助</a:t>
            </a:r>
            <a:r>
              <a:rPr lang="zh-TW" altLang="en-US" sz="2400" dirty="0">
                <a:hlinkClick r:id="rId6"/>
              </a:rPr>
              <a:t>視圖</a:t>
            </a:r>
            <a:r>
              <a:rPr lang="zh-TW" altLang="en-US" sz="2400" dirty="0" smtClean="0">
                <a:hlinkClick r:id="rId6"/>
              </a:rPr>
              <a:t>練習</a:t>
            </a:r>
            <a:r>
              <a:rPr lang="zh-TW" altLang="en-US" sz="2400" dirty="0" smtClean="0"/>
              <a:t>影音檔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7"/>
              </a:rPr>
              <a:t>第</a:t>
            </a:r>
            <a:r>
              <a:rPr lang="en-US" altLang="zh-TW" sz="2400" dirty="0" smtClean="0">
                <a:hlinkClick r:id="rId7"/>
              </a:rPr>
              <a:t>12</a:t>
            </a:r>
            <a:r>
              <a:rPr lang="zh-TW" altLang="en-US" sz="2400" dirty="0" smtClean="0">
                <a:hlinkClick r:id="rId7"/>
              </a:rPr>
              <a:t>週  產</a:t>
            </a:r>
            <a:r>
              <a:rPr lang="zh-TW" altLang="en-US" sz="2400" dirty="0">
                <a:hlinkClick r:id="rId7"/>
              </a:rPr>
              <a:t>學融入課程</a:t>
            </a:r>
            <a:r>
              <a:rPr lang="en-US" altLang="zh-TW" sz="2400" dirty="0">
                <a:hlinkClick r:id="rId7"/>
              </a:rPr>
              <a:t>_</a:t>
            </a:r>
            <a:r>
              <a:rPr lang="zh-TW" altLang="en-US" sz="2400" dirty="0">
                <a:hlinkClick r:id="rId7"/>
              </a:rPr>
              <a:t>機械製圖</a:t>
            </a:r>
            <a:r>
              <a:rPr lang="zh-TW" altLang="en-US" sz="2400" dirty="0"/>
              <a:t>   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11125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教材連結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hlinkClick r:id="rId2"/>
              </a:rPr>
              <a:t>第</a:t>
            </a:r>
            <a:r>
              <a:rPr lang="en-US" altLang="zh-TW" sz="2400" dirty="0" smtClean="0">
                <a:hlinkClick r:id="rId2"/>
              </a:rPr>
              <a:t>13</a:t>
            </a:r>
            <a:r>
              <a:rPr lang="zh-TW" altLang="en-US" sz="2400" dirty="0" smtClean="0">
                <a:hlinkClick r:id="rId2"/>
              </a:rPr>
              <a:t>週  立體圖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3"/>
              </a:rPr>
              <a:t>第</a:t>
            </a:r>
            <a:r>
              <a:rPr lang="en-US" altLang="zh-TW" sz="2400" dirty="0" smtClean="0">
                <a:hlinkClick r:id="rId3"/>
              </a:rPr>
              <a:t>14</a:t>
            </a:r>
            <a:r>
              <a:rPr lang="zh-TW" altLang="en-US" sz="2400" dirty="0" smtClean="0">
                <a:hlinkClick r:id="rId3"/>
              </a:rPr>
              <a:t>週  輔助</a:t>
            </a:r>
            <a:r>
              <a:rPr lang="zh-TW" altLang="en-US" sz="2400" dirty="0">
                <a:hlinkClick r:id="rId3"/>
              </a:rPr>
              <a:t>視圖完成圖</a:t>
            </a:r>
            <a:r>
              <a:rPr lang="zh-TW" altLang="en-US" sz="2400" dirty="0"/>
              <a:t>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4"/>
              </a:rPr>
              <a:t>第</a:t>
            </a:r>
            <a:r>
              <a:rPr lang="en-US" altLang="zh-TW" sz="2400" dirty="0" smtClean="0">
                <a:hlinkClick r:id="rId4"/>
              </a:rPr>
              <a:t>15</a:t>
            </a:r>
            <a:r>
              <a:rPr lang="zh-TW" altLang="en-US" sz="2400" dirty="0" smtClean="0">
                <a:hlinkClick r:id="rId4"/>
              </a:rPr>
              <a:t>週  </a:t>
            </a:r>
            <a:r>
              <a:rPr lang="en-US" altLang="zh-TW" sz="2400" dirty="0" smtClean="0">
                <a:hlinkClick r:id="rId4"/>
              </a:rPr>
              <a:t>3D</a:t>
            </a:r>
            <a:r>
              <a:rPr lang="zh-TW" altLang="en-US" sz="2400" dirty="0" smtClean="0">
                <a:hlinkClick r:id="rId4"/>
              </a:rPr>
              <a:t>製圖</a:t>
            </a:r>
            <a:r>
              <a:rPr lang="en-US" altLang="zh-TW" sz="2400" dirty="0" smtClean="0">
                <a:hlinkClick r:id="rId4"/>
              </a:rPr>
              <a:t>_1</a:t>
            </a:r>
            <a:r>
              <a:rPr lang="zh-TW" altLang="en-US" sz="2400" dirty="0"/>
              <a:t>  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5"/>
              </a:rPr>
              <a:t>第</a:t>
            </a:r>
            <a:r>
              <a:rPr lang="en-US" altLang="zh-TW" sz="2400" dirty="0" smtClean="0">
                <a:hlinkClick r:id="rId5"/>
              </a:rPr>
              <a:t>16</a:t>
            </a:r>
            <a:r>
              <a:rPr lang="zh-TW" altLang="en-US" sz="2400" dirty="0" smtClean="0">
                <a:hlinkClick r:id="rId5"/>
              </a:rPr>
              <a:t>週  </a:t>
            </a:r>
            <a:r>
              <a:rPr lang="en-US" altLang="zh-TW" sz="2400" dirty="0" smtClean="0">
                <a:hlinkClick r:id="rId5"/>
              </a:rPr>
              <a:t>3D</a:t>
            </a:r>
            <a:r>
              <a:rPr lang="zh-TW" altLang="en-US" sz="2400" dirty="0" smtClean="0">
                <a:hlinkClick r:id="rId5"/>
              </a:rPr>
              <a:t>製圖</a:t>
            </a:r>
            <a:r>
              <a:rPr lang="en-US" altLang="zh-TW" sz="2400" dirty="0" smtClean="0">
                <a:hlinkClick r:id="rId5"/>
              </a:rPr>
              <a:t>_2</a:t>
            </a:r>
            <a:endParaRPr lang="en-US" altLang="zh-TW" sz="2400" dirty="0" smtClean="0"/>
          </a:p>
          <a:p>
            <a:r>
              <a:rPr lang="zh-TW" altLang="en-US" sz="2400" dirty="0" smtClean="0">
                <a:hlinkClick r:id="rId6"/>
              </a:rPr>
              <a:t>第</a:t>
            </a:r>
            <a:r>
              <a:rPr lang="en-US" altLang="zh-TW" sz="2400" dirty="0" smtClean="0">
                <a:hlinkClick r:id="rId6"/>
              </a:rPr>
              <a:t>17</a:t>
            </a:r>
            <a:r>
              <a:rPr lang="zh-TW" altLang="en-US" sz="2400" dirty="0" smtClean="0">
                <a:hlinkClick r:id="rId6"/>
              </a:rPr>
              <a:t>週  </a:t>
            </a:r>
            <a:r>
              <a:rPr lang="en-US" altLang="zh-TW" sz="2400" dirty="0" smtClean="0">
                <a:hlinkClick r:id="rId6"/>
              </a:rPr>
              <a:t>3D</a:t>
            </a:r>
            <a:r>
              <a:rPr lang="zh-TW" altLang="en-US" sz="2400" dirty="0" smtClean="0">
                <a:hlinkClick r:id="rId6"/>
              </a:rPr>
              <a:t>製圖</a:t>
            </a:r>
            <a:r>
              <a:rPr lang="en-US" altLang="zh-TW" sz="2400" dirty="0" smtClean="0">
                <a:hlinkClick r:id="rId6"/>
              </a:rPr>
              <a:t>_3</a:t>
            </a:r>
            <a:endParaRPr lang="en-US" altLang="zh-TW" sz="2400" dirty="0" smtClean="0"/>
          </a:p>
          <a:p>
            <a:r>
              <a:rPr lang="zh-TW" altLang="en-US" sz="2400" dirty="0" smtClean="0"/>
              <a:t>第</a:t>
            </a:r>
            <a:r>
              <a:rPr lang="en-US" altLang="zh-TW" sz="2400" dirty="0" smtClean="0"/>
              <a:t>18</a:t>
            </a:r>
            <a:r>
              <a:rPr lang="zh-TW" altLang="en-US" sz="2400" dirty="0" smtClean="0"/>
              <a:t>週 期末考</a:t>
            </a:r>
            <a:r>
              <a:rPr lang="en-US" altLang="zh-TW" sz="2400" dirty="0"/>
              <a:t> </a:t>
            </a:r>
            <a:r>
              <a:rPr lang="zh-TW" altLang="en-US" sz="2400" dirty="0"/>
              <a:t> 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3263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43</Words>
  <Application>Microsoft Office PowerPoint</Application>
  <PresentationFormat>如螢幕大小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103學年度第一學期</vt:lpstr>
      <vt:lpstr>教材連結</vt:lpstr>
      <vt:lpstr>教材連結</vt:lpstr>
      <vt:lpstr>教材連結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2.座標系統、物件鎖點</dc:title>
  <dc:creator>debby</dc:creator>
  <cp:lastModifiedBy>debby</cp:lastModifiedBy>
  <cp:revision>53</cp:revision>
  <dcterms:created xsi:type="dcterms:W3CDTF">2015-03-24T16:30:52Z</dcterms:created>
  <dcterms:modified xsi:type="dcterms:W3CDTF">2015-08-02T08:12:28Z</dcterms:modified>
</cp:coreProperties>
</file>