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FA0A-ED71-4699-97E1-9D3B0DB5CCD5}" type="datetimeFigureOut">
              <a:rPr lang="zh-TW" altLang="en-US" smtClean="0"/>
              <a:t>2012/5/28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BF31-97C0-40B8-B9D5-487C4212CA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配銷模組</a:t>
            </a:r>
            <a:r>
              <a:rPr lang="en-US" altLang="zh-TW" dirty="0" smtClean="0"/>
              <a:t>[p.5-2~p.5-4]</a:t>
            </a:r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品號資料變更</a:t>
            </a:r>
            <a:r>
              <a:rPr lang="en-US" altLang="zh-TW" dirty="0" smtClean="0"/>
              <a:t>[p.5-4]</a:t>
            </a:r>
            <a:r>
              <a:rPr lang="zh-TW" altLang="en-US" dirty="0" smtClean="0"/>
              <a:t>案例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62002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1000100" y="3786190"/>
            <a:ext cx="1928826" cy="500066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000100" y="2357430"/>
            <a:ext cx="1928826" cy="1643074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新增，查詢要修改的品號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2390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571472" y="1714488"/>
            <a:ext cx="571504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57554" y="2071678"/>
            <a:ext cx="357190" cy="428628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071934" y="2643182"/>
            <a:ext cx="1928826" cy="500066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依照課本的資料 進行變更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變更日期改成</a:t>
            </a:r>
            <a:r>
              <a:rPr lang="en-US" altLang="zh-TW" dirty="0" smtClean="0"/>
              <a:t>2012/05/08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768" y="1285861"/>
            <a:ext cx="74295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1000100" y="3714752"/>
            <a:ext cx="1071570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43108" y="5500702"/>
            <a:ext cx="3714776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285984" y="2643182"/>
            <a:ext cx="1500198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 </a:t>
            </a:r>
            <a:r>
              <a:rPr lang="en-US" altLang="zh-TW" dirty="0" smtClean="0"/>
              <a:t>MB032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93018"/>
            <a:ext cx="7034749" cy="5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714348" y="3714752"/>
            <a:ext cx="3714776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smtClean="0"/>
              <a:t>MB036</a:t>
            </a:r>
            <a:endParaRPr lang="zh-TW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894" y="1571613"/>
            <a:ext cx="704851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857224" y="4071942"/>
            <a:ext cx="6000792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新品號申請</a:t>
            </a:r>
            <a:r>
              <a:rPr lang="en-US" altLang="zh-TW" dirty="0" smtClean="0"/>
              <a:t>p.5-2</a:t>
            </a:r>
            <a:r>
              <a:rPr lang="zh-TW" altLang="en-US" dirty="0" smtClean="0"/>
              <a:t>案例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572560" cy="53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285720" y="2357430"/>
            <a:ext cx="2143140" cy="57150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新品號申請</a:t>
            </a:r>
            <a:r>
              <a:rPr lang="en-US" altLang="zh-TW" dirty="0" smtClean="0"/>
              <a:t>p.5-2</a:t>
            </a:r>
            <a:r>
              <a:rPr lang="zh-TW" altLang="en-US" dirty="0" smtClean="0"/>
              <a:t>案例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1428728" y="2428868"/>
            <a:ext cx="785818" cy="642942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練習時，申請日期請依照登打當月份，但日期請按課本，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本例為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日，則依</a:t>
            </a:r>
            <a:r>
              <a:rPr lang="en-US" altLang="zh-TW" sz="2000" dirty="0" smtClean="0"/>
              <a:t>2012/05/10</a:t>
            </a:r>
            <a:r>
              <a:rPr lang="zh-TW" altLang="en-US" sz="2000" dirty="0" smtClean="0"/>
              <a:t>紀錄申請日期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按下儲存後確認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51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1857356" y="2857496"/>
            <a:ext cx="1928826" cy="1143008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286248" y="3071810"/>
            <a:ext cx="785818" cy="35719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857620" y="2357430"/>
            <a:ext cx="1285884" cy="642942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按下儲存後確認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確認以後</a:t>
            </a:r>
            <a:r>
              <a:rPr lang="zh-TW" altLang="en-US" dirty="0" smtClean="0"/>
              <a:t>跳出正式品號的申請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74781"/>
            <a:ext cx="7177625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申請正式品號後，</a:t>
            </a:r>
            <a:r>
              <a:rPr lang="zh-TW" altLang="en-US" sz="2000" dirty="0" smtClean="0"/>
              <a:t>出現</a:t>
            </a:r>
            <a:r>
              <a:rPr lang="zh-TW" altLang="en-US" sz="2000" dirty="0"/>
              <a:t>正式品</a:t>
            </a:r>
            <a:r>
              <a:rPr lang="zh-TW" altLang="en-US" sz="2000" dirty="0" smtClean="0"/>
              <a:t>號，以及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核</a:t>
            </a:r>
            <a:r>
              <a:rPr lang="en-US" altLang="zh-TW" sz="2000" dirty="0" smtClean="0"/>
              <a:t>’</a:t>
            </a:r>
            <a:endParaRPr lang="zh-TW" alt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963311" cy="52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4643438" y="2714620"/>
            <a:ext cx="1285884" cy="642942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715140" y="2857496"/>
            <a:ext cx="1285884" cy="642942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查詢該新建立之品號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81939"/>
            <a:ext cx="7034749" cy="5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1142976" y="2714620"/>
            <a:ext cx="1785950" cy="71438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按查詢 品號</a:t>
            </a:r>
            <a:r>
              <a:rPr lang="en-US" altLang="zh-TW" dirty="0" smtClean="0"/>
              <a:t>=410004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390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按查詢 品號</a:t>
            </a:r>
            <a:r>
              <a:rPr lang="en-US" altLang="zh-TW" dirty="0" smtClean="0"/>
              <a:t>=410004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100</Words>
  <Application>Microsoft Office PowerPoint</Application>
  <PresentationFormat>如螢幕大小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配銷模組[p.5-2~p.5-4]練習</vt:lpstr>
      <vt:lpstr>新品號申請p.5-2案例</vt:lpstr>
      <vt:lpstr>新品號申請p.5-2案例</vt:lpstr>
      <vt:lpstr>練習時，申請日期請依照登打當月份，但日期請按課本， 本例為10日，則依2012/05/10紀錄申請日期 按下儲存後確認</vt:lpstr>
      <vt:lpstr>按下儲存後確認 確認以後跳出正式品號的申請</vt:lpstr>
      <vt:lpstr>申請正式品號後，出現正式品號，以及”核’</vt:lpstr>
      <vt:lpstr>查詢該新建立之品號</vt:lpstr>
      <vt:lpstr>按查詢 品號=410004</vt:lpstr>
      <vt:lpstr>按查詢 品號=410004</vt:lpstr>
      <vt:lpstr>品號資料變更[p.5-4]案例</vt:lpstr>
      <vt:lpstr>新增，查詢要修改的品號</vt:lpstr>
      <vt:lpstr>依照課本的資料 進行變更 變更日期改成2012/05/08</vt:lpstr>
      <vt:lpstr>修改 MB032</vt:lpstr>
      <vt:lpstr>修改MB036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配銷模組[p.5-2~p.5-4]練習</dc:title>
  <dc:creator>FM</dc:creator>
  <cp:lastModifiedBy>FM</cp:lastModifiedBy>
  <cp:revision>14</cp:revision>
  <dcterms:created xsi:type="dcterms:W3CDTF">2012-05-28T00:45:45Z</dcterms:created>
  <dcterms:modified xsi:type="dcterms:W3CDTF">2012-05-28T01:26:17Z</dcterms:modified>
</cp:coreProperties>
</file>