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9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5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F23B7D-3BCB-4E3A-8912-7D2E327CD216}" type="datetimeFigureOut">
              <a:rPr lang="zh-TW" altLang="en-US" smtClean="0"/>
              <a:pPr/>
              <a:t>2018/10/19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F97A0B-C4A7-43CD-A0A0-F593F8A89C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F23B7D-3BCB-4E3A-8912-7D2E327CD216}" type="datetimeFigureOut">
              <a:rPr lang="zh-TW" altLang="en-US" smtClean="0"/>
              <a:pPr/>
              <a:t>2018/10/19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97A0B-C4A7-43CD-A0A0-F593F8A89C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F23B7D-3BCB-4E3A-8912-7D2E327CD216}" type="datetimeFigureOut">
              <a:rPr lang="zh-TW" altLang="en-US" smtClean="0"/>
              <a:pPr/>
              <a:t>2018/10/19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97A0B-C4A7-43CD-A0A0-F593F8A89C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F23B7D-3BCB-4E3A-8912-7D2E327CD216}" type="datetimeFigureOut">
              <a:rPr lang="zh-TW" altLang="en-US" smtClean="0"/>
              <a:pPr/>
              <a:t>2018/10/19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97A0B-C4A7-43CD-A0A0-F593F8A89C4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F23B7D-3BCB-4E3A-8912-7D2E327CD216}" type="datetimeFigureOut">
              <a:rPr lang="zh-TW" altLang="en-US" smtClean="0"/>
              <a:pPr/>
              <a:t>2018/10/19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97A0B-C4A7-43CD-A0A0-F593F8A89C4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F23B7D-3BCB-4E3A-8912-7D2E327CD216}" type="datetimeFigureOut">
              <a:rPr lang="zh-TW" altLang="en-US" smtClean="0"/>
              <a:pPr/>
              <a:t>2018/10/19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97A0B-C4A7-43CD-A0A0-F593F8A89C4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F23B7D-3BCB-4E3A-8912-7D2E327CD216}" type="datetimeFigureOut">
              <a:rPr lang="zh-TW" altLang="en-US" smtClean="0"/>
              <a:pPr/>
              <a:t>2018/10/19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97A0B-C4A7-43CD-A0A0-F593F8A89C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F23B7D-3BCB-4E3A-8912-7D2E327CD216}" type="datetimeFigureOut">
              <a:rPr lang="zh-TW" altLang="en-US" smtClean="0"/>
              <a:pPr/>
              <a:t>2018/10/19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97A0B-C4A7-43CD-A0A0-F593F8A89C4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F23B7D-3BCB-4E3A-8912-7D2E327CD216}" type="datetimeFigureOut">
              <a:rPr lang="zh-TW" altLang="en-US" smtClean="0"/>
              <a:pPr/>
              <a:t>2018/10/19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97A0B-C4A7-43CD-A0A0-F593F8A89C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CF23B7D-3BCB-4E3A-8912-7D2E327CD216}" type="datetimeFigureOut">
              <a:rPr lang="zh-TW" altLang="en-US" smtClean="0"/>
              <a:pPr/>
              <a:t>2018/10/19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97A0B-C4A7-43CD-A0A0-F593F8A89C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F23B7D-3BCB-4E3A-8912-7D2E327CD216}" type="datetimeFigureOut">
              <a:rPr lang="zh-TW" altLang="en-US" smtClean="0"/>
              <a:pPr/>
              <a:t>2018/10/19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F97A0B-C4A7-43CD-A0A0-F593F8A89C4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CF23B7D-3BCB-4E3A-8912-7D2E327CD216}" type="datetimeFigureOut">
              <a:rPr lang="zh-TW" altLang="en-US" smtClean="0"/>
              <a:pPr/>
              <a:t>2018/10/19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AF97A0B-C4A7-43CD-A0A0-F593F8A89C4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莊珮宜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BL103510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應用財務經融系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040560"/>
          </a:xfrm>
        </p:spPr>
        <p:txBody>
          <a:bodyPr>
            <a:norm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姓名 莊珮宜                    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性別 女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生日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1996.09.12</a:t>
            </a: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電話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0938779917</a:t>
            </a:r>
          </a:p>
          <a:p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E-mail baby20120708@kimo.com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血型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O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型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星座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處女座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興趣 旅遊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購物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優點 追求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完美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目前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就讀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修平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科大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自我介紹</a:t>
            </a:r>
            <a:endParaRPr lang="zh-TW" altLang="en-US" sz="54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7" name="Picture 3" descr="C:\Users\acer\Desktop\@p_e_i_12 • Instagram 相片與影片_files\31210872_205640420241259_5810169090160984064_n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56792"/>
            <a:ext cx="4392488" cy="43204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高中選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美容科讀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每天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都在學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化妝、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剪髮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覺得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學個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一技之長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在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未來也許有幫助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到了大學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生活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每天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很開心和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朋友一起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上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一起旅遊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每次的旅遊規劃都是我規劃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大家也玩得很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開心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有時候想想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未來是否可以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做企劃類型的工作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可以照顧到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大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家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的需求也可以讓自己多學習與人相處之道。</a:t>
            </a:r>
          </a:p>
          <a:p>
            <a:pPr>
              <a:buNone/>
            </a:pP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生涯與自我期許</a:t>
            </a:r>
            <a:endParaRPr lang="zh-TW" altLang="en-US" sz="54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旅 遊 照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Users\acer\Desktop\洗照片\S__238142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2040666" cy="2722116"/>
          </a:xfrm>
          <a:prstGeom prst="rect">
            <a:avLst/>
          </a:prstGeom>
          <a:noFill/>
        </p:spPr>
      </p:pic>
      <p:pic>
        <p:nvPicPr>
          <p:cNvPr id="1027" name="Picture 3" descr="C:\Users\acer\Desktop\洗照片\S__238141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24744"/>
            <a:ext cx="2125209" cy="2736304"/>
          </a:xfrm>
          <a:prstGeom prst="rect">
            <a:avLst/>
          </a:prstGeom>
          <a:noFill/>
        </p:spPr>
      </p:pic>
      <p:pic>
        <p:nvPicPr>
          <p:cNvPr id="1028" name="Picture 4" descr="C:\Users\acer\Desktop\洗照片2\S__23814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221088"/>
            <a:ext cx="3024336" cy="2267229"/>
          </a:xfrm>
          <a:prstGeom prst="rect">
            <a:avLst/>
          </a:prstGeom>
          <a:noFill/>
        </p:spPr>
      </p:pic>
      <p:pic>
        <p:nvPicPr>
          <p:cNvPr id="1029" name="Picture 5" descr="C:\Users\acer\Desktop\洗照片2\S__238142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124744"/>
            <a:ext cx="2160240" cy="2708920"/>
          </a:xfrm>
          <a:prstGeom prst="rect">
            <a:avLst/>
          </a:prstGeom>
          <a:noFill/>
        </p:spPr>
      </p:pic>
      <p:pic>
        <p:nvPicPr>
          <p:cNvPr id="1030" name="Picture 6" descr="C:\Users\acer\Desktop\洗照片\S__238142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221088"/>
            <a:ext cx="2601665" cy="2204864"/>
          </a:xfrm>
          <a:prstGeom prst="rect">
            <a:avLst/>
          </a:prstGeom>
          <a:noFill/>
        </p:spPr>
      </p:pic>
      <p:pic>
        <p:nvPicPr>
          <p:cNvPr id="1031" name="Picture 7" descr="C:\Users\acer\Desktop\洗照片\S__238142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221088"/>
            <a:ext cx="2650920" cy="2232248"/>
          </a:xfrm>
          <a:prstGeom prst="rect">
            <a:avLst/>
          </a:prstGeom>
          <a:noFill/>
        </p:spPr>
      </p:pic>
      <p:pic>
        <p:nvPicPr>
          <p:cNvPr id="1032" name="Picture 8" descr="C:\Users\acer\Desktop\洗照片\S__2381423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44432" y="1124744"/>
            <a:ext cx="2220056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90</TotalTime>
  <Words>127</Words>
  <Application>Microsoft Office PowerPoint</Application>
  <PresentationFormat>如螢幕大小 (4:3)</PresentationFormat>
  <Paragraphs>32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匯合</vt:lpstr>
      <vt:lpstr>應用財務經融系 </vt:lpstr>
      <vt:lpstr>自我介紹</vt:lpstr>
      <vt:lpstr>生涯與自我期許</vt:lpstr>
      <vt:lpstr>旅 遊 照</vt:lpstr>
    </vt:vector>
  </TitlesOfParts>
  <Company>Professional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自我簡介</dc:title>
  <dc:creator>acer</dc:creator>
  <cp:lastModifiedBy>acer</cp:lastModifiedBy>
  <cp:revision>10</cp:revision>
  <dcterms:created xsi:type="dcterms:W3CDTF">2018-10-04T10:32:10Z</dcterms:created>
  <dcterms:modified xsi:type="dcterms:W3CDTF">2018-10-19T09:29:02Z</dcterms:modified>
</cp:coreProperties>
</file>