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DDB3D6-7613-495F-9598-8DA90FF21A1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469C91-5FE9-4C8A-89F3-443BC5A59599}" type="datetimeFigureOut">
              <a:rPr lang="zh-TW" altLang="en-US" smtClean="0"/>
              <a:t>2018/10/3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4248472" cy="11521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華康中明體(P)" panose="02020500000000000000" pitchFamily="18" charset="-120"/>
                <a:ea typeface="華康中明體(P)" panose="02020500000000000000" pitchFamily="18" charset="-120"/>
              </a:rPr>
              <a:t>姓名：</a:t>
            </a:r>
            <a:r>
              <a:rPr lang="zh-TW" altLang="en-US" dirty="0" smtClean="0">
                <a:latin typeface="華康中明體(P)" panose="02020500000000000000" pitchFamily="18" charset="-120"/>
                <a:ea typeface="華康中明體(P)" panose="02020500000000000000" pitchFamily="18" charset="-120"/>
              </a:rPr>
              <a:t>賴</a:t>
            </a:r>
            <a:r>
              <a:rPr lang="zh-TW" altLang="en-US" dirty="0" smtClean="0">
                <a:latin typeface="華康中明體(P)" panose="02020500000000000000" pitchFamily="18" charset="-120"/>
                <a:ea typeface="華康中明體(P)" panose="02020500000000000000" pitchFamily="18" charset="-120"/>
              </a:rPr>
              <a:t>奕儒</a:t>
            </a:r>
            <a:r>
              <a:rPr lang="en-US" altLang="zh-TW" sz="2200" dirty="0">
                <a:latin typeface="華康POP1體W7外字集" panose="040B0709000000000000" pitchFamily="81" charset="-120"/>
                <a:ea typeface="華康POP1體W7外字集" panose="040B0709000000000000" pitchFamily="81" charset="-120"/>
              </a:rPr>
              <a:t/>
            </a:r>
            <a:br>
              <a:rPr lang="en-US" altLang="zh-TW" sz="2200" dirty="0">
                <a:latin typeface="華康POP1體W7外字集" panose="040B0709000000000000" pitchFamily="81" charset="-120"/>
                <a:ea typeface="華康POP1體W7外字集" panose="040B0709000000000000" pitchFamily="81" charset="-120"/>
              </a:rPr>
            </a:br>
            <a:endParaRPr lang="zh-TW" altLang="en-US" sz="2200" dirty="0">
              <a:latin typeface="華康POP1體W7外字集" panose="040B0709000000000000" pitchFamily="81" charset="-120"/>
              <a:ea typeface="華康POP1體W7外字集" panose="040B07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9944" y="2132856"/>
            <a:ext cx="4226718" cy="576064"/>
          </a:xfrm>
        </p:spPr>
        <p:txBody>
          <a:bodyPr>
            <a:noAutofit/>
          </a:bodyPr>
          <a:lstStyle/>
          <a:p>
            <a:pPr algn="l"/>
            <a:r>
              <a:rPr lang="en-US" altLang="zh-TW" sz="2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bf107009@hust.edu.tw</a:t>
            </a:r>
            <a:endParaRPr lang="zh-TW" altLang="en-US" sz="2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683568" y="3587080"/>
            <a:ext cx="6984776" cy="2722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生日：</a:t>
            </a:r>
            <a:r>
              <a:rPr lang="en-US" altLang="zh-TW" dirty="0" smtClean="0">
                <a:solidFill>
                  <a:schemeClr val="tx1"/>
                </a:solidFill>
              </a:rPr>
              <a:t>89/07/29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個性：隨和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興趣：繪畫、</a:t>
            </a:r>
            <a:r>
              <a:rPr lang="zh-TW" altLang="en-US" dirty="0" smtClean="0">
                <a:solidFill>
                  <a:schemeClr val="tx1"/>
                </a:solidFill>
              </a:rPr>
              <a:t>攝影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嗜好：吃！！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畢業學校：慈明高中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電子商務科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證照：軟體應用乙、丙級，網頁設計丙級，中打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聯絡方式：有緣再相會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28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4"/>
          <a:stretch>
            <a:fillRect/>
          </a:stretch>
        </p:blipFill>
        <p:spPr bwMode="auto">
          <a:xfrm>
            <a:off x="5508104" y="548680"/>
            <a:ext cx="2276703" cy="43115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560165" y="620688"/>
            <a:ext cx="1863824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>
                <a:latin typeface="華康POP1體W7外字集" panose="040B0709000000000000" pitchFamily="81" charset="-120"/>
                <a:ea typeface="華康POP1體W7外字集" panose="040B0709000000000000" pitchFamily="81" charset="-120"/>
              </a:rPr>
              <a:t>資管一</a:t>
            </a:r>
            <a:r>
              <a:rPr lang="zh-TW" altLang="en-US" sz="2500" dirty="0" smtClean="0">
                <a:latin typeface="華康POP1體W7外字集" panose="040B0709000000000000" pitchFamily="81" charset="-120"/>
                <a:ea typeface="華康POP1體W7外字集" panose="040B0709000000000000" pitchFamily="81" charset="-120"/>
              </a:rPr>
              <a:t>甲</a:t>
            </a:r>
            <a:endParaRPr lang="zh-TW" altLang="en-US" sz="2500" dirty="0">
              <a:latin typeface="華康POP1體W7外字集" panose="040B0709000000000000" pitchFamily="81" charset="-120"/>
              <a:ea typeface="華康POP1體W7外字集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5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196</TotalTime>
  <Words>55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相鄰</vt:lpstr>
      <vt:lpstr>姓名：賴奕儒 </vt:lpstr>
    </vt:vector>
  </TitlesOfParts>
  <Company>888TIGER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TIGER-XP</dc:creator>
  <cp:lastModifiedBy>TIGER-XP</cp:lastModifiedBy>
  <cp:revision>14</cp:revision>
  <dcterms:created xsi:type="dcterms:W3CDTF">2018-10-01T12:54:48Z</dcterms:created>
  <dcterms:modified xsi:type="dcterms:W3CDTF">2018-10-03T14:03:11Z</dcterms:modified>
</cp:coreProperties>
</file>