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7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949" autoAdjust="0"/>
    <p:restoredTop sz="94660"/>
  </p:normalViewPr>
  <p:slideViewPr>
    <p:cSldViewPr>
      <p:cViewPr varScale="1">
        <p:scale>
          <a:sx n="68" d="100"/>
          <a:sy n="68" d="100"/>
        </p:scale>
        <p:origin x="-1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標題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6" name="日期版面配置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D29F-71DE-4EB6-839C-FCB66B622370}" type="datetimeFigureOut">
              <a:rPr lang="zh-TW" altLang="en-US" smtClean="0"/>
              <a:pPr/>
              <a:t>2012/6/28</a:t>
            </a:fld>
            <a:endParaRPr lang="zh-TW" altLang="en-US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90AA2FE-7E24-4CF6-BC00-B6C3D81CCA7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D29F-71DE-4EB6-839C-FCB66B622370}" type="datetimeFigureOut">
              <a:rPr lang="zh-TW" altLang="en-US" smtClean="0"/>
              <a:pPr/>
              <a:t>2012/6/28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A2FE-7E24-4CF6-BC00-B6C3D81CCA7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D29F-71DE-4EB6-839C-FCB66B622370}" type="datetimeFigureOut">
              <a:rPr lang="zh-TW" altLang="en-US" smtClean="0"/>
              <a:pPr/>
              <a:t>2012/6/28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A2FE-7E24-4CF6-BC00-B6C3D81CCA7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7" name="內容版面配置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D29F-71DE-4EB6-839C-FCB66B622370}" type="datetimeFigureOut">
              <a:rPr lang="zh-TW" altLang="en-US" smtClean="0"/>
              <a:pPr/>
              <a:t>2012/6/28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90AA2FE-7E24-4CF6-BC00-B6C3D81CCA7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D29F-71DE-4EB6-839C-FCB66B622370}" type="datetimeFigureOut">
              <a:rPr lang="zh-TW" altLang="en-US" smtClean="0"/>
              <a:pPr/>
              <a:t>2012/6/28</a:t>
            </a:fld>
            <a:endParaRPr lang="zh-TW" altLang="en-US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A2FE-7E24-4CF6-BC00-B6C3D81CCA7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D29F-71DE-4EB6-839C-FCB66B622370}" type="datetimeFigureOut">
              <a:rPr lang="zh-TW" altLang="en-US" smtClean="0"/>
              <a:pPr/>
              <a:t>2012/6/28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A2FE-7E24-4CF6-BC00-B6C3D81CCA7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5" name="文字版面配置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D29F-71DE-4EB6-839C-FCB66B622370}" type="datetimeFigureOut">
              <a:rPr lang="zh-TW" altLang="en-US" smtClean="0"/>
              <a:pPr/>
              <a:t>2012/6/28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90AA2FE-7E24-4CF6-BC00-B6C3D81CCA7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D29F-71DE-4EB6-839C-FCB66B622370}" type="datetimeFigureOut">
              <a:rPr lang="zh-TW" altLang="en-US" smtClean="0"/>
              <a:pPr/>
              <a:t>2012/6/28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A2FE-7E24-4CF6-BC00-B6C3D81CCA7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D29F-71DE-4EB6-839C-FCB66B622370}" type="datetimeFigureOut">
              <a:rPr lang="zh-TW" altLang="en-US" smtClean="0"/>
              <a:pPr/>
              <a:t>2012/6/28</a:t>
            </a:fld>
            <a:endParaRPr lang="zh-TW" altLang="en-US"/>
          </a:p>
        </p:txBody>
      </p:sp>
      <p:sp>
        <p:nvSpPr>
          <p:cNvPr id="24" name="頁尾版面配置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A2FE-7E24-4CF6-BC00-B6C3D81CCA7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D29F-71DE-4EB6-839C-FCB66B622370}" type="datetimeFigureOut">
              <a:rPr lang="zh-TW" altLang="en-US" smtClean="0"/>
              <a:pPr/>
              <a:t>2012/6/28</a:t>
            </a:fld>
            <a:endParaRPr lang="zh-TW" altLang="en-US"/>
          </a:p>
        </p:txBody>
      </p:sp>
      <p:sp>
        <p:nvSpPr>
          <p:cNvPr id="29" name="頁尾版面配置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A2FE-7E24-4CF6-BC00-B6C3D81CCA7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D29F-71DE-4EB6-839C-FCB66B622370}" type="datetimeFigureOut">
              <a:rPr lang="zh-TW" altLang="en-US" smtClean="0"/>
              <a:pPr/>
              <a:t>2012/6/28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AA2FE-7E24-4CF6-BC00-B6C3D81CCA7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21CD29F-71DE-4EB6-839C-FCB66B622370}" type="datetimeFigureOut">
              <a:rPr lang="zh-TW" altLang="en-US" smtClean="0"/>
              <a:pPr/>
              <a:t>2012/6/28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90AA2FE-7E24-4CF6-BC00-B6C3D81CCA7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標題版面配置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androidbiancheng.blogspot.tw/2009/12/blog-post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81000" y="2071679"/>
            <a:ext cx="8458200" cy="4143403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主題：</a:t>
            </a:r>
            <a:r>
              <a:rPr lang="en-US" altLang="zh-TW" dirty="0" smtClean="0"/>
              <a:t> android     </a:t>
            </a:r>
            <a:r>
              <a:rPr lang="zh-TW" altLang="en-US" dirty="0" smtClean="0"/>
              <a:t>敲磚塊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                                               </a:t>
            </a:r>
            <a:r>
              <a:rPr lang="zh-TW" altLang="en-US" sz="2400" dirty="0" smtClean="0"/>
              <a:t>指導老師：陳文敬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zh-TW" altLang="en-US" sz="2400" dirty="0" smtClean="0"/>
              <a:t>                                                                             組長：周宇新</a:t>
            </a:r>
            <a:r>
              <a:rPr lang="en-US" altLang="zh-TW" sz="2400" dirty="0" smtClean="0"/>
              <a:t>BN98093	</a:t>
            </a:r>
            <a:br>
              <a:rPr lang="en-US" altLang="zh-TW" sz="2400" dirty="0" smtClean="0"/>
            </a:br>
            <a:r>
              <a:rPr lang="en-US" altLang="zh-TW" sz="2400" dirty="0" smtClean="0"/>
              <a:t>	</a:t>
            </a:r>
            <a:r>
              <a:rPr lang="zh-TW" altLang="en-US" sz="2400" dirty="0" smtClean="0"/>
              <a:t>                                                                組員：楊智凱</a:t>
            </a:r>
            <a:r>
              <a:rPr lang="en-US" altLang="zh-TW" sz="2400" dirty="0" smtClean="0"/>
              <a:t>BN98087</a:t>
            </a:r>
            <a:br>
              <a:rPr lang="en-US" altLang="zh-TW" sz="2400" dirty="0" smtClean="0"/>
            </a:br>
            <a:r>
              <a:rPr lang="en-US" altLang="zh-TW" sz="2400" dirty="0" smtClean="0"/>
              <a:t>		</a:t>
            </a:r>
            <a:r>
              <a:rPr lang="zh-TW" altLang="en-US" sz="2400" dirty="0" smtClean="0"/>
              <a:t>                                                               胡宥聖</a:t>
            </a:r>
            <a:r>
              <a:rPr lang="en-US" altLang="zh-TW" sz="2400" dirty="0" smtClean="0"/>
              <a:t>BN98096</a:t>
            </a:r>
            <a:endParaRPr lang="zh-TW" altLang="en-US" sz="2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1000" y="500042"/>
            <a:ext cx="8458200" cy="1428760"/>
          </a:xfrm>
        </p:spPr>
        <p:txBody>
          <a:bodyPr>
            <a:normAutofit/>
          </a:bodyPr>
          <a:lstStyle/>
          <a:p>
            <a:pPr algn="ctr"/>
            <a:r>
              <a:rPr lang="en-US" altLang="zh-TW" sz="6000" dirty="0" err="1" smtClean="0"/>
              <a:t>Andorid</a:t>
            </a:r>
            <a:r>
              <a:rPr lang="en-US" altLang="zh-TW" sz="6000" dirty="0" smtClean="0"/>
              <a:t> </a:t>
            </a:r>
            <a:r>
              <a:rPr lang="zh-TW" altLang="en-US" sz="6000" dirty="0" smtClean="0"/>
              <a:t>期末報告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音樂中途停止再繼續播放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altLang="zh-TW" sz="4800" b="1" dirty="0" smtClean="0"/>
              <a:t>protected void </a:t>
            </a:r>
            <a:r>
              <a:rPr lang="en-US" altLang="zh-TW" sz="4800" b="1" dirty="0" err="1" smtClean="0"/>
              <a:t>onPause</a:t>
            </a:r>
            <a:r>
              <a:rPr lang="en-US" altLang="zh-TW" sz="4800" b="1" dirty="0" smtClean="0"/>
              <a:t>() {</a:t>
            </a:r>
          </a:p>
          <a:p>
            <a:r>
              <a:rPr lang="en-US" altLang="zh-TW" sz="4800" dirty="0" smtClean="0"/>
              <a:t>// </a:t>
            </a:r>
            <a:r>
              <a:rPr lang="en-US" altLang="zh-TW" sz="4800" b="1" dirty="0" smtClean="0"/>
              <a:t>TODO Auto-generated method stub</a:t>
            </a:r>
          </a:p>
          <a:p>
            <a:r>
              <a:rPr lang="en-US" altLang="zh-TW" sz="4800" b="1" dirty="0" err="1" smtClean="0"/>
              <a:t>super.onPause</a:t>
            </a:r>
            <a:r>
              <a:rPr lang="en-US" altLang="zh-TW" sz="4800" b="1" dirty="0" smtClean="0"/>
              <a:t>();</a:t>
            </a:r>
          </a:p>
          <a:p>
            <a:r>
              <a:rPr lang="en-US" altLang="zh-TW" sz="4800" dirty="0" err="1" smtClean="0"/>
              <a:t>mp.pause</a:t>
            </a:r>
            <a:r>
              <a:rPr lang="en-US" altLang="zh-TW" sz="4800" dirty="0" smtClean="0"/>
              <a:t>();</a:t>
            </a:r>
          </a:p>
          <a:p>
            <a:r>
              <a:rPr lang="en-US" altLang="zh-TW" sz="4800" dirty="0" smtClean="0"/>
              <a:t>}</a:t>
            </a:r>
          </a:p>
          <a:p>
            <a:endParaRPr lang="zh-TW" altLang="en-US" sz="4800" dirty="0" smtClean="0"/>
          </a:p>
          <a:p>
            <a:r>
              <a:rPr lang="en-US" altLang="zh-TW" sz="4800" dirty="0" smtClean="0"/>
              <a:t>@Override</a:t>
            </a:r>
          </a:p>
          <a:p>
            <a:r>
              <a:rPr lang="en-US" altLang="zh-TW" sz="4800" b="1" dirty="0" smtClean="0"/>
              <a:t>protected void </a:t>
            </a:r>
            <a:r>
              <a:rPr lang="en-US" altLang="zh-TW" sz="4800" b="1" dirty="0" err="1" smtClean="0"/>
              <a:t>onRestart</a:t>
            </a:r>
            <a:r>
              <a:rPr lang="en-US" altLang="zh-TW" sz="4800" b="1" dirty="0" smtClean="0"/>
              <a:t>() {</a:t>
            </a:r>
          </a:p>
          <a:p>
            <a:r>
              <a:rPr lang="en-US" altLang="zh-TW" sz="4800" dirty="0" smtClean="0"/>
              <a:t>// </a:t>
            </a:r>
            <a:r>
              <a:rPr lang="en-US" altLang="zh-TW" sz="4800" b="1" dirty="0" smtClean="0"/>
              <a:t>TODO Auto-generated method stub</a:t>
            </a:r>
          </a:p>
          <a:p>
            <a:r>
              <a:rPr lang="en-US" altLang="zh-TW" sz="4800" b="1" dirty="0" err="1" smtClean="0"/>
              <a:t>super.onRestart</a:t>
            </a:r>
            <a:r>
              <a:rPr lang="en-US" altLang="zh-TW" sz="4800" b="1" dirty="0" smtClean="0"/>
              <a:t>();</a:t>
            </a:r>
          </a:p>
          <a:p>
            <a:r>
              <a:rPr lang="en-US" altLang="zh-TW" sz="4800" b="1" dirty="0" smtClean="0"/>
              <a:t>try {</a:t>
            </a:r>
          </a:p>
          <a:p>
            <a:r>
              <a:rPr lang="en-US" altLang="zh-TW" sz="4800" dirty="0" err="1" smtClean="0"/>
              <a:t>mp.prepare</a:t>
            </a:r>
            <a:r>
              <a:rPr lang="en-US" altLang="zh-TW" sz="4800" dirty="0" smtClean="0"/>
              <a:t>();</a:t>
            </a:r>
          </a:p>
          <a:p>
            <a:r>
              <a:rPr lang="en-US" altLang="zh-TW" sz="4800" dirty="0" smtClean="0"/>
              <a:t>} </a:t>
            </a:r>
            <a:r>
              <a:rPr lang="en-US" altLang="zh-TW" sz="4800" b="1" dirty="0" smtClean="0"/>
              <a:t>catch (</a:t>
            </a:r>
            <a:r>
              <a:rPr lang="en-US" altLang="zh-TW" sz="4800" b="1" dirty="0" err="1" smtClean="0"/>
              <a:t>IllegalStateException</a:t>
            </a:r>
            <a:r>
              <a:rPr lang="en-US" altLang="zh-TW" sz="4800" b="1" dirty="0" smtClean="0"/>
              <a:t> e) {</a:t>
            </a:r>
          </a:p>
          <a:p>
            <a:r>
              <a:rPr lang="en-US" altLang="zh-TW" sz="4800" dirty="0" smtClean="0"/>
              <a:t>// </a:t>
            </a:r>
            <a:r>
              <a:rPr lang="en-US" altLang="zh-TW" sz="4800" b="1" dirty="0" smtClean="0"/>
              <a:t>TODO Auto-generated catch block</a:t>
            </a:r>
          </a:p>
          <a:p>
            <a:r>
              <a:rPr lang="en-US" altLang="zh-TW" sz="4800" dirty="0" err="1" smtClean="0"/>
              <a:t>e.printStackTrace</a:t>
            </a:r>
            <a:r>
              <a:rPr lang="en-US" altLang="zh-TW" sz="4800" dirty="0" smtClean="0"/>
              <a:t>();</a:t>
            </a:r>
          </a:p>
          <a:p>
            <a:r>
              <a:rPr lang="en-US" altLang="zh-TW" sz="4800" dirty="0" smtClean="0"/>
              <a:t>} </a:t>
            </a:r>
            <a:r>
              <a:rPr lang="en-US" altLang="zh-TW" sz="4800" b="1" dirty="0" smtClean="0"/>
              <a:t>catch (</a:t>
            </a:r>
            <a:r>
              <a:rPr lang="en-US" altLang="zh-TW" sz="4800" b="1" dirty="0" err="1" smtClean="0"/>
              <a:t>IOException</a:t>
            </a:r>
            <a:r>
              <a:rPr lang="en-US" altLang="zh-TW" sz="4800" b="1" dirty="0" smtClean="0"/>
              <a:t> e) {</a:t>
            </a:r>
          </a:p>
          <a:p>
            <a:r>
              <a:rPr lang="en-US" altLang="zh-TW" sz="4800" dirty="0" smtClean="0"/>
              <a:t>// </a:t>
            </a:r>
            <a:r>
              <a:rPr lang="en-US" altLang="zh-TW" sz="4800" b="1" dirty="0" smtClean="0"/>
              <a:t>TODO Auto-generated catch block</a:t>
            </a:r>
          </a:p>
          <a:p>
            <a:r>
              <a:rPr lang="en-US" altLang="zh-TW" sz="4800" dirty="0" err="1" smtClean="0"/>
              <a:t>e.printStackTrace</a:t>
            </a:r>
            <a:r>
              <a:rPr lang="en-US" altLang="zh-TW" sz="4800" dirty="0" smtClean="0"/>
              <a:t>();</a:t>
            </a:r>
          </a:p>
          <a:p>
            <a:r>
              <a:rPr lang="en-US" altLang="zh-TW" sz="4800" dirty="0" smtClean="0"/>
              <a:t>}</a:t>
            </a:r>
          </a:p>
          <a:p>
            <a:r>
              <a:rPr lang="en-US" altLang="zh-TW" sz="4800" dirty="0" err="1" smtClean="0"/>
              <a:t>mp.start</a:t>
            </a:r>
            <a:r>
              <a:rPr lang="en-US" altLang="zh-TW" sz="4800" dirty="0" smtClean="0"/>
              <a:t>();</a:t>
            </a:r>
          </a:p>
          <a:p>
            <a:r>
              <a:rPr lang="en-US" altLang="zh-TW" sz="4800" dirty="0" smtClean="0"/>
              <a:t>}</a:t>
            </a:r>
          </a:p>
          <a:p>
            <a:endParaRPr lang="zh-TW" altLang="en-US" sz="4800" dirty="0" smtClean="0"/>
          </a:p>
          <a:p>
            <a:r>
              <a:rPr lang="en-US" altLang="zh-TW" sz="4800" dirty="0" smtClean="0"/>
              <a:t>@Override</a:t>
            </a:r>
          </a:p>
          <a:p>
            <a:r>
              <a:rPr lang="en-US" altLang="zh-TW" sz="4800" b="1" dirty="0" smtClean="0"/>
              <a:t>protected void </a:t>
            </a:r>
            <a:r>
              <a:rPr lang="en-US" altLang="zh-TW" sz="4800" b="1" dirty="0" err="1" smtClean="0"/>
              <a:t>onStop</a:t>
            </a:r>
            <a:r>
              <a:rPr lang="en-US" altLang="zh-TW" sz="4800" b="1" dirty="0" smtClean="0"/>
              <a:t>() {</a:t>
            </a:r>
          </a:p>
          <a:p>
            <a:r>
              <a:rPr lang="en-US" altLang="zh-TW" sz="4800" dirty="0" smtClean="0"/>
              <a:t>// </a:t>
            </a:r>
            <a:r>
              <a:rPr lang="en-US" altLang="zh-TW" sz="4800" b="1" dirty="0" smtClean="0"/>
              <a:t>TODO Auto-generated method stub</a:t>
            </a:r>
          </a:p>
          <a:p>
            <a:r>
              <a:rPr lang="en-US" altLang="zh-TW" sz="4800" b="1" dirty="0" err="1" smtClean="0"/>
              <a:t>super.onStop</a:t>
            </a:r>
            <a:r>
              <a:rPr lang="en-US" altLang="zh-TW" sz="4800" b="1" dirty="0" smtClean="0"/>
              <a:t>();</a:t>
            </a:r>
          </a:p>
          <a:p>
            <a:r>
              <a:rPr lang="en-US" altLang="zh-TW" sz="4800" dirty="0" err="1" smtClean="0"/>
              <a:t>mp.stop</a:t>
            </a:r>
            <a:r>
              <a:rPr lang="en-US" altLang="zh-TW" sz="4800" dirty="0" smtClean="0"/>
              <a:t>();</a:t>
            </a:r>
          </a:p>
          <a:p>
            <a:r>
              <a:rPr lang="en-US" altLang="zh-TW" sz="4800" dirty="0" smtClean="0"/>
              <a:t>}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686800" cy="981076"/>
          </a:xfrm>
        </p:spPr>
        <p:txBody>
          <a:bodyPr/>
          <a:lstStyle/>
          <a:p>
            <a:pPr algn="ctr"/>
            <a:r>
              <a:rPr lang="zh-TW" altLang="en-US" dirty="0" smtClean="0"/>
              <a:t>加入背景</a:t>
            </a:r>
            <a:endParaRPr lang="zh-TW" altLang="en-US" dirty="0"/>
          </a:p>
        </p:txBody>
      </p:sp>
      <p:pic>
        <p:nvPicPr>
          <p:cNvPr id="4" name="內容版面配置區 3" descr="2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170237"/>
            <a:ext cx="8286807" cy="56877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參考文獻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網路程式設計</a:t>
            </a:r>
            <a:r>
              <a:rPr lang="en-US" altLang="zh-TW" dirty="0" smtClean="0"/>
              <a:t>(</a:t>
            </a:r>
            <a:r>
              <a:rPr lang="zh-TW" altLang="en-US" dirty="0" smtClean="0"/>
              <a:t>上課教材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>
                <a:hlinkClick r:id="rId2"/>
              </a:rPr>
              <a:t>Android</a:t>
            </a:r>
            <a:r>
              <a:rPr lang="zh-TW" altLang="en-US" dirty="0" smtClean="0">
                <a:hlinkClick r:id="rId2"/>
              </a:rPr>
              <a:t>編成</a:t>
            </a:r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://androidbiancheng.blogspot.tw/2009/12/blog-post.html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81000" y="1714489"/>
            <a:ext cx="8458200" cy="4361298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打</a:t>
            </a:r>
            <a:r>
              <a:rPr lang="zh-TW" altLang="en-US" sz="3200" dirty="0" smtClean="0"/>
              <a:t>磚塊遊戲的主要功能包括：一個碰到障礙會反彈的球，一個可以移動的球拍，以及許多被球碰撞後會消失的磚塊物件。此專案中將介紹如何用程式動態的產生大量的磚塊物件，同時設計檢查物件碰撞以及反彈行為的程式。</a:t>
            </a:r>
            <a:endParaRPr lang="zh-TW" altLang="en-US" sz="32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1000" y="214290"/>
            <a:ext cx="8458200" cy="1214446"/>
          </a:xfrm>
        </p:spPr>
        <p:txBody>
          <a:bodyPr>
            <a:normAutofit/>
          </a:bodyPr>
          <a:lstStyle/>
          <a:p>
            <a:pPr algn="ctr"/>
            <a:r>
              <a:rPr lang="zh-TW" altLang="en-US" sz="3600" dirty="0" smtClean="0"/>
              <a:t>簡介</a:t>
            </a:r>
            <a:endParaRPr lang="zh-TW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dirty="0" smtClean="0"/>
              <a:t>大綱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遊戲說明</a:t>
            </a:r>
            <a:endParaRPr lang="en-US" altLang="zh-TW" dirty="0" smtClean="0"/>
          </a:p>
          <a:p>
            <a:r>
              <a:rPr lang="zh-TW" altLang="en-US" dirty="0" smtClean="0"/>
              <a:t>遊戲架構</a:t>
            </a:r>
            <a:endParaRPr lang="en-US" altLang="zh-TW" dirty="0" smtClean="0"/>
          </a:p>
          <a:p>
            <a:r>
              <a:rPr lang="zh-TW" altLang="en-US" dirty="0" smtClean="0"/>
              <a:t>程式</a:t>
            </a:r>
            <a:r>
              <a:rPr lang="zh-TW" altLang="en-US" dirty="0" smtClean="0"/>
              <a:t>說明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10800000" flipV="1">
            <a:off x="304800" y="142852"/>
            <a:ext cx="8686800" cy="1000132"/>
          </a:xfrm>
        </p:spPr>
        <p:txBody>
          <a:bodyPr/>
          <a:lstStyle/>
          <a:p>
            <a:pPr algn="ctr"/>
            <a:r>
              <a:rPr lang="zh-TW" altLang="en-US" dirty="0" smtClean="0"/>
              <a:t>遊戲說明</a:t>
            </a:r>
            <a:endParaRPr lang="zh-TW" altLang="en-US" dirty="0"/>
          </a:p>
        </p:txBody>
      </p:sp>
      <p:pic>
        <p:nvPicPr>
          <p:cNvPr id="4" name="內容版面配置區 3" descr="hello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214422"/>
            <a:ext cx="7765534" cy="3857652"/>
          </a:xfrm>
        </p:spPr>
      </p:pic>
      <p:sp>
        <p:nvSpPr>
          <p:cNvPr id="6" name="文字方塊 5"/>
          <p:cNvSpPr txBox="1"/>
          <p:nvPr/>
        </p:nvSpPr>
        <p:spPr>
          <a:xfrm>
            <a:off x="642910" y="5214950"/>
            <a:ext cx="8143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/>
              <a:t>利用滑鼠控制下方擋板，將球擊回上方磚塊，使磚塊消失。當磚塊消失，或球體掉落擋板之下結束程式。</a:t>
            </a:r>
            <a:endParaRPr lang="en-US" altLang="zh-TW" sz="2400" dirty="0" smtClean="0"/>
          </a:p>
          <a:p>
            <a:r>
              <a:rPr lang="zh-TW" altLang="en-US" sz="2400" dirty="0" smtClean="0"/>
              <a:t>利用</a:t>
            </a:r>
            <a:r>
              <a:rPr lang="en-US" altLang="zh-TW" sz="2400" dirty="0" smtClean="0"/>
              <a:t>Button</a:t>
            </a:r>
            <a:r>
              <a:rPr lang="zh-TW" altLang="en-US" sz="2400" dirty="0" smtClean="0"/>
              <a:t>製作開始即</a:t>
            </a:r>
            <a:r>
              <a:rPr lang="zh-TW" altLang="en-US" sz="2400" dirty="0" smtClean="0"/>
              <a:t>停止。</a:t>
            </a:r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遊戲開發基本架構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球體</a:t>
            </a:r>
            <a:r>
              <a:rPr lang="zh-TW" altLang="en-US" dirty="0" smtClean="0"/>
              <a:t>物件 ：</a:t>
            </a:r>
            <a:r>
              <a:rPr lang="zh-TW" altLang="en-US" sz="2400" dirty="0" smtClean="0"/>
              <a:t>生成</a:t>
            </a:r>
            <a:r>
              <a:rPr lang="zh-TW" altLang="en-US" sz="2400" dirty="0" smtClean="0"/>
              <a:t>一個球體，配置大小，顏色</a:t>
            </a:r>
            <a:r>
              <a:rPr lang="zh-TW" altLang="en-US" sz="2400" dirty="0" smtClean="0"/>
              <a:t>，  </a:t>
            </a:r>
            <a:r>
              <a:rPr lang="en-US" altLang="zh-TW" sz="2400" dirty="0" smtClean="0"/>
              <a:t>		  </a:t>
            </a:r>
            <a:r>
              <a:rPr lang="zh-TW" altLang="en-US" sz="2400" dirty="0" smtClean="0"/>
              <a:t>行徑</a:t>
            </a:r>
            <a:r>
              <a:rPr lang="zh-TW" altLang="en-US" sz="2400" dirty="0" smtClean="0"/>
              <a:t>速度</a:t>
            </a:r>
            <a:endParaRPr lang="en-US" altLang="zh-TW" sz="2400" dirty="0" smtClean="0"/>
          </a:p>
          <a:p>
            <a:r>
              <a:rPr lang="zh-TW" altLang="en-US" dirty="0" smtClean="0"/>
              <a:t>磚塊</a:t>
            </a:r>
            <a:r>
              <a:rPr lang="zh-TW" altLang="en-US" dirty="0" smtClean="0"/>
              <a:t>物件：</a:t>
            </a:r>
            <a:r>
              <a:rPr lang="zh-TW" altLang="en-US" sz="2400" dirty="0" smtClean="0"/>
              <a:t>生成多個磚塊，配置大小，顏色</a:t>
            </a:r>
            <a:endParaRPr lang="en-US" altLang="zh-TW" sz="2400" dirty="0" smtClean="0"/>
          </a:p>
          <a:p>
            <a:r>
              <a:rPr lang="zh-TW" altLang="en-US" dirty="0" smtClean="0"/>
              <a:t>檔板物件：</a:t>
            </a:r>
            <a:r>
              <a:rPr lang="zh-TW" altLang="en-US" sz="2400" dirty="0" smtClean="0"/>
              <a:t>生成檔板，利用滑鼠控制</a:t>
            </a:r>
            <a:endParaRPr lang="en-US" altLang="zh-TW" sz="2400" dirty="0" smtClean="0"/>
          </a:p>
          <a:p>
            <a:r>
              <a:rPr lang="en-US" altLang="zh-TW" dirty="0" smtClean="0"/>
              <a:t>Activity</a:t>
            </a:r>
            <a:r>
              <a:rPr lang="zh-TW" altLang="en-US" dirty="0" smtClean="0"/>
              <a:t>控制遊戲流程</a:t>
            </a:r>
            <a:r>
              <a:rPr lang="en-US" altLang="zh-TW" dirty="0" smtClean="0"/>
              <a:t>:</a:t>
            </a:r>
            <a:r>
              <a:rPr lang="zh-TW" altLang="en-US" sz="2400" dirty="0" smtClean="0"/>
              <a:t>啟動遊戲、暫停遊戲、停止遊戲</a:t>
            </a:r>
            <a:endParaRPr lang="en-US" altLang="zh-TW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主要模組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球體</a:t>
            </a:r>
            <a:r>
              <a:rPr lang="en-US" altLang="zh-TW" dirty="0" smtClean="0"/>
              <a:t>(Ball)</a:t>
            </a:r>
          </a:p>
          <a:p>
            <a:r>
              <a:rPr lang="zh-TW" altLang="en-US" dirty="0" smtClean="0"/>
              <a:t>磚塊</a:t>
            </a:r>
            <a:r>
              <a:rPr lang="en-US" altLang="zh-TW" dirty="0" smtClean="0"/>
              <a:t>(Block)</a:t>
            </a:r>
          </a:p>
          <a:p>
            <a:r>
              <a:rPr lang="zh-TW" altLang="en-US" dirty="0" smtClean="0"/>
              <a:t>檔板</a:t>
            </a:r>
            <a:r>
              <a:rPr lang="en-US" altLang="zh-TW" dirty="0" smtClean="0"/>
              <a:t>(Bar)</a:t>
            </a:r>
          </a:p>
          <a:p>
            <a:r>
              <a:rPr lang="zh-TW" altLang="en-US" dirty="0" smtClean="0"/>
              <a:t>遊戲畫面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GameView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主程式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BallGameViewActivity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檔板控制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TW" sz="1400" b="1" dirty="0" smtClean="0"/>
              <a:t>public Bar(</a:t>
            </a:r>
            <a:r>
              <a:rPr lang="en-US" altLang="zh-TW" sz="1400" b="1" dirty="0" err="1" smtClean="0"/>
              <a:t>int</a:t>
            </a:r>
            <a:r>
              <a:rPr lang="en-US" altLang="zh-TW" sz="1400" b="1" dirty="0" smtClean="0"/>
              <a:t> x, </a:t>
            </a:r>
            <a:r>
              <a:rPr lang="en-US" altLang="zh-TW" sz="1400" b="1" dirty="0" err="1" smtClean="0"/>
              <a:t>int</a:t>
            </a:r>
            <a:r>
              <a:rPr lang="en-US" altLang="zh-TW" sz="1400" b="1" dirty="0" smtClean="0"/>
              <a:t> y, </a:t>
            </a:r>
            <a:r>
              <a:rPr lang="en-US" altLang="zh-TW" sz="1400" b="1" dirty="0" err="1" smtClean="0"/>
              <a:t>int</a:t>
            </a:r>
            <a:r>
              <a:rPr lang="en-US" altLang="zh-TW" sz="1400" b="1" dirty="0" smtClean="0"/>
              <a:t> w, </a:t>
            </a:r>
            <a:r>
              <a:rPr lang="en-US" altLang="zh-TW" sz="1400" b="1" dirty="0" err="1" smtClean="0"/>
              <a:t>int</a:t>
            </a:r>
            <a:r>
              <a:rPr lang="en-US" altLang="zh-TW" sz="1400" b="1" dirty="0" smtClean="0"/>
              <a:t> h, </a:t>
            </a:r>
            <a:r>
              <a:rPr lang="en-US" altLang="zh-TW" sz="1400" b="1" dirty="0" err="1" smtClean="0"/>
              <a:t>int</a:t>
            </a:r>
            <a:r>
              <a:rPr lang="en-US" altLang="zh-TW" sz="1400" b="1" dirty="0" smtClean="0"/>
              <a:t> cc) {</a:t>
            </a:r>
          </a:p>
          <a:p>
            <a:r>
              <a:rPr lang="en-US" altLang="zh-TW" sz="1400" dirty="0" smtClean="0"/>
              <a:t>        </a:t>
            </a:r>
            <a:r>
              <a:rPr lang="en-US" altLang="zh-TW" sz="1400" b="1" dirty="0" err="1" smtClean="0"/>
              <a:t>this.x</a:t>
            </a:r>
            <a:r>
              <a:rPr lang="en-US" altLang="zh-TW" sz="1400" b="1" dirty="0" smtClean="0"/>
              <a:t> = x;</a:t>
            </a:r>
          </a:p>
          <a:p>
            <a:r>
              <a:rPr lang="en-US" altLang="zh-TW" sz="1400" dirty="0" smtClean="0"/>
              <a:t>        </a:t>
            </a:r>
            <a:r>
              <a:rPr lang="en-US" altLang="zh-TW" sz="1400" b="1" dirty="0" err="1" smtClean="0"/>
              <a:t>this.y</a:t>
            </a:r>
            <a:r>
              <a:rPr lang="en-US" altLang="zh-TW" sz="1400" b="1" dirty="0" smtClean="0"/>
              <a:t> = y ;</a:t>
            </a:r>
          </a:p>
          <a:p>
            <a:r>
              <a:rPr lang="en-US" altLang="zh-TW" sz="1400" dirty="0" smtClean="0"/>
              <a:t>        </a:t>
            </a:r>
            <a:r>
              <a:rPr lang="en-US" altLang="zh-TW" sz="1400" b="1" dirty="0" err="1" smtClean="0"/>
              <a:t>this.w</a:t>
            </a:r>
            <a:r>
              <a:rPr lang="en-US" altLang="zh-TW" sz="1400" b="1" dirty="0" smtClean="0"/>
              <a:t> = w;</a:t>
            </a:r>
          </a:p>
          <a:p>
            <a:r>
              <a:rPr lang="en-US" altLang="zh-TW" sz="1400" dirty="0" smtClean="0"/>
              <a:t>        </a:t>
            </a:r>
            <a:r>
              <a:rPr lang="en-US" altLang="zh-TW" sz="1400" b="1" dirty="0" err="1" smtClean="0"/>
              <a:t>this.h</a:t>
            </a:r>
            <a:r>
              <a:rPr lang="en-US" altLang="zh-TW" sz="1400" b="1" dirty="0" smtClean="0"/>
              <a:t> = h;</a:t>
            </a:r>
          </a:p>
          <a:p>
            <a:r>
              <a:rPr lang="en-US" altLang="zh-TW" sz="1400" dirty="0" smtClean="0"/>
              <a:t>        </a:t>
            </a:r>
            <a:r>
              <a:rPr lang="en-US" altLang="zh-TW" sz="1400" b="1" dirty="0" err="1" smtClean="0"/>
              <a:t>this.color</a:t>
            </a:r>
            <a:r>
              <a:rPr lang="en-US" altLang="zh-TW" sz="1400" b="1" dirty="0" smtClean="0"/>
              <a:t> = cc;</a:t>
            </a:r>
          </a:p>
          <a:p>
            <a:r>
              <a:rPr lang="zh-TW" altLang="en-US" sz="1400" dirty="0" smtClean="0"/>
              <a:t>    </a:t>
            </a:r>
            <a:r>
              <a:rPr lang="en-US" altLang="zh-TW" sz="1400" dirty="0" smtClean="0"/>
              <a:t>}</a:t>
            </a:r>
          </a:p>
          <a:p>
            <a:r>
              <a:rPr lang="zh-TW" altLang="en-US" sz="1400" dirty="0" smtClean="0"/>
              <a:t>    </a:t>
            </a:r>
            <a:r>
              <a:rPr lang="en-US" altLang="zh-TW" sz="1400" dirty="0" smtClean="0"/>
              <a:t>//</a:t>
            </a:r>
          </a:p>
          <a:p>
            <a:r>
              <a:rPr lang="en-US" altLang="zh-TW" sz="1400" dirty="0" smtClean="0"/>
              <a:t>    </a:t>
            </a:r>
            <a:r>
              <a:rPr lang="en-US" altLang="zh-TW" sz="1400" b="1" dirty="0" smtClean="0"/>
              <a:t>public void </a:t>
            </a:r>
            <a:r>
              <a:rPr lang="en-US" altLang="zh-TW" sz="1400" b="1" dirty="0" err="1" smtClean="0"/>
              <a:t>moveLeft</a:t>
            </a:r>
            <a:r>
              <a:rPr lang="en-US" altLang="zh-TW" sz="1400" b="1" dirty="0" smtClean="0"/>
              <a:t>() {</a:t>
            </a:r>
          </a:p>
          <a:p>
            <a:r>
              <a:rPr lang="en-US" altLang="zh-TW" sz="1400" dirty="0" smtClean="0"/>
              <a:t>        x -= 5;</a:t>
            </a:r>
          </a:p>
          <a:p>
            <a:r>
              <a:rPr lang="en-US" altLang="zh-TW" sz="1400" dirty="0" smtClean="0"/>
              <a:t>        </a:t>
            </a:r>
            <a:r>
              <a:rPr lang="en-US" altLang="zh-TW" sz="1400" b="1" dirty="0" smtClean="0"/>
              <a:t>if (x &lt; 0) </a:t>
            </a:r>
          </a:p>
          <a:p>
            <a:r>
              <a:rPr lang="en-US" altLang="zh-TW" sz="1400" dirty="0" smtClean="0"/>
              <a:t>            x = 0;</a:t>
            </a:r>
          </a:p>
          <a:p>
            <a:r>
              <a:rPr lang="zh-TW" altLang="en-US" sz="1400" dirty="0" smtClean="0"/>
              <a:t>    </a:t>
            </a:r>
            <a:r>
              <a:rPr lang="en-US" altLang="zh-TW" sz="1400" dirty="0" smtClean="0"/>
              <a:t>}</a:t>
            </a:r>
          </a:p>
          <a:p>
            <a:r>
              <a:rPr lang="en-US" altLang="zh-TW" sz="1400" dirty="0" smtClean="0"/>
              <a:t>    </a:t>
            </a:r>
            <a:r>
              <a:rPr lang="en-US" altLang="zh-TW" sz="1400" b="1" dirty="0" smtClean="0"/>
              <a:t>public void </a:t>
            </a:r>
            <a:r>
              <a:rPr lang="en-US" altLang="zh-TW" sz="1400" b="1" dirty="0" err="1" smtClean="0"/>
              <a:t>moveRight</a:t>
            </a:r>
            <a:r>
              <a:rPr lang="en-US" altLang="zh-TW" sz="1400" b="1" dirty="0" smtClean="0"/>
              <a:t>() {</a:t>
            </a:r>
          </a:p>
          <a:p>
            <a:r>
              <a:rPr lang="en-US" altLang="zh-TW" sz="1400" dirty="0" smtClean="0"/>
              <a:t>        x += 5;</a:t>
            </a:r>
          </a:p>
          <a:p>
            <a:r>
              <a:rPr lang="en-US" altLang="zh-TW" sz="1400" dirty="0" smtClean="0"/>
              <a:t>        </a:t>
            </a:r>
            <a:r>
              <a:rPr lang="en-US" altLang="zh-TW" sz="1400" b="1" dirty="0" smtClean="0"/>
              <a:t>if (</a:t>
            </a:r>
            <a:r>
              <a:rPr lang="en-US" altLang="zh-TW" sz="1400" b="1" dirty="0" err="1" smtClean="0"/>
              <a:t>x+w</a:t>
            </a:r>
            <a:r>
              <a:rPr lang="en-US" altLang="zh-TW" sz="1400" b="1" dirty="0" smtClean="0"/>
              <a:t> &gt; </a:t>
            </a:r>
            <a:r>
              <a:rPr lang="en-US" altLang="zh-TW" sz="1400" b="1" dirty="0" err="1" smtClean="0"/>
              <a:t>viewWidth</a:t>
            </a:r>
            <a:r>
              <a:rPr lang="en-US" altLang="zh-TW" sz="1400" b="1" dirty="0" smtClean="0"/>
              <a:t>) </a:t>
            </a:r>
          </a:p>
          <a:p>
            <a:r>
              <a:rPr lang="en-US" altLang="zh-TW" sz="1400" dirty="0" smtClean="0"/>
              <a:t>            x = </a:t>
            </a:r>
            <a:r>
              <a:rPr lang="en-US" altLang="zh-TW" sz="1400" dirty="0" err="1" smtClean="0"/>
              <a:t>viewWidth</a:t>
            </a:r>
            <a:r>
              <a:rPr lang="en-US" altLang="zh-TW" sz="1400" dirty="0" smtClean="0"/>
              <a:t> - w;</a:t>
            </a:r>
          </a:p>
          <a:p>
            <a:r>
              <a:rPr lang="zh-TW" altLang="en-US" sz="1400" dirty="0" smtClean="0"/>
              <a:t>    </a:t>
            </a:r>
            <a:r>
              <a:rPr lang="en-US" altLang="zh-TW" sz="1400" dirty="0" smtClean="0"/>
              <a:t>}</a:t>
            </a:r>
          </a:p>
          <a:p>
            <a:r>
              <a:rPr lang="en-US" altLang="zh-TW" sz="1400" dirty="0" smtClean="0"/>
              <a:t>    </a:t>
            </a:r>
            <a:r>
              <a:rPr lang="en-US" altLang="zh-TW" sz="1400" b="1" dirty="0" smtClean="0"/>
              <a:t>public void </a:t>
            </a:r>
            <a:r>
              <a:rPr lang="en-US" altLang="zh-TW" sz="1400" b="1" dirty="0" err="1" smtClean="0"/>
              <a:t>moveCenterToPos</a:t>
            </a:r>
            <a:r>
              <a:rPr lang="en-US" altLang="zh-TW" sz="1400" b="1" dirty="0" smtClean="0"/>
              <a:t>( </a:t>
            </a:r>
            <a:r>
              <a:rPr lang="en-US" altLang="zh-TW" sz="1400" b="1" dirty="0" err="1" smtClean="0"/>
              <a:t>int</a:t>
            </a:r>
            <a:r>
              <a:rPr lang="en-US" altLang="zh-TW" sz="1400" b="1" dirty="0" smtClean="0"/>
              <a:t> pos) {</a:t>
            </a:r>
          </a:p>
          <a:p>
            <a:r>
              <a:rPr lang="en-US" altLang="zh-TW" sz="1400" dirty="0" smtClean="0"/>
              <a:t>    </a:t>
            </a:r>
            <a:r>
              <a:rPr lang="en-US" altLang="zh-TW" sz="1400" b="1" dirty="0" err="1" smtClean="0"/>
              <a:t>this.x</a:t>
            </a:r>
            <a:r>
              <a:rPr lang="en-US" altLang="zh-TW" sz="1400" b="1" dirty="0" smtClean="0"/>
              <a:t> = pos - w/2;</a:t>
            </a:r>
            <a:endParaRPr lang="en-US" altLang="zh-TW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球體移動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}</a:t>
            </a:r>
          </a:p>
          <a:p>
            <a:r>
              <a:rPr lang="en-US" altLang="zh-TW" dirty="0" smtClean="0"/>
              <a:t>// </a:t>
            </a:r>
            <a:r>
              <a:rPr lang="en-US" altLang="zh-TW" dirty="0" smtClean="0"/>
              <a:t> </a:t>
            </a:r>
            <a:r>
              <a:rPr lang="zh-TW" altLang="en-US" dirty="0" smtClean="0"/>
              <a:t>碰撞</a:t>
            </a:r>
            <a:r>
              <a:rPr lang="en-US" altLang="zh-TW" dirty="0" smtClean="0"/>
              <a:t>(</a:t>
            </a:r>
            <a:r>
              <a:rPr lang="zh-TW" altLang="en-US" dirty="0" smtClean="0"/>
              <a:t>磚塊</a:t>
            </a:r>
            <a:r>
              <a:rPr lang="en-US" altLang="zh-TW" dirty="0" smtClean="0"/>
              <a:t>) --&gt; </a:t>
            </a:r>
            <a:r>
              <a:rPr lang="zh-TW" altLang="en-US" dirty="0" smtClean="0"/>
              <a:t>反彈</a:t>
            </a:r>
          </a:p>
          <a:p>
            <a:r>
              <a:rPr lang="en-US" altLang="zh-TW" b="1" dirty="0" smtClean="0"/>
              <a:t>if (</a:t>
            </a:r>
            <a:r>
              <a:rPr lang="en-US" altLang="zh-TW" b="1" dirty="0" err="1" smtClean="0"/>
              <a:t>isCollision</a:t>
            </a:r>
            <a:r>
              <a:rPr lang="en-US" altLang="zh-TW" b="1" dirty="0" smtClean="0"/>
              <a:t>(bb)) {</a:t>
            </a:r>
          </a:p>
          <a:p>
            <a:r>
              <a:rPr lang="en-US" altLang="zh-TW" dirty="0" err="1" smtClean="0"/>
              <a:t>vy</a:t>
            </a:r>
            <a:r>
              <a:rPr lang="en-US" altLang="zh-TW" dirty="0" smtClean="0"/>
              <a:t> = -</a:t>
            </a:r>
            <a:r>
              <a:rPr lang="en-US" altLang="zh-TW" dirty="0" err="1" smtClean="0"/>
              <a:t>vy</a:t>
            </a:r>
            <a:r>
              <a:rPr lang="en-US" altLang="zh-TW" dirty="0" smtClean="0"/>
              <a:t>;</a:t>
            </a:r>
          </a:p>
          <a:p>
            <a:r>
              <a:rPr lang="en-US" altLang="zh-TW" dirty="0" smtClean="0"/>
              <a:t>}</a:t>
            </a:r>
          </a:p>
          <a:p>
            <a:r>
              <a:rPr lang="en-US" altLang="zh-TW" dirty="0" smtClean="0"/>
              <a:t>// </a:t>
            </a:r>
            <a:r>
              <a:rPr lang="en-US" altLang="zh-TW" dirty="0" smtClean="0"/>
              <a:t> </a:t>
            </a:r>
            <a:r>
              <a:rPr lang="zh-TW" altLang="en-US" dirty="0" smtClean="0"/>
              <a:t>碰撞</a:t>
            </a:r>
            <a:r>
              <a:rPr lang="en-US" altLang="zh-TW" dirty="0" smtClean="0"/>
              <a:t>(</a:t>
            </a:r>
            <a:r>
              <a:rPr lang="zh-TW" altLang="en-US" dirty="0" smtClean="0"/>
              <a:t>擋板</a:t>
            </a:r>
            <a:r>
              <a:rPr lang="en-US" altLang="zh-TW" dirty="0" smtClean="0"/>
              <a:t>) --&gt; </a:t>
            </a:r>
            <a:r>
              <a:rPr lang="zh-TW" altLang="en-US" dirty="0" smtClean="0"/>
              <a:t>反彈</a:t>
            </a:r>
          </a:p>
          <a:p>
            <a:r>
              <a:rPr lang="en-US" altLang="zh-TW" b="1" dirty="0" smtClean="0"/>
              <a:t>if (</a:t>
            </a:r>
            <a:r>
              <a:rPr lang="en-US" altLang="zh-TW" b="1" dirty="0" err="1" smtClean="0"/>
              <a:t>isCollision</a:t>
            </a:r>
            <a:r>
              <a:rPr lang="en-US" altLang="zh-TW" b="1" dirty="0" smtClean="0"/>
              <a:t>(bar)) {</a:t>
            </a:r>
          </a:p>
          <a:p>
            <a:r>
              <a:rPr lang="en-US" altLang="zh-TW" dirty="0" err="1" smtClean="0"/>
              <a:t>vy</a:t>
            </a:r>
            <a:r>
              <a:rPr lang="en-US" altLang="zh-TW" dirty="0" smtClean="0"/>
              <a:t> = -</a:t>
            </a:r>
            <a:r>
              <a:rPr lang="en-US" altLang="zh-TW" dirty="0" err="1" smtClean="0"/>
              <a:t>vy</a:t>
            </a:r>
            <a:r>
              <a:rPr lang="en-US" altLang="zh-TW" dirty="0" smtClean="0"/>
              <a:t>;</a:t>
            </a:r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加入音樂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altLang="zh-TW" dirty="0" err="1" smtClean="0"/>
              <a:t>mp.setDataSource</a:t>
            </a:r>
            <a:r>
              <a:rPr lang="en-US" altLang="zh-TW" dirty="0" smtClean="0"/>
              <a:t>("/</a:t>
            </a:r>
            <a:r>
              <a:rPr lang="en-US" altLang="zh-TW" dirty="0" err="1" smtClean="0"/>
              <a:t>sdcard</a:t>
            </a:r>
            <a:r>
              <a:rPr lang="en-US" altLang="zh-TW" dirty="0" smtClean="0"/>
              <a:t>/a.mp3");</a:t>
            </a:r>
          </a:p>
          <a:p>
            <a:endParaRPr lang="zh-TW" altLang="en-US" dirty="0" smtClean="0"/>
          </a:p>
          <a:p>
            <a:r>
              <a:rPr lang="en-US" altLang="zh-TW" dirty="0" smtClean="0"/>
              <a:t>//</a:t>
            </a:r>
            <a:r>
              <a:rPr lang="en-US" altLang="zh-TW" dirty="0" err="1" smtClean="0"/>
              <a:t>mp.setOnCompletionListener</a:t>
            </a:r>
            <a:r>
              <a:rPr lang="en-US" altLang="zh-TW" dirty="0" smtClean="0"/>
              <a:t>(new </a:t>
            </a:r>
            <a:r>
              <a:rPr lang="en-US" altLang="zh-TW" dirty="0" err="1" smtClean="0"/>
              <a:t>OnCompletionListener</a:t>
            </a:r>
            <a:r>
              <a:rPr lang="en-US" altLang="zh-TW" dirty="0" smtClean="0"/>
              <a:t>() {</a:t>
            </a:r>
          </a:p>
          <a:p>
            <a:r>
              <a:rPr lang="en-US" altLang="zh-TW" dirty="0" smtClean="0"/>
              <a:t>//</a:t>
            </a:r>
          </a:p>
          <a:p>
            <a:r>
              <a:rPr lang="en-US" altLang="zh-TW" dirty="0" smtClean="0"/>
              <a:t>//@Override</a:t>
            </a:r>
          </a:p>
          <a:p>
            <a:r>
              <a:rPr lang="en-US" altLang="zh-TW" dirty="0" smtClean="0"/>
              <a:t>//public void </a:t>
            </a:r>
            <a:r>
              <a:rPr lang="en-US" altLang="zh-TW" dirty="0" err="1" smtClean="0"/>
              <a:t>onCompletion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MediaPlayer</a:t>
            </a:r>
            <a:r>
              <a:rPr lang="en-US" altLang="zh-TW" dirty="0" smtClean="0"/>
              <a:t> </a:t>
            </a:r>
            <a:r>
              <a:rPr lang="en-US" altLang="zh-TW" u="sng" dirty="0" smtClean="0"/>
              <a:t>mp) {</a:t>
            </a:r>
          </a:p>
          <a:p>
            <a:r>
              <a:rPr lang="en-US" altLang="zh-TW" dirty="0" smtClean="0"/>
              <a:t>//// </a:t>
            </a:r>
            <a:r>
              <a:rPr lang="en-US" altLang="zh-TW" b="1" dirty="0" smtClean="0"/>
              <a:t>TODO Auto-generated method stub</a:t>
            </a:r>
          </a:p>
          <a:p>
            <a:r>
              <a:rPr lang="en-US" altLang="zh-TW" dirty="0" smtClean="0"/>
              <a:t>//</a:t>
            </a:r>
            <a:r>
              <a:rPr lang="en-US" altLang="zh-TW" dirty="0" err="1" smtClean="0"/>
              <a:t>mp.release</a:t>
            </a:r>
            <a:r>
              <a:rPr lang="en-US" altLang="zh-TW" dirty="0" smtClean="0"/>
              <a:t>();</a:t>
            </a:r>
          </a:p>
          <a:p>
            <a:r>
              <a:rPr lang="en-US" altLang="zh-TW" dirty="0" smtClean="0"/>
              <a:t>//}</a:t>
            </a:r>
          </a:p>
          <a:p>
            <a:r>
              <a:rPr lang="en-US" altLang="zh-TW" dirty="0" smtClean="0"/>
              <a:t>//</a:t>
            </a:r>
          </a:p>
          <a:p>
            <a:r>
              <a:rPr lang="en-US" altLang="zh-TW" dirty="0" smtClean="0"/>
              <a:t>//});</a:t>
            </a:r>
          </a:p>
          <a:p>
            <a:r>
              <a:rPr lang="en-US" altLang="zh-TW" dirty="0" err="1" smtClean="0"/>
              <a:t>mp.prepare</a:t>
            </a:r>
            <a:r>
              <a:rPr lang="en-US" altLang="zh-TW" dirty="0" smtClean="0"/>
              <a:t>();</a:t>
            </a:r>
          </a:p>
          <a:p>
            <a:r>
              <a:rPr lang="en-US" altLang="zh-TW" dirty="0" smtClean="0"/>
              <a:t>} </a:t>
            </a:r>
            <a:r>
              <a:rPr lang="en-US" altLang="zh-TW" b="1" dirty="0" smtClean="0"/>
              <a:t>catch (</a:t>
            </a:r>
            <a:r>
              <a:rPr lang="en-US" altLang="zh-TW" b="1" dirty="0" err="1" smtClean="0"/>
              <a:t>IllegalArgumentException</a:t>
            </a:r>
            <a:r>
              <a:rPr lang="en-US" altLang="zh-TW" b="1" dirty="0" smtClean="0"/>
              <a:t> e) {</a:t>
            </a:r>
          </a:p>
          <a:p>
            <a:r>
              <a:rPr lang="en-US" altLang="zh-TW" dirty="0" smtClean="0"/>
              <a:t>} </a:t>
            </a:r>
            <a:r>
              <a:rPr lang="en-US" altLang="zh-TW" b="1" dirty="0" smtClean="0"/>
              <a:t>catch (</a:t>
            </a:r>
            <a:r>
              <a:rPr lang="en-US" altLang="zh-TW" b="1" dirty="0" err="1" smtClean="0"/>
              <a:t>IllegalStateException</a:t>
            </a:r>
            <a:r>
              <a:rPr lang="en-US" altLang="zh-TW" b="1" dirty="0" smtClean="0"/>
              <a:t> e) {</a:t>
            </a:r>
          </a:p>
          <a:p>
            <a:r>
              <a:rPr lang="en-US" altLang="zh-TW" dirty="0" smtClean="0"/>
              <a:t>} </a:t>
            </a:r>
            <a:r>
              <a:rPr lang="en-US" altLang="zh-TW" b="1" dirty="0" smtClean="0"/>
              <a:t>catch (</a:t>
            </a:r>
            <a:r>
              <a:rPr lang="en-US" altLang="zh-TW" b="1" dirty="0" err="1" smtClean="0"/>
              <a:t>IOException</a:t>
            </a:r>
            <a:r>
              <a:rPr lang="en-US" altLang="zh-TW" b="1" dirty="0" smtClean="0"/>
              <a:t> e) {</a:t>
            </a:r>
          </a:p>
          <a:p>
            <a:r>
              <a:rPr lang="en-US" altLang="zh-TW" dirty="0" smtClean="0"/>
              <a:t>}</a:t>
            </a:r>
          </a:p>
          <a:p>
            <a:r>
              <a:rPr lang="en-US" altLang="zh-TW" u="sng" dirty="0" err="1" smtClean="0"/>
              <a:t>mp.start</a:t>
            </a:r>
            <a:r>
              <a:rPr lang="en-US" altLang="zh-TW" u="sng" dirty="0" smtClean="0"/>
              <a:t>();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旅程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152</TotalTime>
  <Words>466</Words>
  <Application>Microsoft Office PowerPoint</Application>
  <PresentationFormat>如螢幕大小 (4:3)</PresentationFormat>
  <Paragraphs>104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旅程</vt:lpstr>
      <vt:lpstr>  主題： android     敲磚塊                                                   指導老師：陳文敬                                                                              組長：周宇新BN98093                                                                   組員：楊智凱BN98087                                                                  胡宥聖BN98096</vt:lpstr>
      <vt:lpstr>打磚塊遊戲的主要功能包括：一個碰到障礙會反彈的球，一個可以移動的球拍，以及許多被球碰撞後會消失的磚塊物件。此專案中將介紹如何用程式動態的產生大量的磚塊物件，同時設計檢查物件碰撞以及反彈行為的程式。</vt:lpstr>
      <vt:lpstr>大綱</vt:lpstr>
      <vt:lpstr>遊戲說明</vt:lpstr>
      <vt:lpstr>遊戲開發基本架構</vt:lpstr>
      <vt:lpstr>主要模組</vt:lpstr>
      <vt:lpstr>檔板控制</vt:lpstr>
      <vt:lpstr>球體移動</vt:lpstr>
      <vt:lpstr>加入音樂</vt:lpstr>
      <vt:lpstr>音樂中途停止再繼續播放</vt:lpstr>
      <vt:lpstr>加入背景</vt:lpstr>
      <vt:lpstr>參考文獻</vt:lpstr>
    </vt:vector>
  </TitlesOfParts>
  <Company>HUST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teacher</dc:creator>
  <cp:lastModifiedBy>teacher</cp:lastModifiedBy>
  <cp:revision>11</cp:revision>
  <dcterms:created xsi:type="dcterms:W3CDTF">2012-06-28T04:45:41Z</dcterms:created>
  <dcterms:modified xsi:type="dcterms:W3CDTF">2012-06-28T07:20:05Z</dcterms:modified>
</cp:coreProperties>
</file>