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64" r:id="rId2"/>
    <p:sldId id="275" r:id="rId3"/>
    <p:sldId id="266" r:id="rId4"/>
    <p:sldId id="257" r:id="rId5"/>
    <p:sldId id="270" r:id="rId6"/>
    <p:sldId id="267" r:id="rId7"/>
    <p:sldId id="268" r:id="rId8"/>
    <p:sldId id="269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A50021"/>
    <a:srgbClr val="993300"/>
    <a:srgbClr val="FF6600"/>
    <a:srgbClr val="3366FF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C1A38-B9F2-4386-B02F-8112A3E0014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5830-15C7-4D2B-B222-C92C9A13B1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34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dirty="0" smtClean="0">
                <a:solidFill>
                  <a:srgbClr val="3366FF"/>
                </a:solidFill>
              </a:rPr>
              <a:t>蘇美爾人用刻在粘土上的楔形文字描繪了當時的啤酒製作過程。當時的啤酒制法是將麥子晾乾以後，磨成粉、做成麵包之後再粉碎加水，通過自然發酵而成。</a:t>
            </a:r>
            <a:endParaRPr lang="zh-TW" altLang="en-US" dirty="0" smtClean="0">
              <a:solidFill>
                <a:srgbClr val="3366FF"/>
              </a:solidFill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5830-15C7-4D2B-B222-C92C9A13B1E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58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511846-FF98-460E-8621-93A98E0578CF}" type="datetimeFigureOut">
              <a:rPr lang="zh-TW" altLang="en-US" smtClean="0"/>
              <a:pPr/>
              <a:t>2013/12/24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9540F2-D437-4567-9B9F-702DFF2EF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5%95%A4%E9%85%92" TargetMode="External"/><Relationship Id="rId2" Type="http://schemas.openxmlformats.org/officeDocument/2006/relationships/hyperlink" Target="http://zh.wikipedia.org/wiki/%E8%8B%B1%E8%AF%AD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zh.wikipedia.org/wiki/%E9%A3%B2%E6%96%9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714348" y="2571744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b="1" dirty="0" smtClean="0">
                <a:latin typeface="標楷體" pitchFamily="65" charset="-120"/>
                <a:ea typeface="標楷體" pitchFamily="65" charset="-120"/>
              </a:rPr>
              <a:t>杜康再現</a:t>
            </a:r>
            <a:endParaRPr lang="zh-TW" altLang="en-US" sz="88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 descr="2457331_053654079317_2.jpg"/>
          <p:cNvPicPr>
            <a:picLocks noChangeAspect="1"/>
          </p:cNvPicPr>
          <p:nvPr/>
        </p:nvPicPr>
        <p:blipFill>
          <a:blip r:embed="rId2" cstate="print">
            <a:lum bright="7000"/>
          </a:blip>
          <a:srcRect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雲朵形 7"/>
          <p:cNvSpPr/>
          <p:nvPr/>
        </p:nvSpPr>
        <p:spPr>
          <a:xfrm>
            <a:off x="1357290" y="785794"/>
            <a:ext cx="6357982" cy="1285884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800" b="1" dirty="0" smtClean="0">
                <a:latin typeface="標楷體" pitchFamily="65" charset="-120"/>
                <a:ea typeface="標楷體" pitchFamily="65" charset="-120"/>
              </a:rPr>
              <a:t>杜康再現</a:t>
            </a:r>
            <a:endParaRPr lang="zh-TW" altLang="en-US" sz="7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928926" y="4643446"/>
            <a:ext cx="3643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組 員 </a:t>
            </a:r>
            <a:r>
              <a:rPr lang="en-US" altLang="zh-TW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梁 雅 晴</a:t>
            </a:r>
            <a:endParaRPr lang="en-US" altLang="zh-TW" sz="3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  蔣 兆 玟</a:t>
            </a:r>
            <a:endParaRPr lang="en-US" altLang="zh-TW" sz="3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  游 珠 利</a:t>
            </a:r>
            <a:endParaRPr lang="zh-TW" altLang="en-US" sz="3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161448" y="6123431"/>
            <a:ext cx="4392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 </a:t>
            </a:r>
            <a:r>
              <a:rPr lang="en-US" altLang="zh-TW" sz="3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蔡 麗 雀</a:t>
            </a:r>
            <a:endParaRPr lang="zh-TW" altLang="en-US" sz="3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嘉 士 伯 啤 酒</a:t>
            </a:r>
            <a:b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54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357422" y="1357298"/>
            <a:ext cx="6634178" cy="5214974"/>
          </a:xfrm>
        </p:spPr>
        <p:txBody>
          <a:bodyPr>
            <a:normAutofit lnSpcReduction="10000"/>
          </a:bodyPr>
          <a:lstStyle/>
          <a:p>
            <a:pPr>
              <a:lnSpc>
                <a:spcPct val="21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◆來自北歐丹麥的純麥啤酒。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1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◆深受丹麥皇室肯定，至今仍為丹麥國宴指定啤酒。享譽全球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150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個國家，為全世界第四大酒廠。 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1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◆產地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丹麥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1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◆酒精濃度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:5%</a:t>
            </a:r>
          </a:p>
          <a:p>
            <a:endParaRPr lang="zh-TW" altLang="en-US" dirty="0"/>
          </a:p>
        </p:txBody>
      </p:sp>
      <p:pic>
        <p:nvPicPr>
          <p:cNvPr id="5" name="內容版面配置區 4" descr="53060000014G_intr_b_10_130629143457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33" r="33681"/>
          <a:stretch>
            <a:fillRect/>
          </a:stretch>
        </p:blipFill>
        <p:spPr>
          <a:xfrm>
            <a:off x="571472" y="1643050"/>
            <a:ext cx="1715137" cy="498071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452320" y="1172632"/>
            <a:ext cx="1824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$180/4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入</a:t>
            </a:r>
            <a:endParaRPr lang="zh-TW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韓 國 海 特 </a:t>
            </a:r>
            <a:r>
              <a:rPr lang="en-US" altLang="zh-TW" sz="5400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hite</a:t>
            </a: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啤 酒</a:t>
            </a:r>
            <a:b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5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52698" y="1500174"/>
            <a:ext cx="6491302" cy="47244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◆海特啤酒屬淡啤酒口味，採用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％的優質礦泉水質及非熱處理法階段式旋律釀造。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◆是韓國最知名市占率最高的啤酒品牌。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◆產地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韓國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◆酒精濃度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:4.5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度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600" b="1" dirty="0" smtClean="0"/>
          </a:p>
          <a:p>
            <a:endParaRPr lang="zh-TW" altLang="en-US" sz="2600" dirty="0"/>
          </a:p>
        </p:txBody>
      </p:sp>
      <p:pic>
        <p:nvPicPr>
          <p:cNvPr id="5" name="內容版面配置區 4" descr="53060000007G_intr_b_10_130629143437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33" r="33681"/>
          <a:stretch>
            <a:fillRect/>
          </a:stretch>
        </p:blipFill>
        <p:spPr>
          <a:xfrm>
            <a:off x="571472" y="1664860"/>
            <a:ext cx="1714512" cy="476450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317587" y="1240861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$192/6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入</a:t>
            </a:r>
            <a:endParaRPr lang="zh-TW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686800" cy="3429024"/>
          </a:xfrm>
        </p:spPr>
        <p:txBody>
          <a:bodyPr>
            <a:noAutofit/>
          </a:bodyPr>
          <a:lstStyle/>
          <a:p>
            <a:pPr algn="ctr">
              <a:lnSpc>
                <a:spcPct val="300000"/>
              </a:lnSpc>
            </a:pPr>
            <a:r>
              <a:rPr lang="zh-TW" altLang="en-US" sz="6600" b="1" dirty="0" smtClean="0"/>
              <a:t>謝 謝 觀賞</a:t>
            </a:r>
            <a:endParaRPr lang="zh-TW" altLang="en-US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41605" y="18864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en-US" altLang="zh-TW" sz="8000" dirty="0" smtClean="0">
                <a:solidFill>
                  <a:srgbClr val="FF0000"/>
                </a:solidFill>
              </a:rPr>
              <a:t>Beer  is   life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41605" y="1700808"/>
            <a:ext cx="18981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+mj-ea"/>
                <a:ea typeface="+mj-ea"/>
              </a:rPr>
              <a:t>目錄</a:t>
            </a:r>
            <a:r>
              <a:rPr lang="en-US" altLang="zh-TW" sz="4800" b="1" dirty="0" smtClean="0">
                <a:latin typeface="+mj-ea"/>
                <a:ea typeface="+mj-ea"/>
              </a:rPr>
              <a:t>:</a:t>
            </a:r>
          </a:p>
          <a:p>
            <a:endParaRPr lang="en-US" altLang="zh-TW" sz="4800" b="1" dirty="0" smtClean="0">
              <a:latin typeface="+mj-ea"/>
              <a:ea typeface="+mj-ea"/>
            </a:endParaRPr>
          </a:p>
          <a:p>
            <a:endParaRPr lang="en-US" altLang="zh-TW" dirty="0" smtClean="0"/>
          </a:p>
          <a:p>
            <a:pPr marL="342900" indent="-342900">
              <a:buAutoNum type="arabicPeriod"/>
            </a:pP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843808" y="2162472"/>
            <a:ext cx="28803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1.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啤酒製造過程</a:t>
            </a:r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2.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啤酒歷史</a:t>
            </a:r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3.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啤酒成分</a:t>
            </a:r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30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4.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產品介紹</a:t>
            </a:r>
            <a:endParaRPr lang="zh-TW" altLang="en-US" sz="30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17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48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啤 酒 的 製 造 過 程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" name="圖片 8" descr="200933020354836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000108"/>
            <a:ext cx="9144000" cy="5857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啤 酒</a:t>
            </a:r>
            <a:endParaRPr lang="zh-TW" altLang="en-US" sz="54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410076" cy="47244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啤酒（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hlinkClick r:id="rId2" action="ppaction://hlinkfile" tooltip="英語"/>
              </a:rPr>
              <a:t>英語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Beer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），又叫麥酒、液體麵包，是世上歷史最悠久，普及範圍最廣的酒精飲料之一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hlinkClick r:id="rId3" action="ppaction://hlinkfile" tooltip="啤酒"/>
              </a:rPr>
              <a:t>啤酒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是世界上最古老的</a:t>
            </a:r>
            <a:r>
              <a:rPr 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hlinkClick r:id="rId4" action="ppaction://hlinkfile" tooltip="飲料"/>
              </a:rPr>
              <a:t>飲料</a:t>
            </a:r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857752" y="1600200"/>
            <a:ext cx="4286248" cy="4724400"/>
          </a:xfrm>
        </p:spPr>
        <p:txBody>
          <a:bodyPr>
            <a:normAutofit fontScale="92500"/>
          </a:bodyPr>
          <a:lstStyle/>
          <a:p>
            <a:endParaRPr lang="zh-TW" altLang="en-US" dirty="0"/>
          </a:p>
        </p:txBody>
      </p:sp>
      <p:pic>
        <p:nvPicPr>
          <p:cNvPr id="4" name="圖片 3" descr="th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7686" y="1857364"/>
            <a:ext cx="4533932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啤 酒 的 歷 史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2844" y="1785926"/>
            <a:ext cx="4500594" cy="432913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啤酒的歷史據說可以追溯到西元前</a:t>
            </a:r>
            <a:r>
              <a:rPr lang="en-US" altLang="zh-TW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4000</a:t>
            </a:r>
            <a:r>
              <a:rPr lang="zh-TW" altLang="en-US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8000</a:t>
            </a:r>
            <a:r>
              <a:rPr lang="zh-TW" altLang="en-US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年。是距今大約</a:t>
            </a:r>
            <a:r>
              <a:rPr lang="en-US" altLang="zh-TW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5000</a:t>
            </a:r>
            <a:r>
              <a:rPr lang="zh-TW" altLang="en-US" sz="2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年前的美索不達米亞的蘇美爾人已經開始製造。</a:t>
            </a:r>
            <a:endParaRPr lang="zh-TW" altLang="en-US" sz="26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5" name="內容版面配置區 4" descr="th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01332" y="1785926"/>
            <a:ext cx="3908612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thCA3VLQZV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793" t="18773" r="5332" b="5000"/>
          <a:stretch>
            <a:fillRect/>
          </a:stretch>
        </p:blipFill>
        <p:spPr>
          <a:xfrm>
            <a:off x="3000364" y="1214422"/>
            <a:ext cx="3714776" cy="3714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弧形箭號 (下彎) 5"/>
          <p:cNvSpPr>
            <a:spLocks/>
          </p:cNvSpPr>
          <p:nvPr/>
        </p:nvSpPr>
        <p:spPr>
          <a:xfrm>
            <a:off x="5643570" y="214290"/>
            <a:ext cx="2358000" cy="9282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弧形箭號 (下彎) 6"/>
          <p:cNvSpPr>
            <a:spLocks noChangeAspect="1"/>
          </p:cNvSpPr>
          <p:nvPr/>
        </p:nvSpPr>
        <p:spPr>
          <a:xfrm flipH="1">
            <a:off x="642910" y="214290"/>
            <a:ext cx="2358000" cy="9559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弧形箭號 (下彎) 7"/>
          <p:cNvSpPr>
            <a:spLocks noChangeAspect="1"/>
          </p:cNvSpPr>
          <p:nvPr/>
        </p:nvSpPr>
        <p:spPr>
          <a:xfrm flipV="1">
            <a:off x="6215074" y="5786454"/>
            <a:ext cx="2000264" cy="856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弧形箭號 (下彎) 8"/>
          <p:cNvSpPr>
            <a:spLocks/>
          </p:cNvSpPr>
          <p:nvPr/>
        </p:nvSpPr>
        <p:spPr>
          <a:xfrm flipH="1" flipV="1">
            <a:off x="571472" y="5715016"/>
            <a:ext cx="2214578" cy="856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71472" y="128586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水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286644" y="1214422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澱粉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358082" y="521495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啤酒花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57158" y="51435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酵母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" name="圖片 14" descr="thCA7UZ1T6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4282" y="1857364"/>
            <a:ext cx="2214578" cy="1380420"/>
          </a:xfrm>
          <a:prstGeom prst="rect">
            <a:avLst/>
          </a:prstGeom>
        </p:spPr>
      </p:pic>
      <p:pic>
        <p:nvPicPr>
          <p:cNvPr id="16" name="圖片 15" descr="GP0371.jpg"/>
          <p:cNvPicPr>
            <a:picLocks/>
          </p:cNvPicPr>
          <p:nvPr/>
        </p:nvPicPr>
        <p:blipFill>
          <a:blip r:embed="rId4" cstate="print">
            <a:clrChange>
              <a:clrFrom>
                <a:srgbClr val="E3D4B3"/>
              </a:clrFrom>
              <a:clrTo>
                <a:srgbClr val="E3D4B3">
                  <a:alpha val="0"/>
                </a:srgbClr>
              </a:clrTo>
            </a:clrChange>
          </a:blip>
          <a:srcRect l="14649" t="8008" r="15038" b="6570"/>
          <a:stretch>
            <a:fillRect/>
          </a:stretch>
        </p:blipFill>
        <p:spPr>
          <a:xfrm>
            <a:off x="142844" y="3286124"/>
            <a:ext cx="1643074" cy="1785950"/>
          </a:xfrm>
          <a:prstGeom prst="rect">
            <a:avLst/>
          </a:prstGeom>
        </p:spPr>
      </p:pic>
      <p:pic>
        <p:nvPicPr>
          <p:cNvPr id="17" name="圖片 16" descr="thCA6VES3H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211F22"/>
              </a:clrFrom>
              <a:clrTo>
                <a:srgbClr val="211F22">
                  <a:alpha val="0"/>
                </a:srgbClr>
              </a:clrTo>
            </a:clrChange>
          </a:blip>
          <a:srcRect l="7407" t="8081" r="3704" b="7071"/>
          <a:stretch>
            <a:fillRect/>
          </a:stretch>
        </p:blipFill>
        <p:spPr>
          <a:xfrm>
            <a:off x="7072330" y="1714488"/>
            <a:ext cx="1714512" cy="1500198"/>
          </a:xfrm>
          <a:prstGeom prst="rect">
            <a:avLst/>
          </a:prstGeom>
        </p:spPr>
      </p:pic>
      <p:pic>
        <p:nvPicPr>
          <p:cNvPr id="18" name="圖片 17" descr="thCATSZ4X1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15206" y="3571876"/>
            <a:ext cx="1714512" cy="1836977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2500298" y="0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啤酒的成分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向下箭號 19"/>
          <p:cNvSpPr/>
          <p:nvPr/>
        </p:nvSpPr>
        <p:spPr>
          <a:xfrm>
            <a:off x="5072066" y="4714884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4643438" y="5786454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澄清劑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3" name="圖片 22" descr="1246929056.jpg"/>
          <p:cNvPicPr preferRelativeResize="0">
            <a:picLocks/>
          </p:cNvPicPr>
          <p:nvPr/>
        </p:nvPicPr>
        <p:blipFill>
          <a:blip r:embed="rId7">
            <a:clrChange>
              <a:clrFrom>
                <a:srgbClr val="B52A2D"/>
              </a:clrFrom>
              <a:clrTo>
                <a:srgbClr val="B52A2D">
                  <a:alpha val="0"/>
                </a:srgbClr>
              </a:clrTo>
            </a:clrChange>
          </a:blip>
          <a:srcRect t="59348" r="53879" b="2283"/>
          <a:stretch>
            <a:fillRect/>
          </a:stretch>
        </p:blipFill>
        <p:spPr>
          <a:xfrm>
            <a:off x="3143240" y="5357826"/>
            <a:ext cx="1500198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857232"/>
            <a:ext cx="9144000" cy="121444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Samson</a:t>
            </a: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山森</a:t>
            </a:r>
            <a:r>
              <a:rPr lang="en-US" altLang="zh-TW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1795</a:t>
            </a: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水果啤酒</a:t>
            </a:r>
            <a:r>
              <a:rPr lang="en-US" altLang="zh-TW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-</a:t>
            </a:r>
            <a:br>
              <a:rPr lang="en-US" altLang="zh-TW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檸檬</a:t>
            </a:r>
            <a:b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5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71868" y="2214554"/>
            <a:ext cx="5129218" cy="4295796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◆傳承兩世紀之製酒工藝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◆來自啤酒的發源地捷克</a:t>
            </a:r>
          </a:p>
          <a:p>
            <a:pPr>
              <a:lnSpc>
                <a:spcPct val="200000"/>
              </a:lnSpc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◆ 產地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奧地利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◆酒精濃度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:2.2%</a:t>
            </a:r>
          </a:p>
          <a:p>
            <a:r>
              <a:rPr lang="zh-TW" altLang="en-US" sz="2400" b="1" dirty="0" smtClean="0"/>
              <a:t/>
            </a:r>
            <a:br>
              <a:rPr lang="zh-TW" altLang="en-US" sz="2400" b="1" dirty="0" smtClean="0"/>
            </a:br>
            <a:endParaRPr lang="zh-TW" altLang="en-US" dirty="0"/>
          </a:p>
        </p:txBody>
      </p:sp>
      <p:pic>
        <p:nvPicPr>
          <p:cNvPr id="5" name="內容版面配置區 4" descr="53060000090G_intr_b_10_130708113919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778" r="25347"/>
          <a:stretch>
            <a:fillRect/>
          </a:stretch>
        </p:blipFill>
        <p:spPr>
          <a:xfrm>
            <a:off x="785786" y="2071678"/>
            <a:ext cx="2286016" cy="4572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092280" y="135828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$213/ 4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入</a:t>
            </a:r>
            <a:endParaRPr lang="zh-TW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14282" y="57148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Budweiser</a:t>
            </a: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百 威 啤 酒</a:t>
            </a:r>
            <a:b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5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half" idx="2"/>
          </p:nvPr>
        </p:nvSpPr>
        <p:spPr>
          <a:xfrm>
            <a:off x="3500430" y="1928802"/>
            <a:ext cx="5200656" cy="392909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◆產地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美國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◆百威啤酒選用優質的加拿大進口小麥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並經過嚴格認證的麥芽廠加工麥芽 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" name="內容版面配置區 8" descr="53060000095G_intr_b_10_130715180023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60" r="22945"/>
          <a:stretch>
            <a:fillRect/>
          </a:stretch>
        </p:blipFill>
        <p:spPr>
          <a:xfrm>
            <a:off x="571472" y="1857364"/>
            <a:ext cx="2540035" cy="4572032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6884858" y="141272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$ 183/4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入</a:t>
            </a:r>
            <a:endParaRPr lang="zh-TW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標楷體" pitchFamily="65" charset="-120"/>
                <a:ea typeface="標楷體" pitchFamily="65" charset="-120"/>
              </a:rPr>
              <a:t>Bear Beer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 德國黑啤熊啤酒</a:t>
            </a:r>
            <a:b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zh-TW" altLang="en-US" b="1" dirty="0" smtClean="0"/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0430" y="1285860"/>
            <a:ext cx="549117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◆採用德國生產的啤酒花和麥芽，加上德國當地的天然礦泉水，遵循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1516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年傳統德國的啤酒釀製方式。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◆配置品牌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logo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及北極白熊圖騰，同時呈現傳統德國文化與全新科技的結合。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◆產地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德國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◆酒精濃度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:8%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圖片 4" descr="53070000012G_intr_b_10_13070811392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042" r="25347"/>
          <a:stretch>
            <a:fillRect/>
          </a:stretch>
        </p:blipFill>
        <p:spPr>
          <a:xfrm>
            <a:off x="177784" y="2255614"/>
            <a:ext cx="2222516" cy="457200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04800" y="1261575"/>
            <a:ext cx="2250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$199/4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入</a:t>
            </a:r>
            <a:endParaRPr lang="zh-TW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250</TotalTime>
  <Words>418</Words>
  <Application>Microsoft Office PowerPoint</Application>
  <PresentationFormat>如螢幕大小 (4:3)</PresentationFormat>
  <Paragraphs>58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新細明體</vt:lpstr>
      <vt:lpstr>標楷體</vt:lpstr>
      <vt:lpstr>Calibri</vt:lpstr>
      <vt:lpstr>Franklin Gothic Book</vt:lpstr>
      <vt:lpstr>Franklin Gothic Medium</vt:lpstr>
      <vt:lpstr>Wingdings 2</vt:lpstr>
      <vt:lpstr>旅程</vt:lpstr>
      <vt:lpstr>PowerPoint 簡報</vt:lpstr>
      <vt:lpstr>Beer  is   life</vt:lpstr>
      <vt:lpstr>啤 酒 的 製 造 過 程</vt:lpstr>
      <vt:lpstr>啤 酒</vt:lpstr>
      <vt:lpstr>啤 酒 的 歷 史</vt:lpstr>
      <vt:lpstr>PowerPoint 簡報</vt:lpstr>
      <vt:lpstr>Samson山森1795水果啤酒- 檸檬 </vt:lpstr>
      <vt:lpstr>Budweiser 百 威 啤 酒 </vt:lpstr>
      <vt:lpstr>Bear Beer 德國黑啤熊啤酒 </vt:lpstr>
      <vt:lpstr>嘉 士 伯 啤 酒 </vt:lpstr>
      <vt:lpstr>韓 國 海 特 hite 啤 酒 </vt:lpstr>
      <vt:lpstr>謝 謝 觀賞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杜康再現</dc:title>
  <dc:creator>FM</dc:creator>
  <cp:lastModifiedBy>asus</cp:lastModifiedBy>
  <cp:revision>32</cp:revision>
  <dcterms:created xsi:type="dcterms:W3CDTF">2013-12-13T05:52:41Z</dcterms:created>
  <dcterms:modified xsi:type="dcterms:W3CDTF">2013-12-24T13:05:16Z</dcterms:modified>
</cp:coreProperties>
</file>