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12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14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6436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0868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0808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279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672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89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51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33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73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54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72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35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78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55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2C0C9-328F-4671-A59E-34712682EA7B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B84382-367E-4091-A52D-633DC1F9D0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76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8FD05B-0585-4C4C-A639-F15D3D0480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9600" dirty="0">
                <a:solidFill>
                  <a:schemeClr val="tx1"/>
                </a:solidFill>
              </a:rPr>
              <a:t>自我介紹</a:t>
            </a:r>
          </a:p>
        </p:txBody>
      </p:sp>
    </p:spTree>
    <p:extLst>
      <p:ext uri="{BB962C8B-B14F-4D97-AF65-F5344CB8AC3E}">
        <p14:creationId xmlns:p14="http://schemas.microsoft.com/office/powerpoint/2010/main" val="325184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5476FA7-22E9-4747-9272-DC697ACD8740}"/>
              </a:ext>
            </a:extLst>
          </p:cNvPr>
          <p:cNvSpPr txBox="1"/>
          <p:nvPr/>
        </p:nvSpPr>
        <p:spPr>
          <a:xfrm>
            <a:off x="1660124" y="763480"/>
            <a:ext cx="4951691" cy="2589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我叫廖永成，我喜歡打籃球，目前是班籃的隊長，我是雙子座的男生，所以對新鮮事物很有好奇心。目前就讀資管系，未來想當程式設計師，高中的時候因為我的科系是資料處理科，大學選一樣的科系會比較銜接的上課程，我也對這科滿有興趣的</a:t>
            </a:r>
            <a:endParaRPr lang="en-US" altLang="zh-TW" sz="2000" dirty="0"/>
          </a:p>
          <a:p>
            <a:r>
              <a:rPr lang="zh-TW" altLang="en-US" sz="2000" dirty="0"/>
              <a:t>。我平常的興趣是打籃球、保齡球、游泳</a:t>
            </a:r>
            <a:endParaRPr lang="en-US" altLang="zh-TW" sz="2000" dirty="0"/>
          </a:p>
          <a:p>
            <a:r>
              <a:rPr lang="zh-TW" altLang="en-US" sz="2000" dirty="0"/>
              <a:t>、跑步、聽音樂、唱歌。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A623744-F864-4F1F-93FB-FE5CAA4B37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154" y="375248"/>
            <a:ext cx="2868382" cy="2852505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782DEBD9-FEAE-4266-9115-10D8FE3A66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830" y="3429000"/>
            <a:ext cx="2431073" cy="3241431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DA09A895-41B8-4D3E-B48A-63AB343662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124" y="3505201"/>
            <a:ext cx="3920719" cy="294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7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091FED2-0298-4EB8-A3F9-229571C78737}"/>
              </a:ext>
            </a:extLst>
          </p:cNvPr>
          <p:cNvSpPr txBox="1"/>
          <p:nvPr/>
        </p:nvSpPr>
        <p:spPr>
          <a:xfrm>
            <a:off x="4505960" y="1375898"/>
            <a:ext cx="355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dirty="0"/>
              <a:t>國小就讀立新國小</a:t>
            </a:r>
            <a:endParaRPr lang="en-US" altLang="zh-TW" sz="3000" dirty="0"/>
          </a:p>
          <a:p>
            <a:r>
              <a:rPr lang="zh-TW" altLang="en-US" sz="3000" dirty="0"/>
              <a:t>國中就讀立新國中</a:t>
            </a:r>
            <a:endParaRPr lang="en-US" altLang="zh-TW" sz="3000" dirty="0"/>
          </a:p>
          <a:p>
            <a:r>
              <a:rPr lang="zh-TW" altLang="en-US" sz="3000" dirty="0"/>
              <a:t>高中就讀青年高中</a:t>
            </a:r>
            <a:endParaRPr lang="en-US" altLang="zh-TW" sz="30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A845742-9DB5-49FA-A40A-9D1F094B7063}"/>
              </a:ext>
            </a:extLst>
          </p:cNvPr>
          <p:cNvSpPr txBox="1"/>
          <p:nvPr/>
        </p:nvSpPr>
        <p:spPr>
          <a:xfrm>
            <a:off x="4335780" y="670560"/>
            <a:ext cx="36652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000" dirty="0"/>
              <a:t>求學生涯</a:t>
            </a:r>
            <a:r>
              <a:rPr lang="en-US" altLang="zh-TW" sz="3000" dirty="0"/>
              <a:t>:</a:t>
            </a:r>
            <a:endParaRPr lang="zh-TW" altLang="en-US" sz="30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4EF313F-8E7D-4320-9A0B-7F3373BB2735}"/>
              </a:ext>
            </a:extLst>
          </p:cNvPr>
          <p:cNvSpPr txBox="1"/>
          <p:nvPr/>
        </p:nvSpPr>
        <p:spPr>
          <a:xfrm>
            <a:off x="3600450" y="2926080"/>
            <a:ext cx="5135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高中我的社團是籃球社，因為我喜歡打籃球，我從國中打球打到現在認識了許多球友，也是因為這樣我的朋友圈很多人陪著我，當我心情不好時，我總是會一個人出去打球，籃球雖然你沒辦法跟它講心事，但它會一直陪伴我都不會離開，儘管在類它還是會待在我的身旁不離不棄的。</a:t>
            </a:r>
          </a:p>
        </p:txBody>
      </p:sp>
    </p:spTree>
    <p:extLst>
      <p:ext uri="{BB962C8B-B14F-4D97-AF65-F5344CB8AC3E}">
        <p14:creationId xmlns:p14="http://schemas.microsoft.com/office/powerpoint/2010/main" val="3967684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</TotalTime>
  <Words>201</Words>
  <Application>Microsoft Office PowerPoint</Application>
  <PresentationFormat>寬螢幕</PresentationFormat>
  <Paragraphs>9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Arial</vt:lpstr>
      <vt:lpstr>Century Gothic</vt:lpstr>
      <vt:lpstr>Wingdings 3</vt:lpstr>
      <vt:lpstr>絲縷</vt:lpstr>
      <vt:lpstr>自我介紹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user</dc:creator>
  <cp:lastModifiedBy>user</cp:lastModifiedBy>
  <cp:revision>15</cp:revision>
  <dcterms:created xsi:type="dcterms:W3CDTF">2018-10-02T09:27:26Z</dcterms:created>
  <dcterms:modified xsi:type="dcterms:W3CDTF">2018-10-03T13:50:36Z</dcterms:modified>
</cp:coreProperties>
</file>