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4"/>
  </p:notesMasterIdLst>
  <p:sldIdLst>
    <p:sldId id="256" r:id="rId2"/>
    <p:sldId id="257" r:id="rId3"/>
    <p:sldId id="260" r:id="rId4"/>
    <p:sldId id="258" r:id="rId5"/>
    <p:sldId id="265" r:id="rId6"/>
    <p:sldId id="266" r:id="rId7"/>
    <p:sldId id="261" r:id="rId8"/>
    <p:sldId id="264" r:id="rId9"/>
    <p:sldId id="262" r:id="rId10"/>
    <p:sldId id="267" r:id="rId11"/>
    <p:sldId id="263" r:id="rId12"/>
    <p:sldId id="259" r:id="rId13"/>
  </p:sldIdLst>
  <p:sldSz cx="9144000" cy="6858000" type="screen4x3"/>
  <p:notesSz cx="7099300" cy="10234613"/>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E395"/>
    <a:srgbClr val="000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p:restoredTop sz="88949" autoAdjust="0"/>
  </p:normalViewPr>
  <p:slideViewPr>
    <p:cSldViewPr showGuides="1">
      <p:cViewPr varScale="1">
        <p:scale>
          <a:sx n="60" d="100"/>
          <a:sy n="60" d="100"/>
        </p:scale>
        <p:origin x="-70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l">
              <a:defRPr sz="1300"/>
            </a:lvl1pPr>
          </a:lstStyle>
          <a:p>
            <a:endParaRPr lang="en-US" altLang="zh-TW"/>
          </a:p>
        </p:txBody>
      </p:sp>
      <p:sp>
        <p:nvSpPr>
          <p:cNvPr id="43011"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endParaRPr lang="en-US" altLang="zh-TW"/>
          </a:p>
        </p:txBody>
      </p:sp>
      <p:sp>
        <p:nvSpPr>
          <p:cNvPr id="4301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p:spPr>
      </p:sp>
      <p:sp>
        <p:nvSpPr>
          <p:cNvPr id="43013"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3014"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l">
              <a:defRPr sz="1300"/>
            </a:lvl1pPr>
          </a:lstStyle>
          <a:p>
            <a:endParaRPr lang="en-US" altLang="zh-TW"/>
          </a:p>
        </p:txBody>
      </p:sp>
      <p:sp>
        <p:nvSpPr>
          <p:cNvPr id="43015"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fld id="{415779CF-0C31-463C-B75F-96A153865A21}" type="slidenum">
              <a:rPr lang="en-US" altLang="zh-TW"/>
              <a:pPr/>
              <a:t>‹#›</a:t>
            </a:fld>
            <a:endParaRPr lang="en-US" altLang="zh-TW"/>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F0B34-97D0-40AD-AB26-5F1A183F7F57}" type="slidenum">
              <a:rPr lang="en-US" altLang="zh-TW"/>
              <a:pPr/>
              <a:t>1</a:t>
            </a:fld>
            <a:endParaRPr lang="en-US" altLang="zh-TW"/>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zh-TW" altLang="zh-TW"/>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ctrTitle" sz="quarter"/>
          </p:nvPr>
        </p:nvSpPr>
        <p:spPr>
          <a:xfrm>
            <a:off x="2590800" y="2286000"/>
            <a:ext cx="6400800" cy="1066800"/>
          </a:xfrm>
        </p:spPr>
        <p:txBody>
          <a:bodyPr/>
          <a:lstStyle>
            <a:lvl1pPr>
              <a:defRPr sz="4400">
                <a:solidFill>
                  <a:srgbClr val="000000"/>
                </a:solidFill>
              </a:defRPr>
            </a:lvl1pPr>
          </a:lstStyle>
          <a:p>
            <a:r>
              <a:rPr lang="zh-TW" altLang="en-US" smtClean="0"/>
              <a:t>按一下以編輯母片標題樣式</a:t>
            </a:r>
            <a:endParaRPr lang="zh-TW" altLang="en-US"/>
          </a:p>
        </p:txBody>
      </p:sp>
      <p:sp>
        <p:nvSpPr>
          <p:cNvPr id="37891" name="Rectangle 3"/>
          <p:cNvSpPr>
            <a:spLocks noGrp="1" noChangeArrowheads="1"/>
          </p:cNvSpPr>
          <p:nvPr>
            <p:ph type="subTitle" sz="quarter" idx="1"/>
          </p:nvPr>
        </p:nvSpPr>
        <p:spPr>
          <a:xfrm>
            <a:off x="2593975" y="3048000"/>
            <a:ext cx="6321425" cy="685800"/>
          </a:xfrm>
        </p:spPr>
        <p:txBody>
          <a:bodyPr/>
          <a:lstStyle>
            <a:lvl1pPr marL="0" indent="0" algn="ctr">
              <a:buFont typeface="Wingdings" pitchFamily="2" charset="2"/>
              <a:buNone/>
              <a:defRPr>
                <a:solidFill>
                  <a:srgbClr val="000000"/>
                </a:solidFill>
              </a:defRPr>
            </a:lvl1pPr>
          </a:lstStyle>
          <a:p>
            <a:r>
              <a:rPr lang="zh-TW" altLang="en-US" smtClean="0"/>
              <a:t>按一下以編輯母片副標題樣式</a:t>
            </a:r>
            <a:endParaRPr lang="zh-TW" altLang="en-US"/>
          </a:p>
        </p:txBody>
      </p:sp>
      <p:sp>
        <p:nvSpPr>
          <p:cNvPr id="37892" name="Rectangle 4"/>
          <p:cNvSpPr>
            <a:spLocks noGrp="1" noChangeArrowheads="1"/>
          </p:cNvSpPr>
          <p:nvPr>
            <p:ph type="dt" sz="quarter" idx="2"/>
          </p:nvPr>
        </p:nvSpPr>
        <p:spPr/>
        <p:txBody>
          <a:bodyPr/>
          <a:lstStyle>
            <a:lvl1pPr>
              <a:defRPr/>
            </a:lvl1pPr>
          </a:lstStyle>
          <a:p>
            <a:r>
              <a:rPr lang="en-US" altLang="zh-TW" smtClean="0"/>
              <a:t>2009</a:t>
            </a:r>
            <a:r>
              <a:rPr lang="zh-TW" altLang="en-US" smtClean="0"/>
              <a:t>年</a:t>
            </a:r>
            <a:r>
              <a:rPr lang="en-US" altLang="zh-TW" smtClean="0"/>
              <a:t>10</a:t>
            </a:r>
            <a:r>
              <a:rPr lang="zh-TW" altLang="en-US" smtClean="0"/>
              <a:t>月</a:t>
            </a:r>
            <a:r>
              <a:rPr lang="en-US" altLang="zh-TW" smtClean="0"/>
              <a:t>27</a:t>
            </a:r>
            <a:r>
              <a:rPr lang="zh-TW" altLang="en-US" smtClean="0"/>
              <a:t>日星期二</a:t>
            </a:r>
            <a:endParaRPr lang="en-US" altLang="zh-TW"/>
          </a:p>
        </p:txBody>
      </p:sp>
      <p:sp>
        <p:nvSpPr>
          <p:cNvPr id="37893" name="Rectangle 5"/>
          <p:cNvSpPr>
            <a:spLocks noGrp="1" noChangeArrowheads="1"/>
          </p:cNvSpPr>
          <p:nvPr>
            <p:ph type="ftr" sz="quarter" idx="3"/>
          </p:nvPr>
        </p:nvSpPr>
        <p:spPr/>
        <p:txBody>
          <a:bodyPr/>
          <a:lstStyle>
            <a:lvl1pPr>
              <a:defRPr/>
            </a:lvl1pPr>
          </a:lstStyle>
          <a:p>
            <a:r>
              <a:rPr lang="en-US" altLang="zh-TW" smtClean="0"/>
              <a:t>/8</a:t>
            </a:r>
            <a:endParaRPr lang="en-US" altLang="zh-TW"/>
          </a:p>
        </p:txBody>
      </p:sp>
      <p:sp>
        <p:nvSpPr>
          <p:cNvPr id="37894" name="Rectangle 6"/>
          <p:cNvSpPr>
            <a:spLocks noGrp="1" noChangeArrowheads="1"/>
          </p:cNvSpPr>
          <p:nvPr>
            <p:ph type="sldNum" sz="quarter" idx="4"/>
          </p:nvPr>
        </p:nvSpPr>
        <p:spPr/>
        <p:txBody>
          <a:bodyPr/>
          <a:lstStyle>
            <a:lvl1pPr>
              <a:defRPr/>
            </a:lvl1pPr>
          </a:lstStyle>
          <a:p>
            <a:fld id="{E7073C5C-1A98-482C-A193-3B52BB41785E}" type="slidenum">
              <a:rPr lang="en-US" altLang="zh-TW"/>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r>
              <a:rPr lang="en-US" altLang="zh-TW" smtClean="0"/>
              <a:t>2009</a:t>
            </a:r>
            <a:r>
              <a:rPr lang="zh-TW" altLang="en-US" smtClean="0"/>
              <a:t>年</a:t>
            </a:r>
            <a:r>
              <a:rPr lang="en-US" altLang="zh-TW" smtClean="0"/>
              <a:t>10</a:t>
            </a:r>
            <a:r>
              <a:rPr lang="zh-TW" altLang="en-US" smtClean="0"/>
              <a:t>月</a:t>
            </a:r>
            <a:r>
              <a:rPr lang="en-US" altLang="zh-TW" smtClean="0"/>
              <a:t>27</a:t>
            </a:r>
            <a:r>
              <a:rPr lang="zh-TW" altLang="en-US" smtClean="0"/>
              <a:t>日星期二</a:t>
            </a:r>
            <a:endParaRPr lang="en-US" altLang="zh-TW"/>
          </a:p>
        </p:txBody>
      </p:sp>
      <p:sp>
        <p:nvSpPr>
          <p:cNvPr id="5" name="頁尾版面配置區 4"/>
          <p:cNvSpPr>
            <a:spLocks noGrp="1"/>
          </p:cNvSpPr>
          <p:nvPr>
            <p:ph type="ftr" sz="quarter" idx="11"/>
          </p:nvPr>
        </p:nvSpPr>
        <p:spPr/>
        <p:txBody>
          <a:bodyPr/>
          <a:lstStyle>
            <a:lvl1pPr>
              <a:defRPr/>
            </a:lvl1pPr>
          </a:lstStyle>
          <a:p>
            <a:r>
              <a:rPr lang="en-US" altLang="zh-TW" smtClean="0"/>
              <a:t>/8</a:t>
            </a:r>
            <a:endParaRPr lang="en-US" altLang="zh-TW"/>
          </a:p>
        </p:txBody>
      </p:sp>
      <p:sp>
        <p:nvSpPr>
          <p:cNvPr id="6" name="投影片編號版面配置區 5"/>
          <p:cNvSpPr>
            <a:spLocks noGrp="1"/>
          </p:cNvSpPr>
          <p:nvPr>
            <p:ph type="sldNum" sz="quarter" idx="12"/>
          </p:nvPr>
        </p:nvSpPr>
        <p:spPr/>
        <p:txBody>
          <a:bodyPr/>
          <a:lstStyle>
            <a:lvl1pPr>
              <a:defRPr/>
            </a:lvl1pPr>
          </a:lstStyle>
          <a:p>
            <a:fld id="{0AC2BB54-2A5B-4387-9C44-D087D40F7BEB}"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24700" y="152400"/>
            <a:ext cx="1714500" cy="64008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981200" y="152400"/>
            <a:ext cx="4991100" cy="64008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r>
              <a:rPr lang="en-US" altLang="zh-TW" smtClean="0"/>
              <a:t>2009</a:t>
            </a:r>
            <a:r>
              <a:rPr lang="zh-TW" altLang="en-US" smtClean="0"/>
              <a:t>年</a:t>
            </a:r>
            <a:r>
              <a:rPr lang="en-US" altLang="zh-TW" smtClean="0"/>
              <a:t>10</a:t>
            </a:r>
            <a:r>
              <a:rPr lang="zh-TW" altLang="en-US" smtClean="0"/>
              <a:t>月</a:t>
            </a:r>
            <a:r>
              <a:rPr lang="en-US" altLang="zh-TW" smtClean="0"/>
              <a:t>27</a:t>
            </a:r>
            <a:r>
              <a:rPr lang="zh-TW" altLang="en-US" smtClean="0"/>
              <a:t>日星期二</a:t>
            </a:r>
            <a:endParaRPr lang="en-US" altLang="zh-TW"/>
          </a:p>
        </p:txBody>
      </p:sp>
      <p:sp>
        <p:nvSpPr>
          <p:cNvPr id="5" name="頁尾版面配置區 4"/>
          <p:cNvSpPr>
            <a:spLocks noGrp="1"/>
          </p:cNvSpPr>
          <p:nvPr>
            <p:ph type="ftr" sz="quarter" idx="11"/>
          </p:nvPr>
        </p:nvSpPr>
        <p:spPr/>
        <p:txBody>
          <a:bodyPr/>
          <a:lstStyle>
            <a:lvl1pPr>
              <a:defRPr/>
            </a:lvl1pPr>
          </a:lstStyle>
          <a:p>
            <a:r>
              <a:rPr lang="en-US" altLang="zh-TW" smtClean="0"/>
              <a:t>/8</a:t>
            </a:r>
            <a:endParaRPr lang="en-US" altLang="zh-TW"/>
          </a:p>
        </p:txBody>
      </p:sp>
      <p:sp>
        <p:nvSpPr>
          <p:cNvPr id="6" name="投影片編號版面配置區 5"/>
          <p:cNvSpPr>
            <a:spLocks noGrp="1"/>
          </p:cNvSpPr>
          <p:nvPr>
            <p:ph type="sldNum" sz="quarter" idx="12"/>
          </p:nvPr>
        </p:nvSpPr>
        <p:spPr/>
        <p:txBody>
          <a:bodyPr/>
          <a:lstStyle>
            <a:lvl1pPr>
              <a:defRPr/>
            </a:lvl1pPr>
          </a:lstStyle>
          <a:p>
            <a:fld id="{D2F55A1D-7797-4492-A831-9B16EF11CE95}"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r>
              <a:rPr lang="en-US" altLang="zh-TW" smtClean="0"/>
              <a:t>2009</a:t>
            </a:r>
            <a:r>
              <a:rPr lang="zh-TW" altLang="en-US" smtClean="0"/>
              <a:t>年</a:t>
            </a:r>
            <a:r>
              <a:rPr lang="en-US" altLang="zh-TW" smtClean="0"/>
              <a:t>10</a:t>
            </a:r>
            <a:r>
              <a:rPr lang="zh-TW" altLang="en-US" smtClean="0"/>
              <a:t>月</a:t>
            </a:r>
            <a:r>
              <a:rPr lang="en-US" altLang="zh-TW" smtClean="0"/>
              <a:t>27</a:t>
            </a:r>
            <a:r>
              <a:rPr lang="zh-TW" altLang="en-US" smtClean="0"/>
              <a:t>日星期二</a:t>
            </a:r>
            <a:endParaRPr lang="en-US" altLang="zh-TW"/>
          </a:p>
        </p:txBody>
      </p:sp>
      <p:sp>
        <p:nvSpPr>
          <p:cNvPr id="5" name="頁尾版面配置區 4"/>
          <p:cNvSpPr>
            <a:spLocks noGrp="1"/>
          </p:cNvSpPr>
          <p:nvPr>
            <p:ph type="ftr" sz="quarter" idx="11"/>
          </p:nvPr>
        </p:nvSpPr>
        <p:spPr/>
        <p:txBody>
          <a:bodyPr/>
          <a:lstStyle>
            <a:lvl1pPr>
              <a:defRPr/>
            </a:lvl1pPr>
          </a:lstStyle>
          <a:p>
            <a:r>
              <a:rPr lang="en-US" altLang="zh-TW" smtClean="0"/>
              <a:t>/8</a:t>
            </a:r>
            <a:endParaRPr lang="en-US" altLang="zh-TW"/>
          </a:p>
        </p:txBody>
      </p:sp>
      <p:sp>
        <p:nvSpPr>
          <p:cNvPr id="6" name="投影片編號版面配置區 5"/>
          <p:cNvSpPr>
            <a:spLocks noGrp="1"/>
          </p:cNvSpPr>
          <p:nvPr>
            <p:ph type="sldNum" sz="quarter" idx="12"/>
          </p:nvPr>
        </p:nvSpPr>
        <p:spPr/>
        <p:txBody>
          <a:bodyPr/>
          <a:lstStyle>
            <a:lvl1pPr>
              <a:defRPr/>
            </a:lvl1pPr>
          </a:lstStyle>
          <a:p>
            <a:fld id="{CF2AEF5B-CCA8-477C-8A25-8EB82857591C}" type="slidenum">
              <a:rPr lang="en-US" altLang="zh-TW"/>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r>
              <a:rPr lang="en-US" altLang="zh-TW" smtClean="0"/>
              <a:t>2009</a:t>
            </a:r>
            <a:r>
              <a:rPr lang="zh-TW" altLang="en-US" smtClean="0"/>
              <a:t>年</a:t>
            </a:r>
            <a:r>
              <a:rPr lang="en-US" altLang="zh-TW" smtClean="0"/>
              <a:t>10</a:t>
            </a:r>
            <a:r>
              <a:rPr lang="zh-TW" altLang="en-US" smtClean="0"/>
              <a:t>月</a:t>
            </a:r>
            <a:r>
              <a:rPr lang="en-US" altLang="zh-TW" smtClean="0"/>
              <a:t>27</a:t>
            </a:r>
            <a:r>
              <a:rPr lang="zh-TW" altLang="en-US" smtClean="0"/>
              <a:t>日星期二</a:t>
            </a:r>
            <a:endParaRPr lang="en-US" altLang="zh-TW"/>
          </a:p>
        </p:txBody>
      </p:sp>
      <p:sp>
        <p:nvSpPr>
          <p:cNvPr id="5" name="頁尾版面配置區 4"/>
          <p:cNvSpPr>
            <a:spLocks noGrp="1"/>
          </p:cNvSpPr>
          <p:nvPr>
            <p:ph type="ftr" sz="quarter" idx="11"/>
          </p:nvPr>
        </p:nvSpPr>
        <p:spPr/>
        <p:txBody>
          <a:bodyPr/>
          <a:lstStyle>
            <a:lvl1pPr>
              <a:defRPr/>
            </a:lvl1pPr>
          </a:lstStyle>
          <a:p>
            <a:r>
              <a:rPr lang="en-US" altLang="zh-TW" smtClean="0"/>
              <a:t>/8</a:t>
            </a:r>
            <a:endParaRPr lang="en-US" altLang="zh-TW"/>
          </a:p>
        </p:txBody>
      </p:sp>
      <p:sp>
        <p:nvSpPr>
          <p:cNvPr id="6" name="投影片編號版面配置區 5"/>
          <p:cNvSpPr>
            <a:spLocks noGrp="1"/>
          </p:cNvSpPr>
          <p:nvPr>
            <p:ph type="sldNum" sz="quarter" idx="12"/>
          </p:nvPr>
        </p:nvSpPr>
        <p:spPr/>
        <p:txBody>
          <a:bodyPr/>
          <a:lstStyle>
            <a:lvl1pPr>
              <a:defRPr/>
            </a:lvl1pPr>
          </a:lstStyle>
          <a:p>
            <a:fld id="{39C92F38-6098-4473-AFF6-6EAC9F0EAD34}"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981200" y="1371600"/>
            <a:ext cx="3352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486400" y="1371600"/>
            <a:ext cx="33528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r>
              <a:rPr lang="en-US" altLang="zh-TW" smtClean="0"/>
              <a:t>2009</a:t>
            </a:r>
            <a:r>
              <a:rPr lang="zh-TW" altLang="en-US" smtClean="0"/>
              <a:t>年</a:t>
            </a:r>
            <a:r>
              <a:rPr lang="en-US" altLang="zh-TW" smtClean="0"/>
              <a:t>10</a:t>
            </a:r>
            <a:r>
              <a:rPr lang="zh-TW" altLang="en-US" smtClean="0"/>
              <a:t>月</a:t>
            </a:r>
            <a:r>
              <a:rPr lang="en-US" altLang="zh-TW" smtClean="0"/>
              <a:t>27</a:t>
            </a:r>
            <a:r>
              <a:rPr lang="zh-TW" altLang="en-US" smtClean="0"/>
              <a:t>日星期二</a:t>
            </a:r>
            <a:endParaRPr lang="en-US" altLang="zh-TW"/>
          </a:p>
        </p:txBody>
      </p:sp>
      <p:sp>
        <p:nvSpPr>
          <p:cNvPr id="6" name="頁尾版面配置區 5"/>
          <p:cNvSpPr>
            <a:spLocks noGrp="1"/>
          </p:cNvSpPr>
          <p:nvPr>
            <p:ph type="ftr" sz="quarter" idx="11"/>
          </p:nvPr>
        </p:nvSpPr>
        <p:spPr/>
        <p:txBody>
          <a:bodyPr/>
          <a:lstStyle>
            <a:lvl1pPr>
              <a:defRPr/>
            </a:lvl1pPr>
          </a:lstStyle>
          <a:p>
            <a:r>
              <a:rPr lang="en-US" altLang="zh-TW" smtClean="0"/>
              <a:t>/8</a:t>
            </a:r>
            <a:endParaRPr lang="en-US" altLang="zh-TW"/>
          </a:p>
        </p:txBody>
      </p:sp>
      <p:sp>
        <p:nvSpPr>
          <p:cNvPr id="7" name="投影片編號版面配置區 6"/>
          <p:cNvSpPr>
            <a:spLocks noGrp="1"/>
          </p:cNvSpPr>
          <p:nvPr>
            <p:ph type="sldNum" sz="quarter" idx="12"/>
          </p:nvPr>
        </p:nvSpPr>
        <p:spPr/>
        <p:txBody>
          <a:bodyPr/>
          <a:lstStyle>
            <a:lvl1pPr>
              <a:defRPr/>
            </a:lvl1pPr>
          </a:lstStyle>
          <a:p>
            <a:fld id="{836ADDDF-6AAE-49AD-8622-1F668032A917}"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r>
              <a:rPr lang="en-US" altLang="zh-TW" smtClean="0"/>
              <a:t>2009</a:t>
            </a:r>
            <a:r>
              <a:rPr lang="zh-TW" altLang="en-US" smtClean="0"/>
              <a:t>年</a:t>
            </a:r>
            <a:r>
              <a:rPr lang="en-US" altLang="zh-TW" smtClean="0"/>
              <a:t>10</a:t>
            </a:r>
            <a:r>
              <a:rPr lang="zh-TW" altLang="en-US" smtClean="0"/>
              <a:t>月</a:t>
            </a:r>
            <a:r>
              <a:rPr lang="en-US" altLang="zh-TW" smtClean="0"/>
              <a:t>27</a:t>
            </a:r>
            <a:r>
              <a:rPr lang="zh-TW" altLang="en-US" smtClean="0"/>
              <a:t>日星期二</a:t>
            </a:r>
            <a:endParaRPr lang="en-US" altLang="zh-TW"/>
          </a:p>
        </p:txBody>
      </p:sp>
      <p:sp>
        <p:nvSpPr>
          <p:cNvPr id="8" name="頁尾版面配置區 7"/>
          <p:cNvSpPr>
            <a:spLocks noGrp="1"/>
          </p:cNvSpPr>
          <p:nvPr>
            <p:ph type="ftr" sz="quarter" idx="11"/>
          </p:nvPr>
        </p:nvSpPr>
        <p:spPr/>
        <p:txBody>
          <a:bodyPr/>
          <a:lstStyle>
            <a:lvl1pPr>
              <a:defRPr/>
            </a:lvl1pPr>
          </a:lstStyle>
          <a:p>
            <a:r>
              <a:rPr lang="en-US" altLang="zh-TW" smtClean="0"/>
              <a:t>/8</a:t>
            </a:r>
            <a:endParaRPr lang="en-US" altLang="zh-TW"/>
          </a:p>
        </p:txBody>
      </p:sp>
      <p:sp>
        <p:nvSpPr>
          <p:cNvPr id="9" name="投影片編號版面配置區 8"/>
          <p:cNvSpPr>
            <a:spLocks noGrp="1"/>
          </p:cNvSpPr>
          <p:nvPr>
            <p:ph type="sldNum" sz="quarter" idx="12"/>
          </p:nvPr>
        </p:nvSpPr>
        <p:spPr/>
        <p:txBody>
          <a:bodyPr/>
          <a:lstStyle>
            <a:lvl1pPr>
              <a:defRPr/>
            </a:lvl1pPr>
          </a:lstStyle>
          <a:p>
            <a:fld id="{B8C0479E-8856-47CB-8218-D7663DADF414}"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r>
              <a:rPr lang="en-US" altLang="zh-TW" smtClean="0"/>
              <a:t>2009</a:t>
            </a:r>
            <a:r>
              <a:rPr lang="zh-TW" altLang="en-US" smtClean="0"/>
              <a:t>年</a:t>
            </a:r>
            <a:r>
              <a:rPr lang="en-US" altLang="zh-TW" smtClean="0"/>
              <a:t>10</a:t>
            </a:r>
            <a:r>
              <a:rPr lang="zh-TW" altLang="en-US" smtClean="0"/>
              <a:t>月</a:t>
            </a:r>
            <a:r>
              <a:rPr lang="en-US" altLang="zh-TW" smtClean="0"/>
              <a:t>27</a:t>
            </a:r>
            <a:r>
              <a:rPr lang="zh-TW" altLang="en-US" smtClean="0"/>
              <a:t>日星期二</a:t>
            </a:r>
            <a:endParaRPr lang="en-US" altLang="zh-TW"/>
          </a:p>
        </p:txBody>
      </p:sp>
      <p:sp>
        <p:nvSpPr>
          <p:cNvPr id="4" name="頁尾版面配置區 3"/>
          <p:cNvSpPr>
            <a:spLocks noGrp="1"/>
          </p:cNvSpPr>
          <p:nvPr>
            <p:ph type="ftr" sz="quarter" idx="11"/>
          </p:nvPr>
        </p:nvSpPr>
        <p:spPr/>
        <p:txBody>
          <a:bodyPr/>
          <a:lstStyle>
            <a:lvl1pPr>
              <a:defRPr/>
            </a:lvl1pPr>
          </a:lstStyle>
          <a:p>
            <a:r>
              <a:rPr lang="en-US" altLang="zh-TW" smtClean="0"/>
              <a:t>/8</a:t>
            </a:r>
            <a:endParaRPr lang="en-US" altLang="zh-TW"/>
          </a:p>
        </p:txBody>
      </p:sp>
      <p:sp>
        <p:nvSpPr>
          <p:cNvPr id="5" name="投影片編號版面配置區 4"/>
          <p:cNvSpPr>
            <a:spLocks noGrp="1"/>
          </p:cNvSpPr>
          <p:nvPr>
            <p:ph type="sldNum" sz="quarter" idx="12"/>
          </p:nvPr>
        </p:nvSpPr>
        <p:spPr/>
        <p:txBody>
          <a:bodyPr/>
          <a:lstStyle>
            <a:lvl1pPr>
              <a:defRPr/>
            </a:lvl1pPr>
          </a:lstStyle>
          <a:p>
            <a:fld id="{B41C6612-5058-4F98-B3E9-BF6AF87F120F}"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r>
              <a:rPr lang="en-US" altLang="zh-TW" smtClean="0"/>
              <a:t>2009</a:t>
            </a:r>
            <a:r>
              <a:rPr lang="zh-TW" altLang="en-US" smtClean="0"/>
              <a:t>年</a:t>
            </a:r>
            <a:r>
              <a:rPr lang="en-US" altLang="zh-TW" smtClean="0"/>
              <a:t>10</a:t>
            </a:r>
            <a:r>
              <a:rPr lang="zh-TW" altLang="en-US" smtClean="0"/>
              <a:t>月</a:t>
            </a:r>
            <a:r>
              <a:rPr lang="en-US" altLang="zh-TW" smtClean="0"/>
              <a:t>27</a:t>
            </a:r>
            <a:r>
              <a:rPr lang="zh-TW" altLang="en-US" smtClean="0"/>
              <a:t>日星期二</a:t>
            </a:r>
            <a:endParaRPr lang="en-US" altLang="zh-TW"/>
          </a:p>
        </p:txBody>
      </p:sp>
      <p:sp>
        <p:nvSpPr>
          <p:cNvPr id="3" name="頁尾版面配置區 2"/>
          <p:cNvSpPr>
            <a:spLocks noGrp="1"/>
          </p:cNvSpPr>
          <p:nvPr>
            <p:ph type="ftr" sz="quarter" idx="11"/>
          </p:nvPr>
        </p:nvSpPr>
        <p:spPr/>
        <p:txBody>
          <a:bodyPr/>
          <a:lstStyle>
            <a:lvl1pPr>
              <a:defRPr/>
            </a:lvl1pPr>
          </a:lstStyle>
          <a:p>
            <a:r>
              <a:rPr lang="en-US" altLang="zh-TW" smtClean="0"/>
              <a:t>/8</a:t>
            </a:r>
            <a:endParaRPr lang="en-US" altLang="zh-TW"/>
          </a:p>
        </p:txBody>
      </p:sp>
      <p:sp>
        <p:nvSpPr>
          <p:cNvPr id="4" name="投影片編號版面配置區 3"/>
          <p:cNvSpPr>
            <a:spLocks noGrp="1"/>
          </p:cNvSpPr>
          <p:nvPr>
            <p:ph type="sldNum" sz="quarter" idx="12"/>
          </p:nvPr>
        </p:nvSpPr>
        <p:spPr/>
        <p:txBody>
          <a:bodyPr/>
          <a:lstStyle>
            <a:lvl1pPr>
              <a:defRPr/>
            </a:lvl1pPr>
          </a:lstStyle>
          <a:p>
            <a:fld id="{C937E140-AB98-47C5-A857-EEDCD5F1AFFA}"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r>
              <a:rPr lang="en-US" altLang="zh-TW" smtClean="0"/>
              <a:t>2009</a:t>
            </a:r>
            <a:r>
              <a:rPr lang="zh-TW" altLang="en-US" smtClean="0"/>
              <a:t>年</a:t>
            </a:r>
            <a:r>
              <a:rPr lang="en-US" altLang="zh-TW" smtClean="0"/>
              <a:t>10</a:t>
            </a:r>
            <a:r>
              <a:rPr lang="zh-TW" altLang="en-US" smtClean="0"/>
              <a:t>月</a:t>
            </a:r>
            <a:r>
              <a:rPr lang="en-US" altLang="zh-TW" smtClean="0"/>
              <a:t>27</a:t>
            </a:r>
            <a:r>
              <a:rPr lang="zh-TW" altLang="en-US" smtClean="0"/>
              <a:t>日星期二</a:t>
            </a:r>
            <a:endParaRPr lang="en-US" altLang="zh-TW"/>
          </a:p>
        </p:txBody>
      </p:sp>
      <p:sp>
        <p:nvSpPr>
          <p:cNvPr id="6" name="頁尾版面配置區 5"/>
          <p:cNvSpPr>
            <a:spLocks noGrp="1"/>
          </p:cNvSpPr>
          <p:nvPr>
            <p:ph type="ftr" sz="quarter" idx="11"/>
          </p:nvPr>
        </p:nvSpPr>
        <p:spPr/>
        <p:txBody>
          <a:bodyPr/>
          <a:lstStyle>
            <a:lvl1pPr>
              <a:defRPr/>
            </a:lvl1pPr>
          </a:lstStyle>
          <a:p>
            <a:r>
              <a:rPr lang="en-US" altLang="zh-TW" smtClean="0"/>
              <a:t>/8</a:t>
            </a:r>
            <a:endParaRPr lang="en-US" altLang="zh-TW"/>
          </a:p>
        </p:txBody>
      </p:sp>
      <p:sp>
        <p:nvSpPr>
          <p:cNvPr id="7" name="投影片編號版面配置區 6"/>
          <p:cNvSpPr>
            <a:spLocks noGrp="1"/>
          </p:cNvSpPr>
          <p:nvPr>
            <p:ph type="sldNum" sz="quarter" idx="12"/>
          </p:nvPr>
        </p:nvSpPr>
        <p:spPr/>
        <p:txBody>
          <a:bodyPr/>
          <a:lstStyle>
            <a:lvl1pPr>
              <a:defRPr/>
            </a:lvl1pPr>
          </a:lstStyle>
          <a:p>
            <a:fld id="{9192EC6F-CA5B-4409-A450-24993AD502D4}"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r>
              <a:rPr lang="en-US" altLang="zh-TW" smtClean="0"/>
              <a:t>2009</a:t>
            </a:r>
            <a:r>
              <a:rPr lang="zh-TW" altLang="en-US" smtClean="0"/>
              <a:t>年</a:t>
            </a:r>
            <a:r>
              <a:rPr lang="en-US" altLang="zh-TW" smtClean="0"/>
              <a:t>10</a:t>
            </a:r>
            <a:r>
              <a:rPr lang="zh-TW" altLang="en-US" smtClean="0"/>
              <a:t>月</a:t>
            </a:r>
            <a:r>
              <a:rPr lang="en-US" altLang="zh-TW" smtClean="0"/>
              <a:t>27</a:t>
            </a:r>
            <a:r>
              <a:rPr lang="zh-TW" altLang="en-US" smtClean="0"/>
              <a:t>日星期二</a:t>
            </a:r>
            <a:endParaRPr lang="en-US" altLang="zh-TW"/>
          </a:p>
        </p:txBody>
      </p:sp>
      <p:sp>
        <p:nvSpPr>
          <p:cNvPr id="6" name="頁尾版面配置區 5"/>
          <p:cNvSpPr>
            <a:spLocks noGrp="1"/>
          </p:cNvSpPr>
          <p:nvPr>
            <p:ph type="ftr" sz="quarter" idx="11"/>
          </p:nvPr>
        </p:nvSpPr>
        <p:spPr/>
        <p:txBody>
          <a:bodyPr/>
          <a:lstStyle>
            <a:lvl1pPr>
              <a:defRPr/>
            </a:lvl1pPr>
          </a:lstStyle>
          <a:p>
            <a:r>
              <a:rPr lang="en-US" altLang="zh-TW" smtClean="0"/>
              <a:t>/8</a:t>
            </a:r>
            <a:endParaRPr lang="en-US" altLang="zh-TW"/>
          </a:p>
        </p:txBody>
      </p:sp>
      <p:sp>
        <p:nvSpPr>
          <p:cNvPr id="7" name="投影片編號版面配置區 6"/>
          <p:cNvSpPr>
            <a:spLocks noGrp="1"/>
          </p:cNvSpPr>
          <p:nvPr>
            <p:ph type="sldNum" sz="quarter" idx="12"/>
          </p:nvPr>
        </p:nvSpPr>
        <p:spPr/>
        <p:txBody>
          <a:bodyPr/>
          <a:lstStyle>
            <a:lvl1pPr>
              <a:defRPr/>
            </a:lvl1pPr>
          </a:lstStyle>
          <a:p>
            <a:fld id="{BBCE53A2-C8A6-4F85-A39E-8AEB380A11FC}"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1981200" y="152400"/>
            <a:ext cx="6781800" cy="838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zh-TW" altLang="en-US" smtClean="0"/>
              <a:t>按一下以編輯標題樣式</a:t>
            </a:r>
          </a:p>
        </p:txBody>
      </p:sp>
      <p:sp>
        <p:nvSpPr>
          <p:cNvPr id="36867" name="Rectangle 3"/>
          <p:cNvSpPr>
            <a:spLocks noGrp="1" noChangeArrowheads="1"/>
          </p:cNvSpPr>
          <p:nvPr>
            <p:ph type="body" idx="1"/>
          </p:nvPr>
        </p:nvSpPr>
        <p:spPr bwMode="auto">
          <a:xfrm>
            <a:off x="1981200" y="1371600"/>
            <a:ext cx="6858000" cy="51816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zh-TW" altLang="en-US" smtClean="0"/>
              <a:t>按一下以編輯文字樣式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686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a typeface="新細明體" charset="-120"/>
              </a:defRPr>
            </a:lvl1pPr>
          </a:lstStyle>
          <a:p>
            <a:r>
              <a:rPr lang="en-US" altLang="zh-TW" smtClean="0"/>
              <a:t>2009</a:t>
            </a:r>
            <a:r>
              <a:rPr lang="zh-TW" altLang="en-US" smtClean="0"/>
              <a:t>年</a:t>
            </a:r>
            <a:r>
              <a:rPr lang="en-US" altLang="zh-TW" smtClean="0"/>
              <a:t>10</a:t>
            </a:r>
            <a:r>
              <a:rPr lang="zh-TW" altLang="en-US" smtClean="0"/>
              <a:t>月</a:t>
            </a:r>
            <a:r>
              <a:rPr lang="en-US" altLang="zh-TW" smtClean="0"/>
              <a:t>27</a:t>
            </a:r>
            <a:r>
              <a:rPr lang="zh-TW" altLang="en-US" smtClean="0"/>
              <a:t>日星期二</a:t>
            </a:r>
            <a:endParaRPr lang="en-US" altLang="zh-TW"/>
          </a:p>
        </p:txBody>
      </p:sp>
      <p:sp>
        <p:nvSpPr>
          <p:cNvPr id="3687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新細明體" charset="-120"/>
              </a:defRPr>
            </a:lvl1pPr>
          </a:lstStyle>
          <a:p>
            <a:r>
              <a:rPr lang="en-US" altLang="zh-TW" smtClean="0"/>
              <a:t>/8</a:t>
            </a:r>
            <a:endParaRPr lang="en-US" altLang="zh-TW"/>
          </a:p>
        </p:txBody>
      </p:sp>
      <p:sp>
        <p:nvSpPr>
          <p:cNvPr id="3687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新細明體" charset="-120"/>
              </a:defRPr>
            </a:lvl1pPr>
          </a:lstStyle>
          <a:p>
            <a:fld id="{043F63D7-60E3-4A37-8A9E-0B2EFBA5E0E0}" type="slidenum">
              <a:rPr lang="en-US" altLang="zh-TW"/>
              <a:pPr/>
              <a:t>‹#›</a:t>
            </a:fld>
            <a:endParaRPr lang="en-US" altLang="zh-TW"/>
          </a:p>
        </p:txBody>
      </p:sp>
    </p:spTree>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p:txStyles>
    <p:titleStyle>
      <a:lvl1pPr algn="ctr" rtl="0" eaLnBrk="1" fontAlgn="base" hangingPunct="1">
        <a:spcBef>
          <a:spcPct val="0"/>
        </a:spcBef>
        <a:spcAft>
          <a:spcPct val="0"/>
        </a:spcAft>
        <a:buClr>
          <a:srgbClr val="FFCC00"/>
        </a:buClr>
        <a:defRPr kumimoji="1" sz="4000">
          <a:solidFill>
            <a:schemeClr val="tx2"/>
          </a:solidFill>
          <a:latin typeface="+mj-lt"/>
          <a:ea typeface="+mj-ea"/>
          <a:cs typeface="+mj-cs"/>
        </a:defRPr>
      </a:lvl1pPr>
      <a:lvl2pPr algn="ctr" rtl="0" eaLnBrk="1" fontAlgn="base" hangingPunct="1">
        <a:spcBef>
          <a:spcPct val="0"/>
        </a:spcBef>
        <a:spcAft>
          <a:spcPct val="0"/>
        </a:spcAft>
        <a:buClr>
          <a:srgbClr val="FFCC00"/>
        </a:buClr>
        <a:defRPr kumimoji="1" sz="4000">
          <a:solidFill>
            <a:schemeClr val="tx2"/>
          </a:solidFill>
          <a:latin typeface="Verdana" pitchFamily="34" charset="0"/>
        </a:defRPr>
      </a:lvl2pPr>
      <a:lvl3pPr algn="ctr" rtl="0" eaLnBrk="1" fontAlgn="base" hangingPunct="1">
        <a:spcBef>
          <a:spcPct val="0"/>
        </a:spcBef>
        <a:spcAft>
          <a:spcPct val="0"/>
        </a:spcAft>
        <a:buClr>
          <a:srgbClr val="FFCC00"/>
        </a:buClr>
        <a:defRPr kumimoji="1" sz="4000">
          <a:solidFill>
            <a:schemeClr val="tx2"/>
          </a:solidFill>
          <a:latin typeface="Verdana" pitchFamily="34" charset="0"/>
        </a:defRPr>
      </a:lvl3pPr>
      <a:lvl4pPr algn="ctr" rtl="0" eaLnBrk="1" fontAlgn="base" hangingPunct="1">
        <a:spcBef>
          <a:spcPct val="0"/>
        </a:spcBef>
        <a:spcAft>
          <a:spcPct val="0"/>
        </a:spcAft>
        <a:buClr>
          <a:srgbClr val="FFCC00"/>
        </a:buClr>
        <a:defRPr kumimoji="1" sz="4000">
          <a:solidFill>
            <a:schemeClr val="tx2"/>
          </a:solidFill>
          <a:latin typeface="Verdana" pitchFamily="34" charset="0"/>
        </a:defRPr>
      </a:lvl4pPr>
      <a:lvl5pPr algn="ctr" rtl="0" eaLnBrk="1" fontAlgn="base" hangingPunct="1">
        <a:spcBef>
          <a:spcPct val="0"/>
        </a:spcBef>
        <a:spcAft>
          <a:spcPct val="0"/>
        </a:spcAft>
        <a:buClr>
          <a:srgbClr val="FFCC00"/>
        </a:buClr>
        <a:defRPr kumimoji="1" sz="4000">
          <a:solidFill>
            <a:schemeClr val="tx2"/>
          </a:solidFill>
          <a:latin typeface="Verdana" pitchFamily="34" charset="0"/>
        </a:defRPr>
      </a:lvl5pPr>
      <a:lvl6pPr marL="457200" algn="ctr" rtl="0" eaLnBrk="1" fontAlgn="base" hangingPunct="1">
        <a:spcBef>
          <a:spcPct val="0"/>
        </a:spcBef>
        <a:spcAft>
          <a:spcPct val="0"/>
        </a:spcAft>
        <a:buClr>
          <a:srgbClr val="FFCC00"/>
        </a:buClr>
        <a:defRPr kumimoji="1" sz="4000">
          <a:solidFill>
            <a:schemeClr val="tx2"/>
          </a:solidFill>
          <a:latin typeface="Verdana" pitchFamily="34" charset="0"/>
        </a:defRPr>
      </a:lvl6pPr>
      <a:lvl7pPr marL="914400" algn="ctr" rtl="0" eaLnBrk="1" fontAlgn="base" hangingPunct="1">
        <a:spcBef>
          <a:spcPct val="0"/>
        </a:spcBef>
        <a:spcAft>
          <a:spcPct val="0"/>
        </a:spcAft>
        <a:buClr>
          <a:srgbClr val="FFCC00"/>
        </a:buClr>
        <a:defRPr kumimoji="1" sz="4000">
          <a:solidFill>
            <a:schemeClr val="tx2"/>
          </a:solidFill>
          <a:latin typeface="Verdana" pitchFamily="34" charset="0"/>
        </a:defRPr>
      </a:lvl7pPr>
      <a:lvl8pPr marL="1371600" algn="ctr" rtl="0" eaLnBrk="1" fontAlgn="base" hangingPunct="1">
        <a:spcBef>
          <a:spcPct val="0"/>
        </a:spcBef>
        <a:spcAft>
          <a:spcPct val="0"/>
        </a:spcAft>
        <a:buClr>
          <a:srgbClr val="FFCC00"/>
        </a:buClr>
        <a:defRPr kumimoji="1" sz="4000">
          <a:solidFill>
            <a:schemeClr val="tx2"/>
          </a:solidFill>
          <a:latin typeface="Verdana" pitchFamily="34" charset="0"/>
        </a:defRPr>
      </a:lvl8pPr>
      <a:lvl9pPr marL="1828800" algn="ctr" rtl="0" eaLnBrk="1" fontAlgn="base" hangingPunct="1">
        <a:spcBef>
          <a:spcPct val="0"/>
        </a:spcBef>
        <a:spcAft>
          <a:spcPct val="0"/>
        </a:spcAft>
        <a:buClr>
          <a:srgbClr val="FFCC00"/>
        </a:buClr>
        <a:defRPr kumimoji="1" sz="4000">
          <a:solidFill>
            <a:schemeClr val="tx2"/>
          </a:solidFill>
          <a:latin typeface="Verdana" pitchFamily="34" charset="0"/>
        </a:defRPr>
      </a:lvl9pPr>
    </p:titleStyle>
    <p:bodyStyle>
      <a:lvl1pPr marL="342900" indent="-342900" algn="l" rtl="0" eaLnBrk="1" fontAlgn="base" hangingPunct="1">
        <a:spcBef>
          <a:spcPct val="20000"/>
        </a:spcBef>
        <a:spcAft>
          <a:spcPct val="0"/>
        </a:spcAft>
        <a:buClr>
          <a:srgbClr val="B29000"/>
        </a:buClr>
        <a:buSzPct val="60000"/>
        <a:buFont typeface="Wingdings" pitchFamily="2" charset="2"/>
        <a:buChar char="l"/>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B29000"/>
        </a:buClr>
        <a:buSzPct val="60000"/>
        <a:buFont typeface="Wingdings" pitchFamily="2" charset="2"/>
        <a:buChar char="l"/>
        <a:defRPr kumimoji="1" sz="2800">
          <a:solidFill>
            <a:schemeClr val="tx1"/>
          </a:solidFill>
          <a:latin typeface="+mn-lt"/>
        </a:defRPr>
      </a:lvl2pPr>
      <a:lvl3pPr marL="1143000" indent="-228600" algn="l" rtl="0" eaLnBrk="1" fontAlgn="base" hangingPunct="1">
        <a:spcBef>
          <a:spcPct val="20000"/>
        </a:spcBef>
        <a:spcAft>
          <a:spcPct val="0"/>
        </a:spcAft>
        <a:buClr>
          <a:srgbClr val="B29000"/>
        </a:buClr>
        <a:buSzPct val="60000"/>
        <a:buFont typeface="Wingdings" pitchFamily="2" charset="2"/>
        <a:buChar char="l"/>
        <a:defRPr kumimoji="1" sz="2400">
          <a:solidFill>
            <a:schemeClr val="tx1"/>
          </a:solidFill>
          <a:latin typeface="+mn-lt"/>
        </a:defRPr>
      </a:lvl3pPr>
      <a:lvl4pPr marL="1600200" indent="-228600" algn="l" rtl="0" eaLnBrk="1" fontAlgn="base" hangingPunct="1">
        <a:spcBef>
          <a:spcPct val="20000"/>
        </a:spcBef>
        <a:spcAft>
          <a:spcPct val="0"/>
        </a:spcAft>
        <a:buClr>
          <a:srgbClr val="B29000"/>
        </a:buClr>
        <a:buSzPct val="60000"/>
        <a:buFont typeface="Wingdings" pitchFamily="2" charset="2"/>
        <a:buChar char="l"/>
        <a:defRPr kumimoji="1" sz="2000">
          <a:solidFill>
            <a:schemeClr val="tx1"/>
          </a:solidFill>
          <a:latin typeface="+mn-lt"/>
        </a:defRPr>
      </a:lvl4pPr>
      <a:lvl5pPr marL="2057400" indent="-228600" algn="l" rtl="0" eaLnBrk="1" fontAlgn="base" hangingPunct="1">
        <a:spcBef>
          <a:spcPct val="20000"/>
        </a:spcBef>
        <a:spcAft>
          <a:spcPct val="0"/>
        </a:spcAft>
        <a:buClr>
          <a:srgbClr val="B29000"/>
        </a:buClr>
        <a:buSzPct val="60000"/>
        <a:buFont typeface="Wingdings" pitchFamily="2" charset="2"/>
        <a:buChar char="l"/>
        <a:defRPr kumimoji="1" sz="2000">
          <a:solidFill>
            <a:schemeClr val="tx1"/>
          </a:solidFill>
          <a:latin typeface="+mn-lt"/>
        </a:defRPr>
      </a:lvl5pPr>
      <a:lvl6pPr marL="2514600" indent="-228600" algn="l" rtl="0" eaLnBrk="1" fontAlgn="base" hangingPunct="1">
        <a:spcBef>
          <a:spcPct val="20000"/>
        </a:spcBef>
        <a:spcAft>
          <a:spcPct val="0"/>
        </a:spcAft>
        <a:buClr>
          <a:srgbClr val="B29000"/>
        </a:buClr>
        <a:buSzPct val="60000"/>
        <a:buFont typeface="Wingdings" pitchFamily="2" charset="2"/>
        <a:buChar char="l"/>
        <a:defRPr kumimoji="1" sz="2000">
          <a:solidFill>
            <a:schemeClr val="tx1"/>
          </a:solidFill>
          <a:latin typeface="+mn-lt"/>
        </a:defRPr>
      </a:lvl6pPr>
      <a:lvl7pPr marL="2971800" indent="-228600" algn="l" rtl="0" eaLnBrk="1" fontAlgn="base" hangingPunct="1">
        <a:spcBef>
          <a:spcPct val="20000"/>
        </a:spcBef>
        <a:spcAft>
          <a:spcPct val="0"/>
        </a:spcAft>
        <a:buClr>
          <a:srgbClr val="B29000"/>
        </a:buClr>
        <a:buSzPct val="60000"/>
        <a:buFont typeface="Wingdings" pitchFamily="2" charset="2"/>
        <a:buChar char="l"/>
        <a:defRPr kumimoji="1" sz="2000">
          <a:solidFill>
            <a:schemeClr val="tx1"/>
          </a:solidFill>
          <a:latin typeface="+mn-lt"/>
        </a:defRPr>
      </a:lvl7pPr>
      <a:lvl8pPr marL="3429000" indent="-228600" algn="l" rtl="0" eaLnBrk="1" fontAlgn="base" hangingPunct="1">
        <a:spcBef>
          <a:spcPct val="20000"/>
        </a:spcBef>
        <a:spcAft>
          <a:spcPct val="0"/>
        </a:spcAft>
        <a:buClr>
          <a:srgbClr val="B29000"/>
        </a:buClr>
        <a:buSzPct val="60000"/>
        <a:buFont typeface="Wingdings" pitchFamily="2" charset="2"/>
        <a:buChar char="l"/>
        <a:defRPr kumimoji="1" sz="2000">
          <a:solidFill>
            <a:schemeClr val="tx1"/>
          </a:solidFill>
          <a:latin typeface="+mn-lt"/>
        </a:defRPr>
      </a:lvl8pPr>
      <a:lvl9pPr marL="3886200" indent="-228600" algn="l" rtl="0" eaLnBrk="1" fontAlgn="base" hangingPunct="1">
        <a:spcBef>
          <a:spcPct val="20000"/>
        </a:spcBef>
        <a:spcAft>
          <a:spcPct val="0"/>
        </a:spcAft>
        <a:buClr>
          <a:srgbClr val="B29000"/>
        </a:buClr>
        <a:buSzPct val="60000"/>
        <a:buFont typeface="Wingdings" pitchFamily="2" charset="2"/>
        <a:buChar char="l"/>
        <a:defRPr kumimoji="1"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news.ftv.com.tw/?sno=2009203L11M1&amp;type=Clas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udn.com/NEWS/NATIONAL/NAT2/6057659.shtml" TargetMode="External"/><Relationship Id="rId2" Type="http://schemas.openxmlformats.org/officeDocument/2006/relationships/hyperlink" Target="http://blog.udn.com/windinsky"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tw.video.news.yahoo.com/video#video=23656206"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tw.video.news.yahoo.com/video#video=23656206"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2643174" y="642918"/>
            <a:ext cx="6215106" cy="3214710"/>
          </a:xfrm>
          <a:ln w="57150"/>
          <a:effectLst>
            <a:glow rad="139700">
              <a:schemeClr val="accent1">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a:lstStyle/>
          <a:p>
            <a:r>
              <a:rPr lang="zh-TW" altLang="en-US" sz="6600" b="1" dirty="0" smtClean="0">
                <a:latin typeface="金梅公主美工國際碼" pitchFamily="49" charset="-120"/>
                <a:ea typeface="金梅公主美工國際碼" pitchFamily="49" charset="-120"/>
              </a:rPr>
              <a:t>銀髮養生村 </a:t>
            </a:r>
            <a:r>
              <a:rPr lang="en-US" altLang="zh-TW" sz="6600" b="1" dirty="0" smtClean="0">
                <a:latin typeface="金梅公主美工國際碼" pitchFamily="49" charset="-120"/>
                <a:ea typeface="金梅公主美工國際碼" pitchFamily="49" charset="-120"/>
              </a:rPr>
              <a:t/>
            </a:r>
            <a:br>
              <a:rPr lang="en-US" altLang="zh-TW" sz="6600" b="1" dirty="0" smtClean="0">
                <a:latin typeface="金梅公主美工國際碼" pitchFamily="49" charset="-120"/>
                <a:ea typeface="金梅公主美工國際碼" pitchFamily="49" charset="-120"/>
              </a:rPr>
            </a:br>
            <a:r>
              <a:rPr lang="zh-TW" altLang="en-US" sz="6600" b="1" dirty="0" smtClean="0">
                <a:latin typeface="金梅公主美工國際碼" pitchFamily="49" charset="-120"/>
                <a:ea typeface="金梅公主美工國際碼" pitchFamily="49" charset="-120"/>
              </a:rPr>
              <a:t>晚年幸福天地</a:t>
            </a:r>
            <a:endParaRPr lang="zh-TW" altLang="zh-TW" sz="6600" dirty="0">
              <a:latin typeface="金梅公主美工國際碼" pitchFamily="49" charset="-120"/>
              <a:ea typeface="金梅公主美工國際碼" pitchFamily="49" charset="-120"/>
            </a:endParaRPr>
          </a:p>
        </p:txBody>
      </p:sp>
      <p:sp>
        <p:nvSpPr>
          <p:cNvPr id="7" name="文字方塊 6"/>
          <p:cNvSpPr txBox="1"/>
          <p:nvPr/>
        </p:nvSpPr>
        <p:spPr>
          <a:xfrm>
            <a:off x="3071802" y="4286256"/>
            <a:ext cx="4572032" cy="1754326"/>
          </a:xfrm>
          <a:prstGeom prst="rect">
            <a:avLst/>
          </a:prstGeom>
          <a:noFill/>
        </p:spPr>
        <p:txBody>
          <a:bodyPr wrap="square" rtlCol="0">
            <a:spAutoFit/>
          </a:bodyPr>
          <a:lstStyle/>
          <a:p>
            <a:pPr algn="l"/>
            <a:r>
              <a:rPr lang="zh-TW" altLang="en-US" sz="3600" dirty="0" smtClean="0">
                <a:latin typeface="王漢宗特圓體繁" pitchFamily="18" charset="-120"/>
                <a:ea typeface="王漢宗特圓體繁" pitchFamily="18" charset="-120"/>
              </a:rPr>
              <a:t>報告人</a:t>
            </a:r>
            <a:r>
              <a:rPr lang="en-US" altLang="zh-TW" sz="3600" dirty="0" smtClean="0">
                <a:latin typeface="王漢宗特圓體繁" pitchFamily="18" charset="-120"/>
                <a:ea typeface="王漢宗特圓體繁" pitchFamily="18" charset="-120"/>
              </a:rPr>
              <a:t>:</a:t>
            </a:r>
          </a:p>
          <a:p>
            <a:pPr algn="l"/>
            <a:r>
              <a:rPr lang="zh-TW" altLang="en-US" sz="3600" dirty="0" smtClean="0">
                <a:latin typeface="王漢宗特圓體繁" pitchFamily="18" charset="-120"/>
                <a:ea typeface="王漢宗特圓體繁" pitchFamily="18" charset="-120"/>
              </a:rPr>
              <a:t>班  級</a:t>
            </a:r>
            <a:r>
              <a:rPr lang="en-US" altLang="zh-TW" sz="3600" dirty="0" smtClean="0">
                <a:latin typeface="王漢宗特圓體繁" pitchFamily="18" charset="-120"/>
                <a:ea typeface="王漢宗特圓體繁" pitchFamily="18" charset="-120"/>
              </a:rPr>
              <a:t>:</a:t>
            </a:r>
            <a:endParaRPr lang="zh-TW" altLang="en-US" sz="3600" dirty="0" smtClean="0">
              <a:latin typeface="王漢宗特圓體繁" pitchFamily="18" charset="-120"/>
              <a:ea typeface="王漢宗特圓體繁" pitchFamily="18" charset="-120"/>
            </a:endParaRPr>
          </a:p>
          <a:p>
            <a:pPr algn="l"/>
            <a:r>
              <a:rPr lang="zh-TW" altLang="en-US" sz="3600" dirty="0" smtClean="0">
                <a:latin typeface="王漢宗特圓體繁" pitchFamily="18" charset="-120"/>
                <a:ea typeface="王漢宗特圓體繁" pitchFamily="18" charset="-120"/>
              </a:rPr>
              <a:t>學  號</a:t>
            </a:r>
            <a:r>
              <a:rPr lang="en-US" altLang="zh-TW" sz="3600" dirty="0" smtClean="0">
                <a:latin typeface="王漢宗特圓體繁" pitchFamily="18" charset="-120"/>
                <a:ea typeface="王漢宗特圓體繁" pitchFamily="18" charset="-120"/>
              </a:rPr>
              <a:t>:</a:t>
            </a:r>
          </a:p>
        </p:txBody>
      </p:sp>
      <p:sp>
        <p:nvSpPr>
          <p:cNvPr id="8" name="文字方塊 7"/>
          <p:cNvSpPr txBox="1"/>
          <p:nvPr/>
        </p:nvSpPr>
        <p:spPr>
          <a:xfrm>
            <a:off x="2928926" y="6286520"/>
            <a:ext cx="5143536" cy="338554"/>
          </a:xfrm>
          <a:prstGeom prst="rect">
            <a:avLst/>
          </a:prstGeom>
          <a:noFill/>
        </p:spPr>
        <p:txBody>
          <a:bodyPr wrap="square" rtlCol="0">
            <a:spAutoFit/>
          </a:bodyPr>
          <a:lstStyle/>
          <a:p>
            <a:pPr algn="l"/>
            <a:r>
              <a:rPr lang="zh-TW" altLang="en-US" sz="1600" dirty="0" smtClean="0">
                <a:latin typeface="王漢宗特圓體繁" pitchFamily="18" charset="-120"/>
                <a:ea typeface="王漢宗特圓體繁" pitchFamily="18" charset="-120"/>
              </a:rPr>
              <a:t>個 案 出 處</a:t>
            </a:r>
            <a:r>
              <a:rPr lang="en-US" altLang="zh-TW" sz="1600" dirty="0" smtClean="0">
                <a:latin typeface="王漢宗特圓體繁" pitchFamily="18" charset="-120"/>
                <a:ea typeface="王漢宗特圓體繁" pitchFamily="18" charset="-120"/>
              </a:rPr>
              <a:t>:                    2010/12/26</a:t>
            </a:r>
            <a:endParaRPr lang="zh-TW" altLang="en-US" sz="1600" dirty="0">
              <a:latin typeface="王漢宗特圓體繁" pitchFamily="18" charset="-120"/>
              <a:ea typeface="王漢宗特圓體繁" pitchFamily="18" charset="-120"/>
            </a:endParaRPr>
          </a:p>
        </p:txBody>
      </p:sp>
      <p:sp>
        <p:nvSpPr>
          <p:cNvPr id="6" name="日期版面配置區 5"/>
          <p:cNvSpPr>
            <a:spLocks noGrp="1"/>
          </p:cNvSpPr>
          <p:nvPr>
            <p:ph type="dt" sz="quarter" idx="2"/>
          </p:nvPr>
        </p:nvSpPr>
        <p:spPr>
          <a:xfrm>
            <a:off x="0" y="6381750"/>
            <a:ext cx="2500298" cy="476250"/>
          </a:xfrm>
        </p:spPr>
        <p:txBody>
          <a:bodyPr/>
          <a:lstStyle/>
          <a:p>
            <a:r>
              <a:rPr lang="en-US" altLang="zh-TW" dirty="0" smtClean="0"/>
              <a:t>2010</a:t>
            </a:r>
            <a:r>
              <a:rPr lang="zh-TW" altLang="en-US" dirty="0" smtClean="0"/>
              <a:t>年</a:t>
            </a:r>
            <a:r>
              <a:rPr lang="en-US" altLang="zh-TW" dirty="0" smtClean="0"/>
              <a:t>12</a:t>
            </a:r>
            <a:r>
              <a:rPr lang="zh-TW" altLang="en-US" dirty="0" smtClean="0"/>
              <a:t>月</a:t>
            </a:r>
            <a:r>
              <a:rPr lang="en-US" altLang="zh-TW" dirty="0" smtClean="0"/>
              <a:t>27</a:t>
            </a:r>
            <a:r>
              <a:rPr lang="zh-TW" altLang="en-US" dirty="0" smtClean="0"/>
              <a:t>日星期一</a:t>
            </a:r>
            <a:endParaRPr lang="en-US" altLang="zh-TW" dirty="0"/>
          </a:p>
        </p:txBody>
      </p:sp>
      <p:sp>
        <p:nvSpPr>
          <p:cNvPr id="11" name="頁尾版面配置區 10"/>
          <p:cNvSpPr>
            <a:spLocks noGrp="1"/>
          </p:cNvSpPr>
          <p:nvPr>
            <p:ph type="ftr" sz="quarter" idx="3"/>
          </p:nvPr>
        </p:nvSpPr>
        <p:spPr>
          <a:xfrm>
            <a:off x="7572396" y="6381750"/>
            <a:ext cx="1571604" cy="476250"/>
          </a:xfrm>
        </p:spPr>
        <p:txBody>
          <a:bodyPr/>
          <a:lstStyle/>
          <a:p>
            <a:pPr algn="r"/>
            <a:fld id="{56254D86-36F8-44CD-A67E-468EB41E523A}" type="slidenum">
              <a:rPr lang="en-US" altLang="zh-TW" sz="1600" smtClean="0">
                <a:latin typeface="Rockwell Extra Bold" pitchFamily="18" charset="0"/>
              </a:rPr>
              <a:pPr algn="r"/>
              <a:t>1</a:t>
            </a:fld>
            <a:r>
              <a:rPr lang="en-US" altLang="zh-TW" sz="1600" dirty="0" smtClean="0">
                <a:latin typeface="Rockwell Extra Bold" pitchFamily="18" charset="0"/>
              </a:rPr>
              <a:t>/8</a:t>
            </a:r>
            <a:endParaRPr lang="en-US" altLang="zh-TW" sz="1600" dirty="0">
              <a:latin typeface="Rockwell Extra Bold" pitchFamily="18" charset="0"/>
            </a:endParaRPr>
          </a:p>
        </p:txBody>
      </p:sp>
      <p:pic>
        <p:nvPicPr>
          <p:cNvPr id="9218" name="Picture 2" descr="http://l.yimg.com/it/api/res/1.2/zlBztDmlDSfxW.1FZ1931w--/YXBwaWQ9eW5ld3M7cT04NTt3PTE3MA--/http:/l.yimg.com/a/i/us/nws/p/ftv_170x44s.jpg"/>
          <p:cNvPicPr>
            <a:picLocks noChangeAspect="1" noChangeArrowheads="1"/>
          </p:cNvPicPr>
          <p:nvPr/>
        </p:nvPicPr>
        <p:blipFill>
          <a:blip r:embed="rId3" cstate="print"/>
          <a:srcRect/>
          <a:stretch>
            <a:fillRect/>
          </a:stretch>
        </p:blipFill>
        <p:spPr bwMode="auto">
          <a:xfrm>
            <a:off x="4214810" y="6215082"/>
            <a:ext cx="1619251" cy="4191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hlinkClick r:id="rId2"/>
          </p:cNvPr>
          <p:cNvPicPr>
            <a:picLocks noChangeAspect="1" noChangeArrowheads="1"/>
          </p:cNvPicPr>
          <p:nvPr/>
        </p:nvPicPr>
        <p:blipFill>
          <a:blip r:embed="rId3" cstate="print"/>
          <a:srcRect l="21240" t="40039" r="45801" b="21875"/>
          <a:stretch>
            <a:fillRect/>
          </a:stretch>
        </p:blipFill>
        <p:spPr bwMode="auto">
          <a:xfrm>
            <a:off x="5357818" y="5143512"/>
            <a:ext cx="3786182" cy="1714488"/>
          </a:xfrm>
          <a:prstGeom prst="rect">
            <a:avLst/>
          </a:prstGeom>
          <a:noFill/>
          <a:ln w="9525">
            <a:noFill/>
            <a:miter lim="800000"/>
            <a:headEnd/>
            <a:tailEnd/>
          </a:ln>
          <a:effectLst/>
        </p:spPr>
      </p:pic>
      <p:sp>
        <p:nvSpPr>
          <p:cNvPr id="8" name="日期版面配置區 7"/>
          <p:cNvSpPr>
            <a:spLocks noGrp="1"/>
          </p:cNvSpPr>
          <p:nvPr>
            <p:ph type="dt" sz="half" idx="10"/>
          </p:nvPr>
        </p:nvSpPr>
        <p:spPr>
          <a:xfrm>
            <a:off x="0" y="6381750"/>
            <a:ext cx="2686040" cy="476250"/>
          </a:xfrm>
        </p:spPr>
        <p:txBody>
          <a:bodyPr/>
          <a:lstStyle/>
          <a:p>
            <a:r>
              <a:rPr lang="en-US" altLang="zh-TW" dirty="0" smtClean="0">
                <a:latin typeface="Rockwell Extra Bold" pitchFamily="18" charset="0"/>
              </a:rPr>
              <a:t>2009</a:t>
            </a:r>
            <a:r>
              <a:rPr lang="zh-TW" altLang="en-US" dirty="0" smtClean="0">
                <a:latin typeface="Rockwell Extra Bold" pitchFamily="18" charset="0"/>
              </a:rPr>
              <a:t>年</a:t>
            </a:r>
            <a:r>
              <a:rPr lang="en-US" altLang="zh-TW" dirty="0" smtClean="0">
                <a:latin typeface="Rockwell Extra Bold" pitchFamily="18" charset="0"/>
              </a:rPr>
              <a:t>10</a:t>
            </a:r>
            <a:r>
              <a:rPr lang="zh-TW" altLang="en-US" dirty="0" smtClean="0">
                <a:latin typeface="Rockwell Extra Bold" pitchFamily="18" charset="0"/>
              </a:rPr>
              <a:t>月</a:t>
            </a:r>
            <a:r>
              <a:rPr lang="en-US" altLang="zh-TW" dirty="0" smtClean="0">
                <a:latin typeface="Rockwell Extra Bold" pitchFamily="18" charset="0"/>
              </a:rPr>
              <a:t>27</a:t>
            </a:r>
            <a:r>
              <a:rPr lang="zh-TW" altLang="en-US" dirty="0" smtClean="0">
                <a:latin typeface="Rockwell Extra Bold" pitchFamily="18" charset="0"/>
              </a:rPr>
              <a:t>日星期二</a:t>
            </a:r>
            <a:endParaRPr lang="en-US" altLang="zh-TW" dirty="0">
              <a:latin typeface="Rockwell Extra Bold" pitchFamily="18" charset="0"/>
            </a:endParaRPr>
          </a:p>
        </p:txBody>
      </p:sp>
      <p:sp>
        <p:nvSpPr>
          <p:cNvPr id="11" name="頁尾版面配置區 10"/>
          <p:cNvSpPr>
            <a:spLocks noGrp="1"/>
          </p:cNvSpPr>
          <p:nvPr>
            <p:ph type="ftr" sz="quarter" idx="11"/>
          </p:nvPr>
        </p:nvSpPr>
        <p:spPr>
          <a:xfrm>
            <a:off x="7696200" y="6381750"/>
            <a:ext cx="1447800" cy="476250"/>
          </a:xfrm>
        </p:spPr>
        <p:txBody>
          <a:bodyPr/>
          <a:lstStyle/>
          <a:p>
            <a:fld id="{2D288641-1C3E-45FF-AFA7-27F369C96FE6}" type="slidenum">
              <a:rPr lang="en-US" altLang="zh-TW" sz="1600" smtClean="0">
                <a:latin typeface="Rockwell Extra Bold" pitchFamily="18" charset="0"/>
              </a:rPr>
              <a:pPr/>
              <a:t>10</a:t>
            </a:fld>
            <a:r>
              <a:rPr lang="en-US" altLang="zh-TW" sz="1600" dirty="0" smtClean="0">
                <a:latin typeface="Rockwell Extra Bold" pitchFamily="18" charset="0"/>
              </a:rPr>
              <a:t>/8</a:t>
            </a:r>
            <a:endParaRPr lang="en-US" altLang="zh-TW" sz="1600" dirty="0">
              <a:latin typeface="Rockwell Extra Bold" pitchFamily="18" charset="0"/>
            </a:endParaRPr>
          </a:p>
        </p:txBody>
      </p:sp>
      <p:sp>
        <p:nvSpPr>
          <p:cNvPr id="10" name="標題 1"/>
          <p:cNvSpPr>
            <a:spLocks noGrp="1"/>
          </p:cNvSpPr>
          <p:nvPr>
            <p:ph type="title"/>
          </p:nvPr>
        </p:nvSpPr>
        <p:spPr>
          <a:xfrm>
            <a:off x="1643042" y="152400"/>
            <a:ext cx="7119958" cy="838200"/>
          </a:xfrm>
        </p:spPr>
        <p:txBody>
          <a:bodyPr/>
          <a:lstStyle/>
          <a:p>
            <a:r>
              <a:rPr lang="zh-TW" altLang="en-US" dirty="0" smtClean="0">
                <a:latin typeface="王漢宗特圓體繁" pitchFamily="18" charset="-120"/>
                <a:ea typeface="王漢宗特圓體繁" pitchFamily="18" charset="-120"/>
              </a:rPr>
              <a:t>三、創意解決方案</a:t>
            </a:r>
            <a:r>
              <a:rPr lang="en-US" altLang="zh-TW" dirty="0" smtClean="0">
                <a:latin typeface="王漢宗特圓體繁" pitchFamily="18" charset="-120"/>
                <a:ea typeface="王漢宗特圓體繁" pitchFamily="18" charset="-120"/>
              </a:rPr>
              <a:t>-2/2</a:t>
            </a:r>
            <a:endParaRPr lang="zh-TW" altLang="en-US" dirty="0">
              <a:latin typeface="王漢宗特圓體繁" pitchFamily="18" charset="-120"/>
              <a:ea typeface="王漢宗特圓體繁" pitchFamily="18" charset="-120"/>
            </a:endParaRPr>
          </a:p>
        </p:txBody>
      </p:sp>
      <p:sp>
        <p:nvSpPr>
          <p:cNvPr id="12" name="矩形 11"/>
          <p:cNvSpPr/>
          <p:nvPr/>
        </p:nvSpPr>
        <p:spPr>
          <a:xfrm>
            <a:off x="214282" y="1071546"/>
            <a:ext cx="8286840" cy="1815882"/>
          </a:xfrm>
          <a:prstGeom prst="rect">
            <a:avLst/>
          </a:prstGeom>
        </p:spPr>
        <p:txBody>
          <a:bodyPr wrap="square">
            <a:spAutoFit/>
          </a:bodyPr>
          <a:lstStyle/>
          <a:p>
            <a:pPr algn="l"/>
            <a:r>
              <a:rPr lang="zh-TW" altLang="en-US" sz="2800" dirty="0" smtClean="0">
                <a:latin typeface="金梅公主美工國際碼" pitchFamily="49" charset="-120"/>
                <a:ea typeface="金梅公主美工國際碼" pitchFamily="49" charset="-120"/>
              </a:rPr>
              <a:t>養生村裡，從</a:t>
            </a:r>
            <a:r>
              <a:rPr lang="en-US" altLang="zh-TW" sz="2800" dirty="0" smtClean="0">
                <a:latin typeface="金梅公主美工國際碼" pitchFamily="49" charset="-120"/>
                <a:ea typeface="金梅公主美工國際碼" pitchFamily="49" charset="-120"/>
              </a:rPr>
              <a:t>KTV</a:t>
            </a:r>
            <a:r>
              <a:rPr lang="zh-TW" altLang="en-US" sz="2800" dirty="0" smtClean="0">
                <a:latin typeface="金梅公主美工國際碼" pitchFamily="49" charset="-120"/>
                <a:ea typeface="金梅公主美工國際碼" pitchFamily="49" charset="-120"/>
              </a:rPr>
              <a:t>到撞球間一應俱全，銀髮族在這裡得不只有生命的尊嚴，還有快樂跟學習，民間</a:t>
            </a:r>
            <a:r>
              <a:rPr lang="zh-TW" altLang="en-US" sz="2800" u="sng" dirty="0" smtClean="0">
                <a:latin typeface="金梅公主美工國際碼" pitchFamily="49" charset="-120"/>
                <a:ea typeface="金梅公主美工國際碼" pitchFamily="49" charset="-120"/>
              </a:rPr>
              <a:t>企業</a:t>
            </a:r>
            <a:r>
              <a:rPr lang="zh-TW" altLang="en-US" sz="2800" dirty="0" smtClean="0">
                <a:latin typeface="金梅公主美工國際碼" pitchFamily="49" charset="-120"/>
                <a:ea typeface="金梅公主美工國際碼" pitchFamily="49" charset="-120"/>
              </a:rPr>
              <a:t>為中產銀髮族設計了一個快樂天堂，也成了</a:t>
            </a:r>
            <a:r>
              <a:rPr lang="zh-TW" altLang="en-US" sz="2800" u="sng" dirty="0" smtClean="0">
                <a:latin typeface="金梅公主美工國際碼" pitchFamily="49" charset="-120"/>
                <a:ea typeface="金梅公主美工國際碼" pitchFamily="49" charset="-120"/>
              </a:rPr>
              <a:t>政府</a:t>
            </a:r>
            <a:r>
              <a:rPr lang="zh-TW" altLang="en-US" sz="2800" dirty="0" smtClean="0">
                <a:latin typeface="金梅公主美工國際碼" pitchFamily="49" charset="-120"/>
                <a:ea typeface="金梅公主美工國際碼" pitchFamily="49" charset="-120"/>
              </a:rPr>
              <a:t>要為台灣高齡化社會的借鏡。 </a:t>
            </a:r>
            <a:endParaRPr lang="zh-TW" altLang="en-US" sz="2800" dirty="0">
              <a:latin typeface="金梅公主美工國際碼" pitchFamily="49" charset="-120"/>
              <a:ea typeface="金梅公主美工國際碼" pitchFamily="49" charset="-120"/>
            </a:endParaRPr>
          </a:p>
        </p:txBody>
      </p:sp>
      <p:sp>
        <p:nvSpPr>
          <p:cNvPr id="9" name="矩形 8"/>
          <p:cNvSpPr/>
          <p:nvPr/>
        </p:nvSpPr>
        <p:spPr>
          <a:xfrm>
            <a:off x="357158" y="2844225"/>
            <a:ext cx="5314275" cy="584775"/>
          </a:xfrm>
          <a:prstGeom prst="rect">
            <a:avLst/>
          </a:prstGeom>
        </p:spPr>
        <p:txBody>
          <a:bodyPr wrap="none">
            <a:spAutoFit/>
          </a:bodyPr>
          <a:lstStyle/>
          <a:p>
            <a:r>
              <a:rPr lang="zh-TW" altLang="en-US" sz="3200" dirty="0" smtClean="0">
                <a:solidFill>
                  <a:srgbClr val="FFC000"/>
                </a:solidFill>
                <a:latin typeface="金梅公主美工國際碼" pitchFamily="49" charset="-120"/>
                <a:ea typeface="金梅公主美工國際碼" pitchFamily="49" charset="-120"/>
              </a:rPr>
              <a:t>健康風</a:t>
            </a:r>
            <a:r>
              <a:rPr lang="en-US" altLang="zh-TW" sz="3200" dirty="0" smtClean="0">
                <a:solidFill>
                  <a:srgbClr val="FFC000"/>
                </a:solidFill>
                <a:latin typeface="金梅公主美工國際碼" pitchFamily="49" charset="-120"/>
                <a:ea typeface="金梅公主美工國際碼" pitchFamily="49" charset="-120"/>
              </a:rPr>
              <a:t>! </a:t>
            </a:r>
            <a:r>
              <a:rPr lang="zh-TW" altLang="en-US" sz="3200" dirty="0" smtClean="0">
                <a:solidFill>
                  <a:srgbClr val="FFC000"/>
                </a:solidFill>
                <a:latin typeface="金梅公主美工國際碼" pitchFamily="49" charset="-120"/>
                <a:ea typeface="金梅公主美工國際碼" pitchFamily="49" charset="-120"/>
              </a:rPr>
              <a:t>遊樂園變身養生村 </a:t>
            </a:r>
            <a:endParaRPr lang="zh-TW" altLang="en-US" sz="3200" dirty="0">
              <a:solidFill>
                <a:srgbClr val="FFC000"/>
              </a:solidFill>
              <a:latin typeface="金梅公主美工國際碼" pitchFamily="49" charset="-120"/>
              <a:ea typeface="金梅公主美工國際碼" pitchFamily="49" charset="-120"/>
            </a:endParaRPr>
          </a:p>
        </p:txBody>
      </p:sp>
      <p:sp>
        <p:nvSpPr>
          <p:cNvPr id="13" name="矩形 12"/>
          <p:cNvSpPr/>
          <p:nvPr/>
        </p:nvSpPr>
        <p:spPr>
          <a:xfrm>
            <a:off x="250001" y="3429000"/>
            <a:ext cx="8643998" cy="2092881"/>
          </a:xfrm>
          <a:prstGeom prst="rect">
            <a:avLst/>
          </a:prstGeom>
        </p:spPr>
        <p:txBody>
          <a:bodyPr wrap="square">
            <a:spAutoFit/>
          </a:bodyPr>
          <a:lstStyle/>
          <a:p>
            <a:pPr algn="l"/>
            <a:r>
              <a:rPr lang="zh-TW" altLang="en-US" sz="2600" dirty="0" smtClean="0">
                <a:latin typeface="金梅公主美工國際碼" pitchFamily="49" charset="-120"/>
                <a:ea typeface="金梅公主美工國際碼" pitchFamily="49" charset="-120"/>
              </a:rPr>
              <a:t>綠意盎然的森林步道，全家人沿著石階漫步，沿路邊欣賞這大自然的美景，這一趟芬多精之旅，既健康還能消耗熱量，經過大自然的洗禮，再來個</a:t>
            </a:r>
            <a:r>
              <a:rPr lang="en-US" altLang="zh-TW" sz="2600" dirty="0" smtClean="0">
                <a:latin typeface="金梅公主美工國際碼" pitchFamily="49" charset="-120"/>
                <a:ea typeface="金梅公主美工國際碼" pitchFamily="49" charset="-120"/>
              </a:rPr>
              <a:t>SPA</a:t>
            </a:r>
            <a:r>
              <a:rPr lang="zh-TW" altLang="en-US" sz="2600" dirty="0" smtClean="0">
                <a:latin typeface="金梅公主美工國際碼" pitchFamily="49" charset="-120"/>
                <a:ea typeface="金梅公主美工國際碼" pitchFamily="49" charset="-120"/>
              </a:rPr>
              <a:t>水療，還能邊聊天邊玩水，最後再進入蒸氣烤箱，一身疲勞全部消散。</a:t>
            </a:r>
            <a:br>
              <a:rPr lang="zh-TW" altLang="en-US" sz="2600" dirty="0" smtClean="0">
                <a:latin typeface="金梅公主美工國際碼" pitchFamily="49" charset="-120"/>
                <a:ea typeface="金梅公主美工國際碼" pitchFamily="49" charset="-120"/>
              </a:rPr>
            </a:br>
            <a:endParaRPr lang="zh-TW" altLang="en-US" sz="2600" dirty="0">
              <a:latin typeface="金梅公主美工國際碼" pitchFamily="49" charset="-120"/>
              <a:ea typeface="金梅公主美工國際碼" pitchFamily="49" charset="-12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85918" y="214290"/>
            <a:ext cx="7358082" cy="838200"/>
          </a:xfrm>
        </p:spPr>
        <p:txBody>
          <a:bodyPr/>
          <a:lstStyle/>
          <a:p>
            <a:pPr algn="l"/>
            <a:r>
              <a:rPr lang="zh-TW" altLang="en-US" dirty="0" smtClean="0">
                <a:latin typeface="王漢宗特圓體繁" pitchFamily="18" charset="-120"/>
                <a:ea typeface="王漢宗特圓體繁" pitchFamily="18" charset="-120"/>
              </a:rPr>
              <a:t>四、結  論</a:t>
            </a:r>
            <a:endParaRPr lang="zh-TW" altLang="en-US" dirty="0">
              <a:latin typeface="王漢宗特圓體繁" pitchFamily="18" charset="-120"/>
              <a:ea typeface="王漢宗特圓體繁" pitchFamily="18" charset="-120"/>
            </a:endParaRPr>
          </a:p>
        </p:txBody>
      </p:sp>
      <p:sp>
        <p:nvSpPr>
          <p:cNvPr id="5" name="內容版面配置區 2"/>
          <p:cNvSpPr txBox="1">
            <a:spLocks/>
          </p:cNvSpPr>
          <p:nvPr/>
        </p:nvSpPr>
        <p:spPr bwMode="auto">
          <a:xfrm>
            <a:off x="357158" y="1214422"/>
            <a:ext cx="8036775" cy="4714908"/>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B29000"/>
              </a:buClr>
              <a:buSzPct val="60000"/>
              <a:buFont typeface="Wingdings" pitchFamily="2" charset="2"/>
              <a:buChar char="l"/>
              <a:tabLst/>
              <a:defRPr/>
            </a:pPr>
            <a:r>
              <a:rPr kumimoji="1" lang="zh-TW" altLang="en-US" sz="4000" b="0" i="0" u="none" strike="noStrike" kern="0" cap="none" spc="0" normalizeH="0" baseline="0" noProof="0" dirty="0" smtClean="0">
                <a:ln>
                  <a:noFill/>
                </a:ln>
                <a:solidFill>
                  <a:schemeClr val="tx1"/>
                </a:solidFill>
                <a:effectLst/>
                <a:uLnTx/>
                <a:uFillTx/>
                <a:latin typeface="華康隸書體W7" pitchFamily="65" charset="-120"/>
                <a:ea typeface="華康隸書體W7" pitchFamily="65" charset="-120"/>
                <a:cs typeface="+mn-cs"/>
              </a:rPr>
              <a:t>改善效益分析</a:t>
            </a:r>
            <a:r>
              <a:rPr kumimoji="1" lang="en-US" altLang="zh-TW" sz="4000" b="0" i="0" u="none" strike="noStrike" kern="0" cap="none" spc="0" normalizeH="0" baseline="0" noProof="0" dirty="0" smtClean="0">
                <a:ln>
                  <a:noFill/>
                </a:ln>
                <a:solidFill>
                  <a:schemeClr val="tx1"/>
                </a:solidFill>
                <a:effectLst/>
                <a:uLnTx/>
                <a:uFillTx/>
                <a:latin typeface="華康隸書體W7" pitchFamily="65" charset="-120"/>
                <a:ea typeface="華康隸書體W7" pitchFamily="65" charset="-120"/>
                <a:cs typeface="+mn-cs"/>
              </a:rPr>
              <a:t>?  </a:t>
            </a:r>
          </a:p>
          <a:p>
            <a:pPr marL="342900" marR="0" lvl="0" indent="-342900" algn="l" defTabSz="914400" rtl="0" eaLnBrk="1" fontAlgn="base" latinLnBrk="0" hangingPunct="1">
              <a:lnSpc>
                <a:spcPct val="100000"/>
              </a:lnSpc>
              <a:spcBef>
                <a:spcPct val="20000"/>
              </a:spcBef>
              <a:spcAft>
                <a:spcPct val="0"/>
              </a:spcAft>
              <a:buClr>
                <a:srgbClr val="B29000"/>
              </a:buClr>
              <a:buSzPct val="60000"/>
              <a:buFont typeface="Wingdings" pitchFamily="2" charset="2"/>
              <a:buChar char="l"/>
              <a:tabLst/>
              <a:defRPr/>
            </a:pPr>
            <a:r>
              <a:rPr kumimoji="1" lang="zh-TW" altLang="en-US" sz="4000" b="0" i="0" u="none" strike="noStrike" kern="0" cap="none" spc="0" normalizeH="0" baseline="0" noProof="0" dirty="0" smtClean="0">
                <a:ln>
                  <a:noFill/>
                </a:ln>
                <a:solidFill>
                  <a:schemeClr val="tx1"/>
                </a:solidFill>
                <a:effectLst/>
                <a:uLnTx/>
                <a:uFillTx/>
                <a:latin typeface="華康隸書體W7" pitchFamily="65" charset="-120"/>
                <a:ea typeface="華康隸書體W7" pitchFamily="65" charset="-120"/>
                <a:cs typeface="+mn-cs"/>
              </a:rPr>
              <a:t>老人</a:t>
            </a:r>
            <a:r>
              <a:rPr kumimoji="1" lang="en-US" altLang="zh-TW" sz="4000" b="0" i="0" u="none" strike="noStrike" kern="0" cap="none" spc="0" normalizeH="0" baseline="0" noProof="0" dirty="0" smtClean="0">
                <a:ln>
                  <a:noFill/>
                </a:ln>
                <a:solidFill>
                  <a:schemeClr val="tx1"/>
                </a:solidFill>
                <a:effectLst/>
                <a:uLnTx/>
                <a:uFillTx/>
                <a:latin typeface="華康隸書體W7" pitchFamily="65" charset="-120"/>
                <a:ea typeface="華康隸書體W7" pitchFamily="65" charset="-120"/>
                <a:cs typeface="+mn-cs"/>
              </a:rPr>
              <a:t>?   </a:t>
            </a:r>
          </a:p>
          <a:p>
            <a:pPr marL="342900" marR="0" lvl="0" indent="-342900" algn="l" defTabSz="914400" rtl="0" eaLnBrk="1" fontAlgn="base" latinLnBrk="0" hangingPunct="1">
              <a:lnSpc>
                <a:spcPct val="100000"/>
              </a:lnSpc>
              <a:spcBef>
                <a:spcPct val="20000"/>
              </a:spcBef>
              <a:spcAft>
                <a:spcPct val="0"/>
              </a:spcAft>
              <a:buClr>
                <a:srgbClr val="B29000"/>
              </a:buClr>
              <a:buSzPct val="60000"/>
              <a:buFont typeface="Wingdings" pitchFamily="2" charset="2"/>
              <a:buChar char="l"/>
              <a:tabLst/>
              <a:defRPr/>
            </a:pPr>
            <a:r>
              <a:rPr kumimoji="1" lang="zh-TW" altLang="en-US" sz="4000" b="0" i="0" u="none" strike="noStrike" kern="0" cap="none" spc="0" normalizeH="0" baseline="0" noProof="0" dirty="0" smtClean="0">
                <a:ln>
                  <a:noFill/>
                </a:ln>
                <a:solidFill>
                  <a:schemeClr val="tx1"/>
                </a:solidFill>
                <a:effectLst/>
                <a:uLnTx/>
                <a:uFillTx/>
                <a:latin typeface="華康隸書體W7" pitchFamily="65" charset="-120"/>
                <a:ea typeface="華康隸書體W7" pitchFamily="65" charset="-120"/>
                <a:cs typeface="+mn-cs"/>
              </a:rPr>
              <a:t>年青人</a:t>
            </a:r>
            <a:r>
              <a:rPr kumimoji="1" lang="en-US" altLang="zh-TW" sz="4000" b="0" i="0" u="none" strike="noStrike" kern="0" cap="none" spc="0" normalizeH="0" baseline="0" noProof="0" dirty="0" smtClean="0">
                <a:ln>
                  <a:noFill/>
                </a:ln>
                <a:solidFill>
                  <a:schemeClr val="tx1"/>
                </a:solidFill>
                <a:effectLst/>
                <a:uLnTx/>
                <a:uFillTx/>
                <a:latin typeface="華康隸書體W7" pitchFamily="65" charset="-120"/>
                <a:ea typeface="華康隸書體W7" pitchFamily="65" charset="-120"/>
                <a:cs typeface="+mn-cs"/>
              </a:rPr>
              <a:t>? </a:t>
            </a:r>
          </a:p>
          <a:p>
            <a:pPr marL="342900" marR="0" lvl="0" indent="-342900" algn="l" defTabSz="914400" rtl="0" eaLnBrk="1" fontAlgn="base" latinLnBrk="0" hangingPunct="1">
              <a:lnSpc>
                <a:spcPct val="100000"/>
              </a:lnSpc>
              <a:spcBef>
                <a:spcPct val="20000"/>
              </a:spcBef>
              <a:spcAft>
                <a:spcPct val="0"/>
              </a:spcAft>
              <a:buClr>
                <a:srgbClr val="B29000"/>
              </a:buClr>
              <a:buSzPct val="60000"/>
              <a:buFont typeface="Wingdings" pitchFamily="2" charset="2"/>
              <a:buChar char="l"/>
              <a:tabLst/>
              <a:defRPr/>
            </a:pPr>
            <a:r>
              <a:rPr kumimoji="1" lang="zh-TW" altLang="en-US" sz="4000" kern="0" dirty="0" smtClean="0">
                <a:latin typeface="華康隸書體W7" pitchFamily="65" charset="-120"/>
                <a:ea typeface="華康隸書體W7" pitchFamily="65" charset="-120"/>
              </a:rPr>
              <a:t>商機</a:t>
            </a:r>
            <a:r>
              <a:rPr kumimoji="1" lang="en-US" altLang="zh-TW" sz="4000" kern="0" dirty="0" smtClean="0">
                <a:latin typeface="華康隸書體W7" pitchFamily="65" charset="-120"/>
                <a:ea typeface="華康隸書體W7" pitchFamily="65" charset="-120"/>
              </a:rPr>
              <a:t>?</a:t>
            </a:r>
            <a:endParaRPr kumimoji="1" lang="zh-TW" altLang="en-US" sz="4000" b="0" i="0" u="none" strike="noStrike" kern="0" cap="none" spc="0" normalizeH="0" baseline="0" noProof="0" dirty="0">
              <a:ln>
                <a:noFill/>
              </a:ln>
              <a:solidFill>
                <a:schemeClr val="tx1"/>
              </a:solidFill>
              <a:effectLst/>
              <a:uLnTx/>
              <a:uFillTx/>
              <a:latin typeface="華康隸書體W7" pitchFamily="65" charset="-120"/>
              <a:ea typeface="華康隸書體W7" pitchFamily="65" charset="-120"/>
              <a:cs typeface="+mn-cs"/>
            </a:endParaRPr>
          </a:p>
        </p:txBody>
      </p:sp>
      <p:pic>
        <p:nvPicPr>
          <p:cNvPr id="4" name="Picture 2" descr="C:\Documents and Settings\Administrator\Local Settings\Temporary Internet Files\Content.IE5\OSE1BPWX\j0440405[1].png"/>
          <p:cNvPicPr>
            <a:picLocks noChangeAspect="1" noChangeArrowheads="1"/>
          </p:cNvPicPr>
          <p:nvPr/>
        </p:nvPicPr>
        <p:blipFill>
          <a:blip r:embed="rId2" cstate="print"/>
          <a:srcRect/>
          <a:stretch>
            <a:fillRect/>
          </a:stretch>
        </p:blipFill>
        <p:spPr bwMode="auto">
          <a:xfrm rot="784361">
            <a:off x="7453330" y="4602088"/>
            <a:ext cx="1654482" cy="1292559"/>
          </a:xfrm>
          <a:prstGeom prst="rect">
            <a:avLst/>
          </a:prstGeom>
          <a:noFill/>
        </p:spPr>
      </p:pic>
      <p:pic>
        <p:nvPicPr>
          <p:cNvPr id="6" name="Picture 2" descr="C:\Documents and Settings\Administrator\Local Settings\Temporary Internet Files\Content.IE5\OSE1BPWX\j0440405[1].png"/>
          <p:cNvPicPr>
            <a:picLocks noChangeAspect="1" noChangeArrowheads="1"/>
          </p:cNvPicPr>
          <p:nvPr/>
        </p:nvPicPr>
        <p:blipFill>
          <a:blip r:embed="rId2" cstate="print"/>
          <a:srcRect/>
          <a:stretch>
            <a:fillRect/>
          </a:stretch>
        </p:blipFill>
        <p:spPr bwMode="auto">
          <a:xfrm>
            <a:off x="6286512" y="5565440"/>
            <a:ext cx="1654482" cy="1292559"/>
          </a:xfrm>
          <a:prstGeom prst="rect">
            <a:avLst/>
          </a:prstGeom>
          <a:noFill/>
        </p:spPr>
      </p:pic>
      <p:sp>
        <p:nvSpPr>
          <p:cNvPr id="7" name="日期版面配置區 6"/>
          <p:cNvSpPr>
            <a:spLocks noGrp="1"/>
          </p:cNvSpPr>
          <p:nvPr>
            <p:ph type="dt" sz="half" idx="10"/>
          </p:nvPr>
        </p:nvSpPr>
        <p:spPr>
          <a:xfrm>
            <a:off x="0" y="6381750"/>
            <a:ext cx="2686040" cy="476250"/>
          </a:xfr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r>
              <a:rPr lang="en-US" altLang="zh-TW" sz="1600" dirty="0" smtClean="0">
                <a:latin typeface="Rockwell Extra Bold" pitchFamily="18" charset="0"/>
              </a:rPr>
              <a:t>2009</a:t>
            </a:r>
            <a:r>
              <a:rPr lang="zh-TW" altLang="en-US" sz="1600" dirty="0" smtClean="0">
                <a:latin typeface="Rockwell Extra Bold" pitchFamily="18" charset="0"/>
              </a:rPr>
              <a:t>年</a:t>
            </a:r>
            <a:r>
              <a:rPr lang="en-US" altLang="zh-TW" sz="1600" dirty="0" smtClean="0">
                <a:latin typeface="Rockwell Extra Bold" pitchFamily="18" charset="0"/>
              </a:rPr>
              <a:t>10</a:t>
            </a:r>
            <a:r>
              <a:rPr lang="zh-TW" altLang="en-US" sz="1600" dirty="0" smtClean="0">
                <a:latin typeface="Rockwell Extra Bold" pitchFamily="18" charset="0"/>
              </a:rPr>
              <a:t>月</a:t>
            </a:r>
            <a:r>
              <a:rPr lang="en-US" altLang="zh-TW" sz="1600" dirty="0" smtClean="0">
                <a:latin typeface="Rockwell Extra Bold" pitchFamily="18" charset="0"/>
              </a:rPr>
              <a:t>27</a:t>
            </a:r>
            <a:r>
              <a:rPr lang="zh-TW" altLang="en-US" sz="1600" dirty="0" smtClean="0">
                <a:latin typeface="Rockwell Extra Bold" pitchFamily="18" charset="0"/>
              </a:rPr>
              <a:t>日星期二</a:t>
            </a:r>
            <a:endParaRPr lang="en-US" altLang="zh-TW" sz="1600" dirty="0">
              <a:latin typeface="Rockwell Extra Bold" pitchFamily="18" charset="0"/>
            </a:endParaRPr>
          </a:p>
        </p:txBody>
      </p:sp>
      <p:sp>
        <p:nvSpPr>
          <p:cNvPr id="10" name="頁尾版面配置區 9"/>
          <p:cNvSpPr>
            <a:spLocks noGrp="1"/>
          </p:cNvSpPr>
          <p:nvPr>
            <p:ph type="ftr" sz="quarter" idx="11"/>
          </p:nvPr>
        </p:nvSpPr>
        <p:spPr>
          <a:xfrm>
            <a:off x="7696200" y="6381750"/>
            <a:ext cx="1447800" cy="476250"/>
          </a:xfrm>
        </p:spPr>
        <p:txBody>
          <a:bodyPr/>
          <a:lstStyle/>
          <a:p>
            <a:fld id="{30A1DD4F-40DA-48F9-862A-224E433A0874}" type="slidenum">
              <a:rPr lang="en-US" altLang="zh-TW" sz="1600" smtClean="0">
                <a:latin typeface="Rockwell Extra Bold" pitchFamily="18" charset="0"/>
              </a:rPr>
              <a:pPr/>
              <a:t>11</a:t>
            </a:fld>
            <a:r>
              <a:rPr lang="en-US" altLang="zh-TW" sz="1600" dirty="0" smtClean="0">
                <a:latin typeface="Rockwell Extra Bold" pitchFamily="18" charset="0"/>
              </a:rPr>
              <a:t>/8</a:t>
            </a:r>
            <a:endParaRPr lang="en-US" altLang="zh-TW" sz="1600" dirty="0">
              <a:latin typeface="Rockwell Extra Bold"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152400"/>
            <a:ext cx="5448320" cy="838200"/>
          </a:xfrm>
        </p:spPr>
        <p:txBody>
          <a:bodyPr/>
          <a:lstStyle/>
          <a:p>
            <a:r>
              <a:rPr lang="zh-TW" altLang="en-US" sz="4800" dirty="0" smtClean="0">
                <a:solidFill>
                  <a:srgbClr val="C00000"/>
                </a:solidFill>
                <a:latin typeface="王漢宗特圓體繁" pitchFamily="18" charset="-120"/>
                <a:ea typeface="王漢宗特圓體繁" pitchFamily="18" charset="-120"/>
              </a:rPr>
              <a:t>報 告 完 畢</a:t>
            </a:r>
            <a:endParaRPr lang="zh-TW" altLang="en-US" sz="4800" dirty="0">
              <a:solidFill>
                <a:srgbClr val="C00000"/>
              </a:solidFill>
              <a:latin typeface="王漢宗特圓體繁" pitchFamily="18" charset="-120"/>
              <a:ea typeface="王漢宗特圓體繁" pitchFamily="18" charset="-120"/>
            </a:endParaRPr>
          </a:p>
        </p:txBody>
      </p:sp>
      <p:sp>
        <p:nvSpPr>
          <p:cNvPr id="3" name="內容版面配置區 2"/>
          <p:cNvSpPr>
            <a:spLocks noGrp="1"/>
          </p:cNvSpPr>
          <p:nvPr>
            <p:ph idx="1"/>
          </p:nvPr>
        </p:nvSpPr>
        <p:spPr>
          <a:xfrm>
            <a:off x="152400" y="1464454"/>
            <a:ext cx="8839200" cy="4750627"/>
          </a:xfrm>
        </p:spPr>
        <p:txBody>
          <a:bodyPr/>
          <a:lstStyle/>
          <a:p>
            <a:r>
              <a:rPr lang="zh-TW" altLang="en-US" dirty="0" smtClean="0">
                <a:latin typeface="王漢宗特圓體繁" pitchFamily="18" charset="-120"/>
                <a:ea typeface="王漢宗特圓體繁" pitchFamily="18" charset="-120"/>
              </a:rPr>
              <a:t>資料出處</a:t>
            </a:r>
            <a:r>
              <a:rPr lang="en-US" altLang="zh-TW" dirty="0" smtClean="0">
                <a:latin typeface="王漢宗特圓體繁" pitchFamily="18" charset="-120"/>
                <a:ea typeface="王漢宗特圓體繁" pitchFamily="18" charset="-120"/>
              </a:rPr>
              <a:t>:</a:t>
            </a:r>
          </a:p>
          <a:p>
            <a:r>
              <a:rPr lang="en-US" altLang="zh-TW" sz="2400" dirty="0" smtClean="0"/>
              <a:t>1.</a:t>
            </a:r>
            <a:r>
              <a:rPr lang="zh-TW" altLang="en-US" sz="2400" dirty="0" smtClean="0"/>
              <a:t>聯合報╱記者</a:t>
            </a:r>
            <a:r>
              <a:rPr lang="zh-TW" altLang="en-US" sz="2400" dirty="0" smtClean="0">
                <a:hlinkClick r:id="rId2"/>
              </a:rPr>
              <a:t>袁志豪</a:t>
            </a:r>
            <a:r>
              <a:rPr lang="zh-TW" altLang="en-US" sz="2400" dirty="0" smtClean="0"/>
              <a:t>、張榮仁、張宏業／台北報導</a:t>
            </a:r>
            <a:r>
              <a:rPr lang="en-US" altLang="zh-TW" sz="2400" dirty="0" smtClean="0"/>
              <a:t>2010.12.27 11:23 am  </a:t>
            </a:r>
            <a:r>
              <a:rPr lang="en-US" altLang="zh-TW" sz="2400" dirty="0" smtClean="0">
                <a:hlinkClick r:id="rId3"/>
              </a:rPr>
              <a:t>http://udn.com/NEWS/NATIONAL/NAT2/6057659.shtml</a:t>
            </a:r>
            <a:endParaRPr lang="en-US" altLang="zh-TW" sz="2400" dirty="0" smtClean="0"/>
          </a:p>
          <a:p>
            <a:pPr lvl="0">
              <a:defRPr/>
            </a:pPr>
            <a:r>
              <a:rPr lang="en-US" altLang="zh-TW" sz="2400" dirty="0" smtClean="0">
                <a:solidFill>
                  <a:srgbClr val="BEE395"/>
                </a:solidFill>
                <a:latin typeface="王漢宗特圓體繁" pitchFamily="18" charset="-120"/>
                <a:ea typeface="王漢宗特圓體繁" pitchFamily="18" charset="-120"/>
              </a:rPr>
              <a:t>2</a:t>
            </a:r>
            <a:r>
              <a:rPr lang="zh-TW" altLang="en-US" sz="2400" dirty="0" smtClean="0">
                <a:solidFill>
                  <a:srgbClr val="BEE395"/>
                </a:solidFill>
                <a:latin typeface="王漢宗特圓體繁" pitchFamily="18" charset="-120"/>
                <a:ea typeface="王漢宗特圓體繁" pitchFamily="18" charset="-120"/>
              </a:rPr>
              <a:t>民視新聞</a:t>
            </a:r>
            <a:r>
              <a:rPr lang="en-US" altLang="zh-TW" sz="2400" dirty="0" smtClean="0">
                <a:solidFill>
                  <a:srgbClr val="BEE395"/>
                </a:solidFill>
                <a:latin typeface="王漢宗特圓體繁" pitchFamily="18" charset="-120"/>
                <a:ea typeface="王漢宗特圓體繁" pitchFamily="18" charset="-120"/>
                <a:hlinkClick r:id="rId4"/>
              </a:rPr>
              <a:t>http://tw.video.news.yahoo.com/video#video=23656206</a:t>
            </a:r>
            <a:endParaRPr lang="en-US" altLang="zh-TW" sz="2400" dirty="0" smtClean="0">
              <a:solidFill>
                <a:srgbClr val="BEE395"/>
              </a:solidFill>
              <a:latin typeface="王漢宗特圓體繁" pitchFamily="18" charset="-120"/>
              <a:ea typeface="王漢宗特圓體繁" pitchFamily="18" charset="-120"/>
            </a:endParaRPr>
          </a:p>
          <a:p>
            <a:pPr lvl="0">
              <a:defRPr/>
            </a:pPr>
            <a:r>
              <a:rPr lang="en-US" altLang="zh-TW" sz="2400" dirty="0" smtClean="0">
                <a:solidFill>
                  <a:srgbClr val="BEE395"/>
                </a:solidFill>
                <a:latin typeface="王漢宗特圓體繁" pitchFamily="18" charset="-120"/>
                <a:ea typeface="王漢宗特圓體繁" pitchFamily="18" charset="-120"/>
              </a:rPr>
              <a:t>3.</a:t>
            </a:r>
            <a:r>
              <a:rPr lang="zh-TW" altLang="en-US" sz="2400" dirty="0" smtClean="0">
                <a:solidFill>
                  <a:srgbClr val="BEE395"/>
                </a:solidFill>
                <a:latin typeface="王漢宗特圓體繁" pitchFamily="18" charset="-120"/>
                <a:ea typeface="王漢宗特圓體繁" pitchFamily="18" charset="-120"/>
              </a:rPr>
              <a:t>民視新聞</a:t>
            </a:r>
            <a:r>
              <a:rPr lang="en-US" altLang="zh-TW" sz="2400" dirty="0" smtClean="0">
                <a:solidFill>
                  <a:srgbClr val="BEE395"/>
                </a:solidFill>
                <a:latin typeface="王漢宗特圓體繁" pitchFamily="18" charset="-120"/>
                <a:ea typeface="王漢宗特圓體繁" pitchFamily="18" charset="-120"/>
              </a:rPr>
              <a:t>http://news.ftv.com.tw/?sno=2010C29N06M1&amp;type=Class</a:t>
            </a:r>
            <a:endParaRPr lang="zh-TW" altLang="en-US" dirty="0"/>
          </a:p>
        </p:txBody>
      </p:sp>
      <p:pic>
        <p:nvPicPr>
          <p:cNvPr id="4" name="Picture 2" descr="C:\Documents and Settings\Administrator\Local Settings\Temporary Internet Files\Content.IE5\OSE1BPWX\j0440405[1].png"/>
          <p:cNvPicPr>
            <a:picLocks noChangeAspect="1" noChangeArrowheads="1"/>
          </p:cNvPicPr>
          <p:nvPr/>
        </p:nvPicPr>
        <p:blipFill>
          <a:blip r:embed="rId5" cstate="print"/>
          <a:srcRect/>
          <a:stretch>
            <a:fillRect/>
          </a:stretch>
        </p:blipFill>
        <p:spPr bwMode="auto">
          <a:xfrm rot="784361">
            <a:off x="7351433" y="4386458"/>
            <a:ext cx="1666890" cy="1302252"/>
          </a:xfrm>
          <a:prstGeom prst="rect">
            <a:avLst/>
          </a:prstGeom>
          <a:noFill/>
        </p:spPr>
      </p:pic>
      <p:pic>
        <p:nvPicPr>
          <p:cNvPr id="5" name="Picture 2" descr="C:\Documents and Settings\Administrator\Local Settings\Temporary Internet Files\Content.IE5\OSE1BPWX\j0440405[1].png"/>
          <p:cNvPicPr>
            <a:picLocks noChangeAspect="1" noChangeArrowheads="1"/>
          </p:cNvPicPr>
          <p:nvPr/>
        </p:nvPicPr>
        <p:blipFill>
          <a:blip r:embed="rId5" cstate="print"/>
          <a:srcRect/>
          <a:stretch>
            <a:fillRect/>
          </a:stretch>
        </p:blipFill>
        <p:spPr bwMode="auto">
          <a:xfrm>
            <a:off x="6183358" y="5351088"/>
            <a:ext cx="1666890" cy="1302252"/>
          </a:xfrm>
          <a:prstGeom prst="rect">
            <a:avLst/>
          </a:prstGeom>
          <a:noFill/>
        </p:spPr>
      </p:pic>
      <p:sp>
        <p:nvSpPr>
          <p:cNvPr id="6" name="日期版面配置區 5"/>
          <p:cNvSpPr>
            <a:spLocks noGrp="1"/>
          </p:cNvSpPr>
          <p:nvPr>
            <p:ph type="dt" sz="half" idx="10"/>
          </p:nvPr>
        </p:nvSpPr>
        <p:spPr>
          <a:xfrm>
            <a:off x="0" y="6381750"/>
            <a:ext cx="2714612" cy="476250"/>
          </a:xfrm>
        </p:spPr>
        <p:txBody>
          <a:bodyPr/>
          <a:lstStyle/>
          <a:p>
            <a:pPr algn="ctr"/>
            <a:r>
              <a:rPr lang="en-US" altLang="zh-TW" sz="1600" dirty="0" smtClean="0">
                <a:latin typeface="Rockwell Extra Bold" pitchFamily="18" charset="0"/>
              </a:rPr>
              <a:t>2010</a:t>
            </a:r>
            <a:r>
              <a:rPr lang="zh-TW" altLang="en-US" sz="1600" dirty="0" smtClean="0">
                <a:latin typeface="Rockwell Extra Bold" pitchFamily="18" charset="0"/>
              </a:rPr>
              <a:t>年</a:t>
            </a:r>
            <a:r>
              <a:rPr lang="en-US" altLang="zh-TW" sz="1600" dirty="0" smtClean="0">
                <a:latin typeface="Rockwell Extra Bold" pitchFamily="18" charset="0"/>
              </a:rPr>
              <a:t>12</a:t>
            </a:r>
            <a:r>
              <a:rPr lang="zh-TW" altLang="en-US" sz="1600" dirty="0" smtClean="0">
                <a:latin typeface="Rockwell Extra Bold" pitchFamily="18" charset="0"/>
              </a:rPr>
              <a:t>月</a:t>
            </a:r>
            <a:r>
              <a:rPr lang="en-US" altLang="zh-TW" sz="1600" dirty="0" smtClean="0">
                <a:latin typeface="Rockwell Extra Bold" pitchFamily="18" charset="0"/>
              </a:rPr>
              <a:t>28</a:t>
            </a:r>
            <a:r>
              <a:rPr lang="zh-TW" altLang="en-US" sz="1600" dirty="0" smtClean="0">
                <a:latin typeface="Rockwell Extra Bold" pitchFamily="18" charset="0"/>
              </a:rPr>
              <a:t>日星期二</a:t>
            </a:r>
            <a:endParaRPr lang="en-US" altLang="zh-TW" sz="1600" dirty="0">
              <a:latin typeface="Rockwell Extra Bold" pitchFamily="18" charset="0"/>
            </a:endParaRPr>
          </a:p>
        </p:txBody>
      </p:sp>
      <p:sp>
        <p:nvSpPr>
          <p:cNvPr id="9" name="頁尾版面配置區 8"/>
          <p:cNvSpPr>
            <a:spLocks noGrp="1"/>
          </p:cNvSpPr>
          <p:nvPr>
            <p:ph type="ftr" sz="quarter" idx="11"/>
          </p:nvPr>
        </p:nvSpPr>
        <p:spPr>
          <a:xfrm>
            <a:off x="7696200" y="6381750"/>
            <a:ext cx="1447800" cy="476250"/>
          </a:xfrm>
        </p:spPr>
        <p:txBody>
          <a:bodyPr/>
          <a:lstStyle/>
          <a:p>
            <a:fld id="{C503DC6F-82F3-466B-AFB5-36B1C23473DA}" type="slidenum">
              <a:rPr lang="en-US" altLang="zh-TW" sz="1600" smtClean="0">
                <a:latin typeface="Rockwell Extra Bold" pitchFamily="18" charset="0"/>
              </a:rPr>
              <a:pPr/>
              <a:t>12</a:t>
            </a:fld>
            <a:r>
              <a:rPr lang="en-US" altLang="zh-TW" sz="1600" dirty="0" smtClean="0">
                <a:latin typeface="Rockwell Extra Bold" pitchFamily="18" charset="0"/>
              </a:rPr>
              <a:t>/8</a:t>
            </a:r>
            <a:endParaRPr lang="en-US" altLang="zh-TW" sz="1600" dirty="0">
              <a:latin typeface="Rockwell Extra Bold" pitchFamily="18" charset="0"/>
            </a:endParaRPr>
          </a:p>
        </p:txBody>
      </p:sp>
      <p:sp>
        <p:nvSpPr>
          <p:cNvPr id="12" name="內容版面配置區 2"/>
          <p:cNvSpPr txBox="1">
            <a:spLocks/>
          </p:cNvSpPr>
          <p:nvPr/>
        </p:nvSpPr>
        <p:spPr bwMode="auto">
          <a:xfrm>
            <a:off x="785785" y="1357298"/>
            <a:ext cx="8036775" cy="1285884"/>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marL="342900" lvl="0" indent="-342900" algn="l">
              <a:spcBef>
                <a:spcPct val="20000"/>
              </a:spcBef>
              <a:buClr>
                <a:srgbClr val="B29000"/>
              </a:buClr>
              <a:buSzPct val="60000"/>
              <a:buFont typeface="Wingdings" pitchFamily="2" charset="2"/>
              <a:buChar char="l"/>
              <a:defRPr/>
            </a:pPr>
            <a:endParaRPr kumimoji="1" lang="zh-TW" altLang="en-US" sz="2000" b="0" i="0" u="none" strike="noStrike" kern="0" cap="none" spc="0" normalizeH="0" baseline="0" noProof="0" dirty="0">
              <a:ln>
                <a:noFill/>
              </a:ln>
              <a:solidFill>
                <a:schemeClr val="tx1"/>
              </a:solidFill>
              <a:effectLst/>
              <a:uLnTx/>
              <a:uFillTx/>
              <a:latin typeface="華康隸書體W7" pitchFamily="65" charset="-120"/>
              <a:ea typeface="華康隸書體W7" pitchFamily="65" charset="-120"/>
              <a:cs typeface="+mn-cs"/>
            </a:endParaRPr>
          </a:p>
        </p:txBody>
      </p:sp>
      <p:sp>
        <p:nvSpPr>
          <p:cNvPr id="13" name="橢圓形圖說文字 12"/>
          <p:cNvSpPr/>
          <p:nvPr/>
        </p:nvSpPr>
        <p:spPr bwMode="auto">
          <a:xfrm>
            <a:off x="3250397" y="928670"/>
            <a:ext cx="2643206" cy="1000132"/>
          </a:xfrm>
          <a:prstGeom prst="wedgeEllipseCallout">
            <a:avLst>
              <a:gd name="adj1" fmla="val -80456"/>
              <a:gd name="adj2" fmla="val 51995"/>
            </a:avLst>
          </a:prstGeom>
          <a:solidFill>
            <a:srgbClr val="FF0000"/>
          </a:solidFill>
          <a:ln w="12700" cap="sq"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normalizeH="0" baseline="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文鼎粗鋼筆行楷" pitchFamily="34" charset="-120"/>
                <a:ea typeface="文鼎粗鋼筆行楷" pitchFamily="34" charset="-120"/>
              </a:rPr>
              <a:t>5.</a:t>
            </a:r>
            <a:r>
              <a:rPr kumimoji="0" lang="zh-TW" altLang="en-US" sz="2400" b="1" i="0" u="none" strike="noStrike" normalizeH="0" baseline="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文鼎粗鋼筆行楷" pitchFamily="34" charset="-120"/>
                <a:ea typeface="文鼎粗鋼筆行楷" pitchFamily="34" charset="-120"/>
              </a:rPr>
              <a:t>報告至少</a:t>
            </a:r>
            <a:r>
              <a:rPr lang="en-US" altLang="zh-TW"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文鼎粗鋼筆行楷" pitchFamily="34" charset="-120"/>
                <a:ea typeface="文鼎粗鋼筆行楷" pitchFamily="34" charset="-120"/>
              </a:rPr>
              <a:t>3</a:t>
            </a:r>
            <a:r>
              <a:rPr lang="zh-TW" altLang="en-US"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文鼎粗鋼筆行楷" pitchFamily="34" charset="-120"/>
                <a:ea typeface="文鼎粗鋼筆行楷" pitchFamily="34" charset="-120"/>
              </a:rPr>
              <a:t>個</a:t>
            </a:r>
            <a:endParaRPr lang="en-US" altLang="zh-TW"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文鼎粗鋼筆行楷" pitchFamily="34" charset="-120"/>
              <a:ea typeface="文鼎粗鋼筆行楷"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lang="zh-TW" altLang="en-US"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文鼎粗鋼筆行楷" pitchFamily="34" charset="-120"/>
                <a:ea typeface="文鼎粗鋼筆行楷" pitchFamily="34" charset="-120"/>
              </a:rPr>
              <a:t>參考出處</a:t>
            </a:r>
            <a:endParaRPr kumimoji="0" lang="zh-TW" altLang="en-US" sz="2400" b="1" i="0" u="none" strike="noStrike" normalizeH="0" baseline="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文鼎粗鋼筆行楷" pitchFamily="34" charset="-120"/>
              <a:ea typeface="文鼎粗鋼筆行楷" pitchFamily="34"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srcRect l="21240" t="24414" r="33349" b="18945"/>
          <a:stretch>
            <a:fillRect/>
          </a:stretch>
        </p:blipFill>
        <p:spPr bwMode="auto">
          <a:xfrm>
            <a:off x="142844" y="1214422"/>
            <a:ext cx="4429156" cy="52149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標題 1"/>
          <p:cNvSpPr>
            <a:spLocks noGrp="1"/>
          </p:cNvSpPr>
          <p:nvPr>
            <p:ph type="title"/>
          </p:nvPr>
        </p:nvSpPr>
        <p:spPr>
          <a:xfrm>
            <a:off x="1643042" y="152400"/>
            <a:ext cx="7119958" cy="838200"/>
          </a:xfrm>
        </p:spPr>
        <p:txBody>
          <a:bodyPr/>
          <a:lstStyle/>
          <a:p>
            <a:r>
              <a:rPr lang="zh-TW" altLang="en-US" dirty="0" smtClean="0">
                <a:latin typeface="王漢宗特圓體繁" pitchFamily="18" charset="-120"/>
                <a:ea typeface="王漢宗特圓體繁" pitchFamily="18" charset="-120"/>
              </a:rPr>
              <a:t>一、個 案 情 節 說 明</a:t>
            </a:r>
            <a:r>
              <a:rPr lang="en-US" altLang="zh-TW" dirty="0" smtClean="0">
                <a:latin typeface="王漢宗特圓體繁" pitchFamily="18" charset="-120"/>
                <a:ea typeface="王漢宗特圓體繁" pitchFamily="18" charset="-120"/>
              </a:rPr>
              <a:t>-1/5</a:t>
            </a:r>
            <a:endParaRPr lang="zh-TW" altLang="en-US" dirty="0">
              <a:latin typeface="王漢宗特圓體繁" pitchFamily="18" charset="-120"/>
              <a:ea typeface="王漢宗特圓體繁" pitchFamily="18" charset="-120"/>
            </a:endParaRPr>
          </a:p>
        </p:txBody>
      </p:sp>
      <p:sp>
        <p:nvSpPr>
          <p:cNvPr id="5" name="矩形 4"/>
          <p:cNvSpPr/>
          <p:nvPr/>
        </p:nvSpPr>
        <p:spPr>
          <a:xfrm>
            <a:off x="4857752" y="1285860"/>
            <a:ext cx="4286248" cy="4031873"/>
          </a:xfrm>
          <a:prstGeom prst="rect">
            <a:avLst/>
          </a:prstGeom>
        </p:spPr>
        <p:txBody>
          <a:bodyPr wrap="square">
            <a:spAutoFit/>
          </a:bodyPr>
          <a:lstStyle/>
          <a:p>
            <a:r>
              <a:rPr lang="zh-TW" altLang="en-US" sz="3200" dirty="0" smtClean="0">
                <a:latin typeface="金梅公主美工國際碼" pitchFamily="49" charset="-120"/>
                <a:ea typeface="金梅公主美工國際碼" pitchFamily="49" charset="-120"/>
              </a:rPr>
              <a:t>工程師退休的老翁王敬熙疑似不捨患有帕金森氏症的愛妻王孫元平為病所苦，昨天在家用鐵鎚將整支螺絲起子敲進妻子的前額頭頂端，並摀住她的嘴巴釘死後，再向警方自首。</a:t>
            </a:r>
            <a:endParaRPr lang="zh-TW" altLang="en-US" sz="3200" dirty="0">
              <a:latin typeface="金梅公主美工國際碼" pitchFamily="49" charset="-120"/>
              <a:ea typeface="金梅公主美工國際碼" pitchFamily="49" charset="-120"/>
            </a:endParaRPr>
          </a:p>
        </p:txBody>
      </p:sp>
      <p:sp>
        <p:nvSpPr>
          <p:cNvPr id="6" name="橢圓形圖說文字 5"/>
          <p:cNvSpPr/>
          <p:nvPr/>
        </p:nvSpPr>
        <p:spPr bwMode="auto">
          <a:xfrm>
            <a:off x="0" y="1071546"/>
            <a:ext cx="2643206" cy="1000132"/>
          </a:xfrm>
          <a:prstGeom prst="wedgeEllipseCallout">
            <a:avLst>
              <a:gd name="adj1" fmla="val 35435"/>
              <a:gd name="adj2" fmla="val 132756"/>
            </a:avLst>
          </a:prstGeom>
          <a:solidFill>
            <a:srgbClr val="FF0000"/>
          </a:solidFill>
          <a:ln w="12700" cap="sq"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normalizeH="0" baseline="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文鼎粗鋼筆行楷" pitchFamily="34" charset="-120"/>
                <a:ea typeface="文鼎粗鋼筆行楷" pitchFamily="34" charset="-120"/>
              </a:rPr>
              <a:t>1.</a:t>
            </a:r>
            <a:r>
              <a:rPr kumimoji="0" lang="zh-TW" altLang="en-US" sz="2400" b="1" i="0" u="none" strike="noStrike" normalizeH="0" baseline="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文鼎粗鋼筆行楷" pitchFamily="34" charset="-120"/>
                <a:ea typeface="文鼎粗鋼筆行楷" pitchFamily="34" charset="-120"/>
              </a:rPr>
              <a:t>請插入新聞影片</a:t>
            </a:r>
          </a:p>
        </p:txBody>
      </p:sp>
      <p:sp>
        <p:nvSpPr>
          <p:cNvPr id="7" name="日期版面配置區 6"/>
          <p:cNvSpPr>
            <a:spLocks noGrp="1"/>
          </p:cNvSpPr>
          <p:nvPr>
            <p:ph type="dt" sz="half" idx="10"/>
          </p:nvPr>
        </p:nvSpPr>
        <p:spPr>
          <a:xfrm>
            <a:off x="0" y="6500834"/>
            <a:ext cx="2357422" cy="357166"/>
          </a:xfrm>
        </p:spPr>
        <p:txBody>
          <a:bodyPr/>
          <a:lstStyle/>
          <a:p>
            <a:r>
              <a:rPr lang="en-US" altLang="zh-TW" dirty="0" smtClean="0"/>
              <a:t>2010</a:t>
            </a:r>
            <a:r>
              <a:rPr lang="zh-TW" altLang="en-US" dirty="0" smtClean="0"/>
              <a:t>年</a:t>
            </a:r>
            <a:r>
              <a:rPr lang="en-US" altLang="zh-TW" dirty="0" smtClean="0"/>
              <a:t>12</a:t>
            </a:r>
            <a:r>
              <a:rPr lang="zh-TW" altLang="en-US" dirty="0" smtClean="0"/>
              <a:t>月</a:t>
            </a:r>
            <a:r>
              <a:rPr lang="en-US" altLang="zh-TW" dirty="0" smtClean="0"/>
              <a:t>28</a:t>
            </a:r>
            <a:r>
              <a:rPr lang="zh-TW" altLang="en-US" dirty="0" smtClean="0"/>
              <a:t>日星期二</a:t>
            </a:r>
            <a:endParaRPr lang="en-US" altLang="zh-TW" dirty="0"/>
          </a:p>
        </p:txBody>
      </p:sp>
      <p:sp>
        <p:nvSpPr>
          <p:cNvPr id="10" name="頁尾版面配置區 9"/>
          <p:cNvSpPr>
            <a:spLocks noGrp="1"/>
          </p:cNvSpPr>
          <p:nvPr>
            <p:ph type="ftr" sz="quarter" idx="11"/>
          </p:nvPr>
        </p:nvSpPr>
        <p:spPr>
          <a:xfrm>
            <a:off x="8267704" y="6381750"/>
            <a:ext cx="876296" cy="476250"/>
          </a:xfrm>
        </p:spPr>
        <p:txBody>
          <a:bodyPr/>
          <a:lstStyle/>
          <a:p>
            <a:fld id="{07418414-6F59-4A46-99BE-D85B881B1349}" type="slidenum">
              <a:rPr lang="en-US" altLang="zh-TW" sz="1600" smtClean="0">
                <a:latin typeface="Rockwell Extra Bold" pitchFamily="18" charset="0"/>
              </a:rPr>
              <a:pPr/>
              <a:t>2</a:t>
            </a:fld>
            <a:r>
              <a:rPr lang="en-US" altLang="zh-TW" sz="1600" dirty="0" smtClean="0">
                <a:latin typeface="Rockwell Extra Bold" pitchFamily="18" charset="0"/>
              </a:rPr>
              <a:t>/8</a:t>
            </a:r>
            <a:endParaRPr lang="en-US" altLang="zh-TW" sz="1600" dirty="0">
              <a:latin typeface="Rockwell Extra Bold" pitchFamily="18" charset="0"/>
            </a:endParaRPr>
          </a:p>
        </p:txBody>
      </p:sp>
      <p:sp>
        <p:nvSpPr>
          <p:cNvPr id="11" name="橢圓形圖說文字 10"/>
          <p:cNvSpPr/>
          <p:nvPr/>
        </p:nvSpPr>
        <p:spPr bwMode="auto">
          <a:xfrm rot="334370">
            <a:off x="5853792" y="6091138"/>
            <a:ext cx="2077906" cy="674975"/>
          </a:xfrm>
          <a:prstGeom prst="wedgeEllipseCallout">
            <a:avLst>
              <a:gd name="adj1" fmla="val 75450"/>
              <a:gd name="adj2" fmla="val -4429"/>
            </a:avLst>
          </a:prstGeom>
          <a:solidFill>
            <a:srgbClr val="FF0000"/>
          </a:solidFill>
          <a:ln w="12700" cap="sq"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normalizeH="0" baseline="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文鼎粗鋼筆行楷" pitchFamily="34" charset="-120"/>
                <a:ea typeface="文鼎粗鋼筆行楷" pitchFamily="34" charset="-120"/>
              </a:rPr>
              <a:t>2.</a:t>
            </a:r>
            <a:r>
              <a:rPr kumimoji="0" lang="zh-TW" altLang="en-US" sz="2400" b="1" i="0" u="none" strike="noStrike" normalizeH="0" baseline="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文鼎粗鋼筆行楷" pitchFamily="34" charset="-120"/>
                <a:ea typeface="文鼎粗鋼筆行楷" pitchFamily="34" charset="-120"/>
              </a:rPr>
              <a:t>頁碼</a:t>
            </a:r>
            <a:r>
              <a:rPr kumimoji="0" lang="en-US" altLang="zh-TW" sz="2400" b="1" i="0" u="none" strike="noStrike" normalizeH="0" baseline="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文鼎粗鋼筆行楷" pitchFamily="34" charset="-120"/>
                <a:ea typeface="文鼎粗鋼筆行楷" pitchFamily="34" charset="-120"/>
              </a:rPr>
              <a:t>/</a:t>
            </a:r>
            <a:r>
              <a:rPr lang="zh-TW" altLang="en-US"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文鼎粗鋼筆行楷" pitchFamily="34" charset="-120"/>
                <a:ea typeface="文鼎粗鋼筆行楷" pitchFamily="34" charset="-120"/>
              </a:rPr>
              <a:t>總頁碼</a:t>
            </a:r>
            <a:endParaRPr kumimoji="0" lang="zh-TW" altLang="en-US" sz="2400" b="1" i="0" u="none" strike="noStrike" normalizeH="0" baseline="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文鼎粗鋼筆行楷" pitchFamily="34" charset="-120"/>
              <a:ea typeface="文鼎粗鋼筆行楷" pitchFamily="34"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14282" y="1214422"/>
            <a:ext cx="8624918" cy="5338778"/>
          </a:xfrm>
        </p:spPr>
        <p:txBody>
          <a:bodyPr/>
          <a:lstStyle/>
          <a:p>
            <a:pPr>
              <a:spcBef>
                <a:spcPts val="1800"/>
              </a:spcBef>
            </a:pPr>
            <a:r>
              <a:rPr lang="zh-TW" altLang="en-US" sz="2800" dirty="0" smtClean="0">
                <a:latin typeface="金梅公主美工國際碼" pitchFamily="49" charset="-120"/>
                <a:ea typeface="金梅公主美工國際碼" pitchFamily="49" charset="-120"/>
              </a:rPr>
              <a:t>王敬熙（八十三歲）在台北市三福街家中， 拿了五、六顆疑為ＦＭ２藥物，向坐在餐桌旁椅子上的妻子王孫元平（八十歲）騙稱是胃藥，讓她服下；</a:t>
            </a:r>
            <a:endParaRPr lang="en-US" altLang="zh-TW" sz="2800" dirty="0" smtClean="0">
              <a:latin typeface="金梅公主美工國際碼" pitchFamily="49" charset="-120"/>
              <a:ea typeface="金梅公主美工國際碼" pitchFamily="49" charset="-120"/>
            </a:endParaRPr>
          </a:p>
          <a:p>
            <a:pPr>
              <a:spcBef>
                <a:spcPts val="1800"/>
              </a:spcBef>
            </a:pPr>
            <a:r>
              <a:rPr lang="zh-TW" altLang="en-US" sz="2800" dirty="0" smtClean="0">
                <a:solidFill>
                  <a:schemeClr val="accent6">
                    <a:lumMod val="60000"/>
                    <a:lumOff val="40000"/>
                  </a:schemeClr>
                </a:solidFill>
                <a:latin typeface="金梅公主美工國際碼" pitchFamily="49" charset="-120"/>
                <a:ea typeface="金梅公主美工國際碼" pitchFamily="49" charset="-120"/>
              </a:rPr>
              <a:t>王等妻子熟睡後，將座椅轉成面向窗戶，再拿出一支長約十五公分的螺絲起子與鐵鎚出來。 </a:t>
            </a:r>
          </a:p>
          <a:p>
            <a:pPr>
              <a:spcBef>
                <a:spcPts val="1800"/>
              </a:spcBef>
            </a:pPr>
            <a:r>
              <a:rPr lang="zh-TW" altLang="en-US" sz="2800" dirty="0" smtClean="0">
                <a:latin typeface="金梅公主美工國際碼" pitchFamily="49" charset="-120"/>
                <a:ea typeface="金梅公主美工國際碼" pitchFamily="49" charset="-120"/>
              </a:rPr>
              <a:t>將近九時，王敬熙站在王孫元平面前，將螺絲起子對著她的前額頭頂端，再拿鐵鎚狠狠釘下，妻子第一下痛醒，但王摀住妻子的嘴巴，繼續搥第二下、第三下，直到整支起子沒入頭蓋骨內才停手。</a:t>
            </a:r>
            <a:endParaRPr lang="zh-TW" altLang="en-US" sz="2800" dirty="0">
              <a:latin typeface="金梅公主美工國際碼" pitchFamily="49" charset="-120"/>
              <a:ea typeface="金梅公主美工國際碼" pitchFamily="49" charset="-120"/>
            </a:endParaRPr>
          </a:p>
        </p:txBody>
      </p:sp>
      <p:sp>
        <p:nvSpPr>
          <p:cNvPr id="4" name="標題 1"/>
          <p:cNvSpPr>
            <a:spLocks noGrp="1"/>
          </p:cNvSpPr>
          <p:nvPr>
            <p:ph type="title"/>
          </p:nvPr>
        </p:nvSpPr>
        <p:spPr>
          <a:xfrm>
            <a:off x="1785918" y="152400"/>
            <a:ext cx="6977082" cy="838200"/>
          </a:xfrm>
        </p:spPr>
        <p:txBody>
          <a:bodyPr/>
          <a:lstStyle/>
          <a:p>
            <a:r>
              <a:rPr lang="zh-TW" altLang="en-US" dirty="0" smtClean="0">
                <a:latin typeface="王漢宗特圓體繁" pitchFamily="18" charset="-120"/>
                <a:ea typeface="王漢宗特圓體繁" pitchFamily="18" charset="-120"/>
              </a:rPr>
              <a:t>一、個 案 情 節 說 明</a:t>
            </a:r>
            <a:r>
              <a:rPr lang="en-US" altLang="zh-TW" dirty="0" smtClean="0">
                <a:latin typeface="王漢宗特圓體繁" pitchFamily="18" charset="-120"/>
                <a:ea typeface="王漢宗特圓體繁" pitchFamily="18" charset="-120"/>
              </a:rPr>
              <a:t>-2/5</a:t>
            </a:r>
            <a:endParaRPr lang="zh-TW" altLang="en-US" dirty="0">
              <a:latin typeface="王漢宗特圓體繁" pitchFamily="18" charset="-120"/>
              <a:ea typeface="王漢宗特圓體繁" pitchFamily="18" charset="-120"/>
            </a:endParaRPr>
          </a:p>
        </p:txBody>
      </p:sp>
      <p:pic>
        <p:nvPicPr>
          <p:cNvPr id="5" name="Picture 2" descr="C:\Documents and Settings\Administrator\Local Settings\Temporary Internet Files\Content.IE5\OSE1BPWX\j0440405[1].png"/>
          <p:cNvPicPr>
            <a:picLocks noChangeAspect="1" noChangeArrowheads="1"/>
          </p:cNvPicPr>
          <p:nvPr/>
        </p:nvPicPr>
        <p:blipFill>
          <a:blip r:embed="rId2" cstate="print"/>
          <a:srcRect/>
          <a:stretch>
            <a:fillRect/>
          </a:stretch>
        </p:blipFill>
        <p:spPr bwMode="auto">
          <a:xfrm rot="19445762">
            <a:off x="5811575" y="5534621"/>
            <a:ext cx="1785918" cy="1395242"/>
          </a:xfrm>
          <a:prstGeom prst="rect">
            <a:avLst/>
          </a:prstGeom>
          <a:noFill/>
        </p:spPr>
      </p:pic>
      <p:pic>
        <p:nvPicPr>
          <p:cNvPr id="6" name="Picture 2" descr="C:\Documents and Settings\Administrator\Local Settings\Temporary Internet Files\Content.IE5\OSE1BPWX\j0440405[1].png"/>
          <p:cNvPicPr>
            <a:picLocks noChangeAspect="1" noChangeArrowheads="1"/>
          </p:cNvPicPr>
          <p:nvPr/>
        </p:nvPicPr>
        <p:blipFill>
          <a:blip r:embed="rId2" cstate="print"/>
          <a:srcRect/>
          <a:stretch>
            <a:fillRect/>
          </a:stretch>
        </p:blipFill>
        <p:spPr bwMode="auto">
          <a:xfrm rot="1388868">
            <a:off x="7560430" y="5167896"/>
            <a:ext cx="1785918" cy="1395242"/>
          </a:xfrm>
          <a:prstGeom prst="rect">
            <a:avLst/>
          </a:prstGeom>
          <a:noFill/>
        </p:spPr>
      </p:pic>
      <p:sp>
        <p:nvSpPr>
          <p:cNvPr id="7" name="日期版面配置區 6"/>
          <p:cNvSpPr>
            <a:spLocks noGrp="1"/>
          </p:cNvSpPr>
          <p:nvPr>
            <p:ph type="dt" sz="half" idx="10"/>
          </p:nvPr>
        </p:nvSpPr>
        <p:spPr>
          <a:xfrm>
            <a:off x="0" y="6381750"/>
            <a:ext cx="2571736" cy="476250"/>
          </a:xfrm>
        </p:spPr>
        <p:txBody>
          <a:bodyPr/>
          <a:lstStyle/>
          <a:p>
            <a:r>
              <a:rPr lang="en-US" altLang="zh-TW" dirty="0" smtClean="0">
                <a:latin typeface="Rockwell Extra Bold" pitchFamily="18" charset="0"/>
              </a:rPr>
              <a:t>2009</a:t>
            </a:r>
            <a:r>
              <a:rPr lang="zh-TW" altLang="en-US" dirty="0" smtClean="0">
                <a:latin typeface="Rockwell Extra Bold" pitchFamily="18" charset="0"/>
              </a:rPr>
              <a:t>年</a:t>
            </a:r>
            <a:r>
              <a:rPr lang="en-US" altLang="zh-TW" dirty="0" smtClean="0">
                <a:latin typeface="Rockwell Extra Bold" pitchFamily="18" charset="0"/>
              </a:rPr>
              <a:t>10</a:t>
            </a:r>
            <a:r>
              <a:rPr lang="zh-TW" altLang="en-US" dirty="0" smtClean="0">
                <a:latin typeface="Rockwell Extra Bold" pitchFamily="18" charset="0"/>
              </a:rPr>
              <a:t>月</a:t>
            </a:r>
            <a:r>
              <a:rPr lang="en-US" altLang="zh-TW" dirty="0" smtClean="0">
                <a:latin typeface="Rockwell Extra Bold" pitchFamily="18" charset="0"/>
              </a:rPr>
              <a:t>27</a:t>
            </a:r>
            <a:r>
              <a:rPr lang="zh-TW" altLang="en-US" dirty="0" smtClean="0">
                <a:latin typeface="Rockwell Extra Bold" pitchFamily="18" charset="0"/>
              </a:rPr>
              <a:t>日星期二</a:t>
            </a:r>
            <a:endParaRPr lang="en-US" altLang="zh-TW" dirty="0">
              <a:latin typeface="Rockwell Extra Bold" pitchFamily="18" charset="0"/>
            </a:endParaRPr>
          </a:p>
        </p:txBody>
      </p:sp>
      <p:sp>
        <p:nvSpPr>
          <p:cNvPr id="10" name="頁尾版面配置區 9"/>
          <p:cNvSpPr>
            <a:spLocks noGrp="1"/>
          </p:cNvSpPr>
          <p:nvPr>
            <p:ph type="ftr" sz="quarter" idx="11"/>
          </p:nvPr>
        </p:nvSpPr>
        <p:spPr>
          <a:xfrm>
            <a:off x="7858148" y="6381750"/>
            <a:ext cx="1285852" cy="476250"/>
          </a:xfrm>
        </p:spPr>
        <p:txBody>
          <a:bodyPr/>
          <a:lstStyle/>
          <a:p>
            <a:fld id="{84503088-FC4D-4EFE-B21E-F7FB26A3F10E}" type="slidenum">
              <a:rPr lang="en-US" altLang="zh-TW" sz="1600" smtClean="0">
                <a:latin typeface="Rockwell Extra Bold" pitchFamily="18" charset="0"/>
              </a:rPr>
              <a:pPr/>
              <a:t>3</a:t>
            </a:fld>
            <a:r>
              <a:rPr lang="en-US" altLang="zh-TW" sz="1600" dirty="0" smtClean="0">
                <a:latin typeface="Rockwell Extra Bold" pitchFamily="18" charset="0"/>
              </a:rPr>
              <a:t>/8</a:t>
            </a:r>
            <a:endParaRPr lang="en-US" altLang="zh-TW" sz="1600" dirty="0">
              <a:latin typeface="Rockwell Extra Bold"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istrator\Local Settings\Temporary Internet Files\Content.IE5\OSE1BPWX\j0440405[1].png"/>
          <p:cNvPicPr>
            <a:picLocks noChangeAspect="1" noChangeArrowheads="1"/>
          </p:cNvPicPr>
          <p:nvPr/>
        </p:nvPicPr>
        <p:blipFill>
          <a:blip r:embed="rId2" cstate="print"/>
          <a:srcRect/>
          <a:stretch>
            <a:fillRect/>
          </a:stretch>
        </p:blipFill>
        <p:spPr bwMode="auto">
          <a:xfrm>
            <a:off x="7803832" y="4714884"/>
            <a:ext cx="1340168" cy="1170180"/>
          </a:xfrm>
          <a:prstGeom prst="rect">
            <a:avLst/>
          </a:prstGeom>
          <a:noFill/>
        </p:spPr>
      </p:pic>
      <p:pic>
        <p:nvPicPr>
          <p:cNvPr id="1026" name="Picture 2" descr="C:\Documents and Settings\Administrator\Local Settings\Temporary Internet Files\Content.IE5\OSE1BPWX\j0440405[1].png"/>
          <p:cNvPicPr>
            <a:picLocks noChangeAspect="1" noChangeArrowheads="1"/>
          </p:cNvPicPr>
          <p:nvPr/>
        </p:nvPicPr>
        <p:blipFill>
          <a:blip r:embed="rId2" cstate="print"/>
          <a:srcRect/>
          <a:stretch>
            <a:fillRect/>
          </a:stretch>
        </p:blipFill>
        <p:spPr bwMode="auto">
          <a:xfrm>
            <a:off x="7000892" y="5322089"/>
            <a:ext cx="1759028" cy="1535911"/>
          </a:xfrm>
          <a:prstGeom prst="rect">
            <a:avLst/>
          </a:prstGeom>
          <a:noFill/>
        </p:spPr>
      </p:pic>
      <p:sp>
        <p:nvSpPr>
          <p:cNvPr id="3" name="內容版面配置區 2"/>
          <p:cNvSpPr>
            <a:spLocks noGrp="1"/>
          </p:cNvSpPr>
          <p:nvPr>
            <p:ph idx="1"/>
          </p:nvPr>
        </p:nvSpPr>
        <p:spPr>
          <a:xfrm>
            <a:off x="473839" y="1214422"/>
            <a:ext cx="8196322" cy="5429264"/>
          </a:xfrm>
        </p:spPr>
        <p:txBody>
          <a:bodyPr/>
          <a:lstStyle/>
          <a:p>
            <a:r>
              <a:rPr lang="zh-TW" altLang="en-US" sz="2800" dirty="0" smtClean="0">
                <a:latin typeface="標楷體" pitchFamily="65" charset="-120"/>
                <a:ea typeface="標楷體" pitchFamily="65" charset="-120"/>
              </a:rPr>
              <a:t>敬熙確定王孫元平已沒氣息，上午九時廿分打電話向警方自首殺妻，並冷靜坐在家中沙發旁的椅子，看著妻子遺體，等著警方上門勘查；</a:t>
            </a:r>
            <a:endParaRPr lang="en-US" altLang="zh-TW" sz="2800" dirty="0" smtClean="0">
              <a:latin typeface="標楷體" pitchFamily="65" charset="-120"/>
              <a:ea typeface="標楷體" pitchFamily="65" charset="-120"/>
            </a:endParaRPr>
          </a:p>
          <a:p>
            <a:r>
              <a:rPr lang="zh-TW" altLang="en-US" sz="2800" dirty="0" smtClean="0">
                <a:solidFill>
                  <a:schemeClr val="accent6">
                    <a:lumMod val="60000"/>
                    <a:lumOff val="40000"/>
                  </a:schemeClr>
                </a:solidFill>
                <a:latin typeface="標楷體" pitchFamily="65" charset="-120"/>
                <a:ea typeface="標楷體" pitchFamily="65" charset="-120"/>
              </a:rPr>
              <a:t>他全程配合警方調查，並在媒體詢問時，向鏡頭說：「為什麼這麼做，都寫在部落格裡了。」</a:t>
            </a:r>
            <a:endParaRPr lang="en-US" altLang="zh-TW" sz="2800" dirty="0" smtClean="0">
              <a:solidFill>
                <a:schemeClr val="accent6">
                  <a:lumMod val="60000"/>
                  <a:lumOff val="40000"/>
                </a:schemeClr>
              </a:solidFill>
              <a:latin typeface="標楷體" pitchFamily="65" charset="-120"/>
              <a:ea typeface="標楷體" pitchFamily="65" charset="-120"/>
            </a:endParaRPr>
          </a:p>
          <a:p>
            <a:r>
              <a:rPr lang="zh-TW" altLang="en-US" sz="2800" dirty="0" smtClean="0">
                <a:latin typeface="標楷體" pitchFamily="65" charset="-120"/>
                <a:ea typeface="標楷體" pitchFamily="65" charset="-120"/>
              </a:rPr>
              <a:t>王敬熙供稱，妻子患有帕金森氏症，只要發作，嚴重時四肢至全身都會不斷震顫，外加搖頭和言語不清；而妻子在中秋節前還摔斷腿，裝了四支鋼釘，行走不方便。</a:t>
            </a:r>
            <a:endParaRPr lang="en-US" altLang="zh-TW" sz="2800" dirty="0" smtClean="0">
              <a:latin typeface="標楷體" pitchFamily="65" charset="-120"/>
              <a:ea typeface="標楷體" pitchFamily="65" charset="-120"/>
            </a:endParaRPr>
          </a:p>
          <a:p>
            <a:r>
              <a:rPr lang="zh-TW" altLang="en-US" sz="2800" dirty="0" smtClean="0">
                <a:solidFill>
                  <a:schemeClr val="accent6">
                    <a:lumMod val="60000"/>
                    <a:lumOff val="40000"/>
                  </a:schemeClr>
                </a:solidFill>
                <a:latin typeface="標楷體" pitchFamily="65" charset="-120"/>
                <a:ea typeface="標楷體" pitchFamily="65" charset="-120"/>
              </a:rPr>
              <a:t>他並不是不願意照顧妻子，但看她這麼辛苦的活著，實在很捨不得。</a:t>
            </a:r>
          </a:p>
          <a:p>
            <a:endParaRPr lang="en-US" altLang="zh-TW" sz="2800" dirty="0" smtClean="0"/>
          </a:p>
        </p:txBody>
      </p:sp>
      <p:sp>
        <p:nvSpPr>
          <p:cNvPr id="4" name="標題 1"/>
          <p:cNvSpPr>
            <a:spLocks noGrp="1"/>
          </p:cNvSpPr>
          <p:nvPr>
            <p:ph type="title"/>
          </p:nvPr>
        </p:nvSpPr>
        <p:spPr/>
        <p:txBody>
          <a:bodyPr/>
          <a:lstStyle/>
          <a:p>
            <a:r>
              <a:rPr lang="zh-TW" altLang="en-US" dirty="0" smtClean="0">
                <a:latin typeface="王漢宗特圓體繁" pitchFamily="18" charset="-120"/>
                <a:ea typeface="王漢宗特圓體繁" pitchFamily="18" charset="-120"/>
              </a:rPr>
              <a:t>一、個 案 情 節 說 明</a:t>
            </a:r>
            <a:r>
              <a:rPr lang="en-US" altLang="zh-TW" dirty="0" smtClean="0">
                <a:latin typeface="王漢宗特圓體繁" pitchFamily="18" charset="-120"/>
                <a:ea typeface="王漢宗特圓體繁" pitchFamily="18" charset="-120"/>
              </a:rPr>
              <a:t>-3/5</a:t>
            </a:r>
            <a:endParaRPr lang="zh-TW" altLang="en-US" dirty="0">
              <a:latin typeface="王漢宗特圓體繁" pitchFamily="18" charset="-120"/>
              <a:ea typeface="王漢宗特圓體繁" pitchFamily="18" charset="-120"/>
            </a:endParaRPr>
          </a:p>
        </p:txBody>
      </p:sp>
      <p:sp>
        <p:nvSpPr>
          <p:cNvPr id="6" name="日期版面配置區 5"/>
          <p:cNvSpPr>
            <a:spLocks noGrp="1"/>
          </p:cNvSpPr>
          <p:nvPr>
            <p:ph type="dt" sz="half" idx="10"/>
          </p:nvPr>
        </p:nvSpPr>
        <p:spPr>
          <a:xfrm>
            <a:off x="0" y="6572272"/>
            <a:ext cx="2714612" cy="285728"/>
          </a:xfrm>
        </p:spPr>
        <p:txBody>
          <a:bodyPr/>
          <a:lstStyle/>
          <a:p>
            <a:r>
              <a:rPr lang="en-US" altLang="zh-TW" dirty="0" smtClean="0">
                <a:latin typeface="Rockwell Extra Bold" pitchFamily="18" charset="0"/>
              </a:rPr>
              <a:t>2009</a:t>
            </a:r>
            <a:r>
              <a:rPr lang="zh-TW" altLang="en-US" dirty="0" smtClean="0">
                <a:latin typeface="Rockwell Extra Bold" pitchFamily="18" charset="0"/>
              </a:rPr>
              <a:t>年</a:t>
            </a:r>
            <a:r>
              <a:rPr lang="en-US" altLang="zh-TW" dirty="0" smtClean="0">
                <a:latin typeface="Rockwell Extra Bold" pitchFamily="18" charset="0"/>
              </a:rPr>
              <a:t>10</a:t>
            </a:r>
            <a:r>
              <a:rPr lang="zh-TW" altLang="en-US" dirty="0" smtClean="0">
                <a:latin typeface="Rockwell Extra Bold" pitchFamily="18" charset="0"/>
              </a:rPr>
              <a:t>月</a:t>
            </a:r>
            <a:r>
              <a:rPr lang="en-US" altLang="zh-TW" dirty="0" smtClean="0">
                <a:latin typeface="Rockwell Extra Bold" pitchFamily="18" charset="0"/>
              </a:rPr>
              <a:t>27</a:t>
            </a:r>
            <a:r>
              <a:rPr lang="zh-TW" altLang="en-US" dirty="0" smtClean="0">
                <a:latin typeface="Rockwell Extra Bold" pitchFamily="18" charset="0"/>
              </a:rPr>
              <a:t>日星期二</a:t>
            </a:r>
            <a:endParaRPr lang="en-US" altLang="zh-TW" dirty="0">
              <a:latin typeface="Rockwell Extra Bold" pitchFamily="18" charset="0"/>
            </a:endParaRPr>
          </a:p>
        </p:txBody>
      </p:sp>
      <p:sp>
        <p:nvSpPr>
          <p:cNvPr id="9" name="頁尾版面配置區 8"/>
          <p:cNvSpPr>
            <a:spLocks noGrp="1"/>
          </p:cNvSpPr>
          <p:nvPr>
            <p:ph type="ftr" sz="quarter" idx="11"/>
          </p:nvPr>
        </p:nvSpPr>
        <p:spPr>
          <a:xfrm>
            <a:off x="7696200" y="6381750"/>
            <a:ext cx="1447800" cy="476250"/>
          </a:xfrm>
        </p:spPr>
        <p:txBody>
          <a:bodyPr/>
          <a:lstStyle/>
          <a:p>
            <a:fld id="{26703C07-5AEB-40F4-B9A6-FF92BD34BE46}" type="slidenum">
              <a:rPr lang="en-US" altLang="zh-TW" sz="1600" smtClean="0">
                <a:latin typeface="Rockwell Extra Bold" pitchFamily="18" charset="0"/>
              </a:rPr>
              <a:pPr/>
              <a:t>4</a:t>
            </a:fld>
            <a:r>
              <a:rPr lang="en-US" altLang="zh-TW" sz="1600" dirty="0" smtClean="0">
                <a:latin typeface="Rockwell Extra Bold" pitchFamily="18" charset="0"/>
              </a:rPr>
              <a:t>/8</a:t>
            </a:r>
            <a:endParaRPr lang="en-US" altLang="zh-TW" sz="1600" dirty="0">
              <a:latin typeface="Rockwell Extra Bold"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istrator\Local Settings\Temporary Internet Files\Content.IE5\OSE1BPWX\j0440405[1].png"/>
          <p:cNvPicPr>
            <a:picLocks noChangeAspect="1" noChangeArrowheads="1"/>
          </p:cNvPicPr>
          <p:nvPr/>
        </p:nvPicPr>
        <p:blipFill>
          <a:blip r:embed="rId2" cstate="print"/>
          <a:srcRect/>
          <a:stretch>
            <a:fillRect/>
          </a:stretch>
        </p:blipFill>
        <p:spPr bwMode="auto">
          <a:xfrm>
            <a:off x="7803832" y="4714884"/>
            <a:ext cx="1340168" cy="1170180"/>
          </a:xfrm>
          <a:prstGeom prst="rect">
            <a:avLst/>
          </a:prstGeom>
          <a:noFill/>
        </p:spPr>
      </p:pic>
      <p:pic>
        <p:nvPicPr>
          <p:cNvPr id="1026" name="Picture 2" descr="C:\Documents and Settings\Administrator\Local Settings\Temporary Internet Files\Content.IE5\OSE1BPWX\j0440405[1].png"/>
          <p:cNvPicPr>
            <a:picLocks noChangeAspect="1" noChangeArrowheads="1"/>
          </p:cNvPicPr>
          <p:nvPr/>
        </p:nvPicPr>
        <p:blipFill>
          <a:blip r:embed="rId2" cstate="print"/>
          <a:srcRect/>
          <a:stretch>
            <a:fillRect/>
          </a:stretch>
        </p:blipFill>
        <p:spPr bwMode="auto">
          <a:xfrm>
            <a:off x="7000892" y="5322089"/>
            <a:ext cx="1759028" cy="1535911"/>
          </a:xfrm>
          <a:prstGeom prst="rect">
            <a:avLst/>
          </a:prstGeom>
          <a:noFill/>
        </p:spPr>
      </p:pic>
      <p:sp>
        <p:nvSpPr>
          <p:cNvPr id="3" name="內容版面配置區 2"/>
          <p:cNvSpPr>
            <a:spLocks noGrp="1"/>
          </p:cNvSpPr>
          <p:nvPr>
            <p:ph idx="1"/>
          </p:nvPr>
        </p:nvSpPr>
        <p:spPr>
          <a:xfrm>
            <a:off x="473839" y="1214422"/>
            <a:ext cx="8196322" cy="5429264"/>
          </a:xfrm>
        </p:spPr>
        <p:txBody>
          <a:bodyPr/>
          <a:lstStyle/>
          <a:p>
            <a:r>
              <a:rPr lang="zh-TW" altLang="en-US" sz="2800" dirty="0" smtClean="0">
                <a:latin typeface="標楷體" pitchFamily="65" charset="-120"/>
                <a:ea typeface="標楷體" pitchFamily="65" charset="-120"/>
              </a:rPr>
              <a:t>敬熙確定王孫元平已沒氣息，上午九時廿分打電話向警方自首殺妻，並冷靜坐在家中沙發旁的椅子，看著妻子遺體，等著警方上門勘查；</a:t>
            </a:r>
            <a:endParaRPr lang="en-US" altLang="zh-TW" sz="2800" dirty="0" smtClean="0">
              <a:latin typeface="標楷體" pitchFamily="65" charset="-120"/>
              <a:ea typeface="標楷體" pitchFamily="65" charset="-120"/>
            </a:endParaRPr>
          </a:p>
          <a:p>
            <a:r>
              <a:rPr lang="zh-TW" altLang="en-US" sz="2800" dirty="0" smtClean="0">
                <a:solidFill>
                  <a:schemeClr val="accent6">
                    <a:lumMod val="60000"/>
                    <a:lumOff val="40000"/>
                  </a:schemeClr>
                </a:solidFill>
                <a:latin typeface="標楷體" pitchFamily="65" charset="-120"/>
                <a:ea typeface="標楷體" pitchFamily="65" charset="-120"/>
              </a:rPr>
              <a:t>他全程配合警方調查，並在媒體詢問時，向鏡頭說：「為什麼這麼做，都寫在部落格裡了。」</a:t>
            </a:r>
            <a:endParaRPr lang="en-US" altLang="zh-TW" sz="2800" dirty="0" smtClean="0">
              <a:solidFill>
                <a:schemeClr val="accent6">
                  <a:lumMod val="60000"/>
                  <a:lumOff val="40000"/>
                </a:schemeClr>
              </a:solidFill>
              <a:latin typeface="標楷體" pitchFamily="65" charset="-120"/>
              <a:ea typeface="標楷體" pitchFamily="65" charset="-120"/>
            </a:endParaRPr>
          </a:p>
          <a:p>
            <a:r>
              <a:rPr lang="zh-TW" altLang="en-US" sz="2800" dirty="0" smtClean="0">
                <a:latin typeface="標楷體" pitchFamily="65" charset="-120"/>
                <a:ea typeface="標楷體" pitchFamily="65" charset="-120"/>
              </a:rPr>
              <a:t>王敬熙供稱，妻子患有帕金森氏症，只要發作，嚴重時四肢至全身都會不斷震顫，外加搖頭和言語不清；而妻子在中秋節前還摔斷腿，裝了四支鋼釘，行走不方便。</a:t>
            </a:r>
            <a:endParaRPr lang="en-US" altLang="zh-TW" sz="2800" dirty="0" smtClean="0">
              <a:latin typeface="標楷體" pitchFamily="65" charset="-120"/>
              <a:ea typeface="標楷體" pitchFamily="65" charset="-120"/>
            </a:endParaRPr>
          </a:p>
          <a:p>
            <a:r>
              <a:rPr lang="zh-TW" altLang="en-US" sz="2800" dirty="0" smtClean="0">
                <a:solidFill>
                  <a:schemeClr val="accent6">
                    <a:lumMod val="60000"/>
                    <a:lumOff val="40000"/>
                  </a:schemeClr>
                </a:solidFill>
                <a:latin typeface="標楷體" pitchFamily="65" charset="-120"/>
                <a:ea typeface="標楷體" pitchFamily="65" charset="-120"/>
              </a:rPr>
              <a:t>他並不是不願意照顧妻子，但看她這麼辛苦的活著，實在很捨不得。</a:t>
            </a:r>
          </a:p>
          <a:p>
            <a:endParaRPr lang="en-US" altLang="zh-TW" sz="2800" dirty="0" smtClean="0"/>
          </a:p>
        </p:txBody>
      </p:sp>
      <p:sp>
        <p:nvSpPr>
          <p:cNvPr id="4" name="標題 1"/>
          <p:cNvSpPr>
            <a:spLocks noGrp="1"/>
          </p:cNvSpPr>
          <p:nvPr>
            <p:ph type="title"/>
          </p:nvPr>
        </p:nvSpPr>
        <p:spPr/>
        <p:txBody>
          <a:bodyPr/>
          <a:lstStyle/>
          <a:p>
            <a:r>
              <a:rPr lang="zh-TW" altLang="en-US" dirty="0" smtClean="0">
                <a:latin typeface="王漢宗特圓體繁" pitchFamily="18" charset="-120"/>
                <a:ea typeface="王漢宗特圓體繁" pitchFamily="18" charset="-120"/>
              </a:rPr>
              <a:t>一、個 案 情 節 說 明</a:t>
            </a:r>
            <a:r>
              <a:rPr lang="en-US" altLang="zh-TW" dirty="0" smtClean="0">
                <a:latin typeface="王漢宗特圓體繁" pitchFamily="18" charset="-120"/>
                <a:ea typeface="王漢宗特圓體繁" pitchFamily="18" charset="-120"/>
              </a:rPr>
              <a:t>-4/5</a:t>
            </a:r>
            <a:endParaRPr lang="zh-TW" altLang="en-US" dirty="0">
              <a:latin typeface="王漢宗特圓體繁" pitchFamily="18" charset="-120"/>
              <a:ea typeface="王漢宗特圓體繁" pitchFamily="18" charset="-120"/>
            </a:endParaRPr>
          </a:p>
        </p:txBody>
      </p:sp>
      <p:sp>
        <p:nvSpPr>
          <p:cNvPr id="6" name="日期版面配置區 5"/>
          <p:cNvSpPr>
            <a:spLocks noGrp="1"/>
          </p:cNvSpPr>
          <p:nvPr>
            <p:ph type="dt" sz="half" idx="10"/>
          </p:nvPr>
        </p:nvSpPr>
        <p:spPr>
          <a:xfrm>
            <a:off x="0" y="6572272"/>
            <a:ext cx="2714612" cy="285728"/>
          </a:xfrm>
        </p:spPr>
        <p:txBody>
          <a:bodyPr/>
          <a:lstStyle/>
          <a:p>
            <a:r>
              <a:rPr lang="en-US" altLang="zh-TW" dirty="0" smtClean="0">
                <a:latin typeface="Rockwell Extra Bold" pitchFamily="18" charset="0"/>
              </a:rPr>
              <a:t>2009</a:t>
            </a:r>
            <a:r>
              <a:rPr lang="zh-TW" altLang="en-US" dirty="0" smtClean="0">
                <a:latin typeface="Rockwell Extra Bold" pitchFamily="18" charset="0"/>
              </a:rPr>
              <a:t>年</a:t>
            </a:r>
            <a:r>
              <a:rPr lang="en-US" altLang="zh-TW" dirty="0" smtClean="0">
                <a:latin typeface="Rockwell Extra Bold" pitchFamily="18" charset="0"/>
              </a:rPr>
              <a:t>10</a:t>
            </a:r>
            <a:r>
              <a:rPr lang="zh-TW" altLang="en-US" dirty="0" smtClean="0">
                <a:latin typeface="Rockwell Extra Bold" pitchFamily="18" charset="0"/>
              </a:rPr>
              <a:t>月</a:t>
            </a:r>
            <a:r>
              <a:rPr lang="en-US" altLang="zh-TW" dirty="0" smtClean="0">
                <a:latin typeface="Rockwell Extra Bold" pitchFamily="18" charset="0"/>
              </a:rPr>
              <a:t>27</a:t>
            </a:r>
            <a:r>
              <a:rPr lang="zh-TW" altLang="en-US" dirty="0" smtClean="0">
                <a:latin typeface="Rockwell Extra Bold" pitchFamily="18" charset="0"/>
              </a:rPr>
              <a:t>日星期二</a:t>
            </a:r>
            <a:endParaRPr lang="en-US" altLang="zh-TW" dirty="0">
              <a:latin typeface="Rockwell Extra Bold" pitchFamily="18" charset="0"/>
            </a:endParaRPr>
          </a:p>
        </p:txBody>
      </p:sp>
      <p:sp>
        <p:nvSpPr>
          <p:cNvPr id="9" name="頁尾版面配置區 8"/>
          <p:cNvSpPr>
            <a:spLocks noGrp="1"/>
          </p:cNvSpPr>
          <p:nvPr>
            <p:ph type="ftr" sz="quarter" idx="11"/>
          </p:nvPr>
        </p:nvSpPr>
        <p:spPr>
          <a:xfrm>
            <a:off x="7696200" y="6381750"/>
            <a:ext cx="1447800" cy="476250"/>
          </a:xfrm>
        </p:spPr>
        <p:txBody>
          <a:bodyPr/>
          <a:lstStyle/>
          <a:p>
            <a:fld id="{26703C07-5AEB-40F4-B9A6-FF92BD34BE46}" type="slidenum">
              <a:rPr lang="en-US" altLang="zh-TW" sz="1600" smtClean="0">
                <a:latin typeface="Rockwell Extra Bold" pitchFamily="18" charset="0"/>
              </a:rPr>
              <a:pPr/>
              <a:t>5</a:t>
            </a:fld>
            <a:r>
              <a:rPr lang="en-US" altLang="zh-TW" sz="1600" dirty="0" smtClean="0">
                <a:latin typeface="Rockwell Extra Bold" pitchFamily="18" charset="0"/>
              </a:rPr>
              <a:t>/8</a:t>
            </a:r>
            <a:endParaRPr lang="en-US" altLang="zh-TW" sz="1600" dirty="0">
              <a:latin typeface="Rockwell Extra Bold"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Administrator\Local Settings\Temporary Internet Files\Content.IE5\OSE1BPWX\j0440405[1].png"/>
          <p:cNvPicPr>
            <a:picLocks noChangeAspect="1" noChangeArrowheads="1"/>
          </p:cNvPicPr>
          <p:nvPr/>
        </p:nvPicPr>
        <p:blipFill>
          <a:blip r:embed="rId2" cstate="print"/>
          <a:srcRect/>
          <a:stretch>
            <a:fillRect/>
          </a:stretch>
        </p:blipFill>
        <p:spPr bwMode="auto">
          <a:xfrm>
            <a:off x="7803832" y="4714884"/>
            <a:ext cx="1340168" cy="1170180"/>
          </a:xfrm>
          <a:prstGeom prst="rect">
            <a:avLst/>
          </a:prstGeom>
          <a:noFill/>
        </p:spPr>
      </p:pic>
      <p:pic>
        <p:nvPicPr>
          <p:cNvPr id="1026" name="Picture 2" descr="C:\Documents and Settings\Administrator\Local Settings\Temporary Internet Files\Content.IE5\OSE1BPWX\j0440405[1].png"/>
          <p:cNvPicPr>
            <a:picLocks noChangeAspect="1" noChangeArrowheads="1"/>
          </p:cNvPicPr>
          <p:nvPr/>
        </p:nvPicPr>
        <p:blipFill>
          <a:blip r:embed="rId2" cstate="print"/>
          <a:srcRect/>
          <a:stretch>
            <a:fillRect/>
          </a:stretch>
        </p:blipFill>
        <p:spPr bwMode="auto">
          <a:xfrm>
            <a:off x="7000892" y="5322089"/>
            <a:ext cx="1759028" cy="1535911"/>
          </a:xfrm>
          <a:prstGeom prst="rect">
            <a:avLst/>
          </a:prstGeom>
          <a:noFill/>
        </p:spPr>
      </p:pic>
      <p:sp>
        <p:nvSpPr>
          <p:cNvPr id="3" name="內容版面配置區 2"/>
          <p:cNvSpPr>
            <a:spLocks noGrp="1"/>
          </p:cNvSpPr>
          <p:nvPr>
            <p:ph idx="1"/>
          </p:nvPr>
        </p:nvSpPr>
        <p:spPr>
          <a:xfrm>
            <a:off x="473839" y="1214422"/>
            <a:ext cx="8196322" cy="5429264"/>
          </a:xfrm>
        </p:spPr>
        <p:txBody>
          <a:bodyPr/>
          <a:lstStyle/>
          <a:p>
            <a:r>
              <a:rPr lang="zh-TW" altLang="en-US" sz="2800" dirty="0" smtClean="0">
                <a:latin typeface="標楷體" pitchFamily="65" charset="-120"/>
                <a:ea typeface="標楷體" pitchFamily="65" charset="-120"/>
              </a:rPr>
              <a:t>王敬熙供稱，他與老妻十多年前就決定要安樂死，還協議先死的人是福氣，因此要讓妻子先死，而他有責任讓老妻死亡；昨天他突然想起這個承諾，決定付諸實行，在未告訴老妻情況下，讓她先走。 </a:t>
            </a:r>
          </a:p>
          <a:p>
            <a:r>
              <a:rPr lang="zh-TW" altLang="en-US" sz="2800" dirty="0" smtClean="0">
                <a:solidFill>
                  <a:schemeClr val="accent6">
                    <a:lumMod val="60000"/>
                    <a:lumOff val="40000"/>
                  </a:schemeClr>
                </a:solidFill>
                <a:latin typeface="標楷體" pitchFamily="65" charset="-120"/>
                <a:ea typeface="標楷體" pitchFamily="65" charset="-120"/>
              </a:rPr>
              <a:t>檢警相驗時，螺絲起子緊緊插進王孫元平頭蓋骨，連法醫都無法拔出，檢警決定剖驗， 釐清致死部位。檢察官指示警方通知兩老人在美國的兩個兒子返台，詢問家屬意見再決定如何處理遺體。 </a:t>
            </a:r>
          </a:p>
          <a:p>
            <a:r>
              <a:rPr lang="zh-TW" altLang="en-US" sz="2800" dirty="0" smtClean="0">
                <a:latin typeface="標楷體" pitchFamily="65" charset="-120"/>
                <a:ea typeface="標楷體" pitchFamily="65" charset="-120"/>
              </a:rPr>
              <a:t>警方指出，王敬熙的說法只是片面之詞，不代表他與妻子真有協議，因王有透露將隨妻子一起死的念頭，檢警已將他聲准羈押。</a:t>
            </a:r>
          </a:p>
          <a:p>
            <a:endParaRPr lang="en-US" altLang="zh-TW" sz="2800" dirty="0" smtClean="0"/>
          </a:p>
        </p:txBody>
      </p:sp>
      <p:sp>
        <p:nvSpPr>
          <p:cNvPr id="4" name="標題 1"/>
          <p:cNvSpPr>
            <a:spLocks noGrp="1"/>
          </p:cNvSpPr>
          <p:nvPr>
            <p:ph type="title"/>
          </p:nvPr>
        </p:nvSpPr>
        <p:spPr/>
        <p:txBody>
          <a:bodyPr/>
          <a:lstStyle/>
          <a:p>
            <a:r>
              <a:rPr lang="zh-TW" altLang="en-US" dirty="0" smtClean="0">
                <a:latin typeface="王漢宗特圓體繁" pitchFamily="18" charset="-120"/>
                <a:ea typeface="王漢宗特圓體繁" pitchFamily="18" charset="-120"/>
              </a:rPr>
              <a:t>一、個 案 情 節 說 明</a:t>
            </a:r>
            <a:r>
              <a:rPr lang="en-US" altLang="zh-TW" dirty="0" smtClean="0">
                <a:latin typeface="王漢宗特圓體繁" pitchFamily="18" charset="-120"/>
                <a:ea typeface="王漢宗特圓體繁" pitchFamily="18" charset="-120"/>
              </a:rPr>
              <a:t>-5/5</a:t>
            </a:r>
            <a:endParaRPr lang="zh-TW" altLang="en-US" dirty="0">
              <a:latin typeface="王漢宗特圓體繁" pitchFamily="18" charset="-120"/>
              <a:ea typeface="王漢宗特圓體繁" pitchFamily="18" charset="-120"/>
            </a:endParaRPr>
          </a:p>
        </p:txBody>
      </p:sp>
      <p:sp>
        <p:nvSpPr>
          <p:cNvPr id="6" name="日期版面配置區 5"/>
          <p:cNvSpPr>
            <a:spLocks noGrp="1"/>
          </p:cNvSpPr>
          <p:nvPr>
            <p:ph type="dt" sz="half" idx="10"/>
          </p:nvPr>
        </p:nvSpPr>
        <p:spPr>
          <a:xfrm>
            <a:off x="0" y="6572272"/>
            <a:ext cx="2714612" cy="285728"/>
          </a:xfrm>
        </p:spPr>
        <p:txBody>
          <a:bodyPr/>
          <a:lstStyle/>
          <a:p>
            <a:r>
              <a:rPr lang="en-US" altLang="zh-TW" dirty="0" smtClean="0">
                <a:latin typeface="Rockwell Extra Bold" pitchFamily="18" charset="0"/>
              </a:rPr>
              <a:t>2009</a:t>
            </a:r>
            <a:r>
              <a:rPr lang="zh-TW" altLang="en-US" dirty="0" smtClean="0">
                <a:latin typeface="Rockwell Extra Bold" pitchFamily="18" charset="0"/>
              </a:rPr>
              <a:t>年</a:t>
            </a:r>
            <a:r>
              <a:rPr lang="en-US" altLang="zh-TW" dirty="0" smtClean="0">
                <a:latin typeface="Rockwell Extra Bold" pitchFamily="18" charset="0"/>
              </a:rPr>
              <a:t>10</a:t>
            </a:r>
            <a:r>
              <a:rPr lang="zh-TW" altLang="en-US" dirty="0" smtClean="0">
                <a:latin typeface="Rockwell Extra Bold" pitchFamily="18" charset="0"/>
              </a:rPr>
              <a:t>月</a:t>
            </a:r>
            <a:r>
              <a:rPr lang="en-US" altLang="zh-TW" dirty="0" smtClean="0">
                <a:latin typeface="Rockwell Extra Bold" pitchFamily="18" charset="0"/>
              </a:rPr>
              <a:t>27</a:t>
            </a:r>
            <a:r>
              <a:rPr lang="zh-TW" altLang="en-US" dirty="0" smtClean="0">
                <a:latin typeface="Rockwell Extra Bold" pitchFamily="18" charset="0"/>
              </a:rPr>
              <a:t>日星期二</a:t>
            </a:r>
            <a:endParaRPr lang="en-US" altLang="zh-TW" dirty="0">
              <a:latin typeface="Rockwell Extra Bold" pitchFamily="18" charset="0"/>
            </a:endParaRPr>
          </a:p>
        </p:txBody>
      </p:sp>
      <p:sp>
        <p:nvSpPr>
          <p:cNvPr id="9" name="頁尾版面配置區 8"/>
          <p:cNvSpPr>
            <a:spLocks noGrp="1"/>
          </p:cNvSpPr>
          <p:nvPr>
            <p:ph type="ftr" sz="quarter" idx="11"/>
          </p:nvPr>
        </p:nvSpPr>
        <p:spPr>
          <a:xfrm>
            <a:off x="7696200" y="6381750"/>
            <a:ext cx="1447800" cy="476250"/>
          </a:xfrm>
        </p:spPr>
        <p:txBody>
          <a:bodyPr/>
          <a:lstStyle/>
          <a:p>
            <a:fld id="{26703C07-5AEB-40F4-B9A6-FF92BD34BE46}" type="slidenum">
              <a:rPr lang="en-US" altLang="zh-TW" sz="1600" smtClean="0">
                <a:latin typeface="Rockwell Extra Bold" pitchFamily="18" charset="0"/>
              </a:rPr>
              <a:pPr/>
              <a:t>6</a:t>
            </a:fld>
            <a:r>
              <a:rPr lang="en-US" altLang="zh-TW" sz="1600" dirty="0" smtClean="0">
                <a:latin typeface="Rockwell Extra Bold" pitchFamily="18" charset="0"/>
              </a:rPr>
              <a:t>/8</a:t>
            </a:r>
            <a:endParaRPr lang="en-US" altLang="zh-TW" sz="1600" dirty="0">
              <a:latin typeface="Rockwell Extra Bold"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dirty="0" smtClean="0">
                <a:latin typeface="王漢宗特圓體繁" pitchFamily="18" charset="-120"/>
                <a:ea typeface="王漢宗特圓體繁" pitchFamily="18" charset="-120"/>
              </a:rPr>
              <a:t>二、個  案  評  論</a:t>
            </a:r>
            <a:endParaRPr lang="zh-TW" altLang="en-US" dirty="0">
              <a:latin typeface="王漢宗特圓體繁" pitchFamily="18" charset="-120"/>
              <a:ea typeface="王漢宗特圓體繁" pitchFamily="18" charset="-120"/>
            </a:endParaRPr>
          </a:p>
        </p:txBody>
      </p:sp>
      <p:sp>
        <p:nvSpPr>
          <p:cNvPr id="4" name="內容版面配置區 2"/>
          <p:cNvSpPr>
            <a:spLocks noGrp="1"/>
          </p:cNvSpPr>
          <p:nvPr>
            <p:ph idx="1"/>
          </p:nvPr>
        </p:nvSpPr>
        <p:spPr>
          <a:xfrm>
            <a:off x="821504" y="1643050"/>
            <a:ext cx="7500991" cy="3143272"/>
          </a:xfrm>
        </p:spPr>
        <p:txBody>
          <a:bodyPr/>
          <a:lstStyle/>
          <a:p>
            <a:r>
              <a:rPr lang="zh-TW" altLang="en-US" dirty="0" smtClean="0">
                <a:solidFill>
                  <a:srgbClr val="FFFF00"/>
                </a:solidFill>
                <a:latin typeface="王漢宗特圓體繁" pitchFamily="18" charset="-120"/>
                <a:ea typeface="王漢宗特圓體繁" pitchFamily="18" charset="-120"/>
              </a:rPr>
              <a:t>王老先生點出什麼問題</a:t>
            </a:r>
            <a:r>
              <a:rPr lang="en-US" altLang="zh-TW" dirty="0" smtClean="0">
                <a:solidFill>
                  <a:srgbClr val="FFFF00"/>
                </a:solidFill>
                <a:latin typeface="王漢宗特圓體繁" pitchFamily="18" charset="-120"/>
                <a:ea typeface="王漢宗特圓體繁" pitchFamily="18" charset="-120"/>
              </a:rPr>
              <a:t>?</a:t>
            </a:r>
          </a:p>
          <a:p>
            <a:r>
              <a:rPr lang="en-US" altLang="zh-TW" sz="3600" dirty="0" smtClean="0">
                <a:latin typeface="華康隸書體W7" pitchFamily="65" charset="-120"/>
                <a:ea typeface="華康隸書體W7" pitchFamily="65" charset="-120"/>
              </a:rPr>
              <a:t>1.</a:t>
            </a:r>
            <a:r>
              <a:rPr lang="zh-TW" altLang="en-US" sz="3600" dirty="0" smtClean="0">
                <a:latin typeface="華康隸書體W7" pitchFamily="65" charset="-120"/>
                <a:ea typeface="華康隸書體W7" pitchFamily="65" charset="-120"/>
              </a:rPr>
              <a:t>社會老化。</a:t>
            </a:r>
            <a:endParaRPr lang="en-US" altLang="zh-TW" sz="3600" dirty="0" smtClean="0">
              <a:latin typeface="華康隸書體W7" pitchFamily="65" charset="-120"/>
              <a:ea typeface="華康隸書體W7" pitchFamily="65" charset="-120"/>
            </a:endParaRPr>
          </a:p>
          <a:p>
            <a:r>
              <a:rPr lang="en-US" altLang="zh-TW" sz="3600" dirty="0" smtClean="0">
                <a:latin typeface="華康隸書體W7" pitchFamily="65" charset="-120"/>
                <a:ea typeface="華康隸書體W7" pitchFamily="65" charset="-120"/>
              </a:rPr>
              <a:t>2.</a:t>
            </a:r>
            <a:r>
              <a:rPr lang="zh-TW" altLang="en-US" sz="3600" dirty="0" smtClean="0">
                <a:latin typeface="華康隸書體W7" pitchFamily="65" charset="-120"/>
                <a:ea typeface="華康隸書體W7" pitchFamily="65" charset="-120"/>
              </a:rPr>
              <a:t>老人照顧安養問題。</a:t>
            </a:r>
            <a:endParaRPr lang="en-US" altLang="zh-TW" sz="3600" dirty="0" smtClean="0">
              <a:latin typeface="華康隸書體W7" pitchFamily="65" charset="-120"/>
              <a:ea typeface="華康隸書體W7" pitchFamily="65" charset="-120"/>
            </a:endParaRPr>
          </a:p>
          <a:p>
            <a:r>
              <a:rPr lang="en-US" altLang="zh-TW" sz="3600" dirty="0" smtClean="0">
                <a:latin typeface="華康隸書體W7" pitchFamily="65" charset="-120"/>
                <a:ea typeface="華康隸書體W7" pitchFamily="65" charset="-120"/>
              </a:rPr>
              <a:t>3.</a:t>
            </a:r>
            <a:r>
              <a:rPr lang="zh-TW" altLang="en-US" sz="3600" dirty="0" smtClean="0">
                <a:latin typeface="華康隸書體W7" pitchFamily="65" charset="-120"/>
                <a:ea typeface="華康隸書體W7" pitchFamily="65" charset="-120"/>
              </a:rPr>
              <a:t>年輕人工作無法全力照顧家人。</a:t>
            </a:r>
            <a:endParaRPr lang="zh-TW" altLang="en-US" sz="3600" dirty="0">
              <a:latin typeface="華康隸書體W7" pitchFamily="65" charset="-120"/>
              <a:ea typeface="華康隸書體W7" pitchFamily="65" charset="-120"/>
            </a:endParaRPr>
          </a:p>
        </p:txBody>
      </p:sp>
      <p:pic>
        <p:nvPicPr>
          <p:cNvPr id="6" name="Picture 2" descr="C:\Documents and Settings\Administrator\Local Settings\Temporary Internet Files\Content.IE5\OSE1BPWX\j0440405[1].png"/>
          <p:cNvPicPr>
            <a:picLocks noChangeAspect="1" noChangeArrowheads="1"/>
          </p:cNvPicPr>
          <p:nvPr/>
        </p:nvPicPr>
        <p:blipFill>
          <a:blip r:embed="rId2" cstate="print"/>
          <a:srcRect/>
          <a:stretch>
            <a:fillRect/>
          </a:stretch>
        </p:blipFill>
        <p:spPr bwMode="auto">
          <a:xfrm>
            <a:off x="6500826" y="5286388"/>
            <a:ext cx="2011672" cy="1571612"/>
          </a:xfrm>
          <a:prstGeom prst="rect">
            <a:avLst/>
          </a:prstGeom>
          <a:noFill/>
        </p:spPr>
      </p:pic>
      <p:pic>
        <p:nvPicPr>
          <p:cNvPr id="7" name="Picture 2" descr="C:\Documents and Settings\Administrator\Local Settings\Temporary Internet Files\Content.IE5\OSE1BPWX\j0440405[1].png"/>
          <p:cNvPicPr>
            <a:picLocks noChangeAspect="1" noChangeArrowheads="1"/>
          </p:cNvPicPr>
          <p:nvPr/>
        </p:nvPicPr>
        <p:blipFill>
          <a:blip r:embed="rId2" cstate="print"/>
          <a:srcRect/>
          <a:stretch>
            <a:fillRect/>
          </a:stretch>
        </p:blipFill>
        <p:spPr bwMode="auto">
          <a:xfrm>
            <a:off x="7132328" y="4071942"/>
            <a:ext cx="2011672" cy="1571612"/>
          </a:xfrm>
          <a:prstGeom prst="rect">
            <a:avLst/>
          </a:prstGeom>
          <a:noFill/>
        </p:spPr>
      </p:pic>
      <p:sp>
        <p:nvSpPr>
          <p:cNvPr id="8" name="日期版面配置區 7"/>
          <p:cNvSpPr>
            <a:spLocks noGrp="1"/>
          </p:cNvSpPr>
          <p:nvPr>
            <p:ph type="dt" sz="half" idx="10"/>
          </p:nvPr>
        </p:nvSpPr>
        <p:spPr>
          <a:xfrm>
            <a:off x="0" y="6429395"/>
            <a:ext cx="2857488" cy="292079"/>
          </a:xfrm>
        </p:spPr>
        <p:txBody>
          <a:bodyPr/>
          <a:lstStyle/>
          <a:p>
            <a:r>
              <a:rPr lang="en-US" altLang="zh-TW" sz="1600" smtClean="0">
                <a:latin typeface="華康隸書體W7" pitchFamily="65" charset="-120"/>
                <a:ea typeface="華康隸書體W7" pitchFamily="65" charset="-120"/>
              </a:rPr>
              <a:t>2009</a:t>
            </a:r>
            <a:r>
              <a:rPr lang="zh-TW" altLang="en-US" sz="1600" smtClean="0">
                <a:latin typeface="華康隸書體W7" pitchFamily="65" charset="-120"/>
                <a:ea typeface="華康隸書體W7" pitchFamily="65" charset="-120"/>
              </a:rPr>
              <a:t>年</a:t>
            </a:r>
            <a:r>
              <a:rPr lang="en-US" altLang="zh-TW" sz="1600" smtClean="0">
                <a:latin typeface="華康隸書體W7" pitchFamily="65" charset="-120"/>
                <a:ea typeface="華康隸書體W7" pitchFamily="65" charset="-120"/>
              </a:rPr>
              <a:t>10</a:t>
            </a:r>
            <a:r>
              <a:rPr lang="zh-TW" altLang="en-US" sz="1600" smtClean="0">
                <a:latin typeface="華康隸書體W7" pitchFamily="65" charset="-120"/>
                <a:ea typeface="華康隸書體W7" pitchFamily="65" charset="-120"/>
              </a:rPr>
              <a:t>月</a:t>
            </a:r>
            <a:r>
              <a:rPr lang="en-US" altLang="zh-TW" sz="1600" smtClean="0">
                <a:latin typeface="華康隸書體W7" pitchFamily="65" charset="-120"/>
                <a:ea typeface="華康隸書體W7" pitchFamily="65" charset="-120"/>
              </a:rPr>
              <a:t>27</a:t>
            </a:r>
            <a:r>
              <a:rPr lang="zh-TW" altLang="en-US" sz="1600" smtClean="0">
                <a:latin typeface="華康隸書體W7" pitchFamily="65" charset="-120"/>
                <a:ea typeface="華康隸書體W7" pitchFamily="65" charset="-120"/>
              </a:rPr>
              <a:t>日星期二</a:t>
            </a:r>
            <a:endParaRPr lang="en-US" altLang="zh-TW" sz="1600" dirty="0">
              <a:latin typeface="華康隸書體W7" pitchFamily="65" charset="-120"/>
              <a:ea typeface="華康隸書體W7" pitchFamily="65" charset="-120"/>
            </a:endParaRPr>
          </a:p>
        </p:txBody>
      </p:sp>
      <p:sp>
        <p:nvSpPr>
          <p:cNvPr id="11" name="頁尾版面配置區 10"/>
          <p:cNvSpPr>
            <a:spLocks noGrp="1"/>
          </p:cNvSpPr>
          <p:nvPr>
            <p:ph type="ftr" sz="quarter" idx="11"/>
          </p:nvPr>
        </p:nvSpPr>
        <p:spPr>
          <a:xfrm>
            <a:off x="7910514" y="6381750"/>
            <a:ext cx="1233486" cy="476250"/>
          </a:xfrm>
        </p:spPr>
        <p:txBody>
          <a:bodyPr/>
          <a:lstStyle/>
          <a:p>
            <a:fld id="{ED4DE097-FBE1-4084-9438-E7563DC38568}" type="slidenum">
              <a:rPr lang="en-US" altLang="zh-TW" sz="1600" smtClean="0">
                <a:latin typeface="Rockwell Extra Bold" pitchFamily="18" charset="0"/>
              </a:rPr>
              <a:pPr/>
              <a:t>7</a:t>
            </a:fld>
            <a:r>
              <a:rPr lang="en-US" altLang="zh-TW" sz="1600" dirty="0" smtClean="0">
                <a:latin typeface="Rockwell Extra Bold" pitchFamily="18" charset="0"/>
              </a:rPr>
              <a:t>/8</a:t>
            </a:r>
            <a:endParaRPr lang="en-US" altLang="zh-TW" sz="1600" dirty="0">
              <a:latin typeface="Rockwell Extra Bold"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a:hlinkClick r:id="rId2"/>
          </p:cNvPr>
          <p:cNvPicPr>
            <a:picLocks noChangeAspect="1" noChangeArrowheads="1"/>
          </p:cNvPicPr>
          <p:nvPr/>
        </p:nvPicPr>
        <p:blipFill>
          <a:blip r:embed="rId3" cstate="print"/>
          <a:srcRect t="41016" r="43603" b="16992"/>
          <a:stretch>
            <a:fillRect/>
          </a:stretch>
        </p:blipFill>
        <p:spPr bwMode="auto">
          <a:xfrm>
            <a:off x="0" y="1214422"/>
            <a:ext cx="4572000" cy="514353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標題 1"/>
          <p:cNvSpPr>
            <a:spLocks noGrp="1"/>
          </p:cNvSpPr>
          <p:nvPr>
            <p:ph type="title"/>
          </p:nvPr>
        </p:nvSpPr>
        <p:spPr>
          <a:xfrm>
            <a:off x="1643042" y="152400"/>
            <a:ext cx="7119958" cy="838200"/>
          </a:xfrm>
        </p:spPr>
        <p:txBody>
          <a:bodyPr/>
          <a:lstStyle/>
          <a:p>
            <a:r>
              <a:rPr lang="zh-TW" altLang="en-US" dirty="0" smtClean="0">
                <a:latin typeface="王漢宗特圓體繁" pitchFamily="18" charset="-120"/>
                <a:ea typeface="王漢宗特圓體繁" pitchFamily="18" charset="-120"/>
              </a:rPr>
              <a:t>三、創意解決方案</a:t>
            </a:r>
            <a:r>
              <a:rPr lang="en-US" altLang="zh-TW" dirty="0" smtClean="0">
                <a:latin typeface="王漢宗特圓體繁" pitchFamily="18" charset="-120"/>
                <a:ea typeface="王漢宗特圓體繁" pitchFamily="18" charset="-120"/>
              </a:rPr>
              <a:t>-1/2</a:t>
            </a:r>
            <a:endParaRPr lang="zh-TW" altLang="en-US" dirty="0">
              <a:latin typeface="王漢宗特圓體繁" pitchFamily="18" charset="-120"/>
              <a:ea typeface="王漢宗特圓體繁" pitchFamily="18" charset="-120"/>
            </a:endParaRPr>
          </a:p>
        </p:txBody>
      </p:sp>
      <p:sp>
        <p:nvSpPr>
          <p:cNvPr id="5" name="矩形 4"/>
          <p:cNvSpPr/>
          <p:nvPr/>
        </p:nvSpPr>
        <p:spPr>
          <a:xfrm>
            <a:off x="4857752" y="948690"/>
            <a:ext cx="4286248" cy="5262979"/>
          </a:xfrm>
          <a:prstGeom prst="rect">
            <a:avLst/>
          </a:prstGeom>
        </p:spPr>
        <p:txBody>
          <a:bodyPr wrap="square">
            <a:spAutoFit/>
          </a:bodyPr>
          <a:lstStyle/>
          <a:p>
            <a:r>
              <a:rPr lang="zh-TW" altLang="en-US" sz="2800" b="1" dirty="0" smtClean="0">
                <a:latin typeface="金梅公主美工國際碼" pitchFamily="49" charset="-120"/>
                <a:ea typeface="金梅公主美工國際碼" pitchFamily="49" charset="-120"/>
              </a:rPr>
              <a:t>「老翁釘死久病愛妻」，斗大的新聞標題讓人震驚，究竟是什麼原因，讓一個八旬老翁要結束妻子的生命，但難過之餘，是否也應該思考，我們的社會到底對老人們做了多少？台灣正快速邁向老齡化社會，老人議題勢必是未來的重點，但老人家要的其實不只是三餐溫飽，而是需要家人的陪伴、社會的尊重。 </a:t>
            </a:r>
            <a:endParaRPr lang="zh-TW" altLang="en-US" sz="2800" b="1" dirty="0">
              <a:latin typeface="金梅公主美工國際碼" pitchFamily="49" charset="-120"/>
              <a:ea typeface="金梅公主美工國際碼" pitchFamily="49" charset="-120"/>
            </a:endParaRPr>
          </a:p>
        </p:txBody>
      </p:sp>
      <p:sp>
        <p:nvSpPr>
          <p:cNvPr id="6" name="橢圓形圖說文字 5"/>
          <p:cNvSpPr/>
          <p:nvPr/>
        </p:nvSpPr>
        <p:spPr bwMode="auto">
          <a:xfrm>
            <a:off x="0" y="1071546"/>
            <a:ext cx="2643206" cy="1000132"/>
          </a:xfrm>
          <a:prstGeom prst="wedgeEllipseCallout">
            <a:avLst>
              <a:gd name="adj1" fmla="val 35435"/>
              <a:gd name="adj2" fmla="val 132756"/>
            </a:avLst>
          </a:prstGeom>
          <a:solidFill>
            <a:srgbClr val="FF0000"/>
          </a:solidFill>
          <a:ln w="12700" cap="sq"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normalizeH="0" baseline="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文鼎粗鋼筆行楷" pitchFamily="34" charset="-120"/>
                <a:ea typeface="文鼎粗鋼筆行楷" pitchFamily="34" charset="-120"/>
              </a:rPr>
              <a:t>3.</a:t>
            </a:r>
            <a:r>
              <a:rPr kumimoji="0" lang="zh-TW" altLang="en-US" sz="2400" b="1" i="0" u="none" strike="noStrike" normalizeH="0" baseline="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文鼎粗鋼筆行楷" pitchFamily="34" charset="-120"/>
                <a:ea typeface="文鼎粗鋼筆行楷" pitchFamily="34" charset="-120"/>
              </a:rPr>
              <a:t>請插入新聞影片</a:t>
            </a:r>
          </a:p>
        </p:txBody>
      </p:sp>
      <p:sp>
        <p:nvSpPr>
          <p:cNvPr id="7" name="日期版面配置區 6"/>
          <p:cNvSpPr>
            <a:spLocks noGrp="1"/>
          </p:cNvSpPr>
          <p:nvPr>
            <p:ph type="dt" sz="half" idx="10"/>
          </p:nvPr>
        </p:nvSpPr>
        <p:spPr>
          <a:xfrm>
            <a:off x="0" y="6500834"/>
            <a:ext cx="2357422" cy="357166"/>
          </a:xfrm>
        </p:spPr>
        <p:txBody>
          <a:bodyPr/>
          <a:lstStyle/>
          <a:p>
            <a:r>
              <a:rPr lang="en-US" altLang="zh-TW" dirty="0" smtClean="0"/>
              <a:t>2010</a:t>
            </a:r>
            <a:r>
              <a:rPr lang="zh-TW" altLang="en-US" dirty="0" smtClean="0"/>
              <a:t>年</a:t>
            </a:r>
            <a:r>
              <a:rPr lang="en-US" altLang="zh-TW" dirty="0" smtClean="0"/>
              <a:t>12</a:t>
            </a:r>
            <a:r>
              <a:rPr lang="zh-TW" altLang="en-US" dirty="0" smtClean="0"/>
              <a:t>月</a:t>
            </a:r>
            <a:r>
              <a:rPr lang="en-US" altLang="zh-TW" dirty="0" smtClean="0"/>
              <a:t>28</a:t>
            </a:r>
            <a:r>
              <a:rPr lang="zh-TW" altLang="en-US" dirty="0" smtClean="0"/>
              <a:t>日星期二</a:t>
            </a:r>
            <a:endParaRPr lang="en-US" altLang="zh-TW" dirty="0"/>
          </a:p>
        </p:txBody>
      </p:sp>
      <p:sp>
        <p:nvSpPr>
          <p:cNvPr id="10" name="頁尾版面配置區 9"/>
          <p:cNvSpPr>
            <a:spLocks noGrp="1"/>
          </p:cNvSpPr>
          <p:nvPr>
            <p:ph type="ftr" sz="quarter" idx="11"/>
          </p:nvPr>
        </p:nvSpPr>
        <p:spPr>
          <a:xfrm>
            <a:off x="8267704" y="6381750"/>
            <a:ext cx="876296" cy="476250"/>
          </a:xfrm>
        </p:spPr>
        <p:txBody>
          <a:bodyPr/>
          <a:lstStyle/>
          <a:p>
            <a:fld id="{07418414-6F59-4A46-99BE-D85B881B1349}" type="slidenum">
              <a:rPr lang="en-US" altLang="zh-TW" sz="1600" smtClean="0">
                <a:latin typeface="Rockwell Extra Bold" pitchFamily="18" charset="0"/>
              </a:rPr>
              <a:pPr/>
              <a:t>8</a:t>
            </a:fld>
            <a:r>
              <a:rPr lang="en-US" altLang="zh-TW" sz="1600" dirty="0" smtClean="0">
                <a:latin typeface="Rockwell Extra Bold" pitchFamily="18" charset="0"/>
              </a:rPr>
              <a:t>/8</a:t>
            </a:r>
            <a:endParaRPr lang="en-US" altLang="zh-TW" sz="1600" dirty="0">
              <a:latin typeface="Rockwell Extra Bold" pitchFamily="18" charset="0"/>
            </a:endParaRPr>
          </a:p>
        </p:txBody>
      </p:sp>
      <p:sp>
        <p:nvSpPr>
          <p:cNvPr id="11" name="橢圓形圖說文字 10"/>
          <p:cNvSpPr/>
          <p:nvPr/>
        </p:nvSpPr>
        <p:spPr bwMode="auto">
          <a:xfrm rot="334370">
            <a:off x="5853792" y="6091138"/>
            <a:ext cx="2077906" cy="674975"/>
          </a:xfrm>
          <a:prstGeom prst="wedgeEllipseCallout">
            <a:avLst>
              <a:gd name="adj1" fmla="val 75450"/>
              <a:gd name="adj2" fmla="val -4429"/>
            </a:avLst>
          </a:prstGeom>
          <a:solidFill>
            <a:srgbClr val="FF0000"/>
          </a:solidFill>
          <a:ln w="12700" cap="sq" cmpd="sng" algn="ctr">
            <a:noFill/>
            <a:prstDash val="solid"/>
            <a:round/>
            <a:headEnd type="none" w="sm" len="sm"/>
            <a:tailEnd type="none"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normalizeH="0" baseline="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文鼎粗鋼筆行楷" pitchFamily="34" charset="-120"/>
                <a:ea typeface="文鼎粗鋼筆行楷" pitchFamily="34" charset="-120"/>
              </a:rPr>
              <a:t>4.</a:t>
            </a:r>
            <a:r>
              <a:rPr kumimoji="0" lang="zh-TW" altLang="en-US" sz="2400" b="1" i="0" u="none" strike="noStrike" normalizeH="0" baseline="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文鼎粗鋼筆行楷" pitchFamily="34" charset="-120"/>
                <a:ea typeface="文鼎粗鋼筆行楷" pitchFamily="34" charset="-120"/>
              </a:rPr>
              <a:t>頁碼</a:t>
            </a:r>
            <a:r>
              <a:rPr kumimoji="0" lang="en-US" altLang="zh-TW" sz="2400" b="1" i="0" u="none" strike="noStrike" normalizeH="0" baseline="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文鼎粗鋼筆行楷" pitchFamily="34" charset="-120"/>
                <a:ea typeface="文鼎粗鋼筆行楷" pitchFamily="34" charset="-120"/>
              </a:rPr>
              <a:t>/</a:t>
            </a:r>
            <a:r>
              <a:rPr lang="zh-TW" altLang="en-US"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文鼎粗鋼筆行楷" pitchFamily="34" charset="-120"/>
                <a:ea typeface="文鼎粗鋼筆行楷" pitchFamily="34" charset="-120"/>
              </a:rPr>
              <a:t>總頁碼</a:t>
            </a:r>
            <a:endParaRPr kumimoji="0" lang="zh-TW" altLang="en-US" sz="2400" b="1" i="0" u="none" strike="noStrike" normalizeH="0" baseline="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文鼎粗鋼筆行楷" pitchFamily="34" charset="-120"/>
              <a:ea typeface="文鼎粗鋼筆行楷" pitchFamily="34" charset="-120"/>
            </a:endParaRPr>
          </a:p>
        </p:txBody>
      </p:sp>
      <p:pic>
        <p:nvPicPr>
          <p:cNvPr id="7170" name="Picture 2" descr="http://l.yimg.com/it/api/res/1.2/zlBztDmlDSfxW.1FZ1931w--/YXBwaWQ9eW5ld3M7cT04NTt3PTE3MA--/http:/l.yimg.com/a/i/us/nws/p/ftv_170x44s.jpg"/>
          <p:cNvPicPr>
            <a:picLocks noChangeAspect="1" noChangeArrowheads="1"/>
          </p:cNvPicPr>
          <p:nvPr/>
        </p:nvPicPr>
        <p:blipFill>
          <a:blip r:embed="rId4" cstate="print"/>
          <a:srcRect/>
          <a:stretch>
            <a:fillRect/>
          </a:stretch>
        </p:blipFill>
        <p:spPr bwMode="auto">
          <a:xfrm>
            <a:off x="2357422" y="6438900"/>
            <a:ext cx="1619251" cy="4191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Administrator\Local Settings\Temporary Internet Files\Content.IE5\OSE1BPWX\j0440405[1].png"/>
          <p:cNvPicPr>
            <a:picLocks noChangeAspect="1" noChangeArrowheads="1"/>
          </p:cNvPicPr>
          <p:nvPr/>
        </p:nvPicPr>
        <p:blipFill>
          <a:blip r:embed="rId2" cstate="print"/>
          <a:srcRect/>
          <a:stretch>
            <a:fillRect/>
          </a:stretch>
        </p:blipFill>
        <p:spPr bwMode="auto">
          <a:xfrm rot="784361">
            <a:off x="7489071" y="178895"/>
            <a:ext cx="1737349" cy="1357298"/>
          </a:xfrm>
          <a:prstGeom prst="rect">
            <a:avLst/>
          </a:prstGeom>
          <a:noFill/>
        </p:spPr>
      </p:pic>
      <p:pic>
        <p:nvPicPr>
          <p:cNvPr id="7" name="Picture 2" descr="C:\Documents and Settings\Administrator\Local Settings\Temporary Internet Files\Content.IE5\OSE1BPWX\j0440405[1].png"/>
          <p:cNvPicPr>
            <a:picLocks noChangeAspect="1" noChangeArrowheads="1"/>
          </p:cNvPicPr>
          <p:nvPr/>
        </p:nvPicPr>
        <p:blipFill>
          <a:blip r:embed="rId2" cstate="print"/>
          <a:srcRect/>
          <a:stretch>
            <a:fillRect/>
          </a:stretch>
        </p:blipFill>
        <p:spPr bwMode="auto">
          <a:xfrm>
            <a:off x="6203644" y="5500702"/>
            <a:ext cx="1737349" cy="1357298"/>
          </a:xfrm>
          <a:prstGeom prst="rect">
            <a:avLst/>
          </a:prstGeom>
          <a:noFill/>
        </p:spPr>
      </p:pic>
      <p:sp>
        <p:nvSpPr>
          <p:cNvPr id="8" name="日期版面配置區 7"/>
          <p:cNvSpPr>
            <a:spLocks noGrp="1"/>
          </p:cNvSpPr>
          <p:nvPr>
            <p:ph type="dt" sz="half" idx="10"/>
          </p:nvPr>
        </p:nvSpPr>
        <p:spPr>
          <a:xfrm>
            <a:off x="2786050" y="6381750"/>
            <a:ext cx="2686040" cy="476250"/>
          </a:xfrm>
        </p:spPr>
        <p:txBody>
          <a:bodyPr/>
          <a:lstStyle/>
          <a:p>
            <a:r>
              <a:rPr lang="en-US" altLang="zh-TW" dirty="0" smtClean="0">
                <a:latin typeface="Rockwell Extra Bold" pitchFamily="18" charset="0"/>
              </a:rPr>
              <a:t>2009</a:t>
            </a:r>
            <a:r>
              <a:rPr lang="zh-TW" altLang="en-US" dirty="0" smtClean="0">
                <a:latin typeface="Rockwell Extra Bold" pitchFamily="18" charset="0"/>
              </a:rPr>
              <a:t>年</a:t>
            </a:r>
            <a:r>
              <a:rPr lang="en-US" altLang="zh-TW" dirty="0" smtClean="0">
                <a:latin typeface="Rockwell Extra Bold" pitchFamily="18" charset="0"/>
              </a:rPr>
              <a:t>10</a:t>
            </a:r>
            <a:r>
              <a:rPr lang="zh-TW" altLang="en-US" dirty="0" smtClean="0">
                <a:latin typeface="Rockwell Extra Bold" pitchFamily="18" charset="0"/>
              </a:rPr>
              <a:t>月</a:t>
            </a:r>
            <a:r>
              <a:rPr lang="en-US" altLang="zh-TW" dirty="0" smtClean="0">
                <a:latin typeface="Rockwell Extra Bold" pitchFamily="18" charset="0"/>
              </a:rPr>
              <a:t>27</a:t>
            </a:r>
            <a:r>
              <a:rPr lang="zh-TW" altLang="en-US" dirty="0" smtClean="0">
                <a:latin typeface="Rockwell Extra Bold" pitchFamily="18" charset="0"/>
              </a:rPr>
              <a:t>日星期二</a:t>
            </a:r>
            <a:endParaRPr lang="en-US" altLang="zh-TW" dirty="0">
              <a:latin typeface="Rockwell Extra Bold" pitchFamily="18" charset="0"/>
            </a:endParaRPr>
          </a:p>
        </p:txBody>
      </p:sp>
      <p:sp>
        <p:nvSpPr>
          <p:cNvPr id="11" name="頁尾版面配置區 10"/>
          <p:cNvSpPr>
            <a:spLocks noGrp="1"/>
          </p:cNvSpPr>
          <p:nvPr>
            <p:ph type="ftr" sz="quarter" idx="11"/>
          </p:nvPr>
        </p:nvSpPr>
        <p:spPr>
          <a:xfrm>
            <a:off x="7696200" y="6381750"/>
            <a:ext cx="1447800" cy="476250"/>
          </a:xfrm>
        </p:spPr>
        <p:txBody>
          <a:bodyPr/>
          <a:lstStyle/>
          <a:p>
            <a:fld id="{2D288641-1C3E-45FF-AFA7-27F369C96FE6}" type="slidenum">
              <a:rPr lang="en-US" altLang="zh-TW" sz="1600" smtClean="0">
                <a:latin typeface="Rockwell Extra Bold" pitchFamily="18" charset="0"/>
              </a:rPr>
              <a:pPr/>
              <a:t>9</a:t>
            </a:fld>
            <a:r>
              <a:rPr lang="en-US" altLang="zh-TW" sz="1600" dirty="0" smtClean="0">
                <a:latin typeface="Rockwell Extra Bold" pitchFamily="18" charset="0"/>
              </a:rPr>
              <a:t>/8</a:t>
            </a:r>
            <a:endParaRPr lang="en-US" altLang="zh-TW" sz="1600" dirty="0">
              <a:latin typeface="Rockwell Extra Bold" pitchFamily="18" charset="0"/>
            </a:endParaRPr>
          </a:p>
        </p:txBody>
      </p:sp>
      <p:sp>
        <p:nvSpPr>
          <p:cNvPr id="10" name="標題 1"/>
          <p:cNvSpPr>
            <a:spLocks noGrp="1"/>
          </p:cNvSpPr>
          <p:nvPr>
            <p:ph type="title"/>
          </p:nvPr>
        </p:nvSpPr>
        <p:spPr>
          <a:xfrm>
            <a:off x="1643042" y="152400"/>
            <a:ext cx="7119958" cy="838200"/>
          </a:xfrm>
        </p:spPr>
        <p:txBody>
          <a:bodyPr/>
          <a:lstStyle/>
          <a:p>
            <a:r>
              <a:rPr lang="zh-TW" altLang="en-US" dirty="0" smtClean="0">
                <a:latin typeface="王漢宗特圓體繁" pitchFamily="18" charset="-120"/>
                <a:ea typeface="王漢宗特圓體繁" pitchFamily="18" charset="-120"/>
              </a:rPr>
              <a:t>三、創意解決方案</a:t>
            </a:r>
            <a:r>
              <a:rPr lang="en-US" altLang="zh-TW" dirty="0" smtClean="0">
                <a:latin typeface="王漢宗特圓體繁" pitchFamily="18" charset="-120"/>
                <a:ea typeface="王漢宗特圓體繁" pitchFamily="18" charset="-120"/>
              </a:rPr>
              <a:t>-2/2</a:t>
            </a:r>
            <a:endParaRPr lang="zh-TW" altLang="en-US" dirty="0">
              <a:latin typeface="王漢宗特圓體繁" pitchFamily="18" charset="-120"/>
              <a:ea typeface="王漢宗特圓體繁" pitchFamily="18" charset="-120"/>
            </a:endParaRPr>
          </a:p>
        </p:txBody>
      </p:sp>
      <p:sp>
        <p:nvSpPr>
          <p:cNvPr id="12" name="矩形 11"/>
          <p:cNvSpPr/>
          <p:nvPr/>
        </p:nvSpPr>
        <p:spPr>
          <a:xfrm>
            <a:off x="250001" y="1071546"/>
            <a:ext cx="8465403" cy="6093976"/>
          </a:xfrm>
          <a:prstGeom prst="rect">
            <a:avLst/>
          </a:prstGeom>
        </p:spPr>
        <p:txBody>
          <a:bodyPr wrap="square">
            <a:spAutoFit/>
          </a:bodyPr>
          <a:lstStyle/>
          <a:p>
            <a:pPr algn="l">
              <a:buFont typeface="Arial" pitchFamily="34" charset="0"/>
              <a:buChar char="•"/>
            </a:pPr>
            <a:r>
              <a:rPr lang="zh-TW" altLang="en-US" sz="2600" dirty="0" smtClean="0">
                <a:latin typeface="金梅公主美工國際碼" pitchFamily="49" charset="-120"/>
                <a:ea typeface="金梅公主美工國際碼" pitchFamily="49" charset="-120"/>
              </a:rPr>
              <a:t>紅灰色外牆，裡頭則是簡單溫馨的擺設，充滿家庭溫暖，隨處可見緊急按鈕，全是為</a:t>
            </a:r>
            <a:r>
              <a:rPr lang="zh-TW" altLang="en-US" sz="2600" u="sng" dirty="0" smtClean="0">
                <a:latin typeface="金梅公主美工國際碼" pitchFamily="49" charset="-120"/>
                <a:ea typeface="金梅公主美工國際碼" pitchFamily="49" charset="-120"/>
              </a:rPr>
              <a:t>居住</a:t>
            </a:r>
            <a:r>
              <a:rPr lang="zh-TW" altLang="en-US" sz="2600" dirty="0" smtClean="0">
                <a:latin typeface="金梅公主美工國際碼" pitchFamily="49" charset="-120"/>
                <a:ea typeface="金梅公主美工國際碼" pitchFamily="49" charset="-120"/>
              </a:rPr>
              <a:t>者設計，這可不是一般國宅，而是銀髮族享天年的養生村。</a:t>
            </a:r>
            <a:br>
              <a:rPr lang="zh-TW" altLang="en-US" sz="2600" dirty="0" smtClean="0">
                <a:latin typeface="金梅公主美工國際碼" pitchFamily="49" charset="-120"/>
                <a:ea typeface="金梅公主美工國際碼" pitchFamily="49" charset="-120"/>
              </a:rPr>
            </a:br>
            <a:r>
              <a:rPr lang="zh-TW" altLang="en-US" sz="2600" dirty="0" smtClean="0">
                <a:latin typeface="金梅公主美工國際碼" pitchFamily="49" charset="-120"/>
                <a:ea typeface="金梅公主美工國際碼" pitchFamily="49" charset="-120"/>
              </a:rPr>
              <a:t/>
            </a:r>
            <a:br>
              <a:rPr lang="zh-TW" altLang="en-US" sz="2600" dirty="0" smtClean="0">
                <a:latin typeface="金梅公主美工國際碼" pitchFamily="49" charset="-120"/>
                <a:ea typeface="金梅公主美工國際碼" pitchFamily="49" charset="-120"/>
              </a:rPr>
            </a:br>
            <a:r>
              <a:rPr lang="zh-TW" altLang="en-US" sz="2600" dirty="0" smtClean="0">
                <a:solidFill>
                  <a:schemeClr val="accent6">
                    <a:lumMod val="40000"/>
                    <a:lumOff val="60000"/>
                  </a:schemeClr>
                </a:solidFill>
                <a:latin typeface="金梅公主美工國際碼" pitchFamily="49" charset="-120"/>
                <a:ea typeface="金梅公主美工國際碼" pitchFamily="49" charset="-120"/>
              </a:rPr>
              <a:t>位在長庚醫院旁，</a:t>
            </a:r>
            <a:r>
              <a:rPr lang="en-US" altLang="zh-TW" sz="2600" dirty="0" smtClean="0">
                <a:solidFill>
                  <a:schemeClr val="accent6">
                    <a:lumMod val="40000"/>
                    <a:lumOff val="60000"/>
                  </a:schemeClr>
                </a:solidFill>
                <a:latin typeface="金梅公主美工國際碼" pitchFamily="49" charset="-120"/>
                <a:ea typeface="金梅公主美工國際碼" pitchFamily="49" charset="-120"/>
              </a:rPr>
              <a:t>7</a:t>
            </a:r>
            <a:r>
              <a:rPr lang="zh-TW" altLang="en-US" sz="2600" dirty="0" smtClean="0">
                <a:solidFill>
                  <a:schemeClr val="accent6">
                    <a:lumMod val="40000"/>
                    <a:lumOff val="60000"/>
                  </a:schemeClr>
                </a:solidFill>
                <a:latin typeface="金梅公主美工國際碼" pitchFamily="49" charset="-120"/>
                <a:ea typeface="金梅公主美工國際碼" pitchFamily="49" charset="-120"/>
              </a:rPr>
              <a:t>百戶住家，還依</a:t>
            </a:r>
            <a:r>
              <a:rPr lang="zh-TW" altLang="en-US" sz="2600" u="sng" dirty="0" smtClean="0">
                <a:solidFill>
                  <a:schemeClr val="accent6">
                    <a:lumMod val="40000"/>
                    <a:lumOff val="60000"/>
                  </a:schemeClr>
                </a:solidFill>
                <a:latin typeface="金梅公主美工國際碼" pitchFamily="49" charset="-120"/>
                <a:ea typeface="金梅公主美工國際碼" pitchFamily="49" charset="-120"/>
              </a:rPr>
              <a:t>需求</a:t>
            </a:r>
            <a:r>
              <a:rPr lang="zh-TW" altLang="en-US" sz="2600" dirty="0" smtClean="0">
                <a:solidFill>
                  <a:schemeClr val="accent6">
                    <a:lumMod val="40000"/>
                    <a:lumOff val="60000"/>
                  </a:schemeClr>
                </a:solidFill>
                <a:latin typeface="金梅公主美工國際碼" pitchFamily="49" charset="-120"/>
                <a:ea typeface="金梅公主美工國際碼" pitchFamily="49" charset="-120"/>
              </a:rPr>
              <a:t>規劃成單人跟雙人房，一個</a:t>
            </a:r>
            <a:r>
              <a:rPr lang="en-US" altLang="zh-TW" sz="2600" dirty="0" smtClean="0">
                <a:solidFill>
                  <a:schemeClr val="accent6">
                    <a:lumMod val="40000"/>
                    <a:lumOff val="60000"/>
                  </a:schemeClr>
                </a:solidFill>
                <a:latin typeface="金梅公主美工國際碼" pitchFamily="49" charset="-120"/>
                <a:ea typeface="金梅公主美工國際碼" pitchFamily="49" charset="-120"/>
              </a:rPr>
              <a:t>1</a:t>
            </a:r>
            <a:r>
              <a:rPr lang="zh-TW" altLang="en-US" sz="2600" dirty="0" smtClean="0">
                <a:solidFill>
                  <a:schemeClr val="accent6">
                    <a:lumMod val="40000"/>
                    <a:lumOff val="60000"/>
                  </a:schemeClr>
                </a:solidFill>
                <a:latin typeface="金梅公主美工國際碼" pitchFamily="49" charset="-120"/>
                <a:ea typeface="金梅公主美工國際碼" pitchFamily="49" charset="-120"/>
              </a:rPr>
              <a:t>萬</a:t>
            </a:r>
            <a:r>
              <a:rPr lang="en-US" altLang="zh-TW" sz="2600" dirty="0" smtClean="0">
                <a:solidFill>
                  <a:schemeClr val="accent6">
                    <a:lumMod val="40000"/>
                    <a:lumOff val="60000"/>
                  </a:schemeClr>
                </a:solidFill>
                <a:latin typeface="金梅公主美工國際碼" pitchFamily="49" charset="-120"/>
                <a:ea typeface="金梅公主美工國際碼" pitchFamily="49" charset="-120"/>
              </a:rPr>
              <a:t>8</a:t>
            </a:r>
            <a:r>
              <a:rPr lang="zh-TW" altLang="en-US" sz="2600" dirty="0" smtClean="0">
                <a:solidFill>
                  <a:schemeClr val="accent6">
                    <a:lumMod val="40000"/>
                    <a:lumOff val="60000"/>
                  </a:schemeClr>
                </a:solidFill>
                <a:latin typeface="金梅公主美工國際碼" pitchFamily="49" charset="-120"/>
                <a:ea typeface="金梅公主美工國際碼" pitchFamily="49" charset="-120"/>
              </a:rPr>
              <a:t>，</a:t>
            </a:r>
            <a:r>
              <a:rPr lang="en-US" altLang="zh-TW" sz="2600" dirty="0" smtClean="0">
                <a:solidFill>
                  <a:schemeClr val="accent6">
                    <a:lumMod val="40000"/>
                    <a:lumOff val="60000"/>
                  </a:schemeClr>
                </a:solidFill>
                <a:latin typeface="金梅公主美工國際碼" pitchFamily="49" charset="-120"/>
                <a:ea typeface="金梅公主美工國際碼" pitchFamily="49" charset="-120"/>
              </a:rPr>
              <a:t>14</a:t>
            </a:r>
            <a:r>
              <a:rPr lang="zh-TW" altLang="en-US" sz="2600" dirty="0" smtClean="0">
                <a:solidFill>
                  <a:schemeClr val="accent6">
                    <a:lumMod val="40000"/>
                    <a:lumOff val="60000"/>
                  </a:schemeClr>
                </a:solidFill>
                <a:latin typeface="金梅公主美工國際碼" pitchFamily="49" charset="-120"/>
                <a:ea typeface="金梅公主美工國際碼" pitchFamily="49" charset="-120"/>
              </a:rPr>
              <a:t>坪空間裡，從廚房到廁所，一應俱全，在這裡住了</a:t>
            </a:r>
            <a:r>
              <a:rPr lang="en-US" altLang="zh-TW" sz="2600" dirty="0" smtClean="0">
                <a:solidFill>
                  <a:schemeClr val="accent6">
                    <a:lumMod val="40000"/>
                    <a:lumOff val="60000"/>
                  </a:schemeClr>
                </a:solidFill>
                <a:latin typeface="金梅公主美工國際碼" pitchFamily="49" charset="-120"/>
                <a:ea typeface="金梅公主美工國際碼" pitchFamily="49" charset="-120"/>
              </a:rPr>
              <a:t>5</a:t>
            </a:r>
            <a:r>
              <a:rPr lang="zh-TW" altLang="en-US" sz="2600" dirty="0" smtClean="0">
                <a:solidFill>
                  <a:schemeClr val="accent6">
                    <a:lumMod val="40000"/>
                    <a:lumOff val="60000"/>
                  </a:schemeClr>
                </a:solidFill>
                <a:latin typeface="金梅公主美工國際碼" pitchFamily="49" charset="-120"/>
                <a:ea typeface="金梅公主美工國際碼" pitchFamily="49" charset="-120"/>
              </a:rPr>
              <a:t>年的蘇奶奶說，最讓人</a:t>
            </a:r>
            <a:r>
              <a:rPr lang="zh-TW" altLang="en-US" sz="2600" u="sng" dirty="0" smtClean="0">
                <a:solidFill>
                  <a:schemeClr val="accent6">
                    <a:lumMod val="40000"/>
                    <a:lumOff val="60000"/>
                  </a:schemeClr>
                </a:solidFill>
                <a:latin typeface="金梅公主美工國際碼" pitchFamily="49" charset="-120"/>
                <a:ea typeface="金梅公主美工國際碼" pitchFamily="49" charset="-120"/>
              </a:rPr>
              <a:t>安心</a:t>
            </a:r>
            <a:r>
              <a:rPr lang="zh-TW" altLang="en-US" sz="2600" dirty="0" smtClean="0">
                <a:solidFill>
                  <a:schemeClr val="accent6">
                    <a:lumMod val="40000"/>
                    <a:lumOff val="60000"/>
                  </a:schemeClr>
                </a:solidFill>
                <a:latin typeface="金梅公主美工國際碼" pitchFamily="49" charset="-120"/>
                <a:ea typeface="金梅公主美工國際碼" pitchFamily="49" charset="-120"/>
              </a:rPr>
              <a:t>的就是緊急照護設備。</a:t>
            </a:r>
            <a:r>
              <a:rPr lang="zh-TW" altLang="en-US" sz="2600" dirty="0" smtClean="0">
                <a:latin typeface="金梅公主美工國際碼" pitchFamily="49" charset="-120"/>
                <a:ea typeface="金梅公主美工國際碼" pitchFamily="49" charset="-120"/>
              </a:rPr>
              <a:t/>
            </a:r>
            <a:br>
              <a:rPr lang="zh-TW" altLang="en-US" sz="2600" dirty="0" smtClean="0">
                <a:latin typeface="金梅公主美工國際碼" pitchFamily="49" charset="-120"/>
                <a:ea typeface="金梅公主美工國際碼" pitchFamily="49" charset="-120"/>
              </a:rPr>
            </a:br>
            <a:r>
              <a:rPr lang="zh-TW" altLang="en-US" sz="2600" dirty="0" smtClean="0">
                <a:latin typeface="金梅公主美工國際碼" pitchFamily="49" charset="-120"/>
                <a:ea typeface="金梅公主美工國際碼" pitchFamily="49" charset="-120"/>
              </a:rPr>
              <a:t/>
            </a:r>
            <a:br>
              <a:rPr lang="zh-TW" altLang="en-US" sz="2600" dirty="0" smtClean="0">
                <a:latin typeface="金梅公主美工國際碼" pitchFamily="49" charset="-120"/>
                <a:ea typeface="金梅公主美工國際碼" pitchFamily="49" charset="-120"/>
              </a:rPr>
            </a:br>
            <a:r>
              <a:rPr lang="zh-TW" altLang="en-US" sz="2600" dirty="0" smtClean="0">
                <a:latin typeface="金梅公主美工國際碼" pitchFamily="49" charset="-120"/>
                <a:ea typeface="金梅公主美工國際碼" pitchFamily="49" charset="-120"/>
              </a:rPr>
              <a:t>怕寂寞的蘇奶奶跟</a:t>
            </a:r>
            <a:r>
              <a:rPr lang="en-US" altLang="zh-TW" sz="2600" dirty="0" smtClean="0">
                <a:latin typeface="金梅公主美工國際碼" pitchFamily="49" charset="-120"/>
                <a:ea typeface="金梅公主美工國際碼" pitchFamily="49" charset="-120"/>
              </a:rPr>
              <a:t>2</a:t>
            </a:r>
            <a:r>
              <a:rPr lang="zh-TW" altLang="en-US" sz="2600" dirty="0" smtClean="0">
                <a:latin typeface="金梅公主美工國際碼" pitchFamily="49" charset="-120"/>
                <a:ea typeface="金梅公主美工國際碼" pitchFamily="49" charset="-120"/>
              </a:rPr>
              <a:t>年前搬來的王阿姨成了好友，因為老公得到帕金森氏症，兒子也不在身邊，王阿姨說自己照顧老公，真的會每天哭，自己住到養生村來，老公則在隔壁長庚醫院由</a:t>
            </a:r>
            <a:r>
              <a:rPr lang="zh-TW" altLang="en-US" sz="2600" u="sng" dirty="0" smtClean="0">
                <a:latin typeface="金梅公主美工國際碼" pitchFamily="49" charset="-120"/>
                <a:ea typeface="金梅公主美工國際碼" pitchFamily="49" charset="-120"/>
              </a:rPr>
              <a:t>專業</a:t>
            </a:r>
            <a:r>
              <a:rPr lang="zh-TW" altLang="en-US" sz="2600" dirty="0" smtClean="0">
                <a:latin typeface="金梅公主美工國際碼" pitchFamily="49" charset="-120"/>
                <a:ea typeface="金梅公主美工國際碼" pitchFamily="49" charset="-120"/>
              </a:rPr>
              <a:t>護士照料，給自己的時間多了，也開始重新得到快樂。</a:t>
            </a:r>
            <a:br>
              <a:rPr lang="zh-TW" altLang="en-US" sz="2600" dirty="0" smtClean="0">
                <a:latin typeface="金梅公主美工國際碼" pitchFamily="49" charset="-120"/>
                <a:ea typeface="金梅公主美工國際碼" pitchFamily="49" charset="-120"/>
              </a:rPr>
            </a:br>
            <a:endParaRPr lang="zh-TW" altLang="en-US" sz="2600" dirty="0">
              <a:latin typeface="金梅公主美工國際碼" pitchFamily="49" charset="-120"/>
              <a:ea typeface="金梅公主美工國際碼" pitchFamily="49" charset="-120"/>
            </a:endParaRPr>
          </a:p>
        </p:txBody>
      </p:sp>
    </p:spTree>
  </p:cSld>
  <p:clrMapOvr>
    <a:masterClrMapping/>
  </p:clrMapOvr>
</p:sld>
</file>

<file path=ppt/theme/theme1.xml><?xml version="1.0" encoding="utf-8"?>
<a:theme xmlns:a="http://schemas.openxmlformats.org/drawingml/2006/main" name="Cinema design template">
  <a:themeElements>
    <a:clrScheme name="Office 佈景主題 1">
      <a:dk1>
        <a:srgbClr val="624F00"/>
      </a:dk1>
      <a:lt1>
        <a:srgbClr val="FFFFFF"/>
      </a:lt1>
      <a:dk2>
        <a:srgbClr val="000000"/>
      </a:dk2>
      <a:lt2>
        <a:srgbClr val="000000"/>
      </a:lt2>
      <a:accent1>
        <a:srgbClr val="FFCC00"/>
      </a:accent1>
      <a:accent2>
        <a:srgbClr val="A88800"/>
      </a:accent2>
      <a:accent3>
        <a:srgbClr val="AAAAAA"/>
      </a:accent3>
      <a:accent4>
        <a:srgbClr val="DADADA"/>
      </a:accent4>
      <a:accent5>
        <a:srgbClr val="FFE2AA"/>
      </a:accent5>
      <a:accent6>
        <a:srgbClr val="987B00"/>
      </a:accent6>
      <a:hlink>
        <a:srgbClr val="E1E0C9"/>
      </a:hlink>
      <a:folHlink>
        <a:srgbClr val="624F00"/>
      </a:folHlink>
    </a:clrScheme>
    <a:fontScheme name="Office 佈景主題">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佈景主題 1">
        <a:dk1>
          <a:srgbClr val="624F00"/>
        </a:dk1>
        <a:lt1>
          <a:srgbClr val="FFFFFF"/>
        </a:lt1>
        <a:dk2>
          <a:srgbClr val="000000"/>
        </a:dk2>
        <a:lt2>
          <a:srgbClr val="000000"/>
        </a:lt2>
        <a:accent1>
          <a:srgbClr val="FFCC00"/>
        </a:accent1>
        <a:accent2>
          <a:srgbClr val="A88800"/>
        </a:accent2>
        <a:accent3>
          <a:srgbClr val="AAAAAA"/>
        </a:accent3>
        <a:accent4>
          <a:srgbClr val="DADADA"/>
        </a:accent4>
        <a:accent5>
          <a:srgbClr val="FFE2AA"/>
        </a:accent5>
        <a:accent6>
          <a:srgbClr val="987B00"/>
        </a:accent6>
        <a:hlink>
          <a:srgbClr val="E1E0C9"/>
        </a:hlink>
        <a:folHlink>
          <a:srgbClr val="624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Cinema design template</Template>
  <TotalTime>127</TotalTime>
  <Words>1191</Words>
  <Application>Microsoft Office PowerPoint</Application>
  <PresentationFormat>如螢幕大小 (4:3)</PresentationFormat>
  <Paragraphs>79</Paragraphs>
  <Slides>12</Slides>
  <Notes>1</Notes>
  <HiddenSlides>0</HiddenSlides>
  <MMClips>0</MMClips>
  <ScaleCrop>false</ScaleCrop>
  <HeadingPairs>
    <vt:vector size="4" baseType="variant">
      <vt:variant>
        <vt:lpstr>佈景主題</vt:lpstr>
      </vt:variant>
      <vt:variant>
        <vt:i4>1</vt:i4>
      </vt:variant>
      <vt:variant>
        <vt:lpstr>投影片標題</vt:lpstr>
      </vt:variant>
      <vt:variant>
        <vt:i4>12</vt:i4>
      </vt:variant>
    </vt:vector>
  </HeadingPairs>
  <TitlesOfParts>
    <vt:vector size="13" baseType="lpstr">
      <vt:lpstr>Cinema design template</vt:lpstr>
      <vt:lpstr>銀髮養生村  晚年幸福天地</vt:lpstr>
      <vt:lpstr>一、個 案 情 節 說 明-1/5</vt:lpstr>
      <vt:lpstr>一、個 案 情 節 說 明-2/5</vt:lpstr>
      <vt:lpstr>一、個 案 情 節 說 明-3/5</vt:lpstr>
      <vt:lpstr>一、個 案 情 節 說 明-4/5</vt:lpstr>
      <vt:lpstr>一、個 案 情 節 說 明-5/5</vt:lpstr>
      <vt:lpstr>二、個  案  評  論</vt:lpstr>
      <vt:lpstr>三、創意解決方案-1/2</vt:lpstr>
      <vt:lpstr>三、創意解決方案-2/2</vt:lpstr>
      <vt:lpstr>三、創意解決方案-2/2</vt:lpstr>
      <vt:lpstr>四、結  論</vt:lpstr>
      <vt:lpstr>報 告 完 畢</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好心沒好報?  婦幫鄰修剪香茅 挨告！</dc:title>
  <dc:subject/>
  <dc:creator>USER</dc:creator>
  <cp:keywords/>
  <dc:description/>
  <cp:lastModifiedBy>USER</cp:lastModifiedBy>
  <cp:revision>25</cp:revision>
  <dcterms:created xsi:type="dcterms:W3CDTF">2009-10-26T16:04:26Z</dcterms:created>
  <dcterms:modified xsi:type="dcterms:W3CDTF">2010-12-29T19:07:05Z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TC011408121028</vt:lpwstr>
  </property>
</Properties>
</file>