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B0D3-F079-41A9-95C1-91EBF3021429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1035-5426-4A9A-8753-589A105D18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4714876" cy="1285884"/>
          </a:xfrm>
          <a:blipFill>
            <a:blip r:embed="rId2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zh-TW" altLang="en-US" dirty="0" smtClean="0"/>
              <a:t>資管一甲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9058" y="3286124"/>
            <a:ext cx="5357850" cy="3357586"/>
          </a:xfrm>
        </p:spPr>
        <p:txBody>
          <a:bodyPr/>
          <a:lstStyle/>
          <a:p>
            <a:pPr marL="514350" indent="-514350" algn="l"/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姓名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紀丞駿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l"/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興趣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電腦遊戲、運動、音樂</a:t>
            </a:r>
            <a:endParaRPr lang="en-US" altLang="zh-TW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l"/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生日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:89/2/11</a:t>
            </a:r>
          </a:p>
          <a:p>
            <a:pPr marL="514350" indent="-514350" algn="l"/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星座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水瓶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23897">
            <a:off x="5720057" y="416081"/>
            <a:ext cx="3162305" cy="225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5860"/>
            <a:ext cx="2928926" cy="24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35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1604" y="121442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對自己的認知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43042" y="3571876"/>
            <a:ext cx="7500958" cy="32861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對不熟的人會稍微內向，表現的比較成熟。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喜歡交朋友，雖然有點</a:t>
            </a:r>
            <a:r>
              <a:rPr lang="zh-TW" altLang="en-US" dirty="0" smtClean="0">
                <a:solidFill>
                  <a:srgbClr val="C00000"/>
                </a:solidFill>
              </a:rPr>
              <a:t>害羞。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熟的人看我就</a:t>
            </a:r>
            <a:r>
              <a:rPr lang="zh-TW" altLang="en-US" dirty="0" smtClean="0">
                <a:solidFill>
                  <a:srgbClr val="C00000"/>
                </a:solidFill>
              </a:rPr>
              <a:t>像智障，愛玩愛鬧愛打屁。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脾氣不算</a:t>
            </a:r>
            <a:r>
              <a:rPr lang="zh-TW" altLang="en-US" dirty="0" smtClean="0">
                <a:solidFill>
                  <a:srgbClr val="C00000"/>
                </a:solidFill>
              </a:rPr>
              <a:t>差，至少不容易生氣。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65403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畢業高中以及經歷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43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嶺東高中畢業，資訊科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曾</a:t>
            </a:r>
            <a:r>
              <a:rPr lang="zh-TW" altLang="en-US" dirty="0" smtClean="0"/>
              <a:t>參加游泳社、棒球社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/>
              <a:t>獲取班</a:t>
            </a:r>
            <a:r>
              <a:rPr lang="zh-TW" altLang="en-US" dirty="0" smtClean="0"/>
              <a:t>上</a:t>
            </a:r>
            <a:r>
              <a:rPr lang="zh-TW" altLang="en-US" dirty="0"/>
              <a:t>校慶</a:t>
            </a:r>
            <a:r>
              <a:rPr lang="zh-TW" altLang="en-US" dirty="0" smtClean="0"/>
              <a:t>比賽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負重接力</a:t>
            </a:r>
            <a:r>
              <a:rPr lang="zh-TW" altLang="en-US" dirty="0" smtClean="0">
                <a:solidFill>
                  <a:srgbClr val="C00000"/>
                </a:solidFill>
              </a:rPr>
              <a:t>第二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dirty="0">
                <a:solidFill>
                  <a:srgbClr val="C00000"/>
                </a:solidFill>
              </a:rPr>
              <a:t>大隊接力</a:t>
            </a:r>
            <a:r>
              <a:rPr lang="zh-TW" altLang="en-US" dirty="0" smtClean="0">
                <a:solidFill>
                  <a:srgbClr val="C00000"/>
                </a:solidFill>
              </a:rPr>
              <a:t>第一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TW" altLang="en-US" dirty="0" smtClean="0"/>
              <a:t>工作經驗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zh-TW" altLang="en-US" dirty="0"/>
              <a:t>台中牛排館</a:t>
            </a:r>
            <a:r>
              <a:rPr lang="zh-TW" altLang="en-US" dirty="0" smtClean="0"/>
              <a:t>內外場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530894"/>
            <a:ext cx="4357686" cy="432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109</Words>
  <Application>Microsoft Office PowerPoint</Application>
  <PresentationFormat>如螢幕大小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資管一甲</vt:lpstr>
      <vt:lpstr>對自己的認知</vt:lpstr>
      <vt:lpstr>畢業高中以及經歷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資管一甲</dc:title>
  <dc:creator>USER</dc:creator>
  <cp:lastModifiedBy>USER</cp:lastModifiedBy>
  <cp:revision>4</cp:revision>
  <dcterms:created xsi:type="dcterms:W3CDTF">2018-10-03T12:28:28Z</dcterms:created>
  <dcterms:modified xsi:type="dcterms:W3CDTF">2018-10-03T12:59:23Z</dcterms:modified>
</cp:coreProperties>
</file>