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8" r:id="rId7"/>
    <p:sldId id="265" r:id="rId8"/>
    <p:sldId id="266" r:id="rId9"/>
    <p:sldId id="261" r:id="rId10"/>
    <p:sldId id="262" r:id="rId11"/>
    <p:sldId id="263" r:id="rId12"/>
    <p:sldId id="264" r:id="rId13"/>
    <p:sldId id="267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CAB7E-2F4C-408A-8D73-DEB67A3A3E6D}" type="datetimeFigureOut">
              <a:rPr lang="zh-TW" altLang="en-US" smtClean="0"/>
              <a:t>2012/1/2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ED026-CD99-454D-B57E-59F04F24B4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AC4E27B-017F-4F26-890E-9CA84D88C304}" type="datetimeFigureOut">
              <a:rPr lang="zh-TW" altLang="en-US" smtClean="0"/>
              <a:pPr/>
              <a:t>2012/1/2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cla.org.tw/front/bin/cglist.phtml?Category=101174" TargetMode="External"/><Relationship Id="rId2" Type="http://schemas.openxmlformats.org/officeDocument/2006/relationships/hyperlink" Target="http://www.wcla.org.tw/front/bin/ptlist.phtml?Category=10116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2276872"/>
            <a:ext cx="7416824" cy="3888432"/>
          </a:xfrm>
        </p:spPr>
        <p:txBody>
          <a:bodyPr>
            <a:normAutofit fontScale="92500" lnSpcReduction="20000"/>
          </a:bodyPr>
          <a:lstStyle/>
          <a:p>
            <a:pPr algn="r"/>
            <a:endParaRPr lang="en-US" altLang="zh-TW" dirty="0" smtClean="0"/>
          </a:p>
          <a:p>
            <a:pPr algn="r"/>
            <a:endParaRPr lang="en-US" altLang="zh-TW" dirty="0"/>
          </a:p>
          <a:p>
            <a:pPr algn="r"/>
            <a:endParaRPr lang="en-US" altLang="zh-TW" dirty="0" smtClean="0"/>
          </a:p>
          <a:p>
            <a:pPr algn="r"/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陳月秋</a:t>
            </a:r>
            <a:endParaRPr lang="en-US" altLang="zh-TW" sz="4400" b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4400" b="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學生</a:t>
            </a:r>
            <a:r>
              <a:rPr lang="en-US" altLang="zh-TW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阮建翰</a:t>
            </a:r>
            <a:endParaRPr lang="en-US" altLang="zh-TW" sz="4400" b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蕭世澤</a:t>
            </a:r>
            <a:endParaRPr lang="en-US" altLang="zh-TW" sz="4400" b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翁小</a:t>
            </a:r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涵</a:t>
            </a:r>
            <a:endParaRPr lang="en-US" altLang="zh-TW" sz="4400" b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賴慈慧</a:t>
            </a:r>
            <a:endParaRPr lang="zh-TW" altLang="en-US" sz="4400" b="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152127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/>
              <a:t>華語教學教材報告</a:t>
            </a:r>
            <a:r>
              <a:rPr lang="en-US" altLang="zh-TW" sz="4000" dirty="0" smtClean="0"/>
              <a:t>-</a:t>
            </a:r>
            <a:br>
              <a:rPr lang="en-US" altLang="zh-TW" sz="4000" dirty="0" smtClean="0"/>
            </a:br>
            <a:r>
              <a:rPr lang="zh-TW" altLang="en-US" sz="4000"/>
              <a:t> </a:t>
            </a:r>
            <a:r>
              <a:rPr lang="zh-TW" altLang="en-US" sz="4000" smtClean="0"/>
              <a:t>                                   世</a:t>
            </a:r>
            <a:r>
              <a:rPr lang="zh-TW" altLang="en-US" sz="4000" dirty="0" smtClean="0"/>
              <a:t>華會介紹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兩岸華語文學術交流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2007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廣州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暨南大學推動華文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教育合作協議，內容包括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1)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培養對外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漢語教學與華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文教育」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與「漢語國際教育」碩士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研究生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2) 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開展兩岸師生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交流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3)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舉辦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華語文教學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研討會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4) 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舉辦世界華語文教學研究生論壇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兩岸華語文學術交流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隨著全球華語文學習熱潮的帶動，各界學習普通話的積極性不斷增高，海外學員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表示在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海外部分地區找工作需具備大陸普通話證照，請求協助取得。本會秉持服務為目的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大陸國家語言文字工作委員會合作，辦理普通話課程，取得證照。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參考文獻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B0F0"/>
                </a:solidFill>
                <a:hlinkClick r:id="rId2"/>
              </a:rPr>
              <a:t>http://www.wcla.org.tw/front/bin/ptlist.phtml?Category=101167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en-US" altLang="zh-TW" dirty="0" smtClean="0">
                <a:solidFill>
                  <a:srgbClr val="00B0F0"/>
                </a:solidFill>
                <a:hlinkClick r:id="rId3"/>
              </a:rPr>
              <a:t>http://</a:t>
            </a:r>
            <a:r>
              <a:rPr lang="en-US" altLang="zh-TW" dirty="0" smtClean="0">
                <a:solidFill>
                  <a:srgbClr val="00B0F0"/>
                </a:solidFill>
                <a:hlinkClick r:id="rId3"/>
              </a:rPr>
              <a:t>www.wcla.org.tw/front/bin/cglist.phtml?Category=101174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en-US" altLang="zh-TW" u="sng" dirty="0" smtClean="0">
                <a:solidFill>
                  <a:srgbClr val="00B0F0"/>
                </a:solidFill>
              </a:rPr>
              <a:t>http://www.wcla.org.tw/front/bin/ptlist.phtml?Category=101177</a:t>
            </a:r>
            <a:endParaRPr lang="en-US" altLang="zh-TW" u="sng" dirty="0" smtClean="0">
              <a:solidFill>
                <a:srgbClr val="00B0F0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sz="6000" dirty="0" smtClean="0"/>
              <a:t>         </a:t>
            </a: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謝謝大家的聆聽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世華會簡介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海內外最早的華文師資研習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班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對外華語文教學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研究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舉辦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全球華語文教學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研討會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成立華語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中心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促進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發展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兩岸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華語文學術交流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世華會簡介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1971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年前後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，國際局勢丕變，政府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對外工作遭遇阻礙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，當時由毛松年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先生發起籌組「世界華文教育協進會」，希望藉民間學術組織的力量，協助政府推動海外華文教育工作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邀請海內外熱心華語文教育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人士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推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請張希文先生為理事長。正式向內政部登記成立「世界華文教育協進會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」。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/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1997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 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月應業務需要申請將「世界華語文教育協進會」更名為「世界華語文教育學會」。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海內外最早的華文師資研習班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培訓專業華語文教師</a:t>
            </a: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時教師多為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學生的家長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兼任，但甚少具備華語文教學及師範專業教師條件，故常在教學上發生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疑難。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1977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開辦華語文師資研習班，對出國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留學生，給予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華語文師資之培育。這是國內外第一所培育華語文師資研習班，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至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2010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已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辦裡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205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期，結業學員八千餘人，結業學員多赴海外深造或在僑校任教，其中不乏有成就者，開辦中文班、華僑學校。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對外華語文教學研究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早年海外中文學校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教師多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為未受專業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訓練，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常在教學上發生疑難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，世華會協助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這些教師在職進修，首創舉辦海外華語文教師研習會，邀請學者專家至海外舉辦研習會、授課及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討論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1989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~1999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年，分別在美國洛杉磯、舊金山、費城、蒙特維爾、芝加哥，加拿大多倫多、溫哥華等地與當地華文學校聯合會，海外華僑文教服務中心等聯合舉辦「海外華語文教學研習會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」對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教學助益良多。後因經費籌措困難停辦。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舉辦全球華語文教學</a:t>
            </a:r>
            <a:r>
              <a:rPr lang="zh-TW" altLang="en-US" b="1" dirty="0" smtClean="0"/>
              <a:t>研討會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結合全球華語文學者，共同探討華語文教學新的理論與方法，於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1984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年首創召開「第一屆世界華語文教學研討會」，深獲國際學界肯定，並帶動全世界對華語文研究風氣，此後大陸、美國、德國、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新加坡、香港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均相繼召開此項會議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本會議每三年召開一次，「第九屆世界華語文教學研討會」於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2009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25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至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28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日在台北召開，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以「面向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全球的華語文教學」為大會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主題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 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成立華語中心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Autofit/>
          </a:bodyPr>
          <a:lstStyle/>
          <a:p>
            <a:pPr algn="just"/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「財團法人華語文教育發展基金會」於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1988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年成立，以倡導中華語文的研究，推廣華文教育的發展，促進世界華文學術的交流為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宗旨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，致力於中華文化的推展工作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algn="just"/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為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使海外華裔子弟能體驗中華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文化，本中心自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1977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年開始至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1999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年，接受僑委會及救國團委託辦理海外青年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回國學習華語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文及藝文研習課程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。有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各級華語文教學、書法、國畫、中國結、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剪紙及捏麵人等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傳統民俗藝術，在研習活動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中體會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中國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文化，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每年均有十多的梯次二千餘人參加。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課程費用與相關事宜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9126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1645920"/>
                <a:gridCol w="1645920"/>
                <a:gridCol w="1707584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36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班級</a:t>
                      </a:r>
                      <a:endParaRPr lang="zh-TW" altLang="en-US" sz="3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學費</a:t>
                      </a:r>
                      <a:r>
                        <a:rPr lang="en-US" altLang="zh-TW" sz="18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/ </a:t>
                      </a:r>
                      <a:r>
                        <a:rPr lang="zh-TW" altLang="zh-TW" sz="18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每人</a:t>
                      </a:r>
                      <a:endParaRPr lang="zh-TW" altLang="en-US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 </a:t>
                      </a:r>
                      <a:r>
                        <a:rPr lang="zh-TW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小時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</a:t>
                      </a:r>
                      <a:r>
                        <a:rPr lang="zh-TW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小時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3</a:t>
                      </a:r>
                      <a:r>
                        <a:rPr lang="zh-TW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小時</a:t>
                      </a:r>
                      <a:endParaRPr lang="zh-TW" altLang="en-US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個人班</a:t>
                      </a:r>
                      <a:endParaRPr lang="zh-TW" altLang="en-US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NT$400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NT$750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NT$1100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人班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NT$300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NT$550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NT$800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3–4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人班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NT$250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NT$450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NT$650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5-7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人班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NT$200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NT$350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NT$500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187624" y="3789040"/>
            <a:ext cx="6264696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dirty="0" smtClean="0"/>
          </a:p>
          <a:p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學員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需繳交註冊費 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500 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元。（不退費，永久有效）註冊手續完成後，即安排老師面談。 </a:t>
            </a:r>
            <a:br>
              <a:rPr lang="zh-TW" altLang="en-US" sz="20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每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堂課為 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分鐘。 </a:t>
            </a:r>
            <a:br>
              <a:rPr lang="zh-TW" altLang="en-US" sz="20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學費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需於每個月事先支付。 </a:t>
            </a:r>
            <a:br>
              <a:rPr lang="zh-TW" altLang="en-US" sz="20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4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如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因故無法出席，請務必於上課前一日事先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通知，否則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仍將收取該堂課費用。 </a:t>
            </a:r>
            <a:br>
              <a:rPr lang="zh-TW" altLang="en-US" sz="20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學費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為教學費用，不包含教材費。 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000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6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外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派課程另行報價。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促進發展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1992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年本會組團訪問大陸對外漢語教學重點大學，體會到大陸對外漢語教學起步較 臺灣晚了十多年，但在政府積極推動下，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臺灣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師範大學設立華語文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研究所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2000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開始全球掀起學習華語文熱潮，來台學習華語人士也日漸增多，華語文教師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，除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本會華語文師資研習班補習班式的培訓外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，促進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中原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大學成立應用華語文學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系臺灣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第一所培養華語文專業科系</a:t>
            </a:r>
          </a:p>
          <a:p>
            <a:endParaRPr lang="zh-TW" altLang="en-US" b="1" dirty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111</TotalTime>
  <Words>920</Words>
  <Application>Microsoft Office PowerPoint</Application>
  <PresentationFormat>如螢幕大小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市鎮</vt:lpstr>
      <vt:lpstr>華語教學教材報告-                                     世華會介紹</vt:lpstr>
      <vt:lpstr>目錄</vt:lpstr>
      <vt:lpstr>世華會簡介</vt:lpstr>
      <vt:lpstr>海內外最早的華文師資研習班</vt:lpstr>
      <vt:lpstr>對外華語文教學研究</vt:lpstr>
      <vt:lpstr>舉辦全球華語文教學研討會</vt:lpstr>
      <vt:lpstr>成立華語中心</vt:lpstr>
      <vt:lpstr>課程費用與相關事宜</vt:lpstr>
      <vt:lpstr>促進發展</vt:lpstr>
      <vt:lpstr>兩岸華語文學術交流</vt:lpstr>
      <vt:lpstr>兩岸華語文學術交流</vt:lpstr>
      <vt:lpstr>參考文獻</vt:lpstr>
      <vt:lpstr>投影片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華語教學教材報告-                                             世華會介紹</dc:title>
  <dc:creator>hit_</dc:creator>
  <cp:lastModifiedBy>hit_</cp:lastModifiedBy>
  <cp:revision>13</cp:revision>
  <dcterms:created xsi:type="dcterms:W3CDTF">2012-01-02T05:21:35Z</dcterms:created>
  <dcterms:modified xsi:type="dcterms:W3CDTF">2012-01-02T08:39:28Z</dcterms:modified>
</cp:coreProperties>
</file>