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8"/>
  </p:notesMasterIdLst>
  <p:sldIdLst>
    <p:sldId id="256" r:id="rId2"/>
    <p:sldId id="303" r:id="rId3"/>
    <p:sldId id="302" r:id="rId4"/>
    <p:sldId id="304" r:id="rId5"/>
    <p:sldId id="313" r:id="rId6"/>
    <p:sldId id="31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5" r:id="rId16"/>
    <p:sldId id="316" r:id="rId17"/>
  </p:sldIdLst>
  <p:sldSz cx="9144000" cy="6858000" type="screen4x3"/>
  <p:notesSz cx="6858000" cy="9144000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ahoma" pitchFamily="34" charset="0"/>
        <a:ea typeface="新細明體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FF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>
      <p:cViewPr varScale="1">
        <p:scale>
          <a:sx n="103" d="100"/>
          <a:sy n="103" d="100"/>
        </p:scale>
        <p:origin x="5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/>
              <a:t>按一下以編輯母片</a:t>
            </a:r>
          </a:p>
          <a:p>
            <a:pPr lvl="1"/>
            <a:r>
              <a:rPr lang="zh-TW" altLang="en-US" noProof="0"/>
              <a:t>第二層</a:t>
            </a:r>
          </a:p>
          <a:p>
            <a:pPr lvl="2"/>
            <a:r>
              <a:rPr lang="zh-TW" altLang="en-US" noProof="0"/>
              <a:t>第三層</a:t>
            </a:r>
          </a:p>
          <a:p>
            <a:pPr lvl="3"/>
            <a:r>
              <a:rPr lang="zh-TW" altLang="en-US" noProof="0"/>
              <a:t>第四層</a:t>
            </a:r>
          </a:p>
          <a:p>
            <a:pPr lvl="4"/>
            <a:r>
              <a:rPr lang="zh-TW" altLang="en-US" noProof="0"/>
              <a:t>第五層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charset="-120"/>
              </a:defRPr>
            </a:lvl1pPr>
          </a:lstStyle>
          <a:p>
            <a:pPr>
              <a:defRPr/>
            </a:pPr>
            <a:fld id="{013B8E5E-2583-41CE-A055-DAB801B21BA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564940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eaLnBrk="1" hangingPunct="1"/>
            <a:fld id="{E9E4140B-26DE-434A-B8D8-6AD9D3FC2308}" type="slidenum">
              <a:rPr lang="en-US" altLang="zh-TW" smtClean="0">
                <a:latin typeface="Arial" charset="0"/>
              </a:rPr>
              <a:pPr eaLnBrk="1" hangingPunct="1"/>
              <a:t>1</a:t>
            </a:fld>
            <a:endParaRPr lang="en-US" altLang="zh-TW">
              <a:latin typeface="Arial" charset="0"/>
            </a:endParaRPr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zh-TW" altLang="zh-TW"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51118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charset="-120"/>
                </a:endParaRPr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charset="-120"/>
                </a:endParaRPr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zh-TW" altLang="en-US">
                  <a:ea typeface="新細明體" charset="-120"/>
                </a:endParaRPr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ea typeface="新細明體" charset="-120"/>
              </a:endParaRPr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ea typeface="新細明體" charset="-120"/>
              </a:endParaRPr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>
                <a:ea typeface="新細明體" charset="-120"/>
              </a:endParaRPr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3F698B1B-744A-4671-BCED-2CEA8574FD0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16707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2FE1B-9AF7-4CCE-B446-336B5F5FBF5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94492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6B105-4CB0-42AE-9170-86B41D2CF43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654822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E8E4A0-8E98-411E-AD06-A11311160E0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745008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3BAE5-2D7D-4A03-949B-3EFA93E41C5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9194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8AD4F1-DFAF-4048-89B7-E8D04A9C8B3E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62585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670B9-F8BB-4EBC-8F95-06857A56D90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894173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79766-97F6-4C61-83A5-04DF6F7A9DA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70349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E45AF-82DA-4A02-8A5C-B78FE74CAA5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368637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3D88E-42F3-42C5-A20C-B0F60198B49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910324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9F1F7-E9E8-4193-8EB9-36CBBF8C136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716364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DB3FD-C67D-4627-87C6-384698261612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6883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zh-TW" sz="2400">
              <a:ea typeface="新細明體" charset="-12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zh-TW" sz="2400">
              <a:ea typeface="新細明體" charset="-12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zh-TW" sz="2400">
              <a:ea typeface="新細明體" charset="-12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zh-TW" sz="2400">
              <a:ea typeface="新細明體" charset="-12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zh-TW" sz="2400">
              <a:ea typeface="新細明體" charset="-120"/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zh-TW" sz="2400">
              <a:ea typeface="新細明體" charset="-120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zh-TW" altLang="zh-TW" sz="2400">
              <a:ea typeface="新細明體" charset="-120"/>
            </a:endParaRP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10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ea typeface="新細明體" charset="-120"/>
              </a:defRPr>
            </a:lvl1pPr>
          </a:lstStyle>
          <a:p>
            <a:pPr>
              <a:defRPr/>
            </a:pPr>
            <a:fld id="{23C484AC-E596-492F-AB05-051572A91D6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charset="-12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charset="-12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charset="-12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charset="-120"/>
        </a:defRPr>
      </a:lvl5pPr>
      <a:lvl6pPr marL="4572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charset="-120"/>
        </a:defRPr>
      </a:lvl6pPr>
      <a:lvl7pPr marL="9144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charset="-120"/>
        </a:defRPr>
      </a:lvl7pPr>
      <a:lvl8pPr marL="13716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charset="-120"/>
        </a:defRPr>
      </a:lvl8pPr>
      <a:lvl9pPr marL="1828800" algn="l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ahoma" pitchFamily="34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z-jlc.com/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sz-jlc.com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27088" y="476250"/>
            <a:ext cx="7772400" cy="2016125"/>
          </a:xfrm>
        </p:spPr>
        <p:txBody>
          <a:bodyPr/>
          <a:lstStyle/>
          <a:p>
            <a:pPr algn="ctr" eaLnBrk="1" hangingPunct="1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單晶片電路規劃設計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2632075" y="3933825"/>
            <a:ext cx="428783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ahoma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zh-TW" altLang="en-US" sz="4000" b="1">
                <a:latin typeface="微軟正黑體" pitchFamily="34" charset="-120"/>
                <a:ea typeface="微軟正黑體" pitchFamily="34" charset="-120"/>
              </a:rPr>
              <a:t>璽瑞股份有限公司</a:t>
            </a:r>
            <a:endParaRPr lang="en-US" altLang="zh-TW" sz="4000" b="1">
              <a:latin typeface="微軟正黑體" pitchFamily="34" charset="-120"/>
              <a:ea typeface="微軟正黑體" pitchFamily="34" charset="-120"/>
            </a:endParaRPr>
          </a:p>
          <a:p>
            <a:pPr algn="ctr" eaLnBrk="1" hangingPunct="1"/>
            <a:r>
              <a:rPr lang="zh-TW" altLang="en-US" sz="4000" b="1">
                <a:latin typeface="微軟正黑體" pitchFamily="34" charset="-120"/>
                <a:ea typeface="微軟正黑體" pitchFamily="34" charset="-120"/>
              </a:rPr>
              <a:t>副總經理</a:t>
            </a:r>
          </a:p>
          <a:p>
            <a:pPr algn="ctr" eaLnBrk="1" hangingPunct="1"/>
            <a:r>
              <a:rPr lang="zh-TW" altLang="en-US" sz="4000" b="1">
                <a:latin typeface="微軟正黑體" pitchFamily="34" charset="-120"/>
                <a:ea typeface="微軟正黑體" pitchFamily="34" charset="-120"/>
              </a:rPr>
              <a:t>廖國良</a:t>
            </a:r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698B1B-744A-4671-BCED-2CEA8574FD07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8" y="620688"/>
            <a:ext cx="7793037" cy="695672"/>
          </a:xfrm>
        </p:spPr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智能車感測控制板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C226F1-90E6-43CC-869E-BF6A266E3A2B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8DD2983-0791-4E21-94DB-31397EEE5D08}"/>
              </a:ext>
            </a:extLst>
          </p:cNvPr>
          <p:cNvSpPr/>
          <p:nvPr/>
        </p:nvSpPr>
        <p:spPr>
          <a:xfrm>
            <a:off x="1259632" y="1340768"/>
            <a:ext cx="75097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STM32-CAR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線路圖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FD6ED32-28F0-4883-87D1-52E9BB25F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705" y="1844824"/>
            <a:ext cx="7509719" cy="485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139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8" y="620688"/>
            <a:ext cx="7793037" cy="695672"/>
          </a:xfrm>
        </p:spPr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語音感測控制板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C226F1-90E6-43CC-869E-BF6A266E3A2B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8DD2983-0791-4E21-94DB-31397EEE5D08}"/>
              </a:ext>
            </a:extLst>
          </p:cNvPr>
          <p:cNvSpPr/>
          <p:nvPr/>
        </p:nvSpPr>
        <p:spPr>
          <a:xfrm>
            <a:off x="1259632" y="1340768"/>
            <a:ext cx="75097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STM32-MP3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電路板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BD5B066-8195-4F8A-BF7D-722BE5CE17B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2132856"/>
            <a:ext cx="4213801" cy="4176464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FA0E2D63-98CB-4FDC-B831-8CCEFB2E184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9936" y="1975694"/>
            <a:ext cx="4277482" cy="442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512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8" y="620688"/>
            <a:ext cx="7793037" cy="695672"/>
          </a:xfrm>
        </p:spPr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語音感測控制板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C226F1-90E6-43CC-869E-BF6A266E3A2B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8DD2983-0791-4E21-94DB-31397EEE5D08}"/>
              </a:ext>
            </a:extLst>
          </p:cNvPr>
          <p:cNvSpPr/>
          <p:nvPr/>
        </p:nvSpPr>
        <p:spPr>
          <a:xfrm>
            <a:off x="1259632" y="1340768"/>
            <a:ext cx="75097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STM32-MP3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線路圖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5FB2176-2194-471B-B4FF-9B7DCF809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728" y="1868441"/>
            <a:ext cx="7509720" cy="4838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90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8" y="620688"/>
            <a:ext cx="7793037" cy="695672"/>
          </a:xfrm>
        </p:spPr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盛群感測開發板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C226F1-90E6-43CC-869E-BF6A266E3A2B}" type="slidenum">
              <a:rPr lang="en-US" altLang="zh-TW" smtClean="0"/>
              <a:pPr>
                <a:defRPr/>
              </a:pPr>
              <a:t>13</a:t>
            </a:fld>
            <a:endParaRPr lang="en-US" altLang="zh-TW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8DD2983-0791-4E21-94DB-31397EEE5D08}"/>
              </a:ext>
            </a:extLst>
          </p:cNvPr>
          <p:cNvSpPr/>
          <p:nvPr/>
        </p:nvSpPr>
        <p:spPr>
          <a:xfrm>
            <a:off x="1259632" y="1340768"/>
            <a:ext cx="75097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NANO-HT32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電路板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6217A45-7ABA-49B9-BE95-441E6F40EA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121275"/>
            <a:ext cx="3794529" cy="4392488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0C934785-C805-4634-BF06-ABD4CC04F4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1469" y="2028438"/>
            <a:ext cx="4032448" cy="457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6876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8" y="620688"/>
            <a:ext cx="7793037" cy="695672"/>
          </a:xfrm>
        </p:spPr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盛群感測開發板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C226F1-90E6-43CC-869E-BF6A266E3A2B}" type="slidenum">
              <a:rPr lang="en-US" altLang="zh-TW" smtClean="0"/>
              <a:pPr>
                <a:defRPr/>
              </a:pPr>
              <a:t>14</a:t>
            </a:fld>
            <a:endParaRPr lang="en-US" altLang="zh-TW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8DD2983-0791-4E21-94DB-31397EEE5D08}"/>
              </a:ext>
            </a:extLst>
          </p:cNvPr>
          <p:cNvSpPr/>
          <p:nvPr/>
        </p:nvSpPr>
        <p:spPr>
          <a:xfrm>
            <a:off x="1259632" y="1340768"/>
            <a:ext cx="75097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NANO-HT32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線路圖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50341A3-84DC-46E6-B413-A073EC2A6E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939" y="1916832"/>
            <a:ext cx="7381502" cy="469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891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8" y="620688"/>
            <a:ext cx="7793037" cy="695672"/>
          </a:xfrm>
        </p:spPr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PCB SMT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樣品製作介紹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C226F1-90E6-43CC-869E-BF6A266E3A2B}" type="slidenum">
              <a:rPr lang="en-US" altLang="zh-TW" smtClean="0"/>
              <a:pPr>
                <a:defRPr/>
              </a:pPr>
              <a:t>15</a:t>
            </a:fld>
            <a:endParaRPr lang="en-US" altLang="zh-TW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8DD2983-0791-4E21-94DB-31397EEE5D08}"/>
              </a:ext>
            </a:extLst>
          </p:cNvPr>
          <p:cNvSpPr/>
          <p:nvPr/>
        </p:nvSpPr>
        <p:spPr>
          <a:xfrm>
            <a:off x="1259632" y="1340768"/>
            <a:ext cx="75097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嘉立创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PCB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8" name="Picture 4" descr="ç¹å»æ¥çå¤§å¾">
            <a:extLst>
              <a:ext uri="{FF2B5EF4-FFF2-40B4-BE49-F238E27FC236}">
                <a16:creationId xmlns:a16="http://schemas.microsoft.com/office/drawing/2014/main" id="{65619766-72F7-4388-91BA-58D84A28A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3" y="2223053"/>
            <a:ext cx="8293341" cy="379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>
            <a:hlinkClick r:id="rId3"/>
            <a:extLst>
              <a:ext uri="{FF2B5EF4-FFF2-40B4-BE49-F238E27FC236}">
                <a16:creationId xmlns:a16="http://schemas.microsoft.com/office/drawing/2014/main" id="{3ADF8665-7567-4002-9298-378D9CAF84F2}"/>
              </a:ext>
            </a:extLst>
          </p:cNvPr>
          <p:cNvSpPr/>
          <p:nvPr/>
        </p:nvSpPr>
        <p:spPr>
          <a:xfrm>
            <a:off x="440119" y="6287572"/>
            <a:ext cx="2625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https://www.sz-jlc.com/</a:t>
            </a:r>
          </a:p>
        </p:txBody>
      </p:sp>
    </p:spTree>
    <p:extLst>
      <p:ext uri="{BB962C8B-B14F-4D97-AF65-F5344CB8AC3E}">
        <p14:creationId xmlns:p14="http://schemas.microsoft.com/office/powerpoint/2010/main" val="2493641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8" y="620688"/>
            <a:ext cx="7793037" cy="695672"/>
          </a:xfrm>
        </p:spPr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PCB SMT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樣品製作介紹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C226F1-90E6-43CC-869E-BF6A266E3A2B}" type="slidenum">
              <a:rPr lang="en-US" altLang="zh-TW" smtClean="0"/>
              <a:pPr>
                <a:defRPr/>
              </a:pPr>
              <a:t>16</a:t>
            </a:fld>
            <a:endParaRPr lang="en-US" altLang="zh-TW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8DD2983-0791-4E21-94DB-31397EEE5D08}"/>
              </a:ext>
            </a:extLst>
          </p:cNvPr>
          <p:cNvSpPr/>
          <p:nvPr/>
        </p:nvSpPr>
        <p:spPr>
          <a:xfrm>
            <a:off x="1259632" y="1340768"/>
            <a:ext cx="75097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嘉立创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SMT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>
            <a:hlinkClick r:id="rId2"/>
            <a:extLst>
              <a:ext uri="{FF2B5EF4-FFF2-40B4-BE49-F238E27FC236}">
                <a16:creationId xmlns:a16="http://schemas.microsoft.com/office/drawing/2014/main" id="{3ADF8665-7567-4002-9298-378D9CAF84F2}"/>
              </a:ext>
            </a:extLst>
          </p:cNvPr>
          <p:cNvSpPr/>
          <p:nvPr/>
        </p:nvSpPr>
        <p:spPr>
          <a:xfrm>
            <a:off x="440119" y="6287572"/>
            <a:ext cx="2625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https://www.sz-jlc.com/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1526ECB3-BE71-4738-ADEF-080098589B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2" y="2060848"/>
            <a:ext cx="4392910" cy="4059899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AB17A3BB-B3BA-4E80-BB22-6336B4BD3BA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3506" y="2060848"/>
            <a:ext cx="3528651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202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單晶片電路規劃設計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C226F1-90E6-43CC-869E-BF6A266E3A2B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  <p:sp>
        <p:nvSpPr>
          <p:cNvPr id="14" name="內容版面配置區 2"/>
          <p:cNvSpPr>
            <a:spLocks noGrp="1"/>
          </p:cNvSpPr>
          <p:nvPr>
            <p:ph idx="1"/>
          </p:nvPr>
        </p:nvSpPr>
        <p:spPr>
          <a:xfrm>
            <a:off x="838200" y="2074168"/>
            <a:ext cx="7693025" cy="4595192"/>
          </a:xfrm>
        </p:spPr>
        <p:txBody>
          <a:bodyPr/>
          <a:lstStyle/>
          <a:p>
            <a:pPr marL="812800" indent="-812800" eaLnBrk="1" hangingPunct="1"/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NANO030-A1 STM32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感測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charset="0"/>
              </a:rPr>
              <a:t>開發板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12800" indent="-812800" eaLnBrk="1" hangingPunct="1"/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STM32-STD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基本感測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charset="0"/>
              </a:rPr>
              <a:t>控制板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12800" indent="-812800" eaLnBrk="1" hangingPunct="1"/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STM32-COMM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感測通訊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charset="0"/>
              </a:rPr>
              <a:t>控制板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12800" indent="-812800" eaLnBrk="1" hangingPunct="1"/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charset="0"/>
              </a:rPr>
              <a:t>STM32-CAR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charset="0"/>
              </a:rPr>
              <a:t>智能車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感測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charset="0"/>
              </a:rPr>
              <a:t>控制板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Arial Unicode MS" charset="0"/>
            </a:endParaRPr>
          </a:p>
          <a:p>
            <a:pPr marL="812800" indent="-812800" eaLnBrk="1" hangingPunct="1"/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STM32-MP3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charset="0"/>
              </a:rPr>
              <a:t>語音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感測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charset="0"/>
              </a:rPr>
              <a:t>控制板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Arial Unicode MS" charset="0"/>
            </a:endParaRPr>
          </a:p>
          <a:p>
            <a:pPr marL="812800" indent="-812800" eaLnBrk="1" hangingPunct="1"/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NANO-HT32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盛群感測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charset="0"/>
              </a:rPr>
              <a:t>開發板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cs typeface="Arial Unicode MS" charset="0"/>
            </a:endParaRPr>
          </a:p>
          <a:p>
            <a:pPr marL="812800" indent="-812800" eaLnBrk="1" hangingPunct="1"/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PCB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SMT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樣品製作介紹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812800" indent="-812800" eaLnBrk="1" hangingPunct="1"/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3493189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8" y="620688"/>
            <a:ext cx="7793037" cy="695672"/>
          </a:xfrm>
        </p:spPr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STM32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感測開發板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C226F1-90E6-43CC-869E-BF6A266E3A2B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8DD2983-0791-4E21-94DB-31397EEE5D08}"/>
              </a:ext>
            </a:extLst>
          </p:cNvPr>
          <p:cNvSpPr/>
          <p:nvPr/>
        </p:nvSpPr>
        <p:spPr>
          <a:xfrm>
            <a:off x="1259632" y="1340768"/>
            <a:ext cx="75097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NANO030-A1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電路板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25B8C68F-98B7-437E-A122-41ED3F0D50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536" y="2024366"/>
            <a:ext cx="3930456" cy="453904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A9154AA2-8DD2-4B2B-95AD-765C593874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10" y="2031301"/>
            <a:ext cx="3817432" cy="44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97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8" y="620688"/>
            <a:ext cx="7793037" cy="695672"/>
          </a:xfrm>
        </p:spPr>
        <p:txBody>
          <a:bodyPr/>
          <a:lstStyle/>
          <a:p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STM32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感測開發板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C226F1-90E6-43CC-869E-BF6A266E3A2B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8DD2983-0791-4E21-94DB-31397EEE5D08}"/>
              </a:ext>
            </a:extLst>
          </p:cNvPr>
          <p:cNvSpPr/>
          <p:nvPr/>
        </p:nvSpPr>
        <p:spPr>
          <a:xfrm>
            <a:off x="1259632" y="1340768"/>
            <a:ext cx="75097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NANO030-A1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線路圖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B987F29-3EC1-4D74-B33A-6BED63166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2289" y="1988840"/>
            <a:ext cx="7308304" cy="4627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215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8" y="620688"/>
            <a:ext cx="7793037" cy="695672"/>
          </a:xfrm>
        </p:spPr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基本感測控制板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C226F1-90E6-43CC-869E-BF6A266E3A2B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8DD2983-0791-4E21-94DB-31397EEE5D08}"/>
              </a:ext>
            </a:extLst>
          </p:cNvPr>
          <p:cNvSpPr/>
          <p:nvPr/>
        </p:nvSpPr>
        <p:spPr>
          <a:xfrm>
            <a:off x="1259632" y="1340768"/>
            <a:ext cx="75097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STM32-STD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電路板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42AFDAD4-88B0-4EF8-8D6B-41F04F6DF7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060848"/>
            <a:ext cx="4264812" cy="4248472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7A92F864-FF48-4E5A-AA26-484E1667491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5596" y="1904222"/>
            <a:ext cx="4376306" cy="440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358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8" y="620688"/>
            <a:ext cx="7793037" cy="695672"/>
          </a:xfrm>
        </p:spPr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基本感測控制板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C226F1-90E6-43CC-869E-BF6A266E3A2B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8DD2983-0791-4E21-94DB-31397EEE5D08}"/>
              </a:ext>
            </a:extLst>
          </p:cNvPr>
          <p:cNvSpPr/>
          <p:nvPr/>
        </p:nvSpPr>
        <p:spPr>
          <a:xfrm>
            <a:off x="1259632" y="1340768"/>
            <a:ext cx="75097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STM32-STD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線路圖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7A96BE5-FC0E-4B09-85F3-DD6F23720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9632" y="1938102"/>
            <a:ext cx="7124370" cy="4592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6408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8" y="620688"/>
            <a:ext cx="7793037" cy="695672"/>
          </a:xfrm>
        </p:spPr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感測通訊控制板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C226F1-90E6-43CC-869E-BF6A266E3A2B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8DD2983-0791-4E21-94DB-31397EEE5D08}"/>
              </a:ext>
            </a:extLst>
          </p:cNvPr>
          <p:cNvSpPr/>
          <p:nvPr/>
        </p:nvSpPr>
        <p:spPr>
          <a:xfrm>
            <a:off x="1259632" y="1340768"/>
            <a:ext cx="75097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STM32-COMM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電路板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CEBEF16E-960A-4F46-A1E8-030C5CF4E77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395" y="2179142"/>
            <a:ext cx="3999581" cy="4004696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0588BA1B-3359-4F57-B9ED-682DCC62B1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9992" y="2251150"/>
            <a:ext cx="4169279" cy="391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586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8" y="620688"/>
            <a:ext cx="7793037" cy="695672"/>
          </a:xfrm>
        </p:spPr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感測通訊控制板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C226F1-90E6-43CC-869E-BF6A266E3A2B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8DD2983-0791-4E21-94DB-31397EEE5D08}"/>
              </a:ext>
            </a:extLst>
          </p:cNvPr>
          <p:cNvSpPr/>
          <p:nvPr/>
        </p:nvSpPr>
        <p:spPr>
          <a:xfrm>
            <a:off x="1259632" y="1340768"/>
            <a:ext cx="75097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STM32-COMM 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線路圖</a:t>
            </a: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C99FD26D-A49F-47AA-A5AD-B381FD0414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995" y="1892863"/>
            <a:ext cx="7504788" cy="4832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6638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150938" y="620688"/>
            <a:ext cx="7793037" cy="695672"/>
          </a:xfrm>
        </p:spPr>
        <p:txBody>
          <a:bodyPr/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智能車感測控制板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C226F1-90E6-43CC-869E-BF6A266E3A2B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C8DD2983-0791-4E21-94DB-31397EEE5D08}"/>
              </a:ext>
            </a:extLst>
          </p:cNvPr>
          <p:cNvSpPr/>
          <p:nvPr/>
        </p:nvSpPr>
        <p:spPr>
          <a:xfrm>
            <a:off x="1259632" y="1340768"/>
            <a:ext cx="750971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STM32-CAR</a:t>
            </a:r>
            <a:r>
              <a:rPr lang="zh-TW" altLang="en-US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電路板</a:t>
            </a: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1F2BFB16-1330-4F5F-A7EF-D3EDC03762F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204864"/>
            <a:ext cx="4037572" cy="4032448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EE7F2360-03C4-45F9-AA00-C7D861CC166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4216" y="2025143"/>
            <a:ext cx="3815268" cy="441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065762"/>
      </p:ext>
    </p:extLst>
  </p:cSld>
  <p:clrMapOvr>
    <a:masterClrMapping/>
  </p:clrMapOvr>
</p:sld>
</file>

<file path=ppt/theme/theme1.xml><?xml version="1.0" encoding="utf-8"?>
<a:theme xmlns:a="http://schemas.openxmlformats.org/drawingml/2006/main" name="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新細明體"/>
        <a:cs typeface=""/>
      </a:majorFont>
      <a:minorFont>
        <a:latin typeface="Tahoma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Blends</Template>
  <TotalTime>2042</TotalTime>
  <Words>216</Words>
  <Application>Microsoft Office PowerPoint</Application>
  <PresentationFormat>如螢幕大小 (4:3)</PresentationFormat>
  <Paragraphs>59</Paragraphs>
  <Slides>16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21" baseType="lpstr">
      <vt:lpstr>微軟正黑體</vt:lpstr>
      <vt:lpstr>Arial</vt:lpstr>
      <vt:lpstr>Tahoma</vt:lpstr>
      <vt:lpstr>Wingdings</vt:lpstr>
      <vt:lpstr>Blends</vt:lpstr>
      <vt:lpstr>單晶片電路規劃設計</vt:lpstr>
      <vt:lpstr>單晶片電路規劃設計</vt:lpstr>
      <vt:lpstr>STM32感測開發板</vt:lpstr>
      <vt:lpstr>STM32感測開發板</vt:lpstr>
      <vt:lpstr>基本感測控制板</vt:lpstr>
      <vt:lpstr>基本感測控制板</vt:lpstr>
      <vt:lpstr>感測通訊控制板</vt:lpstr>
      <vt:lpstr>感測通訊控制板</vt:lpstr>
      <vt:lpstr>智能車感測控制板</vt:lpstr>
      <vt:lpstr>智能車感測控制板</vt:lpstr>
      <vt:lpstr>語音感測控制板</vt:lpstr>
      <vt:lpstr>語音感測控制板</vt:lpstr>
      <vt:lpstr>盛群感測開發板</vt:lpstr>
      <vt:lpstr>盛群感測開發板</vt:lpstr>
      <vt:lpstr>PCB SMT 樣品製作介紹</vt:lpstr>
      <vt:lpstr>PCB SMT 樣品製作介紹</vt:lpstr>
    </vt:vector>
  </TitlesOfParts>
  <Company>CMT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智慧裝置設計與製作(Ⅱ)</dc:title>
  <dc:creator>liao</dc:creator>
  <cp:lastModifiedBy>liao</cp:lastModifiedBy>
  <cp:revision>168</cp:revision>
  <dcterms:created xsi:type="dcterms:W3CDTF">2008-08-02T15:06:26Z</dcterms:created>
  <dcterms:modified xsi:type="dcterms:W3CDTF">2020-04-12T17:41:36Z</dcterms:modified>
</cp:coreProperties>
</file>