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F8A7-D83A-41F0-854B-E6F34997EE67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7B9C-8ECE-4455-A2CF-675C961AA0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2042-E7AC-47A3-B86F-37CA3A6BE51D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8927-A36D-4DEB-AD64-C465DBD6F8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5C27-90A4-44D9-BAC2-E0655CB51ADE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EAA12-AA98-4F62-AE3B-2C46796E2E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57B7-9477-4966-B87C-CFE182A97782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7316-1CB8-4D48-B1DE-9A1B56C07E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D959-F67A-4151-BBFF-2AAFBEBF75B9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2E7E-30BC-4702-841B-DD055B3668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77E6-06C7-4590-A516-0F7A7351A63E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2EE7-A476-4D0B-AEB5-2CDED52E7E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995B-53A0-4D35-B03E-3A01DE721D03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CAC4-7CE3-44EA-B6B6-50F0136F81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8D9D-E378-4031-AA83-503CF1A862B0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8952-3327-4917-A070-3F7994A530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9EFF-85B9-44AC-9976-6B9F35CC9017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D524-AA3E-430D-8962-1E2BC9C7C1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1713-E505-4AD7-9920-DB3DC63AA120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3308-59F1-4B71-8908-2D62F39D76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F5A7-0CF1-4F1C-B45C-45C91DCB92F4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B078-D7ED-4DC6-8AD8-327B4ADE60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5243B0-B4EE-47AA-B23F-D84BCF5068B3}" type="datetimeFigureOut">
              <a:rPr lang="zh-TW" altLang="en-US"/>
              <a:pPr>
                <a:defRPr/>
              </a:pPr>
              <a:t>2010/11/29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BFE599-12D9-4198-868A-F1FFC0D972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72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7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7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如螢幕大小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</cp:revision>
  <dcterms:created xsi:type="dcterms:W3CDTF">2010-11-23T09:38:30Z</dcterms:created>
  <dcterms:modified xsi:type="dcterms:W3CDTF">2010-11-29T09:13:24Z</dcterms:modified>
</cp:coreProperties>
</file>