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84" r:id="rId2"/>
    <p:sldId id="285" r:id="rId3"/>
    <p:sldId id="297" r:id="rId4"/>
    <p:sldId id="286" r:id="rId5"/>
    <p:sldId id="287" r:id="rId6"/>
    <p:sldId id="258" r:id="rId7"/>
    <p:sldId id="288" r:id="rId8"/>
    <p:sldId id="259" r:id="rId9"/>
    <p:sldId id="260" r:id="rId10"/>
    <p:sldId id="261" r:id="rId11"/>
    <p:sldId id="289" r:id="rId12"/>
    <p:sldId id="290" r:id="rId13"/>
    <p:sldId id="262" r:id="rId14"/>
    <p:sldId id="263" r:id="rId15"/>
    <p:sldId id="291" r:id="rId16"/>
    <p:sldId id="296" r:id="rId17"/>
    <p:sldId id="295" r:id="rId18"/>
    <p:sldId id="294" r:id="rId19"/>
    <p:sldId id="29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72" r:id="rId36"/>
    <p:sldId id="281" r:id="rId37"/>
    <p:sldId id="282" r:id="rId38"/>
    <p:sldId id="283" r:id="rId39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7723" autoAdjust="0"/>
  </p:normalViewPr>
  <p:slideViewPr>
    <p:cSldViewPr>
      <p:cViewPr varScale="1">
        <p:scale>
          <a:sx n="112" d="100"/>
          <a:sy n="11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lms.hust.edu.tw/course/31431" TargetMode="Externa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4.png" TargetMode="External"/><Relationship Id="rId2" Type="http://schemas.openxmlformats.org/officeDocument/2006/relationships/hyperlink" Target="http://www.java.com/zh_TW/download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2.png" TargetMode="External"/><Relationship Id="rId2" Type="http://schemas.openxmlformats.org/officeDocument/2006/relationships/hyperlink" Target="http://sourceforge.net/projects/ash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ream-hua.net/wordpress/wp-content/uploads/windows_live_writer/a0e454c2f398_F865/5.p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ream-hua.net/wordpress/wp-content/uploads/windows_live_writer/a0e454c2f398_F865/6.p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ream-hua.net/wordpress/wp-content/uploads/windows_live_writer/a0e454c2f398_F865/7.p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107 </a:t>
            </a:r>
            <a:r>
              <a:rPr lang="zh-TW" altLang="en-US" dirty="0" smtClean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3.3.15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3/22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8"/>
            <a:ext cx="9144000" cy="6824351"/>
          </a:xfrm>
        </p:spPr>
      </p:pic>
    </p:spTree>
    <p:extLst>
      <p:ext uri="{BB962C8B-B14F-4D97-AF65-F5344CB8AC3E}">
        <p14:creationId xmlns:p14="http://schemas.microsoft.com/office/powerpoint/2010/main" val="7103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374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5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</a:t>
            </a:r>
            <a:r>
              <a:rPr lang="zh-TW" altLang="en-US" sz="2400" dirty="0">
                <a:solidFill>
                  <a:srgbClr val="00B050"/>
                </a:solidFill>
              </a:rPr>
              <a:t>用</a:t>
            </a:r>
            <a:r>
              <a:rPr lang="zh-TW" altLang="en-US" sz="2400" dirty="0" smtClean="0"/>
              <a:t>期初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8711544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1.3/1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5.3/29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4/5-7.4/12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8. 4/19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FB</a:t>
            </a:r>
            <a:r>
              <a:rPr lang="zh-TW" altLang="en-US" sz="200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 圖表應用、</a:t>
            </a:r>
            <a:r>
              <a:rPr lang="en-US" altLang="zh-TW" sz="2000" smtClean="0">
                <a:ea typeface="標楷體" pitchFamily="65" charset="-120"/>
              </a:rPr>
              <a:t>GOOGLE MAP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FACE BOOK</a:t>
            </a:r>
            <a:r>
              <a:rPr lang="zh-TW" altLang="en-US" sz="200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smtClean="0">
                <a:ea typeface="標楷體" pitchFamily="65" charset="-120"/>
              </a:rPr>
              <a:t>  1. YUTOBE</a:t>
            </a:r>
            <a:r>
              <a:rPr kumimoji="0"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2. MAP--*.KML</a:t>
            </a:r>
            <a:r>
              <a:rPr kumimoji="0" lang="zh-TW" altLang="en-US" sz="200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3. </a:t>
            </a:r>
            <a:r>
              <a:rPr kumimoji="0" lang="zh-TW" altLang="en-US" sz="200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4. </a:t>
            </a:r>
            <a:r>
              <a:rPr kumimoji="0" lang="zh-TW" altLang="en-US" sz="200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5. </a:t>
            </a:r>
            <a:r>
              <a:rPr kumimoji="0" lang="zh-TW" altLang="en-US" sz="200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 4/27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期中考</a:t>
            </a: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10.5/4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11.5/11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 5/18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TW" altLang="zh-TW"/>
              <a:t>2. PC</a:t>
            </a:r>
            <a:r>
              <a:rPr lang="zh-TW"/>
              <a:t>上必須安裝</a:t>
            </a:r>
            <a:r>
              <a:rPr lang="zh-TW" altLang="zh-TW" b="1">
                <a:solidFill>
                  <a:srgbClr val="0000FF"/>
                </a:solidFill>
              </a:rPr>
              <a:t>JAVA</a:t>
            </a:r>
            <a:r>
              <a:rPr lang="zh-TW" altLang="zh-TW"/>
              <a:t>→</a:t>
            </a:r>
            <a:r>
              <a:rPr lang="zh-TW">
                <a:hlinkClick r:id="rId2"/>
              </a:rPr>
              <a:t>下載點</a:t>
            </a:r>
            <a:endParaRPr lang="zh-TW"/>
          </a:p>
          <a:p>
            <a:pPr eaLnBrk="0" hangingPunct="0"/>
            <a:r>
              <a:rPr lang="zh-TW">
                <a:hlinkClick r:id="rId3"/>
              </a:rPr>
              <a:t>  </a:t>
            </a:r>
            <a:r>
              <a:rPr lang="zh-TW" sz="21200"/>
              <a:t> </a:t>
            </a:r>
            <a:r>
              <a:rPr lang="zh-TW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8435" name="Picture 5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547813" y="1484313"/>
            <a:ext cx="342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2. 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上必須安裝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/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1.3/1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接著就可以去下載「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Screenshots and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」主程式→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2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626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39750" y="4762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AndroidScreenCapureSetup.exe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」下載回來後，將他安裝在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上。 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以上步驟完成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前置作業就完成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將手機與電腦用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傳輸線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連接在一起後，接著將手機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除錯模式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按下「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0483" name="Picture 2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755650" y="549275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勾選「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1507" name="Picture 2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57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設定完畢後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開啟「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」就會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顯示你手機上的畫面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2" descr="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37020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74849" cy="54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4139952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13. 5/25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14.6/1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15.6/8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16.6/15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www.internetworldstats.com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17.6/22-18.6/29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(FB)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63688" y="5486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34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02033" cy="5865515"/>
          </a:xfrm>
        </p:spPr>
      </p:pic>
    </p:spTree>
    <p:extLst>
      <p:ext uri="{BB962C8B-B14F-4D97-AF65-F5344CB8AC3E}">
        <p14:creationId xmlns:p14="http://schemas.microsoft.com/office/powerpoint/2010/main" val="412365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2.3.8-</a:t>
            </a:r>
            <a:r>
              <a:rPr lang="en-US" altLang="zh-TW" dirty="0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2930</Words>
  <Application>Microsoft Office PowerPoint</Application>
  <PresentationFormat>如螢幕大小 (4:3)</PresentationFormat>
  <Paragraphs>331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新細明體</vt:lpstr>
      <vt:lpstr>標楷體</vt:lpstr>
      <vt:lpstr>Arial</vt:lpstr>
      <vt:lpstr>Cambria Math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2.3.8-FB人口 全球統計</vt:lpstr>
      <vt:lpstr>PowerPoint 簡報</vt:lpstr>
      <vt:lpstr>顧客關係管理(CRM)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小考1</vt:lpstr>
      <vt:lpstr>小考2</vt:lpstr>
      <vt:lpstr>小考3</vt:lpstr>
      <vt:lpstr>PowerPoint 簡報</vt:lpstr>
      <vt:lpstr>PowerPoint 簡報</vt:lpstr>
      <vt:lpstr>PowerPoint 簡報</vt:lpstr>
      <vt:lpstr>PowerPoint 簡報</vt:lpstr>
      <vt:lpstr>PowerPoint 簡報</vt:lpstr>
      <vt:lpstr>8. 4/19</vt:lpstr>
      <vt:lpstr>9. 4/27 期中考</vt:lpstr>
      <vt:lpstr>10.5/4</vt:lpstr>
      <vt:lpstr>PowerPoint 簡報</vt:lpstr>
      <vt:lpstr>11.5/11</vt:lpstr>
      <vt:lpstr>12. 5/18 手機螢幕接電腦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14.6/1</vt:lpstr>
      <vt:lpstr>15.6/8</vt:lpstr>
      <vt:lpstr>16.6/15</vt:lpstr>
      <vt:lpstr>17.6/22-18.6/29期末考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103</cp:revision>
  <dcterms:created xsi:type="dcterms:W3CDTF">2014-02-25T23:42:37Z</dcterms:created>
  <dcterms:modified xsi:type="dcterms:W3CDTF">2018-03-22T12:44:52Z</dcterms:modified>
</cp:coreProperties>
</file>