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6" r:id="rId3"/>
    <p:sldId id="277" r:id="rId4"/>
    <p:sldId id="278" r:id="rId5"/>
    <p:sldId id="279" r:id="rId6"/>
    <p:sldId id="280" r:id="rId7"/>
    <p:sldId id="281" r:id="rId8"/>
    <p:sldId id="282" r:id="rId9"/>
    <p:sldId id="283" r:id="rId10"/>
    <p:sldId id="284" r:id="rId11"/>
    <p:sldId id="285" r:id="rId12"/>
    <p:sldId id="286" r:id="rId13"/>
  </p:sldIdLst>
  <p:sldSz cx="7556500" cy="10699750"/>
  <p:notesSz cx="7556500" cy="1069975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310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2/18/2016</a:t>
            </a:fld>
            <a:endParaRPr lang="en-US"/>
          </a:p>
        </p:txBody>
      </p:sp>
      <p:sp>
        <p:nvSpPr>
          <p:cNvPr id="6" name="Holder 6"/>
          <p:cNvSpPr>
            <a:spLocks noGrp="1"/>
          </p:cNvSpPr>
          <p:nvPr>
            <p:ph type="sldNum" sz="quarter" idx="7"/>
          </p:nvPr>
        </p:nvSpPr>
        <p:spPr/>
        <p:txBody>
          <a:bodyPr lIns="0" tIns="0" rIns="0" bIns="0"/>
          <a:lstStyle>
            <a:lvl1pPr>
              <a:defRPr sz="1000" b="0" i="0">
                <a:solidFill>
                  <a:schemeClr val="tx1"/>
                </a:solidFill>
                <a:latin typeface="Times New Roman"/>
                <a:cs typeface="Times New Roman"/>
              </a:defRPr>
            </a:lvl1pPr>
          </a:lstStyle>
          <a:p>
            <a:pPr marL="55880">
              <a:lnSpc>
                <a:spcPts val="111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2/18/2016</a:t>
            </a:fld>
            <a:endParaRPr lang="en-US"/>
          </a:p>
        </p:txBody>
      </p:sp>
      <p:sp>
        <p:nvSpPr>
          <p:cNvPr id="6" name="Holder 6"/>
          <p:cNvSpPr>
            <a:spLocks noGrp="1"/>
          </p:cNvSpPr>
          <p:nvPr>
            <p:ph type="sldNum" sz="quarter" idx="7"/>
          </p:nvPr>
        </p:nvSpPr>
        <p:spPr/>
        <p:txBody>
          <a:bodyPr lIns="0" tIns="0" rIns="0" bIns="0"/>
          <a:lstStyle>
            <a:lvl1pPr>
              <a:defRPr sz="1000" b="0" i="0">
                <a:solidFill>
                  <a:schemeClr val="tx1"/>
                </a:solidFill>
                <a:latin typeface="Times New Roman"/>
                <a:cs typeface="Times New Roman"/>
              </a:defRPr>
            </a:lvl1pPr>
          </a:lstStyle>
          <a:p>
            <a:pPr marL="55880">
              <a:lnSpc>
                <a:spcPts val="111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2/18/2016</a:t>
            </a:fld>
            <a:endParaRPr lang="en-US"/>
          </a:p>
        </p:txBody>
      </p:sp>
      <p:sp>
        <p:nvSpPr>
          <p:cNvPr id="7" name="Holder 7"/>
          <p:cNvSpPr>
            <a:spLocks noGrp="1"/>
          </p:cNvSpPr>
          <p:nvPr>
            <p:ph type="sldNum" sz="quarter" idx="7"/>
          </p:nvPr>
        </p:nvSpPr>
        <p:spPr/>
        <p:txBody>
          <a:bodyPr lIns="0" tIns="0" rIns="0" bIns="0"/>
          <a:lstStyle>
            <a:lvl1pPr>
              <a:defRPr sz="1000" b="0" i="0">
                <a:solidFill>
                  <a:schemeClr val="tx1"/>
                </a:solidFill>
                <a:latin typeface="Times New Roman"/>
                <a:cs typeface="Times New Roman"/>
              </a:defRPr>
            </a:lvl1pPr>
          </a:lstStyle>
          <a:p>
            <a:pPr marL="55880">
              <a:lnSpc>
                <a:spcPts val="111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2/18/2016</a:t>
            </a:fld>
            <a:endParaRPr lang="en-US"/>
          </a:p>
        </p:txBody>
      </p:sp>
      <p:sp>
        <p:nvSpPr>
          <p:cNvPr id="5" name="Holder 5"/>
          <p:cNvSpPr>
            <a:spLocks noGrp="1"/>
          </p:cNvSpPr>
          <p:nvPr>
            <p:ph type="sldNum" sz="quarter" idx="7"/>
          </p:nvPr>
        </p:nvSpPr>
        <p:spPr/>
        <p:txBody>
          <a:bodyPr lIns="0" tIns="0" rIns="0" bIns="0"/>
          <a:lstStyle>
            <a:lvl1pPr>
              <a:defRPr sz="1000" b="0" i="0">
                <a:solidFill>
                  <a:schemeClr val="tx1"/>
                </a:solidFill>
                <a:latin typeface="Times New Roman"/>
                <a:cs typeface="Times New Roman"/>
              </a:defRPr>
            </a:lvl1pPr>
          </a:lstStyle>
          <a:p>
            <a:pPr marL="55880">
              <a:lnSpc>
                <a:spcPts val="111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2/18/2016</a:t>
            </a:fld>
            <a:endParaRPr lang="en-US"/>
          </a:p>
        </p:txBody>
      </p:sp>
      <p:sp>
        <p:nvSpPr>
          <p:cNvPr id="4" name="Holder 4"/>
          <p:cNvSpPr>
            <a:spLocks noGrp="1"/>
          </p:cNvSpPr>
          <p:nvPr>
            <p:ph type="sldNum" sz="quarter" idx="7"/>
          </p:nvPr>
        </p:nvSpPr>
        <p:spPr/>
        <p:txBody>
          <a:bodyPr lIns="0" tIns="0" rIns="0" bIns="0"/>
          <a:lstStyle>
            <a:lvl1pPr>
              <a:defRPr sz="1000" b="0" i="0">
                <a:solidFill>
                  <a:schemeClr val="tx1"/>
                </a:solidFill>
                <a:latin typeface="Times New Roman"/>
                <a:cs typeface="Times New Roman"/>
              </a:defRPr>
            </a:lvl1pPr>
          </a:lstStyle>
          <a:p>
            <a:pPr marL="55880">
              <a:lnSpc>
                <a:spcPts val="111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2/18/2016</a:t>
            </a:fld>
            <a:endParaRPr lang="en-US"/>
          </a:p>
        </p:txBody>
      </p:sp>
      <p:sp>
        <p:nvSpPr>
          <p:cNvPr id="6" name="Holder 6"/>
          <p:cNvSpPr>
            <a:spLocks noGrp="1"/>
          </p:cNvSpPr>
          <p:nvPr>
            <p:ph type="sldNum" sz="quarter" idx="7"/>
          </p:nvPr>
        </p:nvSpPr>
        <p:spPr>
          <a:xfrm>
            <a:off x="3659632" y="9765904"/>
            <a:ext cx="243204" cy="153670"/>
          </a:xfrm>
          <a:prstGeom prst="rect">
            <a:avLst/>
          </a:prstGeom>
        </p:spPr>
        <p:txBody>
          <a:bodyPr wrap="square" lIns="0" tIns="0" rIns="0" bIns="0">
            <a:spAutoFit/>
          </a:bodyPr>
          <a:lstStyle>
            <a:lvl1pPr>
              <a:defRPr sz="1000" b="0" i="0">
                <a:solidFill>
                  <a:schemeClr val="tx1"/>
                </a:solidFill>
                <a:latin typeface="Times New Roman"/>
                <a:cs typeface="Times New Roman"/>
              </a:defRPr>
            </a:lvl1pPr>
          </a:lstStyle>
          <a:p>
            <a:pPr marL="55880">
              <a:lnSpc>
                <a:spcPts val="111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050795" y="3708400"/>
            <a:ext cx="3454400" cy="317500"/>
          </a:xfrm>
          <a:prstGeom prst="rect">
            <a:avLst/>
          </a:prstGeom>
        </p:spPr>
        <p:txBody>
          <a:bodyPr vert="horz" wrap="square" lIns="0" tIns="0" rIns="0" bIns="0" rtlCol="0">
            <a:spAutoFit/>
          </a:bodyPr>
          <a:lstStyle/>
          <a:p>
            <a:pPr marL="12700">
              <a:lnSpc>
                <a:spcPct val="100000"/>
              </a:lnSpc>
            </a:pPr>
            <a:r>
              <a:rPr sz="2000" spc="-5" dirty="0">
                <a:latin typeface="DFKai-SB"/>
                <a:cs typeface="DFKai-SB"/>
              </a:rPr>
              <a:t>第一節</a:t>
            </a:r>
            <a:r>
              <a:rPr sz="2000" spc="-55" dirty="0">
                <a:latin typeface="DFKai-SB"/>
                <a:cs typeface="DFKai-SB"/>
              </a:rPr>
              <a:t> </a:t>
            </a:r>
            <a:r>
              <a:rPr sz="2000" spc="-5" dirty="0">
                <a:latin typeface="DFKai-SB"/>
                <a:cs typeface="DFKai-SB"/>
              </a:rPr>
              <a:t>主題一：生涯理念風格</a:t>
            </a:r>
            <a:endParaRPr sz="2000">
              <a:latin typeface="DFKai-SB"/>
              <a:cs typeface="DFKai-SB"/>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23543"/>
            <a:ext cx="16624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415" dirty="0">
                <a:latin typeface="DFKai-SB"/>
                <a:cs typeface="DFKai-SB"/>
              </a:rPr>
              <a:t> </a:t>
            </a:r>
            <a:r>
              <a:rPr sz="1200" dirty="0">
                <a:latin typeface="DFKai-SB"/>
                <a:cs typeface="DFKai-SB"/>
              </a:rPr>
              <a:t>3：我的理想生涯</a:t>
            </a:r>
            <a:endParaRPr sz="1200">
              <a:latin typeface="DFKai-SB"/>
              <a:cs typeface="DFKai-SB"/>
            </a:endParaRPr>
          </a:p>
        </p:txBody>
      </p:sp>
      <p:sp>
        <p:nvSpPr>
          <p:cNvPr id="3" name="object 3"/>
          <p:cNvSpPr/>
          <p:nvPr/>
        </p:nvSpPr>
        <p:spPr>
          <a:xfrm>
            <a:off x="1144739" y="5812510"/>
            <a:ext cx="5286375" cy="3924300"/>
          </a:xfrm>
          <a:custGeom>
            <a:avLst/>
            <a:gdLst/>
            <a:ahLst/>
            <a:cxnLst/>
            <a:rect l="l" t="t" r="r" b="b"/>
            <a:pathLst>
              <a:path w="5286375" h="3924300">
                <a:moveTo>
                  <a:pt x="41884" y="3416300"/>
                </a:moveTo>
                <a:lnTo>
                  <a:pt x="736" y="3416300"/>
                </a:lnTo>
                <a:lnTo>
                  <a:pt x="2768" y="3441700"/>
                </a:lnTo>
                <a:lnTo>
                  <a:pt x="6197" y="3479800"/>
                </a:lnTo>
                <a:lnTo>
                  <a:pt x="24003" y="3556000"/>
                </a:lnTo>
                <a:lnTo>
                  <a:pt x="42138" y="3606800"/>
                </a:lnTo>
                <a:lnTo>
                  <a:pt x="64744" y="3644900"/>
                </a:lnTo>
                <a:lnTo>
                  <a:pt x="91693" y="3695700"/>
                </a:lnTo>
                <a:lnTo>
                  <a:pt x="122656" y="3733800"/>
                </a:lnTo>
                <a:lnTo>
                  <a:pt x="157314" y="3771900"/>
                </a:lnTo>
                <a:lnTo>
                  <a:pt x="195707" y="3810000"/>
                </a:lnTo>
                <a:lnTo>
                  <a:pt x="236918" y="3835400"/>
                </a:lnTo>
                <a:lnTo>
                  <a:pt x="281216" y="3860800"/>
                </a:lnTo>
                <a:lnTo>
                  <a:pt x="328256" y="3886200"/>
                </a:lnTo>
                <a:lnTo>
                  <a:pt x="377698" y="3911600"/>
                </a:lnTo>
                <a:lnTo>
                  <a:pt x="428612" y="3924300"/>
                </a:lnTo>
                <a:lnTo>
                  <a:pt x="4857483" y="3924300"/>
                </a:lnTo>
                <a:lnTo>
                  <a:pt x="4908448" y="3911600"/>
                </a:lnTo>
                <a:lnTo>
                  <a:pt x="4957889" y="3886200"/>
                </a:lnTo>
                <a:lnTo>
                  <a:pt x="461327" y="3886200"/>
                </a:lnTo>
                <a:lnTo>
                  <a:pt x="437362" y="3873500"/>
                </a:lnTo>
                <a:lnTo>
                  <a:pt x="389915" y="3873500"/>
                </a:lnTo>
                <a:lnTo>
                  <a:pt x="344347" y="3848100"/>
                </a:lnTo>
                <a:lnTo>
                  <a:pt x="300990" y="3835400"/>
                </a:lnTo>
                <a:lnTo>
                  <a:pt x="260057" y="3810000"/>
                </a:lnTo>
                <a:lnTo>
                  <a:pt x="221945" y="3771900"/>
                </a:lnTo>
                <a:lnTo>
                  <a:pt x="186537" y="3746500"/>
                </a:lnTo>
                <a:lnTo>
                  <a:pt x="154533" y="3708400"/>
                </a:lnTo>
                <a:lnTo>
                  <a:pt x="125920" y="3670300"/>
                </a:lnTo>
                <a:lnTo>
                  <a:pt x="101066" y="3632200"/>
                </a:lnTo>
                <a:lnTo>
                  <a:pt x="80200" y="3581400"/>
                </a:lnTo>
                <a:lnTo>
                  <a:pt x="63487" y="3543300"/>
                </a:lnTo>
                <a:lnTo>
                  <a:pt x="51422" y="3492500"/>
                </a:lnTo>
                <a:lnTo>
                  <a:pt x="47104" y="3467100"/>
                </a:lnTo>
                <a:lnTo>
                  <a:pt x="46939" y="3467100"/>
                </a:lnTo>
                <a:lnTo>
                  <a:pt x="43891" y="3441700"/>
                </a:lnTo>
                <a:lnTo>
                  <a:pt x="41884" y="3416300"/>
                </a:lnTo>
                <a:close/>
              </a:path>
              <a:path w="5286375" h="3924300">
                <a:moveTo>
                  <a:pt x="4803508" y="0"/>
                </a:moveTo>
                <a:lnTo>
                  <a:pt x="536117" y="0"/>
                </a:lnTo>
                <a:lnTo>
                  <a:pt x="537083" y="38100"/>
                </a:lnTo>
                <a:lnTo>
                  <a:pt x="4774577" y="38100"/>
                </a:lnTo>
                <a:lnTo>
                  <a:pt x="4798771" y="50800"/>
                </a:lnTo>
                <a:lnTo>
                  <a:pt x="4848771" y="50800"/>
                </a:lnTo>
                <a:lnTo>
                  <a:pt x="4941773" y="76200"/>
                </a:lnTo>
                <a:lnTo>
                  <a:pt x="4985156" y="101600"/>
                </a:lnTo>
                <a:lnTo>
                  <a:pt x="5026063" y="127000"/>
                </a:lnTo>
                <a:lnTo>
                  <a:pt x="5064417" y="152400"/>
                </a:lnTo>
                <a:lnTo>
                  <a:pt x="5099621" y="190500"/>
                </a:lnTo>
                <a:lnTo>
                  <a:pt x="5131587" y="228600"/>
                </a:lnTo>
                <a:lnTo>
                  <a:pt x="5160213" y="266700"/>
                </a:lnTo>
                <a:lnTo>
                  <a:pt x="5185054" y="304800"/>
                </a:lnTo>
                <a:lnTo>
                  <a:pt x="5206123" y="342900"/>
                </a:lnTo>
                <a:lnTo>
                  <a:pt x="5222836" y="393700"/>
                </a:lnTo>
                <a:lnTo>
                  <a:pt x="5234901" y="431800"/>
                </a:lnTo>
                <a:lnTo>
                  <a:pt x="5239232" y="457200"/>
                </a:lnTo>
                <a:lnTo>
                  <a:pt x="5239385" y="457200"/>
                </a:lnTo>
                <a:lnTo>
                  <a:pt x="5242433" y="482600"/>
                </a:lnTo>
                <a:lnTo>
                  <a:pt x="5244439" y="508000"/>
                </a:lnTo>
                <a:lnTo>
                  <a:pt x="5245074" y="533400"/>
                </a:lnTo>
                <a:lnTo>
                  <a:pt x="5245061" y="3390900"/>
                </a:lnTo>
                <a:lnTo>
                  <a:pt x="5244261" y="3416300"/>
                </a:lnTo>
                <a:lnTo>
                  <a:pt x="5242547" y="3441700"/>
                </a:lnTo>
                <a:lnTo>
                  <a:pt x="5239385" y="3467100"/>
                </a:lnTo>
                <a:lnTo>
                  <a:pt x="5239232" y="3467100"/>
                </a:lnTo>
                <a:lnTo>
                  <a:pt x="5234901" y="3492500"/>
                </a:lnTo>
                <a:lnTo>
                  <a:pt x="5222646" y="3543300"/>
                </a:lnTo>
                <a:lnTo>
                  <a:pt x="5205945" y="3581400"/>
                </a:lnTo>
                <a:lnTo>
                  <a:pt x="5185067" y="3632200"/>
                </a:lnTo>
                <a:lnTo>
                  <a:pt x="5160213" y="3670300"/>
                </a:lnTo>
                <a:lnTo>
                  <a:pt x="5131600" y="3708400"/>
                </a:lnTo>
                <a:lnTo>
                  <a:pt x="5099621" y="3746500"/>
                </a:lnTo>
                <a:lnTo>
                  <a:pt x="5064417" y="3771900"/>
                </a:lnTo>
                <a:lnTo>
                  <a:pt x="5026063" y="3810000"/>
                </a:lnTo>
                <a:lnTo>
                  <a:pt x="4985118" y="3835400"/>
                </a:lnTo>
                <a:lnTo>
                  <a:pt x="4941785" y="3848100"/>
                </a:lnTo>
                <a:lnTo>
                  <a:pt x="4896218" y="3873500"/>
                </a:lnTo>
                <a:lnTo>
                  <a:pt x="4848758" y="3873500"/>
                </a:lnTo>
                <a:lnTo>
                  <a:pt x="4824590" y="3886200"/>
                </a:lnTo>
                <a:lnTo>
                  <a:pt x="4957889" y="3886200"/>
                </a:lnTo>
                <a:lnTo>
                  <a:pt x="5004828" y="3860800"/>
                </a:lnTo>
                <a:lnTo>
                  <a:pt x="5049164" y="3835400"/>
                </a:lnTo>
                <a:lnTo>
                  <a:pt x="5090706" y="3810000"/>
                </a:lnTo>
                <a:lnTo>
                  <a:pt x="5128882" y="3771900"/>
                </a:lnTo>
                <a:lnTo>
                  <a:pt x="5163489" y="3733800"/>
                </a:lnTo>
                <a:lnTo>
                  <a:pt x="5194452" y="3695700"/>
                </a:lnTo>
                <a:lnTo>
                  <a:pt x="5221389" y="3644900"/>
                </a:lnTo>
                <a:lnTo>
                  <a:pt x="5244020" y="3606800"/>
                </a:lnTo>
                <a:lnTo>
                  <a:pt x="5262092" y="3556000"/>
                </a:lnTo>
                <a:lnTo>
                  <a:pt x="5275249" y="3505200"/>
                </a:lnTo>
                <a:lnTo>
                  <a:pt x="5283593" y="3441700"/>
                </a:lnTo>
                <a:lnTo>
                  <a:pt x="5285435" y="3416300"/>
                </a:lnTo>
                <a:lnTo>
                  <a:pt x="5286324" y="3390900"/>
                </a:lnTo>
                <a:lnTo>
                  <a:pt x="5286336" y="533400"/>
                </a:lnTo>
                <a:lnTo>
                  <a:pt x="5285727" y="508000"/>
                </a:lnTo>
                <a:lnTo>
                  <a:pt x="5280139" y="457200"/>
                </a:lnTo>
                <a:lnTo>
                  <a:pt x="5262308" y="381000"/>
                </a:lnTo>
                <a:lnTo>
                  <a:pt x="5244172" y="330200"/>
                </a:lnTo>
                <a:lnTo>
                  <a:pt x="5221363" y="279400"/>
                </a:lnTo>
                <a:lnTo>
                  <a:pt x="5194452" y="241300"/>
                </a:lnTo>
                <a:lnTo>
                  <a:pt x="5163439" y="190500"/>
                </a:lnTo>
                <a:lnTo>
                  <a:pt x="5128882" y="152400"/>
                </a:lnTo>
                <a:lnTo>
                  <a:pt x="5090706" y="127000"/>
                </a:lnTo>
                <a:lnTo>
                  <a:pt x="5049164" y="88900"/>
                </a:lnTo>
                <a:lnTo>
                  <a:pt x="5004930" y="63500"/>
                </a:lnTo>
                <a:lnTo>
                  <a:pt x="4957851" y="38100"/>
                </a:lnTo>
                <a:lnTo>
                  <a:pt x="4857521" y="12700"/>
                </a:lnTo>
                <a:lnTo>
                  <a:pt x="4830343" y="12700"/>
                </a:lnTo>
                <a:lnTo>
                  <a:pt x="4803508" y="0"/>
                </a:lnTo>
                <a:close/>
              </a:path>
              <a:path w="5286375" h="3924300">
                <a:moveTo>
                  <a:pt x="537794" y="88900"/>
                </a:moveTo>
                <a:lnTo>
                  <a:pt x="446112" y="88900"/>
                </a:lnTo>
                <a:lnTo>
                  <a:pt x="402145" y="101600"/>
                </a:lnTo>
                <a:lnTo>
                  <a:pt x="360451" y="114300"/>
                </a:lnTo>
                <a:lnTo>
                  <a:pt x="320763" y="139700"/>
                </a:lnTo>
                <a:lnTo>
                  <a:pt x="283197" y="165100"/>
                </a:lnTo>
                <a:lnTo>
                  <a:pt x="248170" y="190500"/>
                </a:lnTo>
                <a:lnTo>
                  <a:pt x="215760" y="215900"/>
                </a:lnTo>
                <a:lnTo>
                  <a:pt x="186410" y="254000"/>
                </a:lnTo>
                <a:lnTo>
                  <a:pt x="160159" y="279400"/>
                </a:lnTo>
                <a:lnTo>
                  <a:pt x="137388" y="317500"/>
                </a:lnTo>
                <a:lnTo>
                  <a:pt x="118262" y="355600"/>
                </a:lnTo>
                <a:lnTo>
                  <a:pt x="102971" y="406400"/>
                </a:lnTo>
                <a:lnTo>
                  <a:pt x="91782" y="444500"/>
                </a:lnTo>
                <a:lnTo>
                  <a:pt x="84899" y="495300"/>
                </a:lnTo>
                <a:lnTo>
                  <a:pt x="82524" y="533400"/>
                </a:lnTo>
                <a:lnTo>
                  <a:pt x="82524" y="3390900"/>
                </a:lnTo>
                <a:lnTo>
                  <a:pt x="83083" y="3416300"/>
                </a:lnTo>
                <a:lnTo>
                  <a:pt x="84899" y="3441700"/>
                </a:lnTo>
                <a:lnTo>
                  <a:pt x="87820" y="3467100"/>
                </a:lnTo>
                <a:lnTo>
                  <a:pt x="91795" y="3479800"/>
                </a:lnTo>
                <a:lnTo>
                  <a:pt x="102971" y="3530600"/>
                </a:lnTo>
                <a:lnTo>
                  <a:pt x="118262" y="3568700"/>
                </a:lnTo>
                <a:lnTo>
                  <a:pt x="137388" y="3606800"/>
                </a:lnTo>
                <a:lnTo>
                  <a:pt x="160159" y="3644900"/>
                </a:lnTo>
                <a:lnTo>
                  <a:pt x="186410" y="3683000"/>
                </a:lnTo>
                <a:lnTo>
                  <a:pt x="215760" y="3721100"/>
                </a:lnTo>
                <a:lnTo>
                  <a:pt x="248170" y="3746500"/>
                </a:lnTo>
                <a:lnTo>
                  <a:pt x="283197" y="3771900"/>
                </a:lnTo>
                <a:lnTo>
                  <a:pt x="320763" y="3797300"/>
                </a:lnTo>
                <a:lnTo>
                  <a:pt x="360451" y="3810000"/>
                </a:lnTo>
                <a:lnTo>
                  <a:pt x="402145" y="3822700"/>
                </a:lnTo>
                <a:lnTo>
                  <a:pt x="446125" y="3835400"/>
                </a:lnTo>
                <a:lnTo>
                  <a:pt x="468122" y="3848100"/>
                </a:lnTo>
                <a:lnTo>
                  <a:pt x="4817833" y="3848100"/>
                </a:lnTo>
                <a:lnTo>
                  <a:pt x="4840033" y="3835400"/>
                </a:lnTo>
                <a:lnTo>
                  <a:pt x="4884000" y="3822700"/>
                </a:lnTo>
                <a:lnTo>
                  <a:pt x="4925682" y="3810000"/>
                </a:lnTo>
                <a:lnTo>
                  <a:pt x="494919" y="3810000"/>
                </a:lnTo>
                <a:lnTo>
                  <a:pt x="474421" y="3797300"/>
                </a:lnTo>
                <a:lnTo>
                  <a:pt x="454888" y="3797300"/>
                </a:lnTo>
                <a:lnTo>
                  <a:pt x="414362" y="3784600"/>
                </a:lnTo>
                <a:lnTo>
                  <a:pt x="376555" y="3771900"/>
                </a:lnTo>
                <a:lnTo>
                  <a:pt x="340537" y="3759200"/>
                </a:lnTo>
                <a:lnTo>
                  <a:pt x="306349" y="3733800"/>
                </a:lnTo>
                <a:lnTo>
                  <a:pt x="274396" y="3708400"/>
                </a:lnTo>
                <a:lnTo>
                  <a:pt x="244983" y="3683000"/>
                </a:lnTo>
                <a:lnTo>
                  <a:pt x="194398" y="3619500"/>
                </a:lnTo>
                <a:lnTo>
                  <a:pt x="173710" y="3594100"/>
                </a:lnTo>
                <a:lnTo>
                  <a:pt x="156311" y="3556000"/>
                </a:lnTo>
                <a:lnTo>
                  <a:pt x="142443" y="3517900"/>
                </a:lnTo>
                <a:lnTo>
                  <a:pt x="132156" y="3479800"/>
                </a:lnTo>
                <a:lnTo>
                  <a:pt x="125971" y="3429000"/>
                </a:lnTo>
                <a:lnTo>
                  <a:pt x="124320" y="3416300"/>
                </a:lnTo>
                <a:lnTo>
                  <a:pt x="123799" y="3390900"/>
                </a:lnTo>
                <a:lnTo>
                  <a:pt x="123799" y="533400"/>
                </a:lnTo>
                <a:lnTo>
                  <a:pt x="124320" y="520700"/>
                </a:lnTo>
                <a:lnTo>
                  <a:pt x="125971" y="495300"/>
                </a:lnTo>
                <a:lnTo>
                  <a:pt x="128638" y="469900"/>
                </a:lnTo>
                <a:lnTo>
                  <a:pt x="132156" y="457200"/>
                </a:lnTo>
                <a:lnTo>
                  <a:pt x="142443" y="419100"/>
                </a:lnTo>
                <a:lnTo>
                  <a:pt x="156336" y="381000"/>
                </a:lnTo>
                <a:lnTo>
                  <a:pt x="173710" y="342900"/>
                </a:lnTo>
                <a:lnTo>
                  <a:pt x="194398" y="304800"/>
                </a:lnTo>
                <a:lnTo>
                  <a:pt x="218300" y="279400"/>
                </a:lnTo>
                <a:lnTo>
                  <a:pt x="244983" y="241300"/>
                </a:lnTo>
                <a:lnTo>
                  <a:pt x="274396" y="215900"/>
                </a:lnTo>
                <a:lnTo>
                  <a:pt x="306349" y="190500"/>
                </a:lnTo>
                <a:lnTo>
                  <a:pt x="340537" y="177800"/>
                </a:lnTo>
                <a:lnTo>
                  <a:pt x="376555" y="152400"/>
                </a:lnTo>
                <a:lnTo>
                  <a:pt x="414362" y="139700"/>
                </a:lnTo>
                <a:lnTo>
                  <a:pt x="454837" y="127000"/>
                </a:lnTo>
                <a:lnTo>
                  <a:pt x="538302" y="127000"/>
                </a:lnTo>
                <a:lnTo>
                  <a:pt x="537794" y="88900"/>
                </a:lnTo>
                <a:close/>
              </a:path>
              <a:path w="5286375" h="3924300">
                <a:moveTo>
                  <a:pt x="4840020" y="88900"/>
                </a:moveTo>
                <a:lnTo>
                  <a:pt x="537794" y="88900"/>
                </a:lnTo>
                <a:lnTo>
                  <a:pt x="538302" y="127000"/>
                </a:lnTo>
                <a:lnTo>
                  <a:pt x="4831270" y="127000"/>
                </a:lnTo>
                <a:lnTo>
                  <a:pt x="4871605" y="139700"/>
                </a:lnTo>
                <a:lnTo>
                  <a:pt x="4909616" y="152400"/>
                </a:lnTo>
                <a:lnTo>
                  <a:pt x="4945608" y="177800"/>
                </a:lnTo>
                <a:lnTo>
                  <a:pt x="4979860" y="190500"/>
                </a:lnTo>
                <a:lnTo>
                  <a:pt x="5011839" y="215900"/>
                </a:lnTo>
                <a:lnTo>
                  <a:pt x="5041099" y="241300"/>
                </a:lnTo>
                <a:lnTo>
                  <a:pt x="5067896" y="279400"/>
                </a:lnTo>
                <a:lnTo>
                  <a:pt x="5091747" y="304800"/>
                </a:lnTo>
                <a:lnTo>
                  <a:pt x="5112461" y="342900"/>
                </a:lnTo>
                <a:lnTo>
                  <a:pt x="5130038" y="381000"/>
                </a:lnTo>
                <a:lnTo>
                  <a:pt x="5143893" y="419100"/>
                </a:lnTo>
                <a:lnTo>
                  <a:pt x="5154180" y="457200"/>
                </a:lnTo>
                <a:lnTo>
                  <a:pt x="5157698" y="469900"/>
                </a:lnTo>
                <a:lnTo>
                  <a:pt x="5160365" y="495300"/>
                </a:lnTo>
                <a:lnTo>
                  <a:pt x="5162016" y="520700"/>
                </a:lnTo>
                <a:lnTo>
                  <a:pt x="5162524" y="533400"/>
                </a:lnTo>
                <a:lnTo>
                  <a:pt x="5162524" y="3390900"/>
                </a:lnTo>
                <a:lnTo>
                  <a:pt x="5162308" y="3403600"/>
                </a:lnTo>
                <a:lnTo>
                  <a:pt x="5161838" y="3416300"/>
                </a:lnTo>
                <a:lnTo>
                  <a:pt x="5160327" y="3441700"/>
                </a:lnTo>
                <a:lnTo>
                  <a:pt x="5157698" y="3454400"/>
                </a:lnTo>
                <a:lnTo>
                  <a:pt x="5154193" y="3479800"/>
                </a:lnTo>
                <a:lnTo>
                  <a:pt x="5143728" y="3517900"/>
                </a:lnTo>
                <a:lnTo>
                  <a:pt x="5129809" y="3556000"/>
                </a:lnTo>
                <a:lnTo>
                  <a:pt x="5112423" y="3594100"/>
                </a:lnTo>
                <a:lnTo>
                  <a:pt x="5091747" y="3619500"/>
                </a:lnTo>
                <a:lnTo>
                  <a:pt x="5067846" y="3657600"/>
                </a:lnTo>
                <a:lnTo>
                  <a:pt x="5011839" y="3708400"/>
                </a:lnTo>
                <a:lnTo>
                  <a:pt x="4979860" y="3733800"/>
                </a:lnTo>
                <a:lnTo>
                  <a:pt x="4945710" y="3759200"/>
                </a:lnTo>
                <a:lnTo>
                  <a:pt x="4909578" y="3771900"/>
                </a:lnTo>
                <a:lnTo>
                  <a:pt x="4871783" y="3784600"/>
                </a:lnTo>
                <a:lnTo>
                  <a:pt x="4831308" y="3797300"/>
                </a:lnTo>
                <a:lnTo>
                  <a:pt x="4811560" y="3797300"/>
                </a:lnTo>
                <a:lnTo>
                  <a:pt x="4790782" y="3810000"/>
                </a:lnTo>
                <a:lnTo>
                  <a:pt x="4925682" y="3810000"/>
                </a:lnTo>
                <a:lnTo>
                  <a:pt x="4965420" y="3797300"/>
                </a:lnTo>
                <a:lnTo>
                  <a:pt x="5002961" y="3771900"/>
                </a:lnTo>
                <a:lnTo>
                  <a:pt x="5038128" y="3746500"/>
                </a:lnTo>
                <a:lnTo>
                  <a:pt x="5070360" y="3721100"/>
                </a:lnTo>
                <a:lnTo>
                  <a:pt x="5099723" y="3683000"/>
                </a:lnTo>
                <a:lnTo>
                  <a:pt x="5125974" y="3644900"/>
                </a:lnTo>
                <a:lnTo>
                  <a:pt x="5148745" y="3606800"/>
                </a:lnTo>
                <a:lnTo>
                  <a:pt x="5167871" y="3568700"/>
                </a:lnTo>
                <a:lnTo>
                  <a:pt x="5183187" y="3530600"/>
                </a:lnTo>
                <a:lnTo>
                  <a:pt x="5194554" y="3479800"/>
                </a:lnTo>
                <a:lnTo>
                  <a:pt x="5198503" y="3467100"/>
                </a:lnTo>
                <a:lnTo>
                  <a:pt x="5201424" y="3441700"/>
                </a:lnTo>
                <a:lnTo>
                  <a:pt x="5203063" y="3416300"/>
                </a:lnTo>
                <a:lnTo>
                  <a:pt x="5203799" y="3390900"/>
                </a:lnTo>
                <a:lnTo>
                  <a:pt x="5203799" y="533400"/>
                </a:lnTo>
                <a:lnTo>
                  <a:pt x="5201424" y="495300"/>
                </a:lnTo>
                <a:lnTo>
                  <a:pt x="5194541" y="444500"/>
                </a:lnTo>
                <a:lnTo>
                  <a:pt x="5183365" y="406400"/>
                </a:lnTo>
                <a:lnTo>
                  <a:pt x="5168074" y="355600"/>
                </a:lnTo>
                <a:lnTo>
                  <a:pt x="5148757" y="317500"/>
                </a:lnTo>
                <a:lnTo>
                  <a:pt x="5125974" y="279400"/>
                </a:lnTo>
                <a:lnTo>
                  <a:pt x="5099735" y="254000"/>
                </a:lnTo>
                <a:lnTo>
                  <a:pt x="5070360" y="215900"/>
                </a:lnTo>
                <a:lnTo>
                  <a:pt x="5038128" y="190500"/>
                </a:lnTo>
                <a:lnTo>
                  <a:pt x="5002961" y="165100"/>
                </a:lnTo>
                <a:lnTo>
                  <a:pt x="4965382" y="139700"/>
                </a:lnTo>
                <a:lnTo>
                  <a:pt x="4925695" y="114300"/>
                </a:lnTo>
                <a:lnTo>
                  <a:pt x="4883810" y="101600"/>
                </a:lnTo>
                <a:lnTo>
                  <a:pt x="4840020" y="88900"/>
                </a:lnTo>
                <a:close/>
              </a:path>
              <a:path w="5286375" h="3924300">
                <a:moveTo>
                  <a:pt x="536117" y="0"/>
                </a:moveTo>
                <a:lnTo>
                  <a:pt x="482625" y="0"/>
                </a:lnTo>
                <a:lnTo>
                  <a:pt x="455790" y="12700"/>
                </a:lnTo>
                <a:lnTo>
                  <a:pt x="428650" y="12700"/>
                </a:lnTo>
                <a:lnTo>
                  <a:pt x="328256" y="38100"/>
                </a:lnTo>
                <a:lnTo>
                  <a:pt x="281216" y="63500"/>
                </a:lnTo>
                <a:lnTo>
                  <a:pt x="236918" y="88900"/>
                </a:lnTo>
                <a:lnTo>
                  <a:pt x="195707" y="127000"/>
                </a:lnTo>
                <a:lnTo>
                  <a:pt x="157314" y="152400"/>
                </a:lnTo>
                <a:lnTo>
                  <a:pt x="122656" y="190500"/>
                </a:lnTo>
                <a:lnTo>
                  <a:pt x="91693" y="241300"/>
                </a:lnTo>
                <a:lnTo>
                  <a:pt x="64744" y="279400"/>
                </a:lnTo>
                <a:lnTo>
                  <a:pt x="42125" y="330200"/>
                </a:lnTo>
                <a:lnTo>
                  <a:pt x="24003" y="381000"/>
                </a:lnTo>
                <a:lnTo>
                  <a:pt x="11061" y="431800"/>
                </a:lnTo>
                <a:lnTo>
                  <a:pt x="2768" y="482600"/>
                </a:lnTo>
                <a:lnTo>
                  <a:pt x="0" y="533400"/>
                </a:lnTo>
                <a:lnTo>
                  <a:pt x="0" y="3390900"/>
                </a:lnTo>
                <a:lnTo>
                  <a:pt x="571" y="3416300"/>
                </a:lnTo>
                <a:lnTo>
                  <a:pt x="41833" y="3416300"/>
                </a:lnTo>
                <a:lnTo>
                  <a:pt x="41262" y="3390900"/>
                </a:lnTo>
                <a:lnTo>
                  <a:pt x="41262" y="533400"/>
                </a:lnTo>
                <a:lnTo>
                  <a:pt x="41833" y="508000"/>
                </a:lnTo>
                <a:lnTo>
                  <a:pt x="43789" y="482600"/>
                </a:lnTo>
                <a:lnTo>
                  <a:pt x="46939" y="457200"/>
                </a:lnTo>
                <a:lnTo>
                  <a:pt x="47104" y="457200"/>
                </a:lnTo>
                <a:lnTo>
                  <a:pt x="63487" y="393700"/>
                </a:lnTo>
                <a:lnTo>
                  <a:pt x="80187" y="342900"/>
                </a:lnTo>
                <a:lnTo>
                  <a:pt x="101066" y="304800"/>
                </a:lnTo>
                <a:lnTo>
                  <a:pt x="125920" y="266700"/>
                </a:lnTo>
                <a:lnTo>
                  <a:pt x="154533" y="228600"/>
                </a:lnTo>
                <a:lnTo>
                  <a:pt x="186537" y="190500"/>
                </a:lnTo>
                <a:lnTo>
                  <a:pt x="221945" y="152400"/>
                </a:lnTo>
                <a:lnTo>
                  <a:pt x="260057" y="127000"/>
                </a:lnTo>
                <a:lnTo>
                  <a:pt x="300990" y="101600"/>
                </a:lnTo>
                <a:lnTo>
                  <a:pt x="344347" y="76200"/>
                </a:lnTo>
                <a:lnTo>
                  <a:pt x="389915" y="63500"/>
                </a:lnTo>
                <a:lnTo>
                  <a:pt x="437388" y="50800"/>
                </a:lnTo>
                <a:lnTo>
                  <a:pt x="487375" y="50800"/>
                </a:lnTo>
                <a:lnTo>
                  <a:pt x="511568" y="38100"/>
                </a:lnTo>
                <a:lnTo>
                  <a:pt x="537083" y="38100"/>
                </a:lnTo>
                <a:lnTo>
                  <a:pt x="536117" y="0"/>
                </a:lnTo>
                <a:close/>
              </a:path>
            </a:pathLst>
          </a:custGeom>
          <a:solidFill>
            <a:srgbClr val="000000"/>
          </a:solidFill>
        </p:spPr>
        <p:txBody>
          <a:bodyPr wrap="square" lIns="0" tIns="0" rIns="0" bIns="0" rtlCol="0"/>
          <a:lstStyle/>
          <a:p>
            <a:endParaRPr/>
          </a:p>
        </p:txBody>
      </p:sp>
      <p:sp>
        <p:nvSpPr>
          <p:cNvPr id="4" name="object 4"/>
          <p:cNvSpPr txBox="1"/>
          <p:nvPr/>
        </p:nvSpPr>
        <p:spPr>
          <a:xfrm>
            <a:off x="1477772" y="6210807"/>
            <a:ext cx="4560570" cy="77851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十年後的名片</a:t>
            </a:r>
            <a:endParaRPr sz="1400">
              <a:latin typeface="DFKai-SB"/>
              <a:cs typeface="DFKai-SB"/>
            </a:endParaRPr>
          </a:p>
          <a:p>
            <a:pPr marL="12700" marR="5080">
              <a:lnSpc>
                <a:spcPct val="142900"/>
              </a:lnSpc>
              <a:spcBef>
                <a:spcPts val="745"/>
              </a:spcBef>
            </a:pPr>
            <a:r>
              <a:rPr sz="1050" spc="5" dirty="0">
                <a:latin typeface="DFKai-SB"/>
                <a:cs typeface="DFKai-SB"/>
              </a:rPr>
              <a:t>請簡單畫</a:t>
            </a:r>
            <a:r>
              <a:rPr sz="1050" spc="-20" dirty="0">
                <a:latin typeface="DFKai-SB"/>
                <a:cs typeface="DFKai-SB"/>
              </a:rPr>
              <a:t>出</a:t>
            </a:r>
            <a:r>
              <a:rPr sz="1050" spc="5" dirty="0">
                <a:latin typeface="DFKai-SB"/>
                <a:cs typeface="DFKai-SB"/>
              </a:rPr>
              <a:t>十年後</a:t>
            </a:r>
            <a:r>
              <a:rPr sz="1050" spc="-20" dirty="0">
                <a:latin typeface="DFKai-SB"/>
                <a:cs typeface="DFKai-SB"/>
              </a:rPr>
              <a:t>你</a:t>
            </a:r>
            <a:r>
              <a:rPr sz="1050" spc="5" dirty="0">
                <a:latin typeface="DFKai-SB"/>
                <a:cs typeface="DFKai-SB"/>
              </a:rPr>
              <a:t>期待的</a:t>
            </a:r>
            <a:r>
              <a:rPr sz="1050" spc="-20" dirty="0">
                <a:latin typeface="DFKai-SB"/>
                <a:cs typeface="DFKai-SB"/>
              </a:rPr>
              <a:t>名</a:t>
            </a:r>
            <a:r>
              <a:rPr sz="1050" spc="5" dirty="0">
                <a:latin typeface="DFKai-SB"/>
                <a:cs typeface="DFKai-SB"/>
              </a:rPr>
              <a:t>片樣式</a:t>
            </a:r>
            <a:r>
              <a:rPr sz="1050" spc="-20" dirty="0">
                <a:latin typeface="DFKai-SB"/>
                <a:cs typeface="DFKai-SB"/>
              </a:rPr>
              <a:t>（</a:t>
            </a:r>
            <a:r>
              <a:rPr sz="1050" spc="5" dirty="0">
                <a:latin typeface="DFKai-SB"/>
                <a:cs typeface="DFKai-SB"/>
              </a:rPr>
              <a:t>包含：</a:t>
            </a:r>
            <a:r>
              <a:rPr sz="1050" spc="-20" dirty="0">
                <a:latin typeface="DFKai-SB"/>
                <a:cs typeface="DFKai-SB"/>
              </a:rPr>
              <a:t>服</a:t>
            </a:r>
            <a:r>
              <a:rPr sz="1050" spc="5" dirty="0">
                <a:latin typeface="DFKai-SB"/>
                <a:cs typeface="DFKai-SB"/>
              </a:rPr>
              <a:t>務</a:t>
            </a:r>
            <a:r>
              <a:rPr sz="1050" spc="-20" dirty="0">
                <a:latin typeface="DFKai-SB"/>
                <a:cs typeface="DFKai-SB"/>
              </a:rPr>
              <a:t>機</a:t>
            </a:r>
            <a:r>
              <a:rPr sz="1050" spc="5" dirty="0">
                <a:latin typeface="DFKai-SB"/>
                <a:cs typeface="DFKai-SB"/>
              </a:rPr>
              <a:t>構、職稱</a:t>
            </a:r>
            <a:r>
              <a:rPr sz="1050" spc="-20" dirty="0">
                <a:latin typeface="DFKai-SB"/>
                <a:cs typeface="DFKai-SB"/>
              </a:rPr>
              <a:t>、</a:t>
            </a:r>
            <a:r>
              <a:rPr sz="1050" spc="5" dirty="0">
                <a:latin typeface="DFKai-SB"/>
                <a:cs typeface="DFKai-SB"/>
              </a:rPr>
              <a:t>學經歷</a:t>
            </a:r>
            <a:r>
              <a:rPr sz="1050" spc="-20" dirty="0">
                <a:latin typeface="DFKai-SB"/>
                <a:cs typeface="DFKai-SB"/>
              </a:rPr>
              <a:t>等</a:t>
            </a:r>
            <a:r>
              <a:rPr sz="1050" dirty="0">
                <a:latin typeface="DFKai-SB"/>
                <a:cs typeface="DFKai-SB"/>
              </a:rPr>
              <a:t>）並  </a:t>
            </a:r>
            <a:r>
              <a:rPr sz="1050" spc="5" dirty="0">
                <a:latin typeface="DFKai-SB"/>
                <a:cs typeface="DFKai-SB"/>
              </a:rPr>
              <a:t>簡短描述。</a:t>
            </a:r>
            <a:endParaRPr sz="1050">
              <a:latin typeface="DFKai-SB"/>
              <a:cs typeface="DFKai-SB"/>
            </a:endParaRPr>
          </a:p>
        </p:txBody>
      </p:sp>
      <p:sp>
        <p:nvSpPr>
          <p:cNvPr id="5" name="object 5"/>
          <p:cNvSpPr/>
          <p:nvPr/>
        </p:nvSpPr>
        <p:spPr>
          <a:xfrm>
            <a:off x="1144727" y="1422768"/>
            <a:ext cx="5286349" cy="402590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483867" y="1818640"/>
            <a:ext cx="3530600" cy="55626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我的理想生涯</a:t>
            </a:r>
            <a:endParaRPr sz="1400">
              <a:latin typeface="DFKai-SB"/>
              <a:cs typeface="DFKai-SB"/>
            </a:endParaRPr>
          </a:p>
          <a:p>
            <a:pPr marL="12700">
              <a:lnSpc>
                <a:spcPct val="100000"/>
              </a:lnSpc>
              <a:spcBef>
                <a:spcPts val="1160"/>
              </a:spcBef>
            </a:pPr>
            <a:r>
              <a:rPr sz="1200" dirty="0">
                <a:latin typeface="DFKai-SB"/>
                <a:cs typeface="DFKai-SB"/>
              </a:rPr>
              <a:t>請以簡短幾句話描述你的生涯方向或個人生涯的特色</a:t>
            </a:r>
            <a:endParaRPr sz="1200">
              <a:latin typeface="DFKai-SB"/>
              <a:cs typeface="DFKai-SB"/>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05255"/>
            <a:ext cx="23482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365" dirty="0">
                <a:latin typeface="DFKai-SB"/>
                <a:cs typeface="DFKai-SB"/>
              </a:rPr>
              <a:t> </a:t>
            </a:r>
            <a:r>
              <a:rPr sz="1200" spc="-50" dirty="0">
                <a:latin typeface="DFKai-SB"/>
                <a:cs typeface="DFKai-SB"/>
              </a:rPr>
              <a:t>3《範例一》：我的理想生涯</a:t>
            </a:r>
            <a:endParaRPr sz="1200">
              <a:latin typeface="DFKai-SB"/>
              <a:cs typeface="DFKai-SB"/>
            </a:endParaRPr>
          </a:p>
        </p:txBody>
      </p:sp>
      <p:sp>
        <p:nvSpPr>
          <p:cNvPr id="3" name="object 3"/>
          <p:cNvSpPr/>
          <p:nvPr/>
        </p:nvSpPr>
        <p:spPr>
          <a:xfrm>
            <a:off x="1081112" y="5825781"/>
            <a:ext cx="5353050" cy="3949700"/>
          </a:xfrm>
          <a:custGeom>
            <a:avLst/>
            <a:gdLst/>
            <a:ahLst/>
            <a:cxnLst/>
            <a:rect l="l" t="t" r="r" b="b"/>
            <a:pathLst>
              <a:path w="5353050" h="3949700">
                <a:moveTo>
                  <a:pt x="41884" y="3441700"/>
                </a:moveTo>
                <a:lnTo>
                  <a:pt x="736" y="3441700"/>
                </a:lnTo>
                <a:lnTo>
                  <a:pt x="2755" y="3467100"/>
                </a:lnTo>
                <a:lnTo>
                  <a:pt x="6197" y="3492500"/>
                </a:lnTo>
                <a:lnTo>
                  <a:pt x="11074" y="3530600"/>
                </a:lnTo>
                <a:lnTo>
                  <a:pt x="24231" y="3581400"/>
                </a:lnTo>
                <a:lnTo>
                  <a:pt x="42532" y="3632200"/>
                </a:lnTo>
                <a:lnTo>
                  <a:pt x="65290" y="3670300"/>
                </a:lnTo>
                <a:lnTo>
                  <a:pt x="92201" y="3721100"/>
                </a:lnTo>
                <a:lnTo>
                  <a:pt x="123494" y="3759200"/>
                </a:lnTo>
                <a:lnTo>
                  <a:pt x="158534" y="3797300"/>
                </a:lnTo>
                <a:lnTo>
                  <a:pt x="196735" y="3835400"/>
                </a:lnTo>
                <a:lnTo>
                  <a:pt x="238455" y="3860800"/>
                </a:lnTo>
                <a:lnTo>
                  <a:pt x="282981" y="3886200"/>
                </a:lnTo>
                <a:lnTo>
                  <a:pt x="330428" y="3911600"/>
                </a:lnTo>
                <a:lnTo>
                  <a:pt x="380136" y="3937000"/>
                </a:lnTo>
                <a:lnTo>
                  <a:pt x="431050" y="3949700"/>
                </a:lnTo>
                <a:lnTo>
                  <a:pt x="4921961" y="3949700"/>
                </a:lnTo>
                <a:lnTo>
                  <a:pt x="4973027" y="3937000"/>
                </a:lnTo>
                <a:lnTo>
                  <a:pt x="5022773" y="3911600"/>
                </a:lnTo>
                <a:lnTo>
                  <a:pt x="464235" y="3911600"/>
                </a:lnTo>
                <a:lnTo>
                  <a:pt x="439839" y="3898900"/>
                </a:lnTo>
                <a:lnTo>
                  <a:pt x="346468" y="3873500"/>
                </a:lnTo>
                <a:lnTo>
                  <a:pt x="302717" y="3860800"/>
                </a:lnTo>
                <a:lnTo>
                  <a:pt x="261581" y="3835400"/>
                </a:lnTo>
                <a:lnTo>
                  <a:pt x="223050" y="3797300"/>
                </a:lnTo>
                <a:lnTo>
                  <a:pt x="187705" y="3771900"/>
                </a:lnTo>
                <a:lnTo>
                  <a:pt x="155321" y="3733800"/>
                </a:lnTo>
                <a:lnTo>
                  <a:pt x="126479" y="3695700"/>
                </a:lnTo>
                <a:lnTo>
                  <a:pt x="101638" y="3657600"/>
                </a:lnTo>
                <a:lnTo>
                  <a:pt x="80581" y="3606800"/>
                </a:lnTo>
                <a:lnTo>
                  <a:pt x="63690" y="3568700"/>
                </a:lnTo>
                <a:lnTo>
                  <a:pt x="51422" y="3517900"/>
                </a:lnTo>
                <a:lnTo>
                  <a:pt x="47104" y="3492500"/>
                </a:lnTo>
                <a:lnTo>
                  <a:pt x="46939" y="3492500"/>
                </a:lnTo>
                <a:lnTo>
                  <a:pt x="43891" y="3467100"/>
                </a:lnTo>
                <a:lnTo>
                  <a:pt x="41884" y="3441700"/>
                </a:lnTo>
                <a:close/>
              </a:path>
              <a:path w="5353050" h="3949700">
                <a:moveTo>
                  <a:pt x="5352275" y="3441700"/>
                </a:moveTo>
                <a:lnTo>
                  <a:pt x="5311114" y="3441700"/>
                </a:lnTo>
                <a:lnTo>
                  <a:pt x="5309209" y="3467100"/>
                </a:lnTo>
                <a:lnTo>
                  <a:pt x="5306059" y="3492500"/>
                </a:lnTo>
                <a:lnTo>
                  <a:pt x="5305907" y="3492500"/>
                </a:lnTo>
                <a:lnTo>
                  <a:pt x="5301576" y="3517900"/>
                </a:lnTo>
                <a:lnTo>
                  <a:pt x="5289321" y="3568700"/>
                </a:lnTo>
                <a:lnTo>
                  <a:pt x="5272633" y="3606800"/>
                </a:lnTo>
                <a:lnTo>
                  <a:pt x="5251551" y="3657600"/>
                </a:lnTo>
                <a:lnTo>
                  <a:pt x="5226507" y="3695700"/>
                </a:lnTo>
                <a:lnTo>
                  <a:pt x="5197703" y="3733800"/>
                </a:lnTo>
                <a:lnTo>
                  <a:pt x="5165521" y="3771900"/>
                </a:lnTo>
                <a:lnTo>
                  <a:pt x="5130152" y="3797300"/>
                </a:lnTo>
                <a:lnTo>
                  <a:pt x="5091607" y="3835400"/>
                </a:lnTo>
                <a:lnTo>
                  <a:pt x="5050472" y="3860800"/>
                </a:lnTo>
                <a:lnTo>
                  <a:pt x="5006721" y="3873500"/>
                </a:lnTo>
                <a:lnTo>
                  <a:pt x="4960810" y="3886200"/>
                </a:lnTo>
                <a:lnTo>
                  <a:pt x="4913172" y="3898900"/>
                </a:lnTo>
                <a:lnTo>
                  <a:pt x="4888979" y="3911600"/>
                </a:lnTo>
                <a:lnTo>
                  <a:pt x="5022773" y="3911600"/>
                </a:lnTo>
                <a:lnTo>
                  <a:pt x="5070208" y="3886200"/>
                </a:lnTo>
                <a:lnTo>
                  <a:pt x="5114747" y="3860800"/>
                </a:lnTo>
                <a:lnTo>
                  <a:pt x="5156454" y="3835400"/>
                </a:lnTo>
                <a:lnTo>
                  <a:pt x="5194731" y="3797300"/>
                </a:lnTo>
                <a:lnTo>
                  <a:pt x="5229567" y="3759200"/>
                </a:lnTo>
                <a:lnTo>
                  <a:pt x="5260746" y="3721100"/>
                </a:lnTo>
                <a:lnTo>
                  <a:pt x="5287860" y="3670300"/>
                </a:lnTo>
                <a:lnTo>
                  <a:pt x="5310708" y="3619500"/>
                </a:lnTo>
                <a:lnTo>
                  <a:pt x="5328805" y="3581400"/>
                </a:lnTo>
                <a:lnTo>
                  <a:pt x="5341937" y="3530600"/>
                </a:lnTo>
                <a:lnTo>
                  <a:pt x="5346814" y="3492500"/>
                </a:lnTo>
                <a:lnTo>
                  <a:pt x="5350243" y="3467100"/>
                </a:lnTo>
                <a:lnTo>
                  <a:pt x="5352275" y="3441700"/>
                </a:lnTo>
                <a:close/>
              </a:path>
              <a:path w="5353050" h="3949700">
                <a:moveTo>
                  <a:pt x="541045" y="88900"/>
                </a:moveTo>
                <a:lnTo>
                  <a:pt x="448614" y="88900"/>
                </a:lnTo>
                <a:lnTo>
                  <a:pt x="404660" y="101600"/>
                </a:lnTo>
                <a:lnTo>
                  <a:pt x="362559" y="114300"/>
                </a:lnTo>
                <a:lnTo>
                  <a:pt x="322427" y="139700"/>
                </a:lnTo>
                <a:lnTo>
                  <a:pt x="284695" y="165100"/>
                </a:lnTo>
                <a:lnTo>
                  <a:pt x="249377" y="190500"/>
                </a:lnTo>
                <a:lnTo>
                  <a:pt x="216903" y="215900"/>
                </a:lnTo>
                <a:lnTo>
                  <a:pt x="187159" y="254000"/>
                </a:lnTo>
                <a:lnTo>
                  <a:pt x="160756" y="292100"/>
                </a:lnTo>
                <a:lnTo>
                  <a:pt x="137972" y="317500"/>
                </a:lnTo>
                <a:lnTo>
                  <a:pt x="118630" y="368300"/>
                </a:lnTo>
                <a:lnTo>
                  <a:pt x="103136" y="406400"/>
                </a:lnTo>
                <a:lnTo>
                  <a:pt x="91782" y="444500"/>
                </a:lnTo>
                <a:lnTo>
                  <a:pt x="87820" y="469900"/>
                </a:lnTo>
                <a:lnTo>
                  <a:pt x="84899" y="495300"/>
                </a:lnTo>
                <a:lnTo>
                  <a:pt x="83083" y="520700"/>
                </a:lnTo>
                <a:lnTo>
                  <a:pt x="82524" y="546100"/>
                </a:lnTo>
                <a:lnTo>
                  <a:pt x="82524" y="3416300"/>
                </a:lnTo>
                <a:lnTo>
                  <a:pt x="83083" y="3441700"/>
                </a:lnTo>
                <a:lnTo>
                  <a:pt x="84899" y="3467100"/>
                </a:lnTo>
                <a:lnTo>
                  <a:pt x="87820" y="3479800"/>
                </a:lnTo>
                <a:lnTo>
                  <a:pt x="91782" y="3505200"/>
                </a:lnTo>
                <a:lnTo>
                  <a:pt x="103149" y="3556000"/>
                </a:lnTo>
                <a:lnTo>
                  <a:pt x="118630" y="3594100"/>
                </a:lnTo>
                <a:lnTo>
                  <a:pt x="137972" y="3632200"/>
                </a:lnTo>
                <a:lnTo>
                  <a:pt x="160756" y="3670300"/>
                </a:lnTo>
                <a:lnTo>
                  <a:pt x="187159" y="3708400"/>
                </a:lnTo>
                <a:lnTo>
                  <a:pt x="216877" y="3733800"/>
                </a:lnTo>
                <a:lnTo>
                  <a:pt x="249351" y="3771900"/>
                </a:lnTo>
                <a:lnTo>
                  <a:pt x="284734" y="3797300"/>
                </a:lnTo>
                <a:lnTo>
                  <a:pt x="322453" y="3822700"/>
                </a:lnTo>
                <a:lnTo>
                  <a:pt x="362521" y="3835400"/>
                </a:lnTo>
                <a:lnTo>
                  <a:pt x="404622" y="3848100"/>
                </a:lnTo>
                <a:lnTo>
                  <a:pt x="448614" y="3860800"/>
                </a:lnTo>
                <a:lnTo>
                  <a:pt x="470966" y="3873500"/>
                </a:lnTo>
                <a:lnTo>
                  <a:pt x="4882235" y="3873500"/>
                </a:lnTo>
                <a:lnTo>
                  <a:pt x="4904384" y="3860800"/>
                </a:lnTo>
                <a:lnTo>
                  <a:pt x="4948580" y="3848100"/>
                </a:lnTo>
                <a:lnTo>
                  <a:pt x="4990668" y="3835400"/>
                </a:lnTo>
                <a:lnTo>
                  <a:pt x="498170" y="3835400"/>
                </a:lnTo>
                <a:lnTo>
                  <a:pt x="477164" y="3822700"/>
                </a:lnTo>
                <a:lnTo>
                  <a:pt x="457390" y="3822700"/>
                </a:lnTo>
                <a:lnTo>
                  <a:pt x="416877" y="3810000"/>
                </a:lnTo>
                <a:lnTo>
                  <a:pt x="378574" y="3797300"/>
                </a:lnTo>
                <a:lnTo>
                  <a:pt x="342188" y="3784600"/>
                </a:lnTo>
                <a:lnTo>
                  <a:pt x="307860" y="3759200"/>
                </a:lnTo>
                <a:lnTo>
                  <a:pt x="275666" y="3733800"/>
                </a:lnTo>
                <a:lnTo>
                  <a:pt x="246049" y="3708400"/>
                </a:lnTo>
                <a:lnTo>
                  <a:pt x="195033" y="3644900"/>
                </a:lnTo>
                <a:lnTo>
                  <a:pt x="174320" y="3619500"/>
                </a:lnTo>
                <a:lnTo>
                  <a:pt x="156679" y="3581400"/>
                </a:lnTo>
                <a:lnTo>
                  <a:pt x="142595" y="3543300"/>
                </a:lnTo>
                <a:lnTo>
                  <a:pt x="132143" y="3492500"/>
                </a:lnTo>
                <a:lnTo>
                  <a:pt x="128638" y="3479800"/>
                </a:lnTo>
                <a:lnTo>
                  <a:pt x="125971" y="3454400"/>
                </a:lnTo>
                <a:lnTo>
                  <a:pt x="124320" y="3441700"/>
                </a:lnTo>
                <a:lnTo>
                  <a:pt x="123799" y="3416300"/>
                </a:lnTo>
                <a:lnTo>
                  <a:pt x="123799" y="546100"/>
                </a:lnTo>
                <a:lnTo>
                  <a:pt x="124320" y="520700"/>
                </a:lnTo>
                <a:lnTo>
                  <a:pt x="125971" y="495300"/>
                </a:lnTo>
                <a:lnTo>
                  <a:pt x="128638" y="482600"/>
                </a:lnTo>
                <a:lnTo>
                  <a:pt x="132156" y="457200"/>
                </a:lnTo>
                <a:lnTo>
                  <a:pt x="142582" y="419100"/>
                </a:lnTo>
                <a:lnTo>
                  <a:pt x="156679" y="381000"/>
                </a:lnTo>
                <a:lnTo>
                  <a:pt x="174320" y="342900"/>
                </a:lnTo>
                <a:lnTo>
                  <a:pt x="195033" y="304800"/>
                </a:lnTo>
                <a:lnTo>
                  <a:pt x="218986" y="279400"/>
                </a:lnTo>
                <a:lnTo>
                  <a:pt x="246113" y="241300"/>
                </a:lnTo>
                <a:lnTo>
                  <a:pt x="275742" y="215900"/>
                </a:lnTo>
                <a:lnTo>
                  <a:pt x="307771" y="190500"/>
                </a:lnTo>
                <a:lnTo>
                  <a:pt x="342087" y="177800"/>
                </a:lnTo>
                <a:lnTo>
                  <a:pt x="378688" y="152400"/>
                </a:lnTo>
                <a:lnTo>
                  <a:pt x="416991" y="139700"/>
                </a:lnTo>
                <a:lnTo>
                  <a:pt x="457390" y="139700"/>
                </a:lnTo>
                <a:lnTo>
                  <a:pt x="477164" y="127000"/>
                </a:lnTo>
                <a:lnTo>
                  <a:pt x="541528" y="127000"/>
                </a:lnTo>
                <a:lnTo>
                  <a:pt x="541045" y="88900"/>
                </a:lnTo>
                <a:close/>
              </a:path>
              <a:path w="5353050" h="3949700">
                <a:moveTo>
                  <a:pt x="4904384" y="88900"/>
                </a:moveTo>
                <a:lnTo>
                  <a:pt x="541045" y="88900"/>
                </a:lnTo>
                <a:lnTo>
                  <a:pt x="541528" y="127000"/>
                </a:lnTo>
                <a:lnTo>
                  <a:pt x="4875999" y="127000"/>
                </a:lnTo>
                <a:lnTo>
                  <a:pt x="4895596" y="139700"/>
                </a:lnTo>
                <a:lnTo>
                  <a:pt x="4936235" y="139700"/>
                </a:lnTo>
                <a:lnTo>
                  <a:pt x="4974513" y="152400"/>
                </a:lnTo>
                <a:lnTo>
                  <a:pt x="5011115" y="177800"/>
                </a:lnTo>
                <a:lnTo>
                  <a:pt x="5045417" y="190500"/>
                </a:lnTo>
                <a:lnTo>
                  <a:pt x="5077459" y="215900"/>
                </a:lnTo>
                <a:lnTo>
                  <a:pt x="5107012" y="241300"/>
                </a:lnTo>
                <a:lnTo>
                  <a:pt x="5133975" y="279400"/>
                </a:lnTo>
                <a:lnTo>
                  <a:pt x="5158028" y="304800"/>
                </a:lnTo>
                <a:lnTo>
                  <a:pt x="5178933" y="342900"/>
                </a:lnTo>
                <a:lnTo>
                  <a:pt x="5196471" y="381000"/>
                </a:lnTo>
                <a:lnTo>
                  <a:pt x="5210390" y="419100"/>
                </a:lnTo>
                <a:lnTo>
                  <a:pt x="5220855" y="457200"/>
                </a:lnTo>
                <a:lnTo>
                  <a:pt x="5224360" y="482600"/>
                </a:lnTo>
                <a:lnTo>
                  <a:pt x="5227027" y="495300"/>
                </a:lnTo>
                <a:lnTo>
                  <a:pt x="5228691" y="520700"/>
                </a:lnTo>
                <a:lnTo>
                  <a:pt x="5229199" y="546100"/>
                </a:lnTo>
                <a:lnTo>
                  <a:pt x="5229199" y="3416300"/>
                </a:lnTo>
                <a:lnTo>
                  <a:pt x="5228691" y="3441700"/>
                </a:lnTo>
                <a:lnTo>
                  <a:pt x="5227027" y="3454400"/>
                </a:lnTo>
                <a:lnTo>
                  <a:pt x="5224373" y="3479800"/>
                </a:lnTo>
                <a:lnTo>
                  <a:pt x="5220868" y="3492500"/>
                </a:lnTo>
                <a:lnTo>
                  <a:pt x="5210378" y="3543300"/>
                </a:lnTo>
                <a:lnTo>
                  <a:pt x="5196471" y="3581400"/>
                </a:lnTo>
                <a:lnTo>
                  <a:pt x="5178933" y="3619500"/>
                </a:lnTo>
                <a:lnTo>
                  <a:pt x="5158028" y="3644900"/>
                </a:lnTo>
                <a:lnTo>
                  <a:pt x="5133975" y="3683000"/>
                </a:lnTo>
                <a:lnTo>
                  <a:pt x="5077536" y="3733800"/>
                </a:lnTo>
                <a:lnTo>
                  <a:pt x="5045341" y="3759200"/>
                </a:lnTo>
                <a:lnTo>
                  <a:pt x="5011000" y="3784600"/>
                </a:lnTo>
                <a:lnTo>
                  <a:pt x="4974615" y="3797300"/>
                </a:lnTo>
                <a:lnTo>
                  <a:pt x="4936363" y="3810000"/>
                </a:lnTo>
                <a:lnTo>
                  <a:pt x="4895596" y="3822700"/>
                </a:lnTo>
                <a:lnTo>
                  <a:pt x="4875999" y="3822700"/>
                </a:lnTo>
                <a:lnTo>
                  <a:pt x="4855032" y="3835400"/>
                </a:lnTo>
                <a:lnTo>
                  <a:pt x="4990668" y="3835400"/>
                </a:lnTo>
                <a:lnTo>
                  <a:pt x="5030736" y="3822700"/>
                </a:lnTo>
                <a:lnTo>
                  <a:pt x="5068468" y="3797300"/>
                </a:lnTo>
                <a:lnTo>
                  <a:pt x="5103850" y="3771900"/>
                </a:lnTo>
                <a:lnTo>
                  <a:pt x="5136299" y="3733800"/>
                </a:lnTo>
                <a:lnTo>
                  <a:pt x="5165826" y="3708400"/>
                </a:lnTo>
                <a:lnTo>
                  <a:pt x="5192280" y="3670300"/>
                </a:lnTo>
                <a:lnTo>
                  <a:pt x="5215242" y="3632200"/>
                </a:lnTo>
                <a:lnTo>
                  <a:pt x="5234546" y="3594100"/>
                </a:lnTo>
                <a:lnTo>
                  <a:pt x="5249849" y="3556000"/>
                </a:lnTo>
                <a:lnTo>
                  <a:pt x="5261216" y="3505200"/>
                </a:lnTo>
                <a:lnTo>
                  <a:pt x="5265178" y="3479800"/>
                </a:lnTo>
                <a:lnTo>
                  <a:pt x="5268099" y="3467100"/>
                </a:lnTo>
                <a:lnTo>
                  <a:pt x="5269928" y="3441700"/>
                </a:lnTo>
                <a:lnTo>
                  <a:pt x="5270474" y="3416300"/>
                </a:lnTo>
                <a:lnTo>
                  <a:pt x="5270474" y="546100"/>
                </a:lnTo>
                <a:lnTo>
                  <a:pt x="5268099" y="495300"/>
                </a:lnTo>
                <a:lnTo>
                  <a:pt x="5261216" y="444500"/>
                </a:lnTo>
                <a:lnTo>
                  <a:pt x="5249849" y="406400"/>
                </a:lnTo>
                <a:lnTo>
                  <a:pt x="5234546" y="368300"/>
                </a:lnTo>
                <a:lnTo>
                  <a:pt x="5215242" y="317500"/>
                </a:lnTo>
                <a:lnTo>
                  <a:pt x="5192280" y="292100"/>
                </a:lnTo>
                <a:lnTo>
                  <a:pt x="5165826" y="254000"/>
                </a:lnTo>
                <a:lnTo>
                  <a:pt x="5136273" y="215900"/>
                </a:lnTo>
                <a:lnTo>
                  <a:pt x="5103825" y="190500"/>
                </a:lnTo>
                <a:lnTo>
                  <a:pt x="5068506" y="165100"/>
                </a:lnTo>
                <a:lnTo>
                  <a:pt x="5030774" y="139700"/>
                </a:lnTo>
                <a:lnTo>
                  <a:pt x="4990642" y="114300"/>
                </a:lnTo>
                <a:lnTo>
                  <a:pt x="4948542" y="101600"/>
                </a:lnTo>
                <a:lnTo>
                  <a:pt x="4904384" y="88900"/>
                </a:lnTo>
                <a:close/>
              </a:path>
              <a:path w="5353050" h="3949700">
                <a:moveTo>
                  <a:pt x="539369" y="0"/>
                </a:moveTo>
                <a:lnTo>
                  <a:pt x="485533" y="0"/>
                </a:lnTo>
                <a:lnTo>
                  <a:pt x="458533" y="12700"/>
                </a:lnTo>
                <a:lnTo>
                  <a:pt x="431050" y="12700"/>
                </a:lnTo>
                <a:lnTo>
                  <a:pt x="330314" y="38100"/>
                </a:lnTo>
                <a:lnTo>
                  <a:pt x="283083" y="63500"/>
                </a:lnTo>
                <a:lnTo>
                  <a:pt x="238531" y="88900"/>
                </a:lnTo>
                <a:lnTo>
                  <a:pt x="196659" y="127000"/>
                </a:lnTo>
                <a:lnTo>
                  <a:pt x="158470" y="165100"/>
                </a:lnTo>
                <a:lnTo>
                  <a:pt x="123494" y="203200"/>
                </a:lnTo>
                <a:lnTo>
                  <a:pt x="92201" y="241300"/>
                </a:lnTo>
                <a:lnTo>
                  <a:pt x="65290" y="279400"/>
                </a:lnTo>
                <a:lnTo>
                  <a:pt x="64033" y="292100"/>
                </a:lnTo>
                <a:lnTo>
                  <a:pt x="42532" y="330200"/>
                </a:lnTo>
                <a:lnTo>
                  <a:pt x="24244" y="381000"/>
                </a:lnTo>
                <a:lnTo>
                  <a:pt x="11061" y="431800"/>
                </a:lnTo>
                <a:lnTo>
                  <a:pt x="2755" y="482600"/>
                </a:lnTo>
                <a:lnTo>
                  <a:pt x="571" y="520700"/>
                </a:lnTo>
                <a:lnTo>
                  <a:pt x="0" y="546100"/>
                </a:lnTo>
                <a:lnTo>
                  <a:pt x="0" y="3416300"/>
                </a:lnTo>
                <a:lnTo>
                  <a:pt x="571" y="3441700"/>
                </a:lnTo>
                <a:lnTo>
                  <a:pt x="41833" y="3441700"/>
                </a:lnTo>
                <a:lnTo>
                  <a:pt x="41262" y="3416300"/>
                </a:lnTo>
                <a:lnTo>
                  <a:pt x="41262" y="546100"/>
                </a:lnTo>
                <a:lnTo>
                  <a:pt x="41833" y="520700"/>
                </a:lnTo>
                <a:lnTo>
                  <a:pt x="43789" y="495300"/>
                </a:lnTo>
                <a:lnTo>
                  <a:pt x="46939" y="469900"/>
                </a:lnTo>
                <a:lnTo>
                  <a:pt x="47091" y="469900"/>
                </a:lnTo>
                <a:lnTo>
                  <a:pt x="63690" y="393700"/>
                </a:lnTo>
                <a:lnTo>
                  <a:pt x="80581" y="342900"/>
                </a:lnTo>
                <a:lnTo>
                  <a:pt x="101638" y="304800"/>
                </a:lnTo>
                <a:lnTo>
                  <a:pt x="126479" y="266700"/>
                </a:lnTo>
                <a:lnTo>
                  <a:pt x="155321" y="228600"/>
                </a:lnTo>
                <a:lnTo>
                  <a:pt x="187680" y="190500"/>
                </a:lnTo>
                <a:lnTo>
                  <a:pt x="223024" y="152400"/>
                </a:lnTo>
                <a:lnTo>
                  <a:pt x="261619" y="127000"/>
                </a:lnTo>
                <a:lnTo>
                  <a:pt x="302755" y="101600"/>
                </a:lnTo>
                <a:lnTo>
                  <a:pt x="346443" y="76200"/>
                </a:lnTo>
                <a:lnTo>
                  <a:pt x="439839" y="50800"/>
                </a:lnTo>
                <a:lnTo>
                  <a:pt x="490245" y="50800"/>
                </a:lnTo>
                <a:lnTo>
                  <a:pt x="514629" y="38100"/>
                </a:lnTo>
                <a:lnTo>
                  <a:pt x="540334" y="38100"/>
                </a:lnTo>
                <a:lnTo>
                  <a:pt x="539369" y="0"/>
                </a:lnTo>
                <a:close/>
              </a:path>
              <a:path w="5353050" h="3949700">
                <a:moveTo>
                  <a:pt x="4867668" y="0"/>
                </a:moveTo>
                <a:lnTo>
                  <a:pt x="539369" y="0"/>
                </a:lnTo>
                <a:lnTo>
                  <a:pt x="540334" y="38100"/>
                </a:lnTo>
                <a:lnTo>
                  <a:pt x="4838573" y="38100"/>
                </a:lnTo>
                <a:lnTo>
                  <a:pt x="4862957" y="50800"/>
                </a:lnTo>
                <a:lnTo>
                  <a:pt x="4913172" y="50800"/>
                </a:lnTo>
                <a:lnTo>
                  <a:pt x="4960848" y="63500"/>
                </a:lnTo>
                <a:lnTo>
                  <a:pt x="5006759" y="76200"/>
                </a:lnTo>
                <a:lnTo>
                  <a:pt x="5050447" y="101600"/>
                </a:lnTo>
                <a:lnTo>
                  <a:pt x="5091582" y="127000"/>
                </a:lnTo>
                <a:lnTo>
                  <a:pt x="5130177" y="152400"/>
                </a:lnTo>
                <a:lnTo>
                  <a:pt x="5165534" y="190500"/>
                </a:lnTo>
                <a:lnTo>
                  <a:pt x="5197703" y="228600"/>
                </a:lnTo>
                <a:lnTo>
                  <a:pt x="5226507" y="266700"/>
                </a:lnTo>
                <a:lnTo>
                  <a:pt x="5251551" y="304800"/>
                </a:lnTo>
                <a:lnTo>
                  <a:pt x="5272633" y="342900"/>
                </a:lnTo>
                <a:lnTo>
                  <a:pt x="5289321" y="393700"/>
                </a:lnTo>
                <a:lnTo>
                  <a:pt x="5301576" y="444500"/>
                </a:lnTo>
                <a:lnTo>
                  <a:pt x="5305907" y="469900"/>
                </a:lnTo>
                <a:lnTo>
                  <a:pt x="5306059" y="469900"/>
                </a:lnTo>
                <a:lnTo>
                  <a:pt x="5309108" y="495300"/>
                </a:lnTo>
                <a:lnTo>
                  <a:pt x="5311114" y="520700"/>
                </a:lnTo>
                <a:lnTo>
                  <a:pt x="5311749" y="546100"/>
                </a:lnTo>
                <a:lnTo>
                  <a:pt x="5311749" y="3416300"/>
                </a:lnTo>
                <a:lnTo>
                  <a:pt x="5311178" y="3441700"/>
                </a:lnTo>
                <a:lnTo>
                  <a:pt x="5352440" y="3441700"/>
                </a:lnTo>
                <a:lnTo>
                  <a:pt x="5353011" y="3416300"/>
                </a:lnTo>
                <a:lnTo>
                  <a:pt x="5353011" y="546100"/>
                </a:lnTo>
                <a:lnTo>
                  <a:pt x="5352440" y="520700"/>
                </a:lnTo>
                <a:lnTo>
                  <a:pt x="5352275" y="508000"/>
                </a:lnTo>
                <a:lnTo>
                  <a:pt x="5346814" y="457200"/>
                </a:lnTo>
                <a:lnTo>
                  <a:pt x="5328793" y="381000"/>
                </a:lnTo>
                <a:lnTo>
                  <a:pt x="5310708" y="330200"/>
                </a:lnTo>
                <a:lnTo>
                  <a:pt x="5287860" y="279400"/>
                </a:lnTo>
                <a:lnTo>
                  <a:pt x="5260746" y="241300"/>
                </a:lnTo>
                <a:lnTo>
                  <a:pt x="5229567" y="203200"/>
                </a:lnTo>
                <a:lnTo>
                  <a:pt x="5194795" y="165100"/>
                </a:lnTo>
                <a:lnTo>
                  <a:pt x="5156542" y="127000"/>
                </a:lnTo>
                <a:lnTo>
                  <a:pt x="5114658" y="88900"/>
                </a:lnTo>
                <a:lnTo>
                  <a:pt x="5070119" y="63500"/>
                </a:lnTo>
                <a:lnTo>
                  <a:pt x="5022875" y="38100"/>
                </a:lnTo>
                <a:lnTo>
                  <a:pt x="4921961" y="12700"/>
                </a:lnTo>
                <a:lnTo>
                  <a:pt x="4894707" y="12700"/>
                </a:lnTo>
                <a:lnTo>
                  <a:pt x="4867668" y="0"/>
                </a:lnTo>
                <a:close/>
              </a:path>
            </a:pathLst>
          </a:custGeom>
          <a:solidFill>
            <a:srgbClr val="000000"/>
          </a:solidFill>
        </p:spPr>
        <p:txBody>
          <a:bodyPr wrap="square" lIns="0" tIns="0" rIns="0" bIns="0" rtlCol="0"/>
          <a:lstStyle/>
          <a:p>
            <a:endParaRPr/>
          </a:p>
        </p:txBody>
      </p:sp>
      <p:sp>
        <p:nvSpPr>
          <p:cNvPr id="4" name="object 4"/>
          <p:cNvSpPr txBox="1"/>
          <p:nvPr/>
        </p:nvSpPr>
        <p:spPr>
          <a:xfrm>
            <a:off x="1416811" y="6226047"/>
            <a:ext cx="4685665" cy="1702435"/>
          </a:xfrm>
          <a:prstGeom prst="rect">
            <a:avLst/>
          </a:prstGeom>
        </p:spPr>
        <p:txBody>
          <a:bodyPr vert="horz" wrap="square" lIns="0" tIns="0" rIns="0" bIns="0" rtlCol="0">
            <a:spAutoFit/>
          </a:bodyPr>
          <a:lstStyle/>
          <a:p>
            <a:pPr marL="12700" algn="just">
              <a:lnSpc>
                <a:spcPct val="100000"/>
              </a:lnSpc>
            </a:pPr>
            <a:r>
              <a:rPr sz="1400" spc="-10" dirty="0">
                <a:latin typeface="Wingdings"/>
                <a:cs typeface="Wingdings"/>
              </a:rPr>
              <a:t></a:t>
            </a:r>
            <a:r>
              <a:rPr sz="1400" spc="-10" dirty="0">
                <a:latin typeface="Times New Roman"/>
                <a:cs typeface="Times New Roman"/>
              </a:rPr>
              <a:t>  </a:t>
            </a:r>
            <a:r>
              <a:rPr sz="1400" spc="40" dirty="0">
                <a:latin typeface="Times New Roman"/>
                <a:cs typeface="Times New Roman"/>
              </a:rPr>
              <a:t> </a:t>
            </a:r>
            <a:r>
              <a:rPr sz="1400" b="1" spc="-5" dirty="0">
                <a:latin typeface="DFKai-SB"/>
                <a:cs typeface="DFKai-SB"/>
              </a:rPr>
              <a:t>十年後的名片</a:t>
            </a:r>
            <a:endParaRPr sz="1400" dirty="0">
              <a:latin typeface="DFKai-SB"/>
              <a:cs typeface="DFKai-SB"/>
            </a:endParaRPr>
          </a:p>
          <a:p>
            <a:pPr marL="12700" marR="5080" algn="just">
              <a:lnSpc>
                <a:spcPct val="142900"/>
              </a:lnSpc>
              <a:spcBef>
                <a:spcPts val="745"/>
              </a:spcBef>
            </a:pPr>
            <a:r>
              <a:rPr sz="1050" spc="-5" dirty="0">
                <a:latin typeface="DFKai-SB"/>
                <a:cs typeface="DFKai-SB"/>
              </a:rPr>
              <a:t>請簡單畫出十年後你期待的名片樣式（包含：服務機構、職稱、學經歷等）並簡  </a:t>
            </a:r>
            <a:r>
              <a:rPr sz="1050" spc="5" dirty="0">
                <a:latin typeface="DFKai-SB"/>
                <a:cs typeface="DFKai-SB"/>
              </a:rPr>
              <a:t>短描述。</a:t>
            </a:r>
            <a:endParaRPr sz="1050" dirty="0">
              <a:latin typeface="DFKai-SB"/>
              <a:cs typeface="DFKai-SB"/>
            </a:endParaRPr>
          </a:p>
          <a:p>
            <a:pPr>
              <a:lnSpc>
                <a:spcPct val="100000"/>
              </a:lnSpc>
            </a:pPr>
            <a:endParaRPr sz="1000" dirty="0">
              <a:latin typeface="Times New Roman"/>
              <a:cs typeface="Times New Roman"/>
            </a:endParaRPr>
          </a:p>
          <a:p>
            <a:pPr marL="12700" marR="7620" algn="just">
              <a:lnSpc>
                <a:spcPct val="125000"/>
              </a:lnSpc>
              <a:spcBef>
                <a:spcPts val="725"/>
              </a:spcBef>
            </a:pPr>
            <a:r>
              <a:rPr sz="1200" b="1" spc="-5" dirty="0" err="1">
                <a:solidFill>
                  <a:srgbClr val="548DD4"/>
                </a:solidFill>
                <a:latin typeface="DFKai-SB"/>
                <a:cs typeface="DFKai-SB"/>
              </a:rPr>
              <a:t>以明顯的機構名稱為</a:t>
            </a:r>
            <a:r>
              <a:rPr sz="1200" b="1" spc="-80" dirty="0" err="1">
                <a:solidFill>
                  <a:srgbClr val="548DD4"/>
                </a:solidFill>
                <a:latin typeface="DFKai-SB"/>
                <a:cs typeface="DFKai-SB"/>
              </a:rPr>
              <a:t>主</a:t>
            </a:r>
            <a:r>
              <a:rPr sz="1200" b="1" spc="-105" dirty="0" err="1">
                <a:solidFill>
                  <a:srgbClr val="548DD4"/>
                </a:solidFill>
                <a:latin typeface="DFKai-SB"/>
                <a:cs typeface="DFKai-SB"/>
              </a:rPr>
              <a:t>，</a:t>
            </a:r>
            <a:r>
              <a:rPr sz="1200" b="1" spc="-5" dirty="0" err="1">
                <a:solidFill>
                  <a:srgbClr val="548DD4"/>
                </a:solidFill>
                <a:latin typeface="DFKai-SB"/>
                <a:cs typeface="DFKai-SB"/>
              </a:rPr>
              <a:t>標明聯絡方</a:t>
            </a:r>
            <a:r>
              <a:rPr sz="1200" b="1" spc="-105" dirty="0" err="1">
                <a:solidFill>
                  <a:srgbClr val="548DD4"/>
                </a:solidFill>
                <a:latin typeface="DFKai-SB"/>
                <a:cs typeface="DFKai-SB"/>
              </a:rPr>
              <a:t>式、</a:t>
            </a:r>
            <a:r>
              <a:rPr sz="1200" b="1" spc="-5" dirty="0" err="1">
                <a:solidFill>
                  <a:srgbClr val="548DD4"/>
                </a:solidFill>
                <a:latin typeface="DFKai-SB"/>
                <a:cs typeface="DFKai-SB"/>
              </a:rPr>
              <a:t>時間及中心地</a:t>
            </a:r>
            <a:r>
              <a:rPr sz="1200" b="1" spc="-105" dirty="0" err="1">
                <a:solidFill>
                  <a:srgbClr val="548DD4"/>
                </a:solidFill>
                <a:latin typeface="DFKai-SB"/>
                <a:cs typeface="DFKai-SB"/>
              </a:rPr>
              <a:t>址。</a:t>
            </a:r>
            <a:r>
              <a:rPr sz="1200" b="1" spc="10" dirty="0" err="1" smtClean="0">
                <a:solidFill>
                  <a:srgbClr val="548DD4"/>
                </a:solidFill>
                <a:latin typeface="DFKai-SB"/>
                <a:cs typeface="DFKai-SB"/>
              </a:rPr>
              <a:t>我</a:t>
            </a:r>
            <a:r>
              <a:rPr sz="1200" b="1" spc="-5" dirty="0" err="1" smtClean="0">
                <a:solidFill>
                  <a:srgbClr val="548DD4"/>
                </a:solidFill>
                <a:latin typeface="DFKai-SB"/>
                <a:cs typeface="DFKai-SB"/>
              </a:rPr>
              <a:t>希望我可以開一間屬於自己的咖啡</a:t>
            </a:r>
            <a:r>
              <a:rPr sz="1200" b="1" spc="-125" dirty="0" err="1" smtClean="0">
                <a:solidFill>
                  <a:srgbClr val="548DD4"/>
                </a:solidFill>
                <a:latin typeface="DFKai-SB"/>
                <a:cs typeface="DFKai-SB"/>
              </a:rPr>
              <a:t>館</a:t>
            </a:r>
            <a:r>
              <a:rPr sz="1200" b="1" spc="-150" dirty="0" err="1">
                <a:solidFill>
                  <a:srgbClr val="548DD4"/>
                </a:solidFill>
                <a:latin typeface="DFKai-SB"/>
                <a:cs typeface="DFKai-SB"/>
              </a:rPr>
              <a:t>，</a:t>
            </a:r>
            <a:r>
              <a:rPr sz="1200" b="1" spc="-5" dirty="0" err="1">
                <a:solidFill>
                  <a:srgbClr val="548DD4"/>
                </a:solidFill>
                <a:latin typeface="DFKai-SB"/>
                <a:cs typeface="DFKai-SB"/>
              </a:rPr>
              <a:t>不需要過度華麗的裝</a:t>
            </a:r>
            <a:r>
              <a:rPr sz="1200" b="1" spc="-150" dirty="0" err="1">
                <a:solidFill>
                  <a:srgbClr val="548DD4"/>
                </a:solidFill>
                <a:latin typeface="DFKai-SB"/>
                <a:cs typeface="DFKai-SB"/>
              </a:rPr>
              <a:t>潢</a:t>
            </a:r>
            <a:r>
              <a:rPr sz="1200" b="1" spc="-125" dirty="0" err="1">
                <a:solidFill>
                  <a:srgbClr val="548DD4"/>
                </a:solidFill>
                <a:latin typeface="DFKai-SB"/>
                <a:cs typeface="DFKai-SB"/>
              </a:rPr>
              <a:t>，</a:t>
            </a:r>
            <a:r>
              <a:rPr sz="1200" b="1" spc="-5" dirty="0" err="1">
                <a:solidFill>
                  <a:srgbClr val="548DD4"/>
                </a:solidFill>
                <a:latin typeface="DFKai-SB"/>
                <a:cs typeface="DFKai-SB"/>
              </a:rPr>
              <a:t>而是一個能夠沉</a:t>
            </a:r>
            <a:r>
              <a:rPr sz="1200" b="1" spc="-5" dirty="0">
                <a:solidFill>
                  <a:srgbClr val="548DD4"/>
                </a:solidFill>
                <a:latin typeface="DFKai-SB"/>
                <a:cs typeface="DFKai-SB"/>
              </a:rPr>
              <a:t>  澱心靈、享受時光的地方。</a:t>
            </a:r>
            <a:endParaRPr sz="1200" dirty="0">
              <a:latin typeface="DFKai-SB"/>
              <a:cs typeface="DFKai-SB"/>
            </a:endParaRPr>
          </a:p>
        </p:txBody>
      </p:sp>
      <p:sp>
        <p:nvSpPr>
          <p:cNvPr id="5" name="object 5"/>
          <p:cNvSpPr/>
          <p:nvPr/>
        </p:nvSpPr>
        <p:spPr>
          <a:xfrm>
            <a:off x="1456689" y="8004175"/>
            <a:ext cx="4603927" cy="1469009"/>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1081112" y="1257083"/>
            <a:ext cx="5362524" cy="4495800"/>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1435100" y="1537279"/>
            <a:ext cx="4658360" cy="3060005"/>
          </a:xfrm>
          <a:prstGeom prst="rect">
            <a:avLst/>
          </a:prstGeom>
        </p:spPr>
        <p:txBody>
          <a:bodyPr vert="horz" wrap="square" lIns="0" tIns="0" rIns="0" bIns="0" rtlCol="0">
            <a:spAutoFit/>
          </a:bodyPr>
          <a:lstStyle/>
          <a:p>
            <a:pPr marL="12700" marR="5080">
              <a:lnSpc>
                <a:spcPct val="163300"/>
              </a:lnSpc>
              <a:tabLst>
                <a:tab pos="316865" algn="l"/>
              </a:tabLst>
            </a:pPr>
            <a:r>
              <a:rPr sz="1400" spc="-10" dirty="0">
                <a:latin typeface="Wingdings"/>
                <a:cs typeface="Wingdings"/>
              </a:rPr>
              <a:t></a:t>
            </a:r>
            <a:r>
              <a:rPr sz="1400" spc="-10" dirty="0">
                <a:latin typeface="Times New Roman"/>
                <a:cs typeface="Times New Roman"/>
              </a:rPr>
              <a:t>	</a:t>
            </a:r>
            <a:r>
              <a:rPr sz="1400" b="1" spc="-5" dirty="0" err="1">
                <a:latin typeface="DFKai-SB"/>
                <a:cs typeface="DFKai-SB"/>
              </a:rPr>
              <a:t>我的理想生涯</a:t>
            </a:r>
            <a:r>
              <a:rPr sz="1400" b="1" spc="-5" dirty="0">
                <a:latin typeface="DFKai-SB"/>
                <a:cs typeface="DFKai-SB"/>
              </a:rPr>
              <a:t>  </a:t>
            </a:r>
            <a:r>
              <a:rPr sz="1200" dirty="0" smtClean="0">
                <a:latin typeface="DFKai-SB"/>
                <a:cs typeface="DFKai-SB"/>
              </a:rPr>
              <a:t>請以簡短幾句話描述你的生涯方向或個人生涯的特色</a:t>
            </a:r>
            <a:r>
              <a:rPr sz="1200" b="1" spc="10" dirty="0" smtClean="0">
                <a:solidFill>
                  <a:srgbClr val="548DD4"/>
                </a:solidFill>
                <a:latin typeface="DFKai-SB"/>
                <a:cs typeface="DFKai-SB"/>
              </a:rPr>
              <a:t>其實我對自己的生涯沒有什麼特別的規劃</a:t>
            </a:r>
            <a:r>
              <a:rPr sz="1200" b="1" spc="10" dirty="0">
                <a:solidFill>
                  <a:srgbClr val="548DD4"/>
                </a:solidFill>
                <a:latin typeface="DFKai-SB"/>
                <a:cs typeface="DFKai-SB"/>
              </a:rPr>
              <a:t>，</a:t>
            </a:r>
            <a:r>
              <a:rPr sz="1200" b="1" spc="10" dirty="0" smtClean="0">
                <a:solidFill>
                  <a:srgbClr val="548DD4"/>
                </a:solidFill>
                <a:latin typeface="DFKai-SB"/>
                <a:cs typeface="DFKai-SB"/>
              </a:rPr>
              <a:t>我常常對自己未來的生涯感到茫然</a:t>
            </a:r>
            <a:r>
              <a:rPr sz="1200" b="1" spc="10" dirty="0">
                <a:solidFill>
                  <a:srgbClr val="548DD4"/>
                </a:solidFill>
                <a:latin typeface="DFKai-SB"/>
                <a:cs typeface="DFKai-SB"/>
              </a:rPr>
              <a:t>，似乎無法確定自己真正想要的是什麼，</a:t>
            </a:r>
            <a:r>
              <a:rPr sz="1200" b="1" spc="10" dirty="0" smtClean="0">
                <a:solidFill>
                  <a:srgbClr val="548DD4"/>
                </a:solidFill>
                <a:latin typeface="DFKai-SB"/>
                <a:cs typeface="DFKai-SB"/>
              </a:rPr>
              <a:t>即便現在已經上了大學念了快兩年</a:t>
            </a:r>
            <a:r>
              <a:rPr sz="1200" b="1" spc="10" dirty="0">
                <a:solidFill>
                  <a:srgbClr val="548DD4"/>
                </a:solidFill>
                <a:latin typeface="DFKai-SB"/>
                <a:cs typeface="DFKai-SB"/>
              </a:rPr>
              <a:t>。我是師資生，正在修習國小教育學程，</a:t>
            </a:r>
            <a:r>
              <a:rPr sz="1200" b="1" spc="10" dirty="0" smtClean="0">
                <a:solidFill>
                  <a:srgbClr val="548DD4"/>
                </a:solidFill>
                <a:latin typeface="DFKai-SB"/>
                <a:cs typeface="DFKai-SB"/>
              </a:rPr>
              <a:t>當老師是我國小的時候曾經想過的夢想</a:t>
            </a:r>
            <a:r>
              <a:rPr sz="1200" b="1" spc="10" dirty="0">
                <a:solidFill>
                  <a:srgbClr val="548DD4"/>
                </a:solidFill>
                <a:latin typeface="DFKai-SB"/>
                <a:cs typeface="DFKai-SB"/>
              </a:rPr>
              <a:t>，我不太記得從什麼時候開始，</a:t>
            </a:r>
            <a:r>
              <a:rPr sz="1200" b="1" spc="10" dirty="0" smtClean="0">
                <a:solidFill>
                  <a:srgbClr val="548DD4"/>
                </a:solidFill>
                <a:latin typeface="DFKai-SB"/>
                <a:cs typeface="DFKai-SB"/>
              </a:rPr>
              <a:t>當老師這</a:t>
            </a:r>
            <a:r>
              <a:rPr sz="1200" b="1" spc="-65" dirty="0" smtClean="0">
                <a:solidFill>
                  <a:srgbClr val="548DD4"/>
                </a:solidFill>
                <a:latin typeface="DFKai-SB"/>
                <a:cs typeface="DFKai-SB"/>
              </a:rPr>
              <a:t>個志願淡出了我的夢想藍圖</a:t>
            </a:r>
            <a:r>
              <a:rPr sz="1200" b="1" spc="-65" dirty="0">
                <a:solidFill>
                  <a:srgbClr val="548DD4"/>
                </a:solidFill>
                <a:latin typeface="DFKai-SB"/>
                <a:cs typeface="DFKai-SB"/>
              </a:rPr>
              <a:t>，直到考上大學，得到了師資生的資格，「</a:t>
            </a:r>
            <a:r>
              <a:rPr sz="1200" b="1" spc="-65" dirty="0" smtClean="0">
                <a:solidFill>
                  <a:srgbClr val="548DD4"/>
                </a:solidFill>
                <a:latin typeface="DFKai-SB"/>
                <a:cs typeface="DFKai-SB"/>
              </a:rPr>
              <a:t>老</a:t>
            </a:r>
            <a:r>
              <a:rPr sz="1200" b="1" spc="10" dirty="0" smtClean="0">
                <a:solidFill>
                  <a:srgbClr val="548DD4"/>
                </a:solidFill>
                <a:latin typeface="DFKai-SB"/>
                <a:cs typeface="DFKai-SB"/>
              </a:rPr>
              <a:t>師</a:t>
            </a:r>
            <a:r>
              <a:rPr sz="1200" b="1" spc="10" dirty="0">
                <a:solidFill>
                  <a:srgbClr val="548DD4"/>
                </a:solidFill>
                <a:latin typeface="DFKai-SB"/>
                <a:cs typeface="DFKai-SB"/>
              </a:rPr>
              <a:t>」這項職業才又出現在我的人生版圖中，我沒有拒絕，甚至，</a:t>
            </a:r>
            <a:r>
              <a:rPr sz="1200" b="1" spc="10" dirty="0" smtClean="0">
                <a:solidFill>
                  <a:srgbClr val="548DD4"/>
                </a:solidFill>
                <a:latin typeface="DFKai-SB"/>
                <a:cs typeface="DFKai-SB"/>
              </a:rPr>
              <a:t>我樂意接受</a:t>
            </a:r>
            <a:r>
              <a:rPr sz="1200" b="1" spc="10" dirty="0">
                <a:solidFill>
                  <a:srgbClr val="548DD4"/>
                </a:solidFill>
                <a:latin typeface="DFKai-SB"/>
                <a:cs typeface="DFKai-SB"/>
              </a:rPr>
              <a:t>，</a:t>
            </a:r>
            <a:r>
              <a:rPr sz="1200" b="1" spc="10" dirty="0" smtClean="0">
                <a:solidFill>
                  <a:srgbClr val="548DD4"/>
                </a:solidFill>
                <a:latin typeface="DFKai-SB"/>
                <a:cs typeface="DFKai-SB"/>
              </a:rPr>
              <a:t>因為我覺得這就像是漂流木遇到了一個能夠使它暫時停止漂流的板塊</a:t>
            </a:r>
            <a:r>
              <a:rPr sz="1200" b="1" spc="10" dirty="0">
                <a:solidFill>
                  <a:srgbClr val="548DD4"/>
                </a:solidFill>
                <a:latin typeface="DFKai-SB"/>
                <a:cs typeface="DFKai-SB"/>
              </a:rPr>
              <a:t>，雖然未來會怎麼樣還不知道，</a:t>
            </a:r>
            <a:r>
              <a:rPr sz="1200" b="1" spc="10" dirty="0" smtClean="0">
                <a:solidFill>
                  <a:srgbClr val="548DD4"/>
                </a:solidFill>
                <a:latin typeface="DFKai-SB"/>
                <a:cs typeface="DFKai-SB"/>
              </a:rPr>
              <a:t>至少我有了一個具體目標能</a:t>
            </a:r>
            <a:r>
              <a:rPr sz="1200" b="1" spc="-5" dirty="0" smtClean="0">
                <a:solidFill>
                  <a:srgbClr val="548DD4"/>
                </a:solidFill>
                <a:latin typeface="DFKai-SB"/>
                <a:cs typeface="DFKai-SB"/>
              </a:rPr>
              <a:t>夠去努力</a:t>
            </a:r>
            <a:r>
              <a:rPr sz="1200" b="1" spc="-5" dirty="0">
                <a:solidFill>
                  <a:srgbClr val="548DD4"/>
                </a:solidFill>
                <a:latin typeface="DFKai-SB"/>
                <a:cs typeface="DFKai-SB"/>
              </a:rPr>
              <a:t>。</a:t>
            </a:r>
            <a:endParaRPr sz="1200" dirty="0">
              <a:latin typeface="DFKai-SB"/>
              <a:cs typeface="DFKai-SB"/>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05255"/>
            <a:ext cx="23482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365" dirty="0">
                <a:latin typeface="DFKai-SB"/>
                <a:cs typeface="DFKai-SB"/>
              </a:rPr>
              <a:t> </a:t>
            </a:r>
            <a:r>
              <a:rPr sz="1200" spc="-50" dirty="0">
                <a:latin typeface="DFKai-SB"/>
                <a:cs typeface="DFKai-SB"/>
              </a:rPr>
              <a:t>3《範例二》：我的理想生涯</a:t>
            </a:r>
            <a:endParaRPr sz="1200">
              <a:latin typeface="DFKai-SB"/>
              <a:cs typeface="DFKai-SB"/>
            </a:endParaRPr>
          </a:p>
        </p:txBody>
      </p:sp>
      <p:sp>
        <p:nvSpPr>
          <p:cNvPr id="3" name="object 3"/>
          <p:cNvSpPr/>
          <p:nvPr/>
        </p:nvSpPr>
        <p:spPr>
          <a:xfrm>
            <a:off x="1081112" y="5604243"/>
            <a:ext cx="5320665" cy="4140200"/>
          </a:xfrm>
          <a:custGeom>
            <a:avLst/>
            <a:gdLst/>
            <a:ahLst/>
            <a:cxnLst/>
            <a:rect l="l" t="t" r="r" b="b"/>
            <a:pathLst>
              <a:path w="5320665" h="4140200">
                <a:moveTo>
                  <a:pt x="564210" y="0"/>
                </a:moveTo>
                <a:lnTo>
                  <a:pt x="451573" y="0"/>
                </a:lnTo>
                <a:lnTo>
                  <a:pt x="396608" y="25400"/>
                </a:lnTo>
                <a:lnTo>
                  <a:pt x="345440" y="38100"/>
                </a:lnTo>
                <a:lnTo>
                  <a:pt x="295948" y="63500"/>
                </a:lnTo>
                <a:lnTo>
                  <a:pt x="249326" y="88900"/>
                </a:lnTo>
                <a:lnTo>
                  <a:pt x="205740" y="127000"/>
                </a:lnTo>
                <a:lnTo>
                  <a:pt x="165506" y="165100"/>
                </a:lnTo>
                <a:lnTo>
                  <a:pt x="129108" y="203200"/>
                </a:lnTo>
                <a:lnTo>
                  <a:pt x="96634" y="241300"/>
                </a:lnTo>
                <a:lnTo>
                  <a:pt x="68199" y="292100"/>
                </a:lnTo>
                <a:lnTo>
                  <a:pt x="44411" y="342900"/>
                </a:lnTo>
                <a:lnTo>
                  <a:pt x="25679" y="393700"/>
                </a:lnTo>
                <a:lnTo>
                  <a:pt x="11518" y="444500"/>
                </a:lnTo>
                <a:lnTo>
                  <a:pt x="2946" y="508000"/>
                </a:lnTo>
                <a:lnTo>
                  <a:pt x="609" y="533400"/>
                </a:lnTo>
                <a:lnTo>
                  <a:pt x="0" y="558800"/>
                </a:lnTo>
                <a:lnTo>
                  <a:pt x="0" y="3581400"/>
                </a:lnTo>
                <a:lnTo>
                  <a:pt x="2946" y="3644900"/>
                </a:lnTo>
                <a:lnTo>
                  <a:pt x="11518" y="3695700"/>
                </a:lnTo>
                <a:lnTo>
                  <a:pt x="25679" y="3746500"/>
                </a:lnTo>
                <a:lnTo>
                  <a:pt x="44411" y="3797300"/>
                </a:lnTo>
                <a:lnTo>
                  <a:pt x="68199" y="3848100"/>
                </a:lnTo>
                <a:lnTo>
                  <a:pt x="96672" y="3898900"/>
                </a:lnTo>
                <a:lnTo>
                  <a:pt x="129171" y="3937000"/>
                </a:lnTo>
                <a:lnTo>
                  <a:pt x="165646" y="3975100"/>
                </a:lnTo>
                <a:lnTo>
                  <a:pt x="203377" y="4013200"/>
                </a:lnTo>
                <a:lnTo>
                  <a:pt x="205663" y="4013200"/>
                </a:lnTo>
                <a:lnTo>
                  <a:pt x="249402" y="4051300"/>
                </a:lnTo>
                <a:lnTo>
                  <a:pt x="296037" y="4076700"/>
                </a:lnTo>
                <a:lnTo>
                  <a:pt x="345440" y="4102100"/>
                </a:lnTo>
                <a:lnTo>
                  <a:pt x="396608" y="4114800"/>
                </a:lnTo>
                <a:lnTo>
                  <a:pt x="451573" y="4140200"/>
                </a:lnTo>
                <a:lnTo>
                  <a:pt x="4869243" y="4140200"/>
                </a:lnTo>
                <a:lnTo>
                  <a:pt x="4924209" y="4114800"/>
                </a:lnTo>
                <a:lnTo>
                  <a:pt x="4975377" y="4102100"/>
                </a:lnTo>
                <a:lnTo>
                  <a:pt x="485051" y="4102100"/>
                </a:lnTo>
                <a:lnTo>
                  <a:pt x="460286" y="4089400"/>
                </a:lnTo>
                <a:lnTo>
                  <a:pt x="434517" y="4089400"/>
                </a:lnTo>
                <a:lnTo>
                  <a:pt x="409435" y="4076700"/>
                </a:lnTo>
                <a:lnTo>
                  <a:pt x="361518" y="4064000"/>
                </a:lnTo>
                <a:lnTo>
                  <a:pt x="315709" y="4038600"/>
                </a:lnTo>
                <a:lnTo>
                  <a:pt x="272478" y="4013200"/>
                </a:lnTo>
                <a:lnTo>
                  <a:pt x="231990" y="3987800"/>
                </a:lnTo>
                <a:lnTo>
                  <a:pt x="194906" y="3949700"/>
                </a:lnTo>
                <a:lnTo>
                  <a:pt x="161023" y="3911600"/>
                </a:lnTo>
                <a:lnTo>
                  <a:pt x="130898" y="3873500"/>
                </a:lnTo>
                <a:lnTo>
                  <a:pt x="104508" y="3835400"/>
                </a:lnTo>
                <a:lnTo>
                  <a:pt x="82486" y="3784600"/>
                </a:lnTo>
                <a:lnTo>
                  <a:pt x="64935" y="3733800"/>
                </a:lnTo>
                <a:lnTo>
                  <a:pt x="52057" y="3683000"/>
                </a:lnTo>
                <a:lnTo>
                  <a:pt x="51892" y="3683000"/>
                </a:lnTo>
                <a:lnTo>
                  <a:pt x="47307" y="3657600"/>
                </a:lnTo>
                <a:lnTo>
                  <a:pt x="47117" y="3657600"/>
                </a:lnTo>
                <a:lnTo>
                  <a:pt x="44068" y="3632200"/>
                </a:lnTo>
                <a:lnTo>
                  <a:pt x="41897" y="3606800"/>
                </a:lnTo>
                <a:lnTo>
                  <a:pt x="41262" y="3581400"/>
                </a:lnTo>
                <a:lnTo>
                  <a:pt x="41262" y="558800"/>
                </a:lnTo>
                <a:lnTo>
                  <a:pt x="41833" y="533400"/>
                </a:lnTo>
                <a:lnTo>
                  <a:pt x="44068" y="508000"/>
                </a:lnTo>
                <a:lnTo>
                  <a:pt x="47117" y="482600"/>
                </a:lnTo>
                <a:lnTo>
                  <a:pt x="47307" y="482600"/>
                </a:lnTo>
                <a:lnTo>
                  <a:pt x="51892" y="457200"/>
                </a:lnTo>
                <a:lnTo>
                  <a:pt x="52057" y="457200"/>
                </a:lnTo>
                <a:lnTo>
                  <a:pt x="57708" y="431800"/>
                </a:lnTo>
                <a:lnTo>
                  <a:pt x="64935" y="406400"/>
                </a:lnTo>
                <a:lnTo>
                  <a:pt x="82486" y="355600"/>
                </a:lnTo>
                <a:lnTo>
                  <a:pt x="104508" y="304800"/>
                </a:lnTo>
                <a:lnTo>
                  <a:pt x="130873" y="266700"/>
                </a:lnTo>
                <a:lnTo>
                  <a:pt x="161010" y="228600"/>
                </a:lnTo>
                <a:lnTo>
                  <a:pt x="194729" y="190500"/>
                </a:lnTo>
                <a:lnTo>
                  <a:pt x="232016" y="152400"/>
                </a:lnTo>
                <a:lnTo>
                  <a:pt x="272453" y="127000"/>
                </a:lnTo>
                <a:lnTo>
                  <a:pt x="315683" y="101600"/>
                </a:lnTo>
                <a:lnTo>
                  <a:pt x="361518" y="76200"/>
                </a:lnTo>
                <a:lnTo>
                  <a:pt x="409435" y="63500"/>
                </a:lnTo>
                <a:lnTo>
                  <a:pt x="434517" y="50800"/>
                </a:lnTo>
                <a:lnTo>
                  <a:pt x="460286" y="50800"/>
                </a:lnTo>
                <a:lnTo>
                  <a:pt x="485051" y="38100"/>
                </a:lnTo>
                <a:lnTo>
                  <a:pt x="565124" y="38100"/>
                </a:lnTo>
                <a:lnTo>
                  <a:pt x="564210" y="0"/>
                </a:lnTo>
                <a:close/>
              </a:path>
              <a:path w="5320665" h="4140200">
                <a:moveTo>
                  <a:pt x="4869243" y="0"/>
                </a:moveTo>
                <a:lnTo>
                  <a:pt x="564210" y="0"/>
                </a:lnTo>
                <a:lnTo>
                  <a:pt x="565124" y="38100"/>
                </a:lnTo>
                <a:lnTo>
                  <a:pt x="4835766" y="38100"/>
                </a:lnTo>
                <a:lnTo>
                  <a:pt x="4860531" y="50800"/>
                </a:lnTo>
                <a:lnTo>
                  <a:pt x="4886299" y="50800"/>
                </a:lnTo>
                <a:lnTo>
                  <a:pt x="4911382" y="63500"/>
                </a:lnTo>
                <a:lnTo>
                  <a:pt x="4959299" y="76200"/>
                </a:lnTo>
                <a:lnTo>
                  <a:pt x="5005146" y="101600"/>
                </a:lnTo>
                <a:lnTo>
                  <a:pt x="5048389" y="127000"/>
                </a:lnTo>
                <a:lnTo>
                  <a:pt x="5088610" y="152400"/>
                </a:lnTo>
                <a:lnTo>
                  <a:pt x="5125872" y="190500"/>
                </a:lnTo>
                <a:lnTo>
                  <a:pt x="5159806" y="228600"/>
                </a:lnTo>
                <a:lnTo>
                  <a:pt x="5189956" y="266700"/>
                </a:lnTo>
                <a:lnTo>
                  <a:pt x="5216131" y="304800"/>
                </a:lnTo>
                <a:lnTo>
                  <a:pt x="5238140" y="355600"/>
                </a:lnTo>
                <a:lnTo>
                  <a:pt x="5255691" y="406400"/>
                </a:lnTo>
                <a:lnTo>
                  <a:pt x="5268747" y="457200"/>
                </a:lnTo>
                <a:lnTo>
                  <a:pt x="5273319" y="482600"/>
                </a:lnTo>
                <a:lnTo>
                  <a:pt x="5273509" y="482600"/>
                </a:lnTo>
                <a:lnTo>
                  <a:pt x="5276557" y="508000"/>
                </a:lnTo>
                <a:lnTo>
                  <a:pt x="5278729" y="533400"/>
                </a:lnTo>
                <a:lnTo>
                  <a:pt x="5279364" y="558800"/>
                </a:lnTo>
                <a:lnTo>
                  <a:pt x="5279364" y="3581400"/>
                </a:lnTo>
                <a:lnTo>
                  <a:pt x="5278793" y="3606800"/>
                </a:lnTo>
                <a:lnTo>
                  <a:pt x="5276557" y="3632200"/>
                </a:lnTo>
                <a:lnTo>
                  <a:pt x="5273509" y="3657600"/>
                </a:lnTo>
                <a:lnTo>
                  <a:pt x="5273319" y="3657600"/>
                </a:lnTo>
                <a:lnTo>
                  <a:pt x="5268747" y="3683000"/>
                </a:lnTo>
                <a:lnTo>
                  <a:pt x="5255691" y="3733800"/>
                </a:lnTo>
                <a:lnTo>
                  <a:pt x="5238140" y="3784600"/>
                </a:lnTo>
                <a:lnTo>
                  <a:pt x="5216131" y="3835400"/>
                </a:lnTo>
                <a:lnTo>
                  <a:pt x="5189943" y="3873500"/>
                </a:lnTo>
                <a:lnTo>
                  <a:pt x="5159794" y="3911600"/>
                </a:lnTo>
                <a:lnTo>
                  <a:pt x="5125897" y="3949700"/>
                </a:lnTo>
                <a:lnTo>
                  <a:pt x="5088636" y="3987800"/>
                </a:lnTo>
                <a:lnTo>
                  <a:pt x="5048364" y="4013200"/>
                </a:lnTo>
                <a:lnTo>
                  <a:pt x="5005108" y="4038600"/>
                </a:lnTo>
                <a:lnTo>
                  <a:pt x="4959299" y="4064000"/>
                </a:lnTo>
                <a:lnTo>
                  <a:pt x="4911382" y="4076700"/>
                </a:lnTo>
                <a:lnTo>
                  <a:pt x="4886299" y="4089400"/>
                </a:lnTo>
                <a:lnTo>
                  <a:pt x="4860531" y="4089400"/>
                </a:lnTo>
                <a:lnTo>
                  <a:pt x="4835766" y="4102100"/>
                </a:lnTo>
                <a:lnTo>
                  <a:pt x="4975377" y="4102100"/>
                </a:lnTo>
                <a:lnTo>
                  <a:pt x="5024780" y="4076700"/>
                </a:lnTo>
                <a:lnTo>
                  <a:pt x="5071478" y="4051300"/>
                </a:lnTo>
                <a:lnTo>
                  <a:pt x="5114950" y="4013200"/>
                </a:lnTo>
                <a:lnTo>
                  <a:pt x="5155120" y="3975100"/>
                </a:lnTo>
                <a:lnTo>
                  <a:pt x="5191645" y="3937000"/>
                </a:lnTo>
                <a:lnTo>
                  <a:pt x="5224195" y="3898900"/>
                </a:lnTo>
                <a:lnTo>
                  <a:pt x="5252478" y="3848100"/>
                </a:lnTo>
                <a:lnTo>
                  <a:pt x="5276215" y="3797300"/>
                </a:lnTo>
                <a:lnTo>
                  <a:pt x="5294947" y="3746500"/>
                </a:lnTo>
                <a:lnTo>
                  <a:pt x="5309108" y="3695700"/>
                </a:lnTo>
                <a:lnTo>
                  <a:pt x="5317680" y="3644900"/>
                </a:lnTo>
                <a:lnTo>
                  <a:pt x="5320017" y="3606800"/>
                </a:lnTo>
                <a:lnTo>
                  <a:pt x="5320626" y="3581400"/>
                </a:lnTo>
                <a:lnTo>
                  <a:pt x="5320626" y="558800"/>
                </a:lnTo>
                <a:lnTo>
                  <a:pt x="5320017" y="533400"/>
                </a:lnTo>
                <a:lnTo>
                  <a:pt x="5317680" y="508000"/>
                </a:lnTo>
                <a:lnTo>
                  <a:pt x="5314251" y="469900"/>
                </a:lnTo>
                <a:lnTo>
                  <a:pt x="5302910" y="419100"/>
                </a:lnTo>
                <a:lnTo>
                  <a:pt x="5276215" y="342900"/>
                </a:lnTo>
                <a:lnTo>
                  <a:pt x="5252478" y="292100"/>
                </a:lnTo>
                <a:lnTo>
                  <a:pt x="5224233" y="241300"/>
                </a:lnTo>
                <a:lnTo>
                  <a:pt x="5191696" y="203200"/>
                </a:lnTo>
                <a:lnTo>
                  <a:pt x="5155057" y="165100"/>
                </a:lnTo>
                <a:lnTo>
                  <a:pt x="5114874" y="127000"/>
                </a:lnTo>
                <a:lnTo>
                  <a:pt x="5071554" y="88900"/>
                </a:lnTo>
                <a:lnTo>
                  <a:pt x="5024882" y="63500"/>
                </a:lnTo>
                <a:lnTo>
                  <a:pt x="4975377" y="38100"/>
                </a:lnTo>
                <a:lnTo>
                  <a:pt x="4924209" y="25400"/>
                </a:lnTo>
                <a:lnTo>
                  <a:pt x="4869243" y="0"/>
                </a:lnTo>
                <a:close/>
              </a:path>
              <a:path w="5320665" h="4140200">
                <a:moveTo>
                  <a:pt x="4852631" y="4051300"/>
                </a:moveTo>
                <a:lnTo>
                  <a:pt x="468185" y="4051300"/>
                </a:lnTo>
                <a:lnTo>
                  <a:pt x="491921" y="4064000"/>
                </a:lnTo>
                <a:lnTo>
                  <a:pt x="4828895" y="4064000"/>
                </a:lnTo>
                <a:lnTo>
                  <a:pt x="4852631" y="4051300"/>
                </a:lnTo>
                <a:close/>
              </a:path>
              <a:path w="5320665" h="4140200">
                <a:moveTo>
                  <a:pt x="565785" y="76200"/>
                </a:moveTo>
                <a:lnTo>
                  <a:pt x="491921" y="76200"/>
                </a:lnTo>
                <a:lnTo>
                  <a:pt x="468185" y="88900"/>
                </a:lnTo>
                <a:lnTo>
                  <a:pt x="444792" y="88900"/>
                </a:lnTo>
                <a:lnTo>
                  <a:pt x="422249" y="101600"/>
                </a:lnTo>
                <a:lnTo>
                  <a:pt x="377583" y="114300"/>
                </a:lnTo>
                <a:lnTo>
                  <a:pt x="335419" y="139700"/>
                </a:lnTo>
                <a:lnTo>
                  <a:pt x="295579" y="165100"/>
                </a:lnTo>
                <a:lnTo>
                  <a:pt x="258292" y="190500"/>
                </a:lnTo>
                <a:lnTo>
                  <a:pt x="223951" y="215900"/>
                </a:lnTo>
                <a:lnTo>
                  <a:pt x="192900" y="254000"/>
                </a:lnTo>
                <a:lnTo>
                  <a:pt x="165125" y="292100"/>
                </a:lnTo>
                <a:lnTo>
                  <a:pt x="140817" y="330200"/>
                </a:lnTo>
                <a:lnTo>
                  <a:pt x="120548" y="368300"/>
                </a:lnTo>
                <a:lnTo>
                  <a:pt x="104190" y="419100"/>
                </a:lnTo>
                <a:lnTo>
                  <a:pt x="97701" y="444500"/>
                </a:lnTo>
                <a:lnTo>
                  <a:pt x="92405" y="457200"/>
                </a:lnTo>
                <a:lnTo>
                  <a:pt x="88023" y="482600"/>
                </a:lnTo>
                <a:lnTo>
                  <a:pt x="85102" y="508000"/>
                </a:lnTo>
                <a:lnTo>
                  <a:pt x="83083" y="533400"/>
                </a:lnTo>
                <a:lnTo>
                  <a:pt x="82537" y="558800"/>
                </a:lnTo>
                <a:lnTo>
                  <a:pt x="82537" y="3581400"/>
                </a:lnTo>
                <a:lnTo>
                  <a:pt x="85102" y="3632200"/>
                </a:lnTo>
                <a:lnTo>
                  <a:pt x="92405" y="3683000"/>
                </a:lnTo>
                <a:lnTo>
                  <a:pt x="97701" y="3695700"/>
                </a:lnTo>
                <a:lnTo>
                  <a:pt x="104190" y="3721100"/>
                </a:lnTo>
                <a:lnTo>
                  <a:pt x="120548" y="3771900"/>
                </a:lnTo>
                <a:lnTo>
                  <a:pt x="140817" y="3810000"/>
                </a:lnTo>
                <a:lnTo>
                  <a:pt x="165112" y="3848100"/>
                </a:lnTo>
                <a:lnTo>
                  <a:pt x="192887" y="3886200"/>
                </a:lnTo>
                <a:lnTo>
                  <a:pt x="224167" y="3924300"/>
                </a:lnTo>
                <a:lnTo>
                  <a:pt x="258318" y="3949700"/>
                </a:lnTo>
                <a:lnTo>
                  <a:pt x="295554" y="3987800"/>
                </a:lnTo>
                <a:lnTo>
                  <a:pt x="335381" y="4000500"/>
                </a:lnTo>
                <a:lnTo>
                  <a:pt x="377583" y="4025900"/>
                </a:lnTo>
                <a:lnTo>
                  <a:pt x="422249" y="4038600"/>
                </a:lnTo>
                <a:lnTo>
                  <a:pt x="444792" y="4051300"/>
                </a:lnTo>
                <a:lnTo>
                  <a:pt x="4876025" y="4051300"/>
                </a:lnTo>
                <a:lnTo>
                  <a:pt x="4898567" y="4038600"/>
                </a:lnTo>
                <a:lnTo>
                  <a:pt x="4943233" y="4025900"/>
                </a:lnTo>
                <a:lnTo>
                  <a:pt x="520357" y="4025900"/>
                </a:lnTo>
                <a:lnTo>
                  <a:pt x="498144" y="4013200"/>
                </a:lnTo>
                <a:lnTo>
                  <a:pt x="455079" y="4013200"/>
                </a:lnTo>
                <a:lnTo>
                  <a:pt x="435076" y="4000500"/>
                </a:lnTo>
                <a:lnTo>
                  <a:pt x="393661" y="3987800"/>
                </a:lnTo>
                <a:lnTo>
                  <a:pt x="355053" y="3975100"/>
                </a:lnTo>
                <a:lnTo>
                  <a:pt x="318617" y="3949700"/>
                </a:lnTo>
                <a:lnTo>
                  <a:pt x="284645" y="3924300"/>
                </a:lnTo>
                <a:lnTo>
                  <a:pt x="253415" y="3898900"/>
                </a:lnTo>
                <a:lnTo>
                  <a:pt x="224739" y="3860800"/>
                </a:lnTo>
                <a:lnTo>
                  <a:pt x="199326" y="3822700"/>
                </a:lnTo>
                <a:lnTo>
                  <a:pt x="177126" y="3797300"/>
                </a:lnTo>
                <a:lnTo>
                  <a:pt x="158623" y="3759200"/>
                </a:lnTo>
                <a:lnTo>
                  <a:pt x="143459" y="3708400"/>
                </a:lnTo>
                <a:lnTo>
                  <a:pt x="137693" y="3695700"/>
                </a:lnTo>
                <a:lnTo>
                  <a:pt x="132842" y="3670300"/>
                </a:lnTo>
                <a:lnTo>
                  <a:pt x="128841" y="3644900"/>
                </a:lnTo>
                <a:lnTo>
                  <a:pt x="126174" y="3632200"/>
                </a:lnTo>
                <a:lnTo>
                  <a:pt x="124320" y="3606800"/>
                </a:lnTo>
                <a:lnTo>
                  <a:pt x="123812" y="3581400"/>
                </a:lnTo>
                <a:lnTo>
                  <a:pt x="123812" y="558800"/>
                </a:lnTo>
                <a:lnTo>
                  <a:pt x="124320" y="533400"/>
                </a:lnTo>
                <a:lnTo>
                  <a:pt x="126174" y="520700"/>
                </a:lnTo>
                <a:lnTo>
                  <a:pt x="128841" y="495300"/>
                </a:lnTo>
                <a:lnTo>
                  <a:pt x="132842" y="469900"/>
                </a:lnTo>
                <a:lnTo>
                  <a:pt x="137693" y="444500"/>
                </a:lnTo>
                <a:lnTo>
                  <a:pt x="143459" y="431800"/>
                </a:lnTo>
                <a:lnTo>
                  <a:pt x="158623" y="393700"/>
                </a:lnTo>
                <a:lnTo>
                  <a:pt x="177126" y="355600"/>
                </a:lnTo>
                <a:lnTo>
                  <a:pt x="199364" y="317500"/>
                </a:lnTo>
                <a:lnTo>
                  <a:pt x="224802" y="279400"/>
                </a:lnTo>
                <a:lnTo>
                  <a:pt x="253174" y="241300"/>
                </a:lnTo>
                <a:lnTo>
                  <a:pt x="284581" y="215900"/>
                </a:lnTo>
                <a:lnTo>
                  <a:pt x="318706" y="190500"/>
                </a:lnTo>
                <a:lnTo>
                  <a:pt x="355155" y="165100"/>
                </a:lnTo>
                <a:lnTo>
                  <a:pt x="393661" y="152400"/>
                </a:lnTo>
                <a:lnTo>
                  <a:pt x="435076" y="139700"/>
                </a:lnTo>
                <a:lnTo>
                  <a:pt x="455079" y="127000"/>
                </a:lnTo>
                <a:lnTo>
                  <a:pt x="498144" y="127000"/>
                </a:lnTo>
                <a:lnTo>
                  <a:pt x="520357" y="114300"/>
                </a:lnTo>
                <a:lnTo>
                  <a:pt x="566254" y="114300"/>
                </a:lnTo>
                <a:lnTo>
                  <a:pt x="565785" y="76200"/>
                </a:lnTo>
                <a:close/>
              </a:path>
              <a:path w="5320665" h="4140200">
                <a:moveTo>
                  <a:pt x="4828895" y="76200"/>
                </a:moveTo>
                <a:lnTo>
                  <a:pt x="565785" y="76200"/>
                </a:lnTo>
                <a:lnTo>
                  <a:pt x="566254" y="114300"/>
                </a:lnTo>
                <a:lnTo>
                  <a:pt x="4800460" y="114300"/>
                </a:lnTo>
                <a:lnTo>
                  <a:pt x="4822672" y="127000"/>
                </a:lnTo>
                <a:lnTo>
                  <a:pt x="4865738" y="127000"/>
                </a:lnTo>
                <a:lnTo>
                  <a:pt x="4885740" y="139700"/>
                </a:lnTo>
                <a:lnTo>
                  <a:pt x="4927155" y="152400"/>
                </a:lnTo>
                <a:lnTo>
                  <a:pt x="4965661" y="165100"/>
                </a:lnTo>
                <a:lnTo>
                  <a:pt x="5002047" y="190500"/>
                </a:lnTo>
                <a:lnTo>
                  <a:pt x="5036070" y="215900"/>
                </a:lnTo>
                <a:lnTo>
                  <a:pt x="5067515" y="241300"/>
                </a:lnTo>
                <a:lnTo>
                  <a:pt x="5096027" y="279400"/>
                </a:lnTo>
                <a:lnTo>
                  <a:pt x="5121389" y="317500"/>
                </a:lnTo>
                <a:lnTo>
                  <a:pt x="5143449" y="355600"/>
                </a:lnTo>
                <a:lnTo>
                  <a:pt x="5162003" y="393700"/>
                </a:lnTo>
                <a:lnTo>
                  <a:pt x="5177167" y="431800"/>
                </a:lnTo>
                <a:lnTo>
                  <a:pt x="5182933" y="444500"/>
                </a:lnTo>
                <a:lnTo>
                  <a:pt x="5187784" y="469900"/>
                </a:lnTo>
                <a:lnTo>
                  <a:pt x="5191785" y="495300"/>
                </a:lnTo>
                <a:lnTo>
                  <a:pt x="5194452" y="520700"/>
                </a:lnTo>
                <a:lnTo>
                  <a:pt x="5196306" y="533400"/>
                </a:lnTo>
                <a:lnTo>
                  <a:pt x="5196827" y="558800"/>
                </a:lnTo>
                <a:lnTo>
                  <a:pt x="5196827" y="3581400"/>
                </a:lnTo>
                <a:lnTo>
                  <a:pt x="5196306" y="3606800"/>
                </a:lnTo>
                <a:lnTo>
                  <a:pt x="5194452" y="3632200"/>
                </a:lnTo>
                <a:lnTo>
                  <a:pt x="5191785" y="3644900"/>
                </a:lnTo>
                <a:lnTo>
                  <a:pt x="5187784" y="3670300"/>
                </a:lnTo>
                <a:lnTo>
                  <a:pt x="5182933" y="3695700"/>
                </a:lnTo>
                <a:lnTo>
                  <a:pt x="5177167" y="3708400"/>
                </a:lnTo>
                <a:lnTo>
                  <a:pt x="5162003" y="3759200"/>
                </a:lnTo>
                <a:lnTo>
                  <a:pt x="5143449" y="3797300"/>
                </a:lnTo>
                <a:lnTo>
                  <a:pt x="5121427" y="3822700"/>
                </a:lnTo>
                <a:lnTo>
                  <a:pt x="5096078" y="3860800"/>
                </a:lnTo>
                <a:lnTo>
                  <a:pt x="5067452" y="3898900"/>
                </a:lnTo>
                <a:lnTo>
                  <a:pt x="5035994" y="3924300"/>
                </a:lnTo>
                <a:lnTo>
                  <a:pt x="5002136" y="3949700"/>
                </a:lnTo>
                <a:lnTo>
                  <a:pt x="4965763" y="3975100"/>
                </a:lnTo>
                <a:lnTo>
                  <a:pt x="4927155" y="3987800"/>
                </a:lnTo>
                <a:lnTo>
                  <a:pt x="4885740" y="4000500"/>
                </a:lnTo>
                <a:lnTo>
                  <a:pt x="4865738" y="4013200"/>
                </a:lnTo>
                <a:lnTo>
                  <a:pt x="4822672" y="4013200"/>
                </a:lnTo>
                <a:lnTo>
                  <a:pt x="4800460" y="4025900"/>
                </a:lnTo>
                <a:lnTo>
                  <a:pt x="4943233" y="4025900"/>
                </a:lnTo>
                <a:lnTo>
                  <a:pt x="4985435" y="4000500"/>
                </a:lnTo>
                <a:lnTo>
                  <a:pt x="5025250" y="3987800"/>
                </a:lnTo>
                <a:lnTo>
                  <a:pt x="5062308" y="3949700"/>
                </a:lnTo>
                <a:lnTo>
                  <a:pt x="5096675" y="3924300"/>
                </a:lnTo>
                <a:lnTo>
                  <a:pt x="5127929" y="3886200"/>
                </a:lnTo>
                <a:lnTo>
                  <a:pt x="5155692" y="3848100"/>
                </a:lnTo>
                <a:lnTo>
                  <a:pt x="5179796" y="3810000"/>
                </a:lnTo>
                <a:lnTo>
                  <a:pt x="5200078" y="3771900"/>
                </a:lnTo>
                <a:lnTo>
                  <a:pt x="5216436" y="3721100"/>
                </a:lnTo>
                <a:lnTo>
                  <a:pt x="5222925" y="3695700"/>
                </a:lnTo>
                <a:lnTo>
                  <a:pt x="5228221" y="3683000"/>
                </a:lnTo>
                <a:lnTo>
                  <a:pt x="5232603" y="3657600"/>
                </a:lnTo>
                <a:lnTo>
                  <a:pt x="5235524" y="3632200"/>
                </a:lnTo>
                <a:lnTo>
                  <a:pt x="5237543" y="3606800"/>
                </a:lnTo>
                <a:lnTo>
                  <a:pt x="5238089" y="3581400"/>
                </a:lnTo>
                <a:lnTo>
                  <a:pt x="5238089" y="558800"/>
                </a:lnTo>
                <a:lnTo>
                  <a:pt x="5235524" y="508000"/>
                </a:lnTo>
                <a:lnTo>
                  <a:pt x="5228221" y="457200"/>
                </a:lnTo>
                <a:lnTo>
                  <a:pt x="5222925" y="444500"/>
                </a:lnTo>
                <a:lnTo>
                  <a:pt x="5216436" y="419100"/>
                </a:lnTo>
                <a:lnTo>
                  <a:pt x="5200078" y="368300"/>
                </a:lnTo>
                <a:lnTo>
                  <a:pt x="5179796" y="330200"/>
                </a:lnTo>
                <a:lnTo>
                  <a:pt x="5155679" y="292100"/>
                </a:lnTo>
                <a:lnTo>
                  <a:pt x="5127917" y="254000"/>
                </a:lnTo>
                <a:lnTo>
                  <a:pt x="5096687" y="215900"/>
                </a:lnTo>
                <a:lnTo>
                  <a:pt x="5062334" y="190500"/>
                </a:lnTo>
                <a:lnTo>
                  <a:pt x="5025212" y="165100"/>
                </a:lnTo>
                <a:lnTo>
                  <a:pt x="4985397" y="139700"/>
                </a:lnTo>
                <a:lnTo>
                  <a:pt x="4943233" y="114300"/>
                </a:lnTo>
                <a:lnTo>
                  <a:pt x="4898567" y="101600"/>
                </a:lnTo>
                <a:lnTo>
                  <a:pt x="4876025" y="88900"/>
                </a:lnTo>
                <a:lnTo>
                  <a:pt x="4852631" y="88900"/>
                </a:lnTo>
                <a:lnTo>
                  <a:pt x="4828895" y="76200"/>
                </a:lnTo>
                <a:close/>
              </a:path>
            </a:pathLst>
          </a:custGeom>
          <a:solidFill>
            <a:srgbClr val="000000"/>
          </a:solidFill>
        </p:spPr>
        <p:txBody>
          <a:bodyPr wrap="square" lIns="0" tIns="0" rIns="0" bIns="0" rtlCol="0"/>
          <a:lstStyle/>
          <a:p>
            <a:endParaRPr/>
          </a:p>
        </p:txBody>
      </p:sp>
      <p:sp>
        <p:nvSpPr>
          <p:cNvPr id="4" name="object 4"/>
          <p:cNvSpPr txBox="1"/>
          <p:nvPr/>
        </p:nvSpPr>
        <p:spPr>
          <a:xfrm>
            <a:off x="1422908" y="6003543"/>
            <a:ext cx="4639945" cy="164465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十年後的名片</a:t>
            </a:r>
            <a:endParaRPr sz="1400">
              <a:latin typeface="DFKai-SB"/>
              <a:cs typeface="DFKai-SB"/>
            </a:endParaRPr>
          </a:p>
          <a:p>
            <a:pPr marL="12700" marR="5080">
              <a:lnSpc>
                <a:spcPct val="142900"/>
              </a:lnSpc>
              <a:spcBef>
                <a:spcPts val="745"/>
              </a:spcBef>
            </a:pPr>
            <a:r>
              <a:rPr sz="1050" spc="-15" dirty="0">
                <a:latin typeface="DFKai-SB"/>
                <a:cs typeface="DFKai-SB"/>
              </a:rPr>
              <a:t>請簡單畫出十年後你期待的名片樣式（包含：服務機構、職稱、學經歷等）並簡  </a:t>
            </a:r>
            <a:r>
              <a:rPr sz="1050" spc="5" dirty="0">
                <a:latin typeface="DFKai-SB"/>
                <a:cs typeface="DFKai-SB"/>
              </a:rPr>
              <a:t>短描述。</a:t>
            </a:r>
            <a:endParaRPr sz="1050">
              <a:latin typeface="DFKai-SB"/>
              <a:cs typeface="DFKai-SB"/>
            </a:endParaRPr>
          </a:p>
          <a:p>
            <a:pPr>
              <a:lnSpc>
                <a:spcPct val="100000"/>
              </a:lnSpc>
              <a:spcBef>
                <a:spcPts val="15"/>
              </a:spcBef>
            </a:pPr>
            <a:endParaRPr sz="1200">
              <a:latin typeface="Times New Roman"/>
              <a:cs typeface="Times New Roman"/>
            </a:endParaRPr>
          </a:p>
          <a:p>
            <a:pPr marL="12700" marR="7620">
              <a:lnSpc>
                <a:spcPct val="188300"/>
              </a:lnSpc>
            </a:pPr>
            <a:r>
              <a:rPr sz="1200" b="1" spc="5" dirty="0">
                <a:solidFill>
                  <a:srgbClr val="548DD4"/>
                </a:solidFill>
                <a:latin typeface="DFKai-SB"/>
                <a:cs typeface="DFKai-SB"/>
              </a:rPr>
              <a:t>不需要華麗的造型或是許多嚇人的學經歷在上面，只希望可以傳達出  </a:t>
            </a:r>
            <a:r>
              <a:rPr sz="1200" b="1" dirty="0">
                <a:solidFill>
                  <a:srgbClr val="548DD4"/>
                </a:solidFill>
                <a:latin typeface="DFKai-SB"/>
                <a:cs typeface="DFKai-SB"/>
              </a:rPr>
              <a:t>溫暖的感覺給所有拿到這張名片的人。</a:t>
            </a:r>
            <a:endParaRPr sz="1200">
              <a:latin typeface="DFKai-SB"/>
              <a:cs typeface="DFKai-SB"/>
            </a:endParaRPr>
          </a:p>
        </p:txBody>
      </p:sp>
      <p:sp>
        <p:nvSpPr>
          <p:cNvPr id="5" name="object 5"/>
          <p:cNvSpPr/>
          <p:nvPr/>
        </p:nvSpPr>
        <p:spPr>
          <a:xfrm>
            <a:off x="2179320" y="7763507"/>
            <a:ext cx="3124200" cy="1670052"/>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1081100" y="1253794"/>
            <a:ext cx="5324436" cy="4140200"/>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1422908" y="1660143"/>
            <a:ext cx="3530600" cy="559435"/>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我的理想生涯</a:t>
            </a:r>
            <a:endParaRPr sz="1400">
              <a:latin typeface="DFKai-SB"/>
              <a:cs typeface="DFKai-SB"/>
            </a:endParaRPr>
          </a:p>
          <a:p>
            <a:pPr marL="12700">
              <a:lnSpc>
                <a:spcPct val="100000"/>
              </a:lnSpc>
              <a:spcBef>
                <a:spcPts val="1185"/>
              </a:spcBef>
            </a:pPr>
            <a:r>
              <a:rPr sz="1200" dirty="0">
                <a:latin typeface="DFKai-SB"/>
                <a:cs typeface="DFKai-SB"/>
              </a:rPr>
              <a:t>請以簡短幾句話描述你的生涯方向或個人生涯的特色</a:t>
            </a:r>
            <a:endParaRPr sz="1200">
              <a:latin typeface="DFKai-SB"/>
              <a:cs typeface="DFKai-SB"/>
            </a:endParaRPr>
          </a:p>
        </p:txBody>
      </p:sp>
      <p:sp>
        <p:nvSpPr>
          <p:cNvPr id="8" name="object 8"/>
          <p:cNvSpPr txBox="1"/>
          <p:nvPr/>
        </p:nvSpPr>
        <p:spPr>
          <a:xfrm>
            <a:off x="1422908" y="2764535"/>
            <a:ext cx="4640580" cy="1220719"/>
          </a:xfrm>
          <a:prstGeom prst="rect">
            <a:avLst/>
          </a:prstGeom>
        </p:spPr>
        <p:txBody>
          <a:bodyPr vert="horz" wrap="square" lIns="0" tIns="0" rIns="0" bIns="0" rtlCol="0">
            <a:spAutoFit/>
          </a:bodyPr>
          <a:lstStyle/>
          <a:p>
            <a:pPr marL="12700">
              <a:lnSpc>
                <a:spcPct val="100000"/>
              </a:lnSpc>
            </a:pPr>
            <a:r>
              <a:rPr sz="1200" b="1" spc="-5" dirty="0" err="1">
                <a:solidFill>
                  <a:srgbClr val="548DD4"/>
                </a:solidFill>
                <a:latin typeface="DFKai-SB"/>
                <a:cs typeface="DFKai-SB"/>
              </a:rPr>
              <a:t>希望能從工作中得到成就感，而這個工作對我來說也是有意義的</a:t>
            </a:r>
            <a:r>
              <a:rPr sz="1200" b="1" spc="-5" dirty="0" smtClean="0">
                <a:solidFill>
                  <a:srgbClr val="548DD4"/>
                </a:solidFill>
                <a:latin typeface="DFKai-SB"/>
                <a:cs typeface="DFKai-SB"/>
              </a:rPr>
              <a:t>。</a:t>
            </a:r>
            <a:endParaRPr sz="1200" dirty="0" smtClean="0">
              <a:latin typeface="DFKai-SB"/>
              <a:cs typeface="DFKai-SB"/>
            </a:endParaRPr>
          </a:p>
          <a:p>
            <a:pPr marL="12700" marR="5080">
              <a:lnSpc>
                <a:spcPct val="187200"/>
              </a:lnSpc>
              <a:spcBef>
                <a:spcPts val="15"/>
              </a:spcBef>
            </a:pPr>
            <a:r>
              <a:rPr sz="1200" b="1" spc="5" dirty="0" err="1" smtClean="0">
                <a:solidFill>
                  <a:srgbClr val="548DD4"/>
                </a:solidFill>
                <a:latin typeface="DFKai-SB"/>
                <a:cs typeface="DFKai-SB"/>
              </a:rPr>
              <a:t>做能讓自己快樂、讓別人快樂、能夠改善家裡環境，又有時間陪伴家</a:t>
            </a:r>
            <a:r>
              <a:rPr sz="1200" b="1" spc="5" dirty="0" smtClean="0">
                <a:solidFill>
                  <a:srgbClr val="548DD4"/>
                </a:solidFill>
                <a:latin typeface="DFKai-SB"/>
                <a:cs typeface="DFKai-SB"/>
              </a:rPr>
              <a:t>  </a:t>
            </a:r>
            <a:r>
              <a:rPr sz="1200" b="1" spc="-5" dirty="0" err="1" smtClean="0">
                <a:solidFill>
                  <a:srgbClr val="548DD4"/>
                </a:solidFill>
                <a:latin typeface="DFKai-SB"/>
                <a:cs typeface="DFKai-SB"/>
              </a:rPr>
              <a:t>人朋友的工作。</a:t>
            </a:r>
            <a:r>
              <a:rPr sz="1200" b="1" spc="5" dirty="0" err="1" smtClean="0">
                <a:solidFill>
                  <a:srgbClr val="548DD4"/>
                </a:solidFill>
                <a:latin typeface="DFKai-SB"/>
                <a:cs typeface="DFKai-SB"/>
              </a:rPr>
              <a:t>無論以後我的生涯會朝哪個方向前進，我都希望自己是有目標、很明</a:t>
            </a:r>
            <a:r>
              <a:rPr sz="1200" b="1" spc="-5" dirty="0" err="1" smtClean="0">
                <a:solidFill>
                  <a:srgbClr val="548DD4"/>
                </a:solidFill>
                <a:latin typeface="DFKai-SB"/>
                <a:cs typeface="DFKai-SB"/>
              </a:rPr>
              <a:t>確的一步一腳印往前走，每天都是很有幹勁的</a:t>
            </a:r>
            <a:r>
              <a:rPr sz="1200" b="1" spc="-5" dirty="0" smtClean="0">
                <a:solidFill>
                  <a:srgbClr val="548DD4"/>
                </a:solidFill>
                <a:latin typeface="DFKai-SB"/>
                <a:cs typeface="DFKai-SB"/>
              </a:rPr>
              <a:t>。</a:t>
            </a:r>
            <a:endParaRPr sz="1200" dirty="0">
              <a:latin typeface="DFKai-SB"/>
              <a:cs typeface="DFKai-SB"/>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1017015"/>
            <a:ext cx="4219575" cy="1124923"/>
          </a:xfrm>
          <a:prstGeom prst="rect">
            <a:avLst/>
          </a:prstGeom>
        </p:spPr>
        <p:txBody>
          <a:bodyPr vert="horz" wrap="square" lIns="0" tIns="0" rIns="0" bIns="0" rtlCol="0">
            <a:spAutoFit/>
          </a:bodyPr>
          <a:lstStyle/>
          <a:p>
            <a:pPr marL="1091565">
              <a:lnSpc>
                <a:spcPct val="100000"/>
              </a:lnSpc>
            </a:pPr>
            <a:r>
              <a:rPr sz="1400" b="1" spc="-5" dirty="0">
                <a:latin typeface="DFKai-SB"/>
                <a:cs typeface="DFKai-SB"/>
              </a:rPr>
              <a:t>單元名稱：甲</a:t>
            </a:r>
            <a:r>
              <a:rPr sz="1400" b="1" spc="-370" dirty="0">
                <a:latin typeface="DFKai-SB"/>
                <a:cs typeface="DFKai-SB"/>
              </a:rPr>
              <a:t> </a:t>
            </a:r>
            <a:r>
              <a:rPr sz="1400" b="1" spc="-10" dirty="0">
                <a:latin typeface="DFKai-SB"/>
                <a:cs typeface="DFKai-SB"/>
              </a:rPr>
              <a:t>1</a:t>
            </a:r>
            <a:r>
              <a:rPr sz="1400" b="1" spc="-370" dirty="0">
                <a:latin typeface="DFKai-SB"/>
                <a:cs typeface="DFKai-SB"/>
              </a:rPr>
              <a:t> </a:t>
            </a:r>
            <a:r>
              <a:rPr sz="1400" b="1" spc="-5" dirty="0">
                <a:latin typeface="DFKai-SB"/>
                <a:cs typeface="DFKai-SB"/>
              </a:rPr>
              <a:t>課程導論&amp;生涯理念風格</a:t>
            </a:r>
            <a:endParaRPr sz="1400" dirty="0">
              <a:latin typeface="DFKai-SB"/>
              <a:cs typeface="DFKai-SB"/>
            </a:endParaRPr>
          </a:p>
          <a:p>
            <a:pPr>
              <a:lnSpc>
                <a:spcPct val="100000"/>
              </a:lnSpc>
            </a:pPr>
            <a:endParaRPr sz="1400" dirty="0">
              <a:latin typeface="Times New Roman"/>
              <a:cs typeface="Times New Roman"/>
            </a:endParaRPr>
          </a:p>
          <a:p>
            <a:pPr>
              <a:lnSpc>
                <a:spcPct val="100000"/>
              </a:lnSpc>
            </a:pPr>
            <a:endParaRPr sz="1150" dirty="0">
              <a:latin typeface="Times New Roman"/>
              <a:cs typeface="Times New Roman"/>
            </a:endParaRPr>
          </a:p>
          <a:p>
            <a:pPr marL="12700" marR="998219">
              <a:lnSpc>
                <a:spcPct val="140000"/>
              </a:lnSpc>
            </a:pPr>
            <a:r>
              <a:rPr sz="1200" b="1" spc="-5" dirty="0" err="1">
                <a:latin typeface="DFKai-SB"/>
                <a:cs typeface="DFKai-SB"/>
              </a:rPr>
              <a:t>本單元設計者為</a:t>
            </a:r>
            <a:r>
              <a:rPr sz="1200" b="1" spc="-5" dirty="0" smtClean="0">
                <a:latin typeface="DFKai-SB"/>
                <a:cs typeface="DFKai-SB"/>
              </a:rPr>
              <a:t>：</a:t>
            </a:r>
            <a:r>
              <a:rPr lang="en-US" sz="1200" b="1" spc="-5" dirty="0" smtClean="0">
                <a:latin typeface="DFKai-SB"/>
                <a:cs typeface="DFKai-SB"/>
              </a:rPr>
              <a:t/>
            </a:r>
            <a:br>
              <a:rPr lang="en-US" sz="1200" b="1" spc="-5" dirty="0" smtClean="0">
                <a:latin typeface="DFKai-SB"/>
                <a:cs typeface="DFKai-SB"/>
              </a:rPr>
            </a:br>
            <a:r>
              <a:rPr sz="1200" dirty="0" err="1" smtClean="0">
                <a:latin typeface="DFKai-SB"/>
                <a:cs typeface="DFKai-SB"/>
              </a:rPr>
              <a:t>楊育儀</a:t>
            </a:r>
            <a:r>
              <a:rPr sz="1200" dirty="0">
                <a:latin typeface="DFKai-SB"/>
                <a:cs typeface="DFKai-SB"/>
              </a:rPr>
              <a:t>(國立嘉義大學輔導與諮商學系助理教授)</a:t>
            </a:r>
          </a:p>
        </p:txBody>
      </p:sp>
      <p:graphicFrame>
        <p:nvGraphicFramePr>
          <p:cNvPr id="3" name="object 3"/>
          <p:cNvGraphicFramePr>
            <a:graphicFrameLocks noGrp="1"/>
          </p:cNvGraphicFramePr>
          <p:nvPr>
            <p:extLst>
              <p:ext uri="{D42A27DB-BD31-4B8C-83A1-F6EECF244321}">
                <p14:modId xmlns:p14="http://schemas.microsoft.com/office/powerpoint/2010/main" val="14225560"/>
              </p:ext>
            </p:extLst>
          </p:nvPr>
        </p:nvGraphicFramePr>
        <p:xfrm>
          <a:off x="1069847" y="2362199"/>
          <a:ext cx="5382773" cy="4032499"/>
        </p:xfrm>
        <a:graphic>
          <a:graphicData uri="http://schemas.openxmlformats.org/drawingml/2006/table">
            <a:tbl>
              <a:tblPr firstRow="1" bandRow="1">
                <a:tableStyleId>{2D5ABB26-0587-4C30-8999-92F81FD0307C}</a:tableStyleId>
              </a:tblPr>
              <a:tblGrid>
                <a:gridCol w="609606"/>
                <a:gridCol w="1402073"/>
                <a:gridCol w="457200"/>
                <a:gridCol w="2913894"/>
              </a:tblGrid>
              <a:tr h="216401">
                <a:tc rowSpan="7">
                  <a:txBody>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149225" marR="141605" algn="ctr">
                        <a:lnSpc>
                          <a:spcPct val="109200"/>
                        </a:lnSpc>
                        <a:spcBef>
                          <a:spcPts val="1065"/>
                        </a:spcBef>
                      </a:pPr>
                      <a:r>
                        <a:rPr sz="1200" dirty="0">
                          <a:latin typeface="DFKai-SB"/>
                          <a:cs typeface="DFKai-SB"/>
                        </a:rPr>
                        <a:t>主題  與  單元</a:t>
                      </a: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marL="66675">
                        <a:lnSpc>
                          <a:spcPts val="1415"/>
                        </a:lnSpc>
                      </a:pPr>
                      <a:r>
                        <a:rPr sz="1200" dirty="0">
                          <a:latin typeface="DFKai-SB"/>
                          <a:cs typeface="DFKai-SB"/>
                        </a:rPr>
                        <a:t>甲、生涯理念風格</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096">
                      <a:solidFill>
                        <a:srgbClr val="000000"/>
                      </a:solidFill>
                      <a:prstDash val="solid"/>
                    </a:lnT>
                    <a:lnB w="6108">
                      <a:solidFill>
                        <a:srgbClr val="000000"/>
                      </a:solidFill>
                      <a:prstDash val="solid"/>
                    </a:lnB>
                  </a:tcPr>
                </a:tc>
                <a:tc gridSpan="2">
                  <a:txBody>
                    <a:bodyPr/>
                    <a:lstStyle/>
                    <a:p>
                      <a:pPr marL="66675">
                        <a:lnSpc>
                          <a:spcPts val="1370"/>
                        </a:lnSpc>
                      </a:pPr>
                      <a:r>
                        <a:rPr sz="1200" dirty="0">
                          <a:latin typeface="DFKai-SB"/>
                          <a:cs typeface="DFKai-SB"/>
                        </a:rPr>
                        <a:t>■甲</a:t>
                      </a:r>
                      <a:r>
                        <a:rPr sz="1200" spc="-365" dirty="0">
                          <a:latin typeface="DFKai-SB"/>
                          <a:cs typeface="DFKai-SB"/>
                        </a:rPr>
                        <a:t> </a:t>
                      </a:r>
                      <a:r>
                        <a:rPr sz="1200" dirty="0">
                          <a:latin typeface="DFKai-SB"/>
                          <a:cs typeface="DFKai-SB"/>
                        </a:rPr>
                        <a:t>1</a:t>
                      </a:r>
                      <a:r>
                        <a:rPr sz="1200" spc="-365" dirty="0">
                          <a:latin typeface="DFKai-SB"/>
                          <a:cs typeface="DFKai-SB"/>
                        </a:rPr>
                        <a:t> </a:t>
                      </a:r>
                      <a:r>
                        <a:rPr sz="1200" dirty="0">
                          <a:latin typeface="DFKai-SB"/>
                          <a:cs typeface="DFKai-SB"/>
                        </a:rPr>
                        <a:t>課程導論&amp;生涯理念風格</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108">
                      <a:solidFill>
                        <a:srgbClr val="000000"/>
                      </a:solidFill>
                      <a:prstDash val="solid"/>
                    </a:lnB>
                  </a:tcPr>
                </a:tc>
                <a:tc hMerge="1">
                  <a:txBody>
                    <a:bodyPr/>
                    <a:lstStyle/>
                    <a:p>
                      <a:endParaRPr/>
                    </a:p>
                  </a:txBody>
                  <a:tcPr marL="0" marR="0" marT="0" marB="0"/>
                </a:tc>
              </a:tr>
              <a:tr h="600462">
                <a:tc vMerge="1">
                  <a:txBody>
                    <a:bodyPr/>
                    <a:lstStyle/>
                    <a:p>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a:lnSpc>
                          <a:spcPct val="100000"/>
                        </a:lnSpc>
                        <a:spcBef>
                          <a:spcPts val="50"/>
                        </a:spcBef>
                      </a:pPr>
                      <a:endParaRPr sz="1250">
                        <a:latin typeface="Times New Roman"/>
                        <a:cs typeface="Times New Roman"/>
                      </a:endParaRPr>
                    </a:p>
                    <a:p>
                      <a:pPr marL="66675">
                        <a:lnSpc>
                          <a:spcPct val="100000"/>
                        </a:lnSpc>
                      </a:pPr>
                      <a:r>
                        <a:rPr sz="1200" dirty="0">
                          <a:latin typeface="DFKai-SB"/>
                          <a:cs typeface="DFKai-SB"/>
                        </a:rPr>
                        <a:t>乙、自我探索</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108">
                      <a:solidFill>
                        <a:srgbClr val="000000"/>
                      </a:solidFill>
                      <a:prstDash val="solid"/>
                    </a:lnT>
                    <a:lnB w="6096">
                      <a:solidFill>
                        <a:srgbClr val="000000"/>
                      </a:solidFill>
                      <a:prstDash val="solid"/>
                    </a:lnB>
                  </a:tcPr>
                </a:tc>
                <a:tc gridSpan="2">
                  <a:txBody>
                    <a:bodyPr/>
                    <a:lstStyle/>
                    <a:p>
                      <a:pPr marL="66675">
                        <a:lnSpc>
                          <a:spcPts val="1370"/>
                        </a:lnSpc>
                        <a:tabLst>
                          <a:tab pos="1816100" algn="l"/>
                        </a:tabLst>
                      </a:pPr>
                      <a:r>
                        <a:rPr sz="1200" dirty="0">
                          <a:latin typeface="DFKai-SB"/>
                          <a:cs typeface="DFKai-SB"/>
                        </a:rPr>
                        <a:t>□乙</a:t>
                      </a:r>
                      <a:r>
                        <a:rPr sz="1200" spc="-315" dirty="0">
                          <a:latin typeface="DFKai-SB"/>
                          <a:cs typeface="DFKai-SB"/>
                        </a:rPr>
                        <a:t> </a:t>
                      </a:r>
                      <a:r>
                        <a:rPr sz="1200" dirty="0">
                          <a:latin typeface="DFKai-SB"/>
                          <a:cs typeface="DFKai-SB"/>
                        </a:rPr>
                        <a:t>1</a:t>
                      </a:r>
                      <a:r>
                        <a:rPr sz="1200" spc="-315" dirty="0">
                          <a:latin typeface="DFKai-SB"/>
                          <a:cs typeface="DFKai-SB"/>
                        </a:rPr>
                        <a:t> </a:t>
                      </a:r>
                      <a:r>
                        <a:rPr sz="1200" dirty="0">
                          <a:latin typeface="DFKai-SB"/>
                          <a:cs typeface="DFKai-SB"/>
                        </a:rPr>
                        <a:t>梳理高峰經驗	□乙</a:t>
                      </a:r>
                      <a:r>
                        <a:rPr sz="1200" spc="-335" dirty="0">
                          <a:latin typeface="DFKai-SB"/>
                          <a:cs typeface="DFKai-SB"/>
                        </a:rPr>
                        <a:t> </a:t>
                      </a:r>
                      <a:r>
                        <a:rPr sz="1200" dirty="0">
                          <a:latin typeface="DFKai-SB"/>
                          <a:cs typeface="DFKai-SB"/>
                        </a:rPr>
                        <a:t>2</a:t>
                      </a:r>
                      <a:r>
                        <a:rPr sz="1200" spc="-355" dirty="0">
                          <a:latin typeface="DFKai-SB"/>
                          <a:cs typeface="DFKai-SB"/>
                        </a:rPr>
                        <a:t> </a:t>
                      </a:r>
                      <a:r>
                        <a:rPr sz="1200" dirty="0">
                          <a:latin typeface="DFKai-SB"/>
                          <a:cs typeface="DFKai-SB"/>
                        </a:rPr>
                        <a:t>發掘志趣熱情</a:t>
                      </a:r>
                      <a:endParaRPr sz="1200">
                        <a:latin typeface="DFKai-SB"/>
                        <a:cs typeface="DFKai-SB"/>
                      </a:endParaRPr>
                    </a:p>
                    <a:p>
                      <a:pPr marL="66675">
                        <a:lnSpc>
                          <a:spcPct val="100000"/>
                        </a:lnSpc>
                        <a:spcBef>
                          <a:spcPts val="120"/>
                        </a:spcBef>
                        <a:tabLst>
                          <a:tab pos="1816100" algn="l"/>
                        </a:tabLst>
                      </a:pPr>
                      <a:r>
                        <a:rPr sz="1200" dirty="0">
                          <a:latin typeface="DFKai-SB"/>
                          <a:cs typeface="DFKai-SB"/>
                        </a:rPr>
                        <a:t>□乙</a:t>
                      </a:r>
                      <a:r>
                        <a:rPr sz="1200" spc="-315" dirty="0">
                          <a:latin typeface="DFKai-SB"/>
                          <a:cs typeface="DFKai-SB"/>
                        </a:rPr>
                        <a:t> </a:t>
                      </a:r>
                      <a:r>
                        <a:rPr sz="1200" dirty="0">
                          <a:latin typeface="DFKai-SB"/>
                          <a:cs typeface="DFKai-SB"/>
                        </a:rPr>
                        <a:t>3</a:t>
                      </a:r>
                      <a:r>
                        <a:rPr sz="1200" spc="-315" dirty="0">
                          <a:latin typeface="DFKai-SB"/>
                          <a:cs typeface="DFKai-SB"/>
                        </a:rPr>
                        <a:t> </a:t>
                      </a:r>
                      <a:r>
                        <a:rPr sz="1200" dirty="0">
                          <a:latin typeface="DFKai-SB"/>
                          <a:cs typeface="DFKai-SB"/>
                        </a:rPr>
                        <a:t>掌握才幹資產	□乙</a:t>
                      </a:r>
                      <a:r>
                        <a:rPr sz="1200" spc="-335" dirty="0">
                          <a:latin typeface="DFKai-SB"/>
                          <a:cs typeface="DFKai-SB"/>
                        </a:rPr>
                        <a:t> </a:t>
                      </a:r>
                      <a:r>
                        <a:rPr sz="1200" dirty="0">
                          <a:latin typeface="DFKai-SB"/>
                          <a:cs typeface="DFKai-SB"/>
                        </a:rPr>
                        <a:t>4</a:t>
                      </a:r>
                      <a:r>
                        <a:rPr sz="1200" spc="-355" dirty="0">
                          <a:latin typeface="DFKai-SB"/>
                          <a:cs typeface="DFKai-SB"/>
                        </a:rPr>
                        <a:t> </a:t>
                      </a:r>
                      <a:r>
                        <a:rPr sz="1200" dirty="0">
                          <a:latin typeface="DFKai-SB"/>
                          <a:cs typeface="DFKai-SB"/>
                        </a:rPr>
                        <a:t>開創未來工作</a:t>
                      </a:r>
                      <a:endParaRPr sz="1200">
                        <a:latin typeface="DFKai-SB"/>
                        <a:cs typeface="DFKai-SB"/>
                      </a:endParaRPr>
                    </a:p>
                    <a:p>
                      <a:pPr marL="66675">
                        <a:lnSpc>
                          <a:spcPct val="100000"/>
                        </a:lnSpc>
                        <a:spcBef>
                          <a:spcPts val="120"/>
                        </a:spcBef>
                        <a:tabLst>
                          <a:tab pos="1816100" algn="l"/>
                        </a:tabLst>
                      </a:pPr>
                      <a:r>
                        <a:rPr sz="1200" dirty="0">
                          <a:latin typeface="DFKai-SB"/>
                          <a:cs typeface="DFKai-SB"/>
                        </a:rPr>
                        <a:t>□乙</a:t>
                      </a:r>
                      <a:r>
                        <a:rPr sz="1200" spc="-315" dirty="0">
                          <a:latin typeface="DFKai-SB"/>
                          <a:cs typeface="DFKai-SB"/>
                        </a:rPr>
                        <a:t> </a:t>
                      </a:r>
                      <a:r>
                        <a:rPr sz="1200" dirty="0">
                          <a:latin typeface="DFKai-SB"/>
                          <a:cs typeface="DFKai-SB"/>
                        </a:rPr>
                        <a:t>5</a:t>
                      </a:r>
                      <a:r>
                        <a:rPr sz="1200" spc="-315" dirty="0">
                          <a:latin typeface="DFKai-SB"/>
                          <a:cs typeface="DFKai-SB"/>
                        </a:rPr>
                        <a:t> </a:t>
                      </a:r>
                      <a:r>
                        <a:rPr sz="1200" dirty="0">
                          <a:latin typeface="DFKai-SB"/>
                          <a:cs typeface="DFKai-SB"/>
                        </a:rPr>
                        <a:t>檢視今日學習	□乙</a:t>
                      </a:r>
                      <a:r>
                        <a:rPr sz="1200" spc="-335" dirty="0">
                          <a:latin typeface="DFKai-SB"/>
                          <a:cs typeface="DFKai-SB"/>
                        </a:rPr>
                        <a:t> </a:t>
                      </a:r>
                      <a:r>
                        <a:rPr sz="1200" dirty="0">
                          <a:latin typeface="DFKai-SB"/>
                          <a:cs typeface="DFKai-SB"/>
                        </a:rPr>
                        <a:t>6</a:t>
                      </a:r>
                      <a:r>
                        <a:rPr sz="1200" spc="-355" dirty="0">
                          <a:latin typeface="DFKai-SB"/>
                          <a:cs typeface="DFKai-SB"/>
                        </a:rPr>
                        <a:t> </a:t>
                      </a:r>
                      <a:r>
                        <a:rPr sz="1200" dirty="0">
                          <a:latin typeface="DFKai-SB"/>
                          <a:cs typeface="DFKai-SB"/>
                        </a:rPr>
                        <a:t>統整生涯願景</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108">
                      <a:solidFill>
                        <a:srgbClr val="000000"/>
                      </a:solidFill>
                      <a:prstDash val="solid"/>
                    </a:lnT>
                    <a:lnB w="6096">
                      <a:solidFill>
                        <a:srgbClr val="000000"/>
                      </a:solidFill>
                      <a:prstDash val="solid"/>
                    </a:lnB>
                  </a:tcPr>
                </a:tc>
                <a:tc hMerge="1">
                  <a:txBody>
                    <a:bodyPr/>
                    <a:lstStyle/>
                    <a:p>
                      <a:endParaRPr/>
                    </a:p>
                  </a:txBody>
                  <a:tcPr marL="0" marR="0" marT="0" marB="0"/>
                </a:tc>
              </a:tr>
              <a:tr h="402335">
                <a:tc vMerge="1">
                  <a:txBody>
                    <a:bodyPr/>
                    <a:lstStyle/>
                    <a:p>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marL="66675">
                        <a:lnSpc>
                          <a:spcPct val="100000"/>
                        </a:lnSpc>
                        <a:spcBef>
                          <a:spcPts val="720"/>
                        </a:spcBef>
                      </a:pPr>
                      <a:r>
                        <a:rPr sz="1200" dirty="0">
                          <a:latin typeface="DFKai-SB"/>
                          <a:cs typeface="DFKai-SB"/>
                        </a:rPr>
                        <a:t>丙、職涯探索</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096">
                      <a:solidFill>
                        <a:srgbClr val="000000"/>
                      </a:solidFill>
                      <a:prstDash val="solid"/>
                    </a:lnT>
                    <a:lnB w="6096">
                      <a:solidFill>
                        <a:srgbClr val="000000"/>
                      </a:solidFill>
                      <a:prstDash val="solid"/>
                    </a:lnB>
                  </a:tcPr>
                </a:tc>
                <a:tc gridSpan="2">
                  <a:txBody>
                    <a:bodyPr/>
                    <a:lstStyle/>
                    <a:p>
                      <a:pPr marL="66675">
                        <a:lnSpc>
                          <a:spcPts val="1370"/>
                        </a:lnSpc>
                        <a:tabLst>
                          <a:tab pos="1797685" algn="l"/>
                        </a:tabLst>
                      </a:pPr>
                      <a:r>
                        <a:rPr sz="1200" dirty="0">
                          <a:latin typeface="DFKai-SB"/>
                          <a:cs typeface="DFKai-SB"/>
                        </a:rPr>
                        <a:t>□丙</a:t>
                      </a:r>
                      <a:r>
                        <a:rPr sz="1200" spc="-385" dirty="0">
                          <a:latin typeface="DFKai-SB"/>
                          <a:cs typeface="DFKai-SB"/>
                        </a:rPr>
                        <a:t> </a:t>
                      </a:r>
                      <a:r>
                        <a:rPr sz="1200" dirty="0">
                          <a:latin typeface="DFKai-SB"/>
                          <a:cs typeface="DFKai-SB"/>
                        </a:rPr>
                        <a:t>1</a:t>
                      </a:r>
                      <a:r>
                        <a:rPr sz="1200" spc="-385" dirty="0">
                          <a:latin typeface="DFKai-SB"/>
                          <a:cs typeface="DFKai-SB"/>
                        </a:rPr>
                        <a:t> </a:t>
                      </a:r>
                      <a:r>
                        <a:rPr sz="1200" dirty="0">
                          <a:latin typeface="DFKai-SB"/>
                          <a:cs typeface="DFKai-SB"/>
                        </a:rPr>
                        <a:t>職業視窗六宮格	□丙</a:t>
                      </a:r>
                      <a:r>
                        <a:rPr sz="1200" spc="-430" dirty="0">
                          <a:latin typeface="DFKai-SB"/>
                          <a:cs typeface="DFKai-SB"/>
                        </a:rPr>
                        <a:t> </a:t>
                      </a:r>
                      <a:r>
                        <a:rPr sz="1200" dirty="0">
                          <a:latin typeface="DFKai-SB"/>
                          <a:cs typeface="DFKai-SB"/>
                        </a:rPr>
                        <a:t>2</a:t>
                      </a:r>
                      <a:r>
                        <a:rPr sz="1200" spc="-430" dirty="0">
                          <a:latin typeface="DFKai-SB"/>
                          <a:cs typeface="DFKai-SB"/>
                        </a:rPr>
                        <a:t> </a:t>
                      </a:r>
                      <a:r>
                        <a:rPr sz="1200" spc="-5" dirty="0">
                          <a:latin typeface="DFKai-SB"/>
                          <a:cs typeface="DFKai-SB"/>
                        </a:rPr>
                        <a:t>職涯焦點人物誌</a:t>
                      </a:r>
                      <a:endParaRPr sz="1200">
                        <a:latin typeface="DFKai-SB"/>
                        <a:cs typeface="DFKai-SB"/>
                      </a:endParaRPr>
                    </a:p>
                    <a:p>
                      <a:pPr marL="66675">
                        <a:lnSpc>
                          <a:spcPct val="100000"/>
                        </a:lnSpc>
                        <a:spcBef>
                          <a:spcPts val="120"/>
                        </a:spcBef>
                      </a:pPr>
                      <a:r>
                        <a:rPr sz="1200" dirty="0">
                          <a:latin typeface="DFKai-SB"/>
                          <a:cs typeface="DFKai-SB"/>
                        </a:rPr>
                        <a:t>□丙</a:t>
                      </a:r>
                      <a:r>
                        <a:rPr sz="1200" spc="-365" dirty="0">
                          <a:latin typeface="DFKai-SB"/>
                          <a:cs typeface="DFKai-SB"/>
                        </a:rPr>
                        <a:t> </a:t>
                      </a:r>
                      <a:r>
                        <a:rPr sz="1200" dirty="0">
                          <a:latin typeface="DFKai-SB"/>
                          <a:cs typeface="DFKai-SB"/>
                        </a:rPr>
                        <a:t>3</a:t>
                      </a:r>
                      <a:r>
                        <a:rPr sz="1200" spc="-365" dirty="0">
                          <a:latin typeface="DFKai-SB"/>
                          <a:cs typeface="DFKai-SB"/>
                        </a:rPr>
                        <a:t> </a:t>
                      </a:r>
                      <a:r>
                        <a:rPr sz="1200" dirty="0">
                          <a:latin typeface="DFKai-SB"/>
                          <a:cs typeface="DFKai-SB"/>
                        </a:rPr>
                        <a:t>職場停看聽</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hMerge="1">
                  <a:txBody>
                    <a:bodyPr/>
                    <a:lstStyle/>
                    <a:p>
                      <a:endParaRPr/>
                    </a:p>
                  </a:txBody>
                  <a:tcPr marL="0" marR="0" marT="0" marB="0"/>
                </a:tc>
              </a:tr>
              <a:tr h="402336">
                <a:tc vMerge="1">
                  <a:txBody>
                    <a:bodyPr/>
                    <a:lstStyle/>
                    <a:p>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marL="66675">
                        <a:lnSpc>
                          <a:spcPct val="100000"/>
                        </a:lnSpc>
                        <a:spcBef>
                          <a:spcPts val="720"/>
                        </a:spcBef>
                      </a:pPr>
                      <a:r>
                        <a:rPr sz="1200" dirty="0">
                          <a:latin typeface="DFKai-SB"/>
                          <a:cs typeface="DFKai-SB"/>
                        </a:rPr>
                        <a:t>丁、學涯發展</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096">
                      <a:solidFill>
                        <a:srgbClr val="000000"/>
                      </a:solidFill>
                      <a:prstDash val="solid"/>
                    </a:lnT>
                    <a:lnB w="6096">
                      <a:solidFill>
                        <a:srgbClr val="000000"/>
                      </a:solidFill>
                      <a:prstDash val="solid"/>
                    </a:lnB>
                  </a:tcPr>
                </a:tc>
                <a:tc gridSpan="2">
                  <a:txBody>
                    <a:bodyPr/>
                    <a:lstStyle/>
                    <a:p>
                      <a:pPr marL="66675">
                        <a:lnSpc>
                          <a:spcPts val="1370"/>
                        </a:lnSpc>
                        <a:tabLst>
                          <a:tab pos="1797685" algn="l"/>
                        </a:tabLst>
                      </a:pPr>
                      <a:r>
                        <a:rPr sz="1200" dirty="0">
                          <a:latin typeface="DFKai-SB"/>
                          <a:cs typeface="DFKai-SB"/>
                        </a:rPr>
                        <a:t>□丁</a:t>
                      </a:r>
                      <a:r>
                        <a:rPr sz="1200" spc="-385" dirty="0">
                          <a:latin typeface="DFKai-SB"/>
                          <a:cs typeface="DFKai-SB"/>
                        </a:rPr>
                        <a:t> </a:t>
                      </a:r>
                      <a:r>
                        <a:rPr sz="1200" dirty="0">
                          <a:latin typeface="DFKai-SB"/>
                          <a:cs typeface="DFKai-SB"/>
                        </a:rPr>
                        <a:t>1</a:t>
                      </a:r>
                      <a:r>
                        <a:rPr sz="1200" spc="-385" dirty="0">
                          <a:latin typeface="DFKai-SB"/>
                          <a:cs typeface="DFKai-SB"/>
                        </a:rPr>
                        <a:t> </a:t>
                      </a:r>
                      <a:r>
                        <a:rPr sz="1200" dirty="0">
                          <a:latin typeface="DFKai-SB"/>
                          <a:cs typeface="DFKai-SB"/>
                        </a:rPr>
                        <a:t>多元經驗	□丁</a:t>
                      </a:r>
                      <a:r>
                        <a:rPr sz="1200" spc="-430" dirty="0">
                          <a:latin typeface="DFKai-SB"/>
                          <a:cs typeface="DFKai-SB"/>
                        </a:rPr>
                        <a:t> </a:t>
                      </a:r>
                      <a:r>
                        <a:rPr sz="1200" dirty="0">
                          <a:latin typeface="DFKai-SB"/>
                          <a:cs typeface="DFKai-SB"/>
                        </a:rPr>
                        <a:t>2</a:t>
                      </a:r>
                      <a:r>
                        <a:rPr sz="1200" spc="-430" dirty="0">
                          <a:latin typeface="DFKai-SB"/>
                          <a:cs typeface="DFKai-SB"/>
                        </a:rPr>
                        <a:t> </a:t>
                      </a:r>
                      <a:r>
                        <a:rPr sz="1200" spc="-5" dirty="0">
                          <a:latin typeface="DFKai-SB"/>
                          <a:cs typeface="DFKai-SB"/>
                        </a:rPr>
                        <a:t>看見變化的樣子</a:t>
                      </a:r>
                      <a:endParaRPr sz="1200">
                        <a:latin typeface="DFKai-SB"/>
                        <a:cs typeface="DFKai-SB"/>
                      </a:endParaRPr>
                    </a:p>
                    <a:p>
                      <a:pPr marL="66675">
                        <a:lnSpc>
                          <a:spcPct val="100000"/>
                        </a:lnSpc>
                        <a:spcBef>
                          <a:spcPts val="120"/>
                        </a:spcBef>
                      </a:pPr>
                      <a:r>
                        <a:rPr sz="1200" dirty="0">
                          <a:latin typeface="DFKai-SB"/>
                          <a:cs typeface="DFKai-SB"/>
                        </a:rPr>
                        <a:t>□丁</a:t>
                      </a:r>
                      <a:r>
                        <a:rPr sz="1200" spc="-365" dirty="0">
                          <a:latin typeface="DFKai-SB"/>
                          <a:cs typeface="DFKai-SB"/>
                        </a:rPr>
                        <a:t> </a:t>
                      </a:r>
                      <a:r>
                        <a:rPr sz="1200" dirty="0">
                          <a:latin typeface="DFKai-SB"/>
                          <a:cs typeface="DFKai-SB"/>
                        </a:rPr>
                        <a:t>3</a:t>
                      </a:r>
                      <a:r>
                        <a:rPr sz="1200" spc="-365" dirty="0">
                          <a:latin typeface="DFKai-SB"/>
                          <a:cs typeface="DFKai-SB"/>
                        </a:rPr>
                        <a:t> </a:t>
                      </a:r>
                      <a:r>
                        <a:rPr sz="1200" dirty="0">
                          <a:latin typeface="DFKai-SB"/>
                          <a:cs typeface="DFKai-SB"/>
                        </a:rPr>
                        <a:t>學用關係與學習策略</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hMerge="1">
                  <a:txBody>
                    <a:bodyPr/>
                    <a:lstStyle/>
                    <a:p>
                      <a:endParaRPr/>
                    </a:p>
                  </a:txBody>
                  <a:tcPr marL="0" marR="0" marT="0" marB="0"/>
                </a:tc>
              </a:tr>
              <a:tr h="405377">
                <a:tc vMerge="1">
                  <a:txBody>
                    <a:bodyPr/>
                    <a:lstStyle/>
                    <a:p>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marL="66675">
                        <a:lnSpc>
                          <a:spcPct val="100000"/>
                        </a:lnSpc>
                        <a:spcBef>
                          <a:spcPts val="720"/>
                        </a:spcBef>
                      </a:pPr>
                      <a:r>
                        <a:rPr sz="1200" dirty="0">
                          <a:latin typeface="DFKai-SB"/>
                          <a:cs typeface="DFKai-SB"/>
                        </a:rPr>
                        <a:t>戊、學職轉換</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096">
                      <a:solidFill>
                        <a:srgbClr val="000000"/>
                      </a:solidFill>
                      <a:prstDash val="solid"/>
                    </a:lnT>
                    <a:lnB w="6108">
                      <a:solidFill>
                        <a:srgbClr val="000000"/>
                      </a:solidFill>
                      <a:prstDash val="solid"/>
                    </a:lnB>
                  </a:tcPr>
                </a:tc>
                <a:tc gridSpan="2">
                  <a:txBody>
                    <a:bodyPr/>
                    <a:lstStyle/>
                    <a:p>
                      <a:pPr marL="66675">
                        <a:lnSpc>
                          <a:spcPts val="1370"/>
                        </a:lnSpc>
                        <a:tabLst>
                          <a:tab pos="1797685" algn="l"/>
                        </a:tabLst>
                      </a:pPr>
                      <a:r>
                        <a:rPr sz="1200" dirty="0">
                          <a:latin typeface="DFKai-SB"/>
                          <a:cs typeface="DFKai-SB"/>
                        </a:rPr>
                        <a:t>□戊</a:t>
                      </a:r>
                      <a:r>
                        <a:rPr sz="1200" spc="-385" dirty="0">
                          <a:latin typeface="DFKai-SB"/>
                          <a:cs typeface="DFKai-SB"/>
                        </a:rPr>
                        <a:t> </a:t>
                      </a:r>
                      <a:r>
                        <a:rPr sz="1200" dirty="0">
                          <a:latin typeface="DFKai-SB"/>
                          <a:cs typeface="DFKai-SB"/>
                        </a:rPr>
                        <a:t>1</a:t>
                      </a:r>
                      <a:r>
                        <a:rPr sz="1200" spc="-385" dirty="0">
                          <a:latin typeface="DFKai-SB"/>
                          <a:cs typeface="DFKai-SB"/>
                        </a:rPr>
                        <a:t> </a:t>
                      </a:r>
                      <a:r>
                        <a:rPr sz="1200" dirty="0">
                          <a:latin typeface="DFKai-SB"/>
                          <a:cs typeface="DFKai-SB"/>
                        </a:rPr>
                        <a:t>角色脫離─進入	□戊</a:t>
                      </a:r>
                      <a:r>
                        <a:rPr sz="1200" spc="-430" dirty="0">
                          <a:latin typeface="DFKai-SB"/>
                          <a:cs typeface="DFKai-SB"/>
                        </a:rPr>
                        <a:t> </a:t>
                      </a:r>
                      <a:r>
                        <a:rPr sz="1200" dirty="0">
                          <a:latin typeface="DFKai-SB"/>
                          <a:cs typeface="DFKai-SB"/>
                        </a:rPr>
                        <a:t>2</a:t>
                      </a:r>
                      <a:r>
                        <a:rPr sz="1200" spc="-430" dirty="0">
                          <a:latin typeface="DFKai-SB"/>
                          <a:cs typeface="DFKai-SB"/>
                        </a:rPr>
                        <a:t> </a:t>
                      </a:r>
                      <a:r>
                        <a:rPr sz="1200" spc="-5" dirty="0">
                          <a:latin typeface="DFKai-SB"/>
                          <a:cs typeface="DFKai-SB"/>
                        </a:rPr>
                        <a:t>求職與自我行銷</a:t>
                      </a:r>
                      <a:endParaRPr sz="1200">
                        <a:latin typeface="DFKai-SB"/>
                        <a:cs typeface="DFKai-SB"/>
                      </a:endParaRPr>
                    </a:p>
                    <a:p>
                      <a:pPr marL="66675">
                        <a:lnSpc>
                          <a:spcPct val="100000"/>
                        </a:lnSpc>
                        <a:spcBef>
                          <a:spcPts val="120"/>
                        </a:spcBef>
                        <a:tabLst>
                          <a:tab pos="1816100" algn="l"/>
                        </a:tabLst>
                      </a:pPr>
                      <a:r>
                        <a:rPr sz="1200" dirty="0">
                          <a:latin typeface="DFKai-SB"/>
                          <a:cs typeface="DFKai-SB"/>
                        </a:rPr>
                        <a:t>□戊</a:t>
                      </a:r>
                      <a:r>
                        <a:rPr sz="1200" spc="-315" dirty="0">
                          <a:latin typeface="DFKai-SB"/>
                          <a:cs typeface="DFKai-SB"/>
                        </a:rPr>
                        <a:t> </a:t>
                      </a:r>
                      <a:r>
                        <a:rPr sz="1200" dirty="0">
                          <a:latin typeface="DFKai-SB"/>
                          <a:cs typeface="DFKai-SB"/>
                        </a:rPr>
                        <a:t>3</a:t>
                      </a:r>
                      <a:r>
                        <a:rPr sz="1200" spc="-315" dirty="0">
                          <a:latin typeface="DFKai-SB"/>
                          <a:cs typeface="DFKai-SB"/>
                        </a:rPr>
                        <a:t> </a:t>
                      </a:r>
                      <a:r>
                        <a:rPr sz="1200" dirty="0">
                          <a:latin typeface="DFKai-SB"/>
                          <a:cs typeface="DFKai-SB"/>
                        </a:rPr>
                        <a:t>職場社會化	□戊</a:t>
                      </a:r>
                      <a:r>
                        <a:rPr sz="1200" spc="-335" dirty="0">
                          <a:latin typeface="DFKai-SB"/>
                          <a:cs typeface="DFKai-SB"/>
                        </a:rPr>
                        <a:t> </a:t>
                      </a:r>
                      <a:r>
                        <a:rPr sz="1200" dirty="0">
                          <a:latin typeface="DFKai-SB"/>
                          <a:cs typeface="DFKai-SB"/>
                        </a:rPr>
                        <a:t>4</a:t>
                      </a:r>
                      <a:r>
                        <a:rPr sz="1200" spc="-355" dirty="0">
                          <a:latin typeface="DFKai-SB"/>
                          <a:cs typeface="DFKai-SB"/>
                        </a:rPr>
                        <a:t> </a:t>
                      </a:r>
                      <a:r>
                        <a:rPr sz="1200" dirty="0">
                          <a:latin typeface="DFKai-SB"/>
                          <a:cs typeface="DFKai-SB"/>
                        </a:rPr>
                        <a:t>職場高效習慣</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108">
                      <a:solidFill>
                        <a:srgbClr val="000000"/>
                      </a:solidFill>
                      <a:prstDash val="solid"/>
                    </a:lnB>
                  </a:tcPr>
                </a:tc>
                <a:tc hMerge="1">
                  <a:txBody>
                    <a:bodyPr/>
                    <a:lstStyle/>
                    <a:p>
                      <a:endParaRPr/>
                    </a:p>
                  </a:txBody>
                  <a:tcPr marL="0" marR="0" marT="0" marB="0"/>
                </a:tc>
              </a:tr>
              <a:tr h="798582">
                <a:tc vMerge="1">
                  <a:txBody>
                    <a:bodyPr/>
                    <a:lstStyle/>
                    <a:p>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a:lnSpc>
                          <a:spcPct val="100000"/>
                        </a:lnSpc>
                      </a:pPr>
                      <a:endParaRPr sz="1200">
                        <a:latin typeface="Times New Roman"/>
                        <a:cs typeface="Times New Roman"/>
                      </a:endParaRPr>
                    </a:p>
                    <a:p>
                      <a:pPr marL="66675">
                        <a:lnSpc>
                          <a:spcPct val="100000"/>
                        </a:lnSpc>
                        <a:spcBef>
                          <a:spcPts val="875"/>
                        </a:spcBef>
                      </a:pPr>
                      <a:r>
                        <a:rPr sz="1200" dirty="0">
                          <a:latin typeface="DFKai-SB"/>
                          <a:cs typeface="DFKai-SB"/>
                        </a:rPr>
                        <a:t>己、生涯籌劃</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108">
                      <a:solidFill>
                        <a:srgbClr val="000000"/>
                      </a:solidFill>
                      <a:prstDash val="solid"/>
                    </a:lnT>
                    <a:lnB w="6096">
                      <a:solidFill>
                        <a:srgbClr val="000000"/>
                      </a:solidFill>
                      <a:prstDash val="solid"/>
                    </a:lnB>
                  </a:tcPr>
                </a:tc>
                <a:tc gridSpan="2">
                  <a:txBody>
                    <a:bodyPr/>
                    <a:lstStyle/>
                    <a:p>
                      <a:pPr marL="66675">
                        <a:lnSpc>
                          <a:spcPts val="1370"/>
                        </a:lnSpc>
                        <a:tabLst>
                          <a:tab pos="1816100" algn="l"/>
                        </a:tabLst>
                      </a:pPr>
                      <a:r>
                        <a:rPr sz="1200" dirty="0">
                          <a:latin typeface="DFKai-SB"/>
                          <a:cs typeface="DFKai-SB"/>
                        </a:rPr>
                        <a:t>□己</a:t>
                      </a:r>
                      <a:r>
                        <a:rPr sz="1200" spc="-315" dirty="0">
                          <a:latin typeface="DFKai-SB"/>
                          <a:cs typeface="DFKai-SB"/>
                        </a:rPr>
                        <a:t> </a:t>
                      </a:r>
                      <a:r>
                        <a:rPr sz="1200" dirty="0">
                          <a:latin typeface="DFKai-SB"/>
                          <a:cs typeface="DFKai-SB"/>
                        </a:rPr>
                        <a:t>11</a:t>
                      </a:r>
                      <a:r>
                        <a:rPr sz="1200" spc="-315" dirty="0">
                          <a:latin typeface="DFKai-SB"/>
                          <a:cs typeface="DFKai-SB"/>
                        </a:rPr>
                        <a:t> </a:t>
                      </a:r>
                      <a:r>
                        <a:rPr sz="1200" dirty="0">
                          <a:latin typeface="DFKai-SB"/>
                          <a:cs typeface="DFKai-SB"/>
                        </a:rPr>
                        <a:t>剪輯理想職涯	□己</a:t>
                      </a:r>
                      <a:r>
                        <a:rPr sz="1200" spc="-355" dirty="0">
                          <a:latin typeface="DFKai-SB"/>
                          <a:cs typeface="DFKai-SB"/>
                        </a:rPr>
                        <a:t> </a:t>
                      </a:r>
                      <a:r>
                        <a:rPr sz="1200" spc="10" dirty="0">
                          <a:latin typeface="DFKai-SB"/>
                          <a:cs typeface="DFKai-SB"/>
                        </a:rPr>
                        <a:t>12</a:t>
                      </a:r>
                      <a:r>
                        <a:rPr sz="1200" spc="-355" dirty="0">
                          <a:latin typeface="DFKai-SB"/>
                          <a:cs typeface="DFKai-SB"/>
                        </a:rPr>
                        <a:t> </a:t>
                      </a:r>
                      <a:r>
                        <a:rPr sz="1200" dirty="0">
                          <a:latin typeface="DFKai-SB"/>
                          <a:cs typeface="DFKai-SB"/>
                        </a:rPr>
                        <a:t>宣告生涯劇本</a:t>
                      </a:r>
                      <a:endParaRPr sz="1200">
                        <a:latin typeface="DFKai-SB"/>
                        <a:cs typeface="DFKai-SB"/>
                      </a:endParaRPr>
                    </a:p>
                    <a:p>
                      <a:pPr marL="66675">
                        <a:lnSpc>
                          <a:spcPct val="100000"/>
                        </a:lnSpc>
                        <a:spcBef>
                          <a:spcPts val="120"/>
                        </a:spcBef>
                      </a:pPr>
                      <a:r>
                        <a:rPr sz="1200" dirty="0">
                          <a:latin typeface="DFKai-SB"/>
                          <a:cs typeface="DFKai-SB"/>
                        </a:rPr>
                        <a:t>□己</a:t>
                      </a:r>
                      <a:r>
                        <a:rPr sz="1200" spc="-365" dirty="0">
                          <a:latin typeface="DFKai-SB"/>
                          <a:cs typeface="DFKai-SB"/>
                        </a:rPr>
                        <a:t> </a:t>
                      </a:r>
                      <a:r>
                        <a:rPr sz="1200" dirty="0">
                          <a:latin typeface="DFKai-SB"/>
                          <a:cs typeface="DFKai-SB"/>
                        </a:rPr>
                        <a:t>13</a:t>
                      </a:r>
                      <a:r>
                        <a:rPr sz="1200" spc="-365" dirty="0">
                          <a:latin typeface="DFKai-SB"/>
                          <a:cs typeface="DFKai-SB"/>
                        </a:rPr>
                        <a:t> </a:t>
                      </a:r>
                      <a:r>
                        <a:rPr sz="1200" dirty="0">
                          <a:latin typeface="DFKai-SB"/>
                          <a:cs typeface="DFKai-SB"/>
                        </a:rPr>
                        <a:t>享受生涯變動</a:t>
                      </a:r>
                      <a:endParaRPr sz="1200">
                        <a:latin typeface="DFKai-SB"/>
                        <a:cs typeface="DFKai-SB"/>
                      </a:endParaRPr>
                    </a:p>
                    <a:p>
                      <a:pPr marL="66675">
                        <a:lnSpc>
                          <a:spcPct val="100000"/>
                        </a:lnSpc>
                        <a:spcBef>
                          <a:spcPts val="120"/>
                        </a:spcBef>
                        <a:tabLst>
                          <a:tab pos="1816100" algn="l"/>
                        </a:tabLst>
                      </a:pPr>
                      <a:r>
                        <a:rPr sz="1200" dirty="0">
                          <a:latin typeface="DFKai-SB"/>
                          <a:cs typeface="DFKai-SB"/>
                        </a:rPr>
                        <a:t>□己</a:t>
                      </a:r>
                      <a:r>
                        <a:rPr sz="1200" spc="-315" dirty="0">
                          <a:latin typeface="DFKai-SB"/>
                          <a:cs typeface="DFKai-SB"/>
                        </a:rPr>
                        <a:t> </a:t>
                      </a:r>
                      <a:r>
                        <a:rPr sz="1200" dirty="0">
                          <a:latin typeface="DFKai-SB"/>
                          <a:cs typeface="DFKai-SB"/>
                        </a:rPr>
                        <a:t>21</a:t>
                      </a:r>
                      <a:r>
                        <a:rPr sz="1200" spc="-315" dirty="0">
                          <a:latin typeface="DFKai-SB"/>
                          <a:cs typeface="DFKai-SB"/>
                        </a:rPr>
                        <a:t> </a:t>
                      </a:r>
                      <a:r>
                        <a:rPr sz="1200" dirty="0">
                          <a:latin typeface="DFKai-SB"/>
                          <a:cs typeface="DFKai-SB"/>
                        </a:rPr>
                        <a:t>勾畫圓夢計畫	□己</a:t>
                      </a:r>
                      <a:r>
                        <a:rPr sz="1200" spc="-355" dirty="0">
                          <a:latin typeface="DFKai-SB"/>
                          <a:cs typeface="DFKai-SB"/>
                        </a:rPr>
                        <a:t> </a:t>
                      </a:r>
                      <a:r>
                        <a:rPr sz="1200" spc="10" dirty="0">
                          <a:latin typeface="DFKai-SB"/>
                          <a:cs typeface="DFKai-SB"/>
                        </a:rPr>
                        <a:t>22</a:t>
                      </a:r>
                      <a:r>
                        <a:rPr sz="1200" spc="-355" dirty="0">
                          <a:latin typeface="DFKai-SB"/>
                          <a:cs typeface="DFKai-SB"/>
                        </a:rPr>
                        <a:t> </a:t>
                      </a:r>
                      <a:r>
                        <a:rPr sz="1200" dirty="0">
                          <a:latin typeface="DFKai-SB"/>
                          <a:cs typeface="DFKai-SB"/>
                        </a:rPr>
                        <a:t>清點生涯資產</a:t>
                      </a:r>
                      <a:endParaRPr sz="1200">
                        <a:latin typeface="DFKai-SB"/>
                        <a:cs typeface="DFKai-SB"/>
                      </a:endParaRPr>
                    </a:p>
                    <a:p>
                      <a:pPr marL="66675">
                        <a:lnSpc>
                          <a:spcPct val="100000"/>
                        </a:lnSpc>
                        <a:spcBef>
                          <a:spcPts val="120"/>
                        </a:spcBef>
                        <a:tabLst>
                          <a:tab pos="1816100" algn="l"/>
                        </a:tabLst>
                      </a:pPr>
                      <a:r>
                        <a:rPr sz="1200" dirty="0">
                          <a:latin typeface="DFKai-SB"/>
                          <a:cs typeface="DFKai-SB"/>
                        </a:rPr>
                        <a:t>□己</a:t>
                      </a:r>
                      <a:r>
                        <a:rPr sz="1200" spc="-315" dirty="0">
                          <a:latin typeface="DFKai-SB"/>
                          <a:cs typeface="DFKai-SB"/>
                        </a:rPr>
                        <a:t> </a:t>
                      </a:r>
                      <a:r>
                        <a:rPr sz="1200" dirty="0">
                          <a:latin typeface="DFKai-SB"/>
                          <a:cs typeface="DFKai-SB"/>
                        </a:rPr>
                        <a:t>23</a:t>
                      </a:r>
                      <a:r>
                        <a:rPr sz="1200" spc="-315" dirty="0">
                          <a:latin typeface="DFKai-SB"/>
                          <a:cs typeface="DFKai-SB"/>
                        </a:rPr>
                        <a:t> </a:t>
                      </a:r>
                      <a:r>
                        <a:rPr sz="1200" dirty="0">
                          <a:latin typeface="DFKai-SB"/>
                          <a:cs typeface="DFKai-SB"/>
                        </a:rPr>
                        <a:t>落實實踐之道	□己</a:t>
                      </a:r>
                      <a:r>
                        <a:rPr sz="1200" spc="-355" dirty="0">
                          <a:latin typeface="DFKai-SB"/>
                          <a:cs typeface="DFKai-SB"/>
                        </a:rPr>
                        <a:t> </a:t>
                      </a:r>
                      <a:r>
                        <a:rPr sz="1200" spc="10" dirty="0">
                          <a:latin typeface="DFKai-SB"/>
                          <a:cs typeface="DFKai-SB"/>
                        </a:rPr>
                        <a:t>24</a:t>
                      </a:r>
                      <a:r>
                        <a:rPr sz="1200" spc="-355" dirty="0">
                          <a:latin typeface="DFKai-SB"/>
                          <a:cs typeface="DFKai-SB"/>
                        </a:rPr>
                        <a:t> </a:t>
                      </a:r>
                      <a:r>
                        <a:rPr sz="1200" dirty="0">
                          <a:latin typeface="DFKai-SB"/>
                          <a:cs typeface="DFKai-SB"/>
                        </a:rPr>
                        <a:t>延伸實踐經驗</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108">
                      <a:solidFill>
                        <a:srgbClr val="000000"/>
                      </a:solidFill>
                      <a:prstDash val="solid"/>
                    </a:lnT>
                    <a:lnB w="6096">
                      <a:solidFill>
                        <a:srgbClr val="000000"/>
                      </a:solidFill>
                      <a:prstDash val="solid"/>
                    </a:lnB>
                  </a:tcPr>
                </a:tc>
                <a:tc hMerge="1">
                  <a:txBody>
                    <a:bodyPr/>
                    <a:lstStyle/>
                    <a:p>
                      <a:endParaRPr/>
                    </a:p>
                  </a:txBody>
                  <a:tcPr marL="0" marR="0" marT="0" marB="0"/>
                </a:tc>
              </a:tr>
              <a:tr h="204215">
                <a:tc vMerge="1">
                  <a:txBody>
                    <a:bodyPr/>
                    <a:lstStyle/>
                    <a:p>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marL="66675">
                        <a:lnSpc>
                          <a:spcPts val="1370"/>
                        </a:lnSpc>
                      </a:pPr>
                      <a:r>
                        <a:rPr sz="1200" dirty="0">
                          <a:latin typeface="DFKai-SB"/>
                          <a:cs typeface="DFKai-SB"/>
                        </a:rPr>
                        <a:t>庚、回顧展望</a:t>
                      </a:r>
                      <a:endParaRPr sz="1200">
                        <a:latin typeface="DFKai-SB"/>
                        <a:cs typeface="DFKai-SB"/>
                      </a:endParaRPr>
                    </a:p>
                  </a:txBody>
                  <a:tcPr marL="0" marR="0" marT="0" marB="0">
                    <a:lnL w="6108">
                      <a:solidFill>
                        <a:srgbClr val="000000"/>
                      </a:solidFill>
                      <a:prstDash val="solid"/>
                    </a:lnL>
                    <a:lnR w="6096">
                      <a:solidFill>
                        <a:srgbClr val="000000"/>
                      </a:solidFill>
                      <a:prstDash val="solid"/>
                    </a:lnR>
                    <a:lnT w="6096">
                      <a:solidFill>
                        <a:srgbClr val="000000"/>
                      </a:solidFill>
                      <a:prstDash val="solid"/>
                    </a:lnT>
                    <a:lnB w="6096">
                      <a:solidFill>
                        <a:srgbClr val="000000"/>
                      </a:solidFill>
                      <a:prstDash val="solid"/>
                    </a:lnB>
                  </a:tcPr>
                </a:tc>
                <a:tc gridSpan="2">
                  <a:txBody>
                    <a:bodyPr/>
                    <a:lstStyle/>
                    <a:p>
                      <a:pPr marL="66675">
                        <a:lnSpc>
                          <a:spcPts val="1370"/>
                        </a:lnSpc>
                      </a:pPr>
                      <a:r>
                        <a:rPr sz="1200" dirty="0">
                          <a:latin typeface="DFKai-SB"/>
                          <a:cs typeface="DFKai-SB"/>
                        </a:rPr>
                        <a:t>□庚</a:t>
                      </a:r>
                      <a:r>
                        <a:rPr sz="1200" spc="-365" dirty="0">
                          <a:latin typeface="DFKai-SB"/>
                          <a:cs typeface="DFKai-SB"/>
                        </a:rPr>
                        <a:t> </a:t>
                      </a:r>
                      <a:r>
                        <a:rPr sz="1200" dirty="0">
                          <a:latin typeface="DFKai-SB"/>
                          <a:cs typeface="DFKai-SB"/>
                        </a:rPr>
                        <a:t>1</a:t>
                      </a:r>
                      <a:r>
                        <a:rPr sz="1200" spc="-365" dirty="0">
                          <a:latin typeface="DFKai-SB"/>
                          <a:cs typeface="DFKai-SB"/>
                        </a:rPr>
                        <a:t> </a:t>
                      </a:r>
                      <a:r>
                        <a:rPr sz="1200" dirty="0">
                          <a:latin typeface="DFKai-SB"/>
                          <a:cs typeface="DFKai-SB"/>
                        </a:rPr>
                        <a:t>展開未來行動/學習心得分享</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hMerge="1">
                  <a:txBody>
                    <a:bodyPr/>
                    <a:lstStyle/>
                    <a:p>
                      <a:endParaRPr/>
                    </a:p>
                  </a:txBody>
                  <a:tcPr marL="0" marR="0" marT="0" marB="0"/>
                </a:tc>
              </a:tr>
              <a:tr h="402336">
                <a:tc>
                  <a:txBody>
                    <a:bodyPr/>
                    <a:lstStyle/>
                    <a:p>
                      <a:pPr marL="149225">
                        <a:lnSpc>
                          <a:spcPts val="1370"/>
                        </a:lnSpc>
                      </a:pPr>
                      <a:r>
                        <a:rPr sz="1200" dirty="0">
                          <a:latin typeface="DFKai-SB"/>
                          <a:cs typeface="DFKai-SB"/>
                        </a:rPr>
                        <a:t>授課</a:t>
                      </a:r>
                      <a:endParaRPr sz="1200">
                        <a:latin typeface="DFKai-SB"/>
                        <a:cs typeface="DFKai-SB"/>
                      </a:endParaRPr>
                    </a:p>
                    <a:p>
                      <a:pPr marL="149225">
                        <a:lnSpc>
                          <a:spcPct val="100000"/>
                        </a:lnSpc>
                        <a:spcBef>
                          <a:spcPts val="120"/>
                        </a:spcBef>
                      </a:pPr>
                      <a:r>
                        <a:rPr sz="1200" dirty="0">
                          <a:latin typeface="DFKai-SB"/>
                          <a:cs typeface="DFKai-SB"/>
                        </a:rPr>
                        <a:t>時數</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a:txBody>
                    <a:bodyPr/>
                    <a:lstStyle/>
                    <a:p>
                      <a:pPr marL="371475">
                        <a:lnSpc>
                          <a:spcPct val="100000"/>
                        </a:lnSpc>
                        <a:spcBef>
                          <a:spcPts val="695"/>
                        </a:spcBef>
                        <a:tabLst>
                          <a:tab pos="600075" algn="l"/>
                        </a:tabLst>
                      </a:pPr>
                      <a:r>
                        <a:rPr sz="1200" dirty="0" smtClean="0">
                          <a:latin typeface="DFKai-SB"/>
                          <a:cs typeface="DFKai-SB"/>
                        </a:rPr>
                        <a:t>2節</a:t>
                      </a:r>
                      <a:endParaRPr sz="1200" dirty="0">
                        <a:latin typeface="DFKai-SB"/>
                        <a:cs typeface="DFKai-SB"/>
                      </a:endParaRPr>
                    </a:p>
                  </a:txBody>
                  <a:tcPr marL="0" marR="0" marT="0" marB="0">
                    <a:lnL w="6108">
                      <a:solidFill>
                        <a:srgbClr val="000000"/>
                      </a:solidFill>
                      <a:prstDash val="solid"/>
                    </a:lnL>
                    <a:lnR w="6096">
                      <a:solidFill>
                        <a:srgbClr val="000000"/>
                      </a:solidFill>
                      <a:prstDash val="solid"/>
                    </a:lnR>
                    <a:lnT w="6096">
                      <a:solidFill>
                        <a:srgbClr val="000000"/>
                      </a:solidFill>
                      <a:prstDash val="solid"/>
                    </a:lnT>
                    <a:lnB w="6096">
                      <a:solidFill>
                        <a:srgbClr val="000000"/>
                      </a:solidFill>
                      <a:prstDash val="solid"/>
                    </a:lnB>
                  </a:tcPr>
                </a:tc>
                <a:tc>
                  <a:txBody>
                    <a:bodyPr/>
                    <a:lstStyle/>
                    <a:p>
                      <a:pPr marL="66675">
                        <a:lnSpc>
                          <a:spcPct val="100000"/>
                        </a:lnSpc>
                        <a:spcBef>
                          <a:spcPts val="695"/>
                        </a:spcBef>
                      </a:pPr>
                      <a:r>
                        <a:rPr sz="1200" dirty="0">
                          <a:latin typeface="DFKai-SB"/>
                          <a:cs typeface="DFKai-SB"/>
                        </a:rPr>
                        <a:t>場地</a:t>
                      </a:r>
                      <a:endParaRPr sz="1200">
                        <a:latin typeface="DFKai-SB"/>
                        <a:cs typeface="DFKai-SB"/>
                      </a:endParaRPr>
                    </a:p>
                  </a:txBody>
                  <a:tcPr marL="0" marR="0" marT="0" marB="0">
                    <a:lnL w="6096">
                      <a:solidFill>
                        <a:srgbClr val="000000"/>
                      </a:solidFill>
                      <a:prstDash val="solid"/>
                    </a:lnL>
                    <a:lnR w="6096">
                      <a:solidFill>
                        <a:srgbClr val="000000"/>
                      </a:solidFill>
                      <a:prstDash val="solid"/>
                    </a:lnR>
                    <a:lnT w="6096">
                      <a:solidFill>
                        <a:srgbClr val="000000"/>
                      </a:solidFill>
                      <a:prstDash val="solid"/>
                    </a:lnT>
                    <a:lnB w="6096">
                      <a:solidFill>
                        <a:srgbClr val="000000"/>
                      </a:solidFill>
                      <a:prstDash val="solid"/>
                    </a:lnB>
                  </a:tcPr>
                </a:tc>
                <a:tc>
                  <a:txBody>
                    <a:bodyPr/>
                    <a:lstStyle/>
                    <a:p>
                      <a:pPr marL="109220">
                        <a:lnSpc>
                          <a:spcPts val="1370"/>
                        </a:lnSpc>
                        <a:tabLst>
                          <a:tab pos="1404620" algn="l"/>
                        </a:tabLst>
                      </a:pPr>
                      <a:r>
                        <a:rPr sz="1200" dirty="0">
                          <a:latin typeface="DFKai-SB"/>
                          <a:cs typeface="DFKai-SB"/>
                        </a:rPr>
                        <a:t>■一般教室	□電腦教室</a:t>
                      </a:r>
                      <a:endParaRPr sz="1200">
                        <a:latin typeface="DFKai-SB"/>
                        <a:cs typeface="DFKai-SB"/>
                      </a:endParaRPr>
                    </a:p>
                    <a:p>
                      <a:pPr marL="109220">
                        <a:lnSpc>
                          <a:spcPct val="100000"/>
                        </a:lnSpc>
                        <a:spcBef>
                          <a:spcPts val="120"/>
                        </a:spcBef>
                        <a:tabLst>
                          <a:tab pos="2395220" algn="l"/>
                        </a:tabLst>
                      </a:pPr>
                      <a:r>
                        <a:rPr sz="1200" dirty="0">
                          <a:latin typeface="DFKai-SB"/>
                          <a:cs typeface="DFKai-SB"/>
                        </a:rPr>
                        <a:t>□其他特殊場地: </a:t>
                      </a:r>
                      <a:r>
                        <a:rPr sz="1200" u="sng" dirty="0">
                          <a:latin typeface="DFKai-SB"/>
                          <a:cs typeface="DFKai-SB"/>
                        </a:rPr>
                        <a:t> 	</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r>
              <a:tr h="600455">
                <a:tc>
                  <a:txBody>
                    <a:bodyPr/>
                    <a:lstStyle/>
                    <a:p>
                      <a:pPr>
                        <a:lnSpc>
                          <a:spcPct val="100000"/>
                        </a:lnSpc>
                        <a:spcBef>
                          <a:spcPts val="50"/>
                        </a:spcBef>
                      </a:pPr>
                      <a:endParaRPr sz="1250">
                        <a:latin typeface="Times New Roman"/>
                        <a:cs typeface="Times New Roman"/>
                      </a:endParaRPr>
                    </a:p>
                    <a:p>
                      <a:pPr marL="149225">
                        <a:lnSpc>
                          <a:spcPct val="100000"/>
                        </a:lnSpc>
                      </a:pPr>
                      <a:r>
                        <a:rPr sz="1200" dirty="0">
                          <a:latin typeface="DFKai-SB"/>
                          <a:cs typeface="DFKai-SB"/>
                        </a:rPr>
                        <a:t>作業</a:t>
                      </a:r>
                      <a:endParaRPr sz="1200">
                        <a:latin typeface="DFKai-SB"/>
                        <a:cs typeface="DFKai-SB"/>
                      </a:endParaRPr>
                    </a:p>
                  </a:txBody>
                  <a:tcPr marL="0" marR="0" marT="0" marB="0">
                    <a:lnL w="6096">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gridSpan="3">
                  <a:txBody>
                    <a:bodyPr/>
                    <a:lstStyle/>
                    <a:p>
                      <a:pPr marL="66675">
                        <a:lnSpc>
                          <a:spcPts val="1370"/>
                        </a:lnSpc>
                      </a:pPr>
                      <a:r>
                        <a:rPr sz="1200" dirty="0">
                          <a:latin typeface="DFKai-SB"/>
                          <a:cs typeface="DFKai-SB"/>
                        </a:rPr>
                        <a:t>課前作業：</a:t>
                      </a:r>
                      <a:endParaRPr sz="1200">
                        <a:latin typeface="DFKai-SB"/>
                        <a:cs typeface="DFKai-SB"/>
                      </a:endParaRPr>
                    </a:p>
                    <a:p>
                      <a:pPr marL="66675" marR="120014">
                        <a:lnSpc>
                          <a:spcPct val="108300"/>
                        </a:lnSpc>
                      </a:pPr>
                      <a:r>
                        <a:rPr sz="1200" dirty="0">
                          <a:latin typeface="DFKai-SB"/>
                          <a:cs typeface="DFKai-SB"/>
                        </a:rPr>
                        <a:t>課後作業：完成</a:t>
                      </a:r>
                      <a:r>
                        <a:rPr sz="1200" spc="-355" dirty="0">
                          <a:latin typeface="DFKai-SB"/>
                          <a:cs typeface="DFKai-SB"/>
                        </a:rPr>
                        <a:t> </a:t>
                      </a:r>
                      <a:r>
                        <a:rPr sz="1200" dirty="0">
                          <a:latin typeface="DFKai-SB"/>
                          <a:cs typeface="DFKai-SB"/>
                        </a:rPr>
                        <a:t>CCN</a:t>
                      </a:r>
                      <a:r>
                        <a:rPr sz="1200" spc="-355" dirty="0">
                          <a:latin typeface="DFKai-SB"/>
                          <a:cs typeface="DFKai-SB"/>
                        </a:rPr>
                        <a:t> </a:t>
                      </a:r>
                      <a:r>
                        <a:rPr sz="1200" dirty="0">
                          <a:latin typeface="DFKai-SB"/>
                          <a:cs typeface="DFKai-SB"/>
                        </a:rPr>
                        <a:t>開展風格量表、生涯開展能力量表、生涯開展狀  態量表、學職涯信念量表。</a:t>
                      </a:r>
                      <a:endParaRPr sz="1200">
                        <a:latin typeface="DFKai-SB"/>
                        <a:cs typeface="DFKai-SB"/>
                      </a:endParaRPr>
                    </a:p>
                  </a:txBody>
                  <a:tcPr marL="0" marR="0" marT="0" marB="0">
                    <a:lnL w="6108">
                      <a:solidFill>
                        <a:srgbClr val="000000"/>
                      </a:solidFill>
                      <a:prstDash val="solid"/>
                    </a:lnL>
                    <a:lnR w="6108">
                      <a:solidFill>
                        <a:srgbClr val="000000"/>
                      </a:solidFill>
                      <a:prstDash val="solid"/>
                    </a:lnR>
                    <a:lnT w="6096">
                      <a:solidFill>
                        <a:srgbClr val="000000"/>
                      </a:solidFill>
                      <a:prstDash val="solid"/>
                    </a:lnT>
                    <a:lnB w="6096">
                      <a:solidFill>
                        <a:srgbClr val="000000"/>
                      </a:solidFill>
                      <a:prstDash val="solid"/>
                    </a:lnB>
                  </a:tcPr>
                </a:tc>
                <a:tc hMerge="1">
                  <a:txBody>
                    <a:bodyPr/>
                    <a:lstStyle/>
                    <a:p>
                      <a:endParaRPr/>
                    </a:p>
                  </a:txBody>
                  <a:tcPr marL="0" marR="0" marT="0" marB="0"/>
                </a:tc>
                <a:tc hMerge="1">
                  <a:txBody>
                    <a:bodyPr/>
                    <a:lstStyle/>
                    <a:p>
                      <a:endParaRPr/>
                    </a:p>
                  </a:txBody>
                  <a:tcPr marL="0" marR="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1129791"/>
            <a:ext cx="3479165" cy="562610"/>
          </a:xfrm>
          <a:prstGeom prst="rect">
            <a:avLst/>
          </a:prstGeom>
        </p:spPr>
        <p:txBody>
          <a:bodyPr vert="horz" wrap="square" lIns="0" tIns="0" rIns="0" bIns="0" rtlCol="0">
            <a:spAutoFit/>
          </a:bodyPr>
          <a:lstStyle/>
          <a:p>
            <a:pPr marL="12700">
              <a:lnSpc>
                <a:spcPct val="100000"/>
              </a:lnSpc>
            </a:pPr>
            <a:r>
              <a:rPr sz="1400" b="1" spc="-10" dirty="0">
                <a:latin typeface="DFKai-SB"/>
                <a:cs typeface="DFKai-SB"/>
              </a:rPr>
              <a:t>甲</a:t>
            </a:r>
            <a:r>
              <a:rPr sz="1400" b="1" spc="-390" dirty="0">
                <a:latin typeface="DFKai-SB"/>
                <a:cs typeface="DFKai-SB"/>
              </a:rPr>
              <a:t> </a:t>
            </a:r>
            <a:r>
              <a:rPr sz="1400" b="1" spc="-10" dirty="0">
                <a:latin typeface="DFKai-SB"/>
                <a:cs typeface="DFKai-SB"/>
              </a:rPr>
              <a:t>1</a:t>
            </a:r>
            <a:r>
              <a:rPr sz="1400" b="1" spc="-390" dirty="0">
                <a:latin typeface="DFKai-SB"/>
                <a:cs typeface="DFKai-SB"/>
              </a:rPr>
              <a:t> </a:t>
            </a:r>
            <a:r>
              <a:rPr sz="1400" b="1" spc="-5" dirty="0">
                <a:latin typeface="DFKai-SB"/>
                <a:cs typeface="DFKai-SB"/>
              </a:rPr>
              <a:t>附件一</a:t>
            </a:r>
            <a:endParaRPr sz="1400">
              <a:latin typeface="DFKai-SB"/>
              <a:cs typeface="DFKai-SB"/>
            </a:endParaRPr>
          </a:p>
          <a:p>
            <a:pPr marL="1828800">
              <a:lnSpc>
                <a:spcPct val="100000"/>
              </a:lnSpc>
              <a:spcBef>
                <a:spcPts val="1205"/>
              </a:spcBef>
            </a:pPr>
            <a:r>
              <a:rPr sz="1200" dirty="0">
                <a:latin typeface="DFKai-SB"/>
                <a:cs typeface="DFKai-SB"/>
              </a:rPr>
              <a:t>學習單</a:t>
            </a:r>
            <a:r>
              <a:rPr sz="1200" spc="-415" dirty="0">
                <a:latin typeface="DFKai-SB"/>
                <a:cs typeface="DFKai-SB"/>
              </a:rPr>
              <a:t> </a:t>
            </a:r>
            <a:r>
              <a:rPr sz="1200" dirty="0">
                <a:latin typeface="DFKai-SB"/>
                <a:cs typeface="DFKai-SB"/>
              </a:rPr>
              <a:t>1：生涯是什麼？</a:t>
            </a:r>
            <a:endParaRPr sz="1200">
              <a:latin typeface="DFKai-SB"/>
              <a:cs typeface="DFKai-SB"/>
            </a:endParaRPr>
          </a:p>
        </p:txBody>
      </p:sp>
      <p:sp>
        <p:nvSpPr>
          <p:cNvPr id="3" name="object 3"/>
          <p:cNvSpPr/>
          <p:nvPr/>
        </p:nvSpPr>
        <p:spPr>
          <a:xfrm>
            <a:off x="1081112" y="1888210"/>
            <a:ext cx="5314911" cy="48006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447291" y="2318511"/>
            <a:ext cx="2028189" cy="54991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我覺得生涯就像</a:t>
            </a:r>
            <a:endParaRPr sz="1400">
              <a:latin typeface="DFKai-SB"/>
              <a:cs typeface="DFKai-SB"/>
            </a:endParaRPr>
          </a:p>
          <a:p>
            <a:pPr>
              <a:lnSpc>
                <a:spcPct val="100000"/>
              </a:lnSpc>
              <a:spcBef>
                <a:spcPts val="20"/>
              </a:spcBef>
            </a:pPr>
            <a:endParaRPr sz="1100">
              <a:latin typeface="Times New Roman"/>
              <a:cs typeface="Times New Roman"/>
            </a:endParaRPr>
          </a:p>
          <a:p>
            <a:pPr marL="12700">
              <a:lnSpc>
                <a:spcPct val="100000"/>
              </a:lnSpc>
            </a:pPr>
            <a:r>
              <a:rPr sz="1050" spc="5" dirty="0">
                <a:latin typeface="DFKai-SB"/>
                <a:cs typeface="DFKai-SB"/>
              </a:rPr>
              <a:t>(用自己的</a:t>
            </a:r>
            <a:r>
              <a:rPr sz="1050" spc="-20" dirty="0">
                <a:latin typeface="DFKai-SB"/>
                <a:cs typeface="DFKai-SB"/>
              </a:rPr>
              <a:t>方</a:t>
            </a:r>
            <a:r>
              <a:rPr sz="1050" spc="5" dirty="0">
                <a:latin typeface="DFKai-SB"/>
                <a:cs typeface="DFKai-SB"/>
              </a:rPr>
              <a:t>式來比</a:t>
            </a:r>
            <a:r>
              <a:rPr sz="1050" spc="-20" dirty="0">
                <a:latin typeface="DFKai-SB"/>
                <a:cs typeface="DFKai-SB"/>
              </a:rPr>
              <a:t>喻</a:t>
            </a:r>
            <a:r>
              <a:rPr sz="1050" spc="5" dirty="0">
                <a:latin typeface="DFKai-SB"/>
                <a:cs typeface="DFKai-SB"/>
              </a:rPr>
              <a:t>生涯像</a:t>
            </a:r>
            <a:r>
              <a:rPr sz="1050" spc="-20" dirty="0">
                <a:latin typeface="DFKai-SB"/>
                <a:cs typeface="DFKai-SB"/>
              </a:rPr>
              <a:t>什</a:t>
            </a:r>
            <a:r>
              <a:rPr sz="1050" dirty="0">
                <a:latin typeface="DFKai-SB"/>
                <a:cs typeface="DFKai-SB"/>
              </a:rPr>
              <a:t>麼)</a:t>
            </a:r>
            <a:endParaRPr sz="1050">
              <a:latin typeface="DFKai-SB"/>
              <a:cs typeface="DFKai-SB"/>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1017015"/>
            <a:ext cx="915669" cy="226060"/>
          </a:xfrm>
          <a:prstGeom prst="rect">
            <a:avLst/>
          </a:prstGeom>
        </p:spPr>
        <p:txBody>
          <a:bodyPr vert="horz" wrap="square" lIns="0" tIns="0" rIns="0" bIns="0" rtlCol="0">
            <a:spAutoFit/>
          </a:bodyPr>
          <a:lstStyle/>
          <a:p>
            <a:pPr marL="12700">
              <a:lnSpc>
                <a:spcPct val="100000"/>
              </a:lnSpc>
            </a:pPr>
            <a:r>
              <a:rPr sz="1400" b="1" spc="-10" dirty="0">
                <a:latin typeface="DFKai-SB"/>
                <a:cs typeface="DFKai-SB"/>
              </a:rPr>
              <a:t>甲</a:t>
            </a:r>
            <a:r>
              <a:rPr sz="1400" b="1" spc="-390" dirty="0">
                <a:latin typeface="DFKai-SB"/>
                <a:cs typeface="DFKai-SB"/>
              </a:rPr>
              <a:t> </a:t>
            </a:r>
            <a:r>
              <a:rPr sz="1400" b="1" spc="-10" dirty="0">
                <a:latin typeface="DFKai-SB"/>
                <a:cs typeface="DFKai-SB"/>
              </a:rPr>
              <a:t>1</a:t>
            </a:r>
            <a:r>
              <a:rPr sz="1400" b="1" spc="-390" dirty="0">
                <a:latin typeface="DFKai-SB"/>
                <a:cs typeface="DFKai-SB"/>
              </a:rPr>
              <a:t> </a:t>
            </a:r>
            <a:r>
              <a:rPr sz="1400" b="1" spc="-5" dirty="0">
                <a:latin typeface="DFKai-SB"/>
                <a:cs typeface="DFKai-SB"/>
              </a:rPr>
              <a:t>附件二</a:t>
            </a:r>
            <a:endParaRPr sz="1400">
              <a:latin typeface="DFKai-SB"/>
              <a:cs typeface="DFKai-SB"/>
            </a:endParaRPr>
          </a:p>
        </p:txBody>
      </p:sp>
      <p:sp>
        <p:nvSpPr>
          <p:cNvPr id="3" name="object 3"/>
          <p:cNvSpPr/>
          <p:nvPr/>
        </p:nvSpPr>
        <p:spPr>
          <a:xfrm>
            <a:off x="1081112" y="1313471"/>
            <a:ext cx="5343525" cy="4800600"/>
          </a:xfrm>
          <a:custGeom>
            <a:avLst/>
            <a:gdLst/>
            <a:ahLst/>
            <a:cxnLst/>
            <a:rect l="l" t="t" r="r" b="b"/>
            <a:pathLst>
              <a:path w="5343525" h="4800600">
                <a:moveTo>
                  <a:pt x="4827066" y="4787900"/>
                </a:moveTo>
                <a:lnTo>
                  <a:pt x="516648" y="4787900"/>
                </a:lnTo>
                <a:lnTo>
                  <a:pt x="548703" y="4800600"/>
                </a:lnTo>
                <a:lnTo>
                  <a:pt x="4794961" y="4800600"/>
                </a:lnTo>
                <a:lnTo>
                  <a:pt x="4827066" y="4787900"/>
                </a:lnTo>
                <a:close/>
              </a:path>
              <a:path w="5343525" h="4800600">
                <a:moveTo>
                  <a:pt x="5342559" y="4191000"/>
                </a:moveTo>
                <a:lnTo>
                  <a:pt x="5301411" y="4191000"/>
                </a:lnTo>
                <a:lnTo>
                  <a:pt x="5299125" y="4216400"/>
                </a:lnTo>
                <a:lnTo>
                  <a:pt x="5295404" y="4254500"/>
                </a:lnTo>
                <a:lnTo>
                  <a:pt x="5295239" y="4254500"/>
                </a:lnTo>
                <a:lnTo>
                  <a:pt x="5290096" y="4279900"/>
                </a:lnTo>
                <a:lnTo>
                  <a:pt x="5289867" y="4279900"/>
                </a:lnTo>
                <a:lnTo>
                  <a:pt x="5283200" y="4305300"/>
                </a:lnTo>
                <a:lnTo>
                  <a:pt x="5282984" y="4318000"/>
                </a:lnTo>
                <a:lnTo>
                  <a:pt x="5275033" y="4343400"/>
                </a:lnTo>
                <a:lnTo>
                  <a:pt x="5254675" y="4394200"/>
                </a:lnTo>
                <a:lnTo>
                  <a:pt x="5229047" y="4445000"/>
                </a:lnTo>
                <a:lnTo>
                  <a:pt x="5198770" y="4495800"/>
                </a:lnTo>
                <a:lnTo>
                  <a:pt x="5163972" y="4546600"/>
                </a:lnTo>
                <a:lnTo>
                  <a:pt x="5124754" y="4584700"/>
                </a:lnTo>
                <a:lnTo>
                  <a:pt x="5081765" y="4622800"/>
                </a:lnTo>
                <a:lnTo>
                  <a:pt x="5035372" y="4660900"/>
                </a:lnTo>
                <a:lnTo>
                  <a:pt x="4985321" y="4686300"/>
                </a:lnTo>
                <a:lnTo>
                  <a:pt x="4959108" y="4711700"/>
                </a:lnTo>
                <a:lnTo>
                  <a:pt x="4932299" y="4724400"/>
                </a:lnTo>
                <a:lnTo>
                  <a:pt x="4904816" y="4724400"/>
                </a:lnTo>
                <a:lnTo>
                  <a:pt x="4848263" y="4749800"/>
                </a:lnTo>
                <a:lnTo>
                  <a:pt x="4818113" y="4749800"/>
                </a:lnTo>
                <a:lnTo>
                  <a:pt x="4789347" y="4762500"/>
                </a:lnTo>
                <a:lnTo>
                  <a:pt x="424688" y="4762500"/>
                </a:lnTo>
                <a:lnTo>
                  <a:pt x="485292" y="4787900"/>
                </a:lnTo>
                <a:lnTo>
                  <a:pt x="4858181" y="4787900"/>
                </a:lnTo>
                <a:lnTo>
                  <a:pt x="4918989" y="4762500"/>
                </a:lnTo>
                <a:lnTo>
                  <a:pt x="5005057" y="4724400"/>
                </a:lnTo>
                <a:lnTo>
                  <a:pt x="5058816" y="4699000"/>
                </a:lnTo>
                <a:lnTo>
                  <a:pt x="5108092" y="4660900"/>
                </a:lnTo>
                <a:lnTo>
                  <a:pt x="5153964" y="4622800"/>
                </a:lnTo>
                <a:lnTo>
                  <a:pt x="5195836" y="4572000"/>
                </a:lnTo>
                <a:lnTo>
                  <a:pt x="5232781" y="4521200"/>
                </a:lnTo>
                <a:lnTo>
                  <a:pt x="5265318" y="4470400"/>
                </a:lnTo>
                <a:lnTo>
                  <a:pt x="5292674" y="4406900"/>
                </a:lnTo>
                <a:lnTo>
                  <a:pt x="5304332" y="4381500"/>
                </a:lnTo>
                <a:lnTo>
                  <a:pt x="5314492" y="4356100"/>
                </a:lnTo>
                <a:lnTo>
                  <a:pt x="5323065" y="4318000"/>
                </a:lnTo>
                <a:lnTo>
                  <a:pt x="5330418" y="4292600"/>
                </a:lnTo>
                <a:lnTo>
                  <a:pt x="5336171" y="4254500"/>
                </a:lnTo>
                <a:lnTo>
                  <a:pt x="5340159" y="4229100"/>
                </a:lnTo>
                <a:lnTo>
                  <a:pt x="5342559" y="4191000"/>
                </a:lnTo>
                <a:close/>
              </a:path>
              <a:path w="5343525" h="4800600">
                <a:moveTo>
                  <a:pt x="645541" y="0"/>
                </a:moveTo>
                <a:lnTo>
                  <a:pt x="581126" y="0"/>
                </a:lnTo>
                <a:lnTo>
                  <a:pt x="548703" y="12700"/>
                </a:lnTo>
                <a:lnTo>
                  <a:pt x="516648" y="12700"/>
                </a:lnTo>
                <a:lnTo>
                  <a:pt x="485292" y="25400"/>
                </a:lnTo>
                <a:lnTo>
                  <a:pt x="454901" y="25400"/>
                </a:lnTo>
                <a:lnTo>
                  <a:pt x="424497" y="38100"/>
                </a:lnTo>
                <a:lnTo>
                  <a:pt x="366572" y="63500"/>
                </a:lnTo>
                <a:lnTo>
                  <a:pt x="338620" y="76200"/>
                </a:lnTo>
                <a:lnTo>
                  <a:pt x="311429" y="101600"/>
                </a:lnTo>
                <a:lnTo>
                  <a:pt x="284670" y="114300"/>
                </a:lnTo>
                <a:lnTo>
                  <a:pt x="235445" y="152400"/>
                </a:lnTo>
                <a:lnTo>
                  <a:pt x="189509" y="190500"/>
                </a:lnTo>
                <a:lnTo>
                  <a:pt x="147789" y="241300"/>
                </a:lnTo>
                <a:lnTo>
                  <a:pt x="111023" y="292100"/>
                </a:lnTo>
                <a:lnTo>
                  <a:pt x="78168" y="342900"/>
                </a:lnTo>
                <a:lnTo>
                  <a:pt x="50977" y="393700"/>
                </a:lnTo>
                <a:lnTo>
                  <a:pt x="39217" y="431800"/>
                </a:lnTo>
                <a:lnTo>
                  <a:pt x="29006" y="457200"/>
                </a:lnTo>
                <a:lnTo>
                  <a:pt x="20421" y="482600"/>
                </a:lnTo>
                <a:lnTo>
                  <a:pt x="13055" y="520700"/>
                </a:lnTo>
                <a:lnTo>
                  <a:pt x="7315" y="546100"/>
                </a:lnTo>
                <a:lnTo>
                  <a:pt x="3314" y="584200"/>
                </a:lnTo>
                <a:lnTo>
                  <a:pt x="800" y="622300"/>
                </a:lnTo>
                <a:lnTo>
                  <a:pt x="0" y="647700"/>
                </a:lnTo>
                <a:lnTo>
                  <a:pt x="0" y="4165600"/>
                </a:lnTo>
                <a:lnTo>
                  <a:pt x="800" y="4191000"/>
                </a:lnTo>
                <a:lnTo>
                  <a:pt x="3314" y="4229100"/>
                </a:lnTo>
                <a:lnTo>
                  <a:pt x="7315" y="4254500"/>
                </a:lnTo>
                <a:lnTo>
                  <a:pt x="13055" y="4292600"/>
                </a:lnTo>
                <a:lnTo>
                  <a:pt x="20408" y="4318000"/>
                </a:lnTo>
                <a:lnTo>
                  <a:pt x="28994" y="4356100"/>
                </a:lnTo>
                <a:lnTo>
                  <a:pt x="39217" y="4381500"/>
                </a:lnTo>
                <a:lnTo>
                  <a:pt x="51015" y="4406900"/>
                </a:lnTo>
                <a:lnTo>
                  <a:pt x="63766" y="4445000"/>
                </a:lnTo>
                <a:lnTo>
                  <a:pt x="78168" y="4470400"/>
                </a:lnTo>
                <a:lnTo>
                  <a:pt x="110997" y="4521200"/>
                </a:lnTo>
                <a:lnTo>
                  <a:pt x="147840" y="4572000"/>
                </a:lnTo>
                <a:lnTo>
                  <a:pt x="189458" y="4622800"/>
                </a:lnTo>
                <a:lnTo>
                  <a:pt x="235381" y="4660900"/>
                </a:lnTo>
                <a:lnTo>
                  <a:pt x="284810" y="4699000"/>
                </a:lnTo>
                <a:lnTo>
                  <a:pt x="338620" y="4724400"/>
                </a:lnTo>
                <a:lnTo>
                  <a:pt x="366407" y="4737100"/>
                </a:lnTo>
                <a:lnTo>
                  <a:pt x="395287" y="4762500"/>
                </a:lnTo>
                <a:lnTo>
                  <a:pt x="554316" y="4762500"/>
                </a:lnTo>
                <a:lnTo>
                  <a:pt x="525551" y="4749800"/>
                </a:lnTo>
                <a:lnTo>
                  <a:pt x="495185" y="4749800"/>
                </a:lnTo>
                <a:lnTo>
                  <a:pt x="438848" y="4724400"/>
                </a:lnTo>
                <a:lnTo>
                  <a:pt x="411403" y="4724400"/>
                </a:lnTo>
                <a:lnTo>
                  <a:pt x="384378" y="4711700"/>
                </a:lnTo>
                <a:lnTo>
                  <a:pt x="358355" y="4686300"/>
                </a:lnTo>
                <a:lnTo>
                  <a:pt x="332955" y="4673600"/>
                </a:lnTo>
                <a:lnTo>
                  <a:pt x="261708" y="4622800"/>
                </a:lnTo>
                <a:lnTo>
                  <a:pt x="218719" y="4584700"/>
                </a:lnTo>
                <a:lnTo>
                  <a:pt x="179692" y="4546600"/>
                </a:lnTo>
                <a:lnTo>
                  <a:pt x="144932" y="4495800"/>
                </a:lnTo>
                <a:lnTo>
                  <a:pt x="114439" y="4445000"/>
                </a:lnTo>
                <a:lnTo>
                  <a:pt x="88849" y="4394200"/>
                </a:lnTo>
                <a:lnTo>
                  <a:pt x="68453" y="4343400"/>
                </a:lnTo>
                <a:lnTo>
                  <a:pt x="60286" y="4305300"/>
                </a:lnTo>
                <a:lnTo>
                  <a:pt x="53492" y="4279900"/>
                </a:lnTo>
                <a:lnTo>
                  <a:pt x="48247" y="4254500"/>
                </a:lnTo>
                <a:lnTo>
                  <a:pt x="48082" y="4254500"/>
                </a:lnTo>
                <a:lnTo>
                  <a:pt x="44462" y="4216400"/>
                </a:lnTo>
                <a:lnTo>
                  <a:pt x="42075" y="4191000"/>
                </a:lnTo>
                <a:lnTo>
                  <a:pt x="41262" y="4165600"/>
                </a:lnTo>
                <a:lnTo>
                  <a:pt x="41262" y="647700"/>
                </a:lnTo>
                <a:lnTo>
                  <a:pt x="42024" y="622300"/>
                </a:lnTo>
                <a:lnTo>
                  <a:pt x="44361" y="584200"/>
                </a:lnTo>
                <a:lnTo>
                  <a:pt x="48082" y="558800"/>
                </a:lnTo>
                <a:lnTo>
                  <a:pt x="48247" y="558800"/>
                </a:lnTo>
                <a:lnTo>
                  <a:pt x="53390" y="533400"/>
                </a:lnTo>
                <a:lnTo>
                  <a:pt x="53606" y="520700"/>
                </a:lnTo>
                <a:lnTo>
                  <a:pt x="60388" y="495300"/>
                </a:lnTo>
                <a:lnTo>
                  <a:pt x="68453" y="469900"/>
                </a:lnTo>
                <a:lnTo>
                  <a:pt x="77952" y="444500"/>
                </a:lnTo>
                <a:lnTo>
                  <a:pt x="88988" y="419100"/>
                </a:lnTo>
                <a:lnTo>
                  <a:pt x="101003" y="381000"/>
                </a:lnTo>
                <a:lnTo>
                  <a:pt x="114439" y="355600"/>
                </a:lnTo>
                <a:lnTo>
                  <a:pt x="129031" y="330200"/>
                </a:lnTo>
                <a:lnTo>
                  <a:pt x="144945" y="304800"/>
                </a:lnTo>
                <a:lnTo>
                  <a:pt x="179679" y="266700"/>
                </a:lnTo>
                <a:lnTo>
                  <a:pt x="218732" y="215900"/>
                </a:lnTo>
                <a:lnTo>
                  <a:pt x="261734" y="177800"/>
                </a:lnTo>
                <a:lnTo>
                  <a:pt x="308241" y="152400"/>
                </a:lnTo>
                <a:lnTo>
                  <a:pt x="332905" y="127000"/>
                </a:lnTo>
                <a:lnTo>
                  <a:pt x="358355" y="114300"/>
                </a:lnTo>
                <a:lnTo>
                  <a:pt x="384429" y="101600"/>
                </a:lnTo>
                <a:lnTo>
                  <a:pt x="438797" y="76200"/>
                </a:lnTo>
                <a:lnTo>
                  <a:pt x="467080" y="76200"/>
                </a:lnTo>
                <a:lnTo>
                  <a:pt x="495185" y="63500"/>
                </a:lnTo>
                <a:lnTo>
                  <a:pt x="496087" y="63500"/>
                </a:lnTo>
                <a:lnTo>
                  <a:pt x="524471" y="50800"/>
                </a:lnTo>
                <a:lnTo>
                  <a:pt x="616483" y="50800"/>
                </a:lnTo>
                <a:lnTo>
                  <a:pt x="646582" y="38100"/>
                </a:lnTo>
                <a:lnTo>
                  <a:pt x="645541" y="0"/>
                </a:lnTo>
                <a:close/>
              </a:path>
              <a:path w="5343525" h="4800600">
                <a:moveTo>
                  <a:pt x="4782629" y="4711700"/>
                </a:moveTo>
                <a:lnTo>
                  <a:pt x="561047" y="4711700"/>
                </a:lnTo>
                <a:lnTo>
                  <a:pt x="589343" y="4724400"/>
                </a:lnTo>
                <a:lnTo>
                  <a:pt x="4754333" y="4724400"/>
                </a:lnTo>
                <a:lnTo>
                  <a:pt x="4782629" y="4711700"/>
                </a:lnTo>
                <a:close/>
              </a:path>
              <a:path w="5343525" h="4800600">
                <a:moveTo>
                  <a:pt x="4890643" y="4686300"/>
                </a:moveTo>
                <a:lnTo>
                  <a:pt x="453021" y="4686300"/>
                </a:lnTo>
                <a:lnTo>
                  <a:pt x="505980" y="4711700"/>
                </a:lnTo>
                <a:lnTo>
                  <a:pt x="4837506" y="4711700"/>
                </a:lnTo>
                <a:lnTo>
                  <a:pt x="4864417" y="4699000"/>
                </a:lnTo>
                <a:lnTo>
                  <a:pt x="4890643" y="4686300"/>
                </a:lnTo>
                <a:close/>
              </a:path>
              <a:path w="5343525" h="4800600">
                <a:moveTo>
                  <a:pt x="647357" y="88900"/>
                </a:moveTo>
                <a:lnTo>
                  <a:pt x="561047" y="88900"/>
                </a:lnTo>
                <a:lnTo>
                  <a:pt x="533361" y="101600"/>
                </a:lnTo>
                <a:lnTo>
                  <a:pt x="505980" y="101600"/>
                </a:lnTo>
                <a:lnTo>
                  <a:pt x="479272" y="114300"/>
                </a:lnTo>
                <a:lnTo>
                  <a:pt x="453085" y="114300"/>
                </a:lnTo>
                <a:lnTo>
                  <a:pt x="402285" y="139700"/>
                </a:lnTo>
                <a:lnTo>
                  <a:pt x="354380" y="165100"/>
                </a:lnTo>
                <a:lnTo>
                  <a:pt x="288010" y="215900"/>
                </a:lnTo>
                <a:lnTo>
                  <a:pt x="247954" y="254000"/>
                </a:lnTo>
                <a:lnTo>
                  <a:pt x="211569" y="292100"/>
                </a:lnTo>
                <a:lnTo>
                  <a:pt x="178866" y="330200"/>
                </a:lnTo>
                <a:lnTo>
                  <a:pt x="150698" y="381000"/>
                </a:lnTo>
                <a:lnTo>
                  <a:pt x="126987" y="431800"/>
                </a:lnTo>
                <a:lnTo>
                  <a:pt x="107911" y="482600"/>
                </a:lnTo>
                <a:lnTo>
                  <a:pt x="93916" y="533400"/>
                </a:lnTo>
                <a:lnTo>
                  <a:pt x="85483" y="596900"/>
                </a:lnTo>
                <a:lnTo>
                  <a:pt x="82524" y="647700"/>
                </a:lnTo>
                <a:lnTo>
                  <a:pt x="82524" y="4165600"/>
                </a:lnTo>
                <a:lnTo>
                  <a:pt x="83273" y="4191000"/>
                </a:lnTo>
                <a:lnTo>
                  <a:pt x="85483" y="4216400"/>
                </a:lnTo>
                <a:lnTo>
                  <a:pt x="88976" y="4241800"/>
                </a:lnTo>
                <a:lnTo>
                  <a:pt x="93916" y="4279900"/>
                </a:lnTo>
                <a:lnTo>
                  <a:pt x="107911" y="4330700"/>
                </a:lnTo>
                <a:lnTo>
                  <a:pt x="126987" y="4381500"/>
                </a:lnTo>
                <a:lnTo>
                  <a:pt x="150698" y="4432300"/>
                </a:lnTo>
                <a:lnTo>
                  <a:pt x="178879" y="4470400"/>
                </a:lnTo>
                <a:lnTo>
                  <a:pt x="211556" y="4521200"/>
                </a:lnTo>
                <a:lnTo>
                  <a:pt x="247967" y="4559300"/>
                </a:lnTo>
                <a:lnTo>
                  <a:pt x="288036" y="4597400"/>
                </a:lnTo>
                <a:lnTo>
                  <a:pt x="331749" y="4622800"/>
                </a:lnTo>
                <a:lnTo>
                  <a:pt x="354330" y="4648200"/>
                </a:lnTo>
                <a:lnTo>
                  <a:pt x="378091" y="4660900"/>
                </a:lnTo>
                <a:lnTo>
                  <a:pt x="402336" y="4673600"/>
                </a:lnTo>
                <a:lnTo>
                  <a:pt x="427520" y="4686300"/>
                </a:lnTo>
                <a:lnTo>
                  <a:pt x="593458" y="4686300"/>
                </a:lnTo>
                <a:lnTo>
                  <a:pt x="567182" y="4673600"/>
                </a:lnTo>
                <a:lnTo>
                  <a:pt x="541731" y="4673600"/>
                </a:lnTo>
                <a:lnTo>
                  <a:pt x="516318" y="4660900"/>
                </a:lnTo>
                <a:lnTo>
                  <a:pt x="491451" y="4660900"/>
                </a:lnTo>
                <a:lnTo>
                  <a:pt x="467207" y="4648200"/>
                </a:lnTo>
                <a:lnTo>
                  <a:pt x="443623" y="4648200"/>
                </a:lnTo>
                <a:lnTo>
                  <a:pt x="397814" y="4622800"/>
                </a:lnTo>
                <a:lnTo>
                  <a:pt x="355219" y="4597400"/>
                </a:lnTo>
                <a:lnTo>
                  <a:pt x="314363" y="4559300"/>
                </a:lnTo>
                <a:lnTo>
                  <a:pt x="277215" y="4533900"/>
                </a:lnTo>
                <a:lnTo>
                  <a:pt x="243408" y="4495800"/>
                </a:lnTo>
                <a:lnTo>
                  <a:pt x="212813" y="4457700"/>
                </a:lnTo>
                <a:lnTo>
                  <a:pt x="186969" y="4406900"/>
                </a:lnTo>
                <a:lnTo>
                  <a:pt x="175450" y="4381500"/>
                </a:lnTo>
                <a:lnTo>
                  <a:pt x="164972" y="4368800"/>
                </a:lnTo>
                <a:lnTo>
                  <a:pt x="147370" y="4318000"/>
                </a:lnTo>
                <a:lnTo>
                  <a:pt x="134340" y="4267200"/>
                </a:lnTo>
                <a:lnTo>
                  <a:pt x="126555" y="4216400"/>
                </a:lnTo>
                <a:lnTo>
                  <a:pt x="123799" y="4152900"/>
                </a:lnTo>
                <a:lnTo>
                  <a:pt x="123799" y="647700"/>
                </a:lnTo>
                <a:lnTo>
                  <a:pt x="126555" y="596900"/>
                </a:lnTo>
                <a:lnTo>
                  <a:pt x="134353" y="546100"/>
                </a:lnTo>
                <a:lnTo>
                  <a:pt x="147358" y="495300"/>
                </a:lnTo>
                <a:lnTo>
                  <a:pt x="164998" y="444500"/>
                </a:lnTo>
                <a:lnTo>
                  <a:pt x="186969" y="406400"/>
                </a:lnTo>
                <a:lnTo>
                  <a:pt x="199567" y="381000"/>
                </a:lnTo>
                <a:lnTo>
                  <a:pt x="243446" y="317500"/>
                </a:lnTo>
                <a:lnTo>
                  <a:pt x="277164" y="279400"/>
                </a:lnTo>
                <a:lnTo>
                  <a:pt x="314299" y="241300"/>
                </a:lnTo>
                <a:lnTo>
                  <a:pt x="375856" y="203200"/>
                </a:lnTo>
                <a:lnTo>
                  <a:pt x="420154" y="177800"/>
                </a:lnTo>
                <a:lnTo>
                  <a:pt x="467385" y="152400"/>
                </a:lnTo>
                <a:lnTo>
                  <a:pt x="491451" y="152400"/>
                </a:lnTo>
                <a:lnTo>
                  <a:pt x="516318" y="139700"/>
                </a:lnTo>
                <a:lnTo>
                  <a:pt x="541731" y="139700"/>
                </a:lnTo>
                <a:lnTo>
                  <a:pt x="567182" y="127000"/>
                </a:lnTo>
                <a:lnTo>
                  <a:pt x="647890" y="127000"/>
                </a:lnTo>
                <a:lnTo>
                  <a:pt x="647357" y="88900"/>
                </a:lnTo>
                <a:close/>
              </a:path>
              <a:path w="5343525" h="4800600">
                <a:moveTo>
                  <a:pt x="4782629" y="88900"/>
                </a:moveTo>
                <a:lnTo>
                  <a:pt x="647357" y="88900"/>
                </a:lnTo>
                <a:lnTo>
                  <a:pt x="647890" y="127000"/>
                </a:lnTo>
                <a:lnTo>
                  <a:pt x="4776482" y="127000"/>
                </a:lnTo>
                <a:lnTo>
                  <a:pt x="4801895" y="139700"/>
                </a:lnTo>
                <a:lnTo>
                  <a:pt x="4827181" y="139700"/>
                </a:lnTo>
                <a:lnTo>
                  <a:pt x="4852263" y="152400"/>
                </a:lnTo>
                <a:lnTo>
                  <a:pt x="4876292" y="152400"/>
                </a:lnTo>
                <a:lnTo>
                  <a:pt x="4923332" y="177800"/>
                </a:lnTo>
                <a:lnTo>
                  <a:pt x="4967643" y="203200"/>
                </a:lnTo>
                <a:lnTo>
                  <a:pt x="5029200" y="241300"/>
                </a:lnTo>
                <a:lnTo>
                  <a:pt x="5066550" y="279400"/>
                </a:lnTo>
                <a:lnTo>
                  <a:pt x="5100218" y="317500"/>
                </a:lnTo>
                <a:lnTo>
                  <a:pt x="5130787" y="355600"/>
                </a:lnTo>
                <a:lnTo>
                  <a:pt x="5156517" y="406400"/>
                </a:lnTo>
                <a:lnTo>
                  <a:pt x="5168112" y="419100"/>
                </a:lnTo>
                <a:lnTo>
                  <a:pt x="5187988" y="469900"/>
                </a:lnTo>
                <a:lnTo>
                  <a:pt x="5203164" y="520700"/>
                </a:lnTo>
                <a:lnTo>
                  <a:pt x="5213680" y="571500"/>
                </a:lnTo>
                <a:lnTo>
                  <a:pt x="5218976" y="622300"/>
                </a:lnTo>
                <a:lnTo>
                  <a:pt x="5219674" y="647700"/>
                </a:lnTo>
                <a:lnTo>
                  <a:pt x="5219674" y="4152900"/>
                </a:lnTo>
                <a:lnTo>
                  <a:pt x="5218976" y="4191000"/>
                </a:lnTo>
                <a:lnTo>
                  <a:pt x="5213680" y="4241800"/>
                </a:lnTo>
                <a:lnTo>
                  <a:pt x="5203151" y="4292600"/>
                </a:lnTo>
                <a:lnTo>
                  <a:pt x="5187988" y="4343400"/>
                </a:lnTo>
                <a:lnTo>
                  <a:pt x="5168112" y="4381500"/>
                </a:lnTo>
                <a:lnTo>
                  <a:pt x="5156517" y="4406900"/>
                </a:lnTo>
                <a:lnTo>
                  <a:pt x="5130749" y="4457700"/>
                </a:lnTo>
                <a:lnTo>
                  <a:pt x="5100269" y="4495800"/>
                </a:lnTo>
                <a:lnTo>
                  <a:pt x="5066309" y="4533900"/>
                </a:lnTo>
                <a:lnTo>
                  <a:pt x="5029136" y="4559300"/>
                </a:lnTo>
                <a:lnTo>
                  <a:pt x="4988483" y="4597400"/>
                </a:lnTo>
                <a:lnTo>
                  <a:pt x="4967795" y="4610100"/>
                </a:lnTo>
                <a:lnTo>
                  <a:pt x="4945849" y="4622800"/>
                </a:lnTo>
                <a:lnTo>
                  <a:pt x="4923167" y="4635500"/>
                </a:lnTo>
                <a:lnTo>
                  <a:pt x="4899977" y="4648200"/>
                </a:lnTo>
                <a:lnTo>
                  <a:pt x="4876469" y="4648200"/>
                </a:lnTo>
                <a:lnTo>
                  <a:pt x="4852263" y="4660900"/>
                </a:lnTo>
                <a:lnTo>
                  <a:pt x="4827181" y="4660900"/>
                </a:lnTo>
                <a:lnTo>
                  <a:pt x="4801895" y="4673600"/>
                </a:lnTo>
                <a:lnTo>
                  <a:pt x="4776482" y="4673600"/>
                </a:lnTo>
                <a:lnTo>
                  <a:pt x="4750219" y="4686300"/>
                </a:lnTo>
                <a:lnTo>
                  <a:pt x="4916131" y="4686300"/>
                </a:lnTo>
                <a:lnTo>
                  <a:pt x="4941138" y="4673600"/>
                </a:lnTo>
                <a:lnTo>
                  <a:pt x="4965585" y="4660900"/>
                </a:lnTo>
                <a:lnTo>
                  <a:pt x="4989156" y="4648200"/>
                </a:lnTo>
                <a:lnTo>
                  <a:pt x="5011928" y="4622800"/>
                </a:lnTo>
                <a:lnTo>
                  <a:pt x="5055450" y="4597400"/>
                </a:lnTo>
                <a:lnTo>
                  <a:pt x="5095532" y="4559300"/>
                </a:lnTo>
                <a:lnTo>
                  <a:pt x="5132120" y="4521200"/>
                </a:lnTo>
                <a:lnTo>
                  <a:pt x="5164759" y="4470400"/>
                </a:lnTo>
                <a:lnTo>
                  <a:pt x="5179148" y="4457700"/>
                </a:lnTo>
                <a:lnTo>
                  <a:pt x="5205285" y="4406900"/>
                </a:lnTo>
                <a:lnTo>
                  <a:pt x="5226773" y="4356100"/>
                </a:lnTo>
                <a:lnTo>
                  <a:pt x="5243131" y="4305300"/>
                </a:lnTo>
                <a:lnTo>
                  <a:pt x="5254510" y="4241800"/>
                </a:lnTo>
                <a:lnTo>
                  <a:pt x="5258003" y="4216400"/>
                </a:lnTo>
                <a:lnTo>
                  <a:pt x="5260213" y="4191000"/>
                </a:lnTo>
                <a:lnTo>
                  <a:pt x="5260949" y="4165600"/>
                </a:lnTo>
                <a:lnTo>
                  <a:pt x="5260949" y="647700"/>
                </a:lnTo>
                <a:lnTo>
                  <a:pt x="5258003" y="596900"/>
                </a:lnTo>
                <a:lnTo>
                  <a:pt x="5254510" y="558800"/>
                </a:lnTo>
                <a:lnTo>
                  <a:pt x="5243131" y="508000"/>
                </a:lnTo>
                <a:lnTo>
                  <a:pt x="5226773" y="457200"/>
                </a:lnTo>
                <a:lnTo>
                  <a:pt x="5205285" y="406400"/>
                </a:lnTo>
                <a:lnTo>
                  <a:pt x="5179161" y="355600"/>
                </a:lnTo>
                <a:lnTo>
                  <a:pt x="5132108" y="292100"/>
                </a:lnTo>
                <a:lnTo>
                  <a:pt x="5095735" y="254000"/>
                </a:lnTo>
                <a:lnTo>
                  <a:pt x="5055463" y="215900"/>
                </a:lnTo>
                <a:lnTo>
                  <a:pt x="5011889" y="177800"/>
                </a:lnTo>
                <a:lnTo>
                  <a:pt x="4965585" y="152400"/>
                </a:lnTo>
                <a:lnTo>
                  <a:pt x="4890592" y="114300"/>
                </a:lnTo>
                <a:lnTo>
                  <a:pt x="4864417" y="114300"/>
                </a:lnTo>
                <a:lnTo>
                  <a:pt x="4837506" y="101600"/>
                </a:lnTo>
                <a:lnTo>
                  <a:pt x="4810302" y="101600"/>
                </a:lnTo>
                <a:lnTo>
                  <a:pt x="4782629" y="88900"/>
                </a:lnTo>
                <a:close/>
              </a:path>
              <a:path w="5343525" h="4800600">
                <a:moveTo>
                  <a:pt x="4762550" y="0"/>
                </a:moveTo>
                <a:lnTo>
                  <a:pt x="645541" y="0"/>
                </a:lnTo>
                <a:lnTo>
                  <a:pt x="646582" y="38100"/>
                </a:lnTo>
                <a:lnTo>
                  <a:pt x="4697082" y="38100"/>
                </a:lnTo>
                <a:lnTo>
                  <a:pt x="4727181" y="50800"/>
                </a:lnTo>
                <a:lnTo>
                  <a:pt x="4818684" y="50800"/>
                </a:lnTo>
                <a:lnTo>
                  <a:pt x="4847424" y="63500"/>
                </a:lnTo>
                <a:lnTo>
                  <a:pt x="4848263" y="63500"/>
                </a:lnTo>
                <a:lnTo>
                  <a:pt x="4876571" y="76200"/>
                </a:lnTo>
                <a:lnTo>
                  <a:pt x="4904879" y="76200"/>
                </a:lnTo>
                <a:lnTo>
                  <a:pt x="4932299" y="88900"/>
                </a:lnTo>
                <a:lnTo>
                  <a:pt x="4985321" y="114300"/>
                </a:lnTo>
                <a:lnTo>
                  <a:pt x="5010569" y="127000"/>
                </a:lnTo>
                <a:lnTo>
                  <a:pt x="5035423" y="152400"/>
                </a:lnTo>
                <a:lnTo>
                  <a:pt x="5081752" y="177800"/>
                </a:lnTo>
                <a:lnTo>
                  <a:pt x="5124919" y="215900"/>
                </a:lnTo>
                <a:lnTo>
                  <a:pt x="5163997" y="266700"/>
                </a:lnTo>
                <a:lnTo>
                  <a:pt x="5198757" y="304800"/>
                </a:lnTo>
                <a:lnTo>
                  <a:pt x="5214480" y="330200"/>
                </a:lnTo>
                <a:lnTo>
                  <a:pt x="5229047" y="355600"/>
                </a:lnTo>
                <a:lnTo>
                  <a:pt x="5242458" y="381000"/>
                </a:lnTo>
                <a:lnTo>
                  <a:pt x="5254688" y="419100"/>
                </a:lnTo>
                <a:lnTo>
                  <a:pt x="5265546" y="444500"/>
                </a:lnTo>
                <a:lnTo>
                  <a:pt x="5275021" y="469900"/>
                </a:lnTo>
                <a:lnTo>
                  <a:pt x="5282971" y="495300"/>
                </a:lnTo>
                <a:lnTo>
                  <a:pt x="5283200" y="495300"/>
                </a:lnTo>
                <a:lnTo>
                  <a:pt x="5289867" y="520700"/>
                </a:lnTo>
                <a:lnTo>
                  <a:pt x="5290096" y="533400"/>
                </a:lnTo>
                <a:lnTo>
                  <a:pt x="5295239" y="558800"/>
                </a:lnTo>
                <a:lnTo>
                  <a:pt x="5295404" y="558800"/>
                </a:lnTo>
                <a:lnTo>
                  <a:pt x="5299024" y="584200"/>
                </a:lnTo>
                <a:lnTo>
                  <a:pt x="5301411" y="622300"/>
                </a:lnTo>
                <a:lnTo>
                  <a:pt x="5302224" y="647700"/>
                </a:lnTo>
                <a:lnTo>
                  <a:pt x="5302224" y="4165600"/>
                </a:lnTo>
                <a:lnTo>
                  <a:pt x="5301462" y="4191000"/>
                </a:lnTo>
                <a:lnTo>
                  <a:pt x="5342724" y="4191000"/>
                </a:lnTo>
                <a:lnTo>
                  <a:pt x="5343486" y="4165600"/>
                </a:lnTo>
                <a:lnTo>
                  <a:pt x="5343486" y="647700"/>
                </a:lnTo>
                <a:lnTo>
                  <a:pt x="5342724" y="622300"/>
                </a:lnTo>
                <a:lnTo>
                  <a:pt x="5342559" y="609600"/>
                </a:lnTo>
                <a:lnTo>
                  <a:pt x="5340159" y="584200"/>
                </a:lnTo>
                <a:lnTo>
                  <a:pt x="5336171" y="546100"/>
                </a:lnTo>
                <a:lnTo>
                  <a:pt x="5330431" y="520700"/>
                </a:lnTo>
                <a:lnTo>
                  <a:pt x="5323065" y="482600"/>
                </a:lnTo>
                <a:lnTo>
                  <a:pt x="5314467" y="457200"/>
                </a:lnTo>
                <a:lnTo>
                  <a:pt x="5304332" y="431800"/>
                </a:lnTo>
                <a:lnTo>
                  <a:pt x="5292699" y="393700"/>
                </a:lnTo>
                <a:lnTo>
                  <a:pt x="5265318" y="342900"/>
                </a:lnTo>
                <a:lnTo>
                  <a:pt x="5232755" y="292100"/>
                </a:lnTo>
                <a:lnTo>
                  <a:pt x="5195874" y="241300"/>
                </a:lnTo>
                <a:lnTo>
                  <a:pt x="5154117" y="190500"/>
                </a:lnTo>
                <a:lnTo>
                  <a:pt x="5108028" y="152400"/>
                </a:lnTo>
                <a:lnTo>
                  <a:pt x="5058968" y="114300"/>
                </a:lnTo>
                <a:lnTo>
                  <a:pt x="5032044" y="101600"/>
                </a:lnTo>
                <a:lnTo>
                  <a:pt x="5005057" y="76200"/>
                </a:lnTo>
                <a:lnTo>
                  <a:pt x="4948466" y="50800"/>
                </a:lnTo>
                <a:lnTo>
                  <a:pt x="4919167" y="38100"/>
                </a:lnTo>
                <a:lnTo>
                  <a:pt x="4888725" y="25400"/>
                </a:lnTo>
                <a:lnTo>
                  <a:pt x="4858181" y="25400"/>
                </a:lnTo>
                <a:lnTo>
                  <a:pt x="4827066" y="12700"/>
                </a:lnTo>
                <a:lnTo>
                  <a:pt x="4794961" y="12700"/>
                </a:lnTo>
                <a:lnTo>
                  <a:pt x="4762550" y="0"/>
                </a:lnTo>
                <a:close/>
              </a:path>
            </a:pathLst>
          </a:custGeom>
          <a:solidFill>
            <a:srgbClr val="000000"/>
          </a:solidFill>
        </p:spPr>
        <p:txBody>
          <a:bodyPr wrap="square" lIns="0" tIns="0" rIns="0" bIns="0" rtlCol="0"/>
          <a:lstStyle/>
          <a:p>
            <a:endParaRPr/>
          </a:p>
        </p:txBody>
      </p:sp>
      <p:sp>
        <p:nvSpPr>
          <p:cNvPr id="4" name="object 4"/>
          <p:cNvSpPr txBox="1"/>
          <p:nvPr/>
        </p:nvSpPr>
        <p:spPr>
          <a:xfrm>
            <a:off x="1447291" y="1745488"/>
            <a:ext cx="2296160" cy="546735"/>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生涯規劃就像是</a:t>
            </a:r>
            <a:endParaRPr sz="1400">
              <a:latin typeface="DFKai-SB"/>
              <a:cs typeface="DFKai-SB"/>
            </a:endParaRPr>
          </a:p>
          <a:p>
            <a:pPr>
              <a:lnSpc>
                <a:spcPct val="100000"/>
              </a:lnSpc>
              <a:spcBef>
                <a:spcPts val="50"/>
              </a:spcBef>
            </a:pPr>
            <a:endParaRPr sz="1050">
              <a:latin typeface="Times New Roman"/>
              <a:cs typeface="Times New Roman"/>
            </a:endParaRPr>
          </a:p>
          <a:p>
            <a:pPr marL="12700">
              <a:lnSpc>
                <a:spcPct val="100000"/>
              </a:lnSpc>
              <a:spcBef>
                <a:spcPts val="5"/>
              </a:spcBef>
            </a:pPr>
            <a:r>
              <a:rPr sz="1050" spc="5" dirty="0">
                <a:latin typeface="DFKai-SB"/>
                <a:cs typeface="DFKai-SB"/>
              </a:rPr>
              <a:t>(用自己的</a:t>
            </a:r>
            <a:r>
              <a:rPr sz="1050" spc="-20" dirty="0">
                <a:latin typeface="DFKai-SB"/>
                <a:cs typeface="DFKai-SB"/>
              </a:rPr>
              <a:t>方</a:t>
            </a:r>
            <a:r>
              <a:rPr sz="1050" spc="5" dirty="0">
                <a:latin typeface="DFKai-SB"/>
                <a:cs typeface="DFKai-SB"/>
              </a:rPr>
              <a:t>式來比</a:t>
            </a:r>
            <a:r>
              <a:rPr sz="1050" spc="-20" dirty="0">
                <a:latin typeface="DFKai-SB"/>
                <a:cs typeface="DFKai-SB"/>
              </a:rPr>
              <a:t>喻</a:t>
            </a:r>
            <a:r>
              <a:rPr sz="1050" spc="5" dirty="0">
                <a:latin typeface="DFKai-SB"/>
                <a:cs typeface="DFKai-SB"/>
              </a:rPr>
              <a:t>生涯規</a:t>
            </a:r>
            <a:r>
              <a:rPr sz="1050" spc="-20" dirty="0">
                <a:latin typeface="DFKai-SB"/>
                <a:cs typeface="DFKai-SB"/>
              </a:rPr>
              <a:t>劃</a:t>
            </a:r>
            <a:r>
              <a:rPr sz="1050" spc="5" dirty="0">
                <a:latin typeface="DFKai-SB"/>
                <a:cs typeface="DFKai-SB"/>
              </a:rPr>
              <a:t>像什麼)</a:t>
            </a:r>
            <a:endParaRPr sz="1050">
              <a:latin typeface="DFKai-SB"/>
              <a:cs typeface="DFKai-SB"/>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23543"/>
            <a:ext cx="23482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365" dirty="0">
                <a:latin typeface="DFKai-SB"/>
                <a:cs typeface="DFKai-SB"/>
              </a:rPr>
              <a:t> </a:t>
            </a:r>
            <a:r>
              <a:rPr sz="1200" spc="-50" dirty="0">
                <a:latin typeface="DFKai-SB"/>
                <a:cs typeface="DFKai-SB"/>
              </a:rPr>
              <a:t>1《範例一》：生涯是什麼？</a:t>
            </a:r>
            <a:endParaRPr sz="1200">
              <a:latin typeface="DFKai-SB"/>
              <a:cs typeface="DFKai-SB"/>
            </a:endParaRPr>
          </a:p>
        </p:txBody>
      </p:sp>
      <p:sp>
        <p:nvSpPr>
          <p:cNvPr id="3" name="object 3"/>
          <p:cNvSpPr/>
          <p:nvPr/>
        </p:nvSpPr>
        <p:spPr>
          <a:xfrm>
            <a:off x="1081100" y="5204116"/>
            <a:ext cx="5318760" cy="4318000"/>
          </a:xfrm>
          <a:custGeom>
            <a:avLst/>
            <a:gdLst/>
            <a:ahLst/>
            <a:cxnLst/>
            <a:rect l="l" t="t" r="r" b="b"/>
            <a:pathLst>
              <a:path w="5318760" h="4318000">
                <a:moveTo>
                  <a:pt x="4906124" y="4292600"/>
                </a:moveTo>
                <a:lnTo>
                  <a:pt x="412813" y="4292600"/>
                </a:lnTo>
                <a:lnTo>
                  <a:pt x="468972" y="4318000"/>
                </a:lnTo>
                <a:lnTo>
                  <a:pt x="4849964" y="4318000"/>
                </a:lnTo>
                <a:lnTo>
                  <a:pt x="4906124" y="4292600"/>
                </a:lnTo>
                <a:close/>
              </a:path>
              <a:path w="5318760" h="4318000">
                <a:moveTo>
                  <a:pt x="585558" y="0"/>
                </a:moveTo>
                <a:lnTo>
                  <a:pt x="497903" y="0"/>
                </a:lnTo>
                <a:lnTo>
                  <a:pt x="468972" y="12700"/>
                </a:lnTo>
                <a:lnTo>
                  <a:pt x="440601" y="12700"/>
                </a:lnTo>
                <a:lnTo>
                  <a:pt x="357987" y="50800"/>
                </a:lnTo>
                <a:lnTo>
                  <a:pt x="307263" y="63500"/>
                </a:lnTo>
                <a:lnTo>
                  <a:pt x="258813" y="101600"/>
                </a:lnTo>
                <a:lnTo>
                  <a:pt x="213690" y="127000"/>
                </a:lnTo>
                <a:lnTo>
                  <a:pt x="171996" y="165100"/>
                </a:lnTo>
                <a:lnTo>
                  <a:pt x="134137" y="215900"/>
                </a:lnTo>
                <a:lnTo>
                  <a:pt x="100291" y="254000"/>
                </a:lnTo>
                <a:lnTo>
                  <a:pt x="70865" y="304800"/>
                </a:lnTo>
                <a:lnTo>
                  <a:pt x="46507" y="355600"/>
                </a:lnTo>
                <a:lnTo>
                  <a:pt x="26352" y="406400"/>
                </a:lnTo>
                <a:lnTo>
                  <a:pt x="18503" y="444500"/>
                </a:lnTo>
                <a:lnTo>
                  <a:pt x="11887" y="469900"/>
                </a:lnTo>
                <a:lnTo>
                  <a:pt x="6781" y="495300"/>
                </a:lnTo>
                <a:lnTo>
                  <a:pt x="2971" y="520700"/>
                </a:lnTo>
                <a:lnTo>
                  <a:pt x="609" y="558800"/>
                </a:lnTo>
                <a:lnTo>
                  <a:pt x="0" y="584200"/>
                </a:lnTo>
                <a:lnTo>
                  <a:pt x="12" y="3733800"/>
                </a:lnTo>
                <a:lnTo>
                  <a:pt x="774" y="3771900"/>
                </a:lnTo>
                <a:lnTo>
                  <a:pt x="914" y="3771900"/>
                </a:lnTo>
                <a:lnTo>
                  <a:pt x="2946" y="3797300"/>
                </a:lnTo>
                <a:lnTo>
                  <a:pt x="6781" y="3822700"/>
                </a:lnTo>
                <a:lnTo>
                  <a:pt x="11887" y="3860800"/>
                </a:lnTo>
                <a:lnTo>
                  <a:pt x="18503" y="3886200"/>
                </a:lnTo>
                <a:lnTo>
                  <a:pt x="35585" y="3937000"/>
                </a:lnTo>
                <a:lnTo>
                  <a:pt x="70840" y="4013200"/>
                </a:lnTo>
                <a:lnTo>
                  <a:pt x="100253" y="4064000"/>
                </a:lnTo>
                <a:lnTo>
                  <a:pt x="134137" y="4114800"/>
                </a:lnTo>
                <a:lnTo>
                  <a:pt x="172059" y="4152900"/>
                </a:lnTo>
                <a:lnTo>
                  <a:pt x="213766" y="4191000"/>
                </a:lnTo>
                <a:lnTo>
                  <a:pt x="258813" y="4229100"/>
                </a:lnTo>
                <a:lnTo>
                  <a:pt x="307213" y="4254500"/>
                </a:lnTo>
                <a:lnTo>
                  <a:pt x="357835" y="4279900"/>
                </a:lnTo>
                <a:lnTo>
                  <a:pt x="385419" y="4292600"/>
                </a:lnTo>
                <a:lnTo>
                  <a:pt x="4933594" y="4292600"/>
                </a:lnTo>
                <a:lnTo>
                  <a:pt x="4960988" y="4279900"/>
                </a:lnTo>
                <a:lnTo>
                  <a:pt x="503707" y="4279900"/>
                </a:lnTo>
                <a:lnTo>
                  <a:pt x="477799" y="4267200"/>
                </a:lnTo>
                <a:lnTo>
                  <a:pt x="450443" y="4267200"/>
                </a:lnTo>
                <a:lnTo>
                  <a:pt x="424992" y="4254500"/>
                </a:lnTo>
                <a:lnTo>
                  <a:pt x="399097" y="4254500"/>
                </a:lnTo>
                <a:lnTo>
                  <a:pt x="374408" y="4241800"/>
                </a:lnTo>
                <a:lnTo>
                  <a:pt x="326936" y="4216400"/>
                </a:lnTo>
                <a:lnTo>
                  <a:pt x="281978" y="4191000"/>
                </a:lnTo>
                <a:lnTo>
                  <a:pt x="240029" y="4152900"/>
                </a:lnTo>
                <a:lnTo>
                  <a:pt x="201231" y="4127500"/>
                </a:lnTo>
                <a:lnTo>
                  <a:pt x="165989" y="4089400"/>
                </a:lnTo>
                <a:lnTo>
                  <a:pt x="134505" y="4038600"/>
                </a:lnTo>
                <a:lnTo>
                  <a:pt x="107175" y="4000500"/>
                </a:lnTo>
                <a:lnTo>
                  <a:pt x="84340" y="3949700"/>
                </a:lnTo>
                <a:lnTo>
                  <a:pt x="65798" y="3898900"/>
                </a:lnTo>
                <a:lnTo>
                  <a:pt x="52476" y="3848100"/>
                </a:lnTo>
                <a:lnTo>
                  <a:pt x="52247" y="3848100"/>
                </a:lnTo>
                <a:lnTo>
                  <a:pt x="47675" y="3822700"/>
                </a:lnTo>
                <a:lnTo>
                  <a:pt x="47536" y="3822700"/>
                </a:lnTo>
                <a:lnTo>
                  <a:pt x="44107" y="3797300"/>
                </a:lnTo>
                <a:lnTo>
                  <a:pt x="42075" y="3771900"/>
                </a:lnTo>
                <a:lnTo>
                  <a:pt x="41275" y="3733800"/>
                </a:lnTo>
                <a:lnTo>
                  <a:pt x="41275" y="584200"/>
                </a:lnTo>
                <a:lnTo>
                  <a:pt x="41846" y="558800"/>
                </a:lnTo>
                <a:lnTo>
                  <a:pt x="43992" y="533400"/>
                </a:lnTo>
                <a:lnTo>
                  <a:pt x="47536" y="508000"/>
                </a:lnTo>
                <a:lnTo>
                  <a:pt x="47675" y="508000"/>
                </a:lnTo>
                <a:lnTo>
                  <a:pt x="52247" y="469900"/>
                </a:lnTo>
                <a:lnTo>
                  <a:pt x="52476" y="469900"/>
                </a:lnTo>
                <a:lnTo>
                  <a:pt x="58483" y="444500"/>
                </a:lnTo>
                <a:lnTo>
                  <a:pt x="65798" y="419100"/>
                </a:lnTo>
                <a:lnTo>
                  <a:pt x="74333" y="393700"/>
                </a:lnTo>
                <a:lnTo>
                  <a:pt x="84328" y="368300"/>
                </a:lnTo>
                <a:lnTo>
                  <a:pt x="107175" y="330200"/>
                </a:lnTo>
                <a:lnTo>
                  <a:pt x="134518" y="279400"/>
                </a:lnTo>
                <a:lnTo>
                  <a:pt x="165989" y="241300"/>
                </a:lnTo>
                <a:lnTo>
                  <a:pt x="201218" y="203200"/>
                </a:lnTo>
                <a:lnTo>
                  <a:pt x="240004" y="165100"/>
                </a:lnTo>
                <a:lnTo>
                  <a:pt x="281978" y="127000"/>
                </a:lnTo>
                <a:lnTo>
                  <a:pt x="282829" y="127000"/>
                </a:lnTo>
                <a:lnTo>
                  <a:pt x="326948" y="101600"/>
                </a:lnTo>
                <a:lnTo>
                  <a:pt x="374599" y="76200"/>
                </a:lnTo>
                <a:lnTo>
                  <a:pt x="399580" y="76200"/>
                </a:lnTo>
                <a:lnTo>
                  <a:pt x="450443" y="50800"/>
                </a:lnTo>
                <a:lnTo>
                  <a:pt x="504621" y="50800"/>
                </a:lnTo>
                <a:lnTo>
                  <a:pt x="530910" y="38100"/>
                </a:lnTo>
                <a:lnTo>
                  <a:pt x="586727" y="38100"/>
                </a:lnTo>
                <a:lnTo>
                  <a:pt x="585558" y="0"/>
                </a:lnTo>
                <a:close/>
              </a:path>
              <a:path w="5318760" h="4318000">
                <a:moveTo>
                  <a:pt x="4821072" y="0"/>
                </a:moveTo>
                <a:lnTo>
                  <a:pt x="585558" y="0"/>
                </a:lnTo>
                <a:lnTo>
                  <a:pt x="586727" y="38100"/>
                </a:lnTo>
                <a:lnTo>
                  <a:pt x="4788014" y="38100"/>
                </a:lnTo>
                <a:lnTo>
                  <a:pt x="4814303" y="50800"/>
                </a:lnTo>
                <a:lnTo>
                  <a:pt x="4868494" y="50800"/>
                </a:lnTo>
                <a:lnTo>
                  <a:pt x="4919345" y="76200"/>
                </a:lnTo>
                <a:lnTo>
                  <a:pt x="4944351" y="76200"/>
                </a:lnTo>
                <a:lnTo>
                  <a:pt x="4991785" y="101600"/>
                </a:lnTo>
                <a:lnTo>
                  <a:pt x="5036947" y="127000"/>
                </a:lnTo>
                <a:lnTo>
                  <a:pt x="5078920" y="165100"/>
                </a:lnTo>
                <a:lnTo>
                  <a:pt x="5117719" y="203200"/>
                </a:lnTo>
                <a:lnTo>
                  <a:pt x="5152961" y="241300"/>
                </a:lnTo>
                <a:lnTo>
                  <a:pt x="5184241" y="279400"/>
                </a:lnTo>
                <a:lnTo>
                  <a:pt x="5211572" y="330200"/>
                </a:lnTo>
                <a:lnTo>
                  <a:pt x="5234406" y="368300"/>
                </a:lnTo>
                <a:lnTo>
                  <a:pt x="5244401" y="393700"/>
                </a:lnTo>
                <a:lnTo>
                  <a:pt x="5252935" y="419100"/>
                </a:lnTo>
                <a:lnTo>
                  <a:pt x="5260124" y="444500"/>
                </a:lnTo>
                <a:lnTo>
                  <a:pt x="5260365" y="444500"/>
                </a:lnTo>
                <a:lnTo>
                  <a:pt x="5266270" y="469900"/>
                </a:lnTo>
                <a:lnTo>
                  <a:pt x="5266499" y="469900"/>
                </a:lnTo>
                <a:lnTo>
                  <a:pt x="5271071" y="508000"/>
                </a:lnTo>
                <a:lnTo>
                  <a:pt x="5271211" y="508000"/>
                </a:lnTo>
                <a:lnTo>
                  <a:pt x="5274640" y="533400"/>
                </a:lnTo>
                <a:lnTo>
                  <a:pt x="5276710" y="558800"/>
                </a:lnTo>
                <a:lnTo>
                  <a:pt x="5277472" y="584200"/>
                </a:lnTo>
                <a:lnTo>
                  <a:pt x="5277472" y="3733800"/>
                </a:lnTo>
                <a:lnTo>
                  <a:pt x="5276710" y="3759200"/>
                </a:lnTo>
                <a:lnTo>
                  <a:pt x="5274754" y="3797300"/>
                </a:lnTo>
                <a:lnTo>
                  <a:pt x="5271211" y="3822700"/>
                </a:lnTo>
                <a:lnTo>
                  <a:pt x="5271058" y="3822700"/>
                </a:lnTo>
                <a:lnTo>
                  <a:pt x="5266486" y="3848100"/>
                </a:lnTo>
                <a:lnTo>
                  <a:pt x="5266270" y="3848100"/>
                </a:lnTo>
                <a:lnTo>
                  <a:pt x="5252935" y="3898900"/>
                </a:lnTo>
                <a:lnTo>
                  <a:pt x="5234393" y="3949700"/>
                </a:lnTo>
                <a:lnTo>
                  <a:pt x="5211572" y="4000500"/>
                </a:lnTo>
                <a:lnTo>
                  <a:pt x="5184762" y="4038600"/>
                </a:lnTo>
                <a:lnTo>
                  <a:pt x="5184241" y="4038600"/>
                </a:lnTo>
                <a:lnTo>
                  <a:pt x="5152771" y="4089400"/>
                </a:lnTo>
                <a:lnTo>
                  <a:pt x="5117731" y="4127500"/>
                </a:lnTo>
                <a:lnTo>
                  <a:pt x="5078895" y="4152900"/>
                </a:lnTo>
                <a:lnTo>
                  <a:pt x="5036921" y="4191000"/>
                </a:lnTo>
                <a:lnTo>
                  <a:pt x="4991785" y="4216400"/>
                </a:lnTo>
                <a:lnTo>
                  <a:pt x="4944351" y="4241800"/>
                </a:lnTo>
                <a:lnTo>
                  <a:pt x="4919345" y="4254500"/>
                </a:lnTo>
                <a:lnTo>
                  <a:pt x="4893932" y="4254500"/>
                </a:lnTo>
                <a:lnTo>
                  <a:pt x="4868494" y="4267200"/>
                </a:lnTo>
                <a:lnTo>
                  <a:pt x="4841138" y="4267200"/>
                </a:lnTo>
                <a:lnTo>
                  <a:pt x="4815230" y="4279900"/>
                </a:lnTo>
                <a:lnTo>
                  <a:pt x="4960988" y="4279900"/>
                </a:lnTo>
                <a:lnTo>
                  <a:pt x="5011470" y="4254500"/>
                </a:lnTo>
                <a:lnTo>
                  <a:pt x="5059984" y="4229100"/>
                </a:lnTo>
                <a:lnTo>
                  <a:pt x="5105171" y="4191000"/>
                </a:lnTo>
                <a:lnTo>
                  <a:pt x="5146992" y="4152900"/>
                </a:lnTo>
                <a:lnTo>
                  <a:pt x="5184660" y="4114800"/>
                </a:lnTo>
                <a:lnTo>
                  <a:pt x="5218480" y="4064000"/>
                </a:lnTo>
                <a:lnTo>
                  <a:pt x="5247906" y="4013200"/>
                </a:lnTo>
                <a:lnTo>
                  <a:pt x="5272201" y="3962400"/>
                </a:lnTo>
                <a:lnTo>
                  <a:pt x="5292382" y="3911600"/>
                </a:lnTo>
                <a:lnTo>
                  <a:pt x="5306847" y="3860800"/>
                </a:lnTo>
                <a:lnTo>
                  <a:pt x="5311952" y="3822700"/>
                </a:lnTo>
                <a:lnTo>
                  <a:pt x="5315800" y="3797300"/>
                </a:lnTo>
                <a:lnTo>
                  <a:pt x="5317832" y="3771900"/>
                </a:lnTo>
                <a:lnTo>
                  <a:pt x="5318721" y="3733800"/>
                </a:lnTo>
                <a:lnTo>
                  <a:pt x="5318721" y="584200"/>
                </a:lnTo>
                <a:lnTo>
                  <a:pt x="5317959" y="558800"/>
                </a:lnTo>
                <a:lnTo>
                  <a:pt x="5315800" y="520700"/>
                </a:lnTo>
                <a:lnTo>
                  <a:pt x="5311952" y="495300"/>
                </a:lnTo>
                <a:lnTo>
                  <a:pt x="5306847" y="469900"/>
                </a:lnTo>
                <a:lnTo>
                  <a:pt x="5300230" y="444500"/>
                </a:lnTo>
                <a:lnTo>
                  <a:pt x="5292382" y="406400"/>
                </a:lnTo>
                <a:lnTo>
                  <a:pt x="5272214" y="355600"/>
                </a:lnTo>
                <a:lnTo>
                  <a:pt x="5247906" y="304800"/>
                </a:lnTo>
                <a:lnTo>
                  <a:pt x="5218493" y="254000"/>
                </a:lnTo>
                <a:lnTo>
                  <a:pt x="5184863" y="215900"/>
                </a:lnTo>
                <a:lnTo>
                  <a:pt x="5146929" y="165100"/>
                </a:lnTo>
                <a:lnTo>
                  <a:pt x="5105234" y="127000"/>
                </a:lnTo>
                <a:lnTo>
                  <a:pt x="5060073" y="101600"/>
                </a:lnTo>
                <a:lnTo>
                  <a:pt x="5011470" y="63500"/>
                </a:lnTo>
                <a:lnTo>
                  <a:pt x="4960988" y="50800"/>
                </a:lnTo>
                <a:lnTo>
                  <a:pt x="4878285" y="12700"/>
                </a:lnTo>
                <a:lnTo>
                  <a:pt x="4849761" y="12700"/>
                </a:lnTo>
                <a:lnTo>
                  <a:pt x="4821072" y="0"/>
                </a:lnTo>
                <a:close/>
              </a:path>
              <a:path w="5318760" h="4318000">
                <a:moveTo>
                  <a:pt x="4833404" y="4229100"/>
                </a:moveTo>
                <a:lnTo>
                  <a:pt x="485533" y="4229100"/>
                </a:lnTo>
                <a:lnTo>
                  <a:pt x="510425" y="4241800"/>
                </a:lnTo>
                <a:lnTo>
                  <a:pt x="4808512" y="4241800"/>
                </a:lnTo>
                <a:lnTo>
                  <a:pt x="4833404" y="4229100"/>
                </a:lnTo>
                <a:close/>
              </a:path>
              <a:path w="5318760" h="4318000">
                <a:moveTo>
                  <a:pt x="4881740" y="4216400"/>
                </a:moveTo>
                <a:lnTo>
                  <a:pt x="437184" y="4216400"/>
                </a:lnTo>
                <a:lnTo>
                  <a:pt x="461200" y="4229100"/>
                </a:lnTo>
                <a:lnTo>
                  <a:pt x="4857737" y="4229100"/>
                </a:lnTo>
                <a:lnTo>
                  <a:pt x="4881740" y="4216400"/>
                </a:lnTo>
                <a:close/>
              </a:path>
              <a:path w="5318760" h="4318000">
                <a:moveTo>
                  <a:pt x="587590" y="76200"/>
                </a:moveTo>
                <a:lnTo>
                  <a:pt x="561276" y="76200"/>
                </a:lnTo>
                <a:lnTo>
                  <a:pt x="535647" y="88900"/>
                </a:lnTo>
                <a:lnTo>
                  <a:pt x="485533" y="88900"/>
                </a:lnTo>
                <a:lnTo>
                  <a:pt x="461200" y="101600"/>
                </a:lnTo>
                <a:lnTo>
                  <a:pt x="437184" y="101600"/>
                </a:lnTo>
                <a:lnTo>
                  <a:pt x="413829" y="114300"/>
                </a:lnTo>
                <a:lnTo>
                  <a:pt x="391198" y="114300"/>
                </a:lnTo>
                <a:lnTo>
                  <a:pt x="346646" y="139700"/>
                </a:lnTo>
                <a:lnTo>
                  <a:pt x="305130" y="165100"/>
                </a:lnTo>
                <a:lnTo>
                  <a:pt x="266319" y="190500"/>
                </a:lnTo>
                <a:lnTo>
                  <a:pt x="230441" y="228600"/>
                </a:lnTo>
                <a:lnTo>
                  <a:pt x="197840" y="266700"/>
                </a:lnTo>
                <a:lnTo>
                  <a:pt x="168744" y="304800"/>
                </a:lnTo>
                <a:lnTo>
                  <a:pt x="143497" y="342900"/>
                </a:lnTo>
                <a:lnTo>
                  <a:pt x="122148" y="393700"/>
                </a:lnTo>
                <a:lnTo>
                  <a:pt x="113106" y="406400"/>
                </a:lnTo>
                <a:lnTo>
                  <a:pt x="98463" y="457200"/>
                </a:lnTo>
                <a:lnTo>
                  <a:pt x="88404" y="508000"/>
                </a:lnTo>
                <a:lnTo>
                  <a:pt x="83096" y="558800"/>
                </a:lnTo>
                <a:lnTo>
                  <a:pt x="82537" y="584200"/>
                </a:lnTo>
                <a:lnTo>
                  <a:pt x="82537" y="3733800"/>
                </a:lnTo>
                <a:lnTo>
                  <a:pt x="85115" y="3784600"/>
                </a:lnTo>
                <a:lnTo>
                  <a:pt x="92798" y="3835400"/>
                </a:lnTo>
                <a:lnTo>
                  <a:pt x="105244" y="3886200"/>
                </a:lnTo>
                <a:lnTo>
                  <a:pt x="119138" y="3924300"/>
                </a:lnTo>
                <a:lnTo>
                  <a:pt x="122135" y="3937000"/>
                </a:lnTo>
                <a:lnTo>
                  <a:pt x="143509" y="3975100"/>
                </a:lnTo>
                <a:lnTo>
                  <a:pt x="168757" y="4013200"/>
                </a:lnTo>
                <a:lnTo>
                  <a:pt x="197840" y="4064000"/>
                </a:lnTo>
                <a:lnTo>
                  <a:pt x="230416" y="4089400"/>
                </a:lnTo>
                <a:lnTo>
                  <a:pt x="266306" y="4127500"/>
                </a:lnTo>
                <a:lnTo>
                  <a:pt x="305130" y="4152900"/>
                </a:lnTo>
                <a:lnTo>
                  <a:pt x="346659" y="4178300"/>
                </a:lnTo>
                <a:lnTo>
                  <a:pt x="390994" y="4203700"/>
                </a:lnTo>
                <a:lnTo>
                  <a:pt x="413804" y="4216400"/>
                </a:lnTo>
                <a:lnTo>
                  <a:pt x="4905108" y="4216400"/>
                </a:lnTo>
                <a:lnTo>
                  <a:pt x="4927714" y="4203700"/>
                </a:lnTo>
                <a:lnTo>
                  <a:pt x="539800" y="4203700"/>
                </a:lnTo>
                <a:lnTo>
                  <a:pt x="516674" y="4191000"/>
                </a:lnTo>
                <a:lnTo>
                  <a:pt x="471487" y="4191000"/>
                </a:lnTo>
                <a:lnTo>
                  <a:pt x="449376" y="4178300"/>
                </a:lnTo>
                <a:lnTo>
                  <a:pt x="428002" y="4178300"/>
                </a:lnTo>
                <a:lnTo>
                  <a:pt x="366369" y="4140200"/>
                </a:lnTo>
                <a:lnTo>
                  <a:pt x="328295" y="4127500"/>
                </a:lnTo>
                <a:lnTo>
                  <a:pt x="292569" y="4089400"/>
                </a:lnTo>
                <a:lnTo>
                  <a:pt x="259600" y="4064000"/>
                </a:lnTo>
                <a:lnTo>
                  <a:pt x="229704" y="4025900"/>
                </a:lnTo>
                <a:lnTo>
                  <a:pt x="202996" y="4000500"/>
                </a:lnTo>
                <a:lnTo>
                  <a:pt x="179844" y="3962400"/>
                </a:lnTo>
                <a:lnTo>
                  <a:pt x="159943" y="3911600"/>
                </a:lnTo>
                <a:lnTo>
                  <a:pt x="151853" y="3898900"/>
                </a:lnTo>
                <a:lnTo>
                  <a:pt x="144691" y="3873500"/>
                </a:lnTo>
                <a:lnTo>
                  <a:pt x="138455" y="3848100"/>
                </a:lnTo>
                <a:lnTo>
                  <a:pt x="133248" y="3835400"/>
                </a:lnTo>
                <a:lnTo>
                  <a:pt x="129209" y="3810000"/>
                </a:lnTo>
                <a:lnTo>
                  <a:pt x="126199" y="3784600"/>
                </a:lnTo>
                <a:lnTo>
                  <a:pt x="124510" y="3759200"/>
                </a:lnTo>
                <a:lnTo>
                  <a:pt x="123812" y="3733800"/>
                </a:lnTo>
                <a:lnTo>
                  <a:pt x="123812" y="584200"/>
                </a:lnTo>
                <a:lnTo>
                  <a:pt x="124332" y="558800"/>
                </a:lnTo>
                <a:lnTo>
                  <a:pt x="124955" y="558800"/>
                </a:lnTo>
                <a:lnTo>
                  <a:pt x="126161" y="533400"/>
                </a:lnTo>
                <a:lnTo>
                  <a:pt x="129209" y="520700"/>
                </a:lnTo>
                <a:lnTo>
                  <a:pt x="133248" y="495300"/>
                </a:lnTo>
                <a:lnTo>
                  <a:pt x="138455" y="469900"/>
                </a:lnTo>
                <a:lnTo>
                  <a:pt x="144691" y="444500"/>
                </a:lnTo>
                <a:lnTo>
                  <a:pt x="151879" y="431800"/>
                </a:lnTo>
                <a:lnTo>
                  <a:pt x="159981" y="406400"/>
                </a:lnTo>
                <a:lnTo>
                  <a:pt x="179819" y="368300"/>
                </a:lnTo>
                <a:lnTo>
                  <a:pt x="202971" y="330200"/>
                </a:lnTo>
                <a:lnTo>
                  <a:pt x="229704" y="292100"/>
                </a:lnTo>
                <a:lnTo>
                  <a:pt x="259651" y="254000"/>
                </a:lnTo>
                <a:lnTo>
                  <a:pt x="292633" y="228600"/>
                </a:lnTo>
                <a:lnTo>
                  <a:pt x="328295" y="203200"/>
                </a:lnTo>
                <a:lnTo>
                  <a:pt x="366331" y="177800"/>
                </a:lnTo>
                <a:lnTo>
                  <a:pt x="407809" y="152400"/>
                </a:lnTo>
                <a:lnTo>
                  <a:pt x="428078" y="152400"/>
                </a:lnTo>
                <a:lnTo>
                  <a:pt x="449376" y="139700"/>
                </a:lnTo>
                <a:lnTo>
                  <a:pt x="471487" y="139700"/>
                </a:lnTo>
                <a:lnTo>
                  <a:pt x="493801" y="127000"/>
                </a:lnTo>
                <a:lnTo>
                  <a:pt x="588175" y="127000"/>
                </a:lnTo>
                <a:lnTo>
                  <a:pt x="587590" y="76200"/>
                </a:lnTo>
                <a:close/>
              </a:path>
              <a:path w="5318760" h="4318000">
                <a:moveTo>
                  <a:pt x="4757648" y="76200"/>
                </a:moveTo>
                <a:lnTo>
                  <a:pt x="587590" y="76200"/>
                </a:lnTo>
                <a:lnTo>
                  <a:pt x="588175" y="127000"/>
                </a:lnTo>
                <a:lnTo>
                  <a:pt x="4824958" y="127000"/>
                </a:lnTo>
                <a:lnTo>
                  <a:pt x="4847475" y="139700"/>
                </a:lnTo>
                <a:lnTo>
                  <a:pt x="4869560" y="139700"/>
                </a:lnTo>
                <a:lnTo>
                  <a:pt x="4890846" y="152400"/>
                </a:lnTo>
                <a:lnTo>
                  <a:pt x="4911090" y="152400"/>
                </a:lnTo>
                <a:lnTo>
                  <a:pt x="4952428" y="177800"/>
                </a:lnTo>
                <a:lnTo>
                  <a:pt x="4990693" y="203200"/>
                </a:lnTo>
                <a:lnTo>
                  <a:pt x="5026291" y="228600"/>
                </a:lnTo>
                <a:lnTo>
                  <a:pt x="5059273" y="254000"/>
                </a:lnTo>
                <a:lnTo>
                  <a:pt x="5089169" y="292100"/>
                </a:lnTo>
                <a:lnTo>
                  <a:pt x="5115725" y="330200"/>
                </a:lnTo>
                <a:lnTo>
                  <a:pt x="5138902" y="368300"/>
                </a:lnTo>
                <a:lnTo>
                  <a:pt x="5158778" y="406400"/>
                </a:lnTo>
                <a:lnTo>
                  <a:pt x="5166893" y="431800"/>
                </a:lnTo>
                <a:lnTo>
                  <a:pt x="5174043" y="444500"/>
                </a:lnTo>
                <a:lnTo>
                  <a:pt x="5180291" y="469900"/>
                </a:lnTo>
                <a:lnTo>
                  <a:pt x="5185486" y="495300"/>
                </a:lnTo>
                <a:lnTo>
                  <a:pt x="5189524" y="520700"/>
                </a:lnTo>
                <a:lnTo>
                  <a:pt x="5192547" y="533400"/>
                </a:lnTo>
                <a:lnTo>
                  <a:pt x="5194223" y="558800"/>
                </a:lnTo>
                <a:lnTo>
                  <a:pt x="5194922" y="584200"/>
                </a:lnTo>
                <a:lnTo>
                  <a:pt x="5194922" y="3733800"/>
                </a:lnTo>
                <a:lnTo>
                  <a:pt x="5192547" y="3784600"/>
                </a:lnTo>
                <a:lnTo>
                  <a:pt x="5185486" y="3835400"/>
                </a:lnTo>
                <a:lnTo>
                  <a:pt x="5180279" y="3848100"/>
                </a:lnTo>
                <a:lnTo>
                  <a:pt x="5174043" y="3873500"/>
                </a:lnTo>
                <a:lnTo>
                  <a:pt x="5166893" y="3898900"/>
                </a:lnTo>
                <a:lnTo>
                  <a:pt x="5158803" y="3911600"/>
                </a:lnTo>
                <a:lnTo>
                  <a:pt x="5138902" y="3962400"/>
                </a:lnTo>
                <a:lnTo>
                  <a:pt x="5115737" y="4000500"/>
                </a:lnTo>
                <a:lnTo>
                  <a:pt x="5088978" y="4025900"/>
                </a:lnTo>
                <a:lnTo>
                  <a:pt x="5059210" y="4064000"/>
                </a:lnTo>
                <a:lnTo>
                  <a:pt x="5026367" y="4089400"/>
                </a:lnTo>
                <a:lnTo>
                  <a:pt x="4990769" y="4127500"/>
                </a:lnTo>
                <a:lnTo>
                  <a:pt x="4952428" y="4140200"/>
                </a:lnTo>
                <a:lnTo>
                  <a:pt x="4911090" y="4165600"/>
                </a:lnTo>
                <a:lnTo>
                  <a:pt x="4890846" y="4178300"/>
                </a:lnTo>
                <a:lnTo>
                  <a:pt x="4869560" y="4178300"/>
                </a:lnTo>
                <a:lnTo>
                  <a:pt x="4847437" y="4191000"/>
                </a:lnTo>
                <a:lnTo>
                  <a:pt x="4802251" y="4191000"/>
                </a:lnTo>
                <a:lnTo>
                  <a:pt x="4779136" y="4203700"/>
                </a:lnTo>
                <a:lnTo>
                  <a:pt x="4927714" y="4203700"/>
                </a:lnTo>
                <a:lnTo>
                  <a:pt x="4972100" y="4178300"/>
                </a:lnTo>
                <a:lnTo>
                  <a:pt x="5013845" y="4152900"/>
                </a:lnTo>
                <a:lnTo>
                  <a:pt x="5052631" y="4127500"/>
                </a:lnTo>
                <a:lnTo>
                  <a:pt x="5088470" y="4089400"/>
                </a:lnTo>
                <a:lnTo>
                  <a:pt x="5120881" y="4064000"/>
                </a:lnTo>
                <a:lnTo>
                  <a:pt x="5149989" y="4013200"/>
                </a:lnTo>
                <a:lnTo>
                  <a:pt x="5175237" y="3975100"/>
                </a:lnTo>
                <a:lnTo>
                  <a:pt x="5196598" y="3937000"/>
                </a:lnTo>
                <a:lnTo>
                  <a:pt x="5213489" y="3886200"/>
                </a:lnTo>
                <a:lnTo>
                  <a:pt x="5225948" y="3835400"/>
                </a:lnTo>
                <a:lnTo>
                  <a:pt x="5233631" y="3784600"/>
                </a:lnTo>
                <a:lnTo>
                  <a:pt x="5236197" y="3733800"/>
                </a:lnTo>
                <a:lnTo>
                  <a:pt x="5236197" y="584200"/>
                </a:lnTo>
                <a:lnTo>
                  <a:pt x="5233631" y="533400"/>
                </a:lnTo>
                <a:lnTo>
                  <a:pt x="5225948" y="482600"/>
                </a:lnTo>
                <a:lnTo>
                  <a:pt x="5213489" y="431800"/>
                </a:lnTo>
                <a:lnTo>
                  <a:pt x="5196598" y="393700"/>
                </a:lnTo>
                <a:lnTo>
                  <a:pt x="5175237" y="342900"/>
                </a:lnTo>
                <a:lnTo>
                  <a:pt x="5149977" y="304800"/>
                </a:lnTo>
                <a:lnTo>
                  <a:pt x="5121059" y="266700"/>
                </a:lnTo>
                <a:lnTo>
                  <a:pt x="5088496" y="228600"/>
                </a:lnTo>
                <a:lnTo>
                  <a:pt x="5052606" y="190500"/>
                </a:lnTo>
                <a:lnTo>
                  <a:pt x="5013820" y="165100"/>
                </a:lnTo>
                <a:lnTo>
                  <a:pt x="4972100" y="139700"/>
                </a:lnTo>
                <a:lnTo>
                  <a:pt x="4927714" y="114300"/>
                </a:lnTo>
                <a:lnTo>
                  <a:pt x="4905108" y="114300"/>
                </a:lnTo>
                <a:lnTo>
                  <a:pt x="4881740" y="101600"/>
                </a:lnTo>
                <a:lnTo>
                  <a:pt x="4857750" y="101600"/>
                </a:lnTo>
                <a:lnTo>
                  <a:pt x="4833226" y="88900"/>
                </a:lnTo>
                <a:lnTo>
                  <a:pt x="4783213" y="88900"/>
                </a:lnTo>
                <a:lnTo>
                  <a:pt x="4757648" y="76200"/>
                </a:lnTo>
                <a:close/>
              </a:path>
            </a:pathLst>
          </a:custGeom>
          <a:solidFill>
            <a:srgbClr val="000000"/>
          </a:solidFill>
        </p:spPr>
        <p:txBody>
          <a:bodyPr wrap="square" lIns="0" tIns="0" rIns="0" bIns="0" rtlCol="0"/>
          <a:lstStyle/>
          <a:p>
            <a:endParaRPr/>
          </a:p>
        </p:txBody>
      </p:sp>
      <p:sp>
        <p:nvSpPr>
          <p:cNvPr id="4" name="object 4"/>
          <p:cNvSpPr txBox="1"/>
          <p:nvPr/>
        </p:nvSpPr>
        <p:spPr>
          <a:xfrm>
            <a:off x="1429003" y="5613399"/>
            <a:ext cx="4600575" cy="278765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生涯規劃就像是</a:t>
            </a:r>
            <a:endParaRPr sz="1400">
              <a:latin typeface="DFKai-SB"/>
              <a:cs typeface="DFKai-SB"/>
            </a:endParaRPr>
          </a:p>
          <a:p>
            <a:pPr>
              <a:lnSpc>
                <a:spcPct val="100000"/>
              </a:lnSpc>
              <a:spcBef>
                <a:spcPts val="20"/>
              </a:spcBef>
            </a:pPr>
            <a:endParaRPr sz="1100">
              <a:latin typeface="Times New Roman"/>
              <a:cs typeface="Times New Roman"/>
            </a:endParaRPr>
          </a:p>
          <a:p>
            <a:pPr marL="12700">
              <a:lnSpc>
                <a:spcPct val="100000"/>
              </a:lnSpc>
            </a:pPr>
            <a:r>
              <a:rPr sz="1050" dirty="0">
                <a:latin typeface="DFKai-SB"/>
                <a:cs typeface="DFKai-SB"/>
              </a:rPr>
              <a:t>(用自己的方式來比喻生涯規劃像什麼)</a:t>
            </a:r>
            <a:endParaRPr sz="1050">
              <a:latin typeface="DFKai-SB"/>
              <a:cs typeface="DFKai-SB"/>
            </a:endParaRPr>
          </a:p>
          <a:p>
            <a:pPr>
              <a:lnSpc>
                <a:spcPct val="100000"/>
              </a:lnSpc>
              <a:spcBef>
                <a:spcPts val="25"/>
              </a:spcBef>
            </a:pPr>
            <a:endParaRPr sz="1200">
              <a:latin typeface="Times New Roman"/>
              <a:cs typeface="Times New Roman"/>
            </a:endParaRPr>
          </a:p>
          <a:p>
            <a:pPr marL="12700" marR="5080">
              <a:lnSpc>
                <a:spcPct val="187700"/>
              </a:lnSpc>
            </a:pPr>
            <a:r>
              <a:rPr sz="1200" b="1" spc="-5" dirty="0">
                <a:solidFill>
                  <a:srgbClr val="548DD4"/>
                </a:solidFill>
                <a:latin typeface="DFKai-SB"/>
                <a:cs typeface="DFKai-SB"/>
              </a:rPr>
              <a:t>我把生涯規劃比喻成海，沒有固定的形狀也沒有特定的模式，隨時都  有可能產生變化，我認為生涯規劃不該被侷限。  漂流木在海上載浮載沉，隨著海浪起起伏伏，就好像人生的旅程，有  起有落，有時甚至停滯不前，有些人可能漂流到了一個穩定的港灣停  泊，喘口氣、繼續朝著夢想前進，然而，有些人可能終其一生都在海  上漂流。</a:t>
            </a:r>
            <a:endParaRPr sz="1200">
              <a:latin typeface="DFKai-SB"/>
              <a:cs typeface="DFKai-SB"/>
            </a:endParaRPr>
          </a:p>
        </p:txBody>
      </p:sp>
      <p:sp>
        <p:nvSpPr>
          <p:cNvPr id="5" name="object 5"/>
          <p:cNvSpPr/>
          <p:nvPr/>
        </p:nvSpPr>
        <p:spPr>
          <a:xfrm>
            <a:off x="1081100" y="1318564"/>
            <a:ext cx="5391111" cy="379730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410716" y="1708911"/>
            <a:ext cx="4752975" cy="278765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我覺得生涯就像</a:t>
            </a:r>
            <a:endParaRPr sz="1400">
              <a:latin typeface="DFKai-SB"/>
              <a:cs typeface="DFKai-SB"/>
            </a:endParaRPr>
          </a:p>
          <a:p>
            <a:pPr>
              <a:lnSpc>
                <a:spcPct val="100000"/>
              </a:lnSpc>
              <a:spcBef>
                <a:spcPts val="20"/>
              </a:spcBef>
            </a:pPr>
            <a:endParaRPr sz="1100">
              <a:latin typeface="Times New Roman"/>
              <a:cs typeface="Times New Roman"/>
            </a:endParaRPr>
          </a:p>
          <a:p>
            <a:pPr marL="12700">
              <a:lnSpc>
                <a:spcPct val="100000"/>
              </a:lnSpc>
            </a:pPr>
            <a:r>
              <a:rPr sz="1050" dirty="0">
                <a:latin typeface="DFKai-SB"/>
                <a:cs typeface="DFKai-SB"/>
              </a:rPr>
              <a:t>(用自己的方式來比喻生涯像什麼)</a:t>
            </a:r>
            <a:endParaRPr sz="1050">
              <a:latin typeface="DFKai-SB"/>
              <a:cs typeface="DFKai-SB"/>
            </a:endParaRPr>
          </a:p>
          <a:p>
            <a:pPr>
              <a:lnSpc>
                <a:spcPct val="100000"/>
              </a:lnSpc>
              <a:spcBef>
                <a:spcPts val="25"/>
              </a:spcBef>
            </a:pPr>
            <a:endParaRPr sz="1200">
              <a:latin typeface="Times New Roman"/>
              <a:cs typeface="Times New Roman"/>
            </a:endParaRPr>
          </a:p>
          <a:p>
            <a:pPr marL="12700" marR="5080">
              <a:lnSpc>
                <a:spcPct val="187700"/>
              </a:lnSpc>
            </a:pPr>
            <a:r>
              <a:rPr sz="1200" b="1" spc="-10" dirty="0">
                <a:solidFill>
                  <a:srgbClr val="548DD4"/>
                </a:solidFill>
                <a:latin typeface="DFKai-SB"/>
                <a:cs typeface="DFKai-SB"/>
              </a:rPr>
              <a:t>我把生涯比喻成漂流木，沒有特定的起點和終點，在漂流的過程中，可  能會碰到木板，讓漂流生活暫時停止，這塊木板可能是在生涯當中遇到  </a:t>
            </a:r>
            <a:r>
              <a:rPr sz="1200" b="1" spc="-5" dirty="0">
                <a:solidFill>
                  <a:srgbClr val="548DD4"/>
                </a:solidFill>
                <a:latin typeface="DFKai-SB"/>
                <a:cs typeface="DFKai-SB"/>
              </a:rPr>
              <a:t>的一位貴人、一件事或是一個契機，它將是我暫時的靠岸，讓我佇足、  休息，但這塊木板也可能是瓶頸、困境或挫折，它將使我的漂流停止，  同時阻礙了我的前進，我覺得我大多時候都處於漂流的狀態，也許哪  天，我會碰到一個穩定的靠岸，結束漂流人生。</a:t>
            </a:r>
            <a:endParaRPr sz="1200">
              <a:latin typeface="DFKai-SB"/>
              <a:cs typeface="DFKai-SB"/>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23543"/>
            <a:ext cx="23482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365" dirty="0">
                <a:latin typeface="DFKai-SB"/>
                <a:cs typeface="DFKai-SB"/>
              </a:rPr>
              <a:t> </a:t>
            </a:r>
            <a:r>
              <a:rPr sz="1200" spc="-50" dirty="0">
                <a:latin typeface="DFKai-SB"/>
                <a:cs typeface="DFKai-SB"/>
              </a:rPr>
              <a:t>1《範例二》：生涯是什麼？</a:t>
            </a:r>
            <a:endParaRPr sz="1200">
              <a:latin typeface="DFKai-SB"/>
              <a:cs typeface="DFKai-SB"/>
            </a:endParaRPr>
          </a:p>
        </p:txBody>
      </p:sp>
      <p:sp>
        <p:nvSpPr>
          <p:cNvPr id="3" name="object 3"/>
          <p:cNvSpPr/>
          <p:nvPr/>
        </p:nvSpPr>
        <p:spPr>
          <a:xfrm>
            <a:off x="1081100" y="5428906"/>
            <a:ext cx="5343525" cy="4051300"/>
          </a:xfrm>
          <a:custGeom>
            <a:avLst/>
            <a:gdLst/>
            <a:ahLst/>
            <a:cxnLst/>
            <a:rect l="l" t="t" r="r" b="b"/>
            <a:pathLst>
              <a:path w="5343525" h="4051300">
                <a:moveTo>
                  <a:pt x="4928527" y="4038600"/>
                </a:moveTo>
                <a:lnTo>
                  <a:pt x="415455" y="4038600"/>
                </a:lnTo>
                <a:lnTo>
                  <a:pt x="442226" y="4051300"/>
                </a:lnTo>
                <a:lnTo>
                  <a:pt x="4901463" y="4051300"/>
                </a:lnTo>
                <a:lnTo>
                  <a:pt x="4928527" y="4038600"/>
                </a:lnTo>
                <a:close/>
              </a:path>
              <a:path w="5343525" h="4051300">
                <a:moveTo>
                  <a:pt x="41897" y="3530600"/>
                </a:moveTo>
                <a:lnTo>
                  <a:pt x="736" y="3530600"/>
                </a:lnTo>
                <a:lnTo>
                  <a:pt x="2768" y="3556000"/>
                </a:lnTo>
                <a:lnTo>
                  <a:pt x="6400" y="3594100"/>
                </a:lnTo>
                <a:lnTo>
                  <a:pt x="17373" y="3644900"/>
                </a:lnTo>
                <a:lnTo>
                  <a:pt x="43497" y="3721100"/>
                </a:lnTo>
                <a:lnTo>
                  <a:pt x="66852" y="3771900"/>
                </a:lnTo>
                <a:lnTo>
                  <a:pt x="94513" y="3810000"/>
                </a:lnTo>
                <a:lnTo>
                  <a:pt x="126326" y="3860800"/>
                </a:lnTo>
                <a:lnTo>
                  <a:pt x="162090" y="3898900"/>
                </a:lnTo>
                <a:lnTo>
                  <a:pt x="201333" y="3937000"/>
                </a:lnTo>
                <a:lnTo>
                  <a:pt x="244017" y="3962400"/>
                </a:lnTo>
                <a:lnTo>
                  <a:pt x="289661" y="3987800"/>
                </a:lnTo>
                <a:lnTo>
                  <a:pt x="338010" y="4013200"/>
                </a:lnTo>
                <a:lnTo>
                  <a:pt x="388112" y="4038600"/>
                </a:lnTo>
                <a:lnTo>
                  <a:pt x="4955451" y="4038600"/>
                </a:lnTo>
                <a:lnTo>
                  <a:pt x="5005438" y="4013200"/>
                </a:lnTo>
                <a:lnTo>
                  <a:pt x="475030" y="4013200"/>
                </a:lnTo>
                <a:lnTo>
                  <a:pt x="450837" y="4000500"/>
                </a:lnTo>
                <a:lnTo>
                  <a:pt x="425627" y="4000500"/>
                </a:lnTo>
                <a:lnTo>
                  <a:pt x="400888" y="3987800"/>
                </a:lnTo>
                <a:lnTo>
                  <a:pt x="354088" y="3975100"/>
                </a:lnTo>
                <a:lnTo>
                  <a:pt x="309397" y="3949700"/>
                </a:lnTo>
                <a:lnTo>
                  <a:pt x="267131" y="3924300"/>
                </a:lnTo>
                <a:lnTo>
                  <a:pt x="227634" y="3898900"/>
                </a:lnTo>
                <a:lnTo>
                  <a:pt x="191312" y="3860800"/>
                </a:lnTo>
                <a:lnTo>
                  <a:pt x="158178" y="3835400"/>
                </a:lnTo>
                <a:lnTo>
                  <a:pt x="128778" y="3784600"/>
                </a:lnTo>
                <a:lnTo>
                  <a:pt x="103174" y="3746500"/>
                </a:lnTo>
                <a:lnTo>
                  <a:pt x="81546" y="3708400"/>
                </a:lnTo>
                <a:lnTo>
                  <a:pt x="64363" y="3657600"/>
                </a:lnTo>
                <a:lnTo>
                  <a:pt x="57340" y="3632200"/>
                </a:lnTo>
                <a:lnTo>
                  <a:pt x="51701" y="3606800"/>
                </a:lnTo>
                <a:lnTo>
                  <a:pt x="51473" y="3606800"/>
                </a:lnTo>
                <a:lnTo>
                  <a:pt x="47282" y="3581400"/>
                </a:lnTo>
                <a:lnTo>
                  <a:pt x="43916" y="3556000"/>
                </a:lnTo>
                <a:lnTo>
                  <a:pt x="41897" y="3530600"/>
                </a:lnTo>
                <a:close/>
              </a:path>
              <a:path w="5343525" h="4051300">
                <a:moveTo>
                  <a:pt x="5342572" y="3530600"/>
                </a:moveTo>
                <a:lnTo>
                  <a:pt x="5301411" y="3530600"/>
                </a:lnTo>
                <a:lnTo>
                  <a:pt x="5299506" y="3556000"/>
                </a:lnTo>
                <a:lnTo>
                  <a:pt x="5296369" y="3581400"/>
                </a:lnTo>
                <a:lnTo>
                  <a:pt x="5296192" y="3581400"/>
                </a:lnTo>
                <a:lnTo>
                  <a:pt x="5291645" y="3606800"/>
                </a:lnTo>
                <a:lnTo>
                  <a:pt x="5279136" y="3657600"/>
                </a:lnTo>
                <a:lnTo>
                  <a:pt x="5261965" y="3708400"/>
                </a:lnTo>
                <a:lnTo>
                  <a:pt x="5240515" y="3746500"/>
                </a:lnTo>
                <a:lnTo>
                  <a:pt x="5214696" y="3784600"/>
                </a:lnTo>
                <a:lnTo>
                  <a:pt x="5185333" y="3835400"/>
                </a:lnTo>
                <a:lnTo>
                  <a:pt x="5152186" y="3860800"/>
                </a:lnTo>
                <a:lnTo>
                  <a:pt x="5115890" y="3898900"/>
                </a:lnTo>
                <a:lnTo>
                  <a:pt x="5076583" y="3924300"/>
                </a:lnTo>
                <a:lnTo>
                  <a:pt x="5034280" y="3949700"/>
                </a:lnTo>
                <a:lnTo>
                  <a:pt x="4989398" y="3975100"/>
                </a:lnTo>
                <a:lnTo>
                  <a:pt x="4942636" y="3987800"/>
                </a:lnTo>
                <a:lnTo>
                  <a:pt x="4918163" y="4000500"/>
                </a:lnTo>
                <a:lnTo>
                  <a:pt x="4892687" y="4000500"/>
                </a:lnTo>
                <a:lnTo>
                  <a:pt x="4868494" y="4013200"/>
                </a:lnTo>
                <a:lnTo>
                  <a:pt x="5005438" y="4013200"/>
                </a:lnTo>
                <a:lnTo>
                  <a:pt x="5053977" y="3987800"/>
                </a:lnTo>
                <a:lnTo>
                  <a:pt x="5099735" y="3962400"/>
                </a:lnTo>
                <a:lnTo>
                  <a:pt x="5142217" y="3937000"/>
                </a:lnTo>
                <a:lnTo>
                  <a:pt x="5181409" y="3898900"/>
                </a:lnTo>
                <a:lnTo>
                  <a:pt x="5217223" y="3860800"/>
                </a:lnTo>
                <a:lnTo>
                  <a:pt x="5248922" y="3810000"/>
                </a:lnTo>
                <a:lnTo>
                  <a:pt x="5276824" y="3771900"/>
                </a:lnTo>
                <a:lnTo>
                  <a:pt x="5300040" y="3721100"/>
                </a:lnTo>
                <a:lnTo>
                  <a:pt x="5318391" y="3670300"/>
                </a:lnTo>
                <a:lnTo>
                  <a:pt x="5332196" y="3619500"/>
                </a:lnTo>
                <a:lnTo>
                  <a:pt x="5340553" y="3556000"/>
                </a:lnTo>
                <a:lnTo>
                  <a:pt x="5342572" y="3530600"/>
                </a:lnTo>
                <a:close/>
              </a:path>
              <a:path w="5343525" h="4051300">
                <a:moveTo>
                  <a:pt x="4885067" y="3962400"/>
                </a:moveTo>
                <a:lnTo>
                  <a:pt x="458609" y="3962400"/>
                </a:lnTo>
                <a:lnTo>
                  <a:pt x="481825" y="3975100"/>
                </a:lnTo>
                <a:lnTo>
                  <a:pt x="4861864" y="3975100"/>
                </a:lnTo>
                <a:lnTo>
                  <a:pt x="4885067" y="3962400"/>
                </a:lnTo>
                <a:close/>
              </a:path>
              <a:path w="5343525" h="4051300">
                <a:moveTo>
                  <a:pt x="553796" y="88900"/>
                </a:moveTo>
                <a:lnTo>
                  <a:pt x="458622" y="88900"/>
                </a:lnTo>
                <a:lnTo>
                  <a:pt x="435889" y="101600"/>
                </a:lnTo>
                <a:lnTo>
                  <a:pt x="413867" y="101600"/>
                </a:lnTo>
                <a:lnTo>
                  <a:pt x="370382" y="127000"/>
                </a:lnTo>
                <a:lnTo>
                  <a:pt x="329120" y="139700"/>
                </a:lnTo>
                <a:lnTo>
                  <a:pt x="290220" y="165100"/>
                </a:lnTo>
                <a:lnTo>
                  <a:pt x="253923" y="190500"/>
                </a:lnTo>
                <a:lnTo>
                  <a:pt x="220522" y="228600"/>
                </a:lnTo>
                <a:lnTo>
                  <a:pt x="190042" y="254000"/>
                </a:lnTo>
                <a:lnTo>
                  <a:pt x="163055" y="292100"/>
                </a:lnTo>
                <a:lnTo>
                  <a:pt x="139484" y="330200"/>
                </a:lnTo>
                <a:lnTo>
                  <a:pt x="119595" y="368300"/>
                </a:lnTo>
                <a:lnTo>
                  <a:pt x="103631" y="419100"/>
                </a:lnTo>
                <a:lnTo>
                  <a:pt x="97320" y="431800"/>
                </a:lnTo>
                <a:lnTo>
                  <a:pt x="88023" y="482600"/>
                </a:lnTo>
                <a:lnTo>
                  <a:pt x="83096" y="533400"/>
                </a:lnTo>
                <a:lnTo>
                  <a:pt x="82537" y="558800"/>
                </a:lnTo>
                <a:lnTo>
                  <a:pt x="82537" y="3505200"/>
                </a:lnTo>
                <a:lnTo>
                  <a:pt x="83096" y="3530600"/>
                </a:lnTo>
                <a:lnTo>
                  <a:pt x="84912" y="3556000"/>
                </a:lnTo>
                <a:lnTo>
                  <a:pt x="88023" y="3581400"/>
                </a:lnTo>
                <a:lnTo>
                  <a:pt x="92036" y="3594100"/>
                </a:lnTo>
                <a:lnTo>
                  <a:pt x="97307" y="3619500"/>
                </a:lnTo>
                <a:lnTo>
                  <a:pt x="103631" y="3644900"/>
                </a:lnTo>
                <a:lnTo>
                  <a:pt x="119595" y="3683000"/>
                </a:lnTo>
                <a:lnTo>
                  <a:pt x="139496" y="3733800"/>
                </a:lnTo>
                <a:lnTo>
                  <a:pt x="163042" y="3771900"/>
                </a:lnTo>
                <a:lnTo>
                  <a:pt x="190030" y="3810000"/>
                </a:lnTo>
                <a:lnTo>
                  <a:pt x="220522" y="3835400"/>
                </a:lnTo>
                <a:lnTo>
                  <a:pt x="253923" y="3873500"/>
                </a:lnTo>
                <a:lnTo>
                  <a:pt x="290245" y="3898900"/>
                </a:lnTo>
                <a:lnTo>
                  <a:pt x="329133" y="3924300"/>
                </a:lnTo>
                <a:lnTo>
                  <a:pt x="370166" y="3937000"/>
                </a:lnTo>
                <a:lnTo>
                  <a:pt x="413664" y="3949700"/>
                </a:lnTo>
                <a:lnTo>
                  <a:pt x="435787" y="3962400"/>
                </a:lnTo>
                <a:lnTo>
                  <a:pt x="4907800" y="3962400"/>
                </a:lnTo>
                <a:lnTo>
                  <a:pt x="4929809" y="3949700"/>
                </a:lnTo>
                <a:lnTo>
                  <a:pt x="4973345" y="3937000"/>
                </a:lnTo>
                <a:lnTo>
                  <a:pt x="509460" y="3937000"/>
                </a:lnTo>
                <a:lnTo>
                  <a:pt x="488048" y="3924300"/>
                </a:lnTo>
                <a:lnTo>
                  <a:pt x="445960" y="3924300"/>
                </a:lnTo>
                <a:lnTo>
                  <a:pt x="426440" y="3911600"/>
                </a:lnTo>
                <a:lnTo>
                  <a:pt x="386245" y="3898900"/>
                </a:lnTo>
                <a:lnTo>
                  <a:pt x="348856" y="3886200"/>
                </a:lnTo>
                <a:lnTo>
                  <a:pt x="313359" y="3860800"/>
                </a:lnTo>
                <a:lnTo>
                  <a:pt x="280212" y="3835400"/>
                </a:lnTo>
                <a:lnTo>
                  <a:pt x="249745" y="3810000"/>
                </a:lnTo>
                <a:lnTo>
                  <a:pt x="221881" y="3771900"/>
                </a:lnTo>
                <a:lnTo>
                  <a:pt x="197307" y="3746500"/>
                </a:lnTo>
                <a:lnTo>
                  <a:pt x="175818" y="3708400"/>
                </a:lnTo>
                <a:lnTo>
                  <a:pt x="157645" y="3670300"/>
                </a:lnTo>
                <a:lnTo>
                  <a:pt x="142887" y="3632200"/>
                </a:lnTo>
                <a:lnTo>
                  <a:pt x="137274" y="3606800"/>
                </a:lnTo>
                <a:lnTo>
                  <a:pt x="132511" y="3594100"/>
                </a:lnTo>
                <a:lnTo>
                  <a:pt x="128828" y="3568700"/>
                </a:lnTo>
                <a:lnTo>
                  <a:pt x="125984" y="3543300"/>
                </a:lnTo>
                <a:lnTo>
                  <a:pt x="124332" y="3530600"/>
                </a:lnTo>
                <a:lnTo>
                  <a:pt x="123812" y="3505200"/>
                </a:lnTo>
                <a:lnTo>
                  <a:pt x="123812" y="558800"/>
                </a:lnTo>
                <a:lnTo>
                  <a:pt x="124332" y="533400"/>
                </a:lnTo>
                <a:lnTo>
                  <a:pt x="125984" y="508000"/>
                </a:lnTo>
                <a:lnTo>
                  <a:pt x="128828" y="495300"/>
                </a:lnTo>
                <a:lnTo>
                  <a:pt x="132499" y="469900"/>
                </a:lnTo>
                <a:lnTo>
                  <a:pt x="137274" y="444500"/>
                </a:lnTo>
                <a:lnTo>
                  <a:pt x="142913" y="431800"/>
                </a:lnTo>
                <a:lnTo>
                  <a:pt x="157632" y="393700"/>
                </a:lnTo>
                <a:lnTo>
                  <a:pt x="175793" y="355600"/>
                </a:lnTo>
                <a:lnTo>
                  <a:pt x="197345" y="317500"/>
                </a:lnTo>
                <a:lnTo>
                  <a:pt x="221932" y="279400"/>
                </a:lnTo>
                <a:lnTo>
                  <a:pt x="280212" y="228600"/>
                </a:lnTo>
                <a:lnTo>
                  <a:pt x="313283" y="203200"/>
                </a:lnTo>
                <a:lnTo>
                  <a:pt x="348818" y="177800"/>
                </a:lnTo>
                <a:lnTo>
                  <a:pt x="386486" y="165100"/>
                </a:lnTo>
                <a:lnTo>
                  <a:pt x="426681" y="139700"/>
                </a:lnTo>
                <a:lnTo>
                  <a:pt x="466801" y="139700"/>
                </a:lnTo>
                <a:lnTo>
                  <a:pt x="488035" y="127000"/>
                </a:lnTo>
                <a:lnTo>
                  <a:pt x="554266" y="127000"/>
                </a:lnTo>
                <a:lnTo>
                  <a:pt x="553796" y="88900"/>
                </a:lnTo>
                <a:close/>
              </a:path>
              <a:path w="5343525" h="4051300">
                <a:moveTo>
                  <a:pt x="4885067" y="88900"/>
                </a:moveTo>
                <a:lnTo>
                  <a:pt x="553796" y="88900"/>
                </a:lnTo>
                <a:lnTo>
                  <a:pt x="554266" y="127000"/>
                </a:lnTo>
                <a:lnTo>
                  <a:pt x="4855641" y="127000"/>
                </a:lnTo>
                <a:lnTo>
                  <a:pt x="4876876" y="139700"/>
                </a:lnTo>
                <a:lnTo>
                  <a:pt x="4916995" y="139700"/>
                </a:lnTo>
                <a:lnTo>
                  <a:pt x="4957191" y="165100"/>
                </a:lnTo>
                <a:lnTo>
                  <a:pt x="4994821" y="177800"/>
                </a:lnTo>
                <a:lnTo>
                  <a:pt x="5030165" y="203200"/>
                </a:lnTo>
                <a:lnTo>
                  <a:pt x="5063274" y="228600"/>
                </a:lnTo>
                <a:lnTo>
                  <a:pt x="5093754" y="254000"/>
                </a:lnTo>
                <a:lnTo>
                  <a:pt x="5146217" y="317500"/>
                </a:lnTo>
                <a:lnTo>
                  <a:pt x="5167883" y="355600"/>
                </a:lnTo>
                <a:lnTo>
                  <a:pt x="5185829" y="393700"/>
                </a:lnTo>
                <a:lnTo>
                  <a:pt x="5200586" y="431800"/>
                </a:lnTo>
                <a:lnTo>
                  <a:pt x="5206212" y="444500"/>
                </a:lnTo>
                <a:lnTo>
                  <a:pt x="5211000" y="469900"/>
                </a:lnTo>
                <a:lnTo>
                  <a:pt x="5214670" y="495300"/>
                </a:lnTo>
                <a:lnTo>
                  <a:pt x="5217515" y="508000"/>
                </a:lnTo>
                <a:lnTo>
                  <a:pt x="5219166" y="533400"/>
                </a:lnTo>
                <a:lnTo>
                  <a:pt x="5219687" y="558800"/>
                </a:lnTo>
                <a:lnTo>
                  <a:pt x="5219687" y="3505200"/>
                </a:lnTo>
                <a:lnTo>
                  <a:pt x="5218988" y="3530600"/>
                </a:lnTo>
                <a:lnTo>
                  <a:pt x="5217312" y="3543300"/>
                </a:lnTo>
                <a:lnTo>
                  <a:pt x="5214658" y="3568700"/>
                </a:lnTo>
                <a:lnTo>
                  <a:pt x="5210810" y="3594100"/>
                </a:lnTo>
                <a:lnTo>
                  <a:pt x="5206149" y="3606800"/>
                </a:lnTo>
                <a:lnTo>
                  <a:pt x="5200599" y="3632200"/>
                </a:lnTo>
                <a:lnTo>
                  <a:pt x="5185816" y="3670300"/>
                </a:lnTo>
                <a:lnTo>
                  <a:pt x="5167883" y="3708400"/>
                </a:lnTo>
                <a:lnTo>
                  <a:pt x="5146255" y="3746500"/>
                </a:lnTo>
                <a:lnTo>
                  <a:pt x="5121567" y="3771900"/>
                </a:lnTo>
                <a:lnTo>
                  <a:pt x="5093754" y="3810000"/>
                </a:lnTo>
                <a:lnTo>
                  <a:pt x="5063223" y="3835400"/>
                </a:lnTo>
                <a:lnTo>
                  <a:pt x="5030254" y="3860800"/>
                </a:lnTo>
                <a:lnTo>
                  <a:pt x="4994871" y="3886200"/>
                </a:lnTo>
                <a:lnTo>
                  <a:pt x="4957305" y="3898900"/>
                </a:lnTo>
                <a:lnTo>
                  <a:pt x="4916995" y="3911600"/>
                </a:lnTo>
                <a:lnTo>
                  <a:pt x="4897437" y="3924300"/>
                </a:lnTo>
                <a:lnTo>
                  <a:pt x="4848428" y="3924300"/>
                </a:lnTo>
                <a:lnTo>
                  <a:pt x="4833988" y="3937000"/>
                </a:lnTo>
                <a:lnTo>
                  <a:pt x="4973345" y="3937000"/>
                </a:lnTo>
                <a:lnTo>
                  <a:pt x="5014569" y="3924300"/>
                </a:lnTo>
                <a:lnTo>
                  <a:pt x="5053418" y="3898900"/>
                </a:lnTo>
                <a:lnTo>
                  <a:pt x="5089550" y="3873500"/>
                </a:lnTo>
                <a:lnTo>
                  <a:pt x="5122976" y="3835400"/>
                </a:lnTo>
                <a:lnTo>
                  <a:pt x="5153456" y="3810000"/>
                </a:lnTo>
                <a:lnTo>
                  <a:pt x="5180469" y="3771900"/>
                </a:lnTo>
                <a:lnTo>
                  <a:pt x="5204193" y="3733800"/>
                </a:lnTo>
                <a:lnTo>
                  <a:pt x="5223891" y="3683000"/>
                </a:lnTo>
                <a:lnTo>
                  <a:pt x="5239867" y="3644900"/>
                </a:lnTo>
                <a:lnTo>
                  <a:pt x="5246166" y="3619500"/>
                </a:lnTo>
                <a:lnTo>
                  <a:pt x="5251272" y="3594100"/>
                </a:lnTo>
                <a:lnTo>
                  <a:pt x="5255475" y="3581400"/>
                </a:lnTo>
                <a:lnTo>
                  <a:pt x="5258384" y="3556000"/>
                </a:lnTo>
                <a:lnTo>
                  <a:pt x="5260225" y="3530600"/>
                </a:lnTo>
                <a:lnTo>
                  <a:pt x="5260962" y="3505200"/>
                </a:lnTo>
                <a:lnTo>
                  <a:pt x="5260962" y="558800"/>
                </a:lnTo>
                <a:lnTo>
                  <a:pt x="5258587" y="508000"/>
                </a:lnTo>
                <a:lnTo>
                  <a:pt x="5251462" y="457200"/>
                </a:lnTo>
                <a:lnTo>
                  <a:pt x="5239867" y="419100"/>
                </a:lnTo>
                <a:lnTo>
                  <a:pt x="5223891" y="368300"/>
                </a:lnTo>
                <a:lnTo>
                  <a:pt x="5204193" y="330200"/>
                </a:lnTo>
                <a:lnTo>
                  <a:pt x="5180457" y="292100"/>
                </a:lnTo>
                <a:lnTo>
                  <a:pt x="5153456" y="254000"/>
                </a:lnTo>
                <a:lnTo>
                  <a:pt x="5122976" y="228600"/>
                </a:lnTo>
                <a:lnTo>
                  <a:pt x="5089575" y="190500"/>
                </a:lnTo>
                <a:lnTo>
                  <a:pt x="5053266" y="165100"/>
                </a:lnTo>
                <a:lnTo>
                  <a:pt x="5014556" y="139700"/>
                </a:lnTo>
                <a:lnTo>
                  <a:pt x="4973307" y="127000"/>
                </a:lnTo>
                <a:lnTo>
                  <a:pt x="4929809" y="101600"/>
                </a:lnTo>
                <a:lnTo>
                  <a:pt x="4907800" y="101600"/>
                </a:lnTo>
                <a:lnTo>
                  <a:pt x="4885067" y="88900"/>
                </a:lnTo>
                <a:close/>
              </a:path>
              <a:path w="5343525" h="4051300">
                <a:moveTo>
                  <a:pt x="552183" y="0"/>
                </a:moveTo>
                <a:lnTo>
                  <a:pt x="496887" y="0"/>
                </a:lnTo>
                <a:lnTo>
                  <a:pt x="469379" y="12700"/>
                </a:lnTo>
                <a:lnTo>
                  <a:pt x="442226" y="12700"/>
                </a:lnTo>
                <a:lnTo>
                  <a:pt x="415163" y="25400"/>
                </a:lnTo>
                <a:lnTo>
                  <a:pt x="388239" y="25400"/>
                </a:lnTo>
                <a:lnTo>
                  <a:pt x="338150" y="50800"/>
                </a:lnTo>
                <a:lnTo>
                  <a:pt x="289712" y="63500"/>
                </a:lnTo>
                <a:lnTo>
                  <a:pt x="244094" y="101600"/>
                </a:lnTo>
                <a:lnTo>
                  <a:pt x="201333" y="127000"/>
                </a:lnTo>
                <a:lnTo>
                  <a:pt x="162090" y="165100"/>
                </a:lnTo>
                <a:lnTo>
                  <a:pt x="126276" y="203200"/>
                </a:lnTo>
                <a:lnTo>
                  <a:pt x="94475" y="241300"/>
                </a:lnTo>
                <a:lnTo>
                  <a:pt x="66878" y="292100"/>
                </a:lnTo>
                <a:lnTo>
                  <a:pt x="43510" y="342900"/>
                </a:lnTo>
                <a:lnTo>
                  <a:pt x="25082" y="393700"/>
                </a:lnTo>
                <a:lnTo>
                  <a:pt x="11112" y="444500"/>
                </a:lnTo>
                <a:lnTo>
                  <a:pt x="2768" y="495300"/>
                </a:lnTo>
                <a:lnTo>
                  <a:pt x="571" y="533400"/>
                </a:lnTo>
                <a:lnTo>
                  <a:pt x="0" y="558800"/>
                </a:lnTo>
                <a:lnTo>
                  <a:pt x="0" y="3505200"/>
                </a:lnTo>
                <a:lnTo>
                  <a:pt x="571" y="3530600"/>
                </a:lnTo>
                <a:lnTo>
                  <a:pt x="41833" y="3530600"/>
                </a:lnTo>
                <a:lnTo>
                  <a:pt x="41262" y="3505200"/>
                </a:lnTo>
                <a:lnTo>
                  <a:pt x="41262" y="558800"/>
                </a:lnTo>
                <a:lnTo>
                  <a:pt x="41833" y="533400"/>
                </a:lnTo>
                <a:lnTo>
                  <a:pt x="43802" y="508000"/>
                </a:lnTo>
                <a:lnTo>
                  <a:pt x="47155" y="482600"/>
                </a:lnTo>
                <a:lnTo>
                  <a:pt x="57340" y="431800"/>
                </a:lnTo>
                <a:lnTo>
                  <a:pt x="81546" y="355600"/>
                </a:lnTo>
                <a:lnTo>
                  <a:pt x="103187" y="317500"/>
                </a:lnTo>
                <a:lnTo>
                  <a:pt x="128765" y="266700"/>
                </a:lnTo>
                <a:lnTo>
                  <a:pt x="158165" y="228600"/>
                </a:lnTo>
                <a:lnTo>
                  <a:pt x="191312" y="190500"/>
                </a:lnTo>
                <a:lnTo>
                  <a:pt x="227634" y="165100"/>
                </a:lnTo>
                <a:lnTo>
                  <a:pt x="267157" y="127000"/>
                </a:lnTo>
                <a:lnTo>
                  <a:pt x="309410" y="101600"/>
                </a:lnTo>
                <a:lnTo>
                  <a:pt x="354253" y="88900"/>
                </a:lnTo>
                <a:lnTo>
                  <a:pt x="401053" y="63500"/>
                </a:lnTo>
                <a:lnTo>
                  <a:pt x="425526" y="63500"/>
                </a:lnTo>
                <a:lnTo>
                  <a:pt x="450418" y="50800"/>
                </a:lnTo>
                <a:lnTo>
                  <a:pt x="501713" y="50800"/>
                </a:lnTo>
                <a:lnTo>
                  <a:pt x="526669" y="38100"/>
                </a:lnTo>
                <a:lnTo>
                  <a:pt x="553110" y="38100"/>
                </a:lnTo>
                <a:lnTo>
                  <a:pt x="552183" y="0"/>
                </a:lnTo>
                <a:close/>
              </a:path>
              <a:path w="5343525" h="4051300">
                <a:moveTo>
                  <a:pt x="4846789" y="0"/>
                </a:moveTo>
                <a:lnTo>
                  <a:pt x="552183" y="0"/>
                </a:lnTo>
                <a:lnTo>
                  <a:pt x="553110" y="38100"/>
                </a:lnTo>
                <a:lnTo>
                  <a:pt x="4816817" y="38100"/>
                </a:lnTo>
                <a:lnTo>
                  <a:pt x="4841963" y="50800"/>
                </a:lnTo>
                <a:lnTo>
                  <a:pt x="4893271" y="50800"/>
                </a:lnTo>
                <a:lnTo>
                  <a:pt x="4918163" y="63500"/>
                </a:lnTo>
                <a:lnTo>
                  <a:pt x="4942636" y="63500"/>
                </a:lnTo>
                <a:lnTo>
                  <a:pt x="4989423" y="88900"/>
                </a:lnTo>
                <a:lnTo>
                  <a:pt x="5034292" y="101600"/>
                </a:lnTo>
                <a:lnTo>
                  <a:pt x="5076355" y="127000"/>
                </a:lnTo>
                <a:lnTo>
                  <a:pt x="5115864" y="165100"/>
                </a:lnTo>
                <a:lnTo>
                  <a:pt x="5152186" y="190500"/>
                </a:lnTo>
                <a:lnTo>
                  <a:pt x="5185333" y="228600"/>
                </a:lnTo>
                <a:lnTo>
                  <a:pt x="5214708" y="266700"/>
                </a:lnTo>
                <a:lnTo>
                  <a:pt x="5240515" y="317500"/>
                </a:lnTo>
                <a:lnTo>
                  <a:pt x="5261965" y="355600"/>
                </a:lnTo>
                <a:lnTo>
                  <a:pt x="5279136" y="406400"/>
                </a:lnTo>
                <a:lnTo>
                  <a:pt x="5286019" y="431800"/>
                </a:lnTo>
                <a:lnTo>
                  <a:pt x="5286260" y="431800"/>
                </a:lnTo>
                <a:lnTo>
                  <a:pt x="5291924" y="457200"/>
                </a:lnTo>
                <a:lnTo>
                  <a:pt x="5296217" y="482600"/>
                </a:lnTo>
                <a:lnTo>
                  <a:pt x="5299583" y="508000"/>
                </a:lnTo>
                <a:lnTo>
                  <a:pt x="5301602" y="533400"/>
                </a:lnTo>
                <a:lnTo>
                  <a:pt x="5302237" y="558800"/>
                </a:lnTo>
                <a:lnTo>
                  <a:pt x="5302224" y="3505200"/>
                </a:lnTo>
                <a:lnTo>
                  <a:pt x="5301462" y="3530600"/>
                </a:lnTo>
                <a:lnTo>
                  <a:pt x="5342724" y="3530600"/>
                </a:lnTo>
                <a:lnTo>
                  <a:pt x="5343486" y="3505200"/>
                </a:lnTo>
                <a:lnTo>
                  <a:pt x="5343499" y="558800"/>
                </a:lnTo>
                <a:lnTo>
                  <a:pt x="5342928" y="533400"/>
                </a:lnTo>
                <a:lnTo>
                  <a:pt x="5342763" y="520700"/>
                </a:lnTo>
                <a:lnTo>
                  <a:pt x="5337098" y="469900"/>
                </a:lnTo>
                <a:lnTo>
                  <a:pt x="5326113" y="419100"/>
                </a:lnTo>
                <a:lnTo>
                  <a:pt x="5300027" y="342900"/>
                </a:lnTo>
                <a:lnTo>
                  <a:pt x="5276824" y="292100"/>
                </a:lnTo>
                <a:lnTo>
                  <a:pt x="5248960" y="241300"/>
                </a:lnTo>
                <a:lnTo>
                  <a:pt x="5217223" y="203200"/>
                </a:lnTo>
                <a:lnTo>
                  <a:pt x="5181409" y="165100"/>
                </a:lnTo>
                <a:lnTo>
                  <a:pt x="5142153" y="127000"/>
                </a:lnTo>
                <a:lnTo>
                  <a:pt x="5099443" y="101600"/>
                </a:lnTo>
                <a:lnTo>
                  <a:pt x="5054028" y="63500"/>
                </a:lnTo>
                <a:lnTo>
                  <a:pt x="5005539" y="50800"/>
                </a:lnTo>
                <a:lnTo>
                  <a:pt x="4955451" y="25400"/>
                </a:lnTo>
                <a:lnTo>
                  <a:pt x="4928527" y="25400"/>
                </a:lnTo>
                <a:lnTo>
                  <a:pt x="4901463" y="12700"/>
                </a:lnTo>
                <a:lnTo>
                  <a:pt x="4874310" y="12700"/>
                </a:lnTo>
                <a:lnTo>
                  <a:pt x="4846789" y="0"/>
                </a:lnTo>
                <a:close/>
              </a:path>
            </a:pathLst>
          </a:custGeom>
          <a:solidFill>
            <a:srgbClr val="000000"/>
          </a:solidFill>
        </p:spPr>
        <p:txBody>
          <a:bodyPr wrap="square" lIns="0" tIns="0" rIns="0" bIns="0" rtlCol="0"/>
          <a:lstStyle/>
          <a:p>
            <a:endParaRPr/>
          </a:p>
        </p:txBody>
      </p:sp>
      <p:sp>
        <p:nvSpPr>
          <p:cNvPr id="4" name="object 4"/>
          <p:cNvSpPr txBox="1"/>
          <p:nvPr/>
        </p:nvSpPr>
        <p:spPr>
          <a:xfrm>
            <a:off x="1419860" y="5832855"/>
            <a:ext cx="2296160" cy="549910"/>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生涯規劃就像是</a:t>
            </a:r>
            <a:endParaRPr sz="1400">
              <a:latin typeface="DFKai-SB"/>
              <a:cs typeface="DFKai-SB"/>
            </a:endParaRPr>
          </a:p>
          <a:p>
            <a:pPr>
              <a:lnSpc>
                <a:spcPct val="100000"/>
              </a:lnSpc>
              <a:spcBef>
                <a:spcPts val="20"/>
              </a:spcBef>
            </a:pPr>
            <a:endParaRPr sz="1100">
              <a:latin typeface="Times New Roman"/>
              <a:cs typeface="Times New Roman"/>
            </a:endParaRPr>
          </a:p>
          <a:p>
            <a:pPr marL="12700">
              <a:lnSpc>
                <a:spcPct val="100000"/>
              </a:lnSpc>
            </a:pPr>
            <a:r>
              <a:rPr sz="1050" spc="5" dirty="0">
                <a:latin typeface="DFKai-SB"/>
                <a:cs typeface="DFKai-SB"/>
              </a:rPr>
              <a:t>(用自己的</a:t>
            </a:r>
            <a:r>
              <a:rPr sz="1050" spc="-20" dirty="0">
                <a:latin typeface="DFKai-SB"/>
                <a:cs typeface="DFKai-SB"/>
              </a:rPr>
              <a:t>方</a:t>
            </a:r>
            <a:r>
              <a:rPr sz="1050" spc="5" dirty="0">
                <a:latin typeface="DFKai-SB"/>
                <a:cs typeface="DFKai-SB"/>
              </a:rPr>
              <a:t>式來比</a:t>
            </a:r>
            <a:r>
              <a:rPr sz="1050" spc="-20" dirty="0">
                <a:latin typeface="DFKai-SB"/>
                <a:cs typeface="DFKai-SB"/>
              </a:rPr>
              <a:t>喻</a:t>
            </a:r>
            <a:r>
              <a:rPr sz="1050" spc="5" dirty="0">
                <a:latin typeface="DFKai-SB"/>
                <a:cs typeface="DFKai-SB"/>
              </a:rPr>
              <a:t>生涯規</a:t>
            </a:r>
            <a:r>
              <a:rPr sz="1050" spc="-20" dirty="0">
                <a:latin typeface="DFKai-SB"/>
                <a:cs typeface="DFKai-SB"/>
              </a:rPr>
              <a:t>劃</a:t>
            </a:r>
            <a:r>
              <a:rPr sz="1050" spc="5" dirty="0">
                <a:latin typeface="DFKai-SB"/>
                <a:cs typeface="DFKai-SB"/>
              </a:rPr>
              <a:t>像什麼)</a:t>
            </a:r>
            <a:endParaRPr sz="1050">
              <a:latin typeface="DFKai-SB"/>
              <a:cs typeface="DFKai-SB"/>
            </a:endParaRPr>
          </a:p>
        </p:txBody>
      </p:sp>
      <p:sp>
        <p:nvSpPr>
          <p:cNvPr id="5" name="object 5"/>
          <p:cNvSpPr txBox="1"/>
          <p:nvPr/>
        </p:nvSpPr>
        <p:spPr>
          <a:xfrm>
            <a:off x="1419860" y="6937247"/>
            <a:ext cx="4671060" cy="1911985"/>
          </a:xfrm>
          <a:prstGeom prst="rect">
            <a:avLst/>
          </a:prstGeom>
        </p:spPr>
        <p:txBody>
          <a:bodyPr vert="horz" wrap="square" lIns="0" tIns="0" rIns="0" bIns="0" rtlCol="0">
            <a:spAutoFit/>
          </a:bodyPr>
          <a:lstStyle/>
          <a:p>
            <a:pPr marL="12700" algn="just">
              <a:lnSpc>
                <a:spcPct val="100000"/>
              </a:lnSpc>
            </a:pPr>
            <a:r>
              <a:rPr sz="1200" b="1" spc="10" dirty="0">
                <a:solidFill>
                  <a:srgbClr val="548DD4"/>
                </a:solidFill>
                <a:latin typeface="DFKai-SB"/>
                <a:cs typeface="DFKai-SB"/>
              </a:rPr>
              <a:t>一張航海圖。我們出航前預定好一開始的航線，有人會依循前人走過</a:t>
            </a:r>
            <a:endParaRPr sz="1200">
              <a:latin typeface="DFKai-SB"/>
              <a:cs typeface="DFKai-SB"/>
            </a:endParaRPr>
          </a:p>
          <a:p>
            <a:pPr marL="12700" marR="5080" algn="just">
              <a:lnSpc>
                <a:spcPct val="187500"/>
              </a:lnSpc>
              <a:spcBef>
                <a:spcPts val="10"/>
              </a:spcBef>
            </a:pPr>
            <a:r>
              <a:rPr sz="1200" b="1" spc="10" dirty="0">
                <a:solidFill>
                  <a:srgbClr val="548DD4"/>
                </a:solidFill>
                <a:latin typeface="DFKai-SB"/>
                <a:cs typeface="DFKai-SB"/>
              </a:rPr>
              <a:t>的、挖到寶物過的、安全無風險的航道，也有人立定志向要去傳說中  未知的海域闖一闖、闖出一片天，當然也有人在出發前是沒有設定航  線，沒有目標、往哪裡走都隨自己心意，卻也增加了許多風險。要畫  航海圖，我們需要許多資料，可能會問一些有經驗的前輩來增加我們  </a:t>
            </a:r>
            <a:r>
              <a:rPr sz="1200" b="1" spc="-5" dirty="0">
                <a:solidFill>
                  <a:srgbClr val="548DD4"/>
                </a:solidFill>
                <a:latin typeface="DFKai-SB"/>
                <a:cs typeface="DFKai-SB"/>
              </a:rPr>
              <a:t>航海圖的正確性，也可能在海上的時候，立即修正我們的航海圖。</a:t>
            </a:r>
            <a:endParaRPr sz="1200">
              <a:latin typeface="DFKai-SB"/>
              <a:cs typeface="DFKai-SB"/>
            </a:endParaRPr>
          </a:p>
        </p:txBody>
      </p:sp>
      <p:sp>
        <p:nvSpPr>
          <p:cNvPr id="6" name="object 6"/>
          <p:cNvSpPr/>
          <p:nvPr/>
        </p:nvSpPr>
        <p:spPr>
          <a:xfrm>
            <a:off x="1081100" y="1314246"/>
            <a:ext cx="5343499" cy="3962399"/>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1416811" y="1715007"/>
            <a:ext cx="4686300" cy="3128645"/>
          </a:xfrm>
          <a:prstGeom prst="rect">
            <a:avLst/>
          </a:prstGeom>
        </p:spPr>
        <p:txBody>
          <a:bodyPr vert="horz" wrap="square" lIns="0" tIns="0" rIns="0" bIns="0" rtlCol="0">
            <a:spAutoFit/>
          </a:bodyPr>
          <a:lstStyle/>
          <a:p>
            <a:pPr marL="12700" algn="just">
              <a:lnSpc>
                <a:spcPct val="100000"/>
              </a:lnSpc>
            </a:pPr>
            <a:r>
              <a:rPr sz="1400" spc="-10" dirty="0">
                <a:latin typeface="Wingdings"/>
                <a:cs typeface="Wingdings"/>
              </a:rPr>
              <a:t></a:t>
            </a:r>
            <a:r>
              <a:rPr sz="1400" spc="-10" dirty="0">
                <a:latin typeface="Times New Roman"/>
                <a:cs typeface="Times New Roman"/>
              </a:rPr>
              <a:t>  </a:t>
            </a:r>
            <a:r>
              <a:rPr sz="1400" spc="55" dirty="0">
                <a:latin typeface="Times New Roman"/>
                <a:cs typeface="Times New Roman"/>
              </a:rPr>
              <a:t> </a:t>
            </a:r>
            <a:r>
              <a:rPr sz="1400" b="1" spc="-5" dirty="0">
                <a:latin typeface="DFKai-SB"/>
                <a:cs typeface="DFKai-SB"/>
              </a:rPr>
              <a:t>我覺得生涯就像</a:t>
            </a:r>
            <a:endParaRPr sz="1400">
              <a:latin typeface="DFKai-SB"/>
              <a:cs typeface="DFKai-SB"/>
            </a:endParaRPr>
          </a:p>
          <a:p>
            <a:pPr>
              <a:lnSpc>
                <a:spcPct val="100000"/>
              </a:lnSpc>
              <a:spcBef>
                <a:spcPts val="20"/>
              </a:spcBef>
            </a:pPr>
            <a:endParaRPr sz="1100">
              <a:latin typeface="Times New Roman"/>
              <a:cs typeface="Times New Roman"/>
            </a:endParaRPr>
          </a:p>
          <a:p>
            <a:pPr marL="12700" algn="just">
              <a:lnSpc>
                <a:spcPct val="100000"/>
              </a:lnSpc>
            </a:pPr>
            <a:r>
              <a:rPr sz="1050" dirty="0">
                <a:latin typeface="DFKai-SB"/>
                <a:cs typeface="DFKai-SB"/>
              </a:rPr>
              <a:t>(用自己的方式來比喻生涯像什麼)</a:t>
            </a:r>
            <a:endParaRPr sz="1050">
              <a:latin typeface="DFKai-SB"/>
              <a:cs typeface="DFKai-SB"/>
            </a:endParaRPr>
          </a:p>
          <a:p>
            <a:pPr>
              <a:lnSpc>
                <a:spcPct val="100000"/>
              </a:lnSpc>
              <a:spcBef>
                <a:spcPts val="30"/>
              </a:spcBef>
            </a:pPr>
            <a:endParaRPr sz="1200">
              <a:latin typeface="Times New Roman"/>
              <a:cs typeface="Times New Roman"/>
            </a:endParaRPr>
          </a:p>
          <a:p>
            <a:pPr marL="12700" marR="5080" algn="just">
              <a:lnSpc>
                <a:spcPct val="187500"/>
              </a:lnSpc>
            </a:pPr>
            <a:r>
              <a:rPr sz="1200" b="1" spc="15" dirty="0">
                <a:solidFill>
                  <a:srgbClr val="548DD4"/>
                </a:solidFill>
                <a:latin typeface="DFKai-SB"/>
                <a:cs typeface="DFKai-SB"/>
              </a:rPr>
              <a:t>一條”偉大的航道”，每個人在一望無際的海面上尋找著屬於自己的  航道，尋找屬於自己的寶藏。有些人跟隨過往船隻走過的航線，有些  </a:t>
            </a:r>
            <a:r>
              <a:rPr sz="1200" b="1" spc="60" dirty="0">
                <a:solidFill>
                  <a:srgbClr val="548DD4"/>
                </a:solidFill>
                <a:latin typeface="DFKai-SB"/>
                <a:cs typeface="DFKai-SB"/>
              </a:rPr>
              <a:t>人則往沒人去過的海域冒險。旅途上可能會遇到各種各式各樣的挑  </a:t>
            </a:r>
            <a:r>
              <a:rPr sz="1200" b="1" spc="15" dirty="0">
                <a:solidFill>
                  <a:srgbClr val="548DD4"/>
                </a:solidFill>
                <a:latin typeface="DFKai-SB"/>
                <a:cs typeface="DFKai-SB"/>
              </a:rPr>
              <a:t>戰、困難，暴風雨來襲、暗礁 ，可能因為在海面上航行太久而失  去希望，隨風飄流。有時候柳暗花明又一村，在以為是絕境的時候，  轉身卻突然發現寶藏的存在。生涯充滿了許多變化、多采多姿，卻沒  </a:t>
            </a:r>
            <a:r>
              <a:rPr sz="1200" b="1" spc="-5" dirty="0">
                <a:solidFill>
                  <a:srgbClr val="548DD4"/>
                </a:solidFill>
                <a:latin typeface="DFKai-SB"/>
                <a:cs typeface="DFKai-SB"/>
              </a:rPr>
              <a:t>有人能夠選擇不出航。</a:t>
            </a:r>
            <a:endParaRPr sz="1200">
              <a:latin typeface="DFKai-SB"/>
              <a:cs typeface="DFKai-SB"/>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23543"/>
            <a:ext cx="13576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415" dirty="0">
                <a:latin typeface="DFKai-SB"/>
                <a:cs typeface="DFKai-SB"/>
              </a:rPr>
              <a:t> </a:t>
            </a:r>
            <a:r>
              <a:rPr sz="1200" dirty="0">
                <a:latin typeface="DFKai-SB"/>
                <a:cs typeface="DFKai-SB"/>
              </a:rPr>
              <a:t>2：我是誰？</a:t>
            </a:r>
            <a:endParaRPr sz="1200">
              <a:latin typeface="DFKai-SB"/>
              <a:cs typeface="DFKai-SB"/>
            </a:endParaRPr>
          </a:p>
        </p:txBody>
      </p:sp>
      <p:sp>
        <p:nvSpPr>
          <p:cNvPr id="3" name="object 3"/>
          <p:cNvSpPr/>
          <p:nvPr/>
        </p:nvSpPr>
        <p:spPr>
          <a:xfrm>
            <a:off x="1081100" y="5739561"/>
            <a:ext cx="5461635" cy="4152900"/>
          </a:xfrm>
          <a:custGeom>
            <a:avLst/>
            <a:gdLst/>
            <a:ahLst/>
            <a:cxnLst/>
            <a:rect l="l" t="t" r="r" b="b"/>
            <a:pathLst>
              <a:path w="5461634" h="4152900">
                <a:moveTo>
                  <a:pt x="564781" y="0"/>
                </a:moveTo>
                <a:lnTo>
                  <a:pt x="508254" y="0"/>
                </a:lnTo>
                <a:lnTo>
                  <a:pt x="480047" y="12700"/>
                </a:lnTo>
                <a:lnTo>
                  <a:pt x="452374" y="12700"/>
                </a:lnTo>
                <a:lnTo>
                  <a:pt x="424865" y="25400"/>
                </a:lnTo>
                <a:lnTo>
                  <a:pt x="397052" y="25400"/>
                </a:lnTo>
                <a:lnTo>
                  <a:pt x="345719" y="50800"/>
                </a:lnTo>
                <a:lnTo>
                  <a:pt x="296379" y="76200"/>
                </a:lnTo>
                <a:lnTo>
                  <a:pt x="249504" y="101600"/>
                </a:lnTo>
                <a:lnTo>
                  <a:pt x="205994" y="127000"/>
                </a:lnTo>
                <a:lnTo>
                  <a:pt x="165900" y="165100"/>
                </a:lnTo>
                <a:lnTo>
                  <a:pt x="129425" y="203200"/>
                </a:lnTo>
                <a:lnTo>
                  <a:pt x="96634" y="254000"/>
                </a:lnTo>
                <a:lnTo>
                  <a:pt x="68376" y="292100"/>
                </a:lnTo>
                <a:lnTo>
                  <a:pt x="44450" y="342900"/>
                </a:lnTo>
                <a:lnTo>
                  <a:pt x="25654" y="393700"/>
                </a:lnTo>
                <a:lnTo>
                  <a:pt x="17703" y="431800"/>
                </a:lnTo>
                <a:lnTo>
                  <a:pt x="11518" y="457200"/>
                </a:lnTo>
                <a:lnTo>
                  <a:pt x="6426" y="482600"/>
                </a:lnTo>
                <a:lnTo>
                  <a:pt x="2755" y="508000"/>
                </a:lnTo>
                <a:lnTo>
                  <a:pt x="723" y="533400"/>
                </a:lnTo>
                <a:lnTo>
                  <a:pt x="571" y="546100"/>
                </a:lnTo>
                <a:lnTo>
                  <a:pt x="0" y="571500"/>
                </a:lnTo>
                <a:lnTo>
                  <a:pt x="0" y="3594100"/>
                </a:lnTo>
                <a:lnTo>
                  <a:pt x="609" y="3619500"/>
                </a:lnTo>
                <a:lnTo>
                  <a:pt x="6578" y="3683000"/>
                </a:lnTo>
                <a:lnTo>
                  <a:pt x="17703" y="3733800"/>
                </a:lnTo>
                <a:lnTo>
                  <a:pt x="44437" y="3810000"/>
                </a:lnTo>
                <a:lnTo>
                  <a:pt x="68376" y="3860800"/>
                </a:lnTo>
                <a:lnTo>
                  <a:pt x="96634" y="3911600"/>
                </a:lnTo>
                <a:lnTo>
                  <a:pt x="129374" y="3949700"/>
                </a:lnTo>
                <a:lnTo>
                  <a:pt x="165900" y="3987800"/>
                </a:lnTo>
                <a:lnTo>
                  <a:pt x="206057" y="4025900"/>
                </a:lnTo>
                <a:lnTo>
                  <a:pt x="249504" y="4064000"/>
                </a:lnTo>
                <a:lnTo>
                  <a:pt x="296379" y="4089400"/>
                </a:lnTo>
                <a:lnTo>
                  <a:pt x="345821" y="4114800"/>
                </a:lnTo>
                <a:lnTo>
                  <a:pt x="397052" y="4127500"/>
                </a:lnTo>
                <a:lnTo>
                  <a:pt x="452145" y="4152900"/>
                </a:lnTo>
                <a:lnTo>
                  <a:pt x="5009642" y="4152900"/>
                </a:lnTo>
                <a:lnTo>
                  <a:pt x="5064747" y="4127500"/>
                </a:lnTo>
                <a:lnTo>
                  <a:pt x="5066855" y="4127500"/>
                </a:lnTo>
                <a:lnTo>
                  <a:pt x="5115966" y="4114800"/>
                </a:lnTo>
                <a:lnTo>
                  <a:pt x="485635" y="4114800"/>
                </a:lnTo>
                <a:lnTo>
                  <a:pt x="460870" y="4102100"/>
                </a:lnTo>
                <a:lnTo>
                  <a:pt x="435114" y="4102100"/>
                </a:lnTo>
                <a:lnTo>
                  <a:pt x="409829" y="4089400"/>
                </a:lnTo>
                <a:lnTo>
                  <a:pt x="361899" y="4076700"/>
                </a:lnTo>
                <a:lnTo>
                  <a:pt x="316077" y="4051300"/>
                </a:lnTo>
                <a:lnTo>
                  <a:pt x="272643" y="4025900"/>
                </a:lnTo>
                <a:lnTo>
                  <a:pt x="232384" y="4000500"/>
                </a:lnTo>
                <a:lnTo>
                  <a:pt x="195110" y="3962400"/>
                </a:lnTo>
                <a:lnTo>
                  <a:pt x="161226" y="3924300"/>
                </a:lnTo>
                <a:lnTo>
                  <a:pt x="130873" y="3886200"/>
                </a:lnTo>
                <a:lnTo>
                  <a:pt x="104698" y="3848100"/>
                </a:lnTo>
                <a:lnTo>
                  <a:pt x="82486" y="3797300"/>
                </a:lnTo>
                <a:lnTo>
                  <a:pt x="64935" y="3746500"/>
                </a:lnTo>
                <a:lnTo>
                  <a:pt x="52044" y="3695700"/>
                </a:lnTo>
                <a:lnTo>
                  <a:pt x="51854" y="3695700"/>
                </a:lnTo>
                <a:lnTo>
                  <a:pt x="47472" y="3670300"/>
                </a:lnTo>
                <a:lnTo>
                  <a:pt x="47332" y="3670300"/>
                </a:lnTo>
                <a:lnTo>
                  <a:pt x="44094" y="3644900"/>
                </a:lnTo>
                <a:lnTo>
                  <a:pt x="41897" y="3619500"/>
                </a:lnTo>
                <a:lnTo>
                  <a:pt x="41262" y="3594100"/>
                </a:lnTo>
                <a:lnTo>
                  <a:pt x="41262" y="571500"/>
                </a:lnTo>
                <a:lnTo>
                  <a:pt x="41833" y="546100"/>
                </a:lnTo>
                <a:lnTo>
                  <a:pt x="43789" y="520700"/>
                </a:lnTo>
                <a:lnTo>
                  <a:pt x="43903" y="508000"/>
                </a:lnTo>
                <a:lnTo>
                  <a:pt x="47142" y="482600"/>
                </a:lnTo>
                <a:lnTo>
                  <a:pt x="47320" y="482600"/>
                </a:lnTo>
                <a:lnTo>
                  <a:pt x="51892" y="457200"/>
                </a:lnTo>
                <a:lnTo>
                  <a:pt x="52057" y="457200"/>
                </a:lnTo>
                <a:lnTo>
                  <a:pt x="57708" y="431800"/>
                </a:lnTo>
                <a:lnTo>
                  <a:pt x="64922" y="406400"/>
                </a:lnTo>
                <a:lnTo>
                  <a:pt x="82499" y="368300"/>
                </a:lnTo>
                <a:lnTo>
                  <a:pt x="104698" y="317500"/>
                </a:lnTo>
                <a:lnTo>
                  <a:pt x="130873" y="279400"/>
                </a:lnTo>
                <a:lnTo>
                  <a:pt x="161239" y="228600"/>
                </a:lnTo>
                <a:lnTo>
                  <a:pt x="195110" y="203200"/>
                </a:lnTo>
                <a:lnTo>
                  <a:pt x="232359" y="165100"/>
                </a:lnTo>
                <a:lnTo>
                  <a:pt x="272643" y="127000"/>
                </a:lnTo>
                <a:lnTo>
                  <a:pt x="316077" y="101600"/>
                </a:lnTo>
                <a:lnTo>
                  <a:pt x="361861" y="88900"/>
                </a:lnTo>
                <a:lnTo>
                  <a:pt x="409829" y="63500"/>
                </a:lnTo>
                <a:lnTo>
                  <a:pt x="435114" y="63500"/>
                </a:lnTo>
                <a:lnTo>
                  <a:pt x="460057" y="50800"/>
                </a:lnTo>
                <a:lnTo>
                  <a:pt x="513029" y="50800"/>
                </a:lnTo>
                <a:lnTo>
                  <a:pt x="538556" y="38100"/>
                </a:lnTo>
                <a:lnTo>
                  <a:pt x="565696" y="38100"/>
                </a:lnTo>
                <a:lnTo>
                  <a:pt x="564781" y="0"/>
                </a:lnTo>
                <a:close/>
              </a:path>
              <a:path w="5461634" h="4152900">
                <a:moveTo>
                  <a:pt x="5460682" y="3619500"/>
                </a:moveTo>
                <a:lnTo>
                  <a:pt x="5419521" y="3619500"/>
                </a:lnTo>
                <a:lnTo>
                  <a:pt x="5417616" y="3644900"/>
                </a:lnTo>
                <a:lnTo>
                  <a:pt x="5414264" y="3670300"/>
                </a:lnTo>
                <a:lnTo>
                  <a:pt x="5414124" y="3670300"/>
                </a:lnTo>
                <a:lnTo>
                  <a:pt x="5409742" y="3695700"/>
                </a:lnTo>
                <a:lnTo>
                  <a:pt x="5409514" y="3695700"/>
                </a:lnTo>
                <a:lnTo>
                  <a:pt x="5403799" y="3721100"/>
                </a:lnTo>
                <a:lnTo>
                  <a:pt x="5403570" y="3721100"/>
                </a:lnTo>
                <a:lnTo>
                  <a:pt x="5379110" y="3797300"/>
                </a:lnTo>
                <a:lnTo>
                  <a:pt x="5356910" y="3848100"/>
                </a:lnTo>
                <a:lnTo>
                  <a:pt x="5330736" y="3886200"/>
                </a:lnTo>
                <a:lnTo>
                  <a:pt x="5300586" y="3924300"/>
                </a:lnTo>
                <a:lnTo>
                  <a:pt x="5266677" y="3962400"/>
                </a:lnTo>
                <a:lnTo>
                  <a:pt x="5229390" y="4000500"/>
                </a:lnTo>
                <a:lnTo>
                  <a:pt x="5188953" y="4025900"/>
                </a:lnTo>
                <a:lnTo>
                  <a:pt x="5145735" y="4051300"/>
                </a:lnTo>
                <a:lnTo>
                  <a:pt x="5099888" y="4076700"/>
                </a:lnTo>
                <a:lnTo>
                  <a:pt x="5051958" y="4089400"/>
                </a:lnTo>
                <a:lnTo>
                  <a:pt x="5026685" y="4102100"/>
                </a:lnTo>
                <a:lnTo>
                  <a:pt x="5000929" y="4102100"/>
                </a:lnTo>
                <a:lnTo>
                  <a:pt x="4976164" y="4114800"/>
                </a:lnTo>
                <a:lnTo>
                  <a:pt x="5115966" y="4114800"/>
                </a:lnTo>
                <a:lnTo>
                  <a:pt x="5165471" y="4089400"/>
                </a:lnTo>
                <a:lnTo>
                  <a:pt x="5212080" y="4064000"/>
                </a:lnTo>
                <a:lnTo>
                  <a:pt x="5255679" y="4025900"/>
                </a:lnTo>
                <a:lnTo>
                  <a:pt x="5295900" y="3987800"/>
                </a:lnTo>
                <a:lnTo>
                  <a:pt x="5332476" y="3949700"/>
                </a:lnTo>
                <a:lnTo>
                  <a:pt x="5365026" y="3911600"/>
                </a:lnTo>
                <a:lnTo>
                  <a:pt x="5393220" y="3860800"/>
                </a:lnTo>
                <a:lnTo>
                  <a:pt x="5417159" y="3810000"/>
                </a:lnTo>
                <a:lnTo>
                  <a:pt x="5436006" y="3759200"/>
                </a:lnTo>
                <a:lnTo>
                  <a:pt x="5450090" y="3708400"/>
                </a:lnTo>
                <a:lnTo>
                  <a:pt x="5458650" y="3644900"/>
                </a:lnTo>
                <a:lnTo>
                  <a:pt x="5460682" y="3619500"/>
                </a:lnTo>
                <a:close/>
              </a:path>
              <a:path w="5461634" h="4152900">
                <a:moveTo>
                  <a:pt x="4993030" y="4064000"/>
                </a:moveTo>
                <a:lnTo>
                  <a:pt x="468757" y="4064000"/>
                </a:lnTo>
                <a:lnTo>
                  <a:pt x="492506" y="4076700"/>
                </a:lnTo>
                <a:lnTo>
                  <a:pt x="4969294" y="4076700"/>
                </a:lnTo>
                <a:lnTo>
                  <a:pt x="4993030" y="4064000"/>
                </a:lnTo>
                <a:close/>
              </a:path>
              <a:path w="5461634" h="4152900">
                <a:moveTo>
                  <a:pt x="566356" y="88900"/>
                </a:moveTo>
                <a:lnTo>
                  <a:pt x="468693" y="88900"/>
                </a:lnTo>
                <a:lnTo>
                  <a:pt x="445338" y="101600"/>
                </a:lnTo>
                <a:lnTo>
                  <a:pt x="422617" y="101600"/>
                </a:lnTo>
                <a:lnTo>
                  <a:pt x="378002" y="127000"/>
                </a:lnTo>
                <a:lnTo>
                  <a:pt x="335775" y="139700"/>
                </a:lnTo>
                <a:lnTo>
                  <a:pt x="295783" y="165100"/>
                </a:lnTo>
                <a:lnTo>
                  <a:pt x="258724" y="190500"/>
                </a:lnTo>
                <a:lnTo>
                  <a:pt x="224332" y="228600"/>
                </a:lnTo>
                <a:lnTo>
                  <a:pt x="193052" y="266700"/>
                </a:lnTo>
                <a:lnTo>
                  <a:pt x="165125" y="292100"/>
                </a:lnTo>
                <a:lnTo>
                  <a:pt x="141020" y="342900"/>
                </a:lnTo>
                <a:lnTo>
                  <a:pt x="120535" y="381000"/>
                </a:lnTo>
                <a:lnTo>
                  <a:pt x="104203" y="419100"/>
                </a:lnTo>
                <a:lnTo>
                  <a:pt x="92405" y="469900"/>
                </a:lnTo>
                <a:lnTo>
                  <a:pt x="84912" y="520700"/>
                </a:lnTo>
                <a:lnTo>
                  <a:pt x="82537" y="571500"/>
                </a:lnTo>
                <a:lnTo>
                  <a:pt x="82537" y="3594100"/>
                </a:lnTo>
                <a:lnTo>
                  <a:pt x="85090" y="3644900"/>
                </a:lnTo>
                <a:lnTo>
                  <a:pt x="92417" y="3695700"/>
                </a:lnTo>
                <a:lnTo>
                  <a:pt x="97701" y="3708400"/>
                </a:lnTo>
                <a:lnTo>
                  <a:pt x="104190" y="3733800"/>
                </a:lnTo>
                <a:lnTo>
                  <a:pt x="120548" y="3784600"/>
                </a:lnTo>
                <a:lnTo>
                  <a:pt x="141020" y="3822700"/>
                </a:lnTo>
                <a:lnTo>
                  <a:pt x="165125" y="3860800"/>
                </a:lnTo>
                <a:lnTo>
                  <a:pt x="193065" y="3898900"/>
                </a:lnTo>
                <a:lnTo>
                  <a:pt x="224332" y="3937000"/>
                </a:lnTo>
                <a:lnTo>
                  <a:pt x="258699" y="3962400"/>
                </a:lnTo>
                <a:lnTo>
                  <a:pt x="295770" y="3987800"/>
                </a:lnTo>
                <a:lnTo>
                  <a:pt x="335775" y="4013200"/>
                </a:lnTo>
                <a:lnTo>
                  <a:pt x="377964" y="4038600"/>
                </a:lnTo>
                <a:lnTo>
                  <a:pt x="422617" y="4051300"/>
                </a:lnTo>
                <a:lnTo>
                  <a:pt x="445338" y="4064000"/>
                </a:lnTo>
                <a:lnTo>
                  <a:pt x="5016449" y="4064000"/>
                </a:lnTo>
                <a:lnTo>
                  <a:pt x="5039169" y="4051300"/>
                </a:lnTo>
                <a:lnTo>
                  <a:pt x="5083822" y="4038600"/>
                </a:lnTo>
                <a:lnTo>
                  <a:pt x="520763" y="4038600"/>
                </a:lnTo>
                <a:lnTo>
                  <a:pt x="498729" y="4025900"/>
                </a:lnTo>
                <a:lnTo>
                  <a:pt x="455599" y="4025900"/>
                </a:lnTo>
                <a:lnTo>
                  <a:pt x="435394" y="4013200"/>
                </a:lnTo>
                <a:lnTo>
                  <a:pt x="394055" y="4000500"/>
                </a:lnTo>
                <a:lnTo>
                  <a:pt x="355473" y="3987800"/>
                </a:lnTo>
                <a:lnTo>
                  <a:pt x="318909" y="3962400"/>
                </a:lnTo>
                <a:lnTo>
                  <a:pt x="285013" y="3937000"/>
                </a:lnTo>
                <a:lnTo>
                  <a:pt x="253555" y="3911600"/>
                </a:lnTo>
                <a:lnTo>
                  <a:pt x="224917" y="3873500"/>
                </a:lnTo>
                <a:lnTo>
                  <a:pt x="199377" y="3835400"/>
                </a:lnTo>
                <a:lnTo>
                  <a:pt x="177330" y="3810000"/>
                </a:lnTo>
                <a:lnTo>
                  <a:pt x="158610" y="3759200"/>
                </a:lnTo>
                <a:lnTo>
                  <a:pt x="143459" y="3721100"/>
                </a:lnTo>
                <a:lnTo>
                  <a:pt x="137706" y="3708400"/>
                </a:lnTo>
                <a:lnTo>
                  <a:pt x="132905" y="3683000"/>
                </a:lnTo>
                <a:lnTo>
                  <a:pt x="129019" y="3657600"/>
                </a:lnTo>
                <a:lnTo>
                  <a:pt x="126149" y="3632200"/>
                </a:lnTo>
                <a:lnTo>
                  <a:pt x="124320" y="3619500"/>
                </a:lnTo>
                <a:lnTo>
                  <a:pt x="123812" y="3594100"/>
                </a:lnTo>
                <a:lnTo>
                  <a:pt x="123812" y="571500"/>
                </a:lnTo>
                <a:lnTo>
                  <a:pt x="124333" y="546100"/>
                </a:lnTo>
                <a:lnTo>
                  <a:pt x="125996" y="520700"/>
                </a:lnTo>
                <a:lnTo>
                  <a:pt x="128803" y="495300"/>
                </a:lnTo>
                <a:lnTo>
                  <a:pt x="132842" y="482600"/>
                </a:lnTo>
                <a:lnTo>
                  <a:pt x="137706" y="457200"/>
                </a:lnTo>
                <a:lnTo>
                  <a:pt x="158584" y="393700"/>
                </a:lnTo>
                <a:lnTo>
                  <a:pt x="177330" y="355600"/>
                </a:lnTo>
                <a:lnTo>
                  <a:pt x="199377" y="317500"/>
                </a:lnTo>
                <a:lnTo>
                  <a:pt x="224866" y="292100"/>
                </a:lnTo>
                <a:lnTo>
                  <a:pt x="253542" y="254000"/>
                </a:lnTo>
                <a:lnTo>
                  <a:pt x="285089" y="228600"/>
                </a:lnTo>
                <a:lnTo>
                  <a:pt x="318909" y="203200"/>
                </a:lnTo>
                <a:lnTo>
                  <a:pt x="355473" y="177800"/>
                </a:lnTo>
                <a:lnTo>
                  <a:pt x="394144" y="165100"/>
                </a:lnTo>
                <a:lnTo>
                  <a:pt x="435394" y="139700"/>
                </a:lnTo>
                <a:lnTo>
                  <a:pt x="476859" y="139700"/>
                </a:lnTo>
                <a:lnTo>
                  <a:pt x="498703" y="127000"/>
                </a:lnTo>
                <a:lnTo>
                  <a:pt x="566826" y="127000"/>
                </a:lnTo>
                <a:lnTo>
                  <a:pt x="566356" y="88900"/>
                </a:lnTo>
                <a:close/>
              </a:path>
              <a:path w="5461634" h="4152900">
                <a:moveTo>
                  <a:pt x="4993030" y="88900"/>
                </a:moveTo>
                <a:lnTo>
                  <a:pt x="566356" y="88900"/>
                </a:lnTo>
                <a:lnTo>
                  <a:pt x="566826" y="127000"/>
                </a:lnTo>
                <a:lnTo>
                  <a:pt x="4962867" y="127000"/>
                </a:lnTo>
                <a:lnTo>
                  <a:pt x="4984724" y="139700"/>
                </a:lnTo>
                <a:lnTo>
                  <a:pt x="5026393" y="139700"/>
                </a:lnTo>
                <a:lnTo>
                  <a:pt x="5067642" y="165100"/>
                </a:lnTo>
                <a:lnTo>
                  <a:pt x="5106263" y="177800"/>
                </a:lnTo>
                <a:lnTo>
                  <a:pt x="5142699" y="203200"/>
                </a:lnTo>
                <a:lnTo>
                  <a:pt x="5176761" y="228600"/>
                </a:lnTo>
                <a:lnTo>
                  <a:pt x="5208244" y="254000"/>
                </a:lnTo>
                <a:lnTo>
                  <a:pt x="5236857" y="292100"/>
                </a:lnTo>
                <a:lnTo>
                  <a:pt x="5262232" y="317500"/>
                </a:lnTo>
                <a:lnTo>
                  <a:pt x="5284444" y="355600"/>
                </a:lnTo>
                <a:lnTo>
                  <a:pt x="5302973" y="393700"/>
                </a:lnTo>
                <a:lnTo>
                  <a:pt x="5318125" y="431800"/>
                </a:lnTo>
                <a:lnTo>
                  <a:pt x="5328754" y="482600"/>
                </a:lnTo>
                <a:lnTo>
                  <a:pt x="5332755" y="495300"/>
                </a:lnTo>
                <a:lnTo>
                  <a:pt x="5335422" y="520700"/>
                </a:lnTo>
                <a:lnTo>
                  <a:pt x="5337276" y="546100"/>
                </a:lnTo>
                <a:lnTo>
                  <a:pt x="5337797" y="571500"/>
                </a:lnTo>
                <a:lnTo>
                  <a:pt x="5337797" y="3594100"/>
                </a:lnTo>
                <a:lnTo>
                  <a:pt x="5337098" y="3619500"/>
                </a:lnTo>
                <a:lnTo>
                  <a:pt x="5335422" y="3632200"/>
                </a:lnTo>
                <a:lnTo>
                  <a:pt x="5332577" y="3657600"/>
                </a:lnTo>
                <a:lnTo>
                  <a:pt x="5328742" y="3683000"/>
                </a:lnTo>
                <a:lnTo>
                  <a:pt x="5323713" y="3708400"/>
                </a:lnTo>
                <a:lnTo>
                  <a:pt x="5318074" y="3721100"/>
                </a:lnTo>
                <a:lnTo>
                  <a:pt x="5302999" y="3759200"/>
                </a:lnTo>
                <a:lnTo>
                  <a:pt x="5284266" y="3810000"/>
                </a:lnTo>
                <a:lnTo>
                  <a:pt x="5262168" y="3835400"/>
                </a:lnTo>
                <a:lnTo>
                  <a:pt x="5236806" y="3873500"/>
                </a:lnTo>
                <a:lnTo>
                  <a:pt x="5208231" y="3911600"/>
                </a:lnTo>
                <a:lnTo>
                  <a:pt x="5176837" y="3937000"/>
                </a:lnTo>
                <a:lnTo>
                  <a:pt x="5142699" y="3962400"/>
                </a:lnTo>
                <a:lnTo>
                  <a:pt x="5106250" y="3987800"/>
                </a:lnTo>
                <a:lnTo>
                  <a:pt x="5067744" y="4000500"/>
                </a:lnTo>
                <a:lnTo>
                  <a:pt x="5026393" y="4013200"/>
                </a:lnTo>
                <a:lnTo>
                  <a:pt x="5006200" y="4025900"/>
                </a:lnTo>
                <a:lnTo>
                  <a:pt x="4963083" y="4025900"/>
                </a:lnTo>
                <a:lnTo>
                  <a:pt x="4940846" y="4038600"/>
                </a:lnTo>
                <a:lnTo>
                  <a:pt x="5083822" y="4038600"/>
                </a:lnTo>
                <a:lnTo>
                  <a:pt x="5125986" y="4013200"/>
                </a:lnTo>
                <a:lnTo>
                  <a:pt x="5165826" y="3987800"/>
                </a:lnTo>
                <a:lnTo>
                  <a:pt x="5203113" y="3962400"/>
                </a:lnTo>
                <a:lnTo>
                  <a:pt x="5237454" y="3937000"/>
                </a:lnTo>
                <a:lnTo>
                  <a:pt x="5268696" y="3898900"/>
                </a:lnTo>
                <a:lnTo>
                  <a:pt x="5296458" y="3860800"/>
                </a:lnTo>
                <a:lnTo>
                  <a:pt x="5320588" y="3822700"/>
                </a:lnTo>
                <a:lnTo>
                  <a:pt x="5341048" y="3784600"/>
                </a:lnTo>
                <a:lnTo>
                  <a:pt x="5357380" y="3733800"/>
                </a:lnTo>
                <a:lnTo>
                  <a:pt x="5363705" y="3708400"/>
                </a:lnTo>
                <a:lnTo>
                  <a:pt x="5369191" y="3695700"/>
                </a:lnTo>
                <a:lnTo>
                  <a:pt x="5373395" y="3670300"/>
                </a:lnTo>
                <a:lnTo>
                  <a:pt x="5376494" y="3644900"/>
                </a:lnTo>
                <a:lnTo>
                  <a:pt x="5378323" y="3619500"/>
                </a:lnTo>
                <a:lnTo>
                  <a:pt x="5379072" y="3594100"/>
                </a:lnTo>
                <a:lnTo>
                  <a:pt x="5379072" y="571500"/>
                </a:lnTo>
                <a:lnTo>
                  <a:pt x="5378513" y="546100"/>
                </a:lnTo>
                <a:lnTo>
                  <a:pt x="5376494" y="520700"/>
                </a:lnTo>
                <a:lnTo>
                  <a:pt x="5374563" y="508000"/>
                </a:lnTo>
                <a:lnTo>
                  <a:pt x="5373573" y="495300"/>
                </a:lnTo>
                <a:lnTo>
                  <a:pt x="5363895" y="444500"/>
                </a:lnTo>
                <a:lnTo>
                  <a:pt x="5341048" y="381000"/>
                </a:lnTo>
                <a:lnTo>
                  <a:pt x="5320766" y="342900"/>
                </a:lnTo>
                <a:lnTo>
                  <a:pt x="5296471" y="292100"/>
                </a:lnTo>
                <a:lnTo>
                  <a:pt x="5268709" y="266700"/>
                </a:lnTo>
                <a:lnTo>
                  <a:pt x="5237454" y="228600"/>
                </a:lnTo>
                <a:lnTo>
                  <a:pt x="5203088" y="190500"/>
                </a:lnTo>
                <a:lnTo>
                  <a:pt x="5165826" y="165100"/>
                </a:lnTo>
                <a:lnTo>
                  <a:pt x="5125999" y="139700"/>
                </a:lnTo>
                <a:lnTo>
                  <a:pt x="5083784" y="127000"/>
                </a:lnTo>
                <a:lnTo>
                  <a:pt x="5039169" y="101600"/>
                </a:lnTo>
                <a:lnTo>
                  <a:pt x="5016449" y="101600"/>
                </a:lnTo>
                <a:lnTo>
                  <a:pt x="4993030" y="88900"/>
                </a:lnTo>
                <a:close/>
              </a:path>
              <a:path w="5461634" h="4152900">
                <a:moveTo>
                  <a:pt x="4953304" y="0"/>
                </a:moveTo>
                <a:lnTo>
                  <a:pt x="564781" y="0"/>
                </a:lnTo>
                <a:lnTo>
                  <a:pt x="565696" y="38100"/>
                </a:lnTo>
                <a:lnTo>
                  <a:pt x="4923091" y="38100"/>
                </a:lnTo>
                <a:lnTo>
                  <a:pt x="4948618" y="50800"/>
                </a:lnTo>
                <a:lnTo>
                  <a:pt x="5001742" y="50800"/>
                </a:lnTo>
                <a:lnTo>
                  <a:pt x="5026685" y="63500"/>
                </a:lnTo>
                <a:lnTo>
                  <a:pt x="5051958" y="63500"/>
                </a:lnTo>
                <a:lnTo>
                  <a:pt x="5099926" y="88900"/>
                </a:lnTo>
                <a:lnTo>
                  <a:pt x="5145735" y="101600"/>
                </a:lnTo>
                <a:lnTo>
                  <a:pt x="5188953" y="127000"/>
                </a:lnTo>
                <a:lnTo>
                  <a:pt x="5229415" y="165100"/>
                </a:lnTo>
                <a:lnTo>
                  <a:pt x="5266677" y="203200"/>
                </a:lnTo>
                <a:lnTo>
                  <a:pt x="5300573" y="228600"/>
                </a:lnTo>
                <a:lnTo>
                  <a:pt x="5330723" y="279400"/>
                </a:lnTo>
                <a:lnTo>
                  <a:pt x="5357101" y="317500"/>
                </a:lnTo>
                <a:lnTo>
                  <a:pt x="5379110" y="368300"/>
                </a:lnTo>
                <a:lnTo>
                  <a:pt x="5396674" y="406400"/>
                </a:lnTo>
                <a:lnTo>
                  <a:pt x="5403888" y="431800"/>
                </a:lnTo>
                <a:lnTo>
                  <a:pt x="5409717" y="457200"/>
                </a:lnTo>
                <a:lnTo>
                  <a:pt x="5414289" y="482600"/>
                </a:lnTo>
                <a:lnTo>
                  <a:pt x="5414479" y="482600"/>
                </a:lnTo>
                <a:lnTo>
                  <a:pt x="5417527" y="508000"/>
                </a:lnTo>
                <a:lnTo>
                  <a:pt x="5419699" y="546100"/>
                </a:lnTo>
                <a:lnTo>
                  <a:pt x="5420334" y="571500"/>
                </a:lnTo>
                <a:lnTo>
                  <a:pt x="5420334" y="3594100"/>
                </a:lnTo>
                <a:lnTo>
                  <a:pt x="5419572" y="3619500"/>
                </a:lnTo>
                <a:lnTo>
                  <a:pt x="5460822" y="3619500"/>
                </a:lnTo>
                <a:lnTo>
                  <a:pt x="5461584" y="3594100"/>
                </a:lnTo>
                <a:lnTo>
                  <a:pt x="5461596" y="571500"/>
                </a:lnTo>
                <a:lnTo>
                  <a:pt x="5460987" y="533400"/>
                </a:lnTo>
                <a:lnTo>
                  <a:pt x="5458650" y="508000"/>
                </a:lnTo>
                <a:lnTo>
                  <a:pt x="5455221" y="482600"/>
                </a:lnTo>
                <a:lnTo>
                  <a:pt x="5450078" y="457200"/>
                </a:lnTo>
                <a:lnTo>
                  <a:pt x="5443893" y="431800"/>
                </a:lnTo>
                <a:lnTo>
                  <a:pt x="5435942" y="393700"/>
                </a:lnTo>
                <a:lnTo>
                  <a:pt x="5417185" y="342900"/>
                </a:lnTo>
                <a:lnTo>
                  <a:pt x="5393423" y="292100"/>
                </a:lnTo>
                <a:lnTo>
                  <a:pt x="5364962" y="254000"/>
                </a:lnTo>
                <a:lnTo>
                  <a:pt x="5332425" y="203200"/>
                </a:lnTo>
                <a:lnTo>
                  <a:pt x="5295900" y="165100"/>
                </a:lnTo>
                <a:lnTo>
                  <a:pt x="5255742" y="127000"/>
                </a:lnTo>
                <a:lnTo>
                  <a:pt x="5212080" y="101600"/>
                </a:lnTo>
                <a:lnTo>
                  <a:pt x="5165471" y="76200"/>
                </a:lnTo>
                <a:lnTo>
                  <a:pt x="5116068" y="50800"/>
                </a:lnTo>
                <a:lnTo>
                  <a:pt x="5064747" y="25400"/>
                </a:lnTo>
                <a:lnTo>
                  <a:pt x="5036921" y="25400"/>
                </a:lnTo>
                <a:lnTo>
                  <a:pt x="5009642" y="12700"/>
                </a:lnTo>
                <a:lnTo>
                  <a:pt x="4981968" y="12700"/>
                </a:lnTo>
                <a:lnTo>
                  <a:pt x="4953304" y="0"/>
                </a:lnTo>
                <a:close/>
              </a:path>
            </a:pathLst>
          </a:custGeom>
          <a:solidFill>
            <a:srgbClr val="000000"/>
          </a:solidFill>
        </p:spPr>
        <p:txBody>
          <a:bodyPr wrap="square" lIns="0" tIns="0" rIns="0" bIns="0" rtlCol="0"/>
          <a:lstStyle/>
          <a:p>
            <a:endParaRPr/>
          </a:p>
        </p:txBody>
      </p:sp>
      <p:sp>
        <p:nvSpPr>
          <p:cNvPr id="4" name="object 4"/>
          <p:cNvSpPr txBox="1"/>
          <p:nvPr/>
        </p:nvSpPr>
        <p:spPr>
          <a:xfrm>
            <a:off x="1422908" y="6146799"/>
            <a:ext cx="4219575" cy="559435"/>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我的期望是</a:t>
            </a:r>
            <a:endParaRPr sz="1400">
              <a:latin typeface="DFKai-SB"/>
              <a:cs typeface="DFKai-SB"/>
            </a:endParaRPr>
          </a:p>
          <a:p>
            <a:pPr marL="12700">
              <a:lnSpc>
                <a:spcPct val="100000"/>
              </a:lnSpc>
              <a:spcBef>
                <a:spcPts val="1185"/>
              </a:spcBef>
            </a:pPr>
            <a:r>
              <a:rPr sz="1200" dirty="0">
                <a:latin typeface="DFKai-SB"/>
                <a:cs typeface="DFKai-SB"/>
              </a:rPr>
              <a:t>請想想當時選擇來這裡的期望是什麼？</a:t>
            </a:r>
            <a:r>
              <a:rPr sz="1050" spc="5" dirty="0">
                <a:latin typeface="DFKai-SB"/>
                <a:cs typeface="DFKai-SB"/>
              </a:rPr>
              <a:t>（希</a:t>
            </a:r>
            <a:r>
              <a:rPr sz="1050" spc="-20" dirty="0">
                <a:latin typeface="DFKai-SB"/>
                <a:cs typeface="DFKai-SB"/>
              </a:rPr>
              <a:t>望</a:t>
            </a:r>
            <a:r>
              <a:rPr sz="1050" spc="5" dirty="0">
                <a:latin typeface="DFKai-SB"/>
                <a:cs typeface="DFKai-SB"/>
              </a:rPr>
              <a:t>能在這裡</a:t>
            </a:r>
            <a:r>
              <a:rPr sz="1050" spc="-20" dirty="0">
                <a:latin typeface="DFKai-SB"/>
                <a:cs typeface="DFKai-SB"/>
              </a:rPr>
              <a:t>得</a:t>
            </a:r>
            <a:r>
              <a:rPr sz="1050" spc="5" dirty="0">
                <a:latin typeface="DFKai-SB"/>
                <a:cs typeface="DFKai-SB"/>
              </a:rPr>
              <a:t>到什麼）</a:t>
            </a:r>
            <a:endParaRPr sz="1050">
              <a:latin typeface="DFKai-SB"/>
              <a:cs typeface="DFKai-SB"/>
            </a:endParaRPr>
          </a:p>
        </p:txBody>
      </p:sp>
      <p:sp>
        <p:nvSpPr>
          <p:cNvPr id="5" name="object 5"/>
          <p:cNvSpPr/>
          <p:nvPr/>
        </p:nvSpPr>
        <p:spPr>
          <a:xfrm>
            <a:off x="1081100" y="1321803"/>
            <a:ext cx="5391124" cy="414020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422908" y="1721103"/>
            <a:ext cx="2921000" cy="559435"/>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我如何來到這裡</a:t>
            </a:r>
            <a:endParaRPr sz="1400">
              <a:latin typeface="DFKai-SB"/>
              <a:cs typeface="DFKai-SB"/>
            </a:endParaRPr>
          </a:p>
          <a:p>
            <a:pPr marL="12700">
              <a:lnSpc>
                <a:spcPct val="100000"/>
              </a:lnSpc>
              <a:spcBef>
                <a:spcPts val="1185"/>
              </a:spcBef>
            </a:pPr>
            <a:r>
              <a:rPr sz="1200" dirty="0">
                <a:latin typeface="DFKai-SB"/>
                <a:cs typeface="DFKai-SB"/>
              </a:rPr>
              <a:t>請想想剛進入大學時，你是什麼樣的狀態？</a:t>
            </a:r>
            <a:endParaRPr sz="1200">
              <a:latin typeface="DFKai-SB"/>
              <a:cs typeface="DFKai-SB"/>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05255"/>
            <a:ext cx="20434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409" dirty="0">
                <a:latin typeface="DFKai-SB"/>
                <a:cs typeface="DFKai-SB"/>
              </a:rPr>
              <a:t> </a:t>
            </a:r>
            <a:r>
              <a:rPr sz="1200" spc="-55" dirty="0">
                <a:latin typeface="DFKai-SB"/>
                <a:cs typeface="DFKai-SB"/>
              </a:rPr>
              <a:t>2《範例一》：我是誰？</a:t>
            </a:r>
            <a:endParaRPr sz="1200">
              <a:latin typeface="DFKai-SB"/>
              <a:cs typeface="DFKai-SB"/>
            </a:endParaRPr>
          </a:p>
        </p:txBody>
      </p:sp>
      <p:sp>
        <p:nvSpPr>
          <p:cNvPr id="3" name="object 3"/>
          <p:cNvSpPr/>
          <p:nvPr/>
        </p:nvSpPr>
        <p:spPr>
          <a:xfrm>
            <a:off x="1081112" y="5592813"/>
            <a:ext cx="5280660" cy="4140200"/>
          </a:xfrm>
          <a:custGeom>
            <a:avLst/>
            <a:gdLst/>
            <a:ahLst/>
            <a:cxnLst/>
            <a:rect l="l" t="t" r="r" b="b"/>
            <a:pathLst>
              <a:path w="5280660" h="4140200">
                <a:moveTo>
                  <a:pt x="564210" y="0"/>
                </a:moveTo>
                <a:lnTo>
                  <a:pt x="451573" y="0"/>
                </a:lnTo>
                <a:lnTo>
                  <a:pt x="396608" y="25400"/>
                </a:lnTo>
                <a:lnTo>
                  <a:pt x="345440" y="38100"/>
                </a:lnTo>
                <a:lnTo>
                  <a:pt x="295948" y="63500"/>
                </a:lnTo>
                <a:lnTo>
                  <a:pt x="249326" y="88900"/>
                </a:lnTo>
                <a:lnTo>
                  <a:pt x="205740" y="127000"/>
                </a:lnTo>
                <a:lnTo>
                  <a:pt x="165506" y="165100"/>
                </a:lnTo>
                <a:lnTo>
                  <a:pt x="129108" y="203200"/>
                </a:lnTo>
                <a:lnTo>
                  <a:pt x="96634" y="241300"/>
                </a:lnTo>
                <a:lnTo>
                  <a:pt x="68199" y="292100"/>
                </a:lnTo>
                <a:lnTo>
                  <a:pt x="44411" y="342900"/>
                </a:lnTo>
                <a:lnTo>
                  <a:pt x="25679" y="393700"/>
                </a:lnTo>
                <a:lnTo>
                  <a:pt x="11518" y="444500"/>
                </a:lnTo>
                <a:lnTo>
                  <a:pt x="2946" y="508000"/>
                </a:lnTo>
                <a:lnTo>
                  <a:pt x="609" y="533400"/>
                </a:lnTo>
                <a:lnTo>
                  <a:pt x="0" y="558800"/>
                </a:lnTo>
                <a:lnTo>
                  <a:pt x="0" y="3581400"/>
                </a:lnTo>
                <a:lnTo>
                  <a:pt x="2946" y="3644900"/>
                </a:lnTo>
                <a:lnTo>
                  <a:pt x="11518" y="3695700"/>
                </a:lnTo>
                <a:lnTo>
                  <a:pt x="25679" y="3746500"/>
                </a:lnTo>
                <a:lnTo>
                  <a:pt x="44411" y="3797300"/>
                </a:lnTo>
                <a:lnTo>
                  <a:pt x="68199" y="3848100"/>
                </a:lnTo>
                <a:lnTo>
                  <a:pt x="96672" y="3898900"/>
                </a:lnTo>
                <a:lnTo>
                  <a:pt x="129171" y="3937000"/>
                </a:lnTo>
                <a:lnTo>
                  <a:pt x="165646" y="3975100"/>
                </a:lnTo>
                <a:lnTo>
                  <a:pt x="203377" y="4013200"/>
                </a:lnTo>
                <a:lnTo>
                  <a:pt x="205663" y="4013200"/>
                </a:lnTo>
                <a:lnTo>
                  <a:pt x="249402" y="4051300"/>
                </a:lnTo>
                <a:lnTo>
                  <a:pt x="296037" y="4076700"/>
                </a:lnTo>
                <a:lnTo>
                  <a:pt x="345440" y="4102100"/>
                </a:lnTo>
                <a:lnTo>
                  <a:pt x="396608" y="4114800"/>
                </a:lnTo>
                <a:lnTo>
                  <a:pt x="451573" y="4140200"/>
                </a:lnTo>
                <a:lnTo>
                  <a:pt x="4829238" y="4140200"/>
                </a:lnTo>
                <a:lnTo>
                  <a:pt x="4884204" y="4114800"/>
                </a:lnTo>
                <a:lnTo>
                  <a:pt x="4935372" y="4102100"/>
                </a:lnTo>
                <a:lnTo>
                  <a:pt x="485063" y="4102100"/>
                </a:lnTo>
                <a:lnTo>
                  <a:pt x="459473" y="4089400"/>
                </a:lnTo>
                <a:lnTo>
                  <a:pt x="434517" y="4089400"/>
                </a:lnTo>
                <a:lnTo>
                  <a:pt x="409435" y="4076700"/>
                </a:lnTo>
                <a:lnTo>
                  <a:pt x="361518" y="4064000"/>
                </a:lnTo>
                <a:lnTo>
                  <a:pt x="316611" y="4038600"/>
                </a:lnTo>
                <a:lnTo>
                  <a:pt x="315709" y="4038600"/>
                </a:lnTo>
                <a:lnTo>
                  <a:pt x="272478" y="4013200"/>
                </a:lnTo>
                <a:lnTo>
                  <a:pt x="231990" y="3987800"/>
                </a:lnTo>
                <a:lnTo>
                  <a:pt x="194906" y="3949700"/>
                </a:lnTo>
                <a:lnTo>
                  <a:pt x="161023" y="3911600"/>
                </a:lnTo>
                <a:lnTo>
                  <a:pt x="130886" y="3873500"/>
                </a:lnTo>
                <a:lnTo>
                  <a:pt x="104508" y="3835400"/>
                </a:lnTo>
                <a:lnTo>
                  <a:pt x="82486" y="3784600"/>
                </a:lnTo>
                <a:lnTo>
                  <a:pt x="64935" y="3733800"/>
                </a:lnTo>
                <a:lnTo>
                  <a:pt x="52057" y="3683000"/>
                </a:lnTo>
                <a:lnTo>
                  <a:pt x="51892" y="3683000"/>
                </a:lnTo>
                <a:lnTo>
                  <a:pt x="47320" y="3657600"/>
                </a:lnTo>
                <a:lnTo>
                  <a:pt x="47117" y="3657600"/>
                </a:lnTo>
                <a:lnTo>
                  <a:pt x="44068" y="3632200"/>
                </a:lnTo>
                <a:lnTo>
                  <a:pt x="41897" y="3606800"/>
                </a:lnTo>
                <a:lnTo>
                  <a:pt x="41262" y="3581400"/>
                </a:lnTo>
                <a:lnTo>
                  <a:pt x="41262" y="558800"/>
                </a:lnTo>
                <a:lnTo>
                  <a:pt x="41833" y="533400"/>
                </a:lnTo>
                <a:lnTo>
                  <a:pt x="44068" y="508000"/>
                </a:lnTo>
                <a:lnTo>
                  <a:pt x="47117" y="482600"/>
                </a:lnTo>
                <a:lnTo>
                  <a:pt x="47320" y="482600"/>
                </a:lnTo>
                <a:lnTo>
                  <a:pt x="51892" y="457200"/>
                </a:lnTo>
                <a:lnTo>
                  <a:pt x="52057" y="457200"/>
                </a:lnTo>
                <a:lnTo>
                  <a:pt x="57708" y="431800"/>
                </a:lnTo>
                <a:lnTo>
                  <a:pt x="64935" y="406400"/>
                </a:lnTo>
                <a:lnTo>
                  <a:pt x="82486" y="355600"/>
                </a:lnTo>
                <a:lnTo>
                  <a:pt x="104508" y="304800"/>
                </a:lnTo>
                <a:lnTo>
                  <a:pt x="130873" y="266700"/>
                </a:lnTo>
                <a:lnTo>
                  <a:pt x="161010" y="228600"/>
                </a:lnTo>
                <a:lnTo>
                  <a:pt x="194729" y="190500"/>
                </a:lnTo>
                <a:lnTo>
                  <a:pt x="232016" y="152400"/>
                </a:lnTo>
                <a:lnTo>
                  <a:pt x="272453" y="127000"/>
                </a:lnTo>
                <a:lnTo>
                  <a:pt x="315671" y="101600"/>
                </a:lnTo>
                <a:lnTo>
                  <a:pt x="361518" y="76200"/>
                </a:lnTo>
                <a:lnTo>
                  <a:pt x="409435" y="63500"/>
                </a:lnTo>
                <a:lnTo>
                  <a:pt x="434517" y="50800"/>
                </a:lnTo>
                <a:lnTo>
                  <a:pt x="459473" y="50800"/>
                </a:lnTo>
                <a:lnTo>
                  <a:pt x="485063" y="38100"/>
                </a:lnTo>
                <a:lnTo>
                  <a:pt x="565124" y="38100"/>
                </a:lnTo>
                <a:lnTo>
                  <a:pt x="564210" y="0"/>
                </a:lnTo>
                <a:close/>
              </a:path>
              <a:path w="5280660" h="4140200">
                <a:moveTo>
                  <a:pt x="4829238" y="0"/>
                </a:moveTo>
                <a:lnTo>
                  <a:pt x="564210" y="0"/>
                </a:lnTo>
                <a:lnTo>
                  <a:pt x="565124" y="38100"/>
                </a:lnTo>
                <a:lnTo>
                  <a:pt x="4795761" y="38100"/>
                </a:lnTo>
                <a:lnTo>
                  <a:pt x="4820526" y="50800"/>
                </a:lnTo>
                <a:lnTo>
                  <a:pt x="4846294" y="50800"/>
                </a:lnTo>
                <a:lnTo>
                  <a:pt x="4871377" y="63500"/>
                </a:lnTo>
                <a:lnTo>
                  <a:pt x="4919294" y="76200"/>
                </a:lnTo>
                <a:lnTo>
                  <a:pt x="4965141" y="101600"/>
                </a:lnTo>
                <a:lnTo>
                  <a:pt x="5008384" y="127000"/>
                </a:lnTo>
                <a:lnTo>
                  <a:pt x="5048605" y="152400"/>
                </a:lnTo>
                <a:lnTo>
                  <a:pt x="5085867" y="190500"/>
                </a:lnTo>
                <a:lnTo>
                  <a:pt x="5119801" y="228600"/>
                </a:lnTo>
                <a:lnTo>
                  <a:pt x="5149951" y="266700"/>
                </a:lnTo>
                <a:lnTo>
                  <a:pt x="5176126" y="304800"/>
                </a:lnTo>
                <a:lnTo>
                  <a:pt x="5198135" y="355600"/>
                </a:lnTo>
                <a:lnTo>
                  <a:pt x="5215686" y="406400"/>
                </a:lnTo>
                <a:lnTo>
                  <a:pt x="5228742" y="457200"/>
                </a:lnTo>
                <a:lnTo>
                  <a:pt x="5233314" y="482600"/>
                </a:lnTo>
                <a:lnTo>
                  <a:pt x="5233504" y="482600"/>
                </a:lnTo>
                <a:lnTo>
                  <a:pt x="5236552" y="508000"/>
                </a:lnTo>
                <a:lnTo>
                  <a:pt x="5238724" y="533400"/>
                </a:lnTo>
                <a:lnTo>
                  <a:pt x="5239359" y="558800"/>
                </a:lnTo>
                <a:lnTo>
                  <a:pt x="5239359" y="3581400"/>
                </a:lnTo>
                <a:lnTo>
                  <a:pt x="5238788" y="3606800"/>
                </a:lnTo>
                <a:lnTo>
                  <a:pt x="5236552" y="3632200"/>
                </a:lnTo>
                <a:lnTo>
                  <a:pt x="5233504" y="3657600"/>
                </a:lnTo>
                <a:lnTo>
                  <a:pt x="5233314" y="3657600"/>
                </a:lnTo>
                <a:lnTo>
                  <a:pt x="5228742" y="3683000"/>
                </a:lnTo>
                <a:lnTo>
                  <a:pt x="5215686" y="3733800"/>
                </a:lnTo>
                <a:lnTo>
                  <a:pt x="5198135" y="3784600"/>
                </a:lnTo>
                <a:lnTo>
                  <a:pt x="5176126" y="3835400"/>
                </a:lnTo>
                <a:lnTo>
                  <a:pt x="5149938" y="3873500"/>
                </a:lnTo>
                <a:lnTo>
                  <a:pt x="5119789" y="3911600"/>
                </a:lnTo>
                <a:lnTo>
                  <a:pt x="5085892" y="3949700"/>
                </a:lnTo>
                <a:lnTo>
                  <a:pt x="5048631" y="3987800"/>
                </a:lnTo>
                <a:lnTo>
                  <a:pt x="5008359" y="4013200"/>
                </a:lnTo>
                <a:lnTo>
                  <a:pt x="4965103" y="4038600"/>
                </a:lnTo>
                <a:lnTo>
                  <a:pt x="4919294" y="4064000"/>
                </a:lnTo>
                <a:lnTo>
                  <a:pt x="4871377" y="4076700"/>
                </a:lnTo>
                <a:lnTo>
                  <a:pt x="4846294" y="4089400"/>
                </a:lnTo>
                <a:lnTo>
                  <a:pt x="4820526" y="4089400"/>
                </a:lnTo>
                <a:lnTo>
                  <a:pt x="4795761" y="4102100"/>
                </a:lnTo>
                <a:lnTo>
                  <a:pt x="4935372" y="4102100"/>
                </a:lnTo>
                <a:lnTo>
                  <a:pt x="4984775" y="4076700"/>
                </a:lnTo>
                <a:lnTo>
                  <a:pt x="5031473" y="4051300"/>
                </a:lnTo>
                <a:lnTo>
                  <a:pt x="5074945" y="4013200"/>
                </a:lnTo>
                <a:lnTo>
                  <a:pt x="5115115" y="3975100"/>
                </a:lnTo>
                <a:lnTo>
                  <a:pt x="5151640" y="3937000"/>
                </a:lnTo>
                <a:lnTo>
                  <a:pt x="5184190" y="3898900"/>
                </a:lnTo>
                <a:lnTo>
                  <a:pt x="5212473" y="3848100"/>
                </a:lnTo>
                <a:lnTo>
                  <a:pt x="5236210" y="3797300"/>
                </a:lnTo>
                <a:lnTo>
                  <a:pt x="5254942" y="3746500"/>
                </a:lnTo>
                <a:lnTo>
                  <a:pt x="5269103" y="3695700"/>
                </a:lnTo>
                <a:lnTo>
                  <a:pt x="5277675" y="3644900"/>
                </a:lnTo>
                <a:lnTo>
                  <a:pt x="5280012" y="3606800"/>
                </a:lnTo>
                <a:lnTo>
                  <a:pt x="5280621" y="3581400"/>
                </a:lnTo>
                <a:lnTo>
                  <a:pt x="5280621" y="558800"/>
                </a:lnTo>
                <a:lnTo>
                  <a:pt x="5280012" y="533400"/>
                </a:lnTo>
                <a:lnTo>
                  <a:pt x="5277675" y="508000"/>
                </a:lnTo>
                <a:lnTo>
                  <a:pt x="5274246" y="469900"/>
                </a:lnTo>
                <a:lnTo>
                  <a:pt x="5262905" y="419100"/>
                </a:lnTo>
                <a:lnTo>
                  <a:pt x="5236210" y="342900"/>
                </a:lnTo>
                <a:lnTo>
                  <a:pt x="5212473" y="292100"/>
                </a:lnTo>
                <a:lnTo>
                  <a:pt x="5184228" y="241300"/>
                </a:lnTo>
                <a:lnTo>
                  <a:pt x="5151691" y="203200"/>
                </a:lnTo>
                <a:lnTo>
                  <a:pt x="5115052" y="165100"/>
                </a:lnTo>
                <a:lnTo>
                  <a:pt x="5074869" y="127000"/>
                </a:lnTo>
                <a:lnTo>
                  <a:pt x="5031549" y="88900"/>
                </a:lnTo>
                <a:lnTo>
                  <a:pt x="4984864" y="63500"/>
                </a:lnTo>
                <a:lnTo>
                  <a:pt x="4935372" y="38100"/>
                </a:lnTo>
                <a:lnTo>
                  <a:pt x="4884204" y="25400"/>
                </a:lnTo>
                <a:lnTo>
                  <a:pt x="4829238" y="0"/>
                </a:lnTo>
                <a:close/>
              </a:path>
              <a:path w="5280660" h="4140200">
                <a:moveTo>
                  <a:pt x="4812614" y="4051300"/>
                </a:moveTo>
                <a:lnTo>
                  <a:pt x="468198" y="4051300"/>
                </a:lnTo>
                <a:lnTo>
                  <a:pt x="491909" y="4064000"/>
                </a:lnTo>
                <a:lnTo>
                  <a:pt x="4788903" y="4064000"/>
                </a:lnTo>
                <a:lnTo>
                  <a:pt x="4812614" y="4051300"/>
                </a:lnTo>
                <a:close/>
              </a:path>
              <a:path w="5280660" h="4140200">
                <a:moveTo>
                  <a:pt x="565785" y="76200"/>
                </a:moveTo>
                <a:lnTo>
                  <a:pt x="491909" y="76200"/>
                </a:lnTo>
                <a:lnTo>
                  <a:pt x="468198" y="88900"/>
                </a:lnTo>
                <a:lnTo>
                  <a:pt x="444792" y="88900"/>
                </a:lnTo>
                <a:lnTo>
                  <a:pt x="422262" y="101600"/>
                </a:lnTo>
                <a:lnTo>
                  <a:pt x="377583" y="114300"/>
                </a:lnTo>
                <a:lnTo>
                  <a:pt x="335407" y="139700"/>
                </a:lnTo>
                <a:lnTo>
                  <a:pt x="295579" y="165100"/>
                </a:lnTo>
                <a:lnTo>
                  <a:pt x="258292" y="190500"/>
                </a:lnTo>
                <a:lnTo>
                  <a:pt x="223951" y="215900"/>
                </a:lnTo>
                <a:lnTo>
                  <a:pt x="192900" y="254000"/>
                </a:lnTo>
                <a:lnTo>
                  <a:pt x="165125" y="292100"/>
                </a:lnTo>
                <a:lnTo>
                  <a:pt x="140817" y="330200"/>
                </a:lnTo>
                <a:lnTo>
                  <a:pt x="120548" y="368300"/>
                </a:lnTo>
                <a:lnTo>
                  <a:pt x="104190" y="419100"/>
                </a:lnTo>
                <a:lnTo>
                  <a:pt x="97701" y="444500"/>
                </a:lnTo>
                <a:lnTo>
                  <a:pt x="92392" y="457200"/>
                </a:lnTo>
                <a:lnTo>
                  <a:pt x="88023" y="482600"/>
                </a:lnTo>
                <a:lnTo>
                  <a:pt x="85090" y="508000"/>
                </a:lnTo>
                <a:lnTo>
                  <a:pt x="83083" y="533400"/>
                </a:lnTo>
                <a:lnTo>
                  <a:pt x="82537" y="558800"/>
                </a:lnTo>
                <a:lnTo>
                  <a:pt x="82537" y="3581400"/>
                </a:lnTo>
                <a:lnTo>
                  <a:pt x="85090" y="3632200"/>
                </a:lnTo>
                <a:lnTo>
                  <a:pt x="92392" y="3683000"/>
                </a:lnTo>
                <a:lnTo>
                  <a:pt x="97701" y="3695700"/>
                </a:lnTo>
                <a:lnTo>
                  <a:pt x="104190" y="3721100"/>
                </a:lnTo>
                <a:lnTo>
                  <a:pt x="120548" y="3771900"/>
                </a:lnTo>
                <a:lnTo>
                  <a:pt x="140817" y="3810000"/>
                </a:lnTo>
                <a:lnTo>
                  <a:pt x="165112" y="3848100"/>
                </a:lnTo>
                <a:lnTo>
                  <a:pt x="192887" y="3886200"/>
                </a:lnTo>
                <a:lnTo>
                  <a:pt x="224155" y="3924300"/>
                </a:lnTo>
                <a:lnTo>
                  <a:pt x="258318" y="3949700"/>
                </a:lnTo>
                <a:lnTo>
                  <a:pt x="295554" y="3987800"/>
                </a:lnTo>
                <a:lnTo>
                  <a:pt x="335381" y="4000500"/>
                </a:lnTo>
                <a:lnTo>
                  <a:pt x="377583" y="4025900"/>
                </a:lnTo>
                <a:lnTo>
                  <a:pt x="422262" y="4038600"/>
                </a:lnTo>
                <a:lnTo>
                  <a:pt x="444792" y="4051300"/>
                </a:lnTo>
                <a:lnTo>
                  <a:pt x="4836020" y="4051300"/>
                </a:lnTo>
                <a:lnTo>
                  <a:pt x="4858550" y="4038600"/>
                </a:lnTo>
                <a:lnTo>
                  <a:pt x="4903228" y="4025900"/>
                </a:lnTo>
                <a:lnTo>
                  <a:pt x="520357" y="4025900"/>
                </a:lnTo>
                <a:lnTo>
                  <a:pt x="498144" y="4013200"/>
                </a:lnTo>
                <a:lnTo>
                  <a:pt x="455079" y="4013200"/>
                </a:lnTo>
                <a:lnTo>
                  <a:pt x="435076" y="4000500"/>
                </a:lnTo>
                <a:lnTo>
                  <a:pt x="393661" y="3987800"/>
                </a:lnTo>
                <a:lnTo>
                  <a:pt x="355053" y="3975100"/>
                </a:lnTo>
                <a:lnTo>
                  <a:pt x="318617" y="3949700"/>
                </a:lnTo>
                <a:lnTo>
                  <a:pt x="284645" y="3924300"/>
                </a:lnTo>
                <a:lnTo>
                  <a:pt x="253415" y="3898900"/>
                </a:lnTo>
                <a:lnTo>
                  <a:pt x="224739" y="3860800"/>
                </a:lnTo>
                <a:lnTo>
                  <a:pt x="199326" y="3822700"/>
                </a:lnTo>
                <a:lnTo>
                  <a:pt x="177126" y="3797300"/>
                </a:lnTo>
                <a:lnTo>
                  <a:pt x="158623" y="3759200"/>
                </a:lnTo>
                <a:lnTo>
                  <a:pt x="143459" y="3708400"/>
                </a:lnTo>
                <a:lnTo>
                  <a:pt x="137693" y="3695700"/>
                </a:lnTo>
                <a:lnTo>
                  <a:pt x="132842" y="3670300"/>
                </a:lnTo>
                <a:lnTo>
                  <a:pt x="128841" y="3644900"/>
                </a:lnTo>
                <a:lnTo>
                  <a:pt x="126174" y="3632200"/>
                </a:lnTo>
                <a:lnTo>
                  <a:pt x="124320" y="3606800"/>
                </a:lnTo>
                <a:lnTo>
                  <a:pt x="123812" y="3581400"/>
                </a:lnTo>
                <a:lnTo>
                  <a:pt x="123812" y="558800"/>
                </a:lnTo>
                <a:lnTo>
                  <a:pt x="124320" y="533400"/>
                </a:lnTo>
                <a:lnTo>
                  <a:pt x="126174" y="520700"/>
                </a:lnTo>
                <a:lnTo>
                  <a:pt x="128841" y="495300"/>
                </a:lnTo>
                <a:lnTo>
                  <a:pt x="132842" y="469900"/>
                </a:lnTo>
                <a:lnTo>
                  <a:pt x="137693" y="444500"/>
                </a:lnTo>
                <a:lnTo>
                  <a:pt x="143459" y="431800"/>
                </a:lnTo>
                <a:lnTo>
                  <a:pt x="158623" y="393700"/>
                </a:lnTo>
                <a:lnTo>
                  <a:pt x="177126" y="355600"/>
                </a:lnTo>
                <a:lnTo>
                  <a:pt x="199364" y="317500"/>
                </a:lnTo>
                <a:lnTo>
                  <a:pt x="224802" y="279400"/>
                </a:lnTo>
                <a:lnTo>
                  <a:pt x="253174" y="241300"/>
                </a:lnTo>
                <a:lnTo>
                  <a:pt x="284581" y="215900"/>
                </a:lnTo>
                <a:lnTo>
                  <a:pt x="318706" y="190500"/>
                </a:lnTo>
                <a:lnTo>
                  <a:pt x="355155" y="165100"/>
                </a:lnTo>
                <a:lnTo>
                  <a:pt x="393661" y="152400"/>
                </a:lnTo>
                <a:lnTo>
                  <a:pt x="435076" y="139700"/>
                </a:lnTo>
                <a:lnTo>
                  <a:pt x="455079" y="127000"/>
                </a:lnTo>
                <a:lnTo>
                  <a:pt x="498144" y="127000"/>
                </a:lnTo>
                <a:lnTo>
                  <a:pt x="520357" y="114300"/>
                </a:lnTo>
                <a:lnTo>
                  <a:pt x="566254" y="114300"/>
                </a:lnTo>
                <a:lnTo>
                  <a:pt x="565785" y="76200"/>
                </a:lnTo>
                <a:close/>
              </a:path>
              <a:path w="5280660" h="4140200">
                <a:moveTo>
                  <a:pt x="4788903" y="76200"/>
                </a:moveTo>
                <a:lnTo>
                  <a:pt x="565785" y="76200"/>
                </a:lnTo>
                <a:lnTo>
                  <a:pt x="566254" y="114300"/>
                </a:lnTo>
                <a:lnTo>
                  <a:pt x="4760455" y="114300"/>
                </a:lnTo>
                <a:lnTo>
                  <a:pt x="4782667" y="127000"/>
                </a:lnTo>
                <a:lnTo>
                  <a:pt x="4825733" y="127000"/>
                </a:lnTo>
                <a:lnTo>
                  <a:pt x="4845735" y="139700"/>
                </a:lnTo>
                <a:lnTo>
                  <a:pt x="4887150" y="152400"/>
                </a:lnTo>
                <a:lnTo>
                  <a:pt x="4925656" y="165100"/>
                </a:lnTo>
                <a:lnTo>
                  <a:pt x="4962042" y="190500"/>
                </a:lnTo>
                <a:lnTo>
                  <a:pt x="4996065" y="215900"/>
                </a:lnTo>
                <a:lnTo>
                  <a:pt x="5027510" y="241300"/>
                </a:lnTo>
                <a:lnTo>
                  <a:pt x="5056022" y="279400"/>
                </a:lnTo>
                <a:lnTo>
                  <a:pt x="5081384" y="317500"/>
                </a:lnTo>
                <a:lnTo>
                  <a:pt x="5103444" y="355600"/>
                </a:lnTo>
                <a:lnTo>
                  <a:pt x="5121998" y="393700"/>
                </a:lnTo>
                <a:lnTo>
                  <a:pt x="5137162" y="431800"/>
                </a:lnTo>
                <a:lnTo>
                  <a:pt x="5142928" y="444500"/>
                </a:lnTo>
                <a:lnTo>
                  <a:pt x="5147779" y="469900"/>
                </a:lnTo>
                <a:lnTo>
                  <a:pt x="5151780" y="495300"/>
                </a:lnTo>
                <a:lnTo>
                  <a:pt x="5154447" y="520700"/>
                </a:lnTo>
                <a:lnTo>
                  <a:pt x="5156301" y="533400"/>
                </a:lnTo>
                <a:lnTo>
                  <a:pt x="5156809" y="558800"/>
                </a:lnTo>
                <a:lnTo>
                  <a:pt x="5156809" y="3581400"/>
                </a:lnTo>
                <a:lnTo>
                  <a:pt x="5156301" y="3606800"/>
                </a:lnTo>
                <a:lnTo>
                  <a:pt x="5154447" y="3632200"/>
                </a:lnTo>
                <a:lnTo>
                  <a:pt x="5151780" y="3644900"/>
                </a:lnTo>
                <a:lnTo>
                  <a:pt x="5147779" y="3670300"/>
                </a:lnTo>
                <a:lnTo>
                  <a:pt x="5142928" y="3695700"/>
                </a:lnTo>
                <a:lnTo>
                  <a:pt x="5137162" y="3708400"/>
                </a:lnTo>
                <a:lnTo>
                  <a:pt x="5121998" y="3759200"/>
                </a:lnTo>
                <a:lnTo>
                  <a:pt x="5103444" y="3797300"/>
                </a:lnTo>
                <a:lnTo>
                  <a:pt x="5081422" y="3822700"/>
                </a:lnTo>
                <a:lnTo>
                  <a:pt x="5056073" y="3860800"/>
                </a:lnTo>
                <a:lnTo>
                  <a:pt x="5027447" y="3898900"/>
                </a:lnTo>
                <a:lnTo>
                  <a:pt x="4995989" y="3924300"/>
                </a:lnTo>
                <a:lnTo>
                  <a:pt x="4962131" y="3949700"/>
                </a:lnTo>
                <a:lnTo>
                  <a:pt x="4925758" y="3975100"/>
                </a:lnTo>
                <a:lnTo>
                  <a:pt x="4887150" y="3987800"/>
                </a:lnTo>
                <a:lnTo>
                  <a:pt x="4845735" y="4000500"/>
                </a:lnTo>
                <a:lnTo>
                  <a:pt x="4825733" y="4013200"/>
                </a:lnTo>
                <a:lnTo>
                  <a:pt x="4782667" y="4013200"/>
                </a:lnTo>
                <a:lnTo>
                  <a:pt x="4760455" y="4025900"/>
                </a:lnTo>
                <a:lnTo>
                  <a:pt x="4903228" y="4025900"/>
                </a:lnTo>
                <a:lnTo>
                  <a:pt x="4945430" y="4000500"/>
                </a:lnTo>
                <a:lnTo>
                  <a:pt x="4985232" y="3987800"/>
                </a:lnTo>
                <a:lnTo>
                  <a:pt x="5022316" y="3949700"/>
                </a:lnTo>
                <a:lnTo>
                  <a:pt x="5056670" y="3924300"/>
                </a:lnTo>
                <a:lnTo>
                  <a:pt x="5087924" y="3886200"/>
                </a:lnTo>
                <a:lnTo>
                  <a:pt x="5115687" y="3848100"/>
                </a:lnTo>
                <a:lnTo>
                  <a:pt x="5139791" y="3810000"/>
                </a:lnTo>
                <a:lnTo>
                  <a:pt x="5160073" y="3771900"/>
                </a:lnTo>
                <a:lnTo>
                  <a:pt x="5176431" y="3721100"/>
                </a:lnTo>
                <a:lnTo>
                  <a:pt x="5182920" y="3695700"/>
                </a:lnTo>
                <a:lnTo>
                  <a:pt x="5188229" y="3683000"/>
                </a:lnTo>
                <a:lnTo>
                  <a:pt x="5192598" y="3657600"/>
                </a:lnTo>
                <a:lnTo>
                  <a:pt x="5195531" y="3632200"/>
                </a:lnTo>
                <a:lnTo>
                  <a:pt x="5197538" y="3606800"/>
                </a:lnTo>
                <a:lnTo>
                  <a:pt x="5198097" y="3581400"/>
                </a:lnTo>
                <a:lnTo>
                  <a:pt x="5198097" y="558800"/>
                </a:lnTo>
                <a:lnTo>
                  <a:pt x="5195531" y="508000"/>
                </a:lnTo>
                <a:lnTo>
                  <a:pt x="5188229" y="457200"/>
                </a:lnTo>
                <a:lnTo>
                  <a:pt x="5182920" y="444500"/>
                </a:lnTo>
                <a:lnTo>
                  <a:pt x="5176431" y="419100"/>
                </a:lnTo>
                <a:lnTo>
                  <a:pt x="5160073" y="368300"/>
                </a:lnTo>
                <a:lnTo>
                  <a:pt x="5139791" y="330200"/>
                </a:lnTo>
                <a:lnTo>
                  <a:pt x="5115674" y="292100"/>
                </a:lnTo>
                <a:lnTo>
                  <a:pt x="5087912" y="254000"/>
                </a:lnTo>
                <a:lnTo>
                  <a:pt x="5056695" y="215900"/>
                </a:lnTo>
                <a:lnTo>
                  <a:pt x="5022329" y="190500"/>
                </a:lnTo>
                <a:lnTo>
                  <a:pt x="4985207" y="165100"/>
                </a:lnTo>
                <a:lnTo>
                  <a:pt x="4945405" y="139700"/>
                </a:lnTo>
                <a:lnTo>
                  <a:pt x="4903228" y="114300"/>
                </a:lnTo>
                <a:lnTo>
                  <a:pt x="4858550" y="101600"/>
                </a:lnTo>
                <a:lnTo>
                  <a:pt x="4836020" y="88900"/>
                </a:lnTo>
                <a:lnTo>
                  <a:pt x="4812614" y="88900"/>
                </a:lnTo>
                <a:lnTo>
                  <a:pt x="4788903" y="76200"/>
                </a:lnTo>
                <a:close/>
              </a:path>
            </a:pathLst>
          </a:custGeom>
          <a:solidFill>
            <a:srgbClr val="000000"/>
          </a:solidFill>
        </p:spPr>
        <p:txBody>
          <a:bodyPr wrap="square" lIns="0" tIns="0" rIns="0" bIns="0" rtlCol="0"/>
          <a:lstStyle/>
          <a:p>
            <a:endParaRPr/>
          </a:p>
        </p:txBody>
      </p:sp>
      <p:sp>
        <p:nvSpPr>
          <p:cNvPr id="4" name="object 4"/>
          <p:cNvSpPr txBox="1"/>
          <p:nvPr/>
        </p:nvSpPr>
        <p:spPr>
          <a:xfrm>
            <a:off x="1422908" y="5994399"/>
            <a:ext cx="4597400" cy="3128645"/>
          </a:xfrm>
          <a:prstGeom prst="rect">
            <a:avLst/>
          </a:prstGeom>
        </p:spPr>
        <p:txBody>
          <a:bodyPr vert="horz" wrap="square" lIns="0" tIns="0" rIns="0" bIns="0" rtlCol="0">
            <a:spAutoFit/>
          </a:bodyPr>
          <a:lstStyle/>
          <a:p>
            <a:pPr marL="12700" algn="just">
              <a:lnSpc>
                <a:spcPct val="100000"/>
              </a:lnSpc>
            </a:pPr>
            <a:r>
              <a:rPr sz="1400" spc="-10" dirty="0">
                <a:latin typeface="Wingdings"/>
                <a:cs typeface="Wingdings"/>
              </a:rPr>
              <a:t></a:t>
            </a:r>
            <a:r>
              <a:rPr sz="1400" spc="-10" dirty="0">
                <a:latin typeface="Times New Roman"/>
                <a:cs typeface="Times New Roman"/>
              </a:rPr>
              <a:t>  </a:t>
            </a:r>
            <a:r>
              <a:rPr sz="1400" spc="45" dirty="0">
                <a:latin typeface="Times New Roman"/>
                <a:cs typeface="Times New Roman"/>
              </a:rPr>
              <a:t> </a:t>
            </a:r>
            <a:r>
              <a:rPr sz="1400" b="1" spc="-5" dirty="0">
                <a:latin typeface="DFKai-SB"/>
                <a:cs typeface="DFKai-SB"/>
              </a:rPr>
              <a:t>我的期望是</a:t>
            </a:r>
            <a:endParaRPr sz="1400">
              <a:latin typeface="DFKai-SB"/>
              <a:cs typeface="DFKai-SB"/>
            </a:endParaRPr>
          </a:p>
          <a:p>
            <a:pPr marL="12700" algn="just">
              <a:lnSpc>
                <a:spcPct val="100000"/>
              </a:lnSpc>
              <a:spcBef>
                <a:spcPts val="1185"/>
              </a:spcBef>
            </a:pPr>
            <a:r>
              <a:rPr sz="1200" dirty="0">
                <a:latin typeface="DFKai-SB"/>
                <a:cs typeface="DFKai-SB"/>
              </a:rPr>
              <a:t>請想想當時選擇來這裡的期望是什麼？</a:t>
            </a:r>
            <a:r>
              <a:rPr sz="1050" dirty="0">
                <a:latin typeface="DFKai-SB"/>
                <a:cs typeface="DFKai-SB"/>
              </a:rPr>
              <a:t>（希望能在這裡得到什麼）</a:t>
            </a:r>
            <a:endParaRPr sz="1050">
              <a:latin typeface="DFKai-SB"/>
              <a:cs typeface="DFKai-SB"/>
            </a:endParaRPr>
          </a:p>
          <a:p>
            <a:pPr>
              <a:lnSpc>
                <a:spcPct val="100000"/>
              </a:lnSpc>
              <a:spcBef>
                <a:spcPts val="5"/>
              </a:spcBef>
            </a:pPr>
            <a:endParaRPr sz="1150">
              <a:latin typeface="Times New Roman"/>
              <a:cs typeface="Times New Roman"/>
            </a:endParaRPr>
          </a:p>
          <a:p>
            <a:pPr marL="12700" marR="5080" algn="just">
              <a:lnSpc>
                <a:spcPct val="187500"/>
              </a:lnSpc>
              <a:spcBef>
                <a:spcPts val="5"/>
              </a:spcBef>
            </a:pPr>
            <a:r>
              <a:rPr sz="1200" b="1" spc="-5" dirty="0">
                <a:solidFill>
                  <a:srgbClr val="548DD4"/>
                </a:solidFill>
                <a:latin typeface="DFKai-SB"/>
                <a:cs typeface="DFKai-SB"/>
              </a:rPr>
              <a:t>當初會選擇申請入學主要是因為成績的關係，因為我的成績落點在一  個很尷尬的位置，我的社會和自然都考得不甚理想，所以我無法選擇  我喜歡的文學類，也不能選擇與我高中類組相關的理工類，只能選擇  像是商科、哲學這方面，但無論如何我都希望能在大學生涯中學到更  多與高中不同的東西，不想要只是埋首在「學科」當中苦讀，另一方  面，我希望可以學著獨立自主，畢竟是第一次離鄉背井，有很多事情  必須要重新適應和學習，所以希望大學生活能讓我成長蛻變。</a:t>
            </a:r>
            <a:endParaRPr sz="1200">
              <a:latin typeface="DFKai-SB"/>
              <a:cs typeface="DFKai-SB"/>
            </a:endParaRPr>
          </a:p>
        </p:txBody>
      </p:sp>
      <p:sp>
        <p:nvSpPr>
          <p:cNvPr id="5" name="object 5"/>
          <p:cNvSpPr/>
          <p:nvPr/>
        </p:nvSpPr>
        <p:spPr>
          <a:xfrm>
            <a:off x="1081112" y="1257591"/>
            <a:ext cx="5337759" cy="421640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425955" y="1663191"/>
            <a:ext cx="4686300" cy="3473450"/>
          </a:xfrm>
          <a:prstGeom prst="rect">
            <a:avLst/>
          </a:prstGeom>
        </p:spPr>
        <p:txBody>
          <a:bodyPr vert="horz" wrap="square" lIns="0" tIns="0" rIns="0" bIns="0" rtlCol="0">
            <a:spAutoFit/>
          </a:bodyPr>
          <a:lstStyle/>
          <a:p>
            <a:pPr marL="12700" algn="just">
              <a:lnSpc>
                <a:spcPct val="100000"/>
              </a:lnSpc>
            </a:pPr>
            <a:r>
              <a:rPr sz="1400" spc="-10" dirty="0">
                <a:latin typeface="Wingdings"/>
                <a:cs typeface="Wingdings"/>
              </a:rPr>
              <a:t></a:t>
            </a:r>
            <a:r>
              <a:rPr sz="1400" spc="-10" dirty="0">
                <a:latin typeface="Times New Roman"/>
                <a:cs typeface="Times New Roman"/>
              </a:rPr>
              <a:t>  </a:t>
            </a:r>
            <a:r>
              <a:rPr sz="1400" spc="55" dirty="0">
                <a:latin typeface="Times New Roman"/>
                <a:cs typeface="Times New Roman"/>
              </a:rPr>
              <a:t> </a:t>
            </a:r>
            <a:r>
              <a:rPr sz="1400" b="1" spc="-5" dirty="0">
                <a:latin typeface="DFKai-SB"/>
                <a:cs typeface="DFKai-SB"/>
              </a:rPr>
              <a:t>我如何來到這裡</a:t>
            </a:r>
            <a:endParaRPr sz="1400">
              <a:latin typeface="DFKai-SB"/>
              <a:cs typeface="DFKai-SB"/>
            </a:endParaRPr>
          </a:p>
          <a:p>
            <a:pPr marL="12700" algn="just">
              <a:lnSpc>
                <a:spcPct val="100000"/>
              </a:lnSpc>
              <a:spcBef>
                <a:spcPts val="1185"/>
              </a:spcBef>
            </a:pPr>
            <a:r>
              <a:rPr sz="1200" dirty="0">
                <a:latin typeface="DFKai-SB"/>
                <a:cs typeface="DFKai-SB"/>
              </a:rPr>
              <a:t>請想想剛進入大學時，你是什麼樣的狀態？</a:t>
            </a:r>
            <a:endParaRPr sz="1200">
              <a:latin typeface="DFKai-SB"/>
              <a:cs typeface="DFKai-SB"/>
            </a:endParaRPr>
          </a:p>
          <a:p>
            <a:pPr>
              <a:lnSpc>
                <a:spcPct val="100000"/>
              </a:lnSpc>
              <a:spcBef>
                <a:spcPts val="5"/>
              </a:spcBef>
            </a:pPr>
            <a:endParaRPr sz="1150">
              <a:latin typeface="Times New Roman"/>
              <a:cs typeface="Times New Roman"/>
            </a:endParaRPr>
          </a:p>
          <a:p>
            <a:pPr marL="12700" marR="5080" algn="just">
              <a:lnSpc>
                <a:spcPct val="187600"/>
              </a:lnSpc>
            </a:pPr>
            <a:r>
              <a:rPr sz="1200" b="1" spc="10" dirty="0">
                <a:solidFill>
                  <a:srgbClr val="548DD4"/>
                </a:solidFill>
                <a:latin typeface="DFKai-SB"/>
                <a:cs typeface="DFKai-SB"/>
              </a:rPr>
              <a:t>我還記得剛上大學的時候，覺得環境好陌生，一切就像從零開始，我  </a:t>
            </a:r>
            <a:r>
              <a:rPr sz="1200" b="1" spc="-5" dirty="0">
                <a:solidFill>
                  <a:srgbClr val="548DD4"/>
                </a:solidFill>
                <a:latin typeface="DFKai-SB"/>
                <a:cs typeface="DFKai-SB"/>
              </a:rPr>
              <a:t>不太敢主動和別人親</a:t>
            </a:r>
            <a:r>
              <a:rPr sz="1200" b="1" spc="-125" dirty="0">
                <a:solidFill>
                  <a:srgbClr val="548DD4"/>
                </a:solidFill>
                <a:latin typeface="DFKai-SB"/>
                <a:cs typeface="DFKai-SB"/>
              </a:rPr>
              <a:t>近</a:t>
            </a:r>
            <a:r>
              <a:rPr sz="1200" b="1" spc="-150" dirty="0">
                <a:solidFill>
                  <a:srgbClr val="548DD4"/>
                </a:solidFill>
                <a:latin typeface="DFKai-SB"/>
                <a:cs typeface="DFKai-SB"/>
              </a:rPr>
              <a:t>，</a:t>
            </a:r>
            <a:r>
              <a:rPr sz="1200" b="1" spc="-5" dirty="0">
                <a:solidFill>
                  <a:srgbClr val="548DD4"/>
                </a:solidFill>
                <a:latin typeface="DFKai-SB"/>
                <a:cs typeface="DFKai-SB"/>
              </a:rPr>
              <a:t>所以我幾乎都只和室友走在一</a:t>
            </a:r>
            <a:r>
              <a:rPr sz="1200" b="1" spc="-125" dirty="0">
                <a:solidFill>
                  <a:srgbClr val="548DD4"/>
                </a:solidFill>
                <a:latin typeface="DFKai-SB"/>
                <a:cs typeface="DFKai-SB"/>
              </a:rPr>
              <a:t>起</a:t>
            </a:r>
            <a:r>
              <a:rPr sz="1200" b="1" spc="-150" dirty="0">
                <a:solidFill>
                  <a:srgbClr val="548DD4"/>
                </a:solidFill>
                <a:latin typeface="DFKai-SB"/>
                <a:cs typeface="DFKai-SB"/>
              </a:rPr>
              <a:t>、</a:t>
            </a:r>
            <a:r>
              <a:rPr sz="1200" b="1" spc="-5" dirty="0">
                <a:solidFill>
                  <a:srgbClr val="548DD4"/>
                </a:solidFill>
                <a:latin typeface="DFKai-SB"/>
                <a:cs typeface="DFKai-SB"/>
              </a:rPr>
              <a:t>一起吃</a:t>
            </a:r>
            <a:r>
              <a:rPr sz="1200" b="1" spc="10" dirty="0">
                <a:solidFill>
                  <a:srgbClr val="548DD4"/>
                </a:solidFill>
                <a:latin typeface="DFKai-SB"/>
                <a:cs typeface="DFKai-SB"/>
              </a:rPr>
              <a:t>飯</a:t>
            </a:r>
            <a:r>
              <a:rPr sz="1200" b="1" spc="-5" dirty="0">
                <a:solidFill>
                  <a:srgbClr val="548DD4"/>
                </a:solidFill>
                <a:latin typeface="DFKai-SB"/>
                <a:cs typeface="DFKai-SB"/>
              </a:rPr>
              <a:t>、  </a:t>
            </a:r>
            <a:r>
              <a:rPr sz="1200" b="1" spc="10" dirty="0">
                <a:solidFill>
                  <a:srgbClr val="548DD4"/>
                </a:solidFill>
                <a:latin typeface="DFKai-SB"/>
                <a:cs typeface="DFKai-SB"/>
              </a:rPr>
              <a:t>一起去上課，本來覺得上大學應該課會比較少，但是大一的時候卻沒  有幾節課是空堂，其實有點失望，課表的密集度實在不亞於高中啊！  剛開學的每一個星期，我最期待的就是星期五，因為每到星期五就可  </a:t>
            </a:r>
            <a:r>
              <a:rPr sz="1200" b="1" spc="-5" dirty="0">
                <a:solidFill>
                  <a:srgbClr val="548DD4"/>
                </a:solidFill>
                <a:latin typeface="DFKai-SB"/>
                <a:cs typeface="DFKai-SB"/>
              </a:rPr>
              <a:t>以回</a:t>
            </a:r>
            <a:r>
              <a:rPr sz="1200" b="1" spc="-125" dirty="0">
                <a:solidFill>
                  <a:srgbClr val="548DD4"/>
                </a:solidFill>
                <a:latin typeface="DFKai-SB"/>
                <a:cs typeface="DFKai-SB"/>
              </a:rPr>
              <a:t>家</a:t>
            </a:r>
            <a:r>
              <a:rPr sz="1200" b="1" spc="-150" dirty="0">
                <a:solidFill>
                  <a:srgbClr val="548DD4"/>
                </a:solidFill>
                <a:latin typeface="DFKai-SB"/>
                <a:cs typeface="DFKai-SB"/>
              </a:rPr>
              <a:t>，</a:t>
            </a:r>
            <a:r>
              <a:rPr sz="1200" b="1" spc="-5" dirty="0">
                <a:solidFill>
                  <a:srgbClr val="548DD4"/>
                </a:solidFill>
                <a:latin typeface="DFKai-SB"/>
                <a:cs typeface="DFKai-SB"/>
              </a:rPr>
              <a:t>那時候我每一個星期都回</a:t>
            </a:r>
            <a:r>
              <a:rPr sz="1200" b="1" spc="-150" dirty="0">
                <a:solidFill>
                  <a:srgbClr val="548DD4"/>
                </a:solidFill>
                <a:latin typeface="DFKai-SB"/>
                <a:cs typeface="DFKai-SB"/>
              </a:rPr>
              <a:t>家</a:t>
            </a:r>
            <a:r>
              <a:rPr sz="1200" b="1" spc="-125" dirty="0">
                <a:solidFill>
                  <a:srgbClr val="548DD4"/>
                </a:solidFill>
                <a:latin typeface="DFKai-SB"/>
                <a:cs typeface="DFKai-SB"/>
              </a:rPr>
              <a:t>，</a:t>
            </a:r>
            <a:r>
              <a:rPr sz="1200" b="1" spc="-5" dirty="0">
                <a:solidFill>
                  <a:srgbClr val="548DD4"/>
                </a:solidFill>
                <a:latin typeface="DFKai-SB"/>
                <a:cs typeface="DFKai-SB"/>
              </a:rPr>
              <a:t>有時候待在學校會覺得很想</a:t>
            </a:r>
            <a:r>
              <a:rPr sz="1200" b="1" spc="10" dirty="0">
                <a:solidFill>
                  <a:srgbClr val="548DD4"/>
                </a:solidFill>
                <a:latin typeface="DFKai-SB"/>
                <a:cs typeface="DFKai-SB"/>
              </a:rPr>
              <a:t>家</a:t>
            </a:r>
            <a:r>
              <a:rPr sz="1200" b="1" spc="-5" dirty="0">
                <a:solidFill>
                  <a:srgbClr val="548DD4"/>
                </a:solidFill>
                <a:latin typeface="DFKai-SB"/>
                <a:cs typeface="DFKai-SB"/>
              </a:rPr>
              <a:t>、  </a:t>
            </a:r>
            <a:r>
              <a:rPr sz="1200" b="1" spc="10" dirty="0">
                <a:solidFill>
                  <a:srgbClr val="548DD4"/>
                </a:solidFill>
                <a:latin typeface="DFKai-SB"/>
                <a:cs typeface="DFKai-SB"/>
              </a:rPr>
              <a:t>很想家人，或許是因為第一次到外地念書，加上陌生的環境，讓我感  </a:t>
            </a:r>
            <a:r>
              <a:rPr sz="1200" b="1" spc="-5" dirty="0">
                <a:solidFill>
                  <a:srgbClr val="548DD4"/>
                </a:solidFill>
                <a:latin typeface="DFKai-SB"/>
                <a:cs typeface="DFKai-SB"/>
              </a:rPr>
              <a:t>受到家的重要。</a:t>
            </a:r>
            <a:endParaRPr sz="1200">
              <a:latin typeface="DFKai-SB"/>
              <a:cs typeface="DFKai-SB"/>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30300" y="905255"/>
            <a:ext cx="2043430" cy="195580"/>
          </a:xfrm>
          <a:prstGeom prst="rect">
            <a:avLst/>
          </a:prstGeom>
        </p:spPr>
        <p:txBody>
          <a:bodyPr vert="horz" wrap="square" lIns="0" tIns="0" rIns="0" bIns="0" rtlCol="0">
            <a:spAutoFit/>
          </a:bodyPr>
          <a:lstStyle/>
          <a:p>
            <a:pPr marL="12700">
              <a:lnSpc>
                <a:spcPct val="100000"/>
              </a:lnSpc>
            </a:pPr>
            <a:r>
              <a:rPr sz="1200" dirty="0">
                <a:latin typeface="DFKai-SB"/>
                <a:cs typeface="DFKai-SB"/>
              </a:rPr>
              <a:t>學習單</a:t>
            </a:r>
            <a:r>
              <a:rPr sz="1200" spc="-409" dirty="0">
                <a:latin typeface="DFKai-SB"/>
                <a:cs typeface="DFKai-SB"/>
              </a:rPr>
              <a:t> </a:t>
            </a:r>
            <a:r>
              <a:rPr sz="1200" spc="-55" dirty="0">
                <a:latin typeface="DFKai-SB"/>
                <a:cs typeface="DFKai-SB"/>
              </a:rPr>
              <a:t>2《範例二》：我是誰？</a:t>
            </a:r>
            <a:endParaRPr sz="1200">
              <a:latin typeface="DFKai-SB"/>
              <a:cs typeface="DFKai-SB"/>
            </a:endParaRPr>
          </a:p>
        </p:txBody>
      </p:sp>
      <p:sp>
        <p:nvSpPr>
          <p:cNvPr id="3" name="object 3"/>
          <p:cNvSpPr/>
          <p:nvPr/>
        </p:nvSpPr>
        <p:spPr>
          <a:xfrm>
            <a:off x="1081163" y="5718543"/>
            <a:ext cx="5372100" cy="3467100"/>
          </a:xfrm>
          <a:custGeom>
            <a:avLst/>
            <a:gdLst/>
            <a:ahLst/>
            <a:cxnLst/>
            <a:rect l="l" t="t" r="r" b="b"/>
            <a:pathLst>
              <a:path w="5372100" h="3467100">
                <a:moveTo>
                  <a:pt x="477342" y="0"/>
                </a:moveTo>
                <a:lnTo>
                  <a:pt x="431203" y="0"/>
                </a:lnTo>
                <a:lnTo>
                  <a:pt x="383463" y="12700"/>
                </a:lnTo>
                <a:lnTo>
                  <a:pt x="337566" y="25400"/>
                </a:lnTo>
                <a:lnTo>
                  <a:pt x="293408" y="38100"/>
                </a:lnTo>
                <a:lnTo>
                  <a:pt x="251383" y="63500"/>
                </a:lnTo>
                <a:lnTo>
                  <a:pt x="211772" y="88900"/>
                </a:lnTo>
                <a:lnTo>
                  <a:pt x="174802" y="114300"/>
                </a:lnTo>
                <a:lnTo>
                  <a:pt x="140690" y="139700"/>
                </a:lnTo>
                <a:lnTo>
                  <a:pt x="109727" y="177800"/>
                </a:lnTo>
                <a:lnTo>
                  <a:pt x="81953" y="215900"/>
                </a:lnTo>
                <a:lnTo>
                  <a:pt x="57810" y="254000"/>
                </a:lnTo>
                <a:lnTo>
                  <a:pt x="37680" y="292100"/>
                </a:lnTo>
                <a:lnTo>
                  <a:pt x="21501" y="342900"/>
                </a:lnTo>
                <a:lnTo>
                  <a:pt x="9702" y="381000"/>
                </a:lnTo>
                <a:lnTo>
                  <a:pt x="2247" y="431800"/>
                </a:lnTo>
                <a:lnTo>
                  <a:pt x="0" y="482600"/>
                </a:lnTo>
                <a:lnTo>
                  <a:pt x="0" y="2997200"/>
                </a:lnTo>
                <a:lnTo>
                  <a:pt x="2260" y="3048000"/>
                </a:lnTo>
                <a:lnTo>
                  <a:pt x="9690" y="3086100"/>
                </a:lnTo>
                <a:lnTo>
                  <a:pt x="21501" y="3136900"/>
                </a:lnTo>
                <a:lnTo>
                  <a:pt x="37706" y="3175000"/>
                </a:lnTo>
                <a:lnTo>
                  <a:pt x="57810" y="3225800"/>
                </a:lnTo>
                <a:lnTo>
                  <a:pt x="81902" y="3263900"/>
                </a:lnTo>
                <a:lnTo>
                  <a:pt x="109664" y="3302000"/>
                </a:lnTo>
                <a:lnTo>
                  <a:pt x="140766" y="3327400"/>
                </a:lnTo>
                <a:lnTo>
                  <a:pt x="174802" y="3365500"/>
                </a:lnTo>
                <a:lnTo>
                  <a:pt x="211670" y="3390900"/>
                </a:lnTo>
                <a:lnTo>
                  <a:pt x="251383" y="3416300"/>
                </a:lnTo>
                <a:lnTo>
                  <a:pt x="293408" y="3441700"/>
                </a:lnTo>
                <a:lnTo>
                  <a:pt x="337566" y="3454400"/>
                </a:lnTo>
                <a:lnTo>
                  <a:pt x="383463" y="3467100"/>
                </a:lnTo>
                <a:lnTo>
                  <a:pt x="4988674" y="3467100"/>
                </a:lnTo>
                <a:lnTo>
                  <a:pt x="5034572" y="3454400"/>
                </a:lnTo>
                <a:lnTo>
                  <a:pt x="5078730" y="3441700"/>
                </a:lnTo>
                <a:lnTo>
                  <a:pt x="5099742" y="3429000"/>
                </a:lnTo>
                <a:lnTo>
                  <a:pt x="391807" y="3429000"/>
                </a:lnTo>
                <a:lnTo>
                  <a:pt x="349834" y="3416300"/>
                </a:lnTo>
                <a:lnTo>
                  <a:pt x="309460" y="3403600"/>
                </a:lnTo>
                <a:lnTo>
                  <a:pt x="271068" y="3378200"/>
                </a:lnTo>
                <a:lnTo>
                  <a:pt x="234848" y="3352800"/>
                </a:lnTo>
                <a:lnTo>
                  <a:pt x="201091" y="3327400"/>
                </a:lnTo>
                <a:lnTo>
                  <a:pt x="169938" y="3302000"/>
                </a:lnTo>
                <a:lnTo>
                  <a:pt x="141528" y="3276600"/>
                </a:lnTo>
                <a:lnTo>
                  <a:pt x="116154" y="3238500"/>
                </a:lnTo>
                <a:lnTo>
                  <a:pt x="94145" y="3200400"/>
                </a:lnTo>
                <a:lnTo>
                  <a:pt x="75768" y="3162300"/>
                </a:lnTo>
                <a:lnTo>
                  <a:pt x="60959" y="3124200"/>
                </a:lnTo>
                <a:lnTo>
                  <a:pt x="50164" y="3086100"/>
                </a:lnTo>
                <a:lnTo>
                  <a:pt x="43370" y="3035300"/>
                </a:lnTo>
                <a:lnTo>
                  <a:pt x="41224" y="2997200"/>
                </a:lnTo>
                <a:lnTo>
                  <a:pt x="41224" y="482600"/>
                </a:lnTo>
                <a:lnTo>
                  <a:pt x="43370" y="431800"/>
                </a:lnTo>
                <a:lnTo>
                  <a:pt x="50177" y="393700"/>
                </a:lnTo>
                <a:lnTo>
                  <a:pt x="60959" y="355600"/>
                </a:lnTo>
                <a:lnTo>
                  <a:pt x="75755" y="317500"/>
                </a:lnTo>
                <a:lnTo>
                  <a:pt x="94145" y="279400"/>
                </a:lnTo>
                <a:lnTo>
                  <a:pt x="116166" y="241300"/>
                </a:lnTo>
                <a:lnTo>
                  <a:pt x="141554" y="203200"/>
                </a:lnTo>
                <a:lnTo>
                  <a:pt x="169913" y="177800"/>
                </a:lnTo>
                <a:lnTo>
                  <a:pt x="201091" y="139700"/>
                </a:lnTo>
                <a:lnTo>
                  <a:pt x="234873" y="114300"/>
                </a:lnTo>
                <a:lnTo>
                  <a:pt x="271068" y="101600"/>
                </a:lnTo>
                <a:lnTo>
                  <a:pt x="309460" y="76200"/>
                </a:lnTo>
                <a:lnTo>
                  <a:pt x="349834" y="63500"/>
                </a:lnTo>
                <a:lnTo>
                  <a:pt x="391807" y="50800"/>
                </a:lnTo>
                <a:lnTo>
                  <a:pt x="435406" y="50800"/>
                </a:lnTo>
                <a:lnTo>
                  <a:pt x="479361" y="38100"/>
                </a:lnTo>
                <a:lnTo>
                  <a:pt x="477342" y="0"/>
                </a:lnTo>
                <a:close/>
              </a:path>
              <a:path w="5372100" h="3467100">
                <a:moveTo>
                  <a:pt x="4940935" y="0"/>
                </a:moveTo>
                <a:lnTo>
                  <a:pt x="477342" y="0"/>
                </a:lnTo>
                <a:lnTo>
                  <a:pt x="479361" y="38100"/>
                </a:lnTo>
                <a:lnTo>
                  <a:pt x="4892776" y="38100"/>
                </a:lnTo>
                <a:lnTo>
                  <a:pt x="4936731" y="50800"/>
                </a:lnTo>
                <a:lnTo>
                  <a:pt x="4980330" y="50800"/>
                </a:lnTo>
                <a:lnTo>
                  <a:pt x="5022303" y="63500"/>
                </a:lnTo>
                <a:lnTo>
                  <a:pt x="5062677" y="76200"/>
                </a:lnTo>
                <a:lnTo>
                  <a:pt x="5101069" y="101600"/>
                </a:lnTo>
                <a:lnTo>
                  <a:pt x="5137264" y="114300"/>
                </a:lnTo>
                <a:lnTo>
                  <a:pt x="5171046" y="139700"/>
                </a:lnTo>
                <a:lnTo>
                  <a:pt x="5202224" y="177800"/>
                </a:lnTo>
                <a:lnTo>
                  <a:pt x="5230609" y="203200"/>
                </a:lnTo>
                <a:lnTo>
                  <a:pt x="5255806" y="241300"/>
                </a:lnTo>
                <a:lnTo>
                  <a:pt x="5277802" y="279400"/>
                </a:lnTo>
                <a:lnTo>
                  <a:pt x="5296192" y="317500"/>
                </a:lnTo>
                <a:lnTo>
                  <a:pt x="5310987" y="355600"/>
                </a:lnTo>
                <a:lnTo>
                  <a:pt x="5321769" y="393700"/>
                </a:lnTo>
                <a:lnTo>
                  <a:pt x="5328577" y="431800"/>
                </a:lnTo>
                <a:lnTo>
                  <a:pt x="5330723" y="482600"/>
                </a:lnTo>
                <a:lnTo>
                  <a:pt x="5330723" y="2997200"/>
                </a:lnTo>
                <a:lnTo>
                  <a:pt x="5328577" y="3035300"/>
                </a:lnTo>
                <a:lnTo>
                  <a:pt x="5321782" y="3086100"/>
                </a:lnTo>
                <a:lnTo>
                  <a:pt x="5310987" y="3124200"/>
                </a:lnTo>
                <a:lnTo>
                  <a:pt x="5296192" y="3162300"/>
                </a:lnTo>
                <a:lnTo>
                  <a:pt x="5277802" y="3200400"/>
                </a:lnTo>
                <a:lnTo>
                  <a:pt x="5255818" y="3238500"/>
                </a:lnTo>
                <a:lnTo>
                  <a:pt x="5230634" y="3276600"/>
                </a:lnTo>
                <a:lnTo>
                  <a:pt x="5202199" y="3302000"/>
                </a:lnTo>
                <a:lnTo>
                  <a:pt x="5171046" y="3327400"/>
                </a:lnTo>
                <a:lnTo>
                  <a:pt x="5137289" y="3352800"/>
                </a:lnTo>
                <a:lnTo>
                  <a:pt x="5101069" y="3378200"/>
                </a:lnTo>
                <a:lnTo>
                  <a:pt x="5062677" y="3403600"/>
                </a:lnTo>
                <a:lnTo>
                  <a:pt x="5022303" y="3416300"/>
                </a:lnTo>
                <a:lnTo>
                  <a:pt x="4980330" y="3429000"/>
                </a:lnTo>
                <a:lnTo>
                  <a:pt x="5099742" y="3429000"/>
                </a:lnTo>
                <a:lnTo>
                  <a:pt x="5120754" y="3416300"/>
                </a:lnTo>
                <a:lnTo>
                  <a:pt x="5160467" y="3390900"/>
                </a:lnTo>
                <a:lnTo>
                  <a:pt x="5197335" y="3365500"/>
                </a:lnTo>
                <a:lnTo>
                  <a:pt x="5231371" y="3327400"/>
                </a:lnTo>
                <a:lnTo>
                  <a:pt x="5262549" y="3302000"/>
                </a:lnTo>
                <a:lnTo>
                  <a:pt x="5290108" y="3263900"/>
                </a:lnTo>
                <a:lnTo>
                  <a:pt x="5314137" y="3225800"/>
                </a:lnTo>
                <a:lnTo>
                  <a:pt x="5334254" y="3175000"/>
                </a:lnTo>
                <a:lnTo>
                  <a:pt x="5350446" y="3136900"/>
                </a:lnTo>
                <a:lnTo>
                  <a:pt x="5362257" y="3086100"/>
                </a:lnTo>
                <a:lnTo>
                  <a:pt x="5369687" y="3048000"/>
                </a:lnTo>
                <a:lnTo>
                  <a:pt x="5371947" y="2997200"/>
                </a:lnTo>
                <a:lnTo>
                  <a:pt x="5371947" y="482600"/>
                </a:lnTo>
                <a:lnTo>
                  <a:pt x="5369699" y="431800"/>
                </a:lnTo>
                <a:lnTo>
                  <a:pt x="5362244" y="381000"/>
                </a:lnTo>
                <a:lnTo>
                  <a:pt x="5350446" y="342900"/>
                </a:lnTo>
                <a:lnTo>
                  <a:pt x="5334266" y="292100"/>
                </a:lnTo>
                <a:lnTo>
                  <a:pt x="5314137" y="254000"/>
                </a:lnTo>
                <a:lnTo>
                  <a:pt x="5290058" y="215900"/>
                </a:lnTo>
                <a:lnTo>
                  <a:pt x="5262499" y="177800"/>
                </a:lnTo>
                <a:lnTo>
                  <a:pt x="5231447" y="139700"/>
                </a:lnTo>
                <a:lnTo>
                  <a:pt x="5197335" y="114300"/>
                </a:lnTo>
                <a:lnTo>
                  <a:pt x="5160365" y="88900"/>
                </a:lnTo>
                <a:lnTo>
                  <a:pt x="5120754" y="63500"/>
                </a:lnTo>
                <a:lnTo>
                  <a:pt x="5078730" y="38100"/>
                </a:lnTo>
                <a:lnTo>
                  <a:pt x="5034572" y="25400"/>
                </a:lnTo>
                <a:lnTo>
                  <a:pt x="4988674" y="12700"/>
                </a:lnTo>
                <a:lnTo>
                  <a:pt x="4940935" y="0"/>
                </a:lnTo>
                <a:close/>
              </a:path>
              <a:path w="5372100" h="3467100">
                <a:moveTo>
                  <a:pt x="4971999" y="3378200"/>
                </a:moveTo>
                <a:lnTo>
                  <a:pt x="400138" y="3378200"/>
                </a:lnTo>
                <a:lnTo>
                  <a:pt x="439610" y="3390900"/>
                </a:lnTo>
                <a:lnTo>
                  <a:pt x="4932527" y="3390900"/>
                </a:lnTo>
                <a:lnTo>
                  <a:pt x="4971999" y="3378200"/>
                </a:lnTo>
                <a:close/>
              </a:path>
              <a:path w="5372100" h="3467100">
                <a:moveTo>
                  <a:pt x="480860" y="88900"/>
                </a:moveTo>
                <a:lnTo>
                  <a:pt x="400138" y="88900"/>
                </a:lnTo>
                <a:lnTo>
                  <a:pt x="362102" y="101600"/>
                </a:lnTo>
                <a:lnTo>
                  <a:pt x="325513" y="114300"/>
                </a:lnTo>
                <a:lnTo>
                  <a:pt x="257987" y="152400"/>
                </a:lnTo>
                <a:lnTo>
                  <a:pt x="227380" y="177800"/>
                </a:lnTo>
                <a:lnTo>
                  <a:pt x="173380" y="228600"/>
                </a:lnTo>
                <a:lnTo>
                  <a:pt x="150380" y="266700"/>
                </a:lnTo>
                <a:lnTo>
                  <a:pt x="130492" y="292100"/>
                </a:lnTo>
                <a:lnTo>
                  <a:pt x="113830" y="330200"/>
                </a:lnTo>
                <a:lnTo>
                  <a:pt x="100431" y="368300"/>
                </a:lnTo>
                <a:lnTo>
                  <a:pt x="90652" y="406400"/>
                </a:lnTo>
                <a:lnTo>
                  <a:pt x="84493" y="444500"/>
                </a:lnTo>
                <a:lnTo>
                  <a:pt x="82473" y="482600"/>
                </a:lnTo>
                <a:lnTo>
                  <a:pt x="82473" y="2997200"/>
                </a:lnTo>
                <a:lnTo>
                  <a:pt x="84493" y="3035300"/>
                </a:lnTo>
                <a:lnTo>
                  <a:pt x="90652" y="3073400"/>
                </a:lnTo>
                <a:lnTo>
                  <a:pt x="100431" y="3111500"/>
                </a:lnTo>
                <a:lnTo>
                  <a:pt x="113817" y="3149600"/>
                </a:lnTo>
                <a:lnTo>
                  <a:pt x="130492" y="3187700"/>
                </a:lnTo>
                <a:lnTo>
                  <a:pt x="150393" y="3213100"/>
                </a:lnTo>
                <a:lnTo>
                  <a:pt x="173405" y="3251200"/>
                </a:lnTo>
                <a:lnTo>
                  <a:pt x="199097" y="3276600"/>
                </a:lnTo>
                <a:lnTo>
                  <a:pt x="227380" y="3302000"/>
                </a:lnTo>
                <a:lnTo>
                  <a:pt x="258013" y="3327400"/>
                </a:lnTo>
                <a:lnTo>
                  <a:pt x="290753" y="3340100"/>
                </a:lnTo>
                <a:lnTo>
                  <a:pt x="325513" y="3365500"/>
                </a:lnTo>
                <a:lnTo>
                  <a:pt x="362102" y="3378200"/>
                </a:lnTo>
                <a:lnTo>
                  <a:pt x="5010035" y="3378200"/>
                </a:lnTo>
                <a:lnTo>
                  <a:pt x="5046624" y="3365500"/>
                </a:lnTo>
                <a:lnTo>
                  <a:pt x="5064004" y="3352800"/>
                </a:lnTo>
                <a:lnTo>
                  <a:pt x="443801" y="3352800"/>
                </a:lnTo>
                <a:lnTo>
                  <a:pt x="408482" y="3340100"/>
                </a:lnTo>
                <a:lnTo>
                  <a:pt x="374370" y="3327400"/>
                </a:lnTo>
                <a:lnTo>
                  <a:pt x="341566" y="3327400"/>
                </a:lnTo>
                <a:lnTo>
                  <a:pt x="310438" y="3302000"/>
                </a:lnTo>
                <a:lnTo>
                  <a:pt x="281190" y="3289300"/>
                </a:lnTo>
                <a:lnTo>
                  <a:pt x="253669" y="3263900"/>
                </a:lnTo>
                <a:lnTo>
                  <a:pt x="228269" y="3251200"/>
                </a:lnTo>
                <a:lnTo>
                  <a:pt x="205270" y="3225800"/>
                </a:lnTo>
                <a:lnTo>
                  <a:pt x="184645" y="3187700"/>
                </a:lnTo>
                <a:lnTo>
                  <a:pt x="166827" y="3162300"/>
                </a:lnTo>
                <a:lnTo>
                  <a:pt x="139890" y="3098800"/>
                </a:lnTo>
                <a:lnTo>
                  <a:pt x="131127" y="3060700"/>
                </a:lnTo>
                <a:lnTo>
                  <a:pt x="123748" y="2997200"/>
                </a:lnTo>
                <a:lnTo>
                  <a:pt x="123748" y="482600"/>
                </a:lnTo>
                <a:lnTo>
                  <a:pt x="125615" y="444500"/>
                </a:lnTo>
                <a:lnTo>
                  <a:pt x="131114" y="406400"/>
                </a:lnTo>
                <a:lnTo>
                  <a:pt x="139890" y="381000"/>
                </a:lnTo>
                <a:lnTo>
                  <a:pt x="151904" y="342900"/>
                </a:lnTo>
                <a:lnTo>
                  <a:pt x="166827" y="317500"/>
                </a:lnTo>
                <a:lnTo>
                  <a:pt x="184594" y="279400"/>
                </a:lnTo>
                <a:lnTo>
                  <a:pt x="205206" y="254000"/>
                </a:lnTo>
                <a:lnTo>
                  <a:pt x="228345" y="228600"/>
                </a:lnTo>
                <a:lnTo>
                  <a:pt x="253669" y="203200"/>
                </a:lnTo>
                <a:lnTo>
                  <a:pt x="281089" y="190500"/>
                </a:lnTo>
                <a:lnTo>
                  <a:pt x="310438" y="165100"/>
                </a:lnTo>
                <a:lnTo>
                  <a:pt x="341566" y="152400"/>
                </a:lnTo>
                <a:lnTo>
                  <a:pt x="374370" y="139700"/>
                </a:lnTo>
                <a:lnTo>
                  <a:pt x="408482" y="139700"/>
                </a:lnTo>
                <a:lnTo>
                  <a:pt x="443801" y="127000"/>
                </a:lnTo>
                <a:lnTo>
                  <a:pt x="481876" y="127000"/>
                </a:lnTo>
                <a:lnTo>
                  <a:pt x="480860" y="88900"/>
                </a:lnTo>
                <a:close/>
              </a:path>
              <a:path w="5372100" h="3467100">
                <a:moveTo>
                  <a:pt x="4971999" y="88900"/>
                </a:moveTo>
                <a:lnTo>
                  <a:pt x="480860" y="88900"/>
                </a:lnTo>
                <a:lnTo>
                  <a:pt x="481876" y="127000"/>
                </a:lnTo>
                <a:lnTo>
                  <a:pt x="4928336" y="127000"/>
                </a:lnTo>
                <a:lnTo>
                  <a:pt x="4963655" y="139700"/>
                </a:lnTo>
                <a:lnTo>
                  <a:pt x="4997767" y="139700"/>
                </a:lnTo>
                <a:lnTo>
                  <a:pt x="5030571" y="152400"/>
                </a:lnTo>
                <a:lnTo>
                  <a:pt x="5061699" y="165100"/>
                </a:lnTo>
                <a:lnTo>
                  <a:pt x="5091049" y="190500"/>
                </a:lnTo>
                <a:lnTo>
                  <a:pt x="5118468" y="203200"/>
                </a:lnTo>
                <a:lnTo>
                  <a:pt x="5143792" y="228600"/>
                </a:lnTo>
                <a:lnTo>
                  <a:pt x="5166842" y="254000"/>
                </a:lnTo>
                <a:lnTo>
                  <a:pt x="5187289" y="279400"/>
                </a:lnTo>
                <a:lnTo>
                  <a:pt x="5205120" y="317500"/>
                </a:lnTo>
                <a:lnTo>
                  <a:pt x="5220042" y="342900"/>
                </a:lnTo>
                <a:lnTo>
                  <a:pt x="5232057" y="381000"/>
                </a:lnTo>
                <a:lnTo>
                  <a:pt x="5240832" y="406400"/>
                </a:lnTo>
                <a:lnTo>
                  <a:pt x="5246331" y="444500"/>
                </a:lnTo>
                <a:lnTo>
                  <a:pt x="5248198" y="482600"/>
                </a:lnTo>
                <a:lnTo>
                  <a:pt x="5248198" y="2997200"/>
                </a:lnTo>
                <a:lnTo>
                  <a:pt x="5246331" y="3035300"/>
                </a:lnTo>
                <a:lnTo>
                  <a:pt x="5232057" y="3098800"/>
                </a:lnTo>
                <a:lnTo>
                  <a:pt x="5220068" y="3136900"/>
                </a:lnTo>
                <a:lnTo>
                  <a:pt x="5187238" y="3187700"/>
                </a:lnTo>
                <a:lnTo>
                  <a:pt x="5166791" y="3225800"/>
                </a:lnTo>
                <a:lnTo>
                  <a:pt x="5143868" y="3251200"/>
                </a:lnTo>
                <a:lnTo>
                  <a:pt x="5118468" y="3263900"/>
                </a:lnTo>
                <a:lnTo>
                  <a:pt x="5090947" y="3289300"/>
                </a:lnTo>
                <a:lnTo>
                  <a:pt x="5061699" y="3302000"/>
                </a:lnTo>
                <a:lnTo>
                  <a:pt x="5030571" y="3327400"/>
                </a:lnTo>
                <a:lnTo>
                  <a:pt x="4997767" y="3327400"/>
                </a:lnTo>
                <a:lnTo>
                  <a:pt x="4963655" y="3340100"/>
                </a:lnTo>
                <a:lnTo>
                  <a:pt x="4928336" y="3352800"/>
                </a:lnTo>
                <a:lnTo>
                  <a:pt x="5064004" y="3352800"/>
                </a:lnTo>
                <a:lnTo>
                  <a:pt x="5081384" y="3340100"/>
                </a:lnTo>
                <a:lnTo>
                  <a:pt x="5114124" y="3327400"/>
                </a:lnTo>
                <a:lnTo>
                  <a:pt x="5144757" y="3302000"/>
                </a:lnTo>
                <a:lnTo>
                  <a:pt x="5173040" y="3276600"/>
                </a:lnTo>
                <a:lnTo>
                  <a:pt x="5198706" y="3251200"/>
                </a:lnTo>
                <a:lnTo>
                  <a:pt x="5221528" y="3213100"/>
                </a:lnTo>
                <a:lnTo>
                  <a:pt x="5241455" y="3187700"/>
                </a:lnTo>
                <a:lnTo>
                  <a:pt x="5258130" y="3149600"/>
                </a:lnTo>
                <a:lnTo>
                  <a:pt x="5271516" y="3111500"/>
                </a:lnTo>
                <a:lnTo>
                  <a:pt x="5281295" y="3073400"/>
                </a:lnTo>
                <a:lnTo>
                  <a:pt x="5287454" y="3035300"/>
                </a:lnTo>
                <a:lnTo>
                  <a:pt x="5289473" y="2997200"/>
                </a:lnTo>
                <a:lnTo>
                  <a:pt x="5289473" y="482600"/>
                </a:lnTo>
                <a:lnTo>
                  <a:pt x="5287454" y="444500"/>
                </a:lnTo>
                <a:lnTo>
                  <a:pt x="5281295" y="406400"/>
                </a:lnTo>
                <a:lnTo>
                  <a:pt x="5271516" y="368300"/>
                </a:lnTo>
                <a:lnTo>
                  <a:pt x="5258117" y="330200"/>
                </a:lnTo>
                <a:lnTo>
                  <a:pt x="5241455" y="292100"/>
                </a:lnTo>
                <a:lnTo>
                  <a:pt x="5221541" y="266700"/>
                </a:lnTo>
                <a:lnTo>
                  <a:pt x="5198732" y="228600"/>
                </a:lnTo>
                <a:lnTo>
                  <a:pt x="5144757" y="177800"/>
                </a:lnTo>
                <a:lnTo>
                  <a:pt x="5114150" y="152400"/>
                </a:lnTo>
                <a:lnTo>
                  <a:pt x="5081384" y="127000"/>
                </a:lnTo>
                <a:lnTo>
                  <a:pt x="5010035" y="101600"/>
                </a:lnTo>
                <a:lnTo>
                  <a:pt x="4971999" y="88900"/>
                </a:lnTo>
                <a:close/>
              </a:path>
            </a:pathLst>
          </a:custGeom>
          <a:solidFill>
            <a:srgbClr val="000000"/>
          </a:solidFill>
        </p:spPr>
        <p:txBody>
          <a:bodyPr wrap="square" lIns="0" tIns="0" rIns="0" bIns="0" rtlCol="0"/>
          <a:lstStyle/>
          <a:p>
            <a:endParaRPr/>
          </a:p>
        </p:txBody>
      </p:sp>
      <p:sp>
        <p:nvSpPr>
          <p:cNvPr id="4" name="object 4"/>
          <p:cNvSpPr txBox="1"/>
          <p:nvPr/>
        </p:nvSpPr>
        <p:spPr>
          <a:xfrm>
            <a:off x="1398524" y="6101079"/>
            <a:ext cx="4219575" cy="559435"/>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我的期望是</a:t>
            </a:r>
            <a:endParaRPr sz="1400">
              <a:latin typeface="DFKai-SB"/>
              <a:cs typeface="DFKai-SB"/>
            </a:endParaRPr>
          </a:p>
          <a:p>
            <a:pPr marL="12700">
              <a:lnSpc>
                <a:spcPct val="100000"/>
              </a:lnSpc>
              <a:spcBef>
                <a:spcPts val="1180"/>
              </a:spcBef>
            </a:pPr>
            <a:r>
              <a:rPr sz="1200" dirty="0">
                <a:latin typeface="DFKai-SB"/>
                <a:cs typeface="DFKai-SB"/>
              </a:rPr>
              <a:t>請想想當時選擇來這裡的期望是什麼？</a:t>
            </a:r>
            <a:r>
              <a:rPr sz="1050" spc="5" dirty="0">
                <a:latin typeface="DFKai-SB"/>
                <a:cs typeface="DFKai-SB"/>
              </a:rPr>
              <a:t>（希</a:t>
            </a:r>
            <a:r>
              <a:rPr sz="1050" spc="-20" dirty="0">
                <a:latin typeface="DFKai-SB"/>
                <a:cs typeface="DFKai-SB"/>
              </a:rPr>
              <a:t>望</a:t>
            </a:r>
            <a:r>
              <a:rPr sz="1050" spc="5" dirty="0">
                <a:latin typeface="DFKai-SB"/>
                <a:cs typeface="DFKai-SB"/>
              </a:rPr>
              <a:t>能在這裡</a:t>
            </a:r>
            <a:r>
              <a:rPr sz="1050" spc="-20" dirty="0">
                <a:latin typeface="DFKai-SB"/>
                <a:cs typeface="DFKai-SB"/>
              </a:rPr>
              <a:t>得</a:t>
            </a:r>
            <a:r>
              <a:rPr sz="1050" spc="5" dirty="0">
                <a:latin typeface="DFKai-SB"/>
                <a:cs typeface="DFKai-SB"/>
              </a:rPr>
              <a:t>到什麼）</a:t>
            </a:r>
            <a:endParaRPr sz="1050">
              <a:latin typeface="DFKai-SB"/>
              <a:cs typeface="DFKai-SB"/>
            </a:endParaRPr>
          </a:p>
        </p:txBody>
      </p:sp>
      <p:sp>
        <p:nvSpPr>
          <p:cNvPr id="5" name="object 5"/>
          <p:cNvSpPr txBox="1"/>
          <p:nvPr/>
        </p:nvSpPr>
        <p:spPr>
          <a:xfrm>
            <a:off x="1398524" y="7321295"/>
            <a:ext cx="4737735" cy="1223010"/>
          </a:xfrm>
          <a:prstGeom prst="rect">
            <a:avLst/>
          </a:prstGeom>
        </p:spPr>
        <p:txBody>
          <a:bodyPr vert="horz" wrap="square" lIns="0" tIns="0" rIns="0" bIns="0" rtlCol="0">
            <a:spAutoFit/>
          </a:bodyPr>
          <a:lstStyle/>
          <a:p>
            <a:pPr marL="12700">
              <a:lnSpc>
                <a:spcPct val="100000"/>
              </a:lnSpc>
            </a:pPr>
            <a:r>
              <a:rPr sz="1200" b="1" spc="-5" dirty="0">
                <a:solidFill>
                  <a:srgbClr val="548DD4"/>
                </a:solidFill>
                <a:latin typeface="DFKai-SB"/>
                <a:cs typeface="DFKai-SB"/>
              </a:rPr>
              <a:t>選擇讀這個科系是因為對</a:t>
            </a:r>
            <a:r>
              <a:rPr sz="1200" b="1" spc="10" dirty="0">
                <a:solidFill>
                  <a:srgbClr val="548DD4"/>
                </a:solidFill>
                <a:latin typeface="DFKai-SB"/>
                <a:cs typeface="DFKai-SB"/>
              </a:rPr>
              <a:t>這</a:t>
            </a:r>
            <a:r>
              <a:rPr sz="1200" b="1" spc="-5" dirty="0">
                <a:solidFill>
                  <a:srgbClr val="548DD4"/>
                </a:solidFill>
                <a:latin typeface="DFKai-SB"/>
                <a:cs typeface="DFKai-SB"/>
              </a:rPr>
              <a:t>方面的專長有興</a:t>
            </a:r>
            <a:r>
              <a:rPr sz="1200" b="1" spc="-80" dirty="0">
                <a:solidFill>
                  <a:srgbClr val="548DD4"/>
                </a:solidFill>
                <a:latin typeface="DFKai-SB"/>
                <a:cs typeface="DFKai-SB"/>
              </a:rPr>
              <a:t>趣</a:t>
            </a:r>
            <a:r>
              <a:rPr sz="1200" b="1" spc="-55" dirty="0">
                <a:solidFill>
                  <a:srgbClr val="548DD4"/>
                </a:solidFill>
                <a:latin typeface="DFKai-SB"/>
                <a:cs typeface="DFKai-SB"/>
              </a:rPr>
              <a:t>，</a:t>
            </a:r>
            <a:r>
              <a:rPr sz="1200" b="1" spc="-5" dirty="0">
                <a:solidFill>
                  <a:srgbClr val="548DD4"/>
                </a:solidFill>
                <a:latin typeface="DFKai-SB"/>
                <a:cs typeface="DFKai-SB"/>
              </a:rPr>
              <a:t>希望自己未來能夠利用</a:t>
            </a:r>
            <a:endParaRPr sz="1200">
              <a:latin typeface="DFKai-SB"/>
              <a:cs typeface="DFKai-SB"/>
            </a:endParaRPr>
          </a:p>
          <a:p>
            <a:pPr>
              <a:lnSpc>
                <a:spcPct val="100000"/>
              </a:lnSpc>
              <a:spcBef>
                <a:spcPts val="40"/>
              </a:spcBef>
            </a:pPr>
            <a:endParaRPr sz="1050">
              <a:latin typeface="Times New Roman"/>
              <a:cs typeface="Times New Roman"/>
            </a:endParaRPr>
          </a:p>
          <a:p>
            <a:pPr marL="12700">
              <a:lnSpc>
                <a:spcPct val="100000"/>
              </a:lnSpc>
            </a:pPr>
            <a:r>
              <a:rPr sz="1200" b="1" spc="-5" dirty="0">
                <a:solidFill>
                  <a:srgbClr val="548DD4"/>
                </a:solidFill>
                <a:latin typeface="DFKai-SB"/>
                <a:cs typeface="DFKai-SB"/>
              </a:rPr>
              <a:t>所學做些對社會有貢獻的</a:t>
            </a:r>
            <a:r>
              <a:rPr sz="1200" b="1" spc="10" dirty="0">
                <a:solidFill>
                  <a:srgbClr val="548DD4"/>
                </a:solidFill>
                <a:latin typeface="DFKai-SB"/>
                <a:cs typeface="DFKai-SB"/>
              </a:rPr>
              <a:t>事</a:t>
            </a:r>
            <a:r>
              <a:rPr sz="1200" b="1" spc="-30" dirty="0">
                <a:solidFill>
                  <a:srgbClr val="548DD4"/>
                </a:solidFill>
                <a:latin typeface="DFKai-SB"/>
                <a:cs typeface="DFKai-SB"/>
              </a:rPr>
              <a:t>情。</a:t>
            </a:r>
            <a:r>
              <a:rPr sz="1200" b="1" spc="-5" dirty="0">
                <a:solidFill>
                  <a:srgbClr val="548DD4"/>
                </a:solidFill>
                <a:latin typeface="DFKai-SB"/>
                <a:cs typeface="DFKai-SB"/>
              </a:rPr>
              <a:t>同時也因為</a:t>
            </a:r>
            <a:r>
              <a:rPr sz="1200" b="1" spc="-30" dirty="0">
                <a:solidFill>
                  <a:srgbClr val="548DD4"/>
                </a:solidFill>
                <a:latin typeface="DFKai-SB"/>
                <a:cs typeface="DFKai-SB"/>
              </a:rPr>
              <a:t>想</a:t>
            </a:r>
            <a:r>
              <a:rPr sz="1200" b="1" spc="-5" dirty="0">
                <a:solidFill>
                  <a:srgbClr val="548DD4"/>
                </a:solidFill>
                <a:latin typeface="DFKai-SB"/>
                <a:cs typeface="DFKai-SB"/>
              </a:rPr>
              <a:t>要學會獨立自</a:t>
            </a:r>
            <a:r>
              <a:rPr sz="1200" b="1" spc="-30" dirty="0">
                <a:solidFill>
                  <a:srgbClr val="548DD4"/>
                </a:solidFill>
                <a:latin typeface="DFKai-SB"/>
                <a:cs typeface="DFKai-SB"/>
              </a:rPr>
              <a:t>主，</a:t>
            </a:r>
            <a:r>
              <a:rPr sz="1200" b="1" spc="-5" dirty="0">
                <a:solidFill>
                  <a:srgbClr val="548DD4"/>
                </a:solidFill>
                <a:latin typeface="DFKai-SB"/>
                <a:cs typeface="DFKai-SB"/>
              </a:rPr>
              <a:t>所以選</a:t>
            </a:r>
            <a:endParaRPr sz="1200">
              <a:latin typeface="DFKai-SB"/>
              <a:cs typeface="DFKai-SB"/>
            </a:endParaRPr>
          </a:p>
          <a:p>
            <a:pPr marL="12700" marR="7620">
              <a:lnSpc>
                <a:spcPct val="186700"/>
              </a:lnSpc>
              <a:spcBef>
                <a:spcPts val="20"/>
              </a:spcBef>
            </a:pPr>
            <a:r>
              <a:rPr sz="1200" b="1" spc="-10" dirty="0">
                <a:solidFill>
                  <a:srgbClr val="548DD4"/>
                </a:solidFill>
                <a:latin typeface="DFKai-SB"/>
                <a:cs typeface="DFKai-SB"/>
              </a:rPr>
              <a:t>擇離家裡有點距離的大學，希望自己一個人在外生活的經驗可以讓我有  </a:t>
            </a:r>
            <a:r>
              <a:rPr sz="1200" b="1" spc="-5" dirty="0">
                <a:solidFill>
                  <a:srgbClr val="548DD4"/>
                </a:solidFill>
                <a:latin typeface="DFKai-SB"/>
                <a:cs typeface="DFKai-SB"/>
              </a:rPr>
              <a:t>所成長。</a:t>
            </a:r>
            <a:endParaRPr sz="1200">
              <a:latin typeface="DFKai-SB"/>
              <a:cs typeface="DFKai-SB"/>
            </a:endParaRPr>
          </a:p>
        </p:txBody>
      </p:sp>
      <p:sp>
        <p:nvSpPr>
          <p:cNvPr id="6" name="object 6"/>
          <p:cNvSpPr/>
          <p:nvPr/>
        </p:nvSpPr>
        <p:spPr>
          <a:xfrm>
            <a:off x="1081100" y="1260843"/>
            <a:ext cx="5362536" cy="4140200"/>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1422908" y="1660143"/>
            <a:ext cx="2921000" cy="559435"/>
          </a:xfrm>
          <a:prstGeom prst="rect">
            <a:avLst/>
          </a:prstGeom>
        </p:spPr>
        <p:txBody>
          <a:bodyPr vert="horz" wrap="square" lIns="0" tIns="0" rIns="0" bIns="0" rtlCol="0">
            <a:spAutoFit/>
          </a:bodyPr>
          <a:lstStyle/>
          <a:p>
            <a:pPr marL="12700">
              <a:lnSpc>
                <a:spcPct val="100000"/>
              </a:lnSpc>
              <a:tabLst>
                <a:tab pos="316865" algn="l"/>
              </a:tabLst>
            </a:pPr>
            <a:r>
              <a:rPr sz="1400" spc="-10" dirty="0">
                <a:latin typeface="Wingdings"/>
                <a:cs typeface="Wingdings"/>
              </a:rPr>
              <a:t></a:t>
            </a:r>
            <a:r>
              <a:rPr sz="1400" spc="-10" dirty="0">
                <a:latin typeface="Times New Roman"/>
                <a:cs typeface="Times New Roman"/>
              </a:rPr>
              <a:t>	</a:t>
            </a:r>
            <a:r>
              <a:rPr sz="1400" b="1" spc="-5" dirty="0">
                <a:latin typeface="DFKai-SB"/>
                <a:cs typeface="DFKai-SB"/>
              </a:rPr>
              <a:t>我如何來到這裡</a:t>
            </a:r>
            <a:endParaRPr sz="1400">
              <a:latin typeface="DFKai-SB"/>
              <a:cs typeface="DFKai-SB"/>
            </a:endParaRPr>
          </a:p>
          <a:p>
            <a:pPr marL="12700">
              <a:lnSpc>
                <a:spcPct val="100000"/>
              </a:lnSpc>
              <a:spcBef>
                <a:spcPts val="1185"/>
              </a:spcBef>
            </a:pPr>
            <a:r>
              <a:rPr sz="1200" dirty="0">
                <a:latin typeface="DFKai-SB"/>
                <a:cs typeface="DFKai-SB"/>
              </a:rPr>
              <a:t>請想想剛進入大學時，你是什麼樣的狀態？</a:t>
            </a:r>
            <a:endParaRPr sz="1200">
              <a:latin typeface="DFKai-SB"/>
              <a:cs typeface="DFKai-SB"/>
            </a:endParaRPr>
          </a:p>
        </p:txBody>
      </p:sp>
      <p:sp>
        <p:nvSpPr>
          <p:cNvPr id="8" name="object 8"/>
          <p:cNvSpPr txBox="1"/>
          <p:nvPr/>
        </p:nvSpPr>
        <p:spPr>
          <a:xfrm>
            <a:off x="1422908" y="2764535"/>
            <a:ext cx="4683125" cy="1911985"/>
          </a:xfrm>
          <a:prstGeom prst="rect">
            <a:avLst/>
          </a:prstGeom>
        </p:spPr>
        <p:txBody>
          <a:bodyPr vert="horz" wrap="square" lIns="0" tIns="0" rIns="0" bIns="0" rtlCol="0">
            <a:spAutoFit/>
          </a:bodyPr>
          <a:lstStyle/>
          <a:p>
            <a:pPr marL="12700" algn="just">
              <a:lnSpc>
                <a:spcPct val="100000"/>
              </a:lnSpc>
            </a:pPr>
            <a:r>
              <a:rPr sz="1200" b="1" spc="15" dirty="0">
                <a:solidFill>
                  <a:srgbClr val="548DD4"/>
                </a:solidFill>
                <a:latin typeface="DFKai-SB"/>
                <a:cs typeface="DFKai-SB"/>
              </a:rPr>
              <a:t>既期待又怕受傷害。期待自己在這裡會學到什麼不一樣的新事物，與</a:t>
            </a:r>
            <a:endParaRPr sz="1200">
              <a:latin typeface="DFKai-SB"/>
              <a:cs typeface="DFKai-SB"/>
            </a:endParaRPr>
          </a:p>
          <a:p>
            <a:pPr marL="12700" marR="5080" algn="just">
              <a:lnSpc>
                <a:spcPct val="187500"/>
              </a:lnSpc>
              <a:spcBef>
                <a:spcPts val="10"/>
              </a:spcBef>
            </a:pPr>
            <a:r>
              <a:rPr sz="1200" b="1" spc="15" dirty="0">
                <a:solidFill>
                  <a:srgbClr val="548DD4"/>
                </a:solidFill>
                <a:latin typeface="DFKai-SB"/>
                <a:cs typeface="DFKai-SB"/>
              </a:rPr>
              <a:t>過去截然不同的環境會如何改變我的生活。一個人在異地，失去了父  母的保護，卻也多了許多自由，想嘗試許多的東西來豐富自己的生活  與視野。但也害怕自己無法適應這個環境，害怕失去保護的自己會跌  倒受傷，害怕琳瑯滿目的選擇讓人眼花撩亂而失去自我，忘記自己原  </a:t>
            </a:r>
            <a:r>
              <a:rPr sz="1200" b="1" spc="-5" dirty="0">
                <a:solidFill>
                  <a:srgbClr val="548DD4"/>
                </a:solidFill>
                <a:latin typeface="DFKai-SB"/>
                <a:cs typeface="DFKai-SB"/>
              </a:rPr>
              <a:t>本想要的是什麼。</a:t>
            </a:r>
            <a:endParaRPr sz="1200">
              <a:latin typeface="DFKai-SB"/>
              <a:cs typeface="DFKai-SB"/>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436</Words>
  <Application>Microsoft Office PowerPoint</Application>
  <PresentationFormat>自訂</PresentationFormat>
  <Paragraphs>122</Paragraphs>
  <Slides>12</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12</vt:i4>
      </vt:variant>
    </vt:vector>
  </HeadingPairs>
  <TitlesOfParts>
    <vt:vector size="17" baseType="lpstr">
      <vt:lpstr>DFKai-SB</vt:lpstr>
      <vt:lpstr>Calibri</vt:lpstr>
      <vt:lpstr>Times New Roman</vt:lpstr>
      <vt:lpstr>Wingdings</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Valued Acer Customer</dc:creator>
  <cp:lastModifiedBy>windows</cp:lastModifiedBy>
  <cp:revision>3</cp:revision>
  <dcterms:created xsi:type="dcterms:W3CDTF">2016-02-18T07:14:21Z</dcterms:created>
  <dcterms:modified xsi:type="dcterms:W3CDTF">2016-02-18T06:56:41Z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2015-01-23T00:00:00Z</vt:filetime>
  </property>
  <property fmtid="{D5CDD505-2E9C-101B-9397-08002B2CF9AE}" pid="3" name="Creator">
    <vt:lpwstr>Acrobat PDFMaker 10.1 Word 版</vt:lpwstr>
  </property>
  <property fmtid="{D5CDD505-2E9C-101B-9397-08002B2CF9AE}" pid="4" name="LastSaved">
    <vt:filetime>2016-02-18T00:00:00Z</vt:filetime>
  </property>
</Properties>
</file>