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1" r:id="rId3"/>
    <p:sldId id="262" r:id="rId4"/>
    <p:sldId id="256" r:id="rId5"/>
    <p:sldId id="257" r:id="rId6"/>
    <p:sldId id="259" r:id="rId7"/>
    <p:sldId id="260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1D2515-B499-4544-8627-D4AA7B667CD1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92102A97-C616-45B0-A012-84885841BF60}">
      <dgm:prSet phldrT="[文字]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TW" altLang="en-US" dirty="0" smtClean="0"/>
            <a:t>初整</a:t>
          </a:r>
          <a:endParaRPr lang="zh-TW" altLang="en-US" dirty="0"/>
        </a:p>
      </dgm:t>
    </dgm:pt>
    <dgm:pt modelId="{DDC45B33-873D-42D9-A73D-E6670FDCAC74}" type="parTrans" cxnId="{71509279-3FF3-4547-A2FB-24D4F609F2B0}">
      <dgm:prSet/>
      <dgm:spPr/>
      <dgm:t>
        <a:bodyPr/>
        <a:lstStyle/>
        <a:p>
          <a:endParaRPr lang="zh-TW" altLang="en-US"/>
        </a:p>
      </dgm:t>
    </dgm:pt>
    <dgm:pt modelId="{9EABA686-4253-437C-A618-AAD5C9017C5E}" type="sibTrans" cxnId="{71509279-3FF3-4547-A2FB-24D4F609F2B0}">
      <dgm:prSet/>
      <dgm:spPr/>
      <dgm:t>
        <a:bodyPr/>
        <a:lstStyle/>
        <a:p>
          <a:endParaRPr lang="zh-TW" altLang="en-US"/>
        </a:p>
      </dgm:t>
    </dgm:pt>
    <dgm:pt modelId="{6F5CA9F8-2604-4C36-BB67-4041AB7A260B}">
      <dgm:prSet phldrT="[文字]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TW" altLang="en-US" dirty="0" smtClean="0"/>
            <a:t>審核</a:t>
          </a:r>
          <a:endParaRPr lang="zh-TW" altLang="en-US" dirty="0"/>
        </a:p>
      </dgm:t>
    </dgm:pt>
    <dgm:pt modelId="{7847ABCE-6B85-467A-AF45-628F3B2C064B}" type="parTrans" cxnId="{232F2C78-326E-43BB-ACBF-75BDA321D5AC}">
      <dgm:prSet/>
      <dgm:spPr/>
      <dgm:t>
        <a:bodyPr/>
        <a:lstStyle/>
        <a:p>
          <a:endParaRPr lang="zh-TW" altLang="en-US"/>
        </a:p>
      </dgm:t>
    </dgm:pt>
    <dgm:pt modelId="{AE2B9FE6-4D3A-47D2-91AC-2D4FD9D6ED7A}" type="sibTrans" cxnId="{232F2C78-326E-43BB-ACBF-75BDA321D5AC}">
      <dgm:prSet/>
      <dgm:spPr/>
      <dgm:t>
        <a:bodyPr/>
        <a:lstStyle/>
        <a:p>
          <a:endParaRPr lang="zh-TW" altLang="en-US"/>
        </a:p>
      </dgm:t>
    </dgm:pt>
    <dgm:pt modelId="{FFEF03A7-480E-42F8-A49A-0B0BF7298A0E}">
      <dgm:prSet phldrT="[文字]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TW" altLang="en-US" dirty="0" smtClean="0"/>
            <a:t>收集</a:t>
          </a:r>
          <a:endParaRPr lang="zh-TW" altLang="en-US" dirty="0"/>
        </a:p>
      </dgm:t>
    </dgm:pt>
    <dgm:pt modelId="{B82DF2E2-06B3-4FB6-875C-2B35C93CC965}" type="parTrans" cxnId="{D6A181D1-0079-40F6-8EBD-FC8CB51AC33E}">
      <dgm:prSet/>
      <dgm:spPr/>
      <dgm:t>
        <a:bodyPr/>
        <a:lstStyle/>
        <a:p>
          <a:endParaRPr lang="zh-TW" altLang="en-US"/>
        </a:p>
      </dgm:t>
    </dgm:pt>
    <dgm:pt modelId="{DB58B186-AF40-441D-A27E-7C85C6CD455B}" type="sibTrans" cxnId="{D6A181D1-0079-40F6-8EBD-FC8CB51AC33E}">
      <dgm:prSet/>
      <dgm:spPr/>
      <dgm:t>
        <a:bodyPr/>
        <a:lstStyle/>
        <a:p>
          <a:endParaRPr lang="zh-TW" altLang="en-US"/>
        </a:p>
      </dgm:t>
    </dgm:pt>
    <dgm:pt modelId="{ECFAAA3F-05D3-4141-B7CF-23E238987795}">
      <dgm:prSet phldrT="[文字]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TW" altLang="en-US" dirty="0" smtClean="0"/>
            <a:t>資訊</a:t>
          </a:r>
          <a:endParaRPr lang="zh-TW" altLang="en-US" dirty="0"/>
        </a:p>
      </dgm:t>
    </dgm:pt>
    <dgm:pt modelId="{EF6585BB-2534-4676-BAB2-AA0C63B0FDFF}" type="parTrans" cxnId="{22AC5646-BE6D-47EF-B2B7-7045D6FB0078}">
      <dgm:prSet/>
      <dgm:spPr/>
      <dgm:t>
        <a:bodyPr/>
        <a:lstStyle/>
        <a:p>
          <a:endParaRPr lang="zh-TW" altLang="en-US"/>
        </a:p>
      </dgm:t>
    </dgm:pt>
    <dgm:pt modelId="{1B249FBC-E1E1-4E12-914C-F02CAAB3C887}" type="sibTrans" cxnId="{22AC5646-BE6D-47EF-B2B7-7045D6FB0078}">
      <dgm:prSet/>
      <dgm:spPr/>
      <dgm:t>
        <a:bodyPr/>
        <a:lstStyle/>
        <a:p>
          <a:endParaRPr lang="zh-TW" altLang="en-US"/>
        </a:p>
      </dgm:t>
    </dgm:pt>
    <dgm:pt modelId="{4BEBDD1C-8D69-4304-9B73-B8FDDD1077F7}" type="pres">
      <dgm:prSet presAssocID="{0A1D2515-B499-4544-8627-D4AA7B667CD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DFC1BEB1-B7AA-4BEE-B417-CFE5BA51229A}" type="pres">
      <dgm:prSet presAssocID="{92102A97-C616-45B0-A012-84885841BF60}" presName="singleCycle" presStyleCnt="0"/>
      <dgm:spPr/>
    </dgm:pt>
    <dgm:pt modelId="{9956F809-0F84-480D-8C97-81123BD75149}" type="pres">
      <dgm:prSet presAssocID="{92102A97-C616-45B0-A012-84885841BF60}" presName="singleCenter" presStyleLbl="node1" presStyleIdx="0" presStyleCnt="4" custScaleX="114242" custScaleY="67598">
        <dgm:presLayoutVars>
          <dgm:chMax val="7"/>
          <dgm:chPref val="7"/>
        </dgm:presLayoutVars>
      </dgm:prSet>
      <dgm:spPr/>
      <dgm:t>
        <a:bodyPr/>
        <a:lstStyle/>
        <a:p>
          <a:endParaRPr lang="zh-TW" altLang="en-US"/>
        </a:p>
      </dgm:t>
    </dgm:pt>
    <dgm:pt modelId="{A843A62A-5B27-4FE0-8C02-0BD3A6BF4E5C}" type="pres">
      <dgm:prSet presAssocID="{7847ABCE-6B85-467A-AF45-628F3B2C064B}" presName="Name56" presStyleLbl="parChTrans1D2" presStyleIdx="0" presStyleCnt="3"/>
      <dgm:spPr/>
      <dgm:t>
        <a:bodyPr/>
        <a:lstStyle/>
        <a:p>
          <a:endParaRPr lang="zh-TW" altLang="en-US"/>
        </a:p>
      </dgm:t>
    </dgm:pt>
    <dgm:pt modelId="{EDD3DB20-364A-437F-A57D-8CDC05D165D4}" type="pres">
      <dgm:prSet presAssocID="{6F5CA9F8-2604-4C36-BB67-4041AB7A260B}" presName="text0" presStyleLbl="node1" presStyleIdx="1" presStyleCnt="4" custScaleX="169039" custScaleY="114586" custRadScaleRad="99305" custRadScaleInc="-121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48A0988-EB16-47A9-A455-54E333605D03}" type="pres">
      <dgm:prSet presAssocID="{B82DF2E2-06B3-4FB6-875C-2B35C93CC965}" presName="Name56" presStyleLbl="parChTrans1D2" presStyleIdx="1" presStyleCnt="3"/>
      <dgm:spPr/>
      <dgm:t>
        <a:bodyPr/>
        <a:lstStyle/>
        <a:p>
          <a:endParaRPr lang="zh-TW" altLang="en-US"/>
        </a:p>
      </dgm:t>
    </dgm:pt>
    <dgm:pt modelId="{AF6B07B7-717B-48ED-AB77-FF4F6291D699}" type="pres">
      <dgm:prSet presAssocID="{FFEF03A7-480E-42F8-A49A-0B0BF7298A0E}" presName="text0" presStyleLbl="node1" presStyleIdx="2" presStyleCnt="4" custScaleX="18296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76E2353-1A7B-4ED0-986D-A626718E36C4}" type="pres">
      <dgm:prSet presAssocID="{EF6585BB-2534-4676-BAB2-AA0C63B0FDFF}" presName="Name56" presStyleLbl="parChTrans1D2" presStyleIdx="2" presStyleCnt="3"/>
      <dgm:spPr/>
      <dgm:t>
        <a:bodyPr/>
        <a:lstStyle/>
        <a:p>
          <a:endParaRPr lang="zh-TW" altLang="en-US"/>
        </a:p>
      </dgm:t>
    </dgm:pt>
    <dgm:pt modelId="{BF2AC9CE-911D-48B4-A8F3-E7D9048085CB}" type="pres">
      <dgm:prSet presAssocID="{ECFAAA3F-05D3-4141-B7CF-23E238987795}" presName="text0" presStyleLbl="node1" presStyleIdx="3" presStyleCnt="4" custScaleX="16220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406899D-0838-479A-9827-CE4D2AB3276A}" type="presOf" srcId="{7847ABCE-6B85-467A-AF45-628F3B2C064B}" destId="{A843A62A-5B27-4FE0-8C02-0BD3A6BF4E5C}" srcOrd="0" destOrd="0" presId="urn:microsoft.com/office/officeart/2008/layout/RadialCluster"/>
    <dgm:cxn modelId="{2D7BE68D-9F78-469E-9312-185EF31390F4}" type="presOf" srcId="{EF6585BB-2534-4676-BAB2-AA0C63B0FDFF}" destId="{876E2353-1A7B-4ED0-986D-A626718E36C4}" srcOrd="0" destOrd="0" presId="urn:microsoft.com/office/officeart/2008/layout/RadialCluster"/>
    <dgm:cxn modelId="{D6A181D1-0079-40F6-8EBD-FC8CB51AC33E}" srcId="{92102A97-C616-45B0-A012-84885841BF60}" destId="{FFEF03A7-480E-42F8-A49A-0B0BF7298A0E}" srcOrd="1" destOrd="0" parTransId="{B82DF2E2-06B3-4FB6-875C-2B35C93CC965}" sibTransId="{DB58B186-AF40-441D-A27E-7C85C6CD455B}"/>
    <dgm:cxn modelId="{4EC5307B-0164-4932-B249-C015D50107DD}" type="presOf" srcId="{FFEF03A7-480E-42F8-A49A-0B0BF7298A0E}" destId="{AF6B07B7-717B-48ED-AB77-FF4F6291D699}" srcOrd="0" destOrd="0" presId="urn:microsoft.com/office/officeart/2008/layout/RadialCluster"/>
    <dgm:cxn modelId="{71509279-3FF3-4547-A2FB-24D4F609F2B0}" srcId="{0A1D2515-B499-4544-8627-D4AA7B667CD1}" destId="{92102A97-C616-45B0-A012-84885841BF60}" srcOrd="0" destOrd="0" parTransId="{DDC45B33-873D-42D9-A73D-E6670FDCAC74}" sibTransId="{9EABA686-4253-437C-A618-AAD5C9017C5E}"/>
    <dgm:cxn modelId="{78AB1CE4-4E77-4EBA-B2FB-BED642102150}" type="presOf" srcId="{92102A97-C616-45B0-A012-84885841BF60}" destId="{9956F809-0F84-480D-8C97-81123BD75149}" srcOrd="0" destOrd="0" presId="urn:microsoft.com/office/officeart/2008/layout/RadialCluster"/>
    <dgm:cxn modelId="{232F2C78-326E-43BB-ACBF-75BDA321D5AC}" srcId="{92102A97-C616-45B0-A012-84885841BF60}" destId="{6F5CA9F8-2604-4C36-BB67-4041AB7A260B}" srcOrd="0" destOrd="0" parTransId="{7847ABCE-6B85-467A-AF45-628F3B2C064B}" sibTransId="{AE2B9FE6-4D3A-47D2-91AC-2D4FD9D6ED7A}"/>
    <dgm:cxn modelId="{0C96EF67-FD14-4A58-AE88-106AE77823F8}" type="presOf" srcId="{0A1D2515-B499-4544-8627-D4AA7B667CD1}" destId="{4BEBDD1C-8D69-4304-9B73-B8FDDD1077F7}" srcOrd="0" destOrd="0" presId="urn:microsoft.com/office/officeart/2008/layout/RadialCluster"/>
    <dgm:cxn modelId="{22AC5646-BE6D-47EF-B2B7-7045D6FB0078}" srcId="{92102A97-C616-45B0-A012-84885841BF60}" destId="{ECFAAA3F-05D3-4141-B7CF-23E238987795}" srcOrd="2" destOrd="0" parTransId="{EF6585BB-2534-4676-BAB2-AA0C63B0FDFF}" sibTransId="{1B249FBC-E1E1-4E12-914C-F02CAAB3C887}"/>
    <dgm:cxn modelId="{D60939C0-D728-41DC-940C-F4E980865B65}" type="presOf" srcId="{ECFAAA3F-05D3-4141-B7CF-23E238987795}" destId="{BF2AC9CE-911D-48B4-A8F3-E7D9048085CB}" srcOrd="0" destOrd="0" presId="urn:microsoft.com/office/officeart/2008/layout/RadialCluster"/>
    <dgm:cxn modelId="{D570C533-9825-44DC-9A9A-DF4B52281FA4}" type="presOf" srcId="{B82DF2E2-06B3-4FB6-875C-2B35C93CC965}" destId="{148A0988-EB16-47A9-A455-54E333605D03}" srcOrd="0" destOrd="0" presId="urn:microsoft.com/office/officeart/2008/layout/RadialCluster"/>
    <dgm:cxn modelId="{D1D18E35-7C1D-41C7-AA28-CC2E445469CF}" type="presOf" srcId="{6F5CA9F8-2604-4C36-BB67-4041AB7A260B}" destId="{EDD3DB20-364A-437F-A57D-8CDC05D165D4}" srcOrd="0" destOrd="0" presId="urn:microsoft.com/office/officeart/2008/layout/RadialCluster"/>
    <dgm:cxn modelId="{BE2DA94F-AF27-4894-AA14-5B68E1160EDC}" type="presParOf" srcId="{4BEBDD1C-8D69-4304-9B73-B8FDDD1077F7}" destId="{DFC1BEB1-B7AA-4BEE-B417-CFE5BA51229A}" srcOrd="0" destOrd="0" presId="urn:microsoft.com/office/officeart/2008/layout/RadialCluster"/>
    <dgm:cxn modelId="{4AA11887-8062-48C3-88F6-E6D7E2B79DA7}" type="presParOf" srcId="{DFC1BEB1-B7AA-4BEE-B417-CFE5BA51229A}" destId="{9956F809-0F84-480D-8C97-81123BD75149}" srcOrd="0" destOrd="0" presId="urn:microsoft.com/office/officeart/2008/layout/RadialCluster"/>
    <dgm:cxn modelId="{31357957-BC92-4361-8F73-BC1ECA53E498}" type="presParOf" srcId="{DFC1BEB1-B7AA-4BEE-B417-CFE5BA51229A}" destId="{A843A62A-5B27-4FE0-8C02-0BD3A6BF4E5C}" srcOrd="1" destOrd="0" presId="urn:microsoft.com/office/officeart/2008/layout/RadialCluster"/>
    <dgm:cxn modelId="{7C1E66F5-7ED0-49EA-9269-C152E76DBC5E}" type="presParOf" srcId="{DFC1BEB1-B7AA-4BEE-B417-CFE5BA51229A}" destId="{EDD3DB20-364A-437F-A57D-8CDC05D165D4}" srcOrd="2" destOrd="0" presId="urn:microsoft.com/office/officeart/2008/layout/RadialCluster"/>
    <dgm:cxn modelId="{3E1565FD-D719-45AB-8181-15DE0A9ECBC4}" type="presParOf" srcId="{DFC1BEB1-B7AA-4BEE-B417-CFE5BA51229A}" destId="{148A0988-EB16-47A9-A455-54E333605D03}" srcOrd="3" destOrd="0" presId="urn:microsoft.com/office/officeart/2008/layout/RadialCluster"/>
    <dgm:cxn modelId="{037F4953-46CC-4DF2-B7ED-41540905EACF}" type="presParOf" srcId="{DFC1BEB1-B7AA-4BEE-B417-CFE5BA51229A}" destId="{AF6B07B7-717B-48ED-AB77-FF4F6291D699}" srcOrd="4" destOrd="0" presId="urn:microsoft.com/office/officeart/2008/layout/RadialCluster"/>
    <dgm:cxn modelId="{0B1A9836-8C18-48E7-9DA0-9932396A4CE6}" type="presParOf" srcId="{DFC1BEB1-B7AA-4BEE-B417-CFE5BA51229A}" destId="{876E2353-1A7B-4ED0-986D-A626718E36C4}" srcOrd="5" destOrd="0" presId="urn:microsoft.com/office/officeart/2008/layout/RadialCluster"/>
    <dgm:cxn modelId="{3A1BC8C6-25E1-4414-9BAE-DF7132139CEF}" type="presParOf" srcId="{DFC1BEB1-B7AA-4BEE-B417-CFE5BA51229A}" destId="{BF2AC9CE-911D-48B4-A8F3-E7D9048085CB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56F809-0F84-480D-8C97-81123BD75149}">
      <dsp:nvSpPr>
        <dsp:cNvPr id="0" name=""/>
        <dsp:cNvSpPr/>
      </dsp:nvSpPr>
      <dsp:spPr>
        <a:xfrm>
          <a:off x="2309189" y="2118022"/>
          <a:ext cx="1392838" cy="824154"/>
        </a:xfrm>
        <a:prstGeom prst="roundRect">
          <a:avLst/>
        </a:prstGeom>
        <a:gradFill rotWithShape="1">
          <a:gsLst>
            <a:gs pos="0">
              <a:schemeClr val="dk1">
                <a:shade val="85000"/>
              </a:schemeClr>
            </a:gs>
            <a:gs pos="100000">
              <a:schemeClr val="dk1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 smtClean="0"/>
            <a:t>初整</a:t>
          </a:r>
          <a:endParaRPr lang="zh-TW" altLang="en-US" sz="2900" kern="1200" dirty="0"/>
        </a:p>
      </dsp:txBody>
      <dsp:txXfrm>
        <a:off x="2309189" y="2118022"/>
        <a:ext cx="1392838" cy="824154"/>
      </dsp:txXfrm>
    </dsp:sp>
    <dsp:sp modelId="{A843A62A-5B27-4FE0-8C02-0BD3A6BF4E5C}">
      <dsp:nvSpPr>
        <dsp:cNvPr id="0" name=""/>
        <dsp:cNvSpPr/>
      </dsp:nvSpPr>
      <dsp:spPr>
        <a:xfrm rot="16156368">
          <a:off x="2504120" y="1628023"/>
          <a:ext cx="98007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80076" y="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D3DB20-364A-437F-A57D-8CDC05D165D4}">
      <dsp:nvSpPr>
        <dsp:cNvPr id="0" name=""/>
        <dsp:cNvSpPr/>
      </dsp:nvSpPr>
      <dsp:spPr>
        <a:xfrm>
          <a:off x="2291589" y="202012"/>
          <a:ext cx="1380818" cy="936011"/>
        </a:xfrm>
        <a:prstGeom prst="roundRect">
          <a:avLst/>
        </a:prstGeom>
        <a:gradFill rotWithShape="1">
          <a:gsLst>
            <a:gs pos="0">
              <a:schemeClr val="dk1">
                <a:shade val="85000"/>
              </a:schemeClr>
            </a:gs>
            <a:gs pos="100000">
              <a:schemeClr val="dk1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/>
            <a:t>審核</a:t>
          </a:r>
          <a:endParaRPr lang="zh-TW" altLang="en-US" sz="3300" kern="1200" dirty="0"/>
        </a:p>
      </dsp:txBody>
      <dsp:txXfrm>
        <a:off x="2291589" y="202012"/>
        <a:ext cx="1380818" cy="936011"/>
      </dsp:txXfrm>
    </dsp:sp>
    <dsp:sp modelId="{148A0988-EB16-47A9-A455-54E333605D03}">
      <dsp:nvSpPr>
        <dsp:cNvPr id="0" name=""/>
        <dsp:cNvSpPr/>
      </dsp:nvSpPr>
      <dsp:spPr>
        <a:xfrm rot="1800000">
          <a:off x="3685131" y="2995234"/>
          <a:ext cx="25223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2230" y="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6B07B7-717B-48ED-AB77-FF4F6291D699}">
      <dsp:nvSpPr>
        <dsp:cNvPr id="0" name=""/>
        <dsp:cNvSpPr/>
      </dsp:nvSpPr>
      <dsp:spPr>
        <a:xfrm>
          <a:off x="3880595" y="3058292"/>
          <a:ext cx="1494591" cy="816864"/>
        </a:xfrm>
        <a:prstGeom prst="roundRect">
          <a:avLst/>
        </a:prstGeom>
        <a:gradFill rotWithShape="1">
          <a:gsLst>
            <a:gs pos="0">
              <a:schemeClr val="dk1">
                <a:shade val="85000"/>
              </a:schemeClr>
            </a:gs>
            <a:gs pos="100000">
              <a:schemeClr val="dk1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 smtClean="0"/>
            <a:t>收集</a:t>
          </a:r>
          <a:endParaRPr lang="zh-TW" altLang="en-US" sz="2900" kern="1200" dirty="0"/>
        </a:p>
      </dsp:txBody>
      <dsp:txXfrm>
        <a:off x="3880595" y="3058292"/>
        <a:ext cx="1494591" cy="816864"/>
      </dsp:txXfrm>
    </dsp:sp>
    <dsp:sp modelId="{876E2353-1A7B-4ED0-986D-A626718E36C4}">
      <dsp:nvSpPr>
        <dsp:cNvPr id="0" name=""/>
        <dsp:cNvSpPr/>
      </dsp:nvSpPr>
      <dsp:spPr>
        <a:xfrm rot="9000000">
          <a:off x="2025470" y="3008199"/>
          <a:ext cx="30408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4089" y="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2AC9CE-911D-48B4-A8F3-E7D9048085CB}">
      <dsp:nvSpPr>
        <dsp:cNvPr id="0" name=""/>
        <dsp:cNvSpPr/>
      </dsp:nvSpPr>
      <dsp:spPr>
        <a:xfrm>
          <a:off x="720813" y="3058292"/>
          <a:ext cx="1325026" cy="816864"/>
        </a:xfrm>
        <a:prstGeom prst="roundRect">
          <a:avLst/>
        </a:prstGeom>
        <a:gradFill rotWithShape="1">
          <a:gsLst>
            <a:gs pos="0">
              <a:schemeClr val="dk1">
                <a:shade val="85000"/>
              </a:schemeClr>
            </a:gs>
            <a:gs pos="100000">
              <a:schemeClr val="dk1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 smtClean="0"/>
            <a:t>資訊</a:t>
          </a:r>
          <a:endParaRPr lang="zh-TW" altLang="en-US" sz="2900" kern="1200" dirty="0"/>
        </a:p>
      </dsp:txBody>
      <dsp:txXfrm>
        <a:off x="720813" y="3058292"/>
        <a:ext cx="1325026" cy="8168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33384-4775-47D9-A5FF-1BBC537E80B0}" type="datetimeFigureOut">
              <a:rPr lang="zh-TW" altLang="en-US" smtClean="0"/>
              <a:pPr/>
              <a:t>2013/12/20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41E2-9792-44BA-8FDE-0797B0604B0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33384-4775-47D9-A5FF-1BBC537E80B0}" type="datetimeFigureOut">
              <a:rPr lang="zh-TW" altLang="en-US" smtClean="0"/>
              <a:pPr/>
              <a:t>2013/12/20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41E2-9792-44BA-8FDE-0797B0604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33384-4775-47D9-A5FF-1BBC537E80B0}" type="datetimeFigureOut">
              <a:rPr lang="zh-TW" altLang="en-US" smtClean="0"/>
              <a:pPr/>
              <a:t>2013/12/20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41E2-9792-44BA-8FDE-0797B0604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33384-4775-47D9-A5FF-1BBC537E80B0}" type="datetimeFigureOut">
              <a:rPr lang="zh-TW" altLang="en-US" smtClean="0"/>
              <a:pPr/>
              <a:t>2013/12/20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41E2-9792-44BA-8FDE-0797B0604B0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33384-4775-47D9-A5FF-1BBC537E80B0}" type="datetimeFigureOut">
              <a:rPr lang="zh-TW" altLang="en-US" smtClean="0"/>
              <a:pPr/>
              <a:t>2013/12/20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41E2-9792-44BA-8FDE-0797B0604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33384-4775-47D9-A5FF-1BBC537E80B0}" type="datetimeFigureOut">
              <a:rPr lang="zh-TW" altLang="en-US" smtClean="0"/>
              <a:pPr/>
              <a:t>2013/12/20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41E2-9792-44BA-8FDE-0797B0604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33384-4775-47D9-A5FF-1BBC537E80B0}" type="datetimeFigureOut">
              <a:rPr lang="zh-TW" altLang="en-US" smtClean="0"/>
              <a:pPr/>
              <a:t>2013/12/20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41E2-9792-44BA-8FDE-0797B0604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33384-4775-47D9-A5FF-1BBC537E80B0}" type="datetimeFigureOut">
              <a:rPr lang="zh-TW" altLang="en-US" smtClean="0"/>
              <a:pPr/>
              <a:t>2013/12/20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41E2-9792-44BA-8FDE-0797B0604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33384-4775-47D9-A5FF-1BBC537E80B0}" type="datetimeFigureOut">
              <a:rPr lang="zh-TW" altLang="en-US" smtClean="0"/>
              <a:pPr/>
              <a:t>2013/12/20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41E2-9792-44BA-8FDE-0797B0604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33384-4775-47D9-A5FF-1BBC537E80B0}" type="datetimeFigureOut">
              <a:rPr lang="zh-TW" altLang="en-US" smtClean="0"/>
              <a:pPr/>
              <a:t>2013/12/20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41E2-9792-44BA-8FDE-0797B0604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33384-4775-47D9-A5FF-1BBC537E80B0}" type="datetimeFigureOut">
              <a:rPr lang="zh-TW" altLang="en-US" smtClean="0"/>
              <a:pPr/>
              <a:t>2013/12/20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41E2-9792-44BA-8FDE-0797B0604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F733384-4775-47D9-A5FF-1BBC537E80B0}" type="datetimeFigureOut">
              <a:rPr lang="zh-TW" altLang="en-US" smtClean="0"/>
              <a:pPr/>
              <a:t>2013/12/20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B6641E2-9792-44BA-8FDE-0797B0604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inemagic.com.tw/" TargetMode="External"/><Relationship Id="rId2" Type="http://schemas.openxmlformats.org/officeDocument/2006/relationships/hyperlink" Target="http://www.oatmagic.com/shop/bidIndex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ingia.shop2000.com.tw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28728" y="2214554"/>
            <a:ext cx="7056784" cy="453650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</a:rPr>
              <a:t>視覺與幻覺</a:t>
            </a:r>
            <a:endParaRPr lang="en-US" altLang="zh-TW" sz="4000" dirty="0" smtClean="0">
              <a:solidFill>
                <a:srgbClr val="FF0000"/>
              </a:solidFill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                                                        第   組</a:t>
            </a:r>
            <a:endParaRPr lang="en-US" altLang="zh-TW" dirty="0">
              <a:solidFill>
                <a:schemeClr val="tx1"/>
              </a:solidFill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                                    指導老師：蔡麗雀    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成員</a:t>
            </a:r>
            <a:r>
              <a:rPr lang="zh-TW" altLang="en-US" dirty="0">
                <a:solidFill>
                  <a:schemeClr val="tx1"/>
                </a:solidFill>
              </a:rPr>
              <a:t>：</a:t>
            </a:r>
            <a:r>
              <a:rPr lang="zh-TW" altLang="en-US" dirty="0" smtClean="0">
                <a:solidFill>
                  <a:schemeClr val="tx1"/>
                </a:solidFill>
              </a:rPr>
              <a:t>林育德   </a:t>
            </a:r>
            <a:r>
              <a:rPr lang="en-US" altLang="zh-TW" dirty="0" smtClean="0">
                <a:solidFill>
                  <a:schemeClr val="tx1"/>
                </a:solidFill>
              </a:rPr>
              <a:t>BY101345</a:t>
            </a:r>
          </a:p>
          <a:p>
            <a:r>
              <a:rPr lang="zh-TW" altLang="en-US" dirty="0">
                <a:solidFill>
                  <a:schemeClr val="tx1"/>
                </a:solidFill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</a:rPr>
              <a:t>            林冠儒   </a:t>
            </a:r>
            <a:r>
              <a:rPr lang="en-US" altLang="zh-TW" dirty="0" smtClean="0">
                <a:solidFill>
                  <a:schemeClr val="tx1"/>
                </a:solidFill>
              </a:rPr>
              <a:t>BY101314</a:t>
            </a:r>
          </a:p>
          <a:p>
            <a:r>
              <a:rPr lang="zh-TW" altLang="en-US" dirty="0" smtClean="0">
                <a:solidFill>
                  <a:schemeClr val="tx1"/>
                </a:solidFill>
              </a:rPr>
              <a:t>             江榮堃   </a:t>
            </a:r>
            <a:r>
              <a:rPr lang="en-US" altLang="zh-TW" dirty="0" smtClean="0">
                <a:solidFill>
                  <a:schemeClr val="tx1"/>
                </a:solidFill>
              </a:rPr>
              <a:t>BY101301</a:t>
            </a:r>
          </a:p>
          <a:p>
            <a:r>
              <a:rPr lang="zh-TW" altLang="en-US" dirty="0">
                <a:solidFill>
                  <a:schemeClr val="tx1"/>
                </a:solidFill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</a:rPr>
              <a:t>            廖建智   </a:t>
            </a:r>
            <a:r>
              <a:rPr lang="en-US" altLang="zh-TW" dirty="0" smtClean="0">
                <a:solidFill>
                  <a:schemeClr val="tx1"/>
                </a:solidFill>
              </a:rPr>
              <a:t>BY101951</a:t>
            </a:r>
          </a:p>
          <a:p>
            <a:pPr algn="l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00100" y="0"/>
            <a:ext cx="7772400" cy="1470025"/>
          </a:xfrm>
        </p:spPr>
        <p:txBody>
          <a:bodyPr/>
          <a:lstStyle/>
          <a:p>
            <a:r>
              <a:rPr lang="zh-TW" altLang="en-US" sz="4000" dirty="0" smtClean="0"/>
              <a:t>國企二丙期末作業</a:t>
            </a:r>
            <a:endParaRPr lang="zh-TW" altLang="en-US" sz="4000" dirty="0"/>
          </a:p>
        </p:txBody>
      </p:sp>
      <p:pic>
        <p:nvPicPr>
          <p:cNvPr id="4" name="圖片 3" descr="下載.jpg"/>
          <p:cNvPicPr>
            <a:picLocks noChangeAspect="1"/>
          </p:cNvPicPr>
          <p:nvPr/>
        </p:nvPicPr>
        <p:blipFill>
          <a:blip r:embed="rId2" cstate="print"/>
          <a:srcRect l="20455" t="5103" r="20454" b="5595"/>
          <a:stretch>
            <a:fillRect/>
          </a:stretch>
        </p:blipFill>
        <p:spPr>
          <a:xfrm rot="20134260">
            <a:off x="433884" y="4085516"/>
            <a:ext cx="1857388" cy="2500330"/>
          </a:xfrm>
          <a:prstGeom prst="rect">
            <a:avLst/>
          </a:prstGeom>
        </p:spPr>
      </p:pic>
      <p:pic>
        <p:nvPicPr>
          <p:cNvPr id="5" name="圖片 4" descr="下載.jpg"/>
          <p:cNvPicPr>
            <a:picLocks noChangeAspect="1"/>
          </p:cNvPicPr>
          <p:nvPr/>
        </p:nvPicPr>
        <p:blipFill>
          <a:blip r:embed="rId2" cstate="print"/>
          <a:srcRect l="20455" t="5103" r="20454" b="5595"/>
          <a:stretch>
            <a:fillRect/>
          </a:stretch>
        </p:blipFill>
        <p:spPr>
          <a:xfrm rot="21189870">
            <a:off x="1285168" y="3887836"/>
            <a:ext cx="1857388" cy="2500330"/>
          </a:xfrm>
          <a:prstGeom prst="rect">
            <a:avLst/>
          </a:prstGeom>
        </p:spPr>
      </p:pic>
      <p:pic>
        <p:nvPicPr>
          <p:cNvPr id="6" name="圖片 5" descr="下載.jpg"/>
          <p:cNvPicPr>
            <a:picLocks noChangeAspect="1"/>
          </p:cNvPicPr>
          <p:nvPr/>
        </p:nvPicPr>
        <p:blipFill>
          <a:blip r:embed="rId2" cstate="print"/>
          <a:srcRect l="20455" t="5103" r="20454" b="5595"/>
          <a:stretch>
            <a:fillRect/>
          </a:stretch>
        </p:blipFill>
        <p:spPr>
          <a:xfrm rot="907225">
            <a:off x="2151308" y="4056595"/>
            <a:ext cx="1857388" cy="25003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8071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000" dirty="0" smtClean="0"/>
              <a:t>渾沌骰子</a:t>
            </a:r>
            <a:endParaRPr lang="zh-TW" altLang="en-US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 l="29167" t="16666" r="34722" b="45139"/>
          <a:stretch>
            <a:fillRect/>
          </a:stretch>
        </p:blipFill>
        <p:spPr bwMode="auto">
          <a:xfrm>
            <a:off x="2357422" y="1357298"/>
            <a:ext cx="439019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8019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000" dirty="0" smtClean="0"/>
              <a:t> 承包商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南</a:t>
            </a:r>
            <a:r>
              <a:rPr lang="zh-TW" altLang="en-US" dirty="0" smtClean="0"/>
              <a:t>臺灣</a:t>
            </a:r>
            <a:r>
              <a:rPr lang="zh-TW" altLang="en-US" dirty="0" smtClean="0"/>
              <a:t>魔術娛樂總會  </a:t>
            </a:r>
            <a:r>
              <a:rPr lang="en-US" altLang="zh-TW" dirty="0" smtClean="0">
                <a:hlinkClick r:id="rId2"/>
              </a:rPr>
              <a:t>http://</a:t>
            </a:r>
            <a:r>
              <a:rPr lang="en-US" altLang="zh-TW" dirty="0" smtClean="0">
                <a:hlinkClick r:id="rId2"/>
              </a:rPr>
              <a:t>www.oatmagic.com/shop/bidIndex.php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雪恩魔術道具專賣網  </a:t>
            </a:r>
            <a:r>
              <a:rPr lang="en-US" altLang="zh-TW" dirty="0" smtClean="0">
                <a:hlinkClick r:id="rId3"/>
              </a:rPr>
              <a:t>http://www.shinemagic.com.tw</a:t>
            </a:r>
            <a:r>
              <a:rPr lang="en-US" altLang="zh-TW" dirty="0" smtClean="0">
                <a:hlinkClick r:id="rId3"/>
              </a:rPr>
              <a:t>/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鑫家魔幻管  </a:t>
            </a:r>
            <a:r>
              <a:rPr lang="en-US" altLang="zh-TW" dirty="0" smtClean="0">
                <a:hlinkClick r:id="rId4"/>
              </a:rPr>
              <a:t>http://singia.shop2000.com.tw</a:t>
            </a:r>
            <a:r>
              <a:rPr lang="en-US" altLang="zh-TW" dirty="0" smtClean="0">
                <a:hlinkClick r:id="rId4"/>
              </a:rPr>
              <a:t>/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187597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000" dirty="0" smtClean="0"/>
              <a:t>其他服務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785786" y="2000240"/>
            <a:ext cx="7924800" cy="362729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zh-TW" altLang="en-US" sz="7200" dirty="0" smtClean="0"/>
              <a:t>學魔術是需要</a:t>
            </a:r>
            <a:endParaRPr lang="en-US" altLang="zh-TW" sz="7200" dirty="0" smtClean="0"/>
          </a:p>
          <a:p>
            <a:pPr marL="0" indent="0" algn="ctr">
              <a:buNone/>
            </a:pPr>
            <a:r>
              <a:rPr lang="zh-TW" altLang="en-US" sz="7200" dirty="0" smtClean="0"/>
              <a:t>繳交</a:t>
            </a:r>
            <a:r>
              <a:rPr lang="zh-TW" altLang="en-US" sz="7200" dirty="0"/>
              <a:t>材料</a:t>
            </a:r>
            <a:r>
              <a:rPr lang="zh-TW" altLang="en-US" sz="7200" dirty="0" smtClean="0"/>
              <a:t>費</a:t>
            </a:r>
            <a:endParaRPr lang="en-US" altLang="zh-TW" sz="7200" dirty="0" smtClean="0"/>
          </a:p>
          <a:p>
            <a:pPr marL="0" indent="0" algn="ctr">
              <a:buNone/>
            </a:pPr>
            <a:r>
              <a:rPr lang="zh-TW" altLang="en-US" sz="7200" dirty="0" smtClean="0"/>
              <a:t>及師資費的喔</a:t>
            </a:r>
            <a:endParaRPr lang="zh-TW" altLang="en-US" sz="7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89126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000" dirty="0" smtClean="0"/>
              <a:t>市場定位</a:t>
            </a:r>
            <a:endParaRPr lang="zh-TW" altLang="en-US" sz="40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060848"/>
            <a:ext cx="2736304" cy="3240360"/>
          </a:xfrm>
        </p:spPr>
      </p:pic>
      <p:pic>
        <p:nvPicPr>
          <p:cNvPr id="1026" name="Picture 2" descr="C:\Users\user\Desktop\th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061989"/>
            <a:ext cx="2857500" cy="32403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2000232" y="150017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小孩族群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4857752" y="1571612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老年</a:t>
            </a:r>
            <a:r>
              <a:rPr lang="zh-TW" altLang="en-US" dirty="0" smtClean="0"/>
              <a:t>族群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309291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000" dirty="0" smtClean="0"/>
              <a:t>展覽說明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755576" y="2420888"/>
            <a:ext cx="7924800" cy="34129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8000" dirty="0"/>
              <a:t>充滿驚奇、學習、求知慾</a:t>
            </a:r>
          </a:p>
        </p:txBody>
      </p:sp>
    </p:spTree>
    <p:extLst>
      <p:ext uri="{BB962C8B-B14F-4D97-AF65-F5344CB8AC3E}">
        <p14:creationId xmlns="" xmlns:p14="http://schemas.microsoft.com/office/powerpoint/2010/main" val="138382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zh-TW" altLang="en-US" sz="4000" dirty="0" smtClean="0"/>
              <a:t>工作分配</a:t>
            </a:r>
            <a:endParaRPr lang="zh-TW" altLang="en-US" sz="4000" dirty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="" xmlns:p14="http://schemas.microsoft.com/office/powerpoint/2010/main" val="3767002169"/>
              </p:ext>
            </p:extLst>
          </p:nvPr>
        </p:nvGraphicFramePr>
        <p:xfrm>
          <a:off x="1547664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39256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4000" dirty="0" smtClean="0"/>
              <a:t>Cups And Balls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sz="3200" dirty="0" smtClean="0"/>
              <a:t>　最早的戲法紀錄則是杯與球戲法在埃及</a:t>
            </a:r>
            <a:endParaRPr lang="en-US" altLang="zh-TW" sz="3200" dirty="0" smtClean="0"/>
          </a:p>
          <a:p>
            <a:endParaRPr lang="zh-TW" altLang="en-US" dirty="0"/>
          </a:p>
        </p:txBody>
      </p:sp>
      <p:pic>
        <p:nvPicPr>
          <p:cNvPr id="1026" name="Picture 2" descr="C:\Users\user\Desktop\　最早的戲法紀錄則是杯與球戲法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32" y="2143116"/>
            <a:ext cx="5472608" cy="3708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3490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000" dirty="0" smtClean="0"/>
              <a:t>幻術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sz="2800" dirty="0" smtClean="0"/>
              <a:t>漢武帝為接見外賓      受到異國客人的讚揚</a:t>
            </a:r>
            <a:endParaRPr lang="en-US" altLang="zh-TW" sz="2800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2051" name="Picture 3" descr="C:\Users\user\Desktop\讚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76872"/>
            <a:ext cx="5616624" cy="38214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7257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4000" dirty="0" smtClean="0"/>
              <a:t>Who am I ?</a:t>
            </a:r>
            <a:endParaRPr lang="zh-TW" altLang="en-US" sz="40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304" y="1700808"/>
            <a:ext cx="6641040" cy="4104456"/>
          </a:xfrm>
        </p:spPr>
      </p:pic>
    </p:spTree>
    <p:extLst>
      <p:ext uri="{BB962C8B-B14F-4D97-AF65-F5344CB8AC3E}">
        <p14:creationId xmlns="" xmlns:p14="http://schemas.microsoft.com/office/powerpoint/2010/main" val="184929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4000" dirty="0" smtClean="0"/>
              <a:t>3</a:t>
            </a:r>
            <a:r>
              <a:rPr lang="zh-TW" altLang="en-US" sz="4000" dirty="0" smtClean="0"/>
              <a:t>杯球</a:t>
            </a:r>
            <a:endParaRPr lang="zh-TW" altLang="en-US" sz="4000" dirty="0"/>
          </a:p>
        </p:txBody>
      </p:sp>
      <p:pic>
        <p:nvPicPr>
          <p:cNvPr id="4" name="內容版面配置區 3" descr="product_7833688_1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rcRect l="2927" r="7805" b="14146"/>
          <a:stretch>
            <a:fillRect/>
          </a:stretch>
        </p:blipFill>
        <p:spPr>
          <a:xfrm>
            <a:off x="2714612" y="2143116"/>
            <a:ext cx="3503585" cy="2527193"/>
          </a:xfrm>
        </p:spPr>
      </p:pic>
    </p:spTree>
    <p:extLst>
      <p:ext uri="{BB962C8B-B14F-4D97-AF65-F5344CB8AC3E}">
        <p14:creationId xmlns="" xmlns:p14="http://schemas.microsoft.com/office/powerpoint/2010/main" val="136531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000" dirty="0" smtClean="0"/>
              <a:t>夢幻</a:t>
            </a:r>
            <a:r>
              <a:rPr lang="en-US" altLang="zh-TW" sz="4000" dirty="0" smtClean="0"/>
              <a:t>3</a:t>
            </a:r>
            <a:r>
              <a:rPr lang="zh-TW" altLang="en-US" sz="4000" dirty="0" smtClean="0"/>
              <a:t>張牌</a:t>
            </a:r>
            <a:endParaRPr lang="zh-TW" altLang="en-US" sz="4000" dirty="0"/>
          </a:p>
        </p:txBody>
      </p:sp>
      <p:pic>
        <p:nvPicPr>
          <p:cNvPr id="6" name="內容版面配置區 5" descr="product_7833402_1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rcRect t="13915" b="11792"/>
          <a:stretch>
            <a:fillRect/>
          </a:stretch>
        </p:blipFill>
        <p:spPr>
          <a:xfrm>
            <a:off x="3071802" y="2571744"/>
            <a:ext cx="3048000" cy="1500198"/>
          </a:xfrm>
        </p:spPr>
      </p:pic>
    </p:spTree>
    <p:extLst>
      <p:ext uri="{BB962C8B-B14F-4D97-AF65-F5344CB8AC3E}">
        <p14:creationId xmlns="" xmlns:p14="http://schemas.microsoft.com/office/powerpoint/2010/main" val="341516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147</TotalTime>
  <Words>121</Words>
  <Application>Microsoft Office PowerPoint</Application>
  <PresentationFormat>如螢幕大小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地平線</vt:lpstr>
      <vt:lpstr>國企二丙期末作業</vt:lpstr>
      <vt:lpstr>市場定位</vt:lpstr>
      <vt:lpstr>展覽說明</vt:lpstr>
      <vt:lpstr>工作分配</vt:lpstr>
      <vt:lpstr>Cups And Balls</vt:lpstr>
      <vt:lpstr>幻術</vt:lpstr>
      <vt:lpstr>Who am I ?</vt:lpstr>
      <vt:lpstr>3杯球</vt:lpstr>
      <vt:lpstr>夢幻3張牌</vt:lpstr>
      <vt:lpstr>渾沌骰子</vt:lpstr>
      <vt:lpstr> 承包商</vt:lpstr>
      <vt:lpstr>其他服務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國企二丙期末作業</dc:title>
  <dc:creator>user</dc:creator>
  <cp:lastModifiedBy>國企系會展組林育德學生</cp:lastModifiedBy>
  <cp:revision>11</cp:revision>
  <dcterms:created xsi:type="dcterms:W3CDTF">2013-11-24T04:27:52Z</dcterms:created>
  <dcterms:modified xsi:type="dcterms:W3CDTF">2013-12-20T05:04:43Z</dcterms:modified>
</cp:coreProperties>
</file>