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66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3" autoAdjust="0"/>
    <p:restoredTop sz="94601" autoAdjust="0"/>
  </p:normalViewPr>
  <p:slideViewPr>
    <p:cSldViewPr>
      <p:cViewPr varScale="1">
        <p:scale>
          <a:sx n="103" d="100"/>
          <a:sy n="103" d="100"/>
        </p:scale>
        <p:origin x="-19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66319-B03A-46A1-B3E7-C95B15F009A6}" type="datetimeFigureOut">
              <a:rPr lang="zh-TW" altLang="en-US" smtClean="0"/>
              <a:pPr/>
              <a:t>2018/10/22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00010-715B-4FBE-9429-5ED64D871AE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8657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fld id="{1D88357A-CB3A-4E29-9441-2AB6328B028E}" type="slidenum">
              <a:rPr lang="en-US" altLang="zh-TW" sz="1200" smtClean="0">
                <a:latin typeface="Arial" charset="0"/>
              </a:rPr>
              <a:pPr/>
              <a:t>1</a:t>
            </a:fld>
            <a:endParaRPr lang="en-US" altLang="zh-TW" sz="1200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557063-F3EE-4D53-96B5-DB01C7D2B9A0}" type="datetimeFigureOut">
              <a:rPr lang="zh-TW" altLang="en-US" smtClean="0"/>
              <a:pPr/>
              <a:t>2018/10/22</a:t>
            </a:fld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9B32953-005E-4688-AB0D-F91C4F0940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57063-F3EE-4D53-96B5-DB01C7D2B9A0}" type="datetimeFigureOut">
              <a:rPr lang="zh-TW" altLang="en-US" smtClean="0"/>
              <a:pPr/>
              <a:t>2018/10/22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32953-005E-4688-AB0D-F91C4F0940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57063-F3EE-4D53-96B5-DB01C7D2B9A0}" type="datetimeFigureOut">
              <a:rPr lang="zh-TW" altLang="en-US" smtClean="0"/>
              <a:pPr/>
              <a:t>2018/10/22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32953-005E-4688-AB0D-F91C4F0940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57063-F3EE-4D53-96B5-DB01C7D2B9A0}" type="datetimeFigureOut">
              <a:rPr lang="zh-TW" altLang="en-US" smtClean="0"/>
              <a:pPr/>
              <a:t>2018/10/22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32953-005E-4688-AB0D-F91C4F0940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57063-F3EE-4D53-96B5-DB01C7D2B9A0}" type="datetimeFigureOut">
              <a:rPr lang="zh-TW" altLang="en-US" smtClean="0"/>
              <a:pPr/>
              <a:t>2018/10/22</a:t>
            </a:fld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32953-005E-4688-AB0D-F91C4F0940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57063-F3EE-4D53-96B5-DB01C7D2B9A0}" type="datetimeFigureOut">
              <a:rPr lang="zh-TW" altLang="en-US" smtClean="0"/>
              <a:pPr/>
              <a:t>2018/10/22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32953-005E-4688-AB0D-F91C4F0940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57063-F3EE-4D53-96B5-DB01C7D2B9A0}" type="datetimeFigureOut">
              <a:rPr lang="zh-TW" altLang="en-US" smtClean="0"/>
              <a:pPr/>
              <a:t>2018/10/22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32953-005E-4688-AB0D-F91C4F0940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57063-F3EE-4D53-96B5-DB01C7D2B9A0}" type="datetimeFigureOut">
              <a:rPr lang="zh-TW" altLang="en-US" smtClean="0"/>
              <a:pPr/>
              <a:t>2018/10/22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32953-005E-4688-AB0D-F91C4F0940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57063-F3EE-4D53-96B5-DB01C7D2B9A0}" type="datetimeFigureOut">
              <a:rPr lang="zh-TW" altLang="en-US" smtClean="0"/>
              <a:pPr/>
              <a:t>2018/10/22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32953-005E-4688-AB0D-F91C4F0940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57063-F3EE-4D53-96B5-DB01C7D2B9A0}" type="datetimeFigureOut">
              <a:rPr lang="zh-TW" altLang="en-US" smtClean="0"/>
              <a:pPr/>
              <a:t>2018/10/22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32953-005E-4688-AB0D-F91C4F0940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57063-F3EE-4D53-96B5-DB01C7D2B9A0}" type="datetimeFigureOut">
              <a:rPr lang="zh-TW" altLang="en-US" smtClean="0"/>
              <a:pPr/>
              <a:t>2018/10/22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32953-005E-4688-AB0D-F91C4F0940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57063-F3EE-4D53-96B5-DB01C7D2B9A0}" type="datetimeFigureOut">
              <a:rPr lang="zh-TW" altLang="en-US" smtClean="0"/>
              <a:pPr/>
              <a:t>2018/10/22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32953-005E-4688-AB0D-F91C4F0940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57063-F3EE-4D53-96B5-DB01C7D2B9A0}" type="datetimeFigureOut">
              <a:rPr lang="zh-TW" altLang="en-US" smtClean="0"/>
              <a:pPr/>
              <a:t>2018/10/22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32953-005E-4688-AB0D-F91C4F0940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12006003z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新細明體" charset="-120"/>
              </a:defRPr>
            </a:lvl1pPr>
          </a:lstStyle>
          <a:p>
            <a:fld id="{31557063-F3EE-4D53-96B5-DB01C7D2B9A0}" type="datetimeFigureOut">
              <a:rPr lang="zh-TW" altLang="en-US" smtClean="0"/>
              <a:pPr/>
              <a:t>2018/10/22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新細明體" charset="-120"/>
              </a:defRPr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4075" y="6453188"/>
            <a:ext cx="19050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9B32953-005E-4688-AB0D-F91C4F0940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Times New Roman" pitchFamily="18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Times New Roman" pitchFamily="18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Times New Roman" pitchFamily="18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Times New Roman" pitchFamily="18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Times New Roman" pitchFamily="18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Times New Roman" pitchFamily="18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Times New Roman" pitchFamily="18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Times New Roman" pitchFamily="18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4000" dirty="0" smtClean="0">
                <a:solidFill>
                  <a:schemeClr val="accent2">
                    <a:lumMod val="75000"/>
                  </a:schemeClr>
                </a:solidFill>
              </a:rPr>
              <a:t>LCD</a:t>
            </a:r>
            <a:r>
              <a:rPr lang="zh-TW" altLang="en-US" sz="4000" smtClean="0">
                <a:solidFill>
                  <a:schemeClr val="accent2">
                    <a:lumMod val="75000"/>
                  </a:schemeClr>
                </a:solidFill>
              </a:rPr>
              <a:t>顯示</a:t>
            </a:r>
            <a:r>
              <a:rPr lang="zh-TW" altLang="en-US" sz="4000" smtClean="0">
                <a:solidFill>
                  <a:schemeClr val="accent2">
                    <a:lumMod val="75000"/>
                  </a:schemeClr>
                </a:solidFill>
              </a:rPr>
              <a:t>控制</a:t>
            </a:r>
            <a:endParaRPr lang="en-US" altLang="zh-TW" sz="4000" dirty="0" smtClean="0">
              <a:solidFill>
                <a:srgbClr val="FF660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8497887" cy="4824412"/>
          </a:xfrm>
        </p:spPr>
        <p:txBody>
          <a:bodyPr/>
          <a:lstStyle/>
          <a:p>
            <a:pPr lvl="1" eaLnBrk="1" hangingPunct="1">
              <a:defRPr/>
            </a:pPr>
            <a:r>
              <a:rPr lang="en-US" altLang="zh-TW" sz="2400" kern="1200" dirty="0" smtClean="0">
                <a:solidFill>
                  <a:srgbClr val="A85618"/>
                </a:solidFill>
              </a:rPr>
              <a:t>ES000</a:t>
            </a:r>
            <a:r>
              <a:rPr lang="zh-TW" altLang="en-US" sz="2400" kern="1200" dirty="0" smtClean="0">
                <a:solidFill>
                  <a:srgbClr val="A85618"/>
                </a:solidFill>
              </a:rPr>
              <a:t>模組</a:t>
            </a:r>
            <a:endParaRPr lang="en-US" altLang="zh-TW" sz="2400" kern="1200" dirty="0" smtClean="0">
              <a:solidFill>
                <a:srgbClr val="A85618"/>
              </a:solidFill>
            </a:endParaRPr>
          </a:p>
          <a:p>
            <a:pPr lvl="2" eaLnBrk="1" hangingPunct="1">
              <a:defRPr/>
            </a:pPr>
            <a:r>
              <a:rPr lang="zh-TW" altLang="en-US" sz="2000" kern="1200" dirty="0" smtClean="0">
                <a:solidFill>
                  <a:srgbClr val="0070C0"/>
                </a:solidFill>
              </a:rPr>
              <a:t>紅</a:t>
            </a:r>
            <a:r>
              <a:rPr lang="en-US" altLang="zh-TW" sz="2000" kern="1200" dirty="0" smtClean="0">
                <a:solidFill>
                  <a:srgbClr val="0070C0"/>
                </a:solidFill>
              </a:rPr>
              <a:t>(5V), </a:t>
            </a:r>
            <a:r>
              <a:rPr lang="zh-TW" altLang="en-US" sz="2000" kern="1200" dirty="0" smtClean="0">
                <a:solidFill>
                  <a:srgbClr val="0070C0"/>
                </a:solidFill>
              </a:rPr>
              <a:t>黑</a:t>
            </a:r>
            <a:r>
              <a:rPr lang="en-US" altLang="zh-TW" sz="2000" kern="1200" dirty="0" smtClean="0">
                <a:solidFill>
                  <a:srgbClr val="0070C0"/>
                </a:solidFill>
              </a:rPr>
              <a:t>(GND)</a:t>
            </a:r>
          </a:p>
          <a:p>
            <a:pPr lvl="1" eaLnBrk="1" hangingPunct="1">
              <a:defRPr/>
            </a:pPr>
            <a:r>
              <a:rPr lang="en-US" altLang="zh-TW" sz="2400" kern="1200" dirty="0" smtClean="0">
                <a:solidFill>
                  <a:srgbClr val="A85618"/>
                </a:solidFill>
              </a:rPr>
              <a:t>ES016</a:t>
            </a:r>
            <a:r>
              <a:rPr lang="zh-TW" altLang="en-US" sz="2400" kern="1200" dirty="0" smtClean="0">
                <a:solidFill>
                  <a:srgbClr val="A85618"/>
                </a:solidFill>
              </a:rPr>
              <a:t>模組</a:t>
            </a:r>
            <a:endParaRPr lang="en-US" altLang="zh-TW" sz="2400" kern="1200" dirty="0" smtClean="0">
              <a:solidFill>
                <a:srgbClr val="A85618"/>
              </a:solidFill>
            </a:endParaRPr>
          </a:p>
          <a:p>
            <a:pPr lvl="2" eaLnBrk="1" hangingPunct="1">
              <a:defRPr/>
            </a:pPr>
            <a:r>
              <a:rPr lang="zh-TW" altLang="en-US" sz="2000" kern="1200" dirty="0" smtClean="0">
                <a:solidFill>
                  <a:srgbClr val="0070C0"/>
                </a:solidFill>
              </a:rPr>
              <a:t>紅</a:t>
            </a:r>
            <a:r>
              <a:rPr lang="en-US" altLang="zh-TW" sz="2000" kern="1200" dirty="0" smtClean="0">
                <a:solidFill>
                  <a:srgbClr val="0070C0"/>
                </a:solidFill>
              </a:rPr>
              <a:t>(5V), </a:t>
            </a:r>
            <a:r>
              <a:rPr lang="zh-TW" altLang="en-US" sz="2000" kern="1200" dirty="0" smtClean="0">
                <a:solidFill>
                  <a:srgbClr val="0070C0"/>
                </a:solidFill>
              </a:rPr>
              <a:t>黑</a:t>
            </a:r>
            <a:r>
              <a:rPr lang="en-US" altLang="zh-TW" sz="2000" kern="1200" dirty="0" smtClean="0">
                <a:solidFill>
                  <a:srgbClr val="0070C0"/>
                </a:solidFill>
              </a:rPr>
              <a:t>(GND), </a:t>
            </a:r>
            <a:r>
              <a:rPr lang="zh-TW" altLang="en-US" sz="2000" kern="1200" dirty="0" smtClean="0">
                <a:solidFill>
                  <a:srgbClr val="0070C0"/>
                </a:solidFill>
              </a:rPr>
              <a:t>藍</a:t>
            </a:r>
            <a:r>
              <a:rPr lang="en-US" altLang="zh-TW" sz="2000" kern="1200" dirty="0" smtClean="0">
                <a:solidFill>
                  <a:srgbClr val="0070C0"/>
                </a:solidFill>
              </a:rPr>
              <a:t>(A4),</a:t>
            </a:r>
          </a:p>
          <a:p>
            <a:pPr lvl="2" eaLnBrk="1" hangingPunct="1">
              <a:buFontTx/>
              <a:buNone/>
              <a:defRPr/>
            </a:pPr>
            <a:r>
              <a:rPr lang="en-US" altLang="zh-TW" sz="2000" kern="1200" dirty="0" smtClean="0">
                <a:solidFill>
                  <a:srgbClr val="0070C0"/>
                </a:solidFill>
              </a:rPr>
              <a:t>    </a:t>
            </a:r>
            <a:r>
              <a:rPr lang="zh-TW" altLang="en-US" sz="2000" kern="1200" dirty="0" smtClean="0">
                <a:solidFill>
                  <a:srgbClr val="0070C0"/>
                </a:solidFill>
              </a:rPr>
              <a:t>綠</a:t>
            </a:r>
            <a:r>
              <a:rPr lang="en-US" altLang="zh-TW" sz="2000" kern="1200" dirty="0" smtClean="0">
                <a:solidFill>
                  <a:srgbClr val="0070C0"/>
                </a:solidFill>
              </a:rPr>
              <a:t>(A5)</a:t>
            </a:r>
          </a:p>
          <a:p>
            <a:pPr lvl="1" eaLnBrk="1" hangingPunct="1">
              <a:defRPr/>
            </a:pPr>
            <a:r>
              <a:rPr lang="zh-TW" altLang="en-US" sz="2400" kern="1200" dirty="0" smtClean="0">
                <a:solidFill>
                  <a:srgbClr val="A85618"/>
                </a:solidFill>
              </a:rPr>
              <a:t>建立</a:t>
            </a:r>
            <a:r>
              <a:rPr lang="en-US" altLang="zh-TW" sz="2400" kern="1200" dirty="0" smtClean="0">
                <a:solidFill>
                  <a:srgbClr val="A85618"/>
                </a:solidFill>
              </a:rPr>
              <a:t>ex5_6.ino</a:t>
            </a:r>
            <a:r>
              <a:rPr lang="zh-TW" altLang="en-US" sz="2400" kern="1200" dirty="0" smtClean="0">
                <a:solidFill>
                  <a:srgbClr val="A85618"/>
                </a:solidFill>
              </a:rPr>
              <a:t>程式</a:t>
            </a:r>
            <a:endParaRPr lang="en-US" altLang="zh-TW" sz="2400" kern="1200" dirty="0" smtClean="0">
              <a:solidFill>
                <a:srgbClr val="A85618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altLang="zh-TW" sz="2400" kern="1200" dirty="0" smtClean="0">
                <a:solidFill>
                  <a:srgbClr val="FF0000"/>
                </a:solidFill>
                <a:cs typeface="+mn-cs"/>
              </a:rPr>
              <a:t>(ps.</a:t>
            </a:r>
            <a:r>
              <a:rPr lang="zh-TW" altLang="en-US" sz="2400" kern="1200" dirty="0" smtClean="0">
                <a:solidFill>
                  <a:srgbClr val="FF0000"/>
                </a:solidFill>
                <a:cs typeface="+mn-cs"/>
              </a:rPr>
              <a:t>此版</a:t>
            </a:r>
            <a:r>
              <a:rPr lang="en-US" altLang="zh-TW" sz="2400" kern="1200" dirty="0" smtClean="0">
                <a:solidFill>
                  <a:srgbClr val="FF0000"/>
                </a:solidFill>
                <a:cs typeface="+mn-cs"/>
              </a:rPr>
              <a:t>LiquidCrystal_I2C</a:t>
            </a:r>
          </a:p>
          <a:p>
            <a:pPr lvl="1" eaLnBrk="1" hangingPunct="1">
              <a:buFontTx/>
              <a:buNone/>
              <a:defRPr/>
            </a:pPr>
            <a:r>
              <a:rPr lang="zh-TW" altLang="en-US" sz="2400" kern="1200" dirty="0" smtClean="0">
                <a:solidFill>
                  <a:srgbClr val="FF0000"/>
                </a:solidFill>
                <a:cs typeface="+mn-cs"/>
              </a:rPr>
              <a:t>可避開在</a:t>
            </a:r>
            <a:r>
              <a:rPr lang="en-US" altLang="zh-TW" sz="2400" kern="1200" dirty="0" err="1" smtClean="0">
                <a:solidFill>
                  <a:srgbClr val="FF0000"/>
                </a:solidFill>
                <a:cs typeface="+mn-cs"/>
              </a:rPr>
              <a:t>Genuino</a:t>
            </a:r>
            <a:r>
              <a:rPr lang="zh-TW" altLang="en-US" sz="2400" kern="1200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altLang="zh-TW" sz="2400" kern="1200" dirty="0" smtClean="0">
                <a:solidFill>
                  <a:srgbClr val="FF0000"/>
                </a:solidFill>
                <a:cs typeface="+mn-cs"/>
              </a:rPr>
              <a:t>LCD</a:t>
            </a:r>
            <a:r>
              <a:rPr lang="zh-TW" altLang="en-US" sz="2400" kern="1200" dirty="0" smtClean="0">
                <a:solidFill>
                  <a:srgbClr val="FF0000"/>
                </a:solidFill>
                <a:cs typeface="+mn-cs"/>
              </a:rPr>
              <a:t>只能</a:t>
            </a:r>
            <a:endParaRPr lang="en-US" altLang="zh-TW" sz="2400" kern="1200" dirty="0" smtClean="0">
              <a:solidFill>
                <a:srgbClr val="FF0000"/>
              </a:solidFill>
              <a:cs typeface="+mn-cs"/>
            </a:endParaRPr>
          </a:p>
          <a:p>
            <a:pPr lvl="1" eaLnBrk="1" hangingPunct="1">
              <a:buFontTx/>
              <a:buNone/>
              <a:defRPr/>
            </a:pPr>
            <a:r>
              <a:rPr lang="zh-TW" altLang="en-US" sz="2400" kern="1200" dirty="0" smtClean="0">
                <a:solidFill>
                  <a:srgbClr val="FF0000"/>
                </a:solidFill>
                <a:cs typeface="+mn-cs"/>
              </a:rPr>
              <a:t>顯示第</a:t>
            </a:r>
            <a:r>
              <a:rPr lang="en-US" altLang="zh-TW" sz="2400" kern="1200" dirty="0" smtClean="0">
                <a:solidFill>
                  <a:srgbClr val="FF0000"/>
                </a:solidFill>
                <a:cs typeface="+mn-cs"/>
              </a:rPr>
              <a:t>1</a:t>
            </a:r>
            <a:r>
              <a:rPr lang="zh-TW" altLang="en-US" sz="2400" kern="1200" dirty="0" smtClean="0">
                <a:solidFill>
                  <a:srgbClr val="FF0000"/>
                </a:solidFill>
                <a:cs typeface="+mn-cs"/>
              </a:rPr>
              <a:t>字元的錯誤</a:t>
            </a:r>
            <a:r>
              <a:rPr lang="en-US" altLang="zh-TW" sz="2400" kern="1200" dirty="0" smtClean="0">
                <a:solidFill>
                  <a:srgbClr val="FF0000"/>
                </a:solidFill>
                <a:cs typeface="+mn-cs"/>
              </a:rPr>
              <a:t>!!)</a:t>
            </a:r>
            <a:endParaRPr lang="zh-TW" altLang="en-US" kern="1200" dirty="0" smtClean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349500"/>
            <a:ext cx="395922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137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1">
  <a:themeElements>
    <a:clrScheme name="12006003B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006003B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006003B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006003B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6003B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6003B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6003B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6003B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6003B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99CC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CAE2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41</TotalTime>
  <Words>56</Words>
  <Application>Microsoft Office PowerPoint</Application>
  <PresentationFormat>如螢幕大小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佈景主題1</vt:lpstr>
      <vt:lpstr>LCD顯示控制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實作範例體驗(Ex3_1)</dc:title>
  <dc:creator>user</dc:creator>
  <cp:lastModifiedBy>user</cp:lastModifiedBy>
  <cp:revision>6</cp:revision>
  <dcterms:created xsi:type="dcterms:W3CDTF">2018-10-01T04:19:56Z</dcterms:created>
  <dcterms:modified xsi:type="dcterms:W3CDTF">2018-10-22T03:58:09Z</dcterms:modified>
</cp:coreProperties>
</file>