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06" r:id="rId2"/>
    <p:sldId id="308" r:id="rId3"/>
    <p:sldId id="302" r:id="rId4"/>
    <p:sldId id="309" r:id="rId5"/>
    <p:sldId id="303" r:id="rId6"/>
    <p:sldId id="304" r:id="rId7"/>
    <p:sldId id="305" r:id="rId8"/>
    <p:sldId id="307" r:id="rId9"/>
    <p:sldId id="310" r:id="rId10"/>
    <p:sldId id="316" r:id="rId11"/>
    <p:sldId id="315" r:id="rId12"/>
    <p:sldId id="317" r:id="rId13"/>
    <p:sldId id="257" r:id="rId14"/>
    <p:sldId id="299" r:id="rId15"/>
    <p:sldId id="311" r:id="rId16"/>
    <p:sldId id="312" r:id="rId17"/>
    <p:sldId id="301" r:id="rId18"/>
    <p:sldId id="292" r:id="rId19"/>
    <p:sldId id="258" r:id="rId20"/>
    <p:sldId id="259" r:id="rId21"/>
    <p:sldId id="264" r:id="rId22"/>
    <p:sldId id="265" r:id="rId23"/>
    <p:sldId id="266" r:id="rId24"/>
    <p:sldId id="267" r:id="rId25"/>
    <p:sldId id="268" r:id="rId26"/>
    <p:sldId id="271" r:id="rId27"/>
    <p:sldId id="270" r:id="rId28"/>
    <p:sldId id="269" r:id="rId29"/>
    <p:sldId id="272" r:id="rId30"/>
    <p:sldId id="274" r:id="rId31"/>
    <p:sldId id="275" r:id="rId32"/>
    <p:sldId id="276" r:id="rId33"/>
    <p:sldId id="277" r:id="rId34"/>
    <p:sldId id="318" r:id="rId35"/>
    <p:sldId id="319" r:id="rId36"/>
    <p:sldId id="273" r:id="rId37"/>
    <p:sldId id="320" r:id="rId38"/>
    <p:sldId id="321" r:id="rId39"/>
    <p:sldId id="282" r:id="rId40"/>
    <p:sldId id="322" r:id="rId41"/>
    <p:sldId id="261" r:id="rId42"/>
    <p:sldId id="278" r:id="rId43"/>
    <p:sldId id="291" r:id="rId44"/>
    <p:sldId id="313" r:id="rId45"/>
    <p:sldId id="324" r:id="rId46"/>
    <p:sldId id="323" r:id="rId47"/>
    <p:sldId id="327" r:id="rId48"/>
    <p:sldId id="326" r:id="rId49"/>
    <p:sldId id="325" r:id="rId50"/>
    <p:sldId id="288" r:id="rId5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2717-0A52-4082-8F9E-2430535D7CF9}" type="doc">
      <dgm:prSet loTypeId="urn:microsoft.com/office/officeart/2005/8/layout/vList5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B0A60439-2994-42F0-B588-15F37BC0FED3}">
      <dgm:prSet phldrT="[文字]" custT="1"/>
      <dgm:spPr/>
      <dgm:t>
        <a:bodyPr/>
        <a:lstStyle/>
        <a:p>
          <a:pPr algn="l">
            <a:lnSpc>
              <a:spcPts val="2200"/>
            </a:lnSpc>
          </a:pPr>
          <a:endParaRPr lang="en-US" altLang="zh-TW" sz="800" b="1" dirty="0" smtClean="0">
            <a:latin typeface="+mj-ea"/>
            <a:ea typeface="+mj-ea"/>
          </a:endParaRPr>
        </a:p>
        <a:p>
          <a:pPr algn="l">
            <a:lnSpc>
              <a:spcPts val="2200"/>
            </a:lnSpc>
          </a:pPr>
          <a:r>
            <a:rPr lang="zh-TW" altLang="en-US" sz="3200" b="1" dirty="0" smtClean="0">
              <a:latin typeface="+mj-ea"/>
              <a:ea typeface="+mj-ea"/>
            </a:rPr>
            <a:t>主辦單位：修平技術學院</a:t>
          </a:r>
          <a:endParaRPr lang="en-US" altLang="zh-TW" sz="3200" b="1" dirty="0" smtClean="0">
            <a:latin typeface="+mj-ea"/>
            <a:ea typeface="+mj-ea"/>
          </a:endParaRPr>
        </a:p>
        <a:p>
          <a:pPr algn="l">
            <a:lnSpc>
              <a:spcPts val="2200"/>
            </a:lnSpc>
          </a:pPr>
          <a:r>
            <a:rPr lang="zh-TW" altLang="en-US" sz="3200" b="1" dirty="0" smtClean="0">
              <a:latin typeface="+mj-ea"/>
              <a:ea typeface="+mj-ea"/>
            </a:rPr>
            <a:t>協辦單位：  霧峰區五福國小</a:t>
          </a:r>
          <a:endParaRPr lang="zh-TW" altLang="en-US" sz="3200" b="1" dirty="0">
            <a:latin typeface="+mj-ea"/>
            <a:ea typeface="+mj-ea"/>
          </a:endParaRPr>
        </a:p>
      </dgm:t>
    </dgm:pt>
    <dgm:pt modelId="{79E54728-826C-43F8-AFAC-B9DAA60B4BAF}" type="parTrans" cxnId="{FADE011B-C750-4760-AFB8-96D549A49E16}">
      <dgm:prSet/>
      <dgm:spPr/>
      <dgm:t>
        <a:bodyPr/>
        <a:lstStyle/>
        <a:p>
          <a:endParaRPr lang="zh-TW" altLang="en-US"/>
        </a:p>
      </dgm:t>
    </dgm:pt>
    <dgm:pt modelId="{644B3FA2-5433-4802-A91C-8E0DC220934D}" type="sibTrans" cxnId="{FADE011B-C750-4760-AFB8-96D549A49E16}">
      <dgm:prSet/>
      <dgm:spPr/>
      <dgm:t>
        <a:bodyPr/>
        <a:lstStyle/>
        <a:p>
          <a:endParaRPr lang="zh-TW" altLang="en-US"/>
        </a:p>
      </dgm:t>
    </dgm:pt>
    <dgm:pt modelId="{AB20C8D5-6820-4D52-A2E6-C0717F5D3489}">
      <dgm:prSet phldrT="[文字]" custT="1"/>
      <dgm:spPr/>
      <dgm:t>
        <a:bodyPr/>
        <a:lstStyle/>
        <a:p>
          <a:pPr algn="l">
            <a:lnSpc>
              <a:spcPts val="2200"/>
            </a:lnSpc>
          </a:pPr>
          <a:endParaRPr lang="en-US" altLang="zh-TW" sz="800" b="1" dirty="0" smtClean="0">
            <a:latin typeface="+mj-ea"/>
            <a:ea typeface="+mj-ea"/>
          </a:endParaRPr>
        </a:p>
        <a:p>
          <a:pPr algn="l">
            <a:lnSpc>
              <a:spcPts val="2200"/>
            </a:lnSpc>
          </a:pPr>
          <a:r>
            <a:rPr lang="zh-TW" altLang="en-US" sz="3200" b="1" dirty="0" smtClean="0">
              <a:latin typeface="+mj-ea"/>
              <a:ea typeface="+mj-ea"/>
            </a:rPr>
            <a:t>贊助單位：教育部學產基金</a:t>
          </a:r>
          <a:endParaRPr lang="en-US" altLang="zh-TW" sz="3200" b="1" dirty="0" smtClean="0">
            <a:latin typeface="+mj-ea"/>
            <a:ea typeface="+mj-ea"/>
          </a:endParaRPr>
        </a:p>
        <a:p>
          <a:pPr algn="l">
            <a:lnSpc>
              <a:spcPts val="2200"/>
            </a:lnSpc>
          </a:pPr>
          <a:r>
            <a:rPr lang="zh-TW" altLang="en-US" sz="3200" b="1" dirty="0" smtClean="0">
              <a:latin typeface="+mj-ea"/>
              <a:ea typeface="+mj-ea"/>
            </a:rPr>
            <a:t>                    恆友文化基金會</a:t>
          </a:r>
        </a:p>
      </dgm:t>
    </dgm:pt>
    <dgm:pt modelId="{8AB521AE-B20A-463E-89C4-BD3870FF879D}" type="parTrans" cxnId="{732CB00E-1EDC-4226-A7F4-8AAF1882CA62}">
      <dgm:prSet/>
      <dgm:spPr/>
      <dgm:t>
        <a:bodyPr/>
        <a:lstStyle/>
        <a:p>
          <a:endParaRPr lang="zh-TW" altLang="en-US"/>
        </a:p>
      </dgm:t>
    </dgm:pt>
    <dgm:pt modelId="{83F65AE6-A8B4-4DFD-909C-7149E810D634}" type="sibTrans" cxnId="{732CB00E-1EDC-4226-A7F4-8AAF1882CA62}">
      <dgm:prSet/>
      <dgm:spPr/>
      <dgm:t>
        <a:bodyPr/>
        <a:lstStyle/>
        <a:p>
          <a:endParaRPr lang="zh-TW" altLang="en-US"/>
        </a:p>
      </dgm:t>
    </dgm:pt>
    <dgm:pt modelId="{6234D99C-809E-4C51-9C10-CBFE79934BBD}" type="pres">
      <dgm:prSet presAssocID="{5FBE2717-0A52-4082-8F9E-2430535D7C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284DD7-4110-4B02-A66E-AECFE030A0FF}" type="pres">
      <dgm:prSet presAssocID="{B0A60439-2994-42F0-B588-15F37BC0FED3}" presName="linNode" presStyleCnt="0"/>
      <dgm:spPr/>
    </dgm:pt>
    <dgm:pt modelId="{1F2EFE7A-5B17-4A09-93B6-D2D01079152C}" type="pres">
      <dgm:prSet presAssocID="{B0A60439-2994-42F0-B588-15F37BC0FED3}" presName="parentText" presStyleLbl="node1" presStyleIdx="0" presStyleCnt="2" custScaleX="244943" custScaleY="3786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1DFAA7-3921-4D39-86FA-F7432F5FA3B6}" type="pres">
      <dgm:prSet presAssocID="{644B3FA2-5433-4802-A91C-8E0DC220934D}" presName="sp" presStyleCnt="0"/>
      <dgm:spPr/>
    </dgm:pt>
    <dgm:pt modelId="{99D2D8A2-DE73-4DAA-9574-ED86DC4B43BD}" type="pres">
      <dgm:prSet presAssocID="{AB20C8D5-6820-4D52-A2E6-C0717F5D3489}" presName="linNode" presStyleCnt="0"/>
      <dgm:spPr/>
    </dgm:pt>
    <dgm:pt modelId="{7AABF658-2A2F-48FC-954E-0C4192DBBCC4}" type="pres">
      <dgm:prSet presAssocID="{AB20C8D5-6820-4D52-A2E6-C0717F5D3489}" presName="parentText" presStyleLbl="node1" presStyleIdx="1" presStyleCnt="2" custScaleX="248279" custScaleY="3737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FF03B1-9E93-462E-B645-AF366AB1C432}" type="presOf" srcId="{AB20C8D5-6820-4D52-A2E6-C0717F5D3489}" destId="{7AABF658-2A2F-48FC-954E-0C4192DBBCC4}" srcOrd="0" destOrd="0" presId="urn:microsoft.com/office/officeart/2005/8/layout/vList5"/>
    <dgm:cxn modelId="{53F6B528-F316-471E-AAAF-BD556FB7782B}" type="presOf" srcId="{5FBE2717-0A52-4082-8F9E-2430535D7CF9}" destId="{6234D99C-809E-4C51-9C10-CBFE79934BBD}" srcOrd="0" destOrd="0" presId="urn:microsoft.com/office/officeart/2005/8/layout/vList5"/>
    <dgm:cxn modelId="{93E353EA-FE62-4B35-ADC3-FFEBDDCEA9F8}" type="presOf" srcId="{B0A60439-2994-42F0-B588-15F37BC0FED3}" destId="{1F2EFE7A-5B17-4A09-93B6-D2D01079152C}" srcOrd="0" destOrd="0" presId="urn:microsoft.com/office/officeart/2005/8/layout/vList5"/>
    <dgm:cxn modelId="{FADE011B-C750-4760-AFB8-96D549A49E16}" srcId="{5FBE2717-0A52-4082-8F9E-2430535D7CF9}" destId="{B0A60439-2994-42F0-B588-15F37BC0FED3}" srcOrd="0" destOrd="0" parTransId="{79E54728-826C-43F8-AFAC-B9DAA60B4BAF}" sibTransId="{644B3FA2-5433-4802-A91C-8E0DC220934D}"/>
    <dgm:cxn modelId="{732CB00E-1EDC-4226-A7F4-8AAF1882CA62}" srcId="{5FBE2717-0A52-4082-8F9E-2430535D7CF9}" destId="{AB20C8D5-6820-4D52-A2E6-C0717F5D3489}" srcOrd="1" destOrd="0" parTransId="{8AB521AE-B20A-463E-89C4-BD3870FF879D}" sibTransId="{83F65AE6-A8B4-4DFD-909C-7149E810D634}"/>
    <dgm:cxn modelId="{7FDF8B0B-1CDF-4FA2-B7E8-6DB885861218}" type="presParOf" srcId="{6234D99C-809E-4C51-9C10-CBFE79934BBD}" destId="{B2284DD7-4110-4B02-A66E-AECFE030A0FF}" srcOrd="0" destOrd="0" presId="urn:microsoft.com/office/officeart/2005/8/layout/vList5"/>
    <dgm:cxn modelId="{E6538B2F-4F8B-4052-8FC4-48143BAE0B45}" type="presParOf" srcId="{B2284DD7-4110-4B02-A66E-AECFE030A0FF}" destId="{1F2EFE7A-5B17-4A09-93B6-D2D01079152C}" srcOrd="0" destOrd="0" presId="urn:microsoft.com/office/officeart/2005/8/layout/vList5"/>
    <dgm:cxn modelId="{EDDF6B1A-7A71-46B2-92F6-26CC5944F15B}" type="presParOf" srcId="{6234D99C-809E-4C51-9C10-CBFE79934BBD}" destId="{4A1DFAA7-3921-4D39-86FA-F7432F5FA3B6}" srcOrd="1" destOrd="0" presId="urn:microsoft.com/office/officeart/2005/8/layout/vList5"/>
    <dgm:cxn modelId="{6A4F95BF-8AD4-45BC-96E3-BDF5CEC68C32}" type="presParOf" srcId="{6234D99C-809E-4C51-9C10-CBFE79934BBD}" destId="{99D2D8A2-DE73-4DAA-9574-ED86DC4B43BD}" srcOrd="2" destOrd="0" presId="urn:microsoft.com/office/officeart/2005/8/layout/vList5"/>
    <dgm:cxn modelId="{78D58A78-3243-4C4C-900B-A2942725A453}" type="presParOf" srcId="{99D2D8A2-DE73-4DAA-9574-ED86DC4B43BD}" destId="{7AABF658-2A2F-48FC-954E-0C4192DBBCC4}" srcOrd="0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B5D05-196E-4A11-A59B-E90D10ED1E52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zh-TW" altLang="en-US"/>
        </a:p>
      </dgm:t>
    </dgm:pt>
    <dgm:pt modelId="{F0E8AEF5-2C62-4273-B491-154A15628BD5}">
      <dgm:prSet phldrT="[文字]" custT="1"/>
      <dgm:spPr/>
      <dgm:t>
        <a:bodyPr/>
        <a:lstStyle/>
        <a:p>
          <a:r>
            <a:rPr lang="zh-TW" altLang="en-US" sz="5400" b="1" dirty="0" smtClean="0"/>
            <a:t>前置作業</a:t>
          </a:r>
          <a:endParaRPr lang="zh-TW" altLang="en-US" sz="5400" b="1" dirty="0"/>
        </a:p>
      </dgm:t>
    </dgm:pt>
    <dgm:pt modelId="{CB500D4F-649A-423B-8140-37665D3C090B}" type="parTrans" cxnId="{E672D6E9-C474-4D0F-96A6-C12D3DD62D14}">
      <dgm:prSet/>
      <dgm:spPr/>
      <dgm:t>
        <a:bodyPr/>
        <a:lstStyle/>
        <a:p>
          <a:endParaRPr lang="zh-TW" altLang="en-US"/>
        </a:p>
      </dgm:t>
    </dgm:pt>
    <dgm:pt modelId="{4FA1EE3B-86FE-4843-9F9B-13AB4F64880F}" type="sibTrans" cxnId="{E672D6E9-C474-4D0F-96A6-C12D3DD62D14}">
      <dgm:prSet/>
      <dgm:spPr/>
      <dgm:t>
        <a:bodyPr/>
        <a:lstStyle/>
        <a:p>
          <a:endParaRPr lang="zh-TW" altLang="en-US"/>
        </a:p>
      </dgm:t>
    </dgm:pt>
    <dgm:pt modelId="{5D2172E3-92C6-418B-8516-93073F98C677}">
      <dgm:prSet phldrT="[文字]"/>
      <dgm:spPr/>
      <dgm:t>
        <a:bodyPr/>
        <a:lstStyle/>
        <a:p>
          <a:r>
            <a:rPr lang="zh-TW" altLang="en-US" b="1" dirty="0" smtClean="0"/>
            <a:t>教材編撰</a:t>
          </a:r>
          <a:endParaRPr lang="zh-TW" altLang="en-US" b="1" dirty="0"/>
        </a:p>
      </dgm:t>
    </dgm:pt>
    <dgm:pt modelId="{36EE282A-3FAE-493C-884B-6757CA8A135E}" type="parTrans" cxnId="{714A0E56-F865-474F-869C-B8619ADD12C3}">
      <dgm:prSet/>
      <dgm:spPr/>
      <dgm:t>
        <a:bodyPr/>
        <a:lstStyle/>
        <a:p>
          <a:endParaRPr lang="zh-TW" altLang="en-US"/>
        </a:p>
      </dgm:t>
    </dgm:pt>
    <dgm:pt modelId="{08BB2D77-281C-4E24-896A-396AF5DEB205}" type="sibTrans" cxnId="{714A0E56-F865-474F-869C-B8619ADD12C3}">
      <dgm:prSet/>
      <dgm:spPr/>
      <dgm:t>
        <a:bodyPr/>
        <a:lstStyle/>
        <a:p>
          <a:endParaRPr lang="zh-TW" altLang="en-US"/>
        </a:p>
      </dgm:t>
    </dgm:pt>
    <dgm:pt modelId="{892820BB-0FEC-4C68-8835-97BE5C0408FE}">
      <dgm:prSet phldrT="[文字]"/>
      <dgm:spPr/>
      <dgm:t>
        <a:bodyPr/>
        <a:lstStyle/>
        <a:p>
          <a:r>
            <a:rPr lang="zh-TW" altLang="en-US" b="1" dirty="0" smtClean="0"/>
            <a:t>製作遊戲道具</a:t>
          </a:r>
          <a:endParaRPr lang="zh-TW" altLang="en-US" b="1" dirty="0"/>
        </a:p>
      </dgm:t>
    </dgm:pt>
    <dgm:pt modelId="{68DDE966-6490-4E1D-8E44-D2AF2FE9A11A}" type="parTrans" cxnId="{7C6C1869-E3C4-4302-A89B-32E5DD2E6DF1}">
      <dgm:prSet/>
      <dgm:spPr/>
      <dgm:t>
        <a:bodyPr/>
        <a:lstStyle/>
        <a:p>
          <a:endParaRPr lang="zh-TW" altLang="en-US"/>
        </a:p>
      </dgm:t>
    </dgm:pt>
    <dgm:pt modelId="{D1850A40-DB90-4322-8DBF-2D269D7C2F4C}" type="sibTrans" cxnId="{7C6C1869-E3C4-4302-A89B-32E5DD2E6DF1}">
      <dgm:prSet/>
      <dgm:spPr/>
      <dgm:t>
        <a:bodyPr/>
        <a:lstStyle/>
        <a:p>
          <a:endParaRPr lang="zh-TW" altLang="en-US"/>
        </a:p>
      </dgm:t>
    </dgm:pt>
    <dgm:pt modelId="{B7BC0136-8F6B-472C-947F-EB81EF57C2E0}">
      <dgm:prSet phldrT="[文字]"/>
      <dgm:spPr/>
      <dgm:t>
        <a:bodyPr/>
        <a:lstStyle/>
        <a:p>
          <a:r>
            <a:rPr lang="zh-TW" altLang="en-US" b="1" dirty="0" smtClean="0"/>
            <a:t>採買所需道具、食材</a:t>
          </a:r>
          <a:endParaRPr lang="zh-TW" altLang="en-US" b="1" dirty="0"/>
        </a:p>
      </dgm:t>
    </dgm:pt>
    <dgm:pt modelId="{BAF7DCB6-76BE-4151-8EAC-611657472BFA}" type="parTrans" cxnId="{295DC22E-F976-4294-A485-98E1DBAE8073}">
      <dgm:prSet/>
      <dgm:spPr/>
      <dgm:t>
        <a:bodyPr/>
        <a:lstStyle/>
        <a:p>
          <a:endParaRPr lang="zh-TW" altLang="en-US"/>
        </a:p>
      </dgm:t>
    </dgm:pt>
    <dgm:pt modelId="{EDE74C79-097F-4281-8581-F50E7D6D68F6}" type="sibTrans" cxnId="{295DC22E-F976-4294-A485-98E1DBAE8073}">
      <dgm:prSet/>
      <dgm:spPr/>
      <dgm:t>
        <a:bodyPr/>
        <a:lstStyle/>
        <a:p>
          <a:endParaRPr lang="zh-TW" altLang="en-US"/>
        </a:p>
      </dgm:t>
    </dgm:pt>
    <dgm:pt modelId="{FD018A71-697D-4319-9F95-21E48CFBF1B6}">
      <dgm:prSet phldrT="[文字]"/>
      <dgm:spPr/>
      <dgm:t>
        <a:bodyPr/>
        <a:lstStyle/>
        <a:p>
          <a:r>
            <a:rPr lang="zh-TW" altLang="en-US" b="1" dirty="0" smtClean="0"/>
            <a:t>事先連絡外配媽媽</a:t>
          </a:r>
          <a:endParaRPr lang="zh-TW" altLang="en-US" b="1" dirty="0"/>
        </a:p>
      </dgm:t>
    </dgm:pt>
    <dgm:pt modelId="{C5D1E597-251A-4FC4-A594-814A2B7B9EC9}" type="parTrans" cxnId="{97476AC9-6282-4CA2-AFA6-FDD6BB356D63}">
      <dgm:prSet/>
      <dgm:spPr/>
      <dgm:t>
        <a:bodyPr/>
        <a:lstStyle/>
        <a:p>
          <a:endParaRPr lang="zh-TW" altLang="en-US"/>
        </a:p>
      </dgm:t>
    </dgm:pt>
    <dgm:pt modelId="{A1538E4D-688F-4397-928D-A2EB355123F0}" type="sibTrans" cxnId="{97476AC9-6282-4CA2-AFA6-FDD6BB356D63}">
      <dgm:prSet/>
      <dgm:spPr/>
      <dgm:t>
        <a:bodyPr/>
        <a:lstStyle/>
        <a:p>
          <a:endParaRPr lang="zh-TW" altLang="en-US"/>
        </a:p>
      </dgm:t>
    </dgm:pt>
    <dgm:pt modelId="{28574D99-7C5C-4989-87CB-415D336E4DBF}" type="pres">
      <dgm:prSet presAssocID="{404B5D05-196E-4A11-A59B-E90D10ED1E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13B8FE2-DD55-4BF4-B088-9B842922A26D}" type="pres">
      <dgm:prSet presAssocID="{F0E8AEF5-2C62-4273-B491-154A15628BD5}" presName="hierRoot1" presStyleCnt="0">
        <dgm:presLayoutVars>
          <dgm:hierBranch val="init"/>
        </dgm:presLayoutVars>
      </dgm:prSet>
      <dgm:spPr/>
    </dgm:pt>
    <dgm:pt modelId="{AE00051A-273A-4964-AB15-693CF0BBA179}" type="pres">
      <dgm:prSet presAssocID="{F0E8AEF5-2C62-4273-B491-154A15628BD5}" presName="rootComposite1" presStyleCnt="0"/>
      <dgm:spPr/>
    </dgm:pt>
    <dgm:pt modelId="{5F30919E-0E6D-4C95-A0EB-A9952C5793BD}" type="pres">
      <dgm:prSet presAssocID="{F0E8AEF5-2C62-4273-B491-154A15628BD5}" presName="rootText1" presStyleLbl="node0" presStyleIdx="0" presStyleCnt="2" custScaleX="147698" custScaleY="67457" custLinFactNeighborX="27733" custLinFactNeighborY="1285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0B0FB4-DDC1-4FB9-9B11-B63611D4477F}" type="pres">
      <dgm:prSet presAssocID="{F0E8AEF5-2C62-4273-B491-154A15628BD5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65D0B8AC-9D2A-40BE-BA57-9327084E5D2F}" type="pres">
      <dgm:prSet presAssocID="{F0E8AEF5-2C62-4273-B491-154A15628BD5}" presName="hierChild2" presStyleCnt="0"/>
      <dgm:spPr/>
    </dgm:pt>
    <dgm:pt modelId="{B02580F7-D72F-4CB6-9BA4-98CAFBC0B097}" type="pres">
      <dgm:prSet presAssocID="{36EE282A-3FAE-493C-884B-6757CA8A135E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4636DB98-1231-401B-B656-F62EA0F9B8F5}" type="pres">
      <dgm:prSet presAssocID="{5D2172E3-92C6-418B-8516-93073F98C677}" presName="hierRoot2" presStyleCnt="0">
        <dgm:presLayoutVars>
          <dgm:hierBranch val="init"/>
        </dgm:presLayoutVars>
      </dgm:prSet>
      <dgm:spPr/>
    </dgm:pt>
    <dgm:pt modelId="{AA047549-FAE0-404E-8541-36566CA73B5C}" type="pres">
      <dgm:prSet presAssocID="{5D2172E3-92C6-418B-8516-93073F98C677}" presName="rootComposite" presStyleCnt="0"/>
      <dgm:spPr/>
    </dgm:pt>
    <dgm:pt modelId="{E7B9A1AB-FA08-4A15-8A2C-59DF05CB871C}" type="pres">
      <dgm:prSet presAssocID="{5D2172E3-92C6-418B-8516-93073F98C677}" presName="rootText" presStyleLbl="node2" presStyleIdx="0" presStyleCnt="3" custScaleX="51598" custScaleY="56545" custLinFactNeighborX="6546" custLinFactNeighborY="1482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D838D15-6A53-47B9-9E94-ADB95A07863A}" type="pres">
      <dgm:prSet presAssocID="{5D2172E3-92C6-418B-8516-93073F98C677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CBEF7BC2-77E5-4DAC-806B-86EE5E553B45}" type="pres">
      <dgm:prSet presAssocID="{5D2172E3-92C6-418B-8516-93073F98C677}" presName="hierChild4" presStyleCnt="0"/>
      <dgm:spPr/>
    </dgm:pt>
    <dgm:pt modelId="{623498FA-1038-4FCB-8639-6FC922BE0461}" type="pres">
      <dgm:prSet presAssocID="{5D2172E3-92C6-418B-8516-93073F98C677}" presName="hierChild5" presStyleCnt="0"/>
      <dgm:spPr/>
    </dgm:pt>
    <dgm:pt modelId="{6BE9A193-82DF-4F4A-A905-3FBE60C49EE8}" type="pres">
      <dgm:prSet presAssocID="{68DDE966-6490-4E1D-8E44-D2AF2FE9A11A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B0689615-6018-412A-B964-71A19B3586AB}" type="pres">
      <dgm:prSet presAssocID="{892820BB-0FEC-4C68-8835-97BE5C0408FE}" presName="hierRoot2" presStyleCnt="0">
        <dgm:presLayoutVars>
          <dgm:hierBranch val="init"/>
        </dgm:presLayoutVars>
      </dgm:prSet>
      <dgm:spPr/>
    </dgm:pt>
    <dgm:pt modelId="{BAAF760B-08EC-41E6-91E3-AD401B1E9D92}" type="pres">
      <dgm:prSet presAssocID="{892820BB-0FEC-4C68-8835-97BE5C0408FE}" presName="rootComposite" presStyleCnt="0"/>
      <dgm:spPr/>
    </dgm:pt>
    <dgm:pt modelId="{0F78A8D1-65B7-4EC2-8D83-E8587539028E}" type="pres">
      <dgm:prSet presAssocID="{892820BB-0FEC-4C68-8835-97BE5C0408FE}" presName="rootText" presStyleLbl="node2" presStyleIdx="1" presStyleCnt="3" custScaleX="49601" custScaleY="53911" custLinFactNeighborX="-12058" custLinFactNeighborY="1537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4071A5-101B-47CC-B2AB-AFB6F5E897AE}" type="pres">
      <dgm:prSet presAssocID="{892820BB-0FEC-4C68-8835-97BE5C0408FE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D9773558-9AED-4118-8CBF-C4E8D2AF126A}" type="pres">
      <dgm:prSet presAssocID="{892820BB-0FEC-4C68-8835-97BE5C0408FE}" presName="hierChild4" presStyleCnt="0"/>
      <dgm:spPr/>
    </dgm:pt>
    <dgm:pt modelId="{52CA6694-5C1D-469F-A429-BFBB0C33CEDF}" type="pres">
      <dgm:prSet presAssocID="{892820BB-0FEC-4C68-8835-97BE5C0408FE}" presName="hierChild5" presStyleCnt="0"/>
      <dgm:spPr/>
    </dgm:pt>
    <dgm:pt modelId="{34B7C8A7-3080-4355-8293-A600595947E4}" type="pres">
      <dgm:prSet presAssocID="{BAF7DCB6-76BE-4151-8EAC-611657472BFA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855330B0-65B8-47A5-AE79-D0616B9C2E29}" type="pres">
      <dgm:prSet presAssocID="{B7BC0136-8F6B-472C-947F-EB81EF57C2E0}" presName="hierRoot2" presStyleCnt="0">
        <dgm:presLayoutVars>
          <dgm:hierBranch val="init"/>
        </dgm:presLayoutVars>
      </dgm:prSet>
      <dgm:spPr/>
    </dgm:pt>
    <dgm:pt modelId="{37574563-87CC-47AD-BC31-9C179F36BCE9}" type="pres">
      <dgm:prSet presAssocID="{B7BC0136-8F6B-472C-947F-EB81EF57C2E0}" presName="rootComposite" presStyleCnt="0"/>
      <dgm:spPr/>
    </dgm:pt>
    <dgm:pt modelId="{2DD336C4-E4D9-4295-9D96-863D88648361}" type="pres">
      <dgm:prSet presAssocID="{B7BC0136-8F6B-472C-947F-EB81EF57C2E0}" presName="rootText" presStyleLbl="node2" presStyleIdx="2" presStyleCnt="3" custScaleX="52137" custScaleY="56545" custLinFactNeighborX="34175" custLinFactNeighborY="1537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80F99FC-A9B7-4254-AEAE-66B966718AB5}" type="pres">
      <dgm:prSet presAssocID="{B7BC0136-8F6B-472C-947F-EB81EF57C2E0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D9908189-A3B4-437E-A987-0FA70241E0F0}" type="pres">
      <dgm:prSet presAssocID="{B7BC0136-8F6B-472C-947F-EB81EF57C2E0}" presName="hierChild4" presStyleCnt="0"/>
      <dgm:spPr/>
    </dgm:pt>
    <dgm:pt modelId="{8B7D856C-FE70-408E-A2A8-39D0C6C32E9B}" type="pres">
      <dgm:prSet presAssocID="{B7BC0136-8F6B-472C-947F-EB81EF57C2E0}" presName="hierChild5" presStyleCnt="0"/>
      <dgm:spPr/>
    </dgm:pt>
    <dgm:pt modelId="{364B06B3-3698-443D-981E-AAFFE7B5E9A0}" type="pres">
      <dgm:prSet presAssocID="{F0E8AEF5-2C62-4273-B491-154A15628BD5}" presName="hierChild3" presStyleCnt="0"/>
      <dgm:spPr/>
    </dgm:pt>
    <dgm:pt modelId="{5C5F4D5D-1A8E-47F1-B6C3-E7C257CCE247}" type="pres">
      <dgm:prSet presAssocID="{FD018A71-697D-4319-9F95-21E48CFBF1B6}" presName="hierRoot1" presStyleCnt="0">
        <dgm:presLayoutVars>
          <dgm:hierBranch val="init"/>
        </dgm:presLayoutVars>
      </dgm:prSet>
      <dgm:spPr/>
    </dgm:pt>
    <dgm:pt modelId="{556A9E39-7030-4E86-93E0-3686CD068C14}" type="pres">
      <dgm:prSet presAssocID="{FD018A71-697D-4319-9F95-21E48CFBF1B6}" presName="rootComposite1" presStyleCnt="0"/>
      <dgm:spPr/>
    </dgm:pt>
    <dgm:pt modelId="{06BA5E02-7244-4E57-AEF2-D257B1AA9798}" type="pres">
      <dgm:prSet presAssocID="{FD018A71-697D-4319-9F95-21E48CFBF1B6}" presName="rootText1" presStyleLbl="node0" presStyleIdx="1" presStyleCnt="2" custScaleX="52137" custScaleY="53911" custLinFactY="22951" custLinFactNeighborX="-7356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4D78B8D-C1D7-48AA-A3B0-CCC10E2D2CD3}" type="pres">
      <dgm:prSet presAssocID="{FD018A71-697D-4319-9F95-21E48CFBF1B6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07351911-3BF0-4BA4-BE03-C9B60498E0B1}" type="pres">
      <dgm:prSet presAssocID="{FD018A71-697D-4319-9F95-21E48CFBF1B6}" presName="hierChild2" presStyleCnt="0"/>
      <dgm:spPr/>
    </dgm:pt>
    <dgm:pt modelId="{3A44A72A-59C9-4065-BB39-B8C4A4B7C339}" type="pres">
      <dgm:prSet presAssocID="{FD018A71-697D-4319-9F95-21E48CFBF1B6}" presName="hierChild3" presStyleCnt="0"/>
      <dgm:spPr/>
    </dgm:pt>
  </dgm:ptLst>
  <dgm:cxnLst>
    <dgm:cxn modelId="{29F6FCCF-A4E5-4058-9CAB-C5D5D201BBDE}" type="presOf" srcId="{892820BB-0FEC-4C68-8835-97BE5C0408FE}" destId="{324071A5-101B-47CC-B2AB-AFB6F5E897AE}" srcOrd="1" destOrd="0" presId="urn:microsoft.com/office/officeart/2005/8/layout/orgChart1"/>
    <dgm:cxn modelId="{B6B5B439-C23A-4F6F-A7BD-16D28B65041E}" type="presOf" srcId="{68DDE966-6490-4E1D-8E44-D2AF2FE9A11A}" destId="{6BE9A193-82DF-4F4A-A905-3FBE60C49EE8}" srcOrd="0" destOrd="0" presId="urn:microsoft.com/office/officeart/2005/8/layout/orgChart1"/>
    <dgm:cxn modelId="{71FBBAFD-10A5-486E-910A-A6F9AE7FCFC6}" type="presOf" srcId="{F0E8AEF5-2C62-4273-B491-154A15628BD5}" destId="{5F30919E-0E6D-4C95-A0EB-A9952C5793BD}" srcOrd="0" destOrd="0" presId="urn:microsoft.com/office/officeart/2005/8/layout/orgChart1"/>
    <dgm:cxn modelId="{8780FC33-A8C3-43EB-9F11-1BCDBACE6B33}" type="presOf" srcId="{892820BB-0FEC-4C68-8835-97BE5C0408FE}" destId="{0F78A8D1-65B7-4EC2-8D83-E8587539028E}" srcOrd="0" destOrd="0" presId="urn:microsoft.com/office/officeart/2005/8/layout/orgChart1"/>
    <dgm:cxn modelId="{96D2C052-DE9F-4082-85C9-A480237608CC}" type="presOf" srcId="{F0E8AEF5-2C62-4273-B491-154A15628BD5}" destId="{160B0FB4-DDC1-4FB9-9B11-B63611D4477F}" srcOrd="1" destOrd="0" presId="urn:microsoft.com/office/officeart/2005/8/layout/orgChart1"/>
    <dgm:cxn modelId="{552B3DD7-5337-4D54-8132-AA3F0BBB0AFF}" type="presOf" srcId="{FD018A71-697D-4319-9F95-21E48CFBF1B6}" destId="{06BA5E02-7244-4E57-AEF2-D257B1AA9798}" srcOrd="0" destOrd="0" presId="urn:microsoft.com/office/officeart/2005/8/layout/orgChart1"/>
    <dgm:cxn modelId="{97476AC9-6282-4CA2-AFA6-FDD6BB356D63}" srcId="{404B5D05-196E-4A11-A59B-E90D10ED1E52}" destId="{FD018A71-697D-4319-9F95-21E48CFBF1B6}" srcOrd="1" destOrd="0" parTransId="{C5D1E597-251A-4FC4-A594-814A2B7B9EC9}" sibTransId="{A1538E4D-688F-4397-928D-A2EB355123F0}"/>
    <dgm:cxn modelId="{295DC22E-F976-4294-A485-98E1DBAE8073}" srcId="{F0E8AEF5-2C62-4273-B491-154A15628BD5}" destId="{B7BC0136-8F6B-472C-947F-EB81EF57C2E0}" srcOrd="2" destOrd="0" parTransId="{BAF7DCB6-76BE-4151-8EAC-611657472BFA}" sibTransId="{EDE74C79-097F-4281-8581-F50E7D6D68F6}"/>
    <dgm:cxn modelId="{79FE2C68-645F-4459-A9DA-155444919CB9}" type="presOf" srcId="{404B5D05-196E-4A11-A59B-E90D10ED1E52}" destId="{28574D99-7C5C-4989-87CB-415D336E4DBF}" srcOrd="0" destOrd="0" presId="urn:microsoft.com/office/officeart/2005/8/layout/orgChart1"/>
    <dgm:cxn modelId="{0D127B3F-54D5-4FF6-ACF7-786323D3363C}" type="presOf" srcId="{B7BC0136-8F6B-472C-947F-EB81EF57C2E0}" destId="{2DD336C4-E4D9-4295-9D96-863D88648361}" srcOrd="0" destOrd="0" presId="urn:microsoft.com/office/officeart/2005/8/layout/orgChart1"/>
    <dgm:cxn modelId="{4E6B8618-09A8-4844-8557-FC64DB10D079}" type="presOf" srcId="{5D2172E3-92C6-418B-8516-93073F98C677}" destId="{7D838D15-6A53-47B9-9E94-ADB95A07863A}" srcOrd="1" destOrd="0" presId="urn:microsoft.com/office/officeart/2005/8/layout/orgChart1"/>
    <dgm:cxn modelId="{B9432750-1D18-4419-8D19-3C9DE738FE21}" type="presOf" srcId="{5D2172E3-92C6-418B-8516-93073F98C677}" destId="{E7B9A1AB-FA08-4A15-8A2C-59DF05CB871C}" srcOrd="0" destOrd="0" presId="urn:microsoft.com/office/officeart/2005/8/layout/orgChart1"/>
    <dgm:cxn modelId="{1DF08121-395A-472C-8991-F4D0C1414F11}" type="presOf" srcId="{36EE282A-3FAE-493C-884B-6757CA8A135E}" destId="{B02580F7-D72F-4CB6-9BA4-98CAFBC0B097}" srcOrd="0" destOrd="0" presId="urn:microsoft.com/office/officeart/2005/8/layout/orgChart1"/>
    <dgm:cxn modelId="{2D2B0F8C-642C-4B72-8A55-D875C4D9FAA6}" type="presOf" srcId="{FD018A71-697D-4319-9F95-21E48CFBF1B6}" destId="{34D78B8D-C1D7-48AA-A3B0-CCC10E2D2CD3}" srcOrd="1" destOrd="0" presId="urn:microsoft.com/office/officeart/2005/8/layout/orgChart1"/>
    <dgm:cxn modelId="{7C6C1869-E3C4-4302-A89B-32E5DD2E6DF1}" srcId="{F0E8AEF5-2C62-4273-B491-154A15628BD5}" destId="{892820BB-0FEC-4C68-8835-97BE5C0408FE}" srcOrd="1" destOrd="0" parTransId="{68DDE966-6490-4E1D-8E44-D2AF2FE9A11A}" sibTransId="{D1850A40-DB90-4322-8DBF-2D269D7C2F4C}"/>
    <dgm:cxn modelId="{E672D6E9-C474-4D0F-96A6-C12D3DD62D14}" srcId="{404B5D05-196E-4A11-A59B-E90D10ED1E52}" destId="{F0E8AEF5-2C62-4273-B491-154A15628BD5}" srcOrd="0" destOrd="0" parTransId="{CB500D4F-649A-423B-8140-37665D3C090B}" sibTransId="{4FA1EE3B-86FE-4843-9F9B-13AB4F64880F}"/>
    <dgm:cxn modelId="{714A0E56-F865-474F-869C-B8619ADD12C3}" srcId="{F0E8AEF5-2C62-4273-B491-154A15628BD5}" destId="{5D2172E3-92C6-418B-8516-93073F98C677}" srcOrd="0" destOrd="0" parTransId="{36EE282A-3FAE-493C-884B-6757CA8A135E}" sibTransId="{08BB2D77-281C-4E24-896A-396AF5DEB205}"/>
    <dgm:cxn modelId="{259BF3A5-2260-4145-B7A2-50AEB3AE0268}" type="presOf" srcId="{B7BC0136-8F6B-472C-947F-EB81EF57C2E0}" destId="{E80F99FC-A9B7-4254-AEAE-66B966718AB5}" srcOrd="1" destOrd="0" presId="urn:microsoft.com/office/officeart/2005/8/layout/orgChart1"/>
    <dgm:cxn modelId="{3479A26F-087E-4184-8CD4-7EB5C745BCF8}" type="presOf" srcId="{BAF7DCB6-76BE-4151-8EAC-611657472BFA}" destId="{34B7C8A7-3080-4355-8293-A600595947E4}" srcOrd="0" destOrd="0" presId="urn:microsoft.com/office/officeart/2005/8/layout/orgChart1"/>
    <dgm:cxn modelId="{CFA86405-DDF4-46A7-8192-18702825CF3F}" type="presParOf" srcId="{28574D99-7C5C-4989-87CB-415D336E4DBF}" destId="{613B8FE2-DD55-4BF4-B088-9B842922A26D}" srcOrd="0" destOrd="0" presId="urn:microsoft.com/office/officeart/2005/8/layout/orgChart1"/>
    <dgm:cxn modelId="{235C1832-8BCC-4AB4-916C-270587F041C7}" type="presParOf" srcId="{613B8FE2-DD55-4BF4-B088-9B842922A26D}" destId="{AE00051A-273A-4964-AB15-693CF0BBA179}" srcOrd="0" destOrd="0" presId="urn:microsoft.com/office/officeart/2005/8/layout/orgChart1"/>
    <dgm:cxn modelId="{3E4A993A-E9F0-489C-96F6-C7A762684252}" type="presParOf" srcId="{AE00051A-273A-4964-AB15-693CF0BBA179}" destId="{5F30919E-0E6D-4C95-A0EB-A9952C5793BD}" srcOrd="0" destOrd="0" presId="urn:microsoft.com/office/officeart/2005/8/layout/orgChart1"/>
    <dgm:cxn modelId="{E7037CDA-D9A4-4C2C-8232-D9E54923AA96}" type="presParOf" srcId="{AE00051A-273A-4964-AB15-693CF0BBA179}" destId="{160B0FB4-DDC1-4FB9-9B11-B63611D4477F}" srcOrd="1" destOrd="0" presId="urn:microsoft.com/office/officeart/2005/8/layout/orgChart1"/>
    <dgm:cxn modelId="{94CBB93A-7E9A-47F0-9FFA-AC9F8993C8D4}" type="presParOf" srcId="{613B8FE2-DD55-4BF4-B088-9B842922A26D}" destId="{65D0B8AC-9D2A-40BE-BA57-9327084E5D2F}" srcOrd="1" destOrd="0" presId="urn:microsoft.com/office/officeart/2005/8/layout/orgChart1"/>
    <dgm:cxn modelId="{AED48CA2-1F0F-49A9-BFAA-03D71F6FCB55}" type="presParOf" srcId="{65D0B8AC-9D2A-40BE-BA57-9327084E5D2F}" destId="{B02580F7-D72F-4CB6-9BA4-98CAFBC0B097}" srcOrd="0" destOrd="0" presId="urn:microsoft.com/office/officeart/2005/8/layout/orgChart1"/>
    <dgm:cxn modelId="{848E920A-7A75-47A3-A033-720BF4E5C52A}" type="presParOf" srcId="{65D0B8AC-9D2A-40BE-BA57-9327084E5D2F}" destId="{4636DB98-1231-401B-B656-F62EA0F9B8F5}" srcOrd="1" destOrd="0" presId="urn:microsoft.com/office/officeart/2005/8/layout/orgChart1"/>
    <dgm:cxn modelId="{CAED8987-1699-4C49-B672-9778BC1CD78A}" type="presParOf" srcId="{4636DB98-1231-401B-B656-F62EA0F9B8F5}" destId="{AA047549-FAE0-404E-8541-36566CA73B5C}" srcOrd="0" destOrd="0" presId="urn:microsoft.com/office/officeart/2005/8/layout/orgChart1"/>
    <dgm:cxn modelId="{F045C344-988D-42F8-B41F-9C081F4A3A39}" type="presParOf" srcId="{AA047549-FAE0-404E-8541-36566CA73B5C}" destId="{E7B9A1AB-FA08-4A15-8A2C-59DF05CB871C}" srcOrd="0" destOrd="0" presId="urn:microsoft.com/office/officeart/2005/8/layout/orgChart1"/>
    <dgm:cxn modelId="{8E5D87AC-642A-4A8B-ACF1-DF32C2CA5AB6}" type="presParOf" srcId="{AA047549-FAE0-404E-8541-36566CA73B5C}" destId="{7D838D15-6A53-47B9-9E94-ADB95A07863A}" srcOrd="1" destOrd="0" presId="urn:microsoft.com/office/officeart/2005/8/layout/orgChart1"/>
    <dgm:cxn modelId="{1DCB728D-5206-428E-B5D2-0B2FD1456B83}" type="presParOf" srcId="{4636DB98-1231-401B-B656-F62EA0F9B8F5}" destId="{CBEF7BC2-77E5-4DAC-806B-86EE5E553B45}" srcOrd="1" destOrd="0" presId="urn:microsoft.com/office/officeart/2005/8/layout/orgChart1"/>
    <dgm:cxn modelId="{D58F05A3-8C71-40D8-8DD3-5707A01AC21D}" type="presParOf" srcId="{4636DB98-1231-401B-B656-F62EA0F9B8F5}" destId="{623498FA-1038-4FCB-8639-6FC922BE0461}" srcOrd="2" destOrd="0" presId="urn:microsoft.com/office/officeart/2005/8/layout/orgChart1"/>
    <dgm:cxn modelId="{98331CF5-BBF5-423B-B21B-0EB461367155}" type="presParOf" srcId="{65D0B8AC-9D2A-40BE-BA57-9327084E5D2F}" destId="{6BE9A193-82DF-4F4A-A905-3FBE60C49EE8}" srcOrd="2" destOrd="0" presId="urn:microsoft.com/office/officeart/2005/8/layout/orgChart1"/>
    <dgm:cxn modelId="{B3590E01-3B30-4529-A073-6692DE32EB58}" type="presParOf" srcId="{65D0B8AC-9D2A-40BE-BA57-9327084E5D2F}" destId="{B0689615-6018-412A-B964-71A19B3586AB}" srcOrd="3" destOrd="0" presId="urn:microsoft.com/office/officeart/2005/8/layout/orgChart1"/>
    <dgm:cxn modelId="{3FE2FCD5-2BA6-4883-A79F-72A12BD6A498}" type="presParOf" srcId="{B0689615-6018-412A-B964-71A19B3586AB}" destId="{BAAF760B-08EC-41E6-91E3-AD401B1E9D92}" srcOrd="0" destOrd="0" presId="urn:microsoft.com/office/officeart/2005/8/layout/orgChart1"/>
    <dgm:cxn modelId="{94B1C93D-C253-4B46-B272-AFDACE50BA34}" type="presParOf" srcId="{BAAF760B-08EC-41E6-91E3-AD401B1E9D92}" destId="{0F78A8D1-65B7-4EC2-8D83-E8587539028E}" srcOrd="0" destOrd="0" presId="urn:microsoft.com/office/officeart/2005/8/layout/orgChart1"/>
    <dgm:cxn modelId="{CEAAA5FF-03E5-4CE1-9858-13DF29D3F150}" type="presParOf" srcId="{BAAF760B-08EC-41E6-91E3-AD401B1E9D92}" destId="{324071A5-101B-47CC-B2AB-AFB6F5E897AE}" srcOrd="1" destOrd="0" presId="urn:microsoft.com/office/officeart/2005/8/layout/orgChart1"/>
    <dgm:cxn modelId="{C7CC47DA-727B-4089-B7A7-99F12C02D38B}" type="presParOf" srcId="{B0689615-6018-412A-B964-71A19B3586AB}" destId="{D9773558-9AED-4118-8CBF-C4E8D2AF126A}" srcOrd="1" destOrd="0" presId="urn:microsoft.com/office/officeart/2005/8/layout/orgChart1"/>
    <dgm:cxn modelId="{9665226C-9BBC-4A83-9DA2-B131DB050042}" type="presParOf" srcId="{B0689615-6018-412A-B964-71A19B3586AB}" destId="{52CA6694-5C1D-469F-A429-BFBB0C33CEDF}" srcOrd="2" destOrd="0" presId="urn:microsoft.com/office/officeart/2005/8/layout/orgChart1"/>
    <dgm:cxn modelId="{34FE436C-39E1-4EE4-ABB3-6DB3A6003F98}" type="presParOf" srcId="{65D0B8AC-9D2A-40BE-BA57-9327084E5D2F}" destId="{34B7C8A7-3080-4355-8293-A600595947E4}" srcOrd="4" destOrd="0" presId="urn:microsoft.com/office/officeart/2005/8/layout/orgChart1"/>
    <dgm:cxn modelId="{BA8C1240-5687-4999-8A1A-462BC1A87EE0}" type="presParOf" srcId="{65D0B8AC-9D2A-40BE-BA57-9327084E5D2F}" destId="{855330B0-65B8-47A5-AE79-D0616B9C2E29}" srcOrd="5" destOrd="0" presId="urn:microsoft.com/office/officeart/2005/8/layout/orgChart1"/>
    <dgm:cxn modelId="{49E5C477-9DAF-45DC-A0D7-14B92CD12491}" type="presParOf" srcId="{855330B0-65B8-47A5-AE79-D0616B9C2E29}" destId="{37574563-87CC-47AD-BC31-9C179F36BCE9}" srcOrd="0" destOrd="0" presId="urn:microsoft.com/office/officeart/2005/8/layout/orgChart1"/>
    <dgm:cxn modelId="{93756CB8-1373-4179-91EF-1E5FFBA974C9}" type="presParOf" srcId="{37574563-87CC-47AD-BC31-9C179F36BCE9}" destId="{2DD336C4-E4D9-4295-9D96-863D88648361}" srcOrd="0" destOrd="0" presId="urn:microsoft.com/office/officeart/2005/8/layout/orgChart1"/>
    <dgm:cxn modelId="{8C89ADE1-AA58-45D3-91AA-3723132FF3F9}" type="presParOf" srcId="{37574563-87CC-47AD-BC31-9C179F36BCE9}" destId="{E80F99FC-A9B7-4254-AEAE-66B966718AB5}" srcOrd="1" destOrd="0" presId="urn:microsoft.com/office/officeart/2005/8/layout/orgChart1"/>
    <dgm:cxn modelId="{DFFF859F-6A41-4E99-8259-7975CE1ED2C2}" type="presParOf" srcId="{855330B0-65B8-47A5-AE79-D0616B9C2E29}" destId="{D9908189-A3B4-437E-A987-0FA70241E0F0}" srcOrd="1" destOrd="0" presId="urn:microsoft.com/office/officeart/2005/8/layout/orgChart1"/>
    <dgm:cxn modelId="{639FA125-19F6-40EC-9575-9F1AB4B129DB}" type="presParOf" srcId="{855330B0-65B8-47A5-AE79-D0616B9C2E29}" destId="{8B7D856C-FE70-408E-A2A8-39D0C6C32E9B}" srcOrd="2" destOrd="0" presId="urn:microsoft.com/office/officeart/2005/8/layout/orgChart1"/>
    <dgm:cxn modelId="{8DA9AF87-AE40-489A-A572-417CA14E9B43}" type="presParOf" srcId="{613B8FE2-DD55-4BF4-B088-9B842922A26D}" destId="{364B06B3-3698-443D-981E-AAFFE7B5E9A0}" srcOrd="2" destOrd="0" presId="urn:microsoft.com/office/officeart/2005/8/layout/orgChart1"/>
    <dgm:cxn modelId="{44AA6A77-B670-4A1D-BBC4-34225C306C62}" type="presParOf" srcId="{28574D99-7C5C-4989-87CB-415D336E4DBF}" destId="{5C5F4D5D-1A8E-47F1-B6C3-E7C257CCE247}" srcOrd="1" destOrd="0" presId="urn:microsoft.com/office/officeart/2005/8/layout/orgChart1"/>
    <dgm:cxn modelId="{F4F0D7EC-18F9-41AB-AB75-A3041AB89E7C}" type="presParOf" srcId="{5C5F4D5D-1A8E-47F1-B6C3-E7C257CCE247}" destId="{556A9E39-7030-4E86-93E0-3686CD068C14}" srcOrd="0" destOrd="0" presId="urn:microsoft.com/office/officeart/2005/8/layout/orgChart1"/>
    <dgm:cxn modelId="{63D3D724-092F-435D-9D23-8202579CA44D}" type="presParOf" srcId="{556A9E39-7030-4E86-93E0-3686CD068C14}" destId="{06BA5E02-7244-4E57-AEF2-D257B1AA9798}" srcOrd="0" destOrd="0" presId="urn:microsoft.com/office/officeart/2005/8/layout/orgChart1"/>
    <dgm:cxn modelId="{EA41E1F2-23B9-4E57-9ED8-095734FD551E}" type="presParOf" srcId="{556A9E39-7030-4E86-93E0-3686CD068C14}" destId="{34D78B8D-C1D7-48AA-A3B0-CCC10E2D2CD3}" srcOrd="1" destOrd="0" presId="urn:microsoft.com/office/officeart/2005/8/layout/orgChart1"/>
    <dgm:cxn modelId="{1B49E2E4-8EEE-4A2C-813E-3BE79693F5CA}" type="presParOf" srcId="{5C5F4D5D-1A8E-47F1-B6C3-E7C257CCE247}" destId="{07351911-3BF0-4BA4-BE03-C9B60498E0B1}" srcOrd="1" destOrd="0" presId="urn:microsoft.com/office/officeart/2005/8/layout/orgChart1"/>
    <dgm:cxn modelId="{6E5D0223-75BB-44BE-B6CF-6B8AB0319E2B}" type="presParOf" srcId="{5C5F4D5D-1A8E-47F1-B6C3-E7C257CCE247}" destId="{3A44A72A-59C9-4065-BB39-B8C4A4B7C339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3966FDB-FA12-4A0D-820F-1521E738930E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EC521D8-14B0-4588-8553-FD815C5E0D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80752-89EB-434E-A0B5-25CCE0698874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CCE07-2B95-44EF-A38E-BB87DFF0A70E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3D24B-F1C9-46DC-A8D6-0B6595929805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CC6D9-D42D-4496-8B27-36C4082D6F32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BBF73F-23F0-4F86-87AC-527ACD68880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DD7E3-CE72-458B-915E-C86CD8E4415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99A015-FB0E-4695-ACEC-416397B0B76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9DF55-AEE0-46E4-914A-9ADA9FD1FED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24B59-0FA9-4BC3-A355-FB5780B758F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1B7985-0C61-4255-B62B-3FA83FB0DBC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58D40-E841-4833-92CA-2AE7A69838D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EE809-AB2C-4288-B6B6-C3A6788AEE38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808A2-1425-4DBD-8182-0672D6912FF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057A06-0370-4F8A-8BD5-7462B1E037E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C81B4F-28B7-4574-8905-D3548A067F6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C1AB01-3B27-42C3-98BC-FD94DE8F36D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16935-86E4-4878-A871-4ACC045BB76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3B27E-2297-44A3-9663-0EAD22CA724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7A6F5E-D4D0-4D18-BFBA-214499C18C9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900D7-F4F5-451B-8220-821E2AAA078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6DEE5-D0B4-474D-9491-286EABE99C2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CF305-3B63-42A6-ABA9-A056780FCBF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692AE-659D-4542-A9BC-0A98D6CB2CC8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9CE50-CD43-4552-B09F-93F71E0AC45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75E6C-3FB3-4CA8-96D9-62480E3F2F9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75F66-744E-44D2-88B3-E5CDE2AF4AF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64A72C-9E53-4217-B6BC-D4C1D6336C2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F9FF6-FB40-4C35-B4FA-A8FB2F79E1D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5D373-3AA8-43E2-BE8E-41BAEACEEFF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70D59-0A43-40D4-80BC-617AE9EAF33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9091A6-9561-4F59-A0BD-E608CBB7AEB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4A7BB-A346-4F1B-8601-0B996059EF1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EB1F5B-FE91-4F4A-A236-336505967AE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F271EB-7C31-44FE-ADF7-0D90083A2A1D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36E55-0214-4B1F-B919-DA87AB73926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DF7574-7FC5-4804-A1E7-9D68B39FDCB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B6358-837E-40B4-A606-641C2C95ED1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2B3E83-D740-43C0-808D-0BE164077B8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F0FF2F-1225-42BE-B743-82FBB1D47624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16080A-BE9B-4B93-9A17-B630505C1132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4181E1-E574-4137-B641-1805EB278FC0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4DC75-0B82-402E-8DB5-BDFDB5CC5856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A2301-F5C0-470C-90DF-CC9C152D1F3E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8CCBBB-7EB6-4468-865D-2A3B893EA505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3DF276-AE9E-40FC-B224-E36428538FCC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6C270-060A-4C76-BA61-ABC66687B3B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980A7-01C6-419B-8C6E-86102EE7D5F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2A547B-0723-4DAC-845C-3EE4438D0C06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60E14-C1F9-4C1C-B792-C260AE5FCDA0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826BA-24FC-49B7-A46E-C276E0A84DD4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DA34-DCC2-4F27-A6CB-80EE119274C8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A295-6757-4586-BE76-1EF915D601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5F99-E91B-48BC-AF07-B3073B9E5135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A91A-31EE-4638-BC76-36FE9D849E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B829-0F25-4896-A273-EAC1582FBA88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540E-4852-4C4E-BB63-44D1998E37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9959-2AF3-4B45-A440-958CC24A95E0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7585-8495-46F5-B852-4300C75985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F81B-90DE-4D5F-8182-ED6953687F63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5C31-A458-4551-842A-CE92A97A35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6934-484E-47B2-A9BE-B14CF48A20E9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4BA1-BB1B-4C8D-BF15-54558FC989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509D-C392-473A-8E9F-36287DC85FA2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8A76-AD36-49FB-9F27-DB8C38852A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648E-FC60-4E69-803C-A677DDDE712F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6DB4-BBE0-44BA-8E85-654239AF84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BDD0E-4759-459E-A2FA-7AB717530E1C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348E1-F4B2-4D8C-9A1B-03E39ECBAD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884C-1547-418D-B674-6A90DD2C8AF0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01005-6267-4E41-8727-26D9669EC8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B5BD-D0B5-478B-9E2C-9322E4105ACB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2D6EB-E06D-4B1C-9DE7-D6C1B52C9C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7652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2765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7AD90B-8D0F-4092-BDC8-0390BFDF7D09}" type="datetimeFigureOut">
              <a:rPr lang="zh-TW" altLang="en-US"/>
              <a:pPr>
                <a:defRPr/>
              </a:pPr>
              <a:t>2012/2/13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534F0BA-A5CA-4A7B-B0D0-D8B0B63625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27657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手繪多邊形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27658" name="手繪多邊形 11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27659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en-US" altLang="zh-TW">
                  <a:latin typeface="Constantia" pitchFamily="18" charset="0"/>
                </a:endParaRPr>
              </a:p>
            </p:txBody>
          </p:sp>
        </p:grpSp>
        <p:grpSp>
          <p:nvGrpSpPr>
            <p:cNvPr id="13" name="手繪多邊形 12"/>
            <p:cNvGrpSpPr>
              <a:grpSpLocks/>
            </p:cNvGrpSpPr>
            <p:nvPr/>
          </p:nvGrpSpPr>
          <p:grpSpPr bwMode="auto"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27661" name="手繪多邊形 12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08304"/>
              </a:xfrm>
              <a:prstGeom prst="rect">
                <a:avLst/>
              </a:prstGeom>
              <a:noFill/>
            </p:spPr>
          </p:pic>
          <p:sp>
            <p:nvSpPr>
              <p:cNvPr id="27662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4" y="49597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en-US" altLang="zh-TW">
                  <a:latin typeface="Constant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4338" name="內容版面配置區 5" descr="外配低一夜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958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1377950" cy="795338"/>
          </a:xfrm>
        </p:spPr>
        <p:txBody>
          <a:bodyPr/>
          <a:lstStyle/>
          <a:p>
            <a:pPr eaLnBrk="1" hangingPunct="1"/>
            <a:r>
              <a:rPr lang="zh-TW" altLang="en-US" smtClean="0"/>
              <a:t>海報</a:t>
            </a:r>
          </a:p>
        </p:txBody>
      </p:sp>
      <p:pic>
        <p:nvPicPr>
          <p:cNvPr id="33794" name="內容版面配置區 3" descr="海報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0"/>
            <a:ext cx="4176712" cy="58848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2087562" cy="795338"/>
          </a:xfrm>
        </p:spPr>
        <p:txBody>
          <a:bodyPr/>
          <a:lstStyle/>
          <a:p>
            <a:pPr eaLnBrk="1" hangingPunct="1"/>
            <a:r>
              <a:rPr lang="zh-TW" altLang="en-US" smtClean="0"/>
              <a:t>報名表</a:t>
            </a:r>
          </a:p>
        </p:txBody>
      </p:sp>
      <p:pic>
        <p:nvPicPr>
          <p:cNvPr id="35842" name="內容版面配置區 3" descr="報名表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0"/>
            <a:ext cx="4070350" cy="57324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2674937" cy="866775"/>
          </a:xfrm>
        </p:spPr>
        <p:txBody>
          <a:bodyPr/>
          <a:lstStyle/>
          <a:p>
            <a:pPr eaLnBrk="1" hangingPunct="1"/>
            <a:r>
              <a:rPr lang="zh-TW" altLang="en-US" smtClean="0"/>
              <a:t>招生情形</a:t>
            </a:r>
          </a:p>
        </p:txBody>
      </p:sp>
      <p:pic>
        <p:nvPicPr>
          <p:cNvPr id="37890" name="內容版面配置區 3" descr="DSCN864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196975"/>
            <a:ext cx="2914650" cy="2185988"/>
          </a:xfrm>
        </p:spPr>
      </p:pic>
      <p:pic>
        <p:nvPicPr>
          <p:cNvPr id="37891" name="圖片 4" descr="DSCN86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16998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圖片 5" descr="DSCN865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3500438"/>
            <a:ext cx="2976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圖片 6" descr="DSCN865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500438"/>
            <a:ext cx="2881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活動內容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467544" y="980728"/>
          <a:ext cx="784887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直線接點 5"/>
          <p:cNvCxnSpPr/>
          <p:nvPr/>
        </p:nvCxnSpPr>
        <p:spPr>
          <a:xfrm rot="16200000" flipH="1">
            <a:off x="4968081" y="3393282"/>
            <a:ext cx="3603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2890837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教材編撰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1986" name="圖片 6" descr="未命名 - 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800576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2890837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教材編撰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4034" name="圖片 3" descr="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00213"/>
            <a:ext cx="784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2890837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教材編撰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6082" name="圖片 3" descr="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8916988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教材編撰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8130" name="圖片 6" descr="CIMG489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3609975" cy="8667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教具製作過程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50178" name="內容版面配置區 3" descr="page2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/>
          </a:blip>
          <a:srcRect/>
          <a:stretch>
            <a:fillRect/>
          </a:stretch>
        </p:blipFill>
        <p:spPr>
          <a:xfrm>
            <a:off x="2124075" y="1268413"/>
            <a:ext cx="4389438" cy="43894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3106737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工作內容</a:t>
            </a:r>
            <a:endParaRPr lang="zh-TW" altLang="en-US" dirty="0">
              <a:cs typeface="+mj-cs"/>
            </a:endParaRPr>
          </a:p>
        </p:txBody>
      </p:sp>
      <p:sp>
        <p:nvSpPr>
          <p:cNvPr id="52226" name="內容版面配置區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55650" y="1557338"/>
          <a:ext cx="6553200" cy="333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176"/>
                <a:gridCol w="3390312"/>
                <a:gridCol w="2160240"/>
              </a:tblGrid>
              <a:tr h="370840">
                <a:tc row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dirty="0" smtClean="0"/>
                        <a:t>現</a:t>
                      </a:r>
                      <a:endParaRPr lang="en-US" altLang="zh-TW" sz="4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dirty="0" smtClean="0"/>
                        <a:t>場</a:t>
                      </a:r>
                      <a:endParaRPr lang="en-US" altLang="zh-TW" sz="4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dirty="0" smtClean="0"/>
                        <a:t>工</a:t>
                      </a:r>
                      <a:endParaRPr lang="en-US" altLang="zh-TW" sz="4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dirty="0" smtClean="0"/>
                        <a:t>作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內容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人數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</a:t>
                      </a:r>
                      <a:r>
                        <a:rPr lang="zh-TW" altLang="en-US" dirty="0" smtClean="0"/>
                        <a:t>簽到、發放名牌、收發回饋單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現場佈置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指定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教學助理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人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現場教學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人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4.</a:t>
                      </a:r>
                      <a:r>
                        <a:rPr lang="zh-TW" altLang="en-US" dirty="0" smtClean="0"/>
                        <a:t>輔導教學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機動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現場拍照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人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6.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現場攝影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人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7.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現場記錄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人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8.</a:t>
                      </a:r>
                      <a:r>
                        <a:rPr lang="zh-TW" altLang="en-US" dirty="0" smtClean="0"/>
                        <a:t>料理實作前置作業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2~</a:t>
                      </a:r>
                      <a:r>
                        <a:rPr lang="zh-TW" altLang="en-US" dirty="0" smtClean="0"/>
                        <a:t>以上人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1522412" cy="722313"/>
          </a:xfrm>
        </p:spPr>
        <p:txBody>
          <a:bodyPr/>
          <a:lstStyle/>
          <a:p>
            <a:pPr eaLnBrk="1" hangingPunct="1"/>
            <a:r>
              <a:rPr lang="zh-TW" altLang="en-US" smtClean="0"/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700213"/>
            <a:ext cx="2447925" cy="21605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latin typeface="+mj-ea"/>
                <a:ea typeface="+mj-ea"/>
              </a:rPr>
              <a:t>緣起</a:t>
            </a:r>
            <a:endParaRPr lang="en-US" altLang="zh-TW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b="1" dirty="0" smtClean="0">
                <a:latin typeface="+mj-ea"/>
                <a:ea typeface="+mj-ea"/>
              </a:rPr>
              <a:t>課程目標</a:t>
            </a:r>
            <a:endParaRPr lang="en-US" altLang="zh-TW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b="1" dirty="0" smtClean="0">
                <a:latin typeface="+mj-ea"/>
                <a:ea typeface="+mj-ea"/>
              </a:rPr>
              <a:t>合作機構</a:t>
            </a:r>
            <a:endParaRPr lang="en-US" altLang="zh-TW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b="1" dirty="0" smtClean="0">
                <a:latin typeface="+mj-ea"/>
                <a:ea typeface="+mj-ea"/>
              </a:rPr>
              <a:t>活動介紹</a:t>
            </a:r>
            <a:endParaRPr lang="en-US" altLang="zh-TW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zh-TW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700338" y="1628775"/>
            <a:ext cx="2447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zh-TW" altLang="en-US" sz="2600" b="1" dirty="0">
                <a:latin typeface="+mj-ea"/>
                <a:ea typeface="+mj-ea"/>
              </a:rPr>
              <a:t>教學策略</a:t>
            </a:r>
            <a:endParaRPr kumimoji="0" lang="en-US" altLang="zh-TW" sz="2600" b="1" dirty="0">
              <a:latin typeface="+mj-ea"/>
              <a:ea typeface="+mj-ea"/>
            </a:endParaRPr>
          </a:p>
          <a:p>
            <a: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zh-TW" altLang="en-US" sz="2600" b="1" dirty="0">
                <a:latin typeface="+mj-ea"/>
                <a:ea typeface="+mj-ea"/>
              </a:rPr>
              <a:t>前置作業</a:t>
            </a:r>
            <a:endParaRPr kumimoji="0" lang="en-US" altLang="zh-TW" sz="2600" b="1" dirty="0">
              <a:latin typeface="+mj-ea"/>
              <a:ea typeface="+mj-ea"/>
            </a:endParaRPr>
          </a:p>
          <a:p>
            <a: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zh-TW" altLang="en-US" sz="2600" b="1" dirty="0">
                <a:latin typeface="+mj-ea"/>
                <a:ea typeface="+mj-ea"/>
              </a:rPr>
              <a:t>活動內容</a:t>
            </a:r>
            <a:endParaRPr kumimoji="0" lang="en-US" altLang="zh-TW" sz="2600" b="1" dirty="0">
              <a:latin typeface="+mj-ea"/>
              <a:ea typeface="+mj-ea"/>
            </a:endParaRPr>
          </a:p>
          <a:p>
            <a: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zh-TW" altLang="en-US" sz="2600" b="1" dirty="0">
                <a:latin typeface="+mj-ea"/>
                <a:ea typeface="+mj-ea"/>
              </a:rPr>
              <a:t>反省與回饋</a:t>
            </a:r>
            <a:endParaRPr kumimoji="0" lang="en-US" altLang="zh-TW" sz="2600" b="1" dirty="0">
              <a:latin typeface="+mj-ea"/>
              <a:ea typeface="+mj-ea"/>
            </a:endParaRPr>
          </a:p>
          <a:p>
            <a: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altLang="zh-TW" sz="2600" dirty="0"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18" charset="2"/>
              <a:buChar char=""/>
              <a:defRPr/>
            </a:pPr>
            <a:endParaRPr kumimoji="0" lang="zh-TW" altLang="en-US" sz="26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2159000" cy="9271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簽到表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54274" name="內容版面配置區 3" descr="未命名 - 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268413"/>
            <a:ext cx="3097212" cy="4359275"/>
          </a:xfrm>
        </p:spPr>
      </p:pic>
      <p:pic>
        <p:nvPicPr>
          <p:cNvPr id="54275" name="圖片 4" descr="未命名 - 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268413"/>
            <a:ext cx="3095625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55875" y="404813"/>
            <a:ext cx="25209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latin typeface="+mj-ea"/>
                <a:ea typeface="+mj-ea"/>
              </a:rPr>
              <a:t>外配媽媽簽到表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內容版面配置區 3" descr="未命名 - 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88913"/>
            <a:ext cx="3887787" cy="5508625"/>
          </a:xfrm>
        </p:spPr>
      </p:pic>
      <p:sp>
        <p:nvSpPr>
          <p:cNvPr id="56322" name="文字方塊 4"/>
          <p:cNvSpPr txBox="1">
            <a:spLocks noChangeArrowheads="1"/>
          </p:cNvSpPr>
          <p:nvPr/>
        </p:nvSpPr>
        <p:spPr bwMode="auto">
          <a:xfrm>
            <a:off x="179388" y="836613"/>
            <a:ext cx="8001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4000" b="1">
                <a:latin typeface="Constantia" pitchFamily="18" charset="0"/>
              </a:rPr>
              <a:t>實習老師簽到表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20713"/>
            <a:ext cx="2520950" cy="7953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                   回饋單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58370" name="內容版面配置區 3" descr="未命名 - 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260350"/>
            <a:ext cx="3600450" cy="50577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675" y="188913"/>
            <a:ext cx="2170113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名牌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60418" name="內容版面配置區 3" descr="月秋老師名牌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557338"/>
            <a:ext cx="1370012" cy="2735262"/>
          </a:xfrm>
        </p:spPr>
      </p:pic>
      <p:pic>
        <p:nvPicPr>
          <p:cNvPr id="60419" name="圖片 4" descr="台春名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557338"/>
            <a:ext cx="137001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圖片 5" descr="阮氏金鳳名牌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8788" y="1557338"/>
            <a:ext cx="13684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圖片 6" descr="祖武名牌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1557338"/>
            <a:ext cx="14636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圖片 7" descr="張凱評名牌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557338"/>
            <a:ext cx="1408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547211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現場佈置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例行工作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246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00113" y="1557338"/>
          <a:ext cx="6096000" cy="25955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掛紅布條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準備剪刀膠帶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借音響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五福國小 </a:t>
                      </a:r>
                      <a:r>
                        <a:rPr lang="zh-TW" altLang="en-US" smtClean="0"/>
                        <a:t>教務處</a:t>
                      </a:r>
                      <a:r>
                        <a:rPr lang="en-US" altLang="zh-TW" smtClean="0"/>
                        <a:t>)</a:t>
                      </a:r>
                      <a:endParaRPr lang="en-US" altLang="zh-TW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佈置</a:t>
                      </a:r>
                      <a:r>
                        <a:rPr lang="zh-TW" altLang="en-US" smtClean="0"/>
                        <a:t>簽到台，讓外配媽媽抽籤分組，並擺上桌牌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張貼評分表，準備蘋果圖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擺放桌椅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佈置成想呈現的樣子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課程教材、筆準備在一旁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架設</a:t>
                      </a:r>
                      <a:r>
                        <a:rPr lang="en-US" altLang="zh-TW" dirty="0" smtClean="0"/>
                        <a:t>DV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281781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掛紅布條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64514" name="內容版面配置區 3" descr="IMG_420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268413"/>
            <a:ext cx="6408738" cy="360203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2457450" cy="114300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架設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DV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66562" name="內容版面配置區 3" descr="SAM_125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052513"/>
            <a:ext cx="5327650" cy="39973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3394075" cy="1143000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張貼評分表</a:t>
            </a:r>
          </a:p>
        </p:txBody>
      </p:sp>
      <p:pic>
        <p:nvPicPr>
          <p:cNvPr id="68610" name="內容版面配置區 3" descr="CIMG361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268413"/>
            <a:ext cx="5724525" cy="38163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389731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佈置簽到台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70658" name="內容版面配置區 3" descr="DSCN923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196975"/>
            <a:ext cx="5400675" cy="40513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0"/>
            <a:ext cx="3322637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現場教學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72706" name="內容版面配置區 7" descr="IMG_220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196975"/>
            <a:ext cx="3024187" cy="2268538"/>
          </a:xfrm>
        </p:spPr>
      </p:pic>
      <p:sp>
        <p:nvSpPr>
          <p:cNvPr id="72707" name="文字方塊 8"/>
          <p:cNvSpPr txBox="1">
            <a:spLocks noChangeArrowheads="1"/>
          </p:cNvSpPr>
          <p:nvPr/>
        </p:nvSpPr>
        <p:spPr bwMode="auto">
          <a:xfrm>
            <a:off x="0" y="1628775"/>
            <a:ext cx="7381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3600" b="1">
                <a:latin typeface="Constantia" pitchFamily="18" charset="0"/>
              </a:rPr>
              <a:t>第一次教學</a:t>
            </a:r>
          </a:p>
        </p:txBody>
      </p:sp>
      <p:pic>
        <p:nvPicPr>
          <p:cNvPr id="72708" name="圖片 5" descr="IMG_229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3573463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圖片 6" descr="IMG_233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573463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圖片 7" descr="IMG_237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1196975"/>
            <a:ext cx="30241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1439862" cy="795338"/>
          </a:xfrm>
        </p:spPr>
        <p:txBody>
          <a:bodyPr/>
          <a:lstStyle/>
          <a:p>
            <a:pPr eaLnBrk="1" hangingPunct="1"/>
            <a:r>
              <a:rPr lang="zh-TW" altLang="en-US" smtClean="0"/>
              <a:t>緣起</a:t>
            </a:r>
          </a:p>
        </p:txBody>
      </p:sp>
      <p:pic>
        <p:nvPicPr>
          <p:cNvPr id="4" name="內容版面配置區 3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1775" y="1176338"/>
            <a:ext cx="8753475" cy="370046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0"/>
            <a:ext cx="3322637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現場教學</a:t>
            </a:r>
            <a:endParaRPr lang="zh-TW" altLang="en-US" dirty="0">
              <a:cs typeface="+mj-cs"/>
            </a:endParaRPr>
          </a:p>
        </p:txBody>
      </p:sp>
      <p:pic>
        <p:nvPicPr>
          <p:cNvPr id="74754" name="內容版面配置區 5" descr="DSCN928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196975"/>
            <a:ext cx="2881312" cy="2160588"/>
          </a:xfrm>
        </p:spPr>
      </p:pic>
      <p:sp>
        <p:nvSpPr>
          <p:cNvPr id="74755" name="文字方塊 6"/>
          <p:cNvSpPr txBox="1">
            <a:spLocks noChangeArrowheads="1"/>
          </p:cNvSpPr>
          <p:nvPr/>
        </p:nvSpPr>
        <p:spPr bwMode="auto">
          <a:xfrm>
            <a:off x="0" y="2349500"/>
            <a:ext cx="7381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3600" b="1">
                <a:latin typeface="Constantia" pitchFamily="18" charset="0"/>
              </a:rPr>
              <a:t>第二次教學</a:t>
            </a:r>
          </a:p>
        </p:txBody>
      </p:sp>
      <p:pic>
        <p:nvPicPr>
          <p:cNvPr id="74756" name="圖片 4" descr="DSCN933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500438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圖片 5" descr="DSCN934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196975"/>
            <a:ext cx="28448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圖片 6" descr="IMG_114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500438"/>
            <a:ext cx="2881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0"/>
            <a:ext cx="3095625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現場教學</a:t>
            </a:r>
            <a:endParaRPr lang="zh-TW" altLang="en-US" dirty="0">
              <a:cs typeface="+mj-cs"/>
            </a:endParaRPr>
          </a:p>
        </p:txBody>
      </p:sp>
      <p:pic>
        <p:nvPicPr>
          <p:cNvPr id="76802" name="內容版面配置區 3" descr="CIMG366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196975"/>
            <a:ext cx="2952750" cy="1968500"/>
          </a:xfrm>
        </p:spPr>
      </p:pic>
      <p:sp>
        <p:nvSpPr>
          <p:cNvPr id="76803" name="文字方塊 4"/>
          <p:cNvSpPr txBox="1">
            <a:spLocks noChangeArrowheads="1"/>
          </p:cNvSpPr>
          <p:nvPr/>
        </p:nvSpPr>
        <p:spPr bwMode="auto">
          <a:xfrm>
            <a:off x="0" y="2420938"/>
            <a:ext cx="7397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3600" b="1">
                <a:latin typeface="Constantia" pitchFamily="18" charset="0"/>
              </a:rPr>
              <a:t>第三次教學</a:t>
            </a:r>
          </a:p>
        </p:txBody>
      </p:sp>
      <p:pic>
        <p:nvPicPr>
          <p:cNvPr id="76804" name="圖片 4" descr="CIMG36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284538"/>
            <a:ext cx="295116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圖片 5" descr="CIMG37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284538"/>
            <a:ext cx="29527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圖片 6" descr="CIMG374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1160463"/>
            <a:ext cx="302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8" y="0"/>
            <a:ext cx="403225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現場教學</a:t>
            </a:r>
            <a:endParaRPr lang="zh-TW" altLang="en-US" dirty="0">
              <a:cs typeface="+mj-cs"/>
            </a:endParaRPr>
          </a:p>
        </p:txBody>
      </p:sp>
      <p:pic>
        <p:nvPicPr>
          <p:cNvPr id="78850" name="內容版面配置區 3" descr="CIMG404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341438"/>
            <a:ext cx="2932113" cy="1954212"/>
          </a:xfrm>
        </p:spPr>
      </p:pic>
      <p:sp>
        <p:nvSpPr>
          <p:cNvPr id="78851" name="文字方塊 4"/>
          <p:cNvSpPr txBox="1">
            <a:spLocks noChangeArrowheads="1"/>
          </p:cNvSpPr>
          <p:nvPr/>
        </p:nvSpPr>
        <p:spPr bwMode="auto">
          <a:xfrm>
            <a:off x="0" y="1989138"/>
            <a:ext cx="7397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3600" b="1">
                <a:latin typeface="Constantia" pitchFamily="18" charset="0"/>
              </a:rPr>
              <a:t>第四次教學</a:t>
            </a:r>
          </a:p>
        </p:txBody>
      </p:sp>
      <p:pic>
        <p:nvPicPr>
          <p:cNvPr id="78852" name="圖片 4" descr="CIMG40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405188"/>
            <a:ext cx="29527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圖片 5" descr="CIMG410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429000"/>
            <a:ext cx="29162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圖片 6" descr="CIMG416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1341438"/>
            <a:ext cx="29162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253047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現場教學</a:t>
            </a:r>
            <a:endParaRPr lang="zh-TW" altLang="en-US" dirty="0">
              <a:cs typeface="+mj-cs"/>
            </a:endParaRPr>
          </a:p>
        </p:txBody>
      </p:sp>
      <p:sp>
        <p:nvSpPr>
          <p:cNvPr id="80898" name="文字方塊 6"/>
          <p:cNvSpPr txBox="1">
            <a:spLocks noChangeArrowheads="1"/>
          </p:cNvSpPr>
          <p:nvPr/>
        </p:nvSpPr>
        <p:spPr bwMode="auto">
          <a:xfrm>
            <a:off x="0" y="2205038"/>
            <a:ext cx="7381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3600" b="1">
                <a:latin typeface="Constantia" pitchFamily="18" charset="0"/>
              </a:rPr>
              <a:t>第五次教學</a:t>
            </a:r>
          </a:p>
        </p:txBody>
      </p:sp>
      <p:pic>
        <p:nvPicPr>
          <p:cNvPr id="80899" name="圖片 4" descr="CIMG45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500438"/>
            <a:ext cx="273843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圖片 5" descr="CIMG453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500438"/>
            <a:ext cx="273843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圖片 6" descr="CIMG455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341438"/>
            <a:ext cx="27384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圖片 7" descr="CIMG470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341438"/>
            <a:ext cx="27384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253047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現場教學</a:t>
            </a:r>
            <a:endParaRPr lang="zh-TW" altLang="en-US" dirty="0">
              <a:cs typeface="+mj-cs"/>
            </a:endParaRPr>
          </a:p>
        </p:txBody>
      </p:sp>
      <p:sp>
        <p:nvSpPr>
          <p:cNvPr id="82946" name="文字方塊 6"/>
          <p:cNvSpPr txBox="1">
            <a:spLocks noChangeArrowheads="1"/>
          </p:cNvSpPr>
          <p:nvPr/>
        </p:nvSpPr>
        <p:spPr bwMode="auto">
          <a:xfrm>
            <a:off x="0" y="2205038"/>
            <a:ext cx="7381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3600" b="1">
                <a:latin typeface="Constantia" pitchFamily="18" charset="0"/>
              </a:rPr>
              <a:t>第六次教學</a:t>
            </a:r>
          </a:p>
        </p:txBody>
      </p:sp>
      <p:pic>
        <p:nvPicPr>
          <p:cNvPr id="82947" name="圖片 8" descr="CIMG49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573463"/>
            <a:ext cx="30241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圖片 9" descr="CIMG50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573463"/>
            <a:ext cx="30241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圖片 10" descr="CIMG501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196975"/>
            <a:ext cx="30241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圖片 11" descr="CIMG503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1196975"/>
            <a:ext cx="30241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253047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現場教學</a:t>
            </a:r>
            <a:endParaRPr lang="zh-TW" altLang="en-US" dirty="0">
              <a:cs typeface="+mj-cs"/>
            </a:endParaRPr>
          </a:p>
        </p:txBody>
      </p:sp>
      <p:sp>
        <p:nvSpPr>
          <p:cNvPr id="84994" name="文字方塊 6"/>
          <p:cNvSpPr txBox="1">
            <a:spLocks noChangeArrowheads="1"/>
          </p:cNvSpPr>
          <p:nvPr/>
        </p:nvSpPr>
        <p:spPr bwMode="auto">
          <a:xfrm>
            <a:off x="0" y="2205038"/>
            <a:ext cx="7381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3600" b="1">
                <a:latin typeface="Constantia" pitchFamily="18" charset="0"/>
              </a:rPr>
              <a:t>第八次教學</a:t>
            </a:r>
          </a:p>
        </p:txBody>
      </p:sp>
      <p:pic>
        <p:nvPicPr>
          <p:cNvPr id="84995" name="圖片 7" descr="CIMG55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268413"/>
            <a:ext cx="31400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圖片 12" descr="CIMG55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716338"/>
            <a:ext cx="31400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圖片 13" descr="CIMG553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716338"/>
            <a:ext cx="31400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圖片 14" descr="CIMG553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1268413"/>
            <a:ext cx="31400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內容版面配置區 5" descr="pag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908050"/>
            <a:ext cx="5949950" cy="5949950"/>
          </a:xfrm>
        </p:spPr>
      </p:pic>
      <p:sp>
        <p:nvSpPr>
          <p:cNvPr id="8" name="文字方塊 7"/>
          <p:cNvSpPr txBox="1"/>
          <p:nvPr/>
        </p:nvSpPr>
        <p:spPr>
          <a:xfrm>
            <a:off x="395288" y="2060575"/>
            <a:ext cx="1200150" cy="33845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輔導教學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31763" y="1484313"/>
            <a:ext cx="1200150" cy="3960812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輔導教學</a:t>
            </a:r>
          </a:p>
        </p:txBody>
      </p:sp>
      <p:pic>
        <p:nvPicPr>
          <p:cNvPr id="89090" name="圖片 16" descr="CIMG47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205038"/>
            <a:ext cx="266541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圖片 17" descr="CIMG507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205038"/>
            <a:ext cx="25923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圖片 18" descr="CIMG508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88913"/>
            <a:ext cx="25923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圖片 19" descr="CIMG545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188913"/>
            <a:ext cx="25923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圖片 20" descr="CIMG39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4292600"/>
            <a:ext cx="33480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31763" y="1484313"/>
            <a:ext cx="1200150" cy="3960812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輔導教學</a:t>
            </a:r>
          </a:p>
        </p:txBody>
      </p:sp>
      <p:pic>
        <p:nvPicPr>
          <p:cNvPr id="91138" name="圖片 4" descr="CIMG379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60350"/>
            <a:ext cx="2808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圖片 6" descr="CIMG399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205038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圖片 11" descr="CIMG507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4149725"/>
            <a:ext cx="32400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圖片 14" descr="CIMG556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2205038"/>
            <a:ext cx="2519362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圖片 15" descr="IMG_158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260350"/>
            <a:ext cx="25193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標題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5770562" cy="795337"/>
          </a:xfrm>
        </p:spPr>
        <p:txBody>
          <a:bodyPr/>
          <a:lstStyle/>
          <a:p>
            <a:pPr eaLnBrk="1" hangingPunct="1"/>
            <a:r>
              <a:rPr lang="zh-TW" altLang="en-US" smtClean="0"/>
              <a:t>料理實作</a:t>
            </a:r>
            <a:r>
              <a:rPr lang="en-US" altLang="zh-TW" smtClean="0"/>
              <a:t>---</a:t>
            </a:r>
            <a:r>
              <a:rPr lang="zh-TW" altLang="en-US" smtClean="0"/>
              <a:t>前置作業</a:t>
            </a:r>
          </a:p>
        </p:txBody>
      </p:sp>
      <p:pic>
        <p:nvPicPr>
          <p:cNvPr id="93186" name="內容版面配置區 3" descr="DSCN9233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rcRect/>
          <a:stretch>
            <a:fillRect/>
          </a:stretch>
        </p:blipFill>
        <p:spPr>
          <a:xfrm>
            <a:off x="755650" y="1844675"/>
            <a:ext cx="3311525" cy="2484438"/>
          </a:xfrm>
        </p:spPr>
      </p:pic>
      <p:pic>
        <p:nvPicPr>
          <p:cNvPr id="93187" name="內容版面配置區 7" descr="DSCN983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84467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2663825" cy="722313"/>
          </a:xfrm>
        </p:spPr>
        <p:txBody>
          <a:bodyPr/>
          <a:lstStyle/>
          <a:p>
            <a:pPr eaLnBrk="1" hangingPunct="1"/>
            <a:r>
              <a:rPr lang="zh-TW" altLang="en-US" smtClean="0"/>
              <a:t>課程目標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5288" y="1412875"/>
          <a:ext cx="7848600" cy="37496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48872"/>
              </a:tblGrid>
              <a:tr h="770472">
                <a:tc>
                  <a:txBody>
                    <a:bodyPr/>
                    <a:lstStyle/>
                    <a:p>
                      <a:r>
                        <a:rPr kumimoji="0" lang="en-US" altLang="zh-TW" sz="2400" kern="1200" dirty="0" smtClean="0">
                          <a:latin typeface="+mj-ea"/>
                          <a:ea typeface="+mj-ea"/>
                        </a:rPr>
                        <a:t>1.</a:t>
                      </a:r>
                      <a:r>
                        <a:rPr kumimoji="0" lang="zh-TW" altLang="zh-TW" sz="2400" kern="1200" dirty="0" smtClean="0">
                          <a:latin typeface="+mj-ea"/>
                          <a:ea typeface="+mj-ea"/>
                        </a:rPr>
                        <a:t>協助社區內國小家長中的外配媽媽學習漢字的認讀書寫，使她們能自行督促孩子的功課。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446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kern="1200" dirty="0" smtClean="0">
                          <a:latin typeface="+mj-ea"/>
                          <a:ea typeface="+mj-ea"/>
                        </a:rPr>
                        <a:t>2.</a:t>
                      </a:r>
                      <a:r>
                        <a:rPr kumimoji="0" lang="zh-TW" altLang="zh-TW" sz="2400" kern="1200" dirty="0" smtClean="0">
                          <a:latin typeface="+mj-ea"/>
                          <a:ea typeface="+mj-ea"/>
                        </a:rPr>
                        <a:t>喚起青年對志工服務的認知，培養參與社會關懷的能力。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770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kern="1200" dirty="0" smtClean="0">
                          <a:latin typeface="+mj-ea"/>
                          <a:ea typeface="+mj-ea"/>
                        </a:rPr>
                        <a:t>3.</a:t>
                      </a:r>
                      <a:r>
                        <a:rPr kumimoji="0" lang="zh-TW" altLang="zh-TW" sz="2400" kern="1200" dirty="0" smtClean="0">
                          <a:latin typeface="+mj-ea"/>
                          <a:ea typeface="+mj-ea"/>
                        </a:rPr>
                        <a:t>透過訓練，提昇應中系學生對華語文教學實務的操作能力，以及學校、</a:t>
                      </a:r>
                      <a:r>
                        <a:rPr kumimoji="0" lang="en-US" altLang="zh-TW" sz="2400" kern="1200" dirty="0" smtClean="0">
                          <a:latin typeface="+mj-ea"/>
                          <a:ea typeface="+mj-ea"/>
                        </a:rPr>
                        <a:t>NPO</a:t>
                      </a:r>
                      <a:r>
                        <a:rPr kumimoji="0" lang="zh-TW" altLang="zh-TW" sz="2400" kern="1200" dirty="0" smtClean="0">
                          <a:latin typeface="+mj-ea"/>
                          <a:ea typeface="+mj-ea"/>
                        </a:rPr>
                        <a:t>團體推動志願服務的執行能力，以提昇服務成效。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446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kern="1200" dirty="0" smtClean="0">
                          <a:latin typeface="+mj-ea"/>
                          <a:ea typeface="+mj-ea"/>
                        </a:rPr>
                        <a:t>4.</a:t>
                      </a:r>
                      <a:r>
                        <a:rPr kumimoji="0" lang="zh-TW" altLang="zh-TW" sz="2400" kern="1200" dirty="0" smtClean="0">
                          <a:latin typeface="+mj-ea"/>
                          <a:ea typeface="+mj-ea"/>
                        </a:rPr>
                        <a:t>讓參與同學從服務中學習。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446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kern="1200" dirty="0" smtClean="0">
                          <a:latin typeface="+mj-ea"/>
                          <a:ea typeface="+mj-ea"/>
                        </a:rPr>
                        <a:t>5.</a:t>
                      </a:r>
                      <a:r>
                        <a:rPr kumimoji="0" lang="zh-TW" altLang="zh-TW" sz="2400" kern="1200" dirty="0" smtClean="0">
                          <a:latin typeface="+mj-ea"/>
                          <a:ea typeface="+mj-ea"/>
                        </a:rPr>
                        <a:t>透過服務讓服務者與被服務者彼此受益。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標題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5770562" cy="795337"/>
          </a:xfrm>
        </p:spPr>
        <p:txBody>
          <a:bodyPr/>
          <a:lstStyle/>
          <a:p>
            <a:pPr eaLnBrk="1" hangingPunct="1"/>
            <a:r>
              <a:rPr lang="zh-TW" altLang="en-US" smtClean="0"/>
              <a:t>料理實作</a:t>
            </a:r>
          </a:p>
        </p:txBody>
      </p:sp>
      <p:pic>
        <p:nvPicPr>
          <p:cNvPr id="95234" name="圖片 5" descr="CIMG42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3275012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圖片 6" descr="DSCN938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341438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圖片 7" descr="DSCN989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644900"/>
            <a:ext cx="32654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圖片 8" descr="IMG_094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644900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0"/>
            <a:ext cx="30353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現場拍照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97282" name="內容版面配置區 5" descr="CIMG449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628775"/>
            <a:ext cx="3552825" cy="2665413"/>
          </a:xfrm>
        </p:spPr>
      </p:pic>
      <p:pic>
        <p:nvPicPr>
          <p:cNvPr id="97283" name="內容版面配置區 4" descr="CIMG42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628775"/>
            <a:ext cx="39973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2746375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現場錄影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99330" name="內容版面配置區 4" descr="CIMG413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268413"/>
            <a:ext cx="3673475" cy="2447925"/>
          </a:xfrm>
          <a:noFill/>
        </p:spPr>
      </p:pic>
      <p:pic>
        <p:nvPicPr>
          <p:cNvPr id="99331" name="內容版面配置區 5" descr="IMG_21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268413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5697537" cy="9350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現場記錄</a:t>
            </a:r>
            <a:endParaRPr lang="zh-TW" altLang="en-US" dirty="0">
              <a:cs typeface="+mj-cs"/>
            </a:endParaRPr>
          </a:p>
        </p:txBody>
      </p:sp>
      <p:pic>
        <p:nvPicPr>
          <p:cNvPr id="101378" name="內容版面配置區 7" descr="CIMG378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773238"/>
            <a:ext cx="3527425" cy="2447925"/>
          </a:xfrm>
        </p:spPr>
      </p:pic>
      <p:pic>
        <p:nvPicPr>
          <p:cNvPr id="101379" name="內容版面配置區 3" descr="IMG_228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773238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3465512" cy="866775"/>
          </a:xfrm>
        </p:spPr>
        <p:txBody>
          <a:bodyPr/>
          <a:lstStyle/>
          <a:p>
            <a:pPr eaLnBrk="1" hangingPunct="1"/>
            <a:r>
              <a:rPr lang="zh-TW" altLang="en-US" smtClean="0"/>
              <a:t>反思與回饋</a:t>
            </a:r>
          </a:p>
        </p:txBody>
      </p:sp>
      <p:pic>
        <p:nvPicPr>
          <p:cNvPr id="1034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00213"/>
            <a:ext cx="8101013" cy="2865437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3465512" cy="866775"/>
          </a:xfrm>
        </p:spPr>
        <p:txBody>
          <a:bodyPr/>
          <a:lstStyle/>
          <a:p>
            <a:pPr eaLnBrk="1" hangingPunct="1"/>
            <a:r>
              <a:rPr lang="zh-TW" altLang="en-US" smtClean="0"/>
              <a:t>反思與回饋</a:t>
            </a:r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00213"/>
            <a:ext cx="9144000" cy="246697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3465512" cy="866775"/>
          </a:xfrm>
        </p:spPr>
        <p:txBody>
          <a:bodyPr/>
          <a:lstStyle/>
          <a:p>
            <a:pPr eaLnBrk="1" hangingPunct="1"/>
            <a:r>
              <a:rPr lang="zh-TW" altLang="en-US" smtClean="0"/>
              <a:t>反思與回饋</a:t>
            </a:r>
          </a:p>
        </p:txBody>
      </p:sp>
      <p:sp>
        <p:nvSpPr>
          <p:cNvPr id="107522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89471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3465512" cy="866775"/>
          </a:xfrm>
        </p:spPr>
        <p:txBody>
          <a:bodyPr/>
          <a:lstStyle/>
          <a:p>
            <a:pPr eaLnBrk="1" hangingPunct="1"/>
            <a:r>
              <a:rPr lang="zh-TW" altLang="en-US" smtClean="0"/>
              <a:t>反思與回饋</a:t>
            </a:r>
          </a:p>
        </p:txBody>
      </p:sp>
      <p:sp>
        <p:nvSpPr>
          <p:cNvPr id="109570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6843713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3465512" cy="866775"/>
          </a:xfrm>
        </p:spPr>
        <p:txBody>
          <a:bodyPr/>
          <a:lstStyle/>
          <a:p>
            <a:pPr eaLnBrk="1" hangingPunct="1"/>
            <a:r>
              <a:rPr lang="zh-TW" altLang="en-US" smtClean="0"/>
              <a:t>反思與回饋</a:t>
            </a:r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87488"/>
            <a:ext cx="7019925" cy="344805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3465512" cy="866775"/>
          </a:xfrm>
        </p:spPr>
        <p:txBody>
          <a:bodyPr/>
          <a:lstStyle/>
          <a:p>
            <a:pPr eaLnBrk="1" hangingPunct="1"/>
            <a:r>
              <a:rPr lang="zh-TW" altLang="en-US" smtClean="0"/>
              <a:t>反思與回饋</a:t>
            </a:r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00213"/>
            <a:ext cx="7837488" cy="33797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795338"/>
          </a:xfrm>
        </p:spPr>
        <p:txBody>
          <a:bodyPr/>
          <a:lstStyle/>
          <a:p>
            <a:pPr eaLnBrk="1" hangingPunct="1"/>
            <a:r>
              <a:rPr lang="zh-TW" altLang="en-US" smtClean="0"/>
              <a:t>合作機構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784887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服務他人 成就自己</a:t>
            </a:r>
            <a:endParaRPr lang="zh-TW" altLang="en-US" dirty="0" smtClean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229600" cy="3024187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謝謝聆聽</a:t>
            </a:r>
            <a:endParaRPr lang="en-US" altLang="zh-TW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5338"/>
          </a:xfrm>
        </p:spPr>
        <p:txBody>
          <a:bodyPr/>
          <a:lstStyle/>
          <a:p>
            <a:pPr eaLnBrk="1" hangingPunct="1"/>
            <a:r>
              <a:rPr lang="zh-TW" altLang="en-US" smtClean="0"/>
              <a:t>活動介紹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68313" y="1773238"/>
          <a:ext cx="7775575" cy="30432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0160"/>
                <a:gridCol w="6336704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/>
                        <a:t>主</a:t>
                      </a:r>
                      <a:r>
                        <a:rPr lang="en-US" altLang="zh-TW" sz="2400" kern="100" dirty="0" smtClean="0"/>
                        <a:t>    </a:t>
                      </a:r>
                      <a:r>
                        <a:rPr lang="zh-TW" altLang="zh-TW" sz="2400" kern="100" dirty="0" smtClean="0"/>
                        <a:t>題</a:t>
                      </a:r>
                      <a:endParaRPr lang="zh-TW" alt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/>
                        <a:t>華語文與生活文化－</a:t>
                      </a:r>
                      <a:r>
                        <a:rPr kumimoji="0" lang="zh-TW" altLang="zh-TW" sz="2400" kern="100" dirty="0" smtClean="0"/>
                        <a:t>健康飲食與親子互動</a:t>
                      </a:r>
                      <a:endParaRPr kumimoji="0" lang="zh-TW" altLang="zh-TW" sz="2400" b="1" kern="100" dirty="0" smtClean="0">
                        <a:solidFill>
                          <a:schemeClr val="lt1"/>
                        </a:solidFill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/>
                </a:tc>
              </a:tr>
              <a:tr h="893941">
                <a:tc>
                  <a:txBody>
                    <a:bodyPr/>
                    <a:lstStyle/>
                    <a:p>
                      <a:pPr marL="800100" indent="-800100"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/>
                        <a:t>招生對象</a:t>
                      </a:r>
                      <a:endParaRPr lang="zh-TW" alt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indent="-800100"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/>
                        <a:t>霧峰地區國小學童裝外籍媽媽為主，單親媽</a:t>
                      </a:r>
                      <a:endParaRPr lang="en-US" altLang="zh-TW" sz="2400" kern="100" dirty="0" smtClean="0"/>
                    </a:p>
                    <a:p>
                      <a:pPr marL="800100" indent="-800100"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/>
                        <a:t>媽為輔，一般家長有興趣者亦可。</a:t>
                      </a:r>
                      <a:endParaRPr lang="zh-TW" altLang="zh-TW" sz="2400" kern="100" dirty="0" smtClean="0"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</a:tr>
              <a:tr h="690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/>
                        <a:t>服務時間</a:t>
                      </a:r>
                      <a:endParaRPr lang="zh-TW" alt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/>
                        <a:t>100</a:t>
                      </a:r>
                      <a:r>
                        <a:rPr lang="zh-TW" altLang="zh-TW" sz="2400" kern="100" dirty="0" smtClean="0"/>
                        <a:t>年</a:t>
                      </a:r>
                      <a:r>
                        <a:rPr lang="en-US" altLang="zh-TW" sz="2400" kern="100" dirty="0" smtClean="0"/>
                        <a:t>3</a:t>
                      </a:r>
                      <a:r>
                        <a:rPr lang="zh-TW" altLang="zh-TW" sz="2400" kern="100" dirty="0" smtClean="0"/>
                        <a:t>月</a:t>
                      </a:r>
                      <a:r>
                        <a:rPr lang="en-US" altLang="zh-TW" sz="2400" kern="100" dirty="0" smtClean="0"/>
                        <a:t>17-100</a:t>
                      </a:r>
                      <a:r>
                        <a:rPr lang="zh-TW" altLang="zh-TW" sz="2400" kern="100" dirty="0" smtClean="0"/>
                        <a:t>年</a:t>
                      </a:r>
                      <a:r>
                        <a:rPr lang="en-US" altLang="zh-TW" sz="2400" kern="100" dirty="0" smtClean="0"/>
                        <a:t>6</a:t>
                      </a:r>
                      <a:r>
                        <a:rPr lang="zh-TW" altLang="zh-TW" sz="2400" kern="100" dirty="0" smtClean="0"/>
                        <a:t>月</a:t>
                      </a:r>
                      <a:r>
                        <a:rPr lang="en-US" altLang="zh-TW" sz="2400" kern="100" dirty="0" smtClean="0"/>
                        <a:t>9</a:t>
                      </a:r>
                      <a:r>
                        <a:rPr lang="zh-TW" altLang="zh-TW" sz="2400" kern="100" dirty="0" smtClean="0"/>
                        <a:t>日</a:t>
                      </a:r>
                      <a:r>
                        <a:rPr lang="en-US" altLang="zh-TW" sz="2400" kern="100" dirty="0" smtClean="0"/>
                        <a:t>(</a:t>
                      </a:r>
                      <a:r>
                        <a:rPr lang="zh-TW" altLang="zh-TW" sz="2400" kern="100" dirty="0" smtClean="0"/>
                        <a:t>每週四晚上</a:t>
                      </a:r>
                      <a:r>
                        <a:rPr lang="en-US" altLang="zh-TW" sz="2400" kern="100" dirty="0" smtClean="0"/>
                        <a:t>7:00-8:30)</a:t>
                      </a:r>
                      <a:r>
                        <a:rPr lang="zh-TW" altLang="zh-TW" sz="2400" kern="100" dirty="0" smtClean="0"/>
                        <a:t>共十二次</a:t>
                      </a:r>
                      <a:endParaRPr lang="zh-TW" alt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</a:tr>
              <a:tr h="690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Times New Roman"/>
                          <a:ea typeface="新細明體"/>
                        </a:rPr>
                        <a:t>活動內容</a:t>
                      </a:r>
                      <a:endParaRPr lang="zh-TW" alt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Times New Roman"/>
                          <a:ea typeface="+mn-ea"/>
                        </a:rPr>
                        <a:t>活動分兩大主軸進行，先進行華語教學，後進行料理實作</a:t>
                      </a:r>
                      <a:endParaRPr lang="zh-TW" alt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 1"/>
          <p:cNvSpPr>
            <a:spLocks noGrp="1"/>
          </p:cNvSpPr>
          <p:nvPr>
            <p:ph type="title"/>
          </p:nvPr>
        </p:nvSpPr>
        <p:spPr>
          <a:xfrm>
            <a:off x="323850" y="1557338"/>
            <a:ext cx="792163" cy="1727200"/>
          </a:xfrm>
        </p:spPr>
        <p:txBody>
          <a:bodyPr/>
          <a:lstStyle/>
          <a:p>
            <a:pPr eaLnBrk="1" hangingPunct="1"/>
            <a:r>
              <a:rPr lang="zh-TW" altLang="en-US" smtClean="0"/>
              <a:t>課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表</a:t>
            </a:r>
          </a:p>
        </p:txBody>
      </p:sp>
      <p:graphicFrame>
        <p:nvGraphicFramePr>
          <p:cNvPr id="1026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692275" y="115888"/>
          <a:ext cx="4356100" cy="5556250"/>
        </p:xfrm>
        <a:graphic>
          <a:graphicData uri="http://schemas.openxmlformats.org/presentationml/2006/ole">
            <p:oleObj spid="_x0000_s1026" name="Document" r:id="rId4" imgW="6362297" imgH="811488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教學策略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4336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透過專業融入服務學習，實踐墨翟五大精神</a:t>
                      </a:r>
                      <a:endParaRPr lang="zh-TW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勇健精神：班上同學踴躍參與 個個全勤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專業精神：磨練專業，教材編撰、教案撰寫、教學技巧以及對漢字本身的體認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團隊精神：全班分成四大組共同參與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利他精神：協助外配媽媽及其子女提升華語文能力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創意精神：融和專業做出創意華語教材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267335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前置作業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5288" y="1628775"/>
          <a:ext cx="613092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0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製作招生海報與報名表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公關組前往各小學招生，發送報名表以及回收等招生事宜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熟悉五福國小地形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自訂 3">
      <a:dk1>
        <a:sysClr val="windowText" lastClr="000000"/>
      </a:dk1>
      <a:lt1>
        <a:sysClr val="window" lastClr="FFFFFF"/>
      </a:lt1>
      <a:dk2>
        <a:srgbClr val="464646"/>
      </a:dk2>
      <a:lt2>
        <a:srgbClr val="00B050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你儂我儂佈景主題1</Template>
  <TotalTime>1925</TotalTime>
  <Words>900</Words>
  <Application>Microsoft Office PowerPoint</Application>
  <PresentationFormat>如螢幕大小 (4:3)</PresentationFormat>
  <Paragraphs>172</Paragraphs>
  <Slides>50</Slides>
  <Notes>50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12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71" baseType="lpstr">
      <vt:lpstr>Arial</vt:lpstr>
      <vt:lpstr>新細明體</vt:lpstr>
      <vt:lpstr>Calibri</vt:lpstr>
      <vt:lpstr>微軟正黑體</vt:lpstr>
      <vt:lpstr>Constantia</vt:lpstr>
      <vt:lpstr>Wingdings 2</vt:lpstr>
      <vt:lpstr>Times New Roman</vt:lpstr>
      <vt:lpstr>標楷體</vt:lpstr>
      <vt:lpstr>流線</vt:lpstr>
      <vt:lpstr>流線</vt:lpstr>
      <vt:lpstr>流線</vt:lpstr>
      <vt:lpstr>流線</vt:lpstr>
      <vt:lpstr>流線</vt:lpstr>
      <vt:lpstr>流線</vt:lpstr>
      <vt:lpstr>流線</vt:lpstr>
      <vt:lpstr>流線</vt:lpstr>
      <vt:lpstr>流線</vt:lpstr>
      <vt:lpstr>流線</vt:lpstr>
      <vt:lpstr>流線</vt:lpstr>
      <vt:lpstr>流線</vt:lpstr>
      <vt:lpstr>Document</vt:lpstr>
      <vt:lpstr>投影片 1</vt:lpstr>
      <vt:lpstr>大綱</vt:lpstr>
      <vt:lpstr>緣起</vt:lpstr>
      <vt:lpstr>課程目標</vt:lpstr>
      <vt:lpstr>合作機構</vt:lpstr>
      <vt:lpstr>活動介紹</vt:lpstr>
      <vt:lpstr>課 表</vt:lpstr>
      <vt:lpstr>教學策略</vt:lpstr>
      <vt:lpstr>前置作業</vt:lpstr>
      <vt:lpstr>海報</vt:lpstr>
      <vt:lpstr>報名表</vt:lpstr>
      <vt:lpstr>招生情形</vt:lpstr>
      <vt:lpstr>活動內容</vt:lpstr>
      <vt:lpstr>教材編撰</vt:lpstr>
      <vt:lpstr>教材編撰</vt:lpstr>
      <vt:lpstr>教材編撰</vt:lpstr>
      <vt:lpstr>教材編撰</vt:lpstr>
      <vt:lpstr>教具製作過程</vt:lpstr>
      <vt:lpstr>工作內容</vt:lpstr>
      <vt:lpstr>簽到表</vt:lpstr>
      <vt:lpstr>投影片 21</vt:lpstr>
      <vt:lpstr>                               回饋單</vt:lpstr>
      <vt:lpstr>名牌</vt:lpstr>
      <vt:lpstr>現場佈置例行工作</vt:lpstr>
      <vt:lpstr>掛紅布條</vt:lpstr>
      <vt:lpstr>架設DV</vt:lpstr>
      <vt:lpstr>張貼評分表</vt:lpstr>
      <vt:lpstr>佈置簽到台</vt:lpstr>
      <vt:lpstr>現場教學</vt:lpstr>
      <vt:lpstr>現場教學</vt:lpstr>
      <vt:lpstr>現場教學</vt:lpstr>
      <vt:lpstr>現場教學</vt:lpstr>
      <vt:lpstr>現場教學</vt:lpstr>
      <vt:lpstr>現場教學</vt:lpstr>
      <vt:lpstr>現場教學</vt:lpstr>
      <vt:lpstr>投影片 36</vt:lpstr>
      <vt:lpstr>投影片 37</vt:lpstr>
      <vt:lpstr>投影片 38</vt:lpstr>
      <vt:lpstr>料理實作---前置作業</vt:lpstr>
      <vt:lpstr>料理實作</vt:lpstr>
      <vt:lpstr>現場拍照</vt:lpstr>
      <vt:lpstr>現場錄影</vt:lpstr>
      <vt:lpstr>現場記錄</vt:lpstr>
      <vt:lpstr>反思與回饋</vt:lpstr>
      <vt:lpstr>反思與回饋</vt:lpstr>
      <vt:lpstr>反思與回饋</vt:lpstr>
      <vt:lpstr>反思與回饋</vt:lpstr>
      <vt:lpstr>反思與回饋</vt:lpstr>
      <vt:lpstr>反思與回饋</vt:lpstr>
      <vt:lpstr>        服務他人 成就自己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kiRt</dc:creator>
  <cp:lastModifiedBy>服學組</cp:lastModifiedBy>
  <cp:revision>200</cp:revision>
  <dcterms:created xsi:type="dcterms:W3CDTF">2011-04-28T14:16:17Z</dcterms:created>
  <dcterms:modified xsi:type="dcterms:W3CDTF">2012-02-13T00:57:50Z</dcterms:modified>
</cp:coreProperties>
</file>