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03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3952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97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59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3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102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50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9349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532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71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8937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89A4A-3060-4581-A2B7-0551BACBF421}" type="datetimeFigureOut">
              <a:rPr lang="zh-TW" altLang="en-US" smtClean="0"/>
              <a:t>2023/6/21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5282B-CA35-46F5-A790-17F860E11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4213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.facebook.com/l.php?u=https%3A%2F%2Freurl.cc%2FOvjlWr%3Ffbclid%3DIwAR2OqBu14VYin6mJ0dwEXzejwzmOhbQBJrVZhJFriqx85ODbDScmF-AJCVo&amp;h=AT1r5TRIjtfhFkBwZir6k5QF2AR0i3_QeakIZ47olv_dCoK2HNW4M28qZeUdLzVEad9J2_9Cy4O0CDg25dSmaXpnb46F0C8Amrs9KD61o_D7DUE0coXTcob_WygcVSwqqo2ve-tK-cBqAcDv7ttQ&amp;__tn__=-UK-R&amp;c%5b0%5d=AT1nkhMm6CXN9dMfSFxaW3_4IGhoi7aP7WeDsZp7EQcAGWCbZdunAOG6Z28bZFA4Af_QqyjwZAis9rXtn4tkcaiNRBcauUlSqV8JioaJROhQJ_o4yvZxfwZlWkNS5GSUpAo_tqBZLvSqTgTiPS-1gNX25-AYzh8rwn5NNb-DRPjB0-iYm8DBaTJPuj-Fl9b3Fsdzr6E-jjkq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修平科技大學線上報名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系統教學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報名網址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u="sng">
                <a:hlinkClick r:id="rId2"/>
              </a:rPr>
              <a:t>https://reurl.cc/OvjlWr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44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4892" t="6505" r="20006" b="32382"/>
          <a:stretch/>
        </p:blipFill>
        <p:spPr>
          <a:xfrm>
            <a:off x="970383" y="494523"/>
            <a:ext cx="9591869" cy="5413236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868955" y="1147665"/>
            <a:ext cx="4562669" cy="14649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6242180" y="4460033"/>
            <a:ext cx="362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選擇要報考的學制點選申請報名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6624735" y="2071396"/>
            <a:ext cx="802432" cy="36389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469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/>
          <a:srcRect l="14467" t="7177" r="19095" b="19200"/>
          <a:stretch/>
        </p:blipFill>
        <p:spPr>
          <a:xfrm>
            <a:off x="1511559" y="485191"/>
            <a:ext cx="8795404" cy="585962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623527" y="923731"/>
            <a:ext cx="3191069" cy="230466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6018245" y="5131837"/>
            <a:ext cx="404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填寫墊子郵件及密碼完成註冊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33136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l="12913" t="6758" r="15507" b="35009"/>
          <a:stretch/>
        </p:blipFill>
        <p:spPr>
          <a:xfrm>
            <a:off x="1184987" y="317240"/>
            <a:ext cx="9825051" cy="4805266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278294" y="5346441"/>
            <a:ext cx="474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進入報名系統後填寫個人資料並按下儲存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7012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l="26501" t="7191" r="27662" b="146"/>
          <a:stretch/>
        </p:blipFill>
        <p:spPr>
          <a:xfrm>
            <a:off x="923731" y="0"/>
            <a:ext cx="5579706" cy="6781489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6923314" y="1828800"/>
            <a:ext cx="51225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填寫報名資料</a:t>
            </a:r>
            <a:r>
              <a:rPr lang="en-US" altLang="zh-TW" dirty="0" smtClean="0"/>
              <a:t>(</a:t>
            </a:r>
            <a:r>
              <a:rPr lang="zh-TW" altLang="en-US" dirty="0" smtClean="0"/>
              <a:t>*為必填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上傳證明文件</a:t>
            </a:r>
            <a:r>
              <a:rPr lang="en-US" altLang="zh-TW" dirty="0" smtClean="0"/>
              <a:t>(</a:t>
            </a:r>
            <a:r>
              <a:rPr lang="zh-TW" altLang="en-US" dirty="0" smtClean="0"/>
              <a:t>*為必繳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身分證正反面請合併成一個檔</a:t>
            </a:r>
            <a:endParaRPr lang="en-US" altLang="zh-TW" dirty="0" smtClean="0"/>
          </a:p>
          <a:p>
            <a:r>
              <a:rPr lang="zh-TW" altLang="en-US" dirty="0"/>
              <a:t> </a:t>
            </a:r>
            <a:r>
              <a:rPr lang="zh-TW" altLang="en-US" dirty="0" smtClean="0"/>
              <a:t>  案再上傳</a:t>
            </a:r>
            <a:endParaRPr lang="en-US" altLang="zh-TW" dirty="0" smtClean="0"/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報考二技者需另付年資證明</a:t>
            </a:r>
            <a:r>
              <a:rPr lang="en-US" altLang="zh-TW" dirty="0" smtClean="0"/>
              <a:t>(</a:t>
            </a:r>
            <a:r>
              <a:rPr lang="zh-TW" altLang="en-US" dirty="0" smtClean="0"/>
              <a:t>考 </a:t>
            </a:r>
            <a:endParaRPr lang="en-US" altLang="zh-TW" dirty="0" smtClean="0"/>
          </a:p>
          <a:p>
            <a:r>
              <a:rPr lang="zh-TW" altLang="en-US" dirty="0"/>
              <a:t> </a:t>
            </a:r>
            <a:r>
              <a:rPr lang="zh-TW" altLang="en-US" dirty="0" smtClean="0"/>
              <a:t>  生需親筆簽名後上傳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5.</a:t>
            </a:r>
            <a:r>
              <a:rPr lang="zh-TW" altLang="en-US" dirty="0" smtClean="0"/>
              <a:t>自傳與學習計畫格式</a:t>
            </a:r>
            <a:r>
              <a:rPr lang="en-US" altLang="zh-TW" dirty="0" smtClean="0"/>
              <a:t>:https://reurl.cc/M8yq9X</a:t>
            </a:r>
          </a:p>
          <a:p>
            <a:r>
              <a:rPr lang="en-US" altLang="zh-TW" dirty="0" smtClean="0"/>
              <a:t>6.</a:t>
            </a:r>
            <a:r>
              <a:rPr lang="zh-TW" altLang="en-US" dirty="0" smtClean="0"/>
              <a:t>工作年資證明格式</a:t>
            </a:r>
            <a:r>
              <a:rPr lang="en-US" altLang="zh-TW" dirty="0" smtClean="0"/>
              <a:t>:https://reurl.cc/94R2Qv</a:t>
            </a:r>
          </a:p>
          <a:p>
            <a:r>
              <a:rPr lang="en-US" altLang="zh-TW" dirty="0" smtClean="0"/>
              <a:t>7.</a:t>
            </a:r>
            <a:r>
              <a:rPr lang="zh-TW" altLang="en-US" dirty="0" smtClean="0"/>
              <a:t>資料填寫並上傳完成後按下儲 </a:t>
            </a:r>
            <a:endParaRPr lang="en-US" altLang="zh-TW" dirty="0" smtClean="0"/>
          </a:p>
          <a:p>
            <a:r>
              <a:rPr lang="zh-TW" altLang="en-US" dirty="0"/>
              <a:t> </a:t>
            </a:r>
            <a:r>
              <a:rPr lang="zh-TW" altLang="en-US" dirty="0" smtClean="0"/>
              <a:t>   存</a:t>
            </a:r>
            <a:r>
              <a:rPr lang="zh-TW" altLang="en-US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，完成報名</a:t>
            </a:r>
            <a:endParaRPr lang="en-US" altLang="zh-TW" dirty="0" smtClean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r>
              <a:rPr lang="en-US" altLang="zh-TW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8.</a:t>
            </a:r>
            <a:r>
              <a:rPr lang="zh-TW" altLang="en-US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報名二技者需另外下載繳費單繳費，其餘學制</a:t>
            </a:r>
            <a:endParaRPr lang="en-US" altLang="zh-TW" dirty="0" smtClean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r>
              <a:rPr lang="zh-TW" altLang="en-US"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r>
              <a:rPr lang="zh-TW" altLang="en-US" smtClean="0">
                <a:latin typeface="PMingLiU" panose="02020500000000000000" pitchFamily="18" charset="-120"/>
                <a:ea typeface="PMingLiU" panose="02020500000000000000" pitchFamily="18" charset="-120"/>
              </a:rPr>
              <a:t>  免報名費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6288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032449" y="615820"/>
            <a:ext cx="8313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二技進修部繳費單下載教學</a:t>
            </a:r>
            <a:endParaRPr lang="zh-TW" altLang="en-US" sz="4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/>
          <a:srcRect l="14796" t="8929" r="20266" b="32979"/>
          <a:stretch/>
        </p:blipFill>
        <p:spPr>
          <a:xfrm>
            <a:off x="1371601" y="1407681"/>
            <a:ext cx="9451910" cy="5083382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474237" y="3312367"/>
            <a:ext cx="4618653" cy="15675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614196" y="4310743"/>
            <a:ext cx="737118" cy="4012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6158204" y="5187820"/>
            <a:ext cx="3956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選擇</a:t>
            </a:r>
            <a:r>
              <a:rPr lang="en-US" altLang="zh-TW" dirty="0" smtClean="0"/>
              <a:t>112</a:t>
            </a:r>
            <a:r>
              <a:rPr lang="zh-TW" altLang="en-US" dirty="0" smtClean="0"/>
              <a:t>學年度二技進修部單獨招生 </a:t>
            </a:r>
            <a:endParaRPr lang="en-US" altLang="zh-TW" dirty="0" smtClean="0"/>
          </a:p>
          <a:p>
            <a:r>
              <a:rPr lang="zh-TW" altLang="en-US" dirty="0"/>
              <a:t> </a:t>
            </a:r>
            <a:r>
              <a:rPr lang="zh-TW" altLang="en-US" dirty="0" smtClean="0"/>
              <a:t>   </a:t>
            </a:r>
            <a:r>
              <a:rPr lang="en-US" altLang="zh-TW" dirty="0" smtClean="0"/>
              <a:t>-</a:t>
            </a:r>
            <a:r>
              <a:rPr lang="zh-TW" altLang="en-US" dirty="0" smtClean="0"/>
              <a:t>僅下載繳費單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點選已報名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8713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l="15376" t="8860" r="17996" b="23068"/>
          <a:stretch/>
        </p:blipFill>
        <p:spPr>
          <a:xfrm>
            <a:off x="1278294" y="247618"/>
            <a:ext cx="10189028" cy="625823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343608" y="587829"/>
            <a:ext cx="3946849" cy="21833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6372808" y="5393094"/>
            <a:ext cx="3480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輸入帳號密碼點選送出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43168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579" y="1068307"/>
            <a:ext cx="8315665" cy="3974937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3694922" y="1931437"/>
            <a:ext cx="1082351" cy="4478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1847460" y="5260043"/>
            <a:ext cx="5859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點選繳費狀況下載繳費單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5805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199</Words>
  <Application>Microsoft Office PowerPoint</Application>
  <PresentationFormat>寬螢幕</PresentationFormat>
  <Paragraphs>23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微軟正黑體</vt:lpstr>
      <vt:lpstr>新細明體</vt:lpstr>
      <vt:lpstr>新細明體</vt:lpstr>
      <vt:lpstr>Arial</vt:lpstr>
      <vt:lpstr>Calibri</vt:lpstr>
      <vt:lpstr>Calibri Light</vt:lpstr>
      <vt:lpstr>Office 佈景主題</vt:lpstr>
      <vt:lpstr>修平科技大學線上報名 系統教學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修平科技大學線上報名 系統教學</dc:title>
  <dc:creator>teacher</dc:creator>
  <cp:lastModifiedBy>teacher</cp:lastModifiedBy>
  <cp:revision>7</cp:revision>
  <dcterms:created xsi:type="dcterms:W3CDTF">2023-06-20T03:08:25Z</dcterms:created>
  <dcterms:modified xsi:type="dcterms:W3CDTF">2023-06-21T05:03:55Z</dcterms:modified>
</cp:coreProperties>
</file>