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0CB75D-8E28-4B0B-BBE8-0E2BBECAC4B9}" type="datetimeFigureOut">
              <a:rPr lang="zh-TW" altLang="en-US" smtClean="0"/>
              <a:pPr/>
              <a:t>2017/11/4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5846B7-9844-462E-BD58-0E577CFDA36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IdKjNp0-Mc&amp;t=2931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劉梓潔〈父後七日〉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09" y="2026054"/>
            <a:ext cx="2931754" cy="442849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83921" y="2031436"/>
            <a:ext cx="3111286" cy="44284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2031436"/>
            <a:ext cx="2952328" cy="442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501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書寫引導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207824" cy="4781128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你的成長過程中，是否有經歷親人亡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逝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經驗？若有，請你就記憶所及，敘寫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陳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當時整個事件的發生、過程，與當時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情緒、感受、體會、觀察等。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人生難免一死，假設你的生命將終結於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日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，請你揣想：在生命結束的前一天，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你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做什麼？你將如何度過？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如果今天就要說再見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⋯⋯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(4)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度過生命中的最後一天⋯⋯</a:t>
            </a: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(5)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一封告別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信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769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〈父後七日〉的文本討論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81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扣住文本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〈父後七日〉一文敘寫父亡後，作者為父親辦理喪事的瑣事、過程，請同學扼要說明治喪七日中，那些地方敘及了台灣傳統喪事的儀節？</a:t>
            </a: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答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〈父後七日〉一文敘及的台灣傳統喪葬儀節：</a:t>
            </a:r>
          </a:p>
          <a:p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第一日：留ㄧ口氣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，從醫院，坐上救護車，送父親回家。</a:t>
            </a:r>
          </a:p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到家：趕快說：爸我們到家了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招魂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。對時。更衣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：你穿西裝打領帶戴白手套與官帽。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燒腳尾錢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守夜（守靈）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擇日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：第三日入殮，第七日火化。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擺設香爐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，供人弔唁。</a:t>
            </a:r>
          </a:p>
          <a:p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第二日：校對訃聞稿，發訃聞。指板。迎棺。乞水。穿喪服：披上白麻布甘頭。朝夕哭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查某囝來哭！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1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</p:spPr>
        <p:txBody>
          <a:bodyPr>
            <a:noAutofit/>
          </a:bodyPr>
          <a:lstStyle/>
          <a:p>
            <a:r>
              <a:rPr lang="zh-TW" altLang="zh-TW" sz="23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第三日：入殮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，「土公仔說，快說，爸給你鋪得軟軟你卡好睏喔！」「子孫富貴大發財哦。」「有哦。」「子孫代代出狀元哦」「有哦。」「子孫代代出大官哦。」「有哦。」</a:t>
            </a:r>
          </a:p>
          <a:p>
            <a:r>
              <a:rPr lang="zh-TW" altLang="zh-TW" sz="23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第四日到第六日：誦經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如上課，每五十分鐘，休息十分鐘。早上早上七點到晚上六點。拿香起起跪跪的動作。挑選一張父親在告別式場的照片。親友送來當作門面的一層樓高的兩柱罐頭塔。</a:t>
            </a:r>
          </a:p>
          <a:p>
            <a:r>
              <a:rPr lang="zh-TW" altLang="zh-TW" sz="23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公關（探青）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。你龐大的姑姑阿姨團，動不動冷不妨撲進來一個，呼天搶地，不撩撥起你的你的反服母及護喪妻的情緒不罷休。</a:t>
            </a:r>
          </a:p>
          <a:p>
            <a:r>
              <a:rPr lang="zh-TW" altLang="zh-TW" sz="23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第七日：出殯。家祭公祭，扶棺護柩，敲棺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。張著黑傘護衛的亡靈亡魂（</a:t>
            </a:r>
            <a:r>
              <a:rPr lang="zh-TW" altLang="zh-TW" sz="23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返主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），長女負責撐傘。</a:t>
            </a:r>
            <a:r>
              <a:rPr lang="zh-TW" altLang="zh-TW" sz="23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火化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。將親人的遺體和棺木送入焚化爐，「爸，火來啊！你免驚惶，隨佛去。」</a:t>
            </a:r>
            <a:endParaRPr lang="zh-TW" altLang="en-US" sz="23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6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Autofit/>
          </a:bodyPr>
          <a:lstStyle/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〈父後七日〉一文，作者透過對父親辦理喪葬儀節的舖述、追憶，傳達了他對父親亡故的哀傷，其中最大的特點，是作者對於這些喪葬儀節始終懷有荒謬的感覺，請就文中的敘述，舉出若干令作者感到感到荒謬之處。</a:t>
            </a:r>
          </a:p>
          <a:p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答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感到荒謬之處：</a:t>
            </a:r>
          </a:p>
          <a:p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●我們到的時候，那些插到你身體的管子和儀器已經都拔掉了。僅留你左邊鼻孔拉出的一條管子，與ㄧ只虛妄的兩公升保特瓶連結，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名義上說，留著一口氣，回到家裡了。</a:t>
            </a:r>
          </a:p>
          <a:p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●到家。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荒謬之旅的導遊旗子交棒給葬儀社、土公仔、道士，以及左鄰右舍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。（有人斥責，怎不趕快說，爸我們到家了。我們說，爸我們到家了。）</a:t>
            </a:r>
          </a:p>
          <a:p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●男護士取出工具，抬手看錶，來！</a:t>
            </a:r>
            <a:r>
              <a:rPr lang="zh-TW" altLang="zh-TW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大家對一下時哦，十七點三十五分好不好</a:t>
            </a:r>
            <a:r>
              <a:rPr lang="zh-TW" altLang="zh-TW" sz="2000" dirty="0">
                <a:latin typeface="標楷體" pitchFamily="65" charset="-120"/>
                <a:ea typeface="標楷體" pitchFamily="65" charset="-120"/>
              </a:rPr>
              <a:t>？好不好？我們能說什麼？好。我們說好。我們竟然說好。虛無到底了。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9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8153400" cy="4495800"/>
          </a:xfrm>
        </p:spPr>
        <p:txBody>
          <a:bodyPr>
            <a:normAutofit/>
          </a:bodyPr>
          <a:lstStyle/>
          <a:p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土公仔交代，迎棺去時不能哭，回來要哭。這些照顧劇本上演的片場指令，未來幾日不斷出現</a:t>
            </a:r>
            <a:r>
              <a:rPr lang="en-US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⋯⋯</a:t>
            </a:r>
            <a:endParaRPr lang="zh-TW" altLang="zh-TW" sz="25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入殮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。土公仔說，快說，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爸給你鋪得軟軟卡好睏哦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⋯⋯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（吸屍水的吧？我們都想到了這個常識但是沒有人敢說出來。）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子孫富貴大發財哦。有哦。子孫代代出狀元哦。有哦。子孫代代做大官哦。有哦。</a:t>
            </a:r>
            <a:r>
              <a:rPr lang="en-US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⋯⋯</a:t>
            </a:r>
            <a:endParaRPr lang="zh-TW" altLang="zh-TW" sz="25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親友送來貴做門面的一層樓高的兩柱罐頭塔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，高聳矗立在艷陽下。結果曬到爆，黏膩汁液流滿地，綠頭蒼蠅率隊占領。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⋯⋯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終於移到大家護頭逃命。</a:t>
            </a:r>
          </a:p>
          <a:p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尚有一項艱難至極的工作，名曰</a:t>
            </a:r>
            <a:r>
              <a:rPr lang="zh-TW" altLang="zh-TW" sz="25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公關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⋯⋯</a:t>
            </a: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7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36904" cy="4536504"/>
          </a:xfrm>
        </p:spPr>
        <p:txBody>
          <a:bodyPr>
            <a:noAutofit/>
          </a:bodyPr>
          <a:lstStyle/>
          <a:p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劉梓潔敘寫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父後七日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雖以抽離、冷靜、諧趣的方式來抒寫，但透過全篇的閱讀，作者對於父親亡逝的哀慟，仍隱隱浮動於字裡行間，請你在閱讀〈父後七日〉全文之後，依據本文，談談作者對於喪父的哀傷。</a:t>
            </a:r>
          </a:p>
          <a:p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作者對喪父的哀傷：</a:t>
            </a:r>
          </a:p>
          <a:p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●「今嘛你的身軀攏總好了，無傷無痕，無病無煞，親像少年時欲去打拼。」</a:t>
            </a:r>
          </a:p>
          <a:p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●冷笑話，無醫～無醫～「要送回家啊！」</a:t>
            </a:r>
          </a:p>
          <a:p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●最後一道傷口，在左邊喉嚨下方。（無傷無痕）我無畏地注視那條管子，它的末端曾經直通你的肺。我看見它，纏滿濃黃濁綠的痰。（無病無煞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zh-TW" sz="25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2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●更衣後，跪落！我們跪落，所以我能清楚地看到你了。你穿西裝打領帶戴白手套與官帽。（其實好帥，稍晚蹲在你腳邊燒腳尾錢時我忍不住跟我妹說。）</a:t>
            </a: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半夜，葬儀社部隊送來冰庫，壓縮機隆隆作響，跳電好幾次。每跳一次我心臟就緊一次。</a:t>
            </a:r>
          </a:p>
          <a:p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●神奇的是，果然每一次我都哭得出來。</a:t>
            </a:r>
          </a:p>
          <a:p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第三日，清晨五點半入殮，終於來到最後一面。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⋯⋯</a:t>
            </a:r>
            <a:endParaRPr lang="zh-TW" altLang="zh-TW" sz="25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●第七日。送葬隊伍啟動。ㄧ有機會，我就張目尋找。你在哪裡？我不禁要問。</a:t>
            </a:r>
          </a:p>
          <a:p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●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末段，第八日。是的。我經常忘記。於是它又經常不知不覺地變得很重。重到父後某月某日，</a:t>
            </a:r>
            <a:r>
              <a:rPr lang="en-US" altLang="zh-TW" sz="2500" dirty="0">
                <a:latin typeface="標楷體" pitchFamily="65" charset="-120"/>
                <a:ea typeface="標楷體" pitchFamily="65" charset="-120"/>
              </a:rPr>
              <a:t>⋯⋯</a:t>
            </a:r>
            <a:r>
              <a:rPr lang="zh-TW" altLang="zh-TW" sz="2500" dirty="0">
                <a:latin typeface="標楷體" pitchFamily="65" charset="-120"/>
                <a:ea typeface="標楷體" pitchFamily="65" charset="-120"/>
              </a:rPr>
              <a:t>這個半秒鐘的念頭，讓我足足哭了一個半小時。</a:t>
            </a: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04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</p:spPr>
        <p:txBody>
          <a:bodyPr>
            <a:noAutofit/>
          </a:bodyPr>
          <a:lstStyle/>
          <a:p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〈父後七日〉這一部電影，乃依據散文〈父後七日〉一文改編而成，請你說說看電影與本文的異同之處。</a:t>
            </a:r>
          </a:p>
          <a:p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●異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哥、梓潔、梓潔妹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VS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哥、梓潔、小莊</a:t>
            </a:r>
          </a:p>
          <a:p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●加重道士阿義的戲份：跪落，拿黃色書刊、道士是詩人、道士、小莊母、阿琴的感情紀事、孝女白琴的哭無目屎、林國源與小護士的情節、哥生針眼、小莊記錄喪葬儀節、帶面膜、林國源載梓潔：十八歲生日送肉粽、林國源在夜市工作，梓潔與父親同唱傷心酒店</a:t>
            </a:r>
          </a:p>
          <a:p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同：有醫，無醫，留一口氣回家，燒腳尾錢、累得欲哭父（靠北）、冰庫壓縮機隆隆作響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⋯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、從東京飛往香港途中，看空服員推免稅煙酒走過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⋯⋯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第八日，在震天價響的酒吧中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⋯⋯</a:t>
            </a:r>
            <a:r>
              <a:rPr lang="zh-TW" altLang="zh-TW" sz="2500" dirty="0" smtClean="0">
                <a:latin typeface="標楷體" pitchFamily="65" charset="-120"/>
                <a:ea typeface="標楷體" pitchFamily="65" charset="-120"/>
              </a:rPr>
              <a:t>吸菸、喝酒，我爸掛了</a:t>
            </a:r>
            <a:r>
              <a:rPr lang="en-US" altLang="zh-TW" sz="2500" dirty="0" smtClean="0">
                <a:latin typeface="標楷體" pitchFamily="65" charset="-120"/>
                <a:ea typeface="標楷體" pitchFamily="65" charset="-120"/>
              </a:rPr>
              <a:t>⋯⋯</a:t>
            </a:r>
            <a:endParaRPr lang="zh-TW" altLang="en-US" sz="25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8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67744" y="3212976"/>
            <a:ext cx="4985571" cy="990600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0070C0"/>
                </a:solidFill>
                <a:hlinkClick r:id="rId2"/>
              </a:rPr>
              <a:t>電影欣賞</a:t>
            </a:r>
            <a:r>
              <a:rPr lang="en-US" altLang="zh-TW" dirty="0" smtClean="0">
                <a:solidFill>
                  <a:srgbClr val="0070C0"/>
                </a:solidFill>
                <a:hlinkClick r:id="rId2"/>
              </a:rPr>
              <a:t>-</a:t>
            </a:r>
            <a:r>
              <a:rPr lang="zh-TW" altLang="en-US" dirty="0" smtClean="0">
                <a:solidFill>
                  <a:srgbClr val="0070C0"/>
                </a:solidFill>
                <a:hlinkClick r:id="rId2"/>
              </a:rPr>
              <a:t>父後七日</a:t>
            </a:r>
            <a:endParaRPr lang="zh-TW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9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設計理念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35816" cy="4853136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大學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國文作為通識博雅教育的一環，理應具有陶鑄學生人格、恢宏器識、探索生命、美感薰陶、理解世界、語文表達與應用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⋯⋯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等等的效用。而探索生命、理解生命、安頓生命，應是語文教育中，除了美感欣賞、情意陶冶、文化薪傳的任務之外，另一項值得吾人重視的課題。就生命教育而言，「死亡教育」應是其中一項不可獲缺的議題。只有透過對死亡的關注與探討，思考生命的本質與有限，才能增進學生對於死亡的認知，減少對死亡的恐懼，進而了解生命的意義、價值，從而建立起更積極通透的人生觀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4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43808" y="2852936"/>
            <a:ext cx="3600400" cy="2016224"/>
          </a:xfrm>
        </p:spPr>
        <p:txBody>
          <a:bodyPr>
            <a:noAutofit/>
          </a:bodyPr>
          <a:lstStyle/>
          <a:p>
            <a:r>
              <a:rPr lang="en-US" altLang="zh-TW" sz="16600" dirty="0" smtClean="0">
                <a:latin typeface="GungsuhChe" pitchFamily="49" charset="-127"/>
                <a:ea typeface="GungsuhChe" pitchFamily="49" charset="-127"/>
              </a:rPr>
              <a:t>END</a:t>
            </a:r>
            <a:endParaRPr lang="zh-TW" altLang="en-US" sz="16600" dirty="0">
              <a:latin typeface="GungsuhChe" pitchFamily="49" charset="-127"/>
              <a:ea typeface="Gungsuh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2038155"/>
            <a:ext cx="8207824" cy="4853136"/>
          </a:xfrm>
        </p:spPr>
        <p:txBody>
          <a:bodyPr>
            <a:normAutofit/>
          </a:bodyPr>
          <a:lstStyle/>
          <a:p>
            <a:r>
              <a:rPr lang="en-US" altLang="zh-TW" sz="3000" dirty="0" smtClean="0"/>
              <a:t>    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梓潔的〈父後七日〉為第二屆林榮三文學獎散文首獎（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2006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年），它以獨特的方式：抽離的視角、荒謬、諧趣、嘲弄、反諷的語調，來書寫父親亡逝後家屬替他辦理喪事的過程與種種瑣事，笑中帶淚，思念不捨、傷慟懷憶的情感卻隱隱浮動。其後，劉梓潔更依據〈父後七日〉一文加以改編，並與導演王育麟共同拍攝同名電影〈父後七日〉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上映後，頗獲得觀眾熱烈的迴響。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5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07824" cy="4781128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爲死亡教育的教材，〈父後七日〉一文書寫父親亡逝的內容，自然是符合死亡教育的主題。除此之外，由於此篇書寫父親亡逝之後的種種，又直探親情的連結，加上此篇卓異的文學成就，因此，以〈父後七日〉作為死亡教育的文本，不但可以探討、關注死亡，同時也涵括了美感欣賞、情意陶治、文化薪傳等諸多面向。透過〈父後七日〉一文的探討與講授，我們希望達到探索死亡、理解生命、安頓生命、親情連結的目標，另一方面，也希冀年輕學子對於傳統喪葬儀俗的內涵有進一步的理解與反思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3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教學內容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115616" y="1844824"/>
            <a:ext cx="6624736" cy="4896544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ㄧ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作者介紹：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蒐羅資訊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320040" lvl="1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先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由各組成員個別蒐羅資訊，形諸文字，再由各組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20040" lvl="1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整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出一份書面報告，進行簡報。各組均需派一位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同學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20040" lvl="1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上台進行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簡報。資料蒐尋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分、資料統整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分、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簡報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20040" lvl="1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15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分，老師講評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分。此項活動的目標，乃在訓練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20040" lvl="1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生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建立研讀作品，應先「知人論世」的概念，並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訓練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20040" lvl="1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搜尋資料、資料統合、互相評量、敘事寫作、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口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320040" lvl="1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語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表達的能力。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講評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針對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各組的簡報，老師評論其得失，並說明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如何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介紹作者，即介紹作者應包含：出生背景、年代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、生命歷程、作品的成就、風格、貢獻與影響等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，而簡報上的語言要簡淨，資料需精確。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7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9799" y="1844824"/>
            <a:ext cx="8820472" cy="4464496"/>
          </a:xfrm>
        </p:spPr>
        <p:txBody>
          <a:bodyPr>
            <a:noAutofit/>
          </a:bodyPr>
          <a:lstStyle/>
          <a:p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文本閱讀、討論、析論：</a:t>
            </a:r>
          </a:p>
          <a:p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學生在課堂閱讀〈父後七日〉的文本（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分）</a:t>
            </a:r>
          </a:p>
          <a:p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觀看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由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父後七日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一文所改編的電影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父後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七日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分）</a:t>
            </a:r>
          </a:p>
          <a:p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文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本討論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的方式依俄亥俄州大學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團隊於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2009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所發表對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文本討論的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後設研究模式，即扣住文本的討論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(efferent discussion)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、感</a:t>
            </a:r>
            <a:endParaRPr lang="en-US" altLang="zh-TW" sz="2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覺延伸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的討論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(expressive  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discussion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、批判分析的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討論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pPr marL="0" indent="0">
              <a:buNone/>
            </a:pP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  (critical discussion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。所謂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扣住文本的討論，即文章的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內容</a:t>
            </a:r>
            <a:endParaRPr lang="en-US" altLang="zh-TW" sz="2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課堂上討論的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重點，感覺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延伸的討論，即連結學生經驗的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感</a:t>
            </a:r>
            <a:endParaRPr lang="en-US" altLang="zh-TW" sz="23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3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覺討論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300" dirty="0" smtClean="0">
                <a:latin typeface="標楷體" pitchFamily="65" charset="-120"/>
                <a:ea typeface="標楷體" pitchFamily="65" charset="-120"/>
              </a:rPr>
              <a:t>批判分析的討論，</a:t>
            </a:r>
            <a:r>
              <a:rPr lang="zh-TW" altLang="zh-TW" sz="2300" dirty="0">
                <a:latin typeface="標楷體" pitchFamily="65" charset="-120"/>
                <a:ea typeface="標楷體" pitchFamily="65" charset="-120"/>
              </a:rPr>
              <a:t>即討論的用意在辯證主題。</a:t>
            </a:r>
            <a:endParaRPr lang="zh-TW" altLang="en-US" sz="23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03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扣住文本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2060848"/>
            <a:ext cx="8153400" cy="4495800"/>
          </a:xfrm>
        </p:spPr>
        <p:txBody>
          <a:bodyPr>
            <a:noAutofit/>
          </a:bodyPr>
          <a:lstStyle/>
          <a:p>
            <a:r>
              <a:rPr lang="en-US" altLang="zh-TW" sz="1950" dirty="0">
                <a:latin typeface="標楷體" pitchFamily="65" charset="-120"/>
                <a:ea typeface="標楷體" pitchFamily="65" charset="-120"/>
              </a:rPr>
              <a:t>(1</a:t>
            </a:r>
            <a:r>
              <a:rPr lang="en-US" altLang="zh-TW" sz="195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〈父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七日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文敘寫父亡後，作者為父親辦理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喪事的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瑣事、過程，請同學扼要說明治喪七日中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，那些地方敘及了台灣傳統喪事的儀節？</a:t>
            </a:r>
          </a:p>
          <a:p>
            <a:r>
              <a:rPr lang="en-US" altLang="zh-TW" sz="195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〈父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七日〉一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文，作者透過對父親辦理喪葬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儀節的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舖述、追憶，傳達了他對父親亡故的哀傷，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其中最大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的特點，是作者對於這些喪葬儀節始終懷有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荒謬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的感覺，請就文中的敘述，舉出若干令作者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感到感到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荒謬之處。</a:t>
            </a:r>
          </a:p>
          <a:p>
            <a:r>
              <a:rPr lang="en-US" altLang="zh-TW" sz="1950" dirty="0">
                <a:latin typeface="標楷體" pitchFamily="65" charset="-120"/>
                <a:ea typeface="標楷體" pitchFamily="65" charset="-120"/>
              </a:rPr>
              <a:t>(3)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劉梓潔敘寫</a:t>
            </a:r>
            <a:r>
              <a:rPr lang="en-US" altLang="zh-TW" sz="1950" dirty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父後七日</a:t>
            </a:r>
            <a:r>
              <a:rPr lang="en-US" altLang="zh-TW" sz="1950" dirty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雖以抽離、冷靜、諧趣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的方式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來抒寫，但透過全篇的閱讀，作者對於父親亡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逝的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哀慟，仍隱隱浮動於字裡行間，請你在閱讀〈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父後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七日〉全文之後，依據本文，談談作者對於喪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父的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哀傷。</a:t>
            </a:r>
          </a:p>
          <a:p>
            <a:r>
              <a:rPr lang="en-US" altLang="zh-TW" sz="1950" dirty="0">
                <a:latin typeface="標楷體" pitchFamily="65" charset="-120"/>
                <a:ea typeface="標楷體" pitchFamily="65" charset="-120"/>
              </a:rPr>
              <a:t>(4)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〈父後七日〉這一部電影，乃依據散文〈父後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七日〉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一文改編而成，請你說說看電影與文本的異同</a:t>
            </a:r>
            <a:r>
              <a:rPr lang="zh-TW" altLang="zh-TW" sz="1950" dirty="0" smtClean="0">
                <a:latin typeface="標楷體" pitchFamily="65" charset="-120"/>
                <a:ea typeface="標楷體" pitchFamily="65" charset="-120"/>
              </a:rPr>
              <a:t>之處</a:t>
            </a:r>
            <a:r>
              <a:rPr lang="zh-TW" altLang="zh-TW" sz="195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195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524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文本討論之感覺延伸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說說看，如果有一天，你面對至親，例如父親、母親的亡逝，你會有什麼樣的的心情或感受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你是否有面對至親亡逝的經驗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如果有，試著說說看你當時的情緒與感受。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文本討論之批判分析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8135816" cy="2836912"/>
          </a:xfrm>
        </p:spPr>
        <p:txBody>
          <a:bodyPr/>
          <a:lstStyle/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台灣的喪葬儀俗承續傳統，行之有年，雖不免有繁文縟節、徒留形式之譏，但這套儀式源自傳統孝道事親的觀念，具有重要的文化意涵，且對於生者、亡者都有安頓、療癒的效用與意義，請你思考一下，傳統的喪葬儀俗對於生者、亡者，具有哪方面的意義與作用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5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121</TotalTime>
  <Words>2684</Words>
  <Application>Microsoft Office PowerPoint</Application>
  <PresentationFormat>如螢幕大小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中庸</vt:lpstr>
      <vt:lpstr>劉梓潔〈父後七日〉</vt:lpstr>
      <vt:lpstr>設計理念</vt:lpstr>
      <vt:lpstr>投影片 3</vt:lpstr>
      <vt:lpstr>投影片 4</vt:lpstr>
      <vt:lpstr>教學內容</vt:lpstr>
      <vt:lpstr>投影片 6</vt:lpstr>
      <vt:lpstr>扣住文本</vt:lpstr>
      <vt:lpstr>文本討論之感覺延伸</vt:lpstr>
      <vt:lpstr>文本討論之批判分析</vt:lpstr>
      <vt:lpstr>書寫引導</vt:lpstr>
      <vt:lpstr>〈父後七日〉的文本討論</vt:lpstr>
      <vt:lpstr>扣住文本</vt:lpstr>
      <vt:lpstr>投影片 13</vt:lpstr>
      <vt:lpstr>投影片 14</vt:lpstr>
      <vt:lpstr>投影片 15</vt:lpstr>
      <vt:lpstr>投影片 16</vt:lpstr>
      <vt:lpstr>投影片 17</vt:lpstr>
      <vt:lpstr>投影片 18</vt:lpstr>
      <vt:lpstr>電影欣賞-父後七日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劉梓潔〈父後七日〉</dc:title>
  <dc:creator>琬淇</dc:creator>
  <cp:lastModifiedBy>JCT-MEM</cp:lastModifiedBy>
  <cp:revision>9</cp:revision>
  <dcterms:created xsi:type="dcterms:W3CDTF">2017-11-04T10:58:25Z</dcterms:created>
  <dcterms:modified xsi:type="dcterms:W3CDTF">2017-11-04T14:06:11Z</dcterms:modified>
</cp:coreProperties>
</file>