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7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2011/8/25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爵士樂海報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Jazz_diversity_logo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16632"/>
            <a:ext cx="4464496" cy="669937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laloschifrinjazzsymphon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764507"/>
            <a:ext cx="4176464" cy="4197348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pasted-graph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764704"/>
            <a:ext cx="3404622" cy="4953724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prejmch_20070625165218474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764704"/>
            <a:ext cx="3735288" cy="545352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untitled-1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692696"/>
            <a:ext cx="5472608" cy="553551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untitled-3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688334"/>
            <a:ext cx="4464496" cy="4349694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untitled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96383" y="735900"/>
            <a:ext cx="3839266" cy="5285388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090618ludw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31840" y="332656"/>
            <a:ext cx="3127078" cy="625415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00606200025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55777" y="404664"/>
            <a:ext cx="4032446" cy="609475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20090904163056714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260648"/>
            <a:ext cx="6480720" cy="648072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013000001729001212649284908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260648"/>
            <a:ext cx="5000972" cy="634451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BA09072710_short_1508082604484_200808261740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260648"/>
            <a:ext cx="4286220" cy="645237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f101987~Jazz-Panel-II-Post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404664"/>
            <a:ext cx="7776864" cy="612427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handmad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908720"/>
            <a:ext cx="5184576" cy="518457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image_ph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476672"/>
            <a:ext cx="4260304" cy="5964426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如螢幕大小 (4:3)</PresentationFormat>
  <Paragraphs>1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Office 佈景主題</vt:lpstr>
      <vt:lpstr>爵士樂海報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爵士樂海報</dc:title>
  <cp:lastModifiedBy>DMD</cp:lastModifiedBy>
  <cp:revision>2</cp:revision>
  <dcterms:modified xsi:type="dcterms:W3CDTF">2011-08-25T06:55:47Z</dcterms:modified>
</cp:coreProperties>
</file>