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313" r:id="rId2"/>
    <p:sldId id="379" r:id="rId3"/>
    <p:sldId id="412" r:id="rId4"/>
    <p:sldId id="413" r:id="rId5"/>
    <p:sldId id="284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400" r:id="rId26"/>
    <p:sldId id="399" r:id="rId27"/>
    <p:sldId id="401" r:id="rId28"/>
    <p:sldId id="402" r:id="rId29"/>
    <p:sldId id="403" r:id="rId30"/>
    <p:sldId id="404" r:id="rId31"/>
    <p:sldId id="406" r:id="rId32"/>
    <p:sldId id="405" r:id="rId33"/>
    <p:sldId id="407" r:id="rId34"/>
    <p:sldId id="408" r:id="rId35"/>
    <p:sldId id="409" r:id="rId36"/>
    <p:sldId id="410" r:id="rId37"/>
    <p:sldId id="411" r:id="rId3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02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FD3BA-051F-4E60-8ABA-096665A765EF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31B66DB-4C2D-4CCA-A7C2-798D43063A03}">
      <dgm:prSet/>
      <dgm:spPr/>
      <dgm:t>
        <a:bodyPr/>
        <a:lstStyle/>
        <a:p>
          <a:pPr rtl="0"/>
          <a:r>
            <a:rPr lang="en-US" dirty="0" smtClean="0"/>
            <a:t>Web 1.0</a:t>
          </a:r>
          <a:r>
            <a:rPr lang="zh-TW" dirty="0" smtClean="0"/>
            <a:t>的行銷，</a:t>
          </a:r>
          <a:endParaRPr lang="en-US" dirty="0"/>
        </a:p>
      </dgm:t>
    </dgm:pt>
    <dgm:pt modelId="{1108CB4A-A1EE-4B4F-942D-526DBC30BF72}" type="parTrans" cxnId="{FB11EFFD-90CE-4A92-B0A1-6E4C84F839A2}">
      <dgm:prSet/>
      <dgm:spPr/>
      <dgm:t>
        <a:bodyPr/>
        <a:lstStyle/>
        <a:p>
          <a:endParaRPr lang="zh-TW" altLang="en-US"/>
        </a:p>
      </dgm:t>
    </dgm:pt>
    <dgm:pt modelId="{975D24DB-4B24-44BE-A3FA-784C0BB4DBF6}" type="sibTrans" cxnId="{FB11EFFD-90CE-4A92-B0A1-6E4C84F839A2}">
      <dgm:prSet/>
      <dgm:spPr/>
      <dgm:t>
        <a:bodyPr/>
        <a:lstStyle/>
        <a:p>
          <a:endParaRPr lang="zh-TW" altLang="en-US"/>
        </a:p>
      </dgm:t>
    </dgm:pt>
    <dgm:pt modelId="{24772395-E540-4CAB-AE14-0C98D4517261}">
      <dgm:prSet/>
      <dgm:spPr/>
      <dgm:t>
        <a:bodyPr/>
        <a:lstStyle/>
        <a:p>
          <a:pPr rtl="0"/>
          <a:r>
            <a:rPr lang="en-US" dirty="0" smtClean="0"/>
            <a:t>Web 2.0</a:t>
          </a:r>
          <a:r>
            <a:rPr lang="zh-TW" dirty="0" smtClean="0"/>
            <a:t>的</a:t>
          </a:r>
          <a:r>
            <a:rPr lang="zh-TW" altLang="en-US" dirty="0" smtClean="0"/>
            <a:t>行銷</a:t>
          </a:r>
          <a:endParaRPr lang="zh-TW" dirty="0"/>
        </a:p>
      </dgm:t>
    </dgm:pt>
    <dgm:pt modelId="{DB317D95-89C5-4995-8631-D60C58FFF014}" type="parTrans" cxnId="{827E1292-EA4E-40D3-B90B-2D56D902AA6B}">
      <dgm:prSet/>
      <dgm:spPr/>
      <dgm:t>
        <a:bodyPr/>
        <a:lstStyle/>
        <a:p>
          <a:endParaRPr lang="zh-TW" altLang="en-US"/>
        </a:p>
      </dgm:t>
    </dgm:pt>
    <dgm:pt modelId="{35AA3449-29C2-46E1-92E0-056872A3A50E}" type="sibTrans" cxnId="{827E1292-EA4E-40D3-B90B-2D56D902AA6B}">
      <dgm:prSet/>
      <dgm:spPr/>
      <dgm:t>
        <a:bodyPr/>
        <a:lstStyle/>
        <a:p>
          <a:endParaRPr lang="zh-TW" altLang="en-US"/>
        </a:p>
      </dgm:t>
    </dgm:pt>
    <dgm:pt modelId="{75D0A66C-4679-4187-9BFB-412F36388157}">
      <dgm:prSet/>
      <dgm:spPr/>
      <dgm:t>
        <a:bodyPr/>
        <a:lstStyle/>
        <a:p>
          <a:pPr rtl="0"/>
          <a:r>
            <a:rPr lang="zh-TW" smtClean="0"/>
            <a:t>是</a:t>
          </a:r>
          <a:r>
            <a:rPr lang="zh-TW" dirty="0" smtClean="0"/>
            <a:t>一種「推」的策略，由行銷者設計行銷活動，將廣告訊息推向消費者。</a:t>
          </a:r>
          <a:endParaRPr lang="en-US" dirty="0"/>
        </a:p>
      </dgm:t>
    </dgm:pt>
    <dgm:pt modelId="{5DB8689D-5621-4BAF-BED6-DA5107D90318}" type="parTrans" cxnId="{FD8388DD-DBC1-4635-AFED-E9814B0C558E}">
      <dgm:prSet/>
      <dgm:spPr/>
      <dgm:t>
        <a:bodyPr/>
        <a:lstStyle/>
        <a:p>
          <a:endParaRPr lang="zh-TW" altLang="en-US"/>
        </a:p>
      </dgm:t>
    </dgm:pt>
    <dgm:pt modelId="{72A97AC4-0CAB-4049-A77D-D8E11E7B964C}" type="sibTrans" cxnId="{FD8388DD-DBC1-4635-AFED-E9814B0C558E}">
      <dgm:prSet/>
      <dgm:spPr/>
      <dgm:t>
        <a:bodyPr/>
        <a:lstStyle/>
        <a:p>
          <a:endParaRPr lang="zh-TW" altLang="en-US"/>
        </a:p>
      </dgm:t>
    </dgm:pt>
    <dgm:pt modelId="{FE9ADA94-CF08-4DD4-9F10-1B7AA98E9E0D}">
      <dgm:prSet/>
      <dgm:spPr/>
      <dgm:t>
        <a:bodyPr/>
        <a:lstStyle/>
        <a:p>
          <a:pPr rtl="0"/>
          <a:r>
            <a:rPr lang="zh-TW" smtClean="0"/>
            <a:t>開始</a:t>
          </a:r>
          <a:r>
            <a:rPr lang="zh-TW" dirty="0" smtClean="0"/>
            <a:t>重視「拉」的行銷策略，將消費者吸引過來。</a:t>
          </a:r>
          <a:endParaRPr lang="zh-TW" dirty="0"/>
        </a:p>
      </dgm:t>
    </dgm:pt>
    <dgm:pt modelId="{C142DBAD-2FB6-4C43-AB08-C6081C54A328}" type="parTrans" cxnId="{34C352F4-D00C-4EF1-9559-BB718BAA6738}">
      <dgm:prSet/>
      <dgm:spPr/>
      <dgm:t>
        <a:bodyPr/>
        <a:lstStyle/>
        <a:p>
          <a:endParaRPr lang="zh-TW" altLang="en-US"/>
        </a:p>
      </dgm:t>
    </dgm:pt>
    <dgm:pt modelId="{DA45A64A-5316-49EB-A141-7D90B40B7553}" type="sibTrans" cxnId="{34C352F4-D00C-4EF1-9559-BB718BAA6738}">
      <dgm:prSet/>
      <dgm:spPr/>
      <dgm:t>
        <a:bodyPr/>
        <a:lstStyle/>
        <a:p>
          <a:endParaRPr lang="zh-TW" altLang="en-US"/>
        </a:p>
      </dgm:t>
    </dgm:pt>
    <dgm:pt modelId="{34C7AB05-C858-45C7-94D8-9F2B6452EE66}" type="pres">
      <dgm:prSet presAssocID="{307FD3BA-051F-4E60-8ABA-096665A765E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242B55-1766-4C8D-B7CD-310F1A02EE6B}" type="pres">
      <dgm:prSet presAssocID="{307FD3BA-051F-4E60-8ABA-096665A765EF}" presName="ribbon" presStyleLbl="node1" presStyleIdx="0" presStyleCnt="1"/>
      <dgm:spPr/>
    </dgm:pt>
    <dgm:pt modelId="{CDDE828D-8FA0-4508-AE59-16279831674E}" type="pres">
      <dgm:prSet presAssocID="{307FD3BA-051F-4E60-8ABA-096665A765E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2D96DA-7E9F-43EE-BB1C-7D8F6DA00112}" type="pres">
      <dgm:prSet presAssocID="{307FD3BA-051F-4E60-8ABA-096665A765E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DC2A9EE-6A8B-4D94-AB22-6C35FE790A40}" type="presOf" srcId="{24772395-E540-4CAB-AE14-0C98D4517261}" destId="{472D96DA-7E9F-43EE-BB1C-7D8F6DA00112}" srcOrd="0" destOrd="0" presId="urn:microsoft.com/office/officeart/2005/8/layout/arrow6"/>
    <dgm:cxn modelId="{7B466F1A-8349-4433-A8C9-34A2EA027709}" type="presOf" srcId="{631B66DB-4C2D-4CCA-A7C2-798D43063A03}" destId="{CDDE828D-8FA0-4508-AE59-16279831674E}" srcOrd="0" destOrd="0" presId="urn:microsoft.com/office/officeart/2005/8/layout/arrow6"/>
    <dgm:cxn modelId="{FB11EFFD-90CE-4A92-B0A1-6E4C84F839A2}" srcId="{307FD3BA-051F-4E60-8ABA-096665A765EF}" destId="{631B66DB-4C2D-4CCA-A7C2-798D43063A03}" srcOrd="0" destOrd="0" parTransId="{1108CB4A-A1EE-4B4F-942D-526DBC30BF72}" sibTransId="{975D24DB-4B24-44BE-A3FA-784C0BB4DBF6}"/>
    <dgm:cxn modelId="{827E1292-EA4E-40D3-B90B-2D56D902AA6B}" srcId="{307FD3BA-051F-4E60-8ABA-096665A765EF}" destId="{24772395-E540-4CAB-AE14-0C98D4517261}" srcOrd="1" destOrd="0" parTransId="{DB317D95-89C5-4995-8631-D60C58FFF014}" sibTransId="{35AA3449-29C2-46E1-92E0-056872A3A50E}"/>
    <dgm:cxn modelId="{FD8388DD-DBC1-4635-AFED-E9814B0C558E}" srcId="{631B66DB-4C2D-4CCA-A7C2-798D43063A03}" destId="{75D0A66C-4679-4187-9BFB-412F36388157}" srcOrd="0" destOrd="0" parTransId="{5DB8689D-5621-4BAF-BED6-DA5107D90318}" sibTransId="{72A97AC4-0CAB-4049-A77D-D8E11E7B964C}"/>
    <dgm:cxn modelId="{34C352F4-D00C-4EF1-9559-BB718BAA6738}" srcId="{24772395-E540-4CAB-AE14-0C98D4517261}" destId="{FE9ADA94-CF08-4DD4-9F10-1B7AA98E9E0D}" srcOrd="0" destOrd="0" parTransId="{C142DBAD-2FB6-4C43-AB08-C6081C54A328}" sibTransId="{DA45A64A-5316-49EB-A141-7D90B40B7553}"/>
    <dgm:cxn modelId="{6FB660C8-9D4C-45AD-BFBD-AF13260911DD}" type="presOf" srcId="{307FD3BA-051F-4E60-8ABA-096665A765EF}" destId="{34C7AB05-C858-45C7-94D8-9F2B6452EE66}" srcOrd="0" destOrd="0" presId="urn:microsoft.com/office/officeart/2005/8/layout/arrow6"/>
    <dgm:cxn modelId="{C4A35206-2B52-46C0-82F3-70681C848311}" type="presOf" srcId="{FE9ADA94-CF08-4DD4-9F10-1B7AA98E9E0D}" destId="{472D96DA-7E9F-43EE-BB1C-7D8F6DA00112}" srcOrd="0" destOrd="1" presId="urn:microsoft.com/office/officeart/2005/8/layout/arrow6"/>
    <dgm:cxn modelId="{2F9C8FA2-BA02-43C4-BA14-384EE582FEAF}" type="presOf" srcId="{75D0A66C-4679-4187-9BFB-412F36388157}" destId="{CDDE828D-8FA0-4508-AE59-16279831674E}" srcOrd="0" destOrd="1" presId="urn:microsoft.com/office/officeart/2005/8/layout/arrow6"/>
    <dgm:cxn modelId="{A21E2FE6-3C9F-4955-8DDE-2E59924971EA}" type="presParOf" srcId="{34C7AB05-C858-45C7-94D8-9F2B6452EE66}" destId="{51242B55-1766-4C8D-B7CD-310F1A02EE6B}" srcOrd="0" destOrd="0" presId="urn:microsoft.com/office/officeart/2005/8/layout/arrow6"/>
    <dgm:cxn modelId="{C2E60A62-5575-4C88-954C-39E1358DD608}" type="presParOf" srcId="{34C7AB05-C858-45C7-94D8-9F2B6452EE66}" destId="{CDDE828D-8FA0-4508-AE59-16279831674E}" srcOrd="1" destOrd="0" presId="urn:microsoft.com/office/officeart/2005/8/layout/arrow6"/>
    <dgm:cxn modelId="{866FF0FB-8029-4A87-BE19-F63D8A126B51}" type="presParOf" srcId="{34C7AB05-C858-45C7-94D8-9F2B6452EE66}" destId="{472D96DA-7E9F-43EE-BB1C-7D8F6DA0011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D3E84E-1F71-47EC-AD83-0880700EBC7D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B79BFDA-BF86-4B2E-824E-8CA69A2094F8}">
      <dgm:prSet/>
      <dgm:spPr/>
      <dgm:t>
        <a:bodyPr/>
        <a:lstStyle/>
        <a:p>
          <a:pPr rtl="0"/>
          <a:r>
            <a:rPr lang="zh-TW" dirty="0" smtClean="0"/>
            <a:t>白帽子策略</a:t>
          </a:r>
          <a:endParaRPr lang="en-US" altLang="zh-TW" dirty="0" smtClean="0"/>
        </a:p>
        <a:p>
          <a:pPr rtl="0"/>
          <a:r>
            <a:rPr lang="zh-TW" dirty="0" smtClean="0"/>
            <a:t>讓自己的網站真正的相關。</a:t>
          </a:r>
          <a:endParaRPr lang="en-US" dirty="0"/>
        </a:p>
      </dgm:t>
    </dgm:pt>
    <dgm:pt modelId="{697DB571-D723-4B26-9513-4F42C2E1539A}" type="parTrans" cxnId="{03AC7F2A-18BA-403E-9FB0-D819DB64212A}">
      <dgm:prSet/>
      <dgm:spPr/>
      <dgm:t>
        <a:bodyPr/>
        <a:lstStyle/>
        <a:p>
          <a:endParaRPr lang="zh-TW" altLang="en-US"/>
        </a:p>
      </dgm:t>
    </dgm:pt>
    <dgm:pt modelId="{E2F96B1B-533D-4CAE-A05A-5BD07EECCB02}" type="sibTrans" cxnId="{03AC7F2A-18BA-403E-9FB0-D819DB64212A}">
      <dgm:prSet/>
      <dgm:spPr/>
      <dgm:t>
        <a:bodyPr/>
        <a:lstStyle/>
        <a:p>
          <a:endParaRPr lang="zh-TW" altLang="en-US"/>
        </a:p>
      </dgm:t>
    </dgm:pt>
    <dgm:pt modelId="{8A1A7EDA-3601-4970-89DC-5D04A67682DC}">
      <dgm:prSet/>
      <dgm:spPr/>
      <dgm:t>
        <a:bodyPr/>
        <a:lstStyle/>
        <a:p>
          <a:pPr rtl="0"/>
          <a:r>
            <a:rPr lang="zh-TW" dirty="0" smtClean="0"/>
            <a:t>黑帽子策略</a:t>
          </a:r>
          <a:endParaRPr lang="en-US" altLang="zh-TW" dirty="0" smtClean="0"/>
        </a:p>
        <a:p>
          <a:pPr rtl="0"/>
          <a:r>
            <a:rPr lang="zh-TW" dirty="0" smtClean="0"/>
            <a:t>欺闢搜尋引擎，假裝相關</a:t>
          </a:r>
          <a:endParaRPr lang="en-US" dirty="0"/>
        </a:p>
      </dgm:t>
    </dgm:pt>
    <dgm:pt modelId="{8437CF9B-6A98-4214-A8AD-E757C6098A9A}" type="parTrans" cxnId="{3669701B-AF1F-41C5-B194-2E4720B47652}">
      <dgm:prSet/>
      <dgm:spPr/>
      <dgm:t>
        <a:bodyPr/>
        <a:lstStyle/>
        <a:p>
          <a:endParaRPr lang="zh-TW" altLang="en-US"/>
        </a:p>
      </dgm:t>
    </dgm:pt>
    <dgm:pt modelId="{3B56FE7F-42F5-4036-A617-BE5BFDC3BF89}" type="sibTrans" cxnId="{3669701B-AF1F-41C5-B194-2E4720B47652}">
      <dgm:prSet/>
      <dgm:spPr/>
      <dgm:t>
        <a:bodyPr/>
        <a:lstStyle/>
        <a:p>
          <a:endParaRPr lang="zh-TW" altLang="en-US"/>
        </a:p>
      </dgm:t>
    </dgm:pt>
    <dgm:pt modelId="{495D0D21-9EF7-44AE-8AC7-8837EB1AE162}" type="pres">
      <dgm:prSet presAssocID="{36D3E84E-1F71-47EC-AD83-0880700EBC7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61C0B0B-A245-4C8F-A5A9-8B45FEB1FF0B}" type="pres">
      <dgm:prSet presAssocID="{DB79BFDA-BF86-4B2E-824E-8CA69A2094F8}" presName="upArrow" presStyleLbl="node1" presStyleIdx="0" presStyleCnt="2"/>
      <dgm:spPr>
        <a:solidFill>
          <a:schemeClr val="bg1"/>
        </a:solidFill>
        <a:ln w="38100">
          <a:solidFill>
            <a:schemeClr val="tx2">
              <a:lumMod val="75000"/>
            </a:schemeClr>
          </a:solidFill>
          <a:prstDash val="solid"/>
        </a:ln>
      </dgm:spPr>
    </dgm:pt>
    <dgm:pt modelId="{E4CA8623-DB4C-47E7-AD47-25DDC96831B9}" type="pres">
      <dgm:prSet presAssocID="{DB79BFDA-BF86-4B2E-824E-8CA69A2094F8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29D5FB-36D3-44FA-BCD1-23F889AC36FE}" type="pres">
      <dgm:prSet presAssocID="{8A1A7EDA-3601-4970-89DC-5D04A67682DC}" presName="downArrow" presStyleLbl="node1" presStyleIdx="1" presStyleCnt="2"/>
      <dgm:spPr>
        <a:solidFill>
          <a:schemeClr val="accent1">
            <a:lumMod val="75000"/>
          </a:schemeClr>
        </a:solidFill>
        <a:ln w="38100">
          <a:solidFill>
            <a:schemeClr val="bg1"/>
          </a:solidFill>
          <a:prstDash val="solid"/>
        </a:ln>
      </dgm:spPr>
    </dgm:pt>
    <dgm:pt modelId="{B77FB223-D398-4716-91F1-4085856E745A}" type="pres">
      <dgm:prSet presAssocID="{8A1A7EDA-3601-4970-89DC-5D04A67682DC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3AC7F2A-18BA-403E-9FB0-D819DB64212A}" srcId="{36D3E84E-1F71-47EC-AD83-0880700EBC7D}" destId="{DB79BFDA-BF86-4B2E-824E-8CA69A2094F8}" srcOrd="0" destOrd="0" parTransId="{697DB571-D723-4B26-9513-4F42C2E1539A}" sibTransId="{E2F96B1B-533D-4CAE-A05A-5BD07EECCB02}"/>
    <dgm:cxn modelId="{3669701B-AF1F-41C5-B194-2E4720B47652}" srcId="{36D3E84E-1F71-47EC-AD83-0880700EBC7D}" destId="{8A1A7EDA-3601-4970-89DC-5D04A67682DC}" srcOrd="1" destOrd="0" parTransId="{8437CF9B-6A98-4214-A8AD-E757C6098A9A}" sibTransId="{3B56FE7F-42F5-4036-A617-BE5BFDC3BF89}"/>
    <dgm:cxn modelId="{91EDD9EB-6419-4743-90DC-EFC2CB642841}" type="presOf" srcId="{DB79BFDA-BF86-4B2E-824E-8CA69A2094F8}" destId="{E4CA8623-DB4C-47E7-AD47-25DDC96831B9}" srcOrd="0" destOrd="0" presId="urn:microsoft.com/office/officeart/2005/8/layout/arrow4"/>
    <dgm:cxn modelId="{A0AF15DD-6B8B-4167-9586-26C6A0FCE14B}" type="presOf" srcId="{8A1A7EDA-3601-4970-89DC-5D04A67682DC}" destId="{B77FB223-D398-4716-91F1-4085856E745A}" srcOrd="0" destOrd="0" presId="urn:microsoft.com/office/officeart/2005/8/layout/arrow4"/>
    <dgm:cxn modelId="{12723267-10FB-4651-8F7B-F649319F86DE}" type="presOf" srcId="{36D3E84E-1F71-47EC-AD83-0880700EBC7D}" destId="{495D0D21-9EF7-44AE-8AC7-8837EB1AE162}" srcOrd="0" destOrd="0" presId="urn:microsoft.com/office/officeart/2005/8/layout/arrow4"/>
    <dgm:cxn modelId="{B0587F11-76D0-4961-9D51-0E81634BFF90}" type="presParOf" srcId="{495D0D21-9EF7-44AE-8AC7-8837EB1AE162}" destId="{361C0B0B-A245-4C8F-A5A9-8B45FEB1FF0B}" srcOrd="0" destOrd="0" presId="urn:microsoft.com/office/officeart/2005/8/layout/arrow4"/>
    <dgm:cxn modelId="{55DDF714-2B89-4ECB-A001-254FA2727189}" type="presParOf" srcId="{495D0D21-9EF7-44AE-8AC7-8837EB1AE162}" destId="{E4CA8623-DB4C-47E7-AD47-25DDC96831B9}" srcOrd="1" destOrd="0" presId="urn:microsoft.com/office/officeart/2005/8/layout/arrow4"/>
    <dgm:cxn modelId="{64B0EDD2-3B70-4FCB-8E85-1AA3D86F2BDA}" type="presParOf" srcId="{495D0D21-9EF7-44AE-8AC7-8837EB1AE162}" destId="{D129D5FB-36D3-44FA-BCD1-23F889AC36FE}" srcOrd="2" destOrd="0" presId="urn:microsoft.com/office/officeart/2005/8/layout/arrow4"/>
    <dgm:cxn modelId="{BC328EC4-39EF-4E6B-AFA0-44B74D03F7B1}" type="presParOf" srcId="{495D0D21-9EF7-44AE-8AC7-8837EB1AE162}" destId="{B77FB223-D398-4716-91F1-4085856E745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A97A47C-509B-442F-AE39-6F88BF72693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65788BE-F045-4BDA-AF6B-D53996E242AA}">
      <dgm:prSet/>
      <dgm:spPr/>
      <dgm:t>
        <a:bodyPr/>
        <a:lstStyle/>
        <a:p>
          <a:pPr rtl="0"/>
          <a:r>
            <a:rPr lang="zh-TW" dirty="0" smtClean="0"/>
            <a:t>搜尋行銷</a:t>
          </a:r>
          <a:endParaRPr lang="en-US" dirty="0"/>
        </a:p>
      </dgm:t>
    </dgm:pt>
    <dgm:pt modelId="{41756EB4-DFCE-4AB1-A617-41236ABCA71E}" type="parTrans" cxnId="{79711C49-4471-4B02-8161-A11D71CCEB4E}">
      <dgm:prSet/>
      <dgm:spPr/>
      <dgm:t>
        <a:bodyPr/>
        <a:lstStyle/>
        <a:p>
          <a:endParaRPr lang="zh-TW" altLang="en-US"/>
        </a:p>
      </dgm:t>
    </dgm:pt>
    <dgm:pt modelId="{4C3E8047-07CA-4BB5-AF0D-7E062B05774F}" type="sibTrans" cxnId="{79711C49-4471-4B02-8161-A11D71CCEB4E}">
      <dgm:prSet/>
      <dgm:spPr/>
      <dgm:t>
        <a:bodyPr/>
        <a:lstStyle/>
        <a:p>
          <a:endParaRPr lang="zh-TW" altLang="en-US"/>
        </a:p>
      </dgm:t>
    </dgm:pt>
    <dgm:pt modelId="{AC886FC6-4DB7-443B-9218-636BA8EF8C75}">
      <dgm:prSet/>
      <dgm:spPr/>
      <dgm:t>
        <a:bodyPr/>
        <a:lstStyle/>
        <a:p>
          <a:pPr rtl="0"/>
          <a:r>
            <a:rPr lang="en-US" altLang="zh-TW" dirty="0" smtClean="0"/>
            <a:t>1. </a:t>
          </a:r>
          <a:r>
            <a:rPr lang="zh-TW" dirty="0" smtClean="0"/>
            <a:t>搜尋引擎最佳化</a:t>
          </a:r>
          <a:endParaRPr lang="en-US" altLang="zh-TW" dirty="0" smtClean="0"/>
        </a:p>
        <a:p>
          <a:pPr rtl="0"/>
          <a:r>
            <a:rPr lang="en-US" dirty="0" smtClean="0"/>
            <a:t>(Search Engine Optimization, SEO)</a:t>
          </a:r>
          <a:endParaRPr lang="zh-TW" dirty="0"/>
        </a:p>
      </dgm:t>
    </dgm:pt>
    <dgm:pt modelId="{FECBB57D-B410-4A31-8462-99CDDED4E9CB}" type="parTrans" cxnId="{F7BA2827-8BA4-4AE0-9AC8-22BB89851FFC}">
      <dgm:prSet/>
      <dgm:spPr/>
      <dgm:t>
        <a:bodyPr/>
        <a:lstStyle/>
        <a:p>
          <a:endParaRPr lang="zh-TW" altLang="en-US"/>
        </a:p>
      </dgm:t>
    </dgm:pt>
    <dgm:pt modelId="{77F98459-5CBD-433B-A37E-89AE294F71AA}" type="sibTrans" cxnId="{F7BA2827-8BA4-4AE0-9AC8-22BB89851FFC}">
      <dgm:prSet/>
      <dgm:spPr/>
      <dgm:t>
        <a:bodyPr/>
        <a:lstStyle/>
        <a:p>
          <a:endParaRPr lang="zh-TW" altLang="en-US"/>
        </a:p>
      </dgm:t>
    </dgm:pt>
    <dgm:pt modelId="{296709BE-0631-47A9-93C5-6A3EA71B5B74}">
      <dgm:prSet/>
      <dgm:spPr/>
      <dgm:t>
        <a:bodyPr/>
        <a:lstStyle/>
        <a:p>
          <a:pPr rtl="0"/>
          <a:r>
            <a:rPr lang="en-US" altLang="zh-TW" dirty="0" smtClean="0"/>
            <a:t>2. </a:t>
          </a:r>
          <a:r>
            <a:rPr lang="zh-TW" dirty="0" smtClean="0"/>
            <a:t>關鍵字行銷</a:t>
          </a:r>
          <a:endParaRPr lang="en-US" altLang="zh-TW" dirty="0" smtClean="0"/>
        </a:p>
        <a:p>
          <a:pPr rtl="0"/>
          <a:r>
            <a:rPr lang="en-US" dirty="0" smtClean="0"/>
            <a:t>(Search engine marketing, SEM)</a:t>
          </a:r>
          <a:endParaRPr lang="zh-TW" dirty="0"/>
        </a:p>
      </dgm:t>
    </dgm:pt>
    <dgm:pt modelId="{17C748C1-E0F8-4736-A245-2A28AD90875F}" type="parTrans" cxnId="{7C4A6515-35E8-4D5A-9981-8F5CAED59D18}">
      <dgm:prSet/>
      <dgm:spPr/>
      <dgm:t>
        <a:bodyPr/>
        <a:lstStyle/>
        <a:p>
          <a:endParaRPr lang="zh-TW" altLang="en-US"/>
        </a:p>
      </dgm:t>
    </dgm:pt>
    <dgm:pt modelId="{1823D45D-050F-4DAD-B614-4153D51DFB88}" type="sibTrans" cxnId="{7C4A6515-35E8-4D5A-9981-8F5CAED59D18}">
      <dgm:prSet/>
      <dgm:spPr/>
      <dgm:t>
        <a:bodyPr/>
        <a:lstStyle/>
        <a:p>
          <a:endParaRPr lang="zh-TW" altLang="en-US"/>
        </a:p>
      </dgm:t>
    </dgm:pt>
    <dgm:pt modelId="{CA0F84DA-56F8-4E64-9904-19049FE47F30}">
      <dgm:prSet/>
      <dgm:spPr/>
      <dgm:t>
        <a:bodyPr/>
        <a:lstStyle/>
        <a:p>
          <a:pPr rtl="0"/>
          <a:r>
            <a:rPr lang="en-US" altLang="zh-TW" dirty="0" smtClean="0"/>
            <a:t>3. </a:t>
          </a:r>
          <a:r>
            <a:rPr lang="zh-TW" dirty="0" smtClean="0"/>
            <a:t>推薦與評價機制</a:t>
          </a:r>
          <a:endParaRPr lang="en-US" altLang="zh-TW" dirty="0" smtClean="0"/>
        </a:p>
        <a:p>
          <a:pPr rtl="0"/>
          <a:r>
            <a:rPr lang="en-US" dirty="0" smtClean="0"/>
            <a:t>(collaborative filtering or recommendation system)</a:t>
          </a:r>
          <a:endParaRPr lang="zh-TW" dirty="0"/>
        </a:p>
      </dgm:t>
    </dgm:pt>
    <dgm:pt modelId="{003E7F7A-C155-4F41-B56F-5CC21294A54D}" type="parTrans" cxnId="{376DBAF9-2697-409B-B359-EAF2E1975237}">
      <dgm:prSet/>
      <dgm:spPr/>
      <dgm:t>
        <a:bodyPr/>
        <a:lstStyle/>
        <a:p>
          <a:endParaRPr lang="zh-TW" altLang="en-US"/>
        </a:p>
      </dgm:t>
    </dgm:pt>
    <dgm:pt modelId="{863C1AD0-964F-4B32-A732-E34955401AAA}" type="sibTrans" cxnId="{376DBAF9-2697-409B-B359-EAF2E1975237}">
      <dgm:prSet/>
      <dgm:spPr/>
      <dgm:t>
        <a:bodyPr/>
        <a:lstStyle/>
        <a:p>
          <a:endParaRPr lang="zh-TW" altLang="en-US"/>
        </a:p>
      </dgm:t>
    </dgm:pt>
    <dgm:pt modelId="{117B8805-DA3D-4571-9F6C-17621077930E}">
      <dgm:prSet/>
      <dgm:spPr/>
      <dgm:t>
        <a:bodyPr/>
        <a:lstStyle/>
        <a:p>
          <a:pPr rtl="0"/>
          <a:r>
            <a:rPr lang="en-US" altLang="zh-TW" dirty="0" smtClean="0"/>
            <a:t>4. </a:t>
          </a:r>
          <a:r>
            <a:rPr lang="zh-TW" dirty="0" smtClean="0"/>
            <a:t>標籤</a:t>
          </a:r>
          <a:endParaRPr lang="en-US" altLang="zh-TW" dirty="0" smtClean="0"/>
        </a:p>
        <a:p>
          <a:pPr rtl="0"/>
          <a:r>
            <a:rPr lang="en-US" dirty="0" smtClean="0"/>
            <a:t>(a </a:t>
          </a:r>
          <a:r>
            <a:rPr lang="en-US" dirty="0" err="1" smtClean="0"/>
            <a:t>Taging</a:t>
          </a:r>
          <a:r>
            <a:rPr lang="en-US" dirty="0" smtClean="0"/>
            <a:t> System)</a:t>
          </a:r>
          <a:endParaRPr lang="zh-TW" dirty="0"/>
        </a:p>
      </dgm:t>
    </dgm:pt>
    <dgm:pt modelId="{96237857-1F7C-47EA-B7E2-225111027D12}" type="parTrans" cxnId="{C253408E-75BD-464A-9E18-351502B34C09}">
      <dgm:prSet/>
      <dgm:spPr/>
      <dgm:t>
        <a:bodyPr/>
        <a:lstStyle/>
        <a:p>
          <a:endParaRPr lang="zh-TW" altLang="en-US"/>
        </a:p>
      </dgm:t>
    </dgm:pt>
    <dgm:pt modelId="{D09B586C-BFB3-49B7-A3E8-5205645A4FCE}" type="sibTrans" cxnId="{C253408E-75BD-464A-9E18-351502B34C09}">
      <dgm:prSet/>
      <dgm:spPr/>
      <dgm:t>
        <a:bodyPr/>
        <a:lstStyle/>
        <a:p>
          <a:endParaRPr lang="zh-TW" altLang="en-US"/>
        </a:p>
      </dgm:t>
    </dgm:pt>
    <dgm:pt modelId="{7FB3E694-5538-48F9-98F1-65A614823FEC}" type="pres">
      <dgm:prSet presAssocID="{BA97A47C-509B-442F-AE39-6F88BF72693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D8A12D5-9D63-4F80-AE07-B31E33F9B26E}" type="pres">
      <dgm:prSet presAssocID="{BA97A47C-509B-442F-AE39-6F88BF72693A}" presName="matrix" presStyleCnt="0"/>
      <dgm:spPr/>
    </dgm:pt>
    <dgm:pt modelId="{65C6C4C0-48F1-4F7A-9315-FC15568F6810}" type="pres">
      <dgm:prSet presAssocID="{BA97A47C-509B-442F-AE39-6F88BF72693A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1291166A-9109-45C1-A03C-73D222FD7F6C}" type="pres">
      <dgm:prSet presAssocID="{BA97A47C-509B-442F-AE39-6F88BF7269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81E81E-228C-48E8-A809-EEB7F9D43BB6}" type="pres">
      <dgm:prSet presAssocID="{BA97A47C-509B-442F-AE39-6F88BF72693A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32025E25-E608-4872-8454-BD857D61C2EE}" type="pres">
      <dgm:prSet presAssocID="{BA97A47C-509B-442F-AE39-6F88BF7269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94B71E-CF0B-46A6-B7CE-B784C8DE6C04}" type="pres">
      <dgm:prSet presAssocID="{BA97A47C-509B-442F-AE39-6F88BF72693A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16BD48C4-6DE6-4450-8EBF-8FD67ACDB925}" type="pres">
      <dgm:prSet presAssocID="{BA97A47C-509B-442F-AE39-6F88BF7269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509C06-E445-432D-8BCE-B9B5CB48681E}" type="pres">
      <dgm:prSet presAssocID="{BA97A47C-509B-442F-AE39-6F88BF72693A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5051ED5C-8B42-4AF6-9B7F-95A3128F4438}" type="pres">
      <dgm:prSet presAssocID="{BA97A47C-509B-442F-AE39-6F88BF7269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656312-7447-48E7-84D2-8BC65A066B52}" type="pres">
      <dgm:prSet presAssocID="{BA97A47C-509B-442F-AE39-6F88BF72693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10F53D2-CFAB-4140-99EC-5AF702FCD100}" type="presOf" srcId="{296709BE-0631-47A9-93C5-6A3EA71B5B74}" destId="{32025E25-E608-4872-8454-BD857D61C2EE}" srcOrd="1" destOrd="0" presId="urn:microsoft.com/office/officeart/2005/8/layout/matrix1"/>
    <dgm:cxn modelId="{79711C49-4471-4B02-8161-A11D71CCEB4E}" srcId="{BA97A47C-509B-442F-AE39-6F88BF72693A}" destId="{E65788BE-F045-4BDA-AF6B-D53996E242AA}" srcOrd="0" destOrd="0" parTransId="{41756EB4-DFCE-4AB1-A617-41236ABCA71E}" sibTransId="{4C3E8047-07CA-4BB5-AF0D-7E062B05774F}"/>
    <dgm:cxn modelId="{6C303556-2574-4C99-A1BF-E1E292A89CC3}" type="presOf" srcId="{CA0F84DA-56F8-4E64-9904-19049FE47F30}" destId="{1794B71E-CF0B-46A6-B7CE-B784C8DE6C04}" srcOrd="0" destOrd="0" presId="urn:microsoft.com/office/officeart/2005/8/layout/matrix1"/>
    <dgm:cxn modelId="{B33708F3-D466-4A7D-9097-FD4C18F11578}" type="presOf" srcId="{117B8805-DA3D-4571-9F6C-17621077930E}" destId="{5051ED5C-8B42-4AF6-9B7F-95A3128F4438}" srcOrd="1" destOrd="0" presId="urn:microsoft.com/office/officeart/2005/8/layout/matrix1"/>
    <dgm:cxn modelId="{78C61ADC-8287-4E28-8937-55122D97520B}" type="presOf" srcId="{BA97A47C-509B-442F-AE39-6F88BF72693A}" destId="{7FB3E694-5538-48F9-98F1-65A614823FEC}" srcOrd="0" destOrd="0" presId="urn:microsoft.com/office/officeart/2005/8/layout/matrix1"/>
    <dgm:cxn modelId="{376DBAF9-2697-409B-B359-EAF2E1975237}" srcId="{E65788BE-F045-4BDA-AF6B-D53996E242AA}" destId="{CA0F84DA-56F8-4E64-9904-19049FE47F30}" srcOrd="2" destOrd="0" parTransId="{003E7F7A-C155-4F41-B56F-5CC21294A54D}" sibTransId="{863C1AD0-964F-4B32-A732-E34955401AAA}"/>
    <dgm:cxn modelId="{A37291AC-6059-4D18-BD57-54769262E323}" type="presOf" srcId="{117B8805-DA3D-4571-9F6C-17621077930E}" destId="{2B509C06-E445-432D-8BCE-B9B5CB48681E}" srcOrd="0" destOrd="0" presId="urn:microsoft.com/office/officeart/2005/8/layout/matrix1"/>
    <dgm:cxn modelId="{13F7A83B-6265-4C8E-AA1C-E7926DD548B4}" type="presOf" srcId="{296709BE-0631-47A9-93C5-6A3EA71B5B74}" destId="{3481E81E-228C-48E8-A809-EEB7F9D43BB6}" srcOrd="0" destOrd="0" presId="urn:microsoft.com/office/officeart/2005/8/layout/matrix1"/>
    <dgm:cxn modelId="{AD24AAE9-0898-4844-8A0C-1AF5E22B885C}" type="presOf" srcId="{E65788BE-F045-4BDA-AF6B-D53996E242AA}" destId="{05656312-7447-48E7-84D2-8BC65A066B52}" srcOrd="0" destOrd="0" presId="urn:microsoft.com/office/officeart/2005/8/layout/matrix1"/>
    <dgm:cxn modelId="{7C4A6515-35E8-4D5A-9981-8F5CAED59D18}" srcId="{E65788BE-F045-4BDA-AF6B-D53996E242AA}" destId="{296709BE-0631-47A9-93C5-6A3EA71B5B74}" srcOrd="1" destOrd="0" parTransId="{17C748C1-E0F8-4736-A245-2A28AD90875F}" sibTransId="{1823D45D-050F-4DAD-B614-4153D51DFB88}"/>
    <dgm:cxn modelId="{F7BA2827-8BA4-4AE0-9AC8-22BB89851FFC}" srcId="{E65788BE-F045-4BDA-AF6B-D53996E242AA}" destId="{AC886FC6-4DB7-443B-9218-636BA8EF8C75}" srcOrd="0" destOrd="0" parTransId="{FECBB57D-B410-4A31-8462-99CDDED4E9CB}" sibTransId="{77F98459-5CBD-433B-A37E-89AE294F71AA}"/>
    <dgm:cxn modelId="{C253408E-75BD-464A-9E18-351502B34C09}" srcId="{E65788BE-F045-4BDA-AF6B-D53996E242AA}" destId="{117B8805-DA3D-4571-9F6C-17621077930E}" srcOrd="3" destOrd="0" parTransId="{96237857-1F7C-47EA-B7E2-225111027D12}" sibTransId="{D09B586C-BFB3-49B7-A3E8-5205645A4FCE}"/>
    <dgm:cxn modelId="{7261A189-B910-4609-A060-33BA23B5498B}" type="presOf" srcId="{CA0F84DA-56F8-4E64-9904-19049FE47F30}" destId="{16BD48C4-6DE6-4450-8EBF-8FD67ACDB925}" srcOrd="1" destOrd="0" presId="urn:microsoft.com/office/officeart/2005/8/layout/matrix1"/>
    <dgm:cxn modelId="{109A217D-75E7-4325-B2B6-608AB83EEC78}" type="presOf" srcId="{AC886FC6-4DB7-443B-9218-636BA8EF8C75}" destId="{1291166A-9109-45C1-A03C-73D222FD7F6C}" srcOrd="1" destOrd="0" presId="urn:microsoft.com/office/officeart/2005/8/layout/matrix1"/>
    <dgm:cxn modelId="{FF298364-5C0D-4979-B149-95A0C286B653}" type="presOf" srcId="{AC886FC6-4DB7-443B-9218-636BA8EF8C75}" destId="{65C6C4C0-48F1-4F7A-9315-FC15568F6810}" srcOrd="0" destOrd="0" presId="urn:microsoft.com/office/officeart/2005/8/layout/matrix1"/>
    <dgm:cxn modelId="{090FD024-48F5-4A6D-ABDD-13B46F3BAEC4}" type="presParOf" srcId="{7FB3E694-5538-48F9-98F1-65A614823FEC}" destId="{FD8A12D5-9D63-4F80-AE07-B31E33F9B26E}" srcOrd="0" destOrd="0" presId="urn:microsoft.com/office/officeart/2005/8/layout/matrix1"/>
    <dgm:cxn modelId="{0736BB4B-15B8-47B1-A53E-81510EC12477}" type="presParOf" srcId="{FD8A12D5-9D63-4F80-AE07-B31E33F9B26E}" destId="{65C6C4C0-48F1-4F7A-9315-FC15568F6810}" srcOrd="0" destOrd="0" presId="urn:microsoft.com/office/officeart/2005/8/layout/matrix1"/>
    <dgm:cxn modelId="{C43D2EFE-8688-4D54-A3F7-AF1708D5CE42}" type="presParOf" srcId="{FD8A12D5-9D63-4F80-AE07-B31E33F9B26E}" destId="{1291166A-9109-45C1-A03C-73D222FD7F6C}" srcOrd="1" destOrd="0" presId="urn:microsoft.com/office/officeart/2005/8/layout/matrix1"/>
    <dgm:cxn modelId="{9FE86EE9-C56B-47F1-8FD0-2B7B820BA3D7}" type="presParOf" srcId="{FD8A12D5-9D63-4F80-AE07-B31E33F9B26E}" destId="{3481E81E-228C-48E8-A809-EEB7F9D43BB6}" srcOrd="2" destOrd="0" presId="urn:microsoft.com/office/officeart/2005/8/layout/matrix1"/>
    <dgm:cxn modelId="{FF60046C-A6A0-4636-BF58-0A10CEE97569}" type="presParOf" srcId="{FD8A12D5-9D63-4F80-AE07-B31E33F9B26E}" destId="{32025E25-E608-4872-8454-BD857D61C2EE}" srcOrd="3" destOrd="0" presId="urn:microsoft.com/office/officeart/2005/8/layout/matrix1"/>
    <dgm:cxn modelId="{AE186964-7C08-4A0F-A13B-F196C77CE63D}" type="presParOf" srcId="{FD8A12D5-9D63-4F80-AE07-B31E33F9B26E}" destId="{1794B71E-CF0B-46A6-B7CE-B784C8DE6C04}" srcOrd="4" destOrd="0" presId="urn:microsoft.com/office/officeart/2005/8/layout/matrix1"/>
    <dgm:cxn modelId="{AC99439E-9EC1-4534-BAE1-5B2AF2345BC8}" type="presParOf" srcId="{FD8A12D5-9D63-4F80-AE07-B31E33F9B26E}" destId="{16BD48C4-6DE6-4450-8EBF-8FD67ACDB925}" srcOrd="5" destOrd="0" presId="urn:microsoft.com/office/officeart/2005/8/layout/matrix1"/>
    <dgm:cxn modelId="{DF6DF92E-7EA4-4BEA-A86C-686CD7A891E9}" type="presParOf" srcId="{FD8A12D5-9D63-4F80-AE07-B31E33F9B26E}" destId="{2B509C06-E445-432D-8BCE-B9B5CB48681E}" srcOrd="6" destOrd="0" presId="urn:microsoft.com/office/officeart/2005/8/layout/matrix1"/>
    <dgm:cxn modelId="{D9805244-250E-4C1B-AC25-A7AA14387456}" type="presParOf" srcId="{FD8A12D5-9D63-4F80-AE07-B31E33F9B26E}" destId="{5051ED5C-8B42-4AF6-9B7F-95A3128F4438}" srcOrd="7" destOrd="0" presId="urn:microsoft.com/office/officeart/2005/8/layout/matrix1"/>
    <dgm:cxn modelId="{9AD3A121-4A3D-45AC-9190-2650BF1EE8A0}" type="presParOf" srcId="{7FB3E694-5538-48F9-98F1-65A614823FEC}" destId="{05656312-7447-48E7-84D2-8BC65A066B5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6BEBE9D-102D-408C-BB54-472CB2692B0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E6ADF07A-20A4-42B9-ACD2-F145CB09DC0C}">
      <dgm:prSet/>
      <dgm:spPr/>
      <dgm:t>
        <a:bodyPr/>
        <a:lstStyle/>
        <a:p>
          <a:pPr rtl="0"/>
          <a:r>
            <a:rPr lang="en-US" dirty="0" smtClean="0"/>
            <a:t>(1) </a:t>
          </a:r>
          <a:r>
            <a:rPr lang="zh-TW" dirty="0" smtClean="0"/>
            <a:t>顧及單一網友需要的能力</a:t>
          </a:r>
          <a:endParaRPr lang="en-US" dirty="0"/>
        </a:p>
      </dgm:t>
    </dgm:pt>
    <dgm:pt modelId="{50A6802D-F538-4E82-9207-92375F15B9F4}" type="parTrans" cxnId="{98567E35-FA58-4184-90B3-CE651CFFC70E}">
      <dgm:prSet/>
      <dgm:spPr/>
      <dgm:t>
        <a:bodyPr/>
        <a:lstStyle/>
        <a:p>
          <a:endParaRPr lang="zh-TW" altLang="en-US"/>
        </a:p>
      </dgm:t>
    </dgm:pt>
    <dgm:pt modelId="{0C5DA344-9D22-46B8-8BE2-9F46B492A57E}" type="sibTrans" cxnId="{98567E35-FA58-4184-90B3-CE651CFFC70E}">
      <dgm:prSet/>
      <dgm:spPr/>
      <dgm:t>
        <a:bodyPr/>
        <a:lstStyle/>
        <a:p>
          <a:endParaRPr lang="zh-TW" altLang="en-US"/>
        </a:p>
      </dgm:t>
    </dgm:pt>
    <dgm:pt modelId="{FBDC52B0-27E0-469C-914B-E037FF1E8216}">
      <dgm:prSet/>
      <dgm:spPr/>
      <dgm:t>
        <a:bodyPr/>
        <a:lstStyle/>
        <a:p>
          <a:pPr rtl="0"/>
          <a:r>
            <a:rPr lang="en-US" dirty="0" smtClean="0"/>
            <a:t>(2) </a:t>
          </a:r>
          <a:r>
            <a:rPr lang="zh-TW" dirty="0" smtClean="0"/>
            <a:t>收集與記憶個別網友回應的能力</a:t>
          </a:r>
          <a:endParaRPr lang="en-US" dirty="0"/>
        </a:p>
      </dgm:t>
    </dgm:pt>
    <dgm:pt modelId="{95CA15C4-E090-403A-BAEA-8C9BF99D7F4B}" type="parTrans" cxnId="{1A815B9D-7980-4AAC-92C3-F33040AB9D5C}">
      <dgm:prSet/>
      <dgm:spPr/>
      <dgm:t>
        <a:bodyPr/>
        <a:lstStyle/>
        <a:p>
          <a:endParaRPr lang="zh-TW" altLang="en-US"/>
        </a:p>
      </dgm:t>
    </dgm:pt>
    <dgm:pt modelId="{988026F8-AC65-415B-B9FF-CAA12DB049AC}" type="sibTrans" cxnId="{1A815B9D-7980-4AAC-92C3-F33040AB9D5C}">
      <dgm:prSet/>
      <dgm:spPr/>
      <dgm:t>
        <a:bodyPr/>
        <a:lstStyle/>
        <a:p>
          <a:endParaRPr lang="zh-TW" altLang="en-US"/>
        </a:p>
      </dgm:t>
    </dgm:pt>
    <dgm:pt modelId="{D26A9D66-1E9E-4C3D-8F11-20A405655752}">
      <dgm:prSet/>
      <dgm:spPr/>
      <dgm:t>
        <a:bodyPr/>
        <a:lstStyle/>
        <a:p>
          <a:pPr rtl="0"/>
          <a:r>
            <a:rPr lang="en-US" dirty="0" smtClean="0"/>
            <a:t>(3) </a:t>
          </a:r>
          <a:r>
            <a:rPr lang="zh-TW" dirty="0" smtClean="0"/>
            <a:t>依照個別網友之回應，重新顧及網友個別需要之能力。</a:t>
          </a:r>
          <a:endParaRPr lang="zh-TW" dirty="0"/>
        </a:p>
      </dgm:t>
    </dgm:pt>
    <dgm:pt modelId="{CF0EFEED-F2D4-4CB5-9CB0-6B9EF6392692}" type="parTrans" cxnId="{1C5AE602-1C4B-48EF-8FE1-CDFCE3050CB2}">
      <dgm:prSet/>
      <dgm:spPr/>
      <dgm:t>
        <a:bodyPr/>
        <a:lstStyle/>
        <a:p>
          <a:endParaRPr lang="zh-TW" altLang="en-US"/>
        </a:p>
      </dgm:t>
    </dgm:pt>
    <dgm:pt modelId="{0F96DCC6-9CF8-4D45-943E-63811219E8EB}" type="sibTrans" cxnId="{1C5AE602-1C4B-48EF-8FE1-CDFCE3050CB2}">
      <dgm:prSet/>
      <dgm:spPr/>
      <dgm:t>
        <a:bodyPr/>
        <a:lstStyle/>
        <a:p>
          <a:endParaRPr lang="zh-TW" altLang="en-US"/>
        </a:p>
      </dgm:t>
    </dgm:pt>
    <dgm:pt modelId="{CECB0813-5812-46BF-9636-0FF2E34AC548}" type="pres">
      <dgm:prSet presAssocID="{06BEBE9D-102D-408C-BB54-472CB2692B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2895017-A453-4456-A4AD-BBDEE226A3F2}" type="pres">
      <dgm:prSet presAssocID="{06BEBE9D-102D-408C-BB54-472CB2692B04}" presName="vNodes" presStyleCnt="0"/>
      <dgm:spPr/>
    </dgm:pt>
    <dgm:pt modelId="{31CE1E2F-AA3A-49CB-9C1F-0A3D32E60D10}" type="pres">
      <dgm:prSet presAssocID="{E6ADF07A-20A4-42B9-ACD2-F145CB09DC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C6C9A5-CF97-444F-8370-6C8BAC56CC0D}" type="pres">
      <dgm:prSet presAssocID="{0C5DA344-9D22-46B8-8BE2-9F46B492A57E}" presName="spacerT" presStyleCnt="0"/>
      <dgm:spPr/>
    </dgm:pt>
    <dgm:pt modelId="{79AAE0E4-0037-4A78-99D5-B470E70281CD}" type="pres">
      <dgm:prSet presAssocID="{0C5DA344-9D22-46B8-8BE2-9F46B492A57E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524353B2-11A1-4E32-B842-BB7BF8813F04}" type="pres">
      <dgm:prSet presAssocID="{0C5DA344-9D22-46B8-8BE2-9F46B492A57E}" presName="spacerB" presStyleCnt="0"/>
      <dgm:spPr/>
    </dgm:pt>
    <dgm:pt modelId="{912E494A-2719-47E8-9697-BDC308579289}" type="pres">
      <dgm:prSet presAssocID="{FBDC52B0-27E0-469C-914B-E037FF1E82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FB47F3-736F-47C7-A908-93BCD8D7E8D7}" type="pres">
      <dgm:prSet presAssocID="{06BEBE9D-102D-408C-BB54-472CB2692B04}" presName="sibTransLast" presStyleLbl="sibTrans2D1" presStyleIdx="1" presStyleCnt="2"/>
      <dgm:spPr/>
      <dgm:t>
        <a:bodyPr/>
        <a:lstStyle/>
        <a:p>
          <a:endParaRPr lang="zh-TW" altLang="en-US"/>
        </a:p>
      </dgm:t>
    </dgm:pt>
    <dgm:pt modelId="{CC935B97-1A1E-4F18-823F-CBBD7CFD909D}" type="pres">
      <dgm:prSet presAssocID="{06BEBE9D-102D-408C-BB54-472CB2692B04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DC7CD23D-D4D9-4D23-9C3A-7AC190F8EE98}" type="pres">
      <dgm:prSet presAssocID="{06BEBE9D-102D-408C-BB54-472CB2692B0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C5AE602-1C4B-48EF-8FE1-CDFCE3050CB2}" srcId="{06BEBE9D-102D-408C-BB54-472CB2692B04}" destId="{D26A9D66-1E9E-4C3D-8F11-20A405655752}" srcOrd="2" destOrd="0" parTransId="{CF0EFEED-F2D4-4CB5-9CB0-6B9EF6392692}" sibTransId="{0F96DCC6-9CF8-4D45-943E-63811219E8EB}"/>
    <dgm:cxn modelId="{7BCB218D-2A70-42C6-A6C7-FE00F16FF882}" type="presOf" srcId="{FBDC52B0-27E0-469C-914B-E037FF1E8216}" destId="{912E494A-2719-47E8-9697-BDC308579289}" srcOrd="0" destOrd="0" presId="urn:microsoft.com/office/officeart/2005/8/layout/equation2"/>
    <dgm:cxn modelId="{9547B09C-F6DB-425E-9812-3F6AF27B3C3C}" type="presOf" srcId="{988026F8-AC65-415B-B9FF-CAA12DB049AC}" destId="{CC935B97-1A1E-4F18-823F-CBBD7CFD909D}" srcOrd="1" destOrd="0" presId="urn:microsoft.com/office/officeart/2005/8/layout/equation2"/>
    <dgm:cxn modelId="{0EB430C0-9DB8-4CCA-A58C-CE74FCE81210}" type="presOf" srcId="{0C5DA344-9D22-46B8-8BE2-9F46B492A57E}" destId="{79AAE0E4-0037-4A78-99D5-B470E70281CD}" srcOrd="0" destOrd="0" presId="urn:microsoft.com/office/officeart/2005/8/layout/equation2"/>
    <dgm:cxn modelId="{CBB57A3B-A690-4A13-B9B5-BD9738CCC14F}" type="presOf" srcId="{06BEBE9D-102D-408C-BB54-472CB2692B04}" destId="{CECB0813-5812-46BF-9636-0FF2E34AC548}" srcOrd="0" destOrd="0" presId="urn:microsoft.com/office/officeart/2005/8/layout/equation2"/>
    <dgm:cxn modelId="{7527ACAF-0F2B-4D9C-BB8C-34F402386546}" type="presOf" srcId="{E6ADF07A-20A4-42B9-ACD2-F145CB09DC0C}" destId="{31CE1E2F-AA3A-49CB-9C1F-0A3D32E60D10}" srcOrd="0" destOrd="0" presId="urn:microsoft.com/office/officeart/2005/8/layout/equation2"/>
    <dgm:cxn modelId="{07B410CD-450D-40D5-BB8B-E545E578206F}" type="presOf" srcId="{D26A9D66-1E9E-4C3D-8F11-20A405655752}" destId="{DC7CD23D-D4D9-4D23-9C3A-7AC190F8EE98}" srcOrd="0" destOrd="0" presId="urn:microsoft.com/office/officeart/2005/8/layout/equation2"/>
    <dgm:cxn modelId="{1A815B9D-7980-4AAC-92C3-F33040AB9D5C}" srcId="{06BEBE9D-102D-408C-BB54-472CB2692B04}" destId="{FBDC52B0-27E0-469C-914B-E037FF1E8216}" srcOrd="1" destOrd="0" parTransId="{95CA15C4-E090-403A-BAEA-8C9BF99D7F4B}" sibTransId="{988026F8-AC65-415B-B9FF-CAA12DB049AC}"/>
    <dgm:cxn modelId="{98567E35-FA58-4184-90B3-CE651CFFC70E}" srcId="{06BEBE9D-102D-408C-BB54-472CB2692B04}" destId="{E6ADF07A-20A4-42B9-ACD2-F145CB09DC0C}" srcOrd="0" destOrd="0" parTransId="{50A6802D-F538-4E82-9207-92375F15B9F4}" sibTransId="{0C5DA344-9D22-46B8-8BE2-9F46B492A57E}"/>
    <dgm:cxn modelId="{62F62458-5969-41D3-801A-E36A8754A097}" type="presOf" srcId="{988026F8-AC65-415B-B9FF-CAA12DB049AC}" destId="{44FB47F3-736F-47C7-A908-93BCD8D7E8D7}" srcOrd="0" destOrd="0" presId="urn:microsoft.com/office/officeart/2005/8/layout/equation2"/>
    <dgm:cxn modelId="{7C11B418-7D44-4943-82E9-8B9F7AD1CDA8}" type="presParOf" srcId="{CECB0813-5812-46BF-9636-0FF2E34AC548}" destId="{12895017-A453-4456-A4AD-BBDEE226A3F2}" srcOrd="0" destOrd="0" presId="urn:microsoft.com/office/officeart/2005/8/layout/equation2"/>
    <dgm:cxn modelId="{2E0A91D3-C8B5-4780-A555-A705F3D1968F}" type="presParOf" srcId="{12895017-A453-4456-A4AD-BBDEE226A3F2}" destId="{31CE1E2F-AA3A-49CB-9C1F-0A3D32E60D10}" srcOrd="0" destOrd="0" presId="urn:microsoft.com/office/officeart/2005/8/layout/equation2"/>
    <dgm:cxn modelId="{F2FAD3CC-8435-4BE8-BB62-788EFC568F67}" type="presParOf" srcId="{12895017-A453-4456-A4AD-BBDEE226A3F2}" destId="{D7C6C9A5-CF97-444F-8370-6C8BAC56CC0D}" srcOrd="1" destOrd="0" presId="urn:microsoft.com/office/officeart/2005/8/layout/equation2"/>
    <dgm:cxn modelId="{53350468-F6A8-415A-9FAB-D92163A3E170}" type="presParOf" srcId="{12895017-A453-4456-A4AD-BBDEE226A3F2}" destId="{79AAE0E4-0037-4A78-99D5-B470E70281CD}" srcOrd="2" destOrd="0" presId="urn:microsoft.com/office/officeart/2005/8/layout/equation2"/>
    <dgm:cxn modelId="{50B83A78-9046-42A7-B16D-90B92A64F7D9}" type="presParOf" srcId="{12895017-A453-4456-A4AD-BBDEE226A3F2}" destId="{524353B2-11A1-4E32-B842-BB7BF8813F04}" srcOrd="3" destOrd="0" presId="urn:microsoft.com/office/officeart/2005/8/layout/equation2"/>
    <dgm:cxn modelId="{7C4BE8A3-6B1E-4407-8B0B-84A147888915}" type="presParOf" srcId="{12895017-A453-4456-A4AD-BBDEE226A3F2}" destId="{912E494A-2719-47E8-9697-BDC308579289}" srcOrd="4" destOrd="0" presId="urn:microsoft.com/office/officeart/2005/8/layout/equation2"/>
    <dgm:cxn modelId="{13680F82-4F72-4DC7-9EC8-DBF4CEA3BAC4}" type="presParOf" srcId="{CECB0813-5812-46BF-9636-0FF2E34AC548}" destId="{44FB47F3-736F-47C7-A908-93BCD8D7E8D7}" srcOrd="1" destOrd="0" presId="urn:microsoft.com/office/officeart/2005/8/layout/equation2"/>
    <dgm:cxn modelId="{0D51FDC7-68E3-4F7C-A679-B8DA4BAAC298}" type="presParOf" srcId="{44FB47F3-736F-47C7-A908-93BCD8D7E8D7}" destId="{CC935B97-1A1E-4F18-823F-CBBD7CFD909D}" srcOrd="0" destOrd="0" presId="urn:microsoft.com/office/officeart/2005/8/layout/equation2"/>
    <dgm:cxn modelId="{CAD3B9B1-31D9-44E4-8290-F49FC4837C3E}" type="presParOf" srcId="{CECB0813-5812-46BF-9636-0FF2E34AC548}" destId="{DC7CD23D-D4D9-4D23-9C3A-7AC190F8EE9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1F652B6-FF64-4CC6-857D-6723A16029B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8DB0D82-E1FA-46EB-95E7-BE8560416FA1}">
      <dgm:prSet/>
      <dgm:spPr/>
      <dgm:t>
        <a:bodyPr/>
        <a:lstStyle/>
        <a:p>
          <a:pPr rtl="0"/>
          <a:r>
            <a:rPr lang="zh-TW" b="1" dirty="0" smtClean="0"/>
            <a:t>辨識客戶（</a:t>
          </a:r>
          <a:r>
            <a:rPr lang="en-US" b="1" dirty="0" smtClean="0"/>
            <a:t>Identification</a:t>
          </a:r>
          <a:r>
            <a:rPr lang="zh-TW" b="1" dirty="0" smtClean="0"/>
            <a:t>）</a:t>
          </a:r>
          <a:endParaRPr lang="en-US" dirty="0"/>
        </a:p>
      </dgm:t>
    </dgm:pt>
    <dgm:pt modelId="{A455E19C-CC1C-4BDE-B141-CF05E0521C47}" type="parTrans" cxnId="{B3195C24-A9E4-4779-A13F-673823CE2CA8}">
      <dgm:prSet/>
      <dgm:spPr/>
      <dgm:t>
        <a:bodyPr/>
        <a:lstStyle/>
        <a:p>
          <a:endParaRPr lang="zh-TW" altLang="en-US"/>
        </a:p>
      </dgm:t>
    </dgm:pt>
    <dgm:pt modelId="{43D836D3-61BB-4418-9A7F-54BDAA59C787}" type="sibTrans" cxnId="{B3195C24-A9E4-4779-A13F-673823CE2CA8}">
      <dgm:prSet/>
      <dgm:spPr/>
      <dgm:t>
        <a:bodyPr/>
        <a:lstStyle/>
        <a:p>
          <a:endParaRPr lang="zh-TW" altLang="en-US"/>
        </a:p>
      </dgm:t>
    </dgm:pt>
    <dgm:pt modelId="{2F7D84D2-F7B9-4E9B-BAB6-CE3E2ECE1032}">
      <dgm:prSet/>
      <dgm:spPr/>
      <dgm:t>
        <a:bodyPr/>
        <a:lstStyle/>
        <a:p>
          <a:pPr rtl="0"/>
          <a:r>
            <a:rPr lang="zh-TW" dirty="0" smtClean="0"/>
            <a:t>你知道你的顧客是誰？他們目前有哪些產品？你要用什麼資訊來確認客戶？收集哪些客戶資訊？</a:t>
          </a:r>
          <a:endParaRPr lang="zh-TW" dirty="0"/>
        </a:p>
      </dgm:t>
    </dgm:pt>
    <dgm:pt modelId="{897DAB9A-4C8B-4EF3-A75F-819FE5F75891}" type="parTrans" cxnId="{57B2DA2A-3EB6-4C95-BC9D-6D1B16E1283B}">
      <dgm:prSet/>
      <dgm:spPr/>
      <dgm:t>
        <a:bodyPr/>
        <a:lstStyle/>
        <a:p>
          <a:endParaRPr lang="zh-TW" altLang="en-US"/>
        </a:p>
      </dgm:t>
    </dgm:pt>
    <dgm:pt modelId="{35318A71-3850-45A8-A0EE-C98166B0BD97}" type="sibTrans" cxnId="{57B2DA2A-3EB6-4C95-BC9D-6D1B16E1283B}">
      <dgm:prSet/>
      <dgm:spPr/>
      <dgm:t>
        <a:bodyPr/>
        <a:lstStyle/>
        <a:p>
          <a:endParaRPr lang="zh-TW" altLang="en-US"/>
        </a:p>
      </dgm:t>
    </dgm:pt>
    <dgm:pt modelId="{4BDA6A71-FB9A-4876-809D-E5E0C0810A47}">
      <dgm:prSet/>
      <dgm:spPr/>
      <dgm:t>
        <a:bodyPr/>
        <a:lstStyle/>
        <a:p>
          <a:pPr rtl="0"/>
          <a:r>
            <a:rPr lang="zh-TW" b="1" dirty="0" smtClean="0"/>
            <a:t>顧客分級（</a:t>
          </a:r>
          <a:r>
            <a:rPr lang="en-US" b="1" dirty="0" smtClean="0"/>
            <a:t>Differentiation</a:t>
          </a:r>
          <a:r>
            <a:rPr lang="zh-TW" b="1" dirty="0" smtClean="0"/>
            <a:t>）</a:t>
          </a:r>
          <a:endParaRPr lang="en-US" dirty="0"/>
        </a:p>
      </dgm:t>
    </dgm:pt>
    <dgm:pt modelId="{BCC2C0FB-8010-4F35-AE43-7608F265A11A}" type="parTrans" cxnId="{FA0A28D1-31EC-4FE9-841A-E4C36CE67CD8}">
      <dgm:prSet/>
      <dgm:spPr/>
      <dgm:t>
        <a:bodyPr/>
        <a:lstStyle/>
        <a:p>
          <a:endParaRPr lang="zh-TW" altLang="en-US"/>
        </a:p>
      </dgm:t>
    </dgm:pt>
    <dgm:pt modelId="{A5DE0B96-09F8-4595-8950-068ED58CC990}" type="sibTrans" cxnId="{FA0A28D1-31EC-4FE9-841A-E4C36CE67CD8}">
      <dgm:prSet/>
      <dgm:spPr/>
      <dgm:t>
        <a:bodyPr/>
        <a:lstStyle/>
        <a:p>
          <a:endParaRPr lang="zh-TW" altLang="en-US"/>
        </a:p>
      </dgm:t>
    </dgm:pt>
    <dgm:pt modelId="{A39DC4BF-DB48-4BB9-B351-8B4368D96471}">
      <dgm:prSet/>
      <dgm:spPr/>
      <dgm:t>
        <a:bodyPr/>
        <a:lstStyle/>
        <a:p>
          <a:pPr rtl="0"/>
          <a:r>
            <a:rPr lang="zh-TW" dirty="0" smtClean="0"/>
            <a:t>顧客的價值與需求不同，如何依照客戶終身價值來分類，找出並保留有價值的客戶。</a:t>
          </a:r>
          <a:endParaRPr lang="zh-TW" dirty="0"/>
        </a:p>
      </dgm:t>
    </dgm:pt>
    <dgm:pt modelId="{5FAC701C-380E-4FBC-B8FE-1ED0D16E6D81}" type="parTrans" cxnId="{3E249E58-D42A-448B-82E3-477C687BF6E3}">
      <dgm:prSet/>
      <dgm:spPr/>
      <dgm:t>
        <a:bodyPr/>
        <a:lstStyle/>
        <a:p>
          <a:endParaRPr lang="zh-TW" altLang="en-US"/>
        </a:p>
      </dgm:t>
    </dgm:pt>
    <dgm:pt modelId="{7EC3D440-8B81-4884-A1CF-A742E3D578D0}" type="sibTrans" cxnId="{3E249E58-D42A-448B-82E3-477C687BF6E3}">
      <dgm:prSet/>
      <dgm:spPr/>
      <dgm:t>
        <a:bodyPr/>
        <a:lstStyle/>
        <a:p>
          <a:endParaRPr lang="zh-TW" altLang="en-US"/>
        </a:p>
      </dgm:t>
    </dgm:pt>
    <dgm:pt modelId="{E8715001-9D2C-4D22-9021-C8786903AE8A}">
      <dgm:prSet/>
      <dgm:spPr/>
      <dgm:t>
        <a:bodyPr/>
        <a:lstStyle/>
        <a:p>
          <a:pPr rtl="0"/>
          <a:r>
            <a:rPr lang="zh-TW" b="1" dirty="0" smtClean="0"/>
            <a:t>雙向互動（</a:t>
          </a:r>
          <a:r>
            <a:rPr lang="en-US" b="1" dirty="0" smtClean="0"/>
            <a:t>Interaction</a:t>
          </a:r>
          <a:r>
            <a:rPr lang="zh-TW" b="1" dirty="0" smtClean="0"/>
            <a:t>）</a:t>
          </a:r>
          <a:endParaRPr lang="en-US" dirty="0"/>
        </a:p>
      </dgm:t>
    </dgm:pt>
    <dgm:pt modelId="{C0F9054E-673B-44DE-AF03-22CB6BFEC2F4}" type="parTrans" cxnId="{DA653BF3-F311-4679-9C85-25778D7907F6}">
      <dgm:prSet/>
      <dgm:spPr/>
      <dgm:t>
        <a:bodyPr/>
        <a:lstStyle/>
        <a:p>
          <a:endParaRPr lang="zh-TW" altLang="en-US"/>
        </a:p>
      </dgm:t>
    </dgm:pt>
    <dgm:pt modelId="{78AE2C58-5410-4996-B3F8-2EC90A653154}" type="sibTrans" cxnId="{DA653BF3-F311-4679-9C85-25778D7907F6}">
      <dgm:prSet/>
      <dgm:spPr/>
      <dgm:t>
        <a:bodyPr/>
        <a:lstStyle/>
        <a:p>
          <a:endParaRPr lang="zh-TW" altLang="en-US"/>
        </a:p>
      </dgm:t>
    </dgm:pt>
    <dgm:pt modelId="{FF4CB501-1AA4-41B9-844F-F021214E7A8F}">
      <dgm:prSet/>
      <dgm:spPr/>
      <dgm:t>
        <a:bodyPr/>
        <a:lstStyle/>
        <a:p>
          <a:pPr rtl="0"/>
          <a:r>
            <a:rPr lang="zh-TW" dirty="0" smtClean="0"/>
            <a:t>提供顧客與你互動的機會，掌握任何機會收集客戶資料。</a:t>
          </a:r>
          <a:endParaRPr lang="zh-TW" dirty="0"/>
        </a:p>
      </dgm:t>
    </dgm:pt>
    <dgm:pt modelId="{8A9F4596-2799-4F97-B9B6-D22FE2E5D7A1}" type="parTrans" cxnId="{434C457A-EF01-42AA-8570-61819DC8C134}">
      <dgm:prSet/>
      <dgm:spPr/>
      <dgm:t>
        <a:bodyPr/>
        <a:lstStyle/>
        <a:p>
          <a:endParaRPr lang="zh-TW" altLang="en-US"/>
        </a:p>
      </dgm:t>
    </dgm:pt>
    <dgm:pt modelId="{13E2383C-BF40-4013-80F8-FE49176B7217}" type="sibTrans" cxnId="{434C457A-EF01-42AA-8570-61819DC8C134}">
      <dgm:prSet/>
      <dgm:spPr/>
      <dgm:t>
        <a:bodyPr/>
        <a:lstStyle/>
        <a:p>
          <a:endParaRPr lang="zh-TW" altLang="en-US"/>
        </a:p>
      </dgm:t>
    </dgm:pt>
    <dgm:pt modelId="{28BABB77-7036-4908-955D-F17B2B5FD21A}">
      <dgm:prSet/>
      <dgm:spPr/>
      <dgm:t>
        <a:bodyPr/>
        <a:lstStyle/>
        <a:p>
          <a:pPr rtl="0"/>
          <a:r>
            <a:rPr lang="zh-TW" b="1" dirty="0" smtClean="0"/>
            <a:t>量身訂製（</a:t>
          </a:r>
          <a:r>
            <a:rPr lang="en-US" b="1" dirty="0" smtClean="0"/>
            <a:t>Customization</a:t>
          </a:r>
          <a:r>
            <a:rPr lang="zh-TW" b="1" dirty="0" smtClean="0"/>
            <a:t>）</a:t>
          </a:r>
          <a:endParaRPr lang="en-US" dirty="0"/>
        </a:p>
      </dgm:t>
    </dgm:pt>
    <dgm:pt modelId="{00F20F36-AB5F-42E4-801E-D575FA7C820A}" type="parTrans" cxnId="{25CC93D6-CDEB-4B9B-8041-A41E749C595E}">
      <dgm:prSet/>
      <dgm:spPr/>
      <dgm:t>
        <a:bodyPr/>
        <a:lstStyle/>
        <a:p>
          <a:endParaRPr lang="zh-TW" altLang="en-US"/>
        </a:p>
      </dgm:t>
    </dgm:pt>
    <dgm:pt modelId="{01C19DAE-1384-4F8B-8BCE-FBF5A0B445B3}" type="sibTrans" cxnId="{25CC93D6-CDEB-4B9B-8041-A41E749C595E}">
      <dgm:prSet/>
      <dgm:spPr/>
      <dgm:t>
        <a:bodyPr/>
        <a:lstStyle/>
        <a:p>
          <a:endParaRPr lang="zh-TW" altLang="en-US"/>
        </a:p>
      </dgm:t>
    </dgm:pt>
    <dgm:pt modelId="{68AC8F90-11EC-4CB3-B51C-B5B9C3E7D3F4}">
      <dgm:prSet/>
      <dgm:spPr/>
      <dgm:t>
        <a:bodyPr/>
        <a:lstStyle/>
        <a:p>
          <a:pPr rtl="0"/>
          <a:r>
            <a:rPr lang="zh-TW" dirty="0" smtClean="0"/>
            <a:t>當企業掌握客戶個人資料之後，便可提供客戶量身訂製的服務。</a:t>
          </a:r>
          <a:endParaRPr lang="zh-TW" dirty="0"/>
        </a:p>
      </dgm:t>
    </dgm:pt>
    <dgm:pt modelId="{49B897AE-AA22-4718-AEE6-1859D0B2945C}" type="parTrans" cxnId="{FA4820C1-8C43-4856-8E71-DED477931091}">
      <dgm:prSet/>
      <dgm:spPr/>
      <dgm:t>
        <a:bodyPr/>
        <a:lstStyle/>
        <a:p>
          <a:endParaRPr lang="zh-TW" altLang="en-US"/>
        </a:p>
      </dgm:t>
    </dgm:pt>
    <dgm:pt modelId="{B5D9336D-7BCF-4E84-809E-E1F575E7D274}" type="sibTrans" cxnId="{FA4820C1-8C43-4856-8E71-DED477931091}">
      <dgm:prSet/>
      <dgm:spPr/>
      <dgm:t>
        <a:bodyPr/>
        <a:lstStyle/>
        <a:p>
          <a:endParaRPr lang="zh-TW" altLang="en-US"/>
        </a:p>
      </dgm:t>
    </dgm:pt>
    <dgm:pt modelId="{18351076-4DE6-4582-9EED-B619B1C39082}" type="pres">
      <dgm:prSet presAssocID="{F1F652B6-FF64-4CC6-857D-6723A16029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891A0D-EE40-48CD-B78B-2F1DB02F8FEA}" type="pres">
      <dgm:prSet presAssocID="{F1F652B6-FF64-4CC6-857D-6723A16029B0}" presName="tSp" presStyleCnt="0"/>
      <dgm:spPr/>
    </dgm:pt>
    <dgm:pt modelId="{0F71DDF1-BC0B-43BA-8318-5F3496CAF8A5}" type="pres">
      <dgm:prSet presAssocID="{F1F652B6-FF64-4CC6-857D-6723A16029B0}" presName="bSp" presStyleCnt="0"/>
      <dgm:spPr/>
    </dgm:pt>
    <dgm:pt modelId="{94D6FAC6-9CC6-4B91-85EF-FD1AE0207A10}" type="pres">
      <dgm:prSet presAssocID="{F1F652B6-FF64-4CC6-857D-6723A16029B0}" presName="process" presStyleCnt="0"/>
      <dgm:spPr/>
    </dgm:pt>
    <dgm:pt modelId="{4B7CA7DA-3769-4555-A72E-90034FFD3B40}" type="pres">
      <dgm:prSet presAssocID="{38DB0D82-E1FA-46EB-95E7-BE8560416FA1}" presName="composite1" presStyleCnt="0"/>
      <dgm:spPr/>
    </dgm:pt>
    <dgm:pt modelId="{161FA09E-20B4-40F1-945A-44DA520E437E}" type="pres">
      <dgm:prSet presAssocID="{38DB0D82-E1FA-46EB-95E7-BE8560416FA1}" presName="dummyNode1" presStyleLbl="node1" presStyleIdx="0" presStyleCnt="4"/>
      <dgm:spPr/>
    </dgm:pt>
    <dgm:pt modelId="{B36B0EF6-8227-4D3B-8125-88C13681B983}" type="pres">
      <dgm:prSet presAssocID="{38DB0D82-E1FA-46EB-95E7-BE8560416FA1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46B6F2-F8DC-4494-8BA5-9F6F5853C7E7}" type="pres">
      <dgm:prSet presAssocID="{38DB0D82-E1FA-46EB-95E7-BE8560416FA1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40E017-FBF1-4862-9777-FE9D9AB875E6}" type="pres">
      <dgm:prSet presAssocID="{38DB0D82-E1FA-46EB-95E7-BE8560416FA1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D58B79-2576-4457-B363-CC4AFD496B28}" type="pres">
      <dgm:prSet presAssocID="{38DB0D82-E1FA-46EB-95E7-BE8560416FA1}" presName="connSite1" presStyleCnt="0"/>
      <dgm:spPr/>
    </dgm:pt>
    <dgm:pt modelId="{934F429D-40D2-46DD-BD4B-078FD803B42A}" type="pres">
      <dgm:prSet presAssocID="{43D836D3-61BB-4418-9A7F-54BDAA59C787}" presName="Name9" presStyleLbl="sibTrans2D1" presStyleIdx="0" presStyleCnt="3"/>
      <dgm:spPr/>
      <dgm:t>
        <a:bodyPr/>
        <a:lstStyle/>
        <a:p>
          <a:endParaRPr lang="zh-TW" altLang="en-US"/>
        </a:p>
      </dgm:t>
    </dgm:pt>
    <dgm:pt modelId="{1B6DEEAC-8A44-44A4-8576-7CDEF1959D4F}" type="pres">
      <dgm:prSet presAssocID="{4BDA6A71-FB9A-4876-809D-E5E0C0810A47}" presName="composite2" presStyleCnt="0"/>
      <dgm:spPr/>
    </dgm:pt>
    <dgm:pt modelId="{C403B62C-63DC-49E9-8953-6F0A11F7BC45}" type="pres">
      <dgm:prSet presAssocID="{4BDA6A71-FB9A-4876-809D-E5E0C0810A47}" presName="dummyNode2" presStyleLbl="node1" presStyleIdx="0" presStyleCnt="4"/>
      <dgm:spPr/>
    </dgm:pt>
    <dgm:pt modelId="{BD824EBF-A60D-4F7E-B4FE-E0DC7EA92585}" type="pres">
      <dgm:prSet presAssocID="{4BDA6A71-FB9A-4876-809D-E5E0C0810A47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7DD679-F8AC-4790-883C-530D89B7DD07}" type="pres">
      <dgm:prSet presAssocID="{4BDA6A71-FB9A-4876-809D-E5E0C0810A47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9A9577-D8A2-4BC3-9F65-74AF88751D9D}" type="pres">
      <dgm:prSet presAssocID="{4BDA6A71-FB9A-4876-809D-E5E0C0810A47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00757C-43EB-457F-9BE3-4C9E4E7E9EB4}" type="pres">
      <dgm:prSet presAssocID="{4BDA6A71-FB9A-4876-809D-E5E0C0810A47}" presName="connSite2" presStyleCnt="0"/>
      <dgm:spPr/>
    </dgm:pt>
    <dgm:pt modelId="{B37587AF-A926-4D3F-9D69-EE2FD84862E8}" type="pres">
      <dgm:prSet presAssocID="{A5DE0B96-09F8-4595-8950-068ED58CC990}" presName="Name18" presStyleLbl="sibTrans2D1" presStyleIdx="1" presStyleCnt="3"/>
      <dgm:spPr/>
      <dgm:t>
        <a:bodyPr/>
        <a:lstStyle/>
        <a:p>
          <a:endParaRPr lang="zh-TW" altLang="en-US"/>
        </a:p>
      </dgm:t>
    </dgm:pt>
    <dgm:pt modelId="{376D38F0-51BB-4366-9060-FCE8469EDDA3}" type="pres">
      <dgm:prSet presAssocID="{E8715001-9D2C-4D22-9021-C8786903AE8A}" presName="composite1" presStyleCnt="0"/>
      <dgm:spPr/>
    </dgm:pt>
    <dgm:pt modelId="{94386847-5AE7-4539-A965-3C476D370674}" type="pres">
      <dgm:prSet presAssocID="{E8715001-9D2C-4D22-9021-C8786903AE8A}" presName="dummyNode1" presStyleLbl="node1" presStyleIdx="1" presStyleCnt="4"/>
      <dgm:spPr/>
    </dgm:pt>
    <dgm:pt modelId="{1C132CED-572D-4502-8E2F-6ADA332F3B50}" type="pres">
      <dgm:prSet presAssocID="{E8715001-9D2C-4D22-9021-C8786903AE8A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222B18-959A-45D1-8AEC-126BDD91B3C0}" type="pres">
      <dgm:prSet presAssocID="{E8715001-9D2C-4D22-9021-C8786903AE8A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0B4D38-4FFA-4A0C-9923-C1A33924530B}" type="pres">
      <dgm:prSet presAssocID="{E8715001-9D2C-4D22-9021-C8786903AE8A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FF9504-426F-4D2D-9DA5-CC0A05C2C96F}" type="pres">
      <dgm:prSet presAssocID="{E8715001-9D2C-4D22-9021-C8786903AE8A}" presName="connSite1" presStyleCnt="0"/>
      <dgm:spPr/>
    </dgm:pt>
    <dgm:pt modelId="{305DF464-E9E7-43E9-B85B-F40A274E9A15}" type="pres">
      <dgm:prSet presAssocID="{78AE2C58-5410-4996-B3F8-2EC90A653154}" presName="Name9" presStyleLbl="sibTrans2D1" presStyleIdx="2" presStyleCnt="3"/>
      <dgm:spPr/>
      <dgm:t>
        <a:bodyPr/>
        <a:lstStyle/>
        <a:p>
          <a:endParaRPr lang="zh-TW" altLang="en-US"/>
        </a:p>
      </dgm:t>
    </dgm:pt>
    <dgm:pt modelId="{49B1A4D1-386D-4A29-A470-ABFF64E9EC68}" type="pres">
      <dgm:prSet presAssocID="{28BABB77-7036-4908-955D-F17B2B5FD21A}" presName="composite2" presStyleCnt="0"/>
      <dgm:spPr/>
    </dgm:pt>
    <dgm:pt modelId="{6180716D-CA4A-4E31-82AB-2CC7A3F320C7}" type="pres">
      <dgm:prSet presAssocID="{28BABB77-7036-4908-955D-F17B2B5FD21A}" presName="dummyNode2" presStyleLbl="node1" presStyleIdx="2" presStyleCnt="4"/>
      <dgm:spPr/>
    </dgm:pt>
    <dgm:pt modelId="{0CF4B982-CF48-430E-9681-72C22D029B20}" type="pres">
      <dgm:prSet presAssocID="{28BABB77-7036-4908-955D-F17B2B5FD21A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DAC098-4089-4205-8D8F-CECE04CF4125}" type="pres">
      <dgm:prSet presAssocID="{28BABB77-7036-4908-955D-F17B2B5FD21A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0AC09E-5E27-438F-9D2E-576816F38D12}" type="pres">
      <dgm:prSet presAssocID="{28BABB77-7036-4908-955D-F17B2B5FD21A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A8F27C-5411-4B31-BBF1-1F0C1247431C}" type="pres">
      <dgm:prSet presAssocID="{28BABB77-7036-4908-955D-F17B2B5FD21A}" presName="connSite2" presStyleCnt="0"/>
      <dgm:spPr/>
    </dgm:pt>
  </dgm:ptLst>
  <dgm:cxnLst>
    <dgm:cxn modelId="{57B2DA2A-3EB6-4C95-BC9D-6D1B16E1283B}" srcId="{38DB0D82-E1FA-46EB-95E7-BE8560416FA1}" destId="{2F7D84D2-F7B9-4E9B-BAB6-CE3E2ECE1032}" srcOrd="0" destOrd="0" parTransId="{897DAB9A-4C8B-4EF3-A75F-819FE5F75891}" sibTransId="{35318A71-3850-45A8-A0EE-C98166B0BD97}"/>
    <dgm:cxn modelId="{B7E4CF20-4219-4E5E-8A68-2E43C9A48255}" type="presOf" srcId="{A5DE0B96-09F8-4595-8950-068ED58CC990}" destId="{B37587AF-A926-4D3F-9D69-EE2FD84862E8}" srcOrd="0" destOrd="0" presId="urn:microsoft.com/office/officeart/2005/8/layout/hProcess4"/>
    <dgm:cxn modelId="{9EC9D0F5-DEC5-4F1E-9FD1-EF7FF656A817}" type="presOf" srcId="{4BDA6A71-FB9A-4876-809D-E5E0C0810A47}" destId="{9F9A9577-D8A2-4BC3-9F65-74AF88751D9D}" srcOrd="0" destOrd="0" presId="urn:microsoft.com/office/officeart/2005/8/layout/hProcess4"/>
    <dgm:cxn modelId="{DA653BF3-F311-4679-9C85-25778D7907F6}" srcId="{F1F652B6-FF64-4CC6-857D-6723A16029B0}" destId="{E8715001-9D2C-4D22-9021-C8786903AE8A}" srcOrd="2" destOrd="0" parTransId="{C0F9054E-673B-44DE-AF03-22CB6BFEC2F4}" sibTransId="{78AE2C58-5410-4996-B3F8-2EC90A653154}"/>
    <dgm:cxn modelId="{25DD1C1A-DDDA-4955-938D-E4A060ED9FBE}" type="presOf" srcId="{68AC8F90-11EC-4CB3-B51C-B5B9C3E7D3F4}" destId="{0CF4B982-CF48-430E-9681-72C22D029B20}" srcOrd="0" destOrd="0" presId="urn:microsoft.com/office/officeart/2005/8/layout/hProcess4"/>
    <dgm:cxn modelId="{FA0A28D1-31EC-4FE9-841A-E4C36CE67CD8}" srcId="{F1F652B6-FF64-4CC6-857D-6723A16029B0}" destId="{4BDA6A71-FB9A-4876-809D-E5E0C0810A47}" srcOrd="1" destOrd="0" parTransId="{BCC2C0FB-8010-4F35-AE43-7608F265A11A}" sibTransId="{A5DE0B96-09F8-4595-8950-068ED58CC990}"/>
    <dgm:cxn modelId="{45FA4D85-6180-4F7F-A0F1-9DC6FBDEF888}" type="presOf" srcId="{28BABB77-7036-4908-955D-F17B2B5FD21A}" destId="{0D0AC09E-5E27-438F-9D2E-576816F38D12}" srcOrd="0" destOrd="0" presId="urn:microsoft.com/office/officeart/2005/8/layout/hProcess4"/>
    <dgm:cxn modelId="{737EF31A-96F2-4159-8226-CBBB04A96A78}" type="presOf" srcId="{FF4CB501-1AA4-41B9-844F-F021214E7A8F}" destId="{1C132CED-572D-4502-8E2F-6ADA332F3B50}" srcOrd="0" destOrd="0" presId="urn:microsoft.com/office/officeart/2005/8/layout/hProcess4"/>
    <dgm:cxn modelId="{83DF67A6-2B75-4DE0-A681-EDBC4BD1A182}" type="presOf" srcId="{2F7D84D2-F7B9-4E9B-BAB6-CE3E2ECE1032}" destId="{7946B6F2-F8DC-4494-8BA5-9F6F5853C7E7}" srcOrd="1" destOrd="0" presId="urn:microsoft.com/office/officeart/2005/8/layout/hProcess4"/>
    <dgm:cxn modelId="{53329E5B-4CD2-426E-97CA-5C3A28715DB0}" type="presOf" srcId="{43D836D3-61BB-4418-9A7F-54BDAA59C787}" destId="{934F429D-40D2-46DD-BD4B-078FD803B42A}" srcOrd="0" destOrd="0" presId="urn:microsoft.com/office/officeart/2005/8/layout/hProcess4"/>
    <dgm:cxn modelId="{BB7C868D-2214-4A09-8998-B59C406FBC3E}" type="presOf" srcId="{68AC8F90-11EC-4CB3-B51C-B5B9C3E7D3F4}" destId="{42DAC098-4089-4205-8D8F-CECE04CF4125}" srcOrd="1" destOrd="0" presId="urn:microsoft.com/office/officeart/2005/8/layout/hProcess4"/>
    <dgm:cxn modelId="{D61B4AC6-2269-46BA-BF01-20EF00764892}" type="presOf" srcId="{2F7D84D2-F7B9-4E9B-BAB6-CE3E2ECE1032}" destId="{B36B0EF6-8227-4D3B-8125-88C13681B983}" srcOrd="0" destOrd="0" presId="urn:microsoft.com/office/officeart/2005/8/layout/hProcess4"/>
    <dgm:cxn modelId="{25CC93D6-CDEB-4B9B-8041-A41E749C595E}" srcId="{F1F652B6-FF64-4CC6-857D-6723A16029B0}" destId="{28BABB77-7036-4908-955D-F17B2B5FD21A}" srcOrd="3" destOrd="0" parTransId="{00F20F36-AB5F-42E4-801E-D575FA7C820A}" sibTransId="{01C19DAE-1384-4F8B-8BCE-FBF5A0B445B3}"/>
    <dgm:cxn modelId="{434C457A-EF01-42AA-8570-61819DC8C134}" srcId="{E8715001-9D2C-4D22-9021-C8786903AE8A}" destId="{FF4CB501-1AA4-41B9-844F-F021214E7A8F}" srcOrd="0" destOrd="0" parTransId="{8A9F4596-2799-4F97-B9B6-D22FE2E5D7A1}" sibTransId="{13E2383C-BF40-4013-80F8-FE49176B7217}"/>
    <dgm:cxn modelId="{B3195C24-A9E4-4779-A13F-673823CE2CA8}" srcId="{F1F652B6-FF64-4CC6-857D-6723A16029B0}" destId="{38DB0D82-E1FA-46EB-95E7-BE8560416FA1}" srcOrd="0" destOrd="0" parTransId="{A455E19C-CC1C-4BDE-B141-CF05E0521C47}" sibTransId="{43D836D3-61BB-4418-9A7F-54BDAA59C787}"/>
    <dgm:cxn modelId="{B4E56A87-8DF2-4080-BB7B-17B1D0144640}" type="presOf" srcId="{FF4CB501-1AA4-41B9-844F-F021214E7A8F}" destId="{15222B18-959A-45D1-8AEC-126BDD91B3C0}" srcOrd="1" destOrd="0" presId="urn:microsoft.com/office/officeart/2005/8/layout/hProcess4"/>
    <dgm:cxn modelId="{FA4820C1-8C43-4856-8E71-DED477931091}" srcId="{28BABB77-7036-4908-955D-F17B2B5FD21A}" destId="{68AC8F90-11EC-4CB3-B51C-B5B9C3E7D3F4}" srcOrd="0" destOrd="0" parTransId="{49B897AE-AA22-4718-AEE6-1859D0B2945C}" sibTransId="{B5D9336D-7BCF-4E84-809E-E1F575E7D274}"/>
    <dgm:cxn modelId="{4ED8C92E-C640-498B-8F78-4FA363E98939}" type="presOf" srcId="{F1F652B6-FF64-4CC6-857D-6723A16029B0}" destId="{18351076-4DE6-4582-9EED-B619B1C39082}" srcOrd="0" destOrd="0" presId="urn:microsoft.com/office/officeart/2005/8/layout/hProcess4"/>
    <dgm:cxn modelId="{6A1E696B-1B2D-44FB-B0BA-B35D054EDE48}" type="presOf" srcId="{A39DC4BF-DB48-4BB9-B351-8B4368D96471}" destId="{D77DD679-F8AC-4790-883C-530D89B7DD07}" srcOrd="1" destOrd="0" presId="urn:microsoft.com/office/officeart/2005/8/layout/hProcess4"/>
    <dgm:cxn modelId="{A3BDBA60-95FD-4094-99B8-5278786F10E2}" type="presOf" srcId="{A39DC4BF-DB48-4BB9-B351-8B4368D96471}" destId="{BD824EBF-A60D-4F7E-B4FE-E0DC7EA92585}" srcOrd="0" destOrd="0" presId="urn:microsoft.com/office/officeart/2005/8/layout/hProcess4"/>
    <dgm:cxn modelId="{0F19F214-DC4B-4634-B2FF-06C02EDC0DA2}" type="presOf" srcId="{E8715001-9D2C-4D22-9021-C8786903AE8A}" destId="{650B4D38-4FFA-4A0C-9923-C1A33924530B}" srcOrd="0" destOrd="0" presId="urn:microsoft.com/office/officeart/2005/8/layout/hProcess4"/>
    <dgm:cxn modelId="{D19E4BC1-4597-4F28-871F-5C789ACD16EF}" type="presOf" srcId="{38DB0D82-E1FA-46EB-95E7-BE8560416FA1}" destId="{0140E017-FBF1-4862-9777-FE9D9AB875E6}" srcOrd="0" destOrd="0" presId="urn:microsoft.com/office/officeart/2005/8/layout/hProcess4"/>
    <dgm:cxn modelId="{6ACEE3CB-251E-456E-ABE4-25C221CF68C4}" type="presOf" srcId="{78AE2C58-5410-4996-B3F8-2EC90A653154}" destId="{305DF464-E9E7-43E9-B85B-F40A274E9A15}" srcOrd="0" destOrd="0" presId="urn:microsoft.com/office/officeart/2005/8/layout/hProcess4"/>
    <dgm:cxn modelId="{3E249E58-D42A-448B-82E3-477C687BF6E3}" srcId="{4BDA6A71-FB9A-4876-809D-E5E0C0810A47}" destId="{A39DC4BF-DB48-4BB9-B351-8B4368D96471}" srcOrd="0" destOrd="0" parTransId="{5FAC701C-380E-4FBC-B8FE-1ED0D16E6D81}" sibTransId="{7EC3D440-8B81-4884-A1CF-A742E3D578D0}"/>
    <dgm:cxn modelId="{841654E6-F73C-4A3D-AA10-270DCD679F66}" type="presParOf" srcId="{18351076-4DE6-4582-9EED-B619B1C39082}" destId="{B6891A0D-EE40-48CD-B78B-2F1DB02F8FEA}" srcOrd="0" destOrd="0" presId="urn:microsoft.com/office/officeart/2005/8/layout/hProcess4"/>
    <dgm:cxn modelId="{34E36342-6AC3-4BD1-A2F0-C72ACB89C4CE}" type="presParOf" srcId="{18351076-4DE6-4582-9EED-B619B1C39082}" destId="{0F71DDF1-BC0B-43BA-8318-5F3496CAF8A5}" srcOrd="1" destOrd="0" presId="urn:microsoft.com/office/officeart/2005/8/layout/hProcess4"/>
    <dgm:cxn modelId="{39307A97-FC58-4D43-AF8F-02238CD1C47F}" type="presParOf" srcId="{18351076-4DE6-4582-9EED-B619B1C39082}" destId="{94D6FAC6-9CC6-4B91-85EF-FD1AE0207A10}" srcOrd="2" destOrd="0" presId="urn:microsoft.com/office/officeart/2005/8/layout/hProcess4"/>
    <dgm:cxn modelId="{FBCEF53C-D0D6-4060-9AE8-75DAB625C06C}" type="presParOf" srcId="{94D6FAC6-9CC6-4B91-85EF-FD1AE0207A10}" destId="{4B7CA7DA-3769-4555-A72E-90034FFD3B40}" srcOrd="0" destOrd="0" presId="urn:microsoft.com/office/officeart/2005/8/layout/hProcess4"/>
    <dgm:cxn modelId="{9758A144-5ED0-42FC-A240-A8460FB1789B}" type="presParOf" srcId="{4B7CA7DA-3769-4555-A72E-90034FFD3B40}" destId="{161FA09E-20B4-40F1-945A-44DA520E437E}" srcOrd="0" destOrd="0" presId="urn:microsoft.com/office/officeart/2005/8/layout/hProcess4"/>
    <dgm:cxn modelId="{583ADD46-97A8-49D5-A763-27A5BF244E38}" type="presParOf" srcId="{4B7CA7DA-3769-4555-A72E-90034FFD3B40}" destId="{B36B0EF6-8227-4D3B-8125-88C13681B983}" srcOrd="1" destOrd="0" presId="urn:microsoft.com/office/officeart/2005/8/layout/hProcess4"/>
    <dgm:cxn modelId="{E41E5C9A-926A-4B78-83E5-599C4C6DB51E}" type="presParOf" srcId="{4B7CA7DA-3769-4555-A72E-90034FFD3B40}" destId="{7946B6F2-F8DC-4494-8BA5-9F6F5853C7E7}" srcOrd="2" destOrd="0" presId="urn:microsoft.com/office/officeart/2005/8/layout/hProcess4"/>
    <dgm:cxn modelId="{2889D19F-1E9C-4801-A9E7-4485F84A7D1D}" type="presParOf" srcId="{4B7CA7DA-3769-4555-A72E-90034FFD3B40}" destId="{0140E017-FBF1-4862-9777-FE9D9AB875E6}" srcOrd="3" destOrd="0" presId="urn:microsoft.com/office/officeart/2005/8/layout/hProcess4"/>
    <dgm:cxn modelId="{971C292E-1335-477F-BEB7-5F8DE1477F73}" type="presParOf" srcId="{4B7CA7DA-3769-4555-A72E-90034FFD3B40}" destId="{A5D58B79-2576-4457-B363-CC4AFD496B28}" srcOrd="4" destOrd="0" presId="urn:microsoft.com/office/officeart/2005/8/layout/hProcess4"/>
    <dgm:cxn modelId="{5069C053-71A7-4702-B99A-EE157F1C576C}" type="presParOf" srcId="{94D6FAC6-9CC6-4B91-85EF-FD1AE0207A10}" destId="{934F429D-40D2-46DD-BD4B-078FD803B42A}" srcOrd="1" destOrd="0" presId="urn:microsoft.com/office/officeart/2005/8/layout/hProcess4"/>
    <dgm:cxn modelId="{C9E4AB71-33F2-49F1-9427-4085A73C106E}" type="presParOf" srcId="{94D6FAC6-9CC6-4B91-85EF-FD1AE0207A10}" destId="{1B6DEEAC-8A44-44A4-8576-7CDEF1959D4F}" srcOrd="2" destOrd="0" presId="urn:microsoft.com/office/officeart/2005/8/layout/hProcess4"/>
    <dgm:cxn modelId="{14B0A31E-3EA2-42E3-866B-869EA1A719CB}" type="presParOf" srcId="{1B6DEEAC-8A44-44A4-8576-7CDEF1959D4F}" destId="{C403B62C-63DC-49E9-8953-6F0A11F7BC45}" srcOrd="0" destOrd="0" presId="urn:microsoft.com/office/officeart/2005/8/layout/hProcess4"/>
    <dgm:cxn modelId="{3FBE2B07-9B6D-4BCD-91F0-764465D177EB}" type="presParOf" srcId="{1B6DEEAC-8A44-44A4-8576-7CDEF1959D4F}" destId="{BD824EBF-A60D-4F7E-B4FE-E0DC7EA92585}" srcOrd="1" destOrd="0" presId="urn:microsoft.com/office/officeart/2005/8/layout/hProcess4"/>
    <dgm:cxn modelId="{E7E3BE22-F960-4455-970C-F8FD1A15AF61}" type="presParOf" srcId="{1B6DEEAC-8A44-44A4-8576-7CDEF1959D4F}" destId="{D77DD679-F8AC-4790-883C-530D89B7DD07}" srcOrd="2" destOrd="0" presId="urn:microsoft.com/office/officeart/2005/8/layout/hProcess4"/>
    <dgm:cxn modelId="{7651036F-B7A6-48C9-866D-419724FE14E9}" type="presParOf" srcId="{1B6DEEAC-8A44-44A4-8576-7CDEF1959D4F}" destId="{9F9A9577-D8A2-4BC3-9F65-74AF88751D9D}" srcOrd="3" destOrd="0" presId="urn:microsoft.com/office/officeart/2005/8/layout/hProcess4"/>
    <dgm:cxn modelId="{DA28E1F1-0583-46ED-86A0-936F42806D4E}" type="presParOf" srcId="{1B6DEEAC-8A44-44A4-8576-7CDEF1959D4F}" destId="{5C00757C-43EB-457F-9BE3-4C9E4E7E9EB4}" srcOrd="4" destOrd="0" presId="urn:microsoft.com/office/officeart/2005/8/layout/hProcess4"/>
    <dgm:cxn modelId="{F7CAFE36-AF58-431D-814E-269E23DC99D0}" type="presParOf" srcId="{94D6FAC6-9CC6-4B91-85EF-FD1AE0207A10}" destId="{B37587AF-A926-4D3F-9D69-EE2FD84862E8}" srcOrd="3" destOrd="0" presId="urn:microsoft.com/office/officeart/2005/8/layout/hProcess4"/>
    <dgm:cxn modelId="{801D4979-4B76-477D-9CDD-FA27E21762ED}" type="presParOf" srcId="{94D6FAC6-9CC6-4B91-85EF-FD1AE0207A10}" destId="{376D38F0-51BB-4366-9060-FCE8469EDDA3}" srcOrd="4" destOrd="0" presId="urn:microsoft.com/office/officeart/2005/8/layout/hProcess4"/>
    <dgm:cxn modelId="{238552E6-4C9B-4B63-AC3A-E47C316DBD1D}" type="presParOf" srcId="{376D38F0-51BB-4366-9060-FCE8469EDDA3}" destId="{94386847-5AE7-4539-A965-3C476D370674}" srcOrd="0" destOrd="0" presId="urn:microsoft.com/office/officeart/2005/8/layout/hProcess4"/>
    <dgm:cxn modelId="{8AD8AB1A-0ABF-4D17-9779-19C449944884}" type="presParOf" srcId="{376D38F0-51BB-4366-9060-FCE8469EDDA3}" destId="{1C132CED-572D-4502-8E2F-6ADA332F3B50}" srcOrd="1" destOrd="0" presId="urn:microsoft.com/office/officeart/2005/8/layout/hProcess4"/>
    <dgm:cxn modelId="{6C8905E4-D1B1-42F8-A1A6-D2021DAD9638}" type="presParOf" srcId="{376D38F0-51BB-4366-9060-FCE8469EDDA3}" destId="{15222B18-959A-45D1-8AEC-126BDD91B3C0}" srcOrd="2" destOrd="0" presId="urn:microsoft.com/office/officeart/2005/8/layout/hProcess4"/>
    <dgm:cxn modelId="{888E7223-633E-43E7-8243-1648C8436F49}" type="presParOf" srcId="{376D38F0-51BB-4366-9060-FCE8469EDDA3}" destId="{650B4D38-4FFA-4A0C-9923-C1A33924530B}" srcOrd="3" destOrd="0" presId="urn:microsoft.com/office/officeart/2005/8/layout/hProcess4"/>
    <dgm:cxn modelId="{62ECCAB1-1899-4978-8804-2AD7C20E0181}" type="presParOf" srcId="{376D38F0-51BB-4366-9060-FCE8469EDDA3}" destId="{6AFF9504-426F-4D2D-9DA5-CC0A05C2C96F}" srcOrd="4" destOrd="0" presId="urn:microsoft.com/office/officeart/2005/8/layout/hProcess4"/>
    <dgm:cxn modelId="{330D0066-670C-4CDC-ACA1-B61F5BDA0543}" type="presParOf" srcId="{94D6FAC6-9CC6-4B91-85EF-FD1AE0207A10}" destId="{305DF464-E9E7-43E9-B85B-F40A274E9A15}" srcOrd="5" destOrd="0" presId="urn:microsoft.com/office/officeart/2005/8/layout/hProcess4"/>
    <dgm:cxn modelId="{6642DADC-8377-42FF-B899-94629E9CCC11}" type="presParOf" srcId="{94D6FAC6-9CC6-4B91-85EF-FD1AE0207A10}" destId="{49B1A4D1-386D-4A29-A470-ABFF64E9EC68}" srcOrd="6" destOrd="0" presId="urn:microsoft.com/office/officeart/2005/8/layout/hProcess4"/>
    <dgm:cxn modelId="{42050F20-E70F-4F47-BFBE-7CD8C3F294E9}" type="presParOf" srcId="{49B1A4D1-386D-4A29-A470-ABFF64E9EC68}" destId="{6180716D-CA4A-4E31-82AB-2CC7A3F320C7}" srcOrd="0" destOrd="0" presId="urn:microsoft.com/office/officeart/2005/8/layout/hProcess4"/>
    <dgm:cxn modelId="{BCBEA211-2A90-417F-8121-A263171FBD4E}" type="presParOf" srcId="{49B1A4D1-386D-4A29-A470-ABFF64E9EC68}" destId="{0CF4B982-CF48-430E-9681-72C22D029B20}" srcOrd="1" destOrd="0" presId="urn:microsoft.com/office/officeart/2005/8/layout/hProcess4"/>
    <dgm:cxn modelId="{0F228749-9A25-4C98-9484-A51A9E29997C}" type="presParOf" srcId="{49B1A4D1-386D-4A29-A470-ABFF64E9EC68}" destId="{42DAC098-4089-4205-8D8F-CECE04CF4125}" srcOrd="2" destOrd="0" presId="urn:microsoft.com/office/officeart/2005/8/layout/hProcess4"/>
    <dgm:cxn modelId="{A9084C41-1401-4C5C-8F82-8D988C36A4D9}" type="presParOf" srcId="{49B1A4D1-386D-4A29-A470-ABFF64E9EC68}" destId="{0D0AC09E-5E27-438F-9D2E-576816F38D12}" srcOrd="3" destOrd="0" presId="urn:microsoft.com/office/officeart/2005/8/layout/hProcess4"/>
    <dgm:cxn modelId="{F8039760-E7BA-41D8-97F9-AD3CD84CF142}" type="presParOf" srcId="{49B1A4D1-386D-4A29-A470-ABFF64E9EC68}" destId="{6CA8F27C-5411-4B31-BBF1-1F0C1247431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34E617D-9CFC-4492-AF7C-B93B7C2ADE81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6E1233D-57C0-4B51-BC8D-7492A440760A}">
      <dgm:prSet/>
      <dgm:spPr/>
      <dgm:t>
        <a:bodyPr/>
        <a:lstStyle/>
        <a:p>
          <a:pPr rtl="0"/>
          <a:r>
            <a:rPr lang="zh-TW" dirty="0" smtClean="0"/>
            <a:t>行銷流程</a:t>
          </a:r>
          <a:endParaRPr lang="en-US" dirty="0"/>
        </a:p>
      </dgm:t>
    </dgm:pt>
    <dgm:pt modelId="{E69F0470-3FFE-450F-9366-75ED89F0E8CF}" type="parTrans" cxnId="{312382CB-EB87-4158-B28E-AF535E93B509}">
      <dgm:prSet/>
      <dgm:spPr/>
      <dgm:t>
        <a:bodyPr/>
        <a:lstStyle/>
        <a:p>
          <a:endParaRPr lang="zh-TW" altLang="en-US"/>
        </a:p>
      </dgm:t>
    </dgm:pt>
    <dgm:pt modelId="{66AC0E1E-6C0C-4565-86A9-893A5AAD4C00}" type="sibTrans" cxnId="{312382CB-EB87-4158-B28E-AF535E93B509}">
      <dgm:prSet/>
      <dgm:spPr/>
      <dgm:t>
        <a:bodyPr/>
        <a:lstStyle/>
        <a:p>
          <a:endParaRPr lang="zh-TW" altLang="en-US"/>
        </a:p>
      </dgm:t>
    </dgm:pt>
    <dgm:pt modelId="{F5702FA0-DEB8-4B6D-9C69-E5796F952FB5}">
      <dgm:prSet/>
      <dgm:spPr/>
      <dgm:t>
        <a:bodyPr/>
        <a:lstStyle/>
        <a:p>
          <a:pPr rtl="0"/>
          <a:r>
            <a:rPr lang="zh-TW" dirty="0" smtClean="0"/>
            <a:t>服務流程</a:t>
          </a:r>
          <a:endParaRPr lang="en-US" dirty="0"/>
        </a:p>
      </dgm:t>
    </dgm:pt>
    <dgm:pt modelId="{A0F551B9-1351-454E-95AE-99C7A5109AA8}" type="parTrans" cxnId="{19911CB5-4E87-4E08-AAB9-A1BCAEF77029}">
      <dgm:prSet/>
      <dgm:spPr/>
      <dgm:t>
        <a:bodyPr/>
        <a:lstStyle/>
        <a:p>
          <a:endParaRPr lang="zh-TW" altLang="en-US"/>
        </a:p>
      </dgm:t>
    </dgm:pt>
    <dgm:pt modelId="{211D0FB6-1544-4845-9656-837CEF0CBC44}" type="sibTrans" cxnId="{19911CB5-4E87-4E08-AAB9-A1BCAEF77029}">
      <dgm:prSet/>
      <dgm:spPr/>
      <dgm:t>
        <a:bodyPr/>
        <a:lstStyle/>
        <a:p>
          <a:endParaRPr lang="zh-TW" altLang="en-US"/>
        </a:p>
      </dgm:t>
    </dgm:pt>
    <dgm:pt modelId="{C64DF24C-8D10-4F44-AEAD-A9C0E4246C02}">
      <dgm:prSet/>
      <dgm:spPr/>
      <dgm:t>
        <a:bodyPr/>
        <a:lstStyle/>
        <a:p>
          <a:pPr rtl="0"/>
          <a:r>
            <a:rPr lang="zh-TW" dirty="0" smtClean="0"/>
            <a:t>銷售流程</a:t>
          </a:r>
          <a:endParaRPr lang="en-US" dirty="0"/>
        </a:p>
      </dgm:t>
    </dgm:pt>
    <dgm:pt modelId="{DF46D632-6F6C-4191-AFDB-ADD4B6B63FD9}" type="parTrans" cxnId="{6A6FB8FA-BEC9-4441-88DB-0B1D7665C707}">
      <dgm:prSet/>
      <dgm:spPr/>
      <dgm:t>
        <a:bodyPr/>
        <a:lstStyle/>
        <a:p>
          <a:endParaRPr lang="zh-TW" altLang="en-US"/>
        </a:p>
      </dgm:t>
    </dgm:pt>
    <dgm:pt modelId="{39BB3A99-1137-4F5F-A2A1-6BFB9519941F}" type="sibTrans" cxnId="{6A6FB8FA-BEC9-4441-88DB-0B1D7665C707}">
      <dgm:prSet/>
      <dgm:spPr/>
      <dgm:t>
        <a:bodyPr/>
        <a:lstStyle/>
        <a:p>
          <a:endParaRPr lang="zh-TW" altLang="en-US"/>
        </a:p>
      </dgm:t>
    </dgm:pt>
    <dgm:pt modelId="{9BC8F8C4-A362-43E7-AE15-8D1FA548EBC9}">
      <dgm:prSet/>
      <dgm:spPr/>
      <dgm:t>
        <a:bodyPr/>
        <a:lstStyle/>
        <a:p>
          <a:pPr rtl="0"/>
          <a:r>
            <a:rPr lang="zh-TW" dirty="0" smtClean="0"/>
            <a:t>吸引新客戶</a:t>
          </a:r>
          <a:endParaRPr lang="en-US" altLang="zh-TW" dirty="0" smtClean="0"/>
        </a:p>
        <a:p>
          <a:pPr rtl="0"/>
          <a:r>
            <a:rPr lang="zh-TW" dirty="0" smtClean="0"/>
            <a:t>保留有價值客戶</a:t>
          </a:r>
          <a:endParaRPr lang="en-US" altLang="zh-TW" dirty="0" smtClean="0"/>
        </a:p>
        <a:p>
          <a:pPr rtl="0"/>
          <a:r>
            <a:rPr lang="zh-TW" dirty="0" smtClean="0"/>
            <a:t>增加客戶重複購買機率</a:t>
          </a:r>
          <a:endParaRPr lang="en-US" dirty="0"/>
        </a:p>
      </dgm:t>
    </dgm:pt>
    <dgm:pt modelId="{E027B673-7361-416C-BCAB-8EAE3CE14168}" type="parTrans" cxnId="{9BF1D6DB-1482-49EA-A16A-D59AA55704F0}">
      <dgm:prSet/>
      <dgm:spPr/>
      <dgm:t>
        <a:bodyPr/>
        <a:lstStyle/>
        <a:p>
          <a:endParaRPr lang="zh-TW" altLang="en-US"/>
        </a:p>
      </dgm:t>
    </dgm:pt>
    <dgm:pt modelId="{36632916-BA3F-4073-B64A-84C32CD5DFB9}" type="sibTrans" cxnId="{9BF1D6DB-1482-49EA-A16A-D59AA55704F0}">
      <dgm:prSet/>
      <dgm:spPr/>
      <dgm:t>
        <a:bodyPr/>
        <a:lstStyle/>
        <a:p>
          <a:endParaRPr lang="zh-TW" altLang="en-US"/>
        </a:p>
      </dgm:t>
    </dgm:pt>
    <dgm:pt modelId="{0F554785-112B-48B1-8076-246D9D307308}" type="pres">
      <dgm:prSet presAssocID="{434E617D-9CFC-4492-AF7C-B93B7C2ADE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ADC1155-01C5-4F66-87F6-0151472A48EB}" type="pres">
      <dgm:prSet presAssocID="{9BC8F8C4-A362-43E7-AE15-8D1FA548EBC9}" presName="vertOne" presStyleCnt="0"/>
      <dgm:spPr/>
    </dgm:pt>
    <dgm:pt modelId="{32578635-0360-4E9A-8A12-EA8FE8809F3B}" type="pres">
      <dgm:prSet presAssocID="{9BC8F8C4-A362-43E7-AE15-8D1FA548EBC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91FC504-67E0-40ED-BB50-29D43EF3EB4F}" type="pres">
      <dgm:prSet presAssocID="{9BC8F8C4-A362-43E7-AE15-8D1FA548EBC9}" presName="parTransOne" presStyleCnt="0"/>
      <dgm:spPr/>
    </dgm:pt>
    <dgm:pt modelId="{C38AF925-6DA3-4FC7-AB08-80DE214555F6}" type="pres">
      <dgm:prSet presAssocID="{9BC8F8C4-A362-43E7-AE15-8D1FA548EBC9}" presName="horzOne" presStyleCnt="0"/>
      <dgm:spPr/>
    </dgm:pt>
    <dgm:pt modelId="{8891DB18-FE5A-4D19-BF14-CA567BDA2489}" type="pres">
      <dgm:prSet presAssocID="{36E1233D-57C0-4B51-BC8D-7492A440760A}" presName="vertTwo" presStyleCnt="0"/>
      <dgm:spPr/>
    </dgm:pt>
    <dgm:pt modelId="{C1DFB3D6-0F45-4D9C-A6B1-DC7F9D6994B9}" type="pres">
      <dgm:prSet presAssocID="{36E1233D-57C0-4B51-BC8D-7492A440760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46BFB85-AA1A-4CE5-87A9-EAF72B1609D7}" type="pres">
      <dgm:prSet presAssocID="{36E1233D-57C0-4B51-BC8D-7492A440760A}" presName="horzTwo" presStyleCnt="0"/>
      <dgm:spPr/>
    </dgm:pt>
    <dgm:pt modelId="{6A3B05CB-4005-421D-AA81-AFCD1246B6BD}" type="pres">
      <dgm:prSet presAssocID="{66AC0E1E-6C0C-4565-86A9-893A5AAD4C00}" presName="sibSpaceTwo" presStyleCnt="0"/>
      <dgm:spPr/>
    </dgm:pt>
    <dgm:pt modelId="{BDB6645A-59FB-4619-BFA8-EA20DA79EFC5}" type="pres">
      <dgm:prSet presAssocID="{F5702FA0-DEB8-4B6D-9C69-E5796F952FB5}" presName="vertTwo" presStyleCnt="0"/>
      <dgm:spPr/>
    </dgm:pt>
    <dgm:pt modelId="{44A41746-6B81-4F37-8C2F-2E847ECC5315}" type="pres">
      <dgm:prSet presAssocID="{F5702FA0-DEB8-4B6D-9C69-E5796F952FB5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C7FF34D-00C4-4F15-9BB1-AADA16BD33A1}" type="pres">
      <dgm:prSet presAssocID="{F5702FA0-DEB8-4B6D-9C69-E5796F952FB5}" presName="horzTwo" presStyleCnt="0"/>
      <dgm:spPr/>
    </dgm:pt>
    <dgm:pt modelId="{7E4606A6-E908-4FC0-8790-CACE7DDD0256}" type="pres">
      <dgm:prSet presAssocID="{211D0FB6-1544-4845-9656-837CEF0CBC44}" presName="sibSpaceTwo" presStyleCnt="0"/>
      <dgm:spPr/>
    </dgm:pt>
    <dgm:pt modelId="{BE5C082C-4EA2-4FD7-9ACC-09BB49881D63}" type="pres">
      <dgm:prSet presAssocID="{C64DF24C-8D10-4F44-AEAD-A9C0E4246C02}" presName="vertTwo" presStyleCnt="0"/>
      <dgm:spPr/>
    </dgm:pt>
    <dgm:pt modelId="{C044B9AF-9B4C-4AA2-B6AC-5F6ADF49B324}" type="pres">
      <dgm:prSet presAssocID="{C64DF24C-8D10-4F44-AEAD-A9C0E4246C02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33F5FCD-488D-4DB9-B078-FAAFEF5AE6F5}" type="pres">
      <dgm:prSet presAssocID="{C64DF24C-8D10-4F44-AEAD-A9C0E4246C02}" presName="horzTwo" presStyleCnt="0"/>
      <dgm:spPr/>
    </dgm:pt>
  </dgm:ptLst>
  <dgm:cxnLst>
    <dgm:cxn modelId="{312382CB-EB87-4158-B28E-AF535E93B509}" srcId="{9BC8F8C4-A362-43E7-AE15-8D1FA548EBC9}" destId="{36E1233D-57C0-4B51-BC8D-7492A440760A}" srcOrd="0" destOrd="0" parTransId="{E69F0470-3FFE-450F-9366-75ED89F0E8CF}" sibTransId="{66AC0E1E-6C0C-4565-86A9-893A5AAD4C00}"/>
    <dgm:cxn modelId="{DEBCFD9E-B6DC-4622-B803-64C131EB2364}" type="presOf" srcId="{434E617D-9CFC-4492-AF7C-B93B7C2ADE81}" destId="{0F554785-112B-48B1-8076-246D9D307308}" srcOrd="0" destOrd="0" presId="urn:microsoft.com/office/officeart/2005/8/layout/hierarchy4"/>
    <dgm:cxn modelId="{36B3027C-2EF5-4B6B-881C-E274DDB940BE}" type="presOf" srcId="{9BC8F8C4-A362-43E7-AE15-8D1FA548EBC9}" destId="{32578635-0360-4E9A-8A12-EA8FE8809F3B}" srcOrd="0" destOrd="0" presId="urn:microsoft.com/office/officeart/2005/8/layout/hierarchy4"/>
    <dgm:cxn modelId="{B3741B78-CECD-4CE5-A6B4-BFA45F69C9A5}" type="presOf" srcId="{F5702FA0-DEB8-4B6D-9C69-E5796F952FB5}" destId="{44A41746-6B81-4F37-8C2F-2E847ECC5315}" srcOrd="0" destOrd="0" presId="urn:microsoft.com/office/officeart/2005/8/layout/hierarchy4"/>
    <dgm:cxn modelId="{19911CB5-4E87-4E08-AAB9-A1BCAEF77029}" srcId="{9BC8F8C4-A362-43E7-AE15-8D1FA548EBC9}" destId="{F5702FA0-DEB8-4B6D-9C69-E5796F952FB5}" srcOrd="1" destOrd="0" parTransId="{A0F551B9-1351-454E-95AE-99C7A5109AA8}" sibTransId="{211D0FB6-1544-4845-9656-837CEF0CBC44}"/>
    <dgm:cxn modelId="{9BF1D6DB-1482-49EA-A16A-D59AA55704F0}" srcId="{434E617D-9CFC-4492-AF7C-B93B7C2ADE81}" destId="{9BC8F8C4-A362-43E7-AE15-8D1FA548EBC9}" srcOrd="0" destOrd="0" parTransId="{E027B673-7361-416C-BCAB-8EAE3CE14168}" sibTransId="{36632916-BA3F-4073-B64A-84C32CD5DFB9}"/>
    <dgm:cxn modelId="{6A6FB8FA-BEC9-4441-88DB-0B1D7665C707}" srcId="{9BC8F8C4-A362-43E7-AE15-8D1FA548EBC9}" destId="{C64DF24C-8D10-4F44-AEAD-A9C0E4246C02}" srcOrd="2" destOrd="0" parTransId="{DF46D632-6F6C-4191-AFDB-ADD4B6B63FD9}" sibTransId="{39BB3A99-1137-4F5F-A2A1-6BFB9519941F}"/>
    <dgm:cxn modelId="{C7851DA9-B13F-49DD-93BB-175CE391F700}" type="presOf" srcId="{C64DF24C-8D10-4F44-AEAD-A9C0E4246C02}" destId="{C044B9AF-9B4C-4AA2-B6AC-5F6ADF49B324}" srcOrd="0" destOrd="0" presId="urn:microsoft.com/office/officeart/2005/8/layout/hierarchy4"/>
    <dgm:cxn modelId="{9F62013F-B84A-4F69-9B33-D2C56109F212}" type="presOf" srcId="{36E1233D-57C0-4B51-BC8D-7492A440760A}" destId="{C1DFB3D6-0F45-4D9C-A6B1-DC7F9D6994B9}" srcOrd="0" destOrd="0" presId="urn:microsoft.com/office/officeart/2005/8/layout/hierarchy4"/>
    <dgm:cxn modelId="{AAC5A6B1-7998-4618-B5CB-E83D00A197B7}" type="presParOf" srcId="{0F554785-112B-48B1-8076-246D9D307308}" destId="{3ADC1155-01C5-4F66-87F6-0151472A48EB}" srcOrd="0" destOrd="0" presId="urn:microsoft.com/office/officeart/2005/8/layout/hierarchy4"/>
    <dgm:cxn modelId="{8E6D61C2-256B-4BD0-8036-B739BC40EBE0}" type="presParOf" srcId="{3ADC1155-01C5-4F66-87F6-0151472A48EB}" destId="{32578635-0360-4E9A-8A12-EA8FE8809F3B}" srcOrd="0" destOrd="0" presId="urn:microsoft.com/office/officeart/2005/8/layout/hierarchy4"/>
    <dgm:cxn modelId="{420F3964-F5D4-4D7B-A0EC-432E9634A324}" type="presParOf" srcId="{3ADC1155-01C5-4F66-87F6-0151472A48EB}" destId="{D91FC504-67E0-40ED-BB50-29D43EF3EB4F}" srcOrd="1" destOrd="0" presId="urn:microsoft.com/office/officeart/2005/8/layout/hierarchy4"/>
    <dgm:cxn modelId="{7E0ACEBB-954D-40E1-860A-3F215431670E}" type="presParOf" srcId="{3ADC1155-01C5-4F66-87F6-0151472A48EB}" destId="{C38AF925-6DA3-4FC7-AB08-80DE214555F6}" srcOrd="2" destOrd="0" presId="urn:microsoft.com/office/officeart/2005/8/layout/hierarchy4"/>
    <dgm:cxn modelId="{15C7204B-9C91-44D6-B274-D1C83224E158}" type="presParOf" srcId="{C38AF925-6DA3-4FC7-AB08-80DE214555F6}" destId="{8891DB18-FE5A-4D19-BF14-CA567BDA2489}" srcOrd="0" destOrd="0" presId="urn:microsoft.com/office/officeart/2005/8/layout/hierarchy4"/>
    <dgm:cxn modelId="{BDE7573D-3A9F-4209-AB2E-F8692F6F38B6}" type="presParOf" srcId="{8891DB18-FE5A-4D19-BF14-CA567BDA2489}" destId="{C1DFB3D6-0F45-4D9C-A6B1-DC7F9D6994B9}" srcOrd="0" destOrd="0" presId="urn:microsoft.com/office/officeart/2005/8/layout/hierarchy4"/>
    <dgm:cxn modelId="{3EFAD4F2-1BDE-49A7-A140-61DFFB9EBBF7}" type="presParOf" srcId="{8891DB18-FE5A-4D19-BF14-CA567BDA2489}" destId="{D46BFB85-AA1A-4CE5-87A9-EAF72B1609D7}" srcOrd="1" destOrd="0" presId="urn:microsoft.com/office/officeart/2005/8/layout/hierarchy4"/>
    <dgm:cxn modelId="{B89FEFB9-9791-4907-B3AD-5C04177D5E4B}" type="presParOf" srcId="{C38AF925-6DA3-4FC7-AB08-80DE214555F6}" destId="{6A3B05CB-4005-421D-AA81-AFCD1246B6BD}" srcOrd="1" destOrd="0" presId="urn:microsoft.com/office/officeart/2005/8/layout/hierarchy4"/>
    <dgm:cxn modelId="{DC2A9E94-20CD-4905-A0A9-EA24622BDF6C}" type="presParOf" srcId="{C38AF925-6DA3-4FC7-AB08-80DE214555F6}" destId="{BDB6645A-59FB-4619-BFA8-EA20DA79EFC5}" srcOrd="2" destOrd="0" presId="urn:microsoft.com/office/officeart/2005/8/layout/hierarchy4"/>
    <dgm:cxn modelId="{373F61AA-1EDE-4F76-9226-CB67D1E3EF48}" type="presParOf" srcId="{BDB6645A-59FB-4619-BFA8-EA20DA79EFC5}" destId="{44A41746-6B81-4F37-8C2F-2E847ECC5315}" srcOrd="0" destOrd="0" presId="urn:microsoft.com/office/officeart/2005/8/layout/hierarchy4"/>
    <dgm:cxn modelId="{020C2153-7F69-4410-8D70-1A5314FDC7A7}" type="presParOf" srcId="{BDB6645A-59FB-4619-BFA8-EA20DA79EFC5}" destId="{4C7FF34D-00C4-4F15-9BB1-AADA16BD33A1}" srcOrd="1" destOrd="0" presId="urn:microsoft.com/office/officeart/2005/8/layout/hierarchy4"/>
    <dgm:cxn modelId="{9876D0AB-562A-453D-8CAD-6BA3237FDC16}" type="presParOf" srcId="{C38AF925-6DA3-4FC7-AB08-80DE214555F6}" destId="{7E4606A6-E908-4FC0-8790-CACE7DDD0256}" srcOrd="3" destOrd="0" presId="urn:microsoft.com/office/officeart/2005/8/layout/hierarchy4"/>
    <dgm:cxn modelId="{E5B2ED98-7A1C-4FD9-976D-A108679F3FA7}" type="presParOf" srcId="{C38AF925-6DA3-4FC7-AB08-80DE214555F6}" destId="{BE5C082C-4EA2-4FD7-9ACC-09BB49881D63}" srcOrd="4" destOrd="0" presId="urn:microsoft.com/office/officeart/2005/8/layout/hierarchy4"/>
    <dgm:cxn modelId="{EDEF1B45-7C30-4D4D-A442-A96B213812C8}" type="presParOf" srcId="{BE5C082C-4EA2-4FD7-9ACC-09BB49881D63}" destId="{C044B9AF-9B4C-4AA2-B6AC-5F6ADF49B324}" srcOrd="0" destOrd="0" presId="urn:microsoft.com/office/officeart/2005/8/layout/hierarchy4"/>
    <dgm:cxn modelId="{18376948-81A8-48C6-B8EE-8A321D6C3640}" type="presParOf" srcId="{BE5C082C-4EA2-4FD7-9ACC-09BB49881D63}" destId="{833F5FCD-488D-4DB9-B078-FAAFEF5AE6F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B9ECD6-C675-4454-A073-41680E76E04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70573E73-F6B7-49B5-8A5A-8455E0BE7913}">
      <dgm:prSet/>
      <dgm:spPr/>
      <dgm:t>
        <a:bodyPr/>
        <a:lstStyle/>
        <a:p>
          <a:pPr rtl="0"/>
          <a:r>
            <a:rPr lang="zh-TW" dirty="0" smtClean="0"/>
            <a:t>傳統公關</a:t>
          </a:r>
          <a:endParaRPr lang="en-US" dirty="0"/>
        </a:p>
      </dgm:t>
    </dgm:pt>
    <dgm:pt modelId="{7A262ED2-87AE-4969-BE86-A26DB8676618}" type="parTrans" cxnId="{BE96F436-6D0C-48FD-9FF3-6A8769B9BA2D}">
      <dgm:prSet/>
      <dgm:spPr/>
      <dgm:t>
        <a:bodyPr/>
        <a:lstStyle/>
        <a:p>
          <a:endParaRPr lang="zh-TW" altLang="en-US"/>
        </a:p>
      </dgm:t>
    </dgm:pt>
    <dgm:pt modelId="{2D443714-ED2C-4534-9FF2-271FABBE979C}" type="sibTrans" cxnId="{BE96F436-6D0C-48FD-9FF3-6A8769B9BA2D}">
      <dgm:prSet/>
      <dgm:spPr/>
      <dgm:t>
        <a:bodyPr/>
        <a:lstStyle/>
        <a:p>
          <a:endParaRPr lang="zh-TW" altLang="en-US"/>
        </a:p>
      </dgm:t>
    </dgm:pt>
    <dgm:pt modelId="{D67653EE-83B4-4488-B6AA-65ED8296AD97}">
      <dgm:prSet/>
      <dgm:spPr/>
      <dgm:t>
        <a:bodyPr/>
        <a:lstStyle/>
        <a:p>
          <a:pPr rtl="0"/>
          <a:r>
            <a:rPr lang="zh-TW" dirty="0" smtClean="0"/>
            <a:t>新聞稿</a:t>
          </a:r>
          <a:r>
            <a:rPr lang="en-US" dirty="0" smtClean="0"/>
            <a:t>(</a:t>
          </a:r>
          <a:r>
            <a:rPr lang="zh-TW" dirty="0" smtClean="0"/>
            <a:t>記者</a:t>
          </a:r>
          <a:r>
            <a:rPr lang="en-US" dirty="0" smtClean="0"/>
            <a:t>)</a:t>
          </a:r>
          <a:endParaRPr lang="zh-TW" dirty="0"/>
        </a:p>
      </dgm:t>
    </dgm:pt>
    <dgm:pt modelId="{0FDDAB83-443D-4C7F-9FB0-5E045067B2BC}" type="parTrans" cxnId="{112E1969-2B44-4ED1-95BA-D08B2DDA437A}">
      <dgm:prSet/>
      <dgm:spPr/>
      <dgm:t>
        <a:bodyPr/>
        <a:lstStyle/>
        <a:p>
          <a:endParaRPr lang="zh-TW" altLang="en-US"/>
        </a:p>
      </dgm:t>
    </dgm:pt>
    <dgm:pt modelId="{2C41C60E-C0C8-4E65-84D6-9C9F79DDD5C7}" type="sibTrans" cxnId="{112E1969-2B44-4ED1-95BA-D08B2DDA437A}">
      <dgm:prSet/>
      <dgm:spPr/>
      <dgm:t>
        <a:bodyPr/>
        <a:lstStyle/>
        <a:p>
          <a:endParaRPr lang="zh-TW" altLang="en-US"/>
        </a:p>
      </dgm:t>
    </dgm:pt>
    <dgm:pt modelId="{306D5525-E9A8-4A63-A8BA-FEFA37407E23}">
      <dgm:prSet/>
      <dgm:spPr/>
      <dgm:t>
        <a:bodyPr/>
        <a:lstStyle/>
        <a:p>
          <a:pPr rtl="0"/>
          <a:r>
            <a:rPr lang="zh-TW" dirty="0" smtClean="0"/>
            <a:t>廣告</a:t>
          </a:r>
          <a:endParaRPr lang="en-US" dirty="0"/>
        </a:p>
      </dgm:t>
    </dgm:pt>
    <dgm:pt modelId="{3D6AD038-2F7C-476B-8434-8E4E4394086A}" type="parTrans" cxnId="{10DC596C-85BD-433D-8283-8D5BFA1A2E7C}">
      <dgm:prSet/>
      <dgm:spPr/>
      <dgm:t>
        <a:bodyPr/>
        <a:lstStyle/>
        <a:p>
          <a:endParaRPr lang="zh-TW" altLang="en-US"/>
        </a:p>
      </dgm:t>
    </dgm:pt>
    <dgm:pt modelId="{A0131BBB-8493-44B8-80BB-5AB5CFF57167}" type="sibTrans" cxnId="{10DC596C-85BD-433D-8283-8D5BFA1A2E7C}">
      <dgm:prSet/>
      <dgm:spPr/>
      <dgm:t>
        <a:bodyPr/>
        <a:lstStyle/>
        <a:p>
          <a:endParaRPr lang="zh-TW" altLang="en-US"/>
        </a:p>
      </dgm:t>
    </dgm:pt>
    <dgm:pt modelId="{AE123B75-FA03-4ADB-8FC1-CD8248239861}">
      <dgm:prSet/>
      <dgm:spPr/>
      <dgm:t>
        <a:bodyPr/>
        <a:lstStyle/>
        <a:p>
          <a:pPr rtl="0"/>
          <a:r>
            <a:rPr lang="zh-TW" dirty="0" smtClean="0"/>
            <a:t>活動</a:t>
          </a:r>
          <a:endParaRPr lang="en-US" dirty="0"/>
        </a:p>
      </dgm:t>
    </dgm:pt>
    <dgm:pt modelId="{06D4A487-89DE-44FB-BCCF-A3C75296DFDF}" type="parTrans" cxnId="{182C3CB4-0256-4A41-BC93-42A464A322FF}">
      <dgm:prSet/>
      <dgm:spPr/>
      <dgm:t>
        <a:bodyPr/>
        <a:lstStyle/>
        <a:p>
          <a:endParaRPr lang="zh-TW" altLang="en-US"/>
        </a:p>
      </dgm:t>
    </dgm:pt>
    <dgm:pt modelId="{D8524CDC-C4EB-42BA-AF56-6A461C069819}" type="sibTrans" cxnId="{182C3CB4-0256-4A41-BC93-42A464A322FF}">
      <dgm:prSet/>
      <dgm:spPr/>
      <dgm:t>
        <a:bodyPr/>
        <a:lstStyle/>
        <a:p>
          <a:endParaRPr lang="zh-TW" altLang="en-US"/>
        </a:p>
      </dgm:t>
    </dgm:pt>
    <dgm:pt modelId="{53230F35-9C92-4A66-8F26-95479449E0BF}">
      <dgm:prSet/>
      <dgm:spPr/>
      <dgm:t>
        <a:bodyPr/>
        <a:lstStyle/>
        <a:p>
          <a:pPr rtl="0"/>
          <a:r>
            <a:rPr lang="zh-TW" dirty="0" smtClean="0"/>
            <a:t>數位公關</a:t>
          </a:r>
          <a:endParaRPr lang="en-US" dirty="0"/>
        </a:p>
      </dgm:t>
    </dgm:pt>
    <dgm:pt modelId="{C1A121D0-4A34-4FF1-AF20-243F412E6C81}" type="parTrans" cxnId="{F446C0F4-4E6C-4986-8F60-5649A1E1CECD}">
      <dgm:prSet/>
      <dgm:spPr/>
      <dgm:t>
        <a:bodyPr/>
        <a:lstStyle/>
        <a:p>
          <a:endParaRPr lang="zh-TW" altLang="en-US"/>
        </a:p>
      </dgm:t>
    </dgm:pt>
    <dgm:pt modelId="{C3CAFA2C-E137-4684-96DD-C45C92275446}" type="sibTrans" cxnId="{F446C0F4-4E6C-4986-8F60-5649A1E1CECD}">
      <dgm:prSet/>
      <dgm:spPr/>
      <dgm:t>
        <a:bodyPr/>
        <a:lstStyle/>
        <a:p>
          <a:endParaRPr lang="zh-TW" altLang="en-US"/>
        </a:p>
      </dgm:t>
    </dgm:pt>
    <dgm:pt modelId="{9C861382-684C-4D28-80CA-1863FDE6A0B5}">
      <dgm:prSet/>
      <dgm:spPr/>
      <dgm:t>
        <a:bodyPr/>
        <a:lstStyle/>
        <a:p>
          <a:pPr rtl="0"/>
          <a:r>
            <a:rPr lang="zh-TW" dirty="0" smtClean="0"/>
            <a:t>媒體關係管理</a:t>
          </a:r>
          <a:endParaRPr lang="zh-TW" dirty="0"/>
        </a:p>
      </dgm:t>
    </dgm:pt>
    <dgm:pt modelId="{866B5998-2BD3-4FEF-8878-4845A240E41A}" type="parTrans" cxnId="{BEA233D5-0E24-422F-AC45-F2DE2BAC3473}">
      <dgm:prSet/>
      <dgm:spPr/>
      <dgm:t>
        <a:bodyPr/>
        <a:lstStyle/>
        <a:p>
          <a:endParaRPr lang="zh-TW" altLang="en-US"/>
        </a:p>
      </dgm:t>
    </dgm:pt>
    <dgm:pt modelId="{97069158-F314-4A70-B306-BE3912577940}" type="sibTrans" cxnId="{BEA233D5-0E24-422F-AC45-F2DE2BAC3473}">
      <dgm:prSet/>
      <dgm:spPr/>
      <dgm:t>
        <a:bodyPr/>
        <a:lstStyle/>
        <a:p>
          <a:endParaRPr lang="zh-TW" altLang="en-US"/>
        </a:p>
      </dgm:t>
    </dgm:pt>
    <dgm:pt modelId="{BCD819B8-F038-42A3-88DB-70D993979E9B}">
      <dgm:prSet/>
      <dgm:spPr/>
      <dgm:t>
        <a:bodyPr/>
        <a:lstStyle/>
        <a:p>
          <a:pPr rtl="0"/>
          <a:r>
            <a:rPr lang="zh-TW" dirty="0" smtClean="0"/>
            <a:t>搜尋引擎最佳化</a:t>
          </a:r>
          <a:endParaRPr lang="zh-TW" dirty="0"/>
        </a:p>
      </dgm:t>
    </dgm:pt>
    <dgm:pt modelId="{591E862E-3525-4C54-9244-B73DF81F7E9A}" type="parTrans" cxnId="{84F92AE3-E911-4FEF-B933-5D9115F1BDF1}">
      <dgm:prSet/>
      <dgm:spPr/>
      <dgm:t>
        <a:bodyPr/>
        <a:lstStyle/>
        <a:p>
          <a:endParaRPr lang="zh-TW" altLang="en-US"/>
        </a:p>
      </dgm:t>
    </dgm:pt>
    <dgm:pt modelId="{9EDC406B-33FB-4EFA-8B0B-EF47D8383D1D}" type="sibTrans" cxnId="{84F92AE3-E911-4FEF-B933-5D9115F1BDF1}">
      <dgm:prSet/>
      <dgm:spPr/>
      <dgm:t>
        <a:bodyPr/>
        <a:lstStyle/>
        <a:p>
          <a:endParaRPr lang="zh-TW" altLang="en-US"/>
        </a:p>
      </dgm:t>
    </dgm:pt>
    <dgm:pt modelId="{7D52AE92-07FE-4D48-AC03-8AAB127C81AF}">
      <dgm:prSet/>
      <dgm:spPr/>
      <dgm:t>
        <a:bodyPr/>
        <a:lstStyle/>
        <a:p>
          <a:pPr rtl="0"/>
          <a:r>
            <a:rPr lang="zh-TW" dirty="0" smtClean="0"/>
            <a:t>提升新聞稿網站的</a:t>
          </a:r>
          <a:r>
            <a:rPr lang="en-US" dirty="0" smtClean="0"/>
            <a:t>Page rank</a:t>
          </a:r>
          <a:endParaRPr lang="zh-TW" dirty="0"/>
        </a:p>
      </dgm:t>
    </dgm:pt>
    <dgm:pt modelId="{829893BE-586C-4BD3-8E53-EC36353D0776}" type="parTrans" cxnId="{9BCA6FCA-6235-43B1-842C-ED88FE5582E5}">
      <dgm:prSet/>
      <dgm:spPr/>
      <dgm:t>
        <a:bodyPr/>
        <a:lstStyle/>
        <a:p>
          <a:endParaRPr lang="zh-TW" altLang="en-US"/>
        </a:p>
      </dgm:t>
    </dgm:pt>
    <dgm:pt modelId="{F720A6FC-B680-48DA-B868-CC7A16E88273}" type="sibTrans" cxnId="{9BCA6FCA-6235-43B1-842C-ED88FE5582E5}">
      <dgm:prSet/>
      <dgm:spPr/>
      <dgm:t>
        <a:bodyPr/>
        <a:lstStyle/>
        <a:p>
          <a:endParaRPr lang="zh-TW" altLang="en-US"/>
        </a:p>
      </dgm:t>
    </dgm:pt>
    <dgm:pt modelId="{295B65FA-6302-4F1A-A891-741A3043769C}">
      <dgm:prSet/>
      <dgm:spPr/>
      <dgm:t>
        <a:bodyPr/>
        <a:lstStyle/>
        <a:p>
          <a:pPr rtl="0"/>
          <a:r>
            <a:rPr lang="zh-TW" dirty="0" smtClean="0"/>
            <a:t>口碑行銷</a:t>
          </a:r>
          <a:endParaRPr lang="zh-TW" dirty="0"/>
        </a:p>
      </dgm:t>
    </dgm:pt>
    <dgm:pt modelId="{B0E7E39E-22E4-4927-922D-6CBC8F508312}" type="parTrans" cxnId="{3209CDC8-DC45-4A83-921C-653465D078CD}">
      <dgm:prSet/>
      <dgm:spPr/>
      <dgm:t>
        <a:bodyPr/>
        <a:lstStyle/>
        <a:p>
          <a:endParaRPr lang="zh-TW" altLang="en-US"/>
        </a:p>
      </dgm:t>
    </dgm:pt>
    <dgm:pt modelId="{367A00E0-6154-461E-9C05-FAD9CC3418B8}" type="sibTrans" cxnId="{3209CDC8-DC45-4A83-921C-653465D078CD}">
      <dgm:prSet/>
      <dgm:spPr/>
      <dgm:t>
        <a:bodyPr/>
        <a:lstStyle/>
        <a:p>
          <a:endParaRPr lang="zh-TW" altLang="en-US"/>
        </a:p>
      </dgm:t>
    </dgm:pt>
    <dgm:pt modelId="{D612B44F-D934-4F66-BAB7-130D40BB04AC}">
      <dgm:prSet/>
      <dgm:spPr/>
      <dgm:t>
        <a:bodyPr/>
        <a:lstStyle/>
        <a:p>
          <a:pPr rtl="0"/>
          <a:r>
            <a:rPr lang="zh-TW" dirty="0" smtClean="0"/>
            <a:t>數位社交媒體</a:t>
          </a:r>
          <a:endParaRPr lang="zh-TW" dirty="0"/>
        </a:p>
      </dgm:t>
    </dgm:pt>
    <dgm:pt modelId="{C7091934-801F-4107-83FA-D2D532F8CFAE}" type="parTrans" cxnId="{46642F5A-9C04-4AAD-92B0-8AD86463B298}">
      <dgm:prSet/>
      <dgm:spPr/>
      <dgm:t>
        <a:bodyPr/>
        <a:lstStyle/>
        <a:p>
          <a:endParaRPr lang="zh-TW" altLang="en-US"/>
        </a:p>
      </dgm:t>
    </dgm:pt>
    <dgm:pt modelId="{74A0DDED-1733-4602-9F81-72D8C96F20C1}" type="sibTrans" cxnId="{46642F5A-9C04-4AAD-92B0-8AD86463B298}">
      <dgm:prSet/>
      <dgm:spPr/>
      <dgm:t>
        <a:bodyPr/>
        <a:lstStyle/>
        <a:p>
          <a:endParaRPr lang="zh-TW" altLang="en-US"/>
        </a:p>
      </dgm:t>
    </dgm:pt>
    <dgm:pt modelId="{341101ED-2AC4-450C-AE27-E1C5CACAA7E1}" type="pres">
      <dgm:prSet presAssocID="{D1B9ECD6-C675-4454-A073-41680E76E04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08E2AD6-B185-488B-8E9F-B6B7AD705873}" type="pres">
      <dgm:prSet presAssocID="{70573E73-F6B7-49B5-8A5A-8455E0BE7913}" presName="compNode" presStyleCnt="0"/>
      <dgm:spPr/>
    </dgm:pt>
    <dgm:pt modelId="{44671AAD-AD85-4B69-B420-CD1B1F57BA9D}" type="pres">
      <dgm:prSet presAssocID="{70573E73-F6B7-49B5-8A5A-8455E0BE7913}" presName="noGeometry" presStyleCnt="0"/>
      <dgm:spPr/>
    </dgm:pt>
    <dgm:pt modelId="{47586F0E-77AD-41EE-B351-7C5B2274DB2A}" type="pres">
      <dgm:prSet presAssocID="{70573E73-F6B7-49B5-8A5A-8455E0BE7913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A92757-DD3B-4A50-A341-89BCEE3C4D4B}" type="pres">
      <dgm:prSet presAssocID="{70573E73-F6B7-49B5-8A5A-8455E0BE7913}" presName="childTextHidden" presStyleLbl="bgAccFollowNode1" presStyleIdx="0" presStyleCnt="2"/>
      <dgm:spPr/>
      <dgm:t>
        <a:bodyPr/>
        <a:lstStyle/>
        <a:p>
          <a:endParaRPr lang="zh-TW" altLang="en-US"/>
        </a:p>
      </dgm:t>
    </dgm:pt>
    <dgm:pt modelId="{119F7670-CA31-483B-9E4C-775B7A366257}" type="pres">
      <dgm:prSet presAssocID="{70573E73-F6B7-49B5-8A5A-8455E0BE791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3C8CF3-A5E8-42D2-812D-2430015A29ED}" type="pres">
      <dgm:prSet presAssocID="{70573E73-F6B7-49B5-8A5A-8455E0BE7913}" presName="aSpace" presStyleCnt="0"/>
      <dgm:spPr/>
    </dgm:pt>
    <dgm:pt modelId="{AC9C35AA-57B0-488C-BE64-957255BFE751}" type="pres">
      <dgm:prSet presAssocID="{53230F35-9C92-4A66-8F26-95479449E0BF}" presName="compNode" presStyleCnt="0"/>
      <dgm:spPr/>
    </dgm:pt>
    <dgm:pt modelId="{1C72219B-BC9C-4469-9982-DC67846BC66D}" type="pres">
      <dgm:prSet presAssocID="{53230F35-9C92-4A66-8F26-95479449E0BF}" presName="noGeometry" presStyleCnt="0"/>
      <dgm:spPr/>
    </dgm:pt>
    <dgm:pt modelId="{84006641-B743-4520-B689-F42D0CCE9493}" type="pres">
      <dgm:prSet presAssocID="{53230F35-9C92-4A66-8F26-95479449E0BF}" presName="childTextVisible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C4D094-ADCB-4127-B43C-C2B1E5627F5A}" type="pres">
      <dgm:prSet presAssocID="{53230F35-9C92-4A66-8F26-95479449E0BF}" presName="childTextHidden" presStyleLbl="bgAccFollowNode1" presStyleIdx="1" presStyleCnt="2"/>
      <dgm:spPr/>
      <dgm:t>
        <a:bodyPr/>
        <a:lstStyle/>
        <a:p>
          <a:endParaRPr lang="zh-TW" altLang="en-US"/>
        </a:p>
      </dgm:t>
    </dgm:pt>
    <dgm:pt modelId="{CBE01620-9E8A-4E59-AD32-FBBA026D3F46}" type="pres">
      <dgm:prSet presAssocID="{53230F35-9C92-4A66-8F26-95479449E0B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EF556B-3E1D-4F1B-BAE1-3F8B7A930285}" type="presOf" srcId="{306D5525-E9A8-4A63-A8BA-FEFA37407E23}" destId="{47586F0E-77AD-41EE-B351-7C5B2274DB2A}" srcOrd="0" destOrd="1" presId="urn:microsoft.com/office/officeart/2005/8/layout/hProcess6"/>
    <dgm:cxn modelId="{ABBDB3E8-D6F1-4149-B249-A4A237EC5B11}" type="presOf" srcId="{53230F35-9C92-4A66-8F26-95479449E0BF}" destId="{CBE01620-9E8A-4E59-AD32-FBBA026D3F46}" srcOrd="0" destOrd="0" presId="urn:microsoft.com/office/officeart/2005/8/layout/hProcess6"/>
    <dgm:cxn modelId="{F013A787-7A9B-46B7-A1EB-03C0F38D0C8E}" type="presOf" srcId="{D612B44F-D934-4F66-BAB7-130D40BB04AC}" destId="{B9C4D094-ADCB-4127-B43C-C2B1E5627F5A}" srcOrd="1" destOrd="4" presId="urn:microsoft.com/office/officeart/2005/8/layout/hProcess6"/>
    <dgm:cxn modelId="{10DC596C-85BD-433D-8283-8D5BFA1A2E7C}" srcId="{70573E73-F6B7-49B5-8A5A-8455E0BE7913}" destId="{306D5525-E9A8-4A63-A8BA-FEFA37407E23}" srcOrd="1" destOrd="0" parTransId="{3D6AD038-2F7C-476B-8434-8E4E4394086A}" sibTransId="{A0131BBB-8493-44B8-80BB-5AB5CFF57167}"/>
    <dgm:cxn modelId="{5045910C-7D10-4223-8DC6-D04DFF479D3D}" type="presOf" srcId="{D612B44F-D934-4F66-BAB7-130D40BB04AC}" destId="{84006641-B743-4520-B689-F42D0CCE9493}" srcOrd="0" destOrd="4" presId="urn:microsoft.com/office/officeart/2005/8/layout/hProcess6"/>
    <dgm:cxn modelId="{9BCA6FCA-6235-43B1-842C-ED88FE5582E5}" srcId="{53230F35-9C92-4A66-8F26-95479449E0BF}" destId="{7D52AE92-07FE-4D48-AC03-8AAB127C81AF}" srcOrd="2" destOrd="0" parTransId="{829893BE-586C-4BD3-8E53-EC36353D0776}" sibTransId="{F720A6FC-B680-48DA-B868-CC7A16E88273}"/>
    <dgm:cxn modelId="{BF33C815-F5C8-4863-B334-B12DD5579BC5}" type="presOf" srcId="{AE123B75-FA03-4ADB-8FC1-CD8248239861}" destId="{47586F0E-77AD-41EE-B351-7C5B2274DB2A}" srcOrd="0" destOrd="2" presId="urn:microsoft.com/office/officeart/2005/8/layout/hProcess6"/>
    <dgm:cxn modelId="{3ECEEA18-8F84-4E69-9829-D6BE30148D05}" type="presOf" srcId="{306D5525-E9A8-4A63-A8BA-FEFA37407E23}" destId="{53A92757-DD3B-4A50-A341-89BCEE3C4D4B}" srcOrd="1" destOrd="1" presId="urn:microsoft.com/office/officeart/2005/8/layout/hProcess6"/>
    <dgm:cxn modelId="{BCC8D8B7-835A-4A54-9829-5458E4771876}" type="presOf" srcId="{D67653EE-83B4-4488-B6AA-65ED8296AD97}" destId="{53A92757-DD3B-4A50-A341-89BCEE3C4D4B}" srcOrd="1" destOrd="0" presId="urn:microsoft.com/office/officeart/2005/8/layout/hProcess6"/>
    <dgm:cxn modelId="{3209CDC8-DC45-4A83-921C-653465D078CD}" srcId="{53230F35-9C92-4A66-8F26-95479449E0BF}" destId="{295B65FA-6302-4F1A-A891-741A3043769C}" srcOrd="3" destOrd="0" parTransId="{B0E7E39E-22E4-4927-922D-6CBC8F508312}" sibTransId="{367A00E0-6154-461E-9C05-FAD9CC3418B8}"/>
    <dgm:cxn modelId="{ACF89A4B-45BA-4695-AFC0-2DA58DBE3F04}" type="presOf" srcId="{D67653EE-83B4-4488-B6AA-65ED8296AD97}" destId="{47586F0E-77AD-41EE-B351-7C5B2274DB2A}" srcOrd="0" destOrd="0" presId="urn:microsoft.com/office/officeart/2005/8/layout/hProcess6"/>
    <dgm:cxn modelId="{B9BB0D79-171D-408C-9D68-A28C10364869}" type="presOf" srcId="{9C861382-684C-4D28-80CA-1863FDE6A0B5}" destId="{84006641-B743-4520-B689-F42D0CCE9493}" srcOrd="0" destOrd="0" presId="urn:microsoft.com/office/officeart/2005/8/layout/hProcess6"/>
    <dgm:cxn modelId="{B728031E-CB90-4EBF-8E0E-E27B4DBC2AEE}" type="presOf" srcId="{295B65FA-6302-4F1A-A891-741A3043769C}" destId="{84006641-B743-4520-B689-F42D0CCE9493}" srcOrd="0" destOrd="3" presId="urn:microsoft.com/office/officeart/2005/8/layout/hProcess6"/>
    <dgm:cxn modelId="{016B9829-272F-486F-9D97-DB0CF7D080CE}" type="presOf" srcId="{BCD819B8-F038-42A3-88DB-70D993979E9B}" destId="{84006641-B743-4520-B689-F42D0CCE9493}" srcOrd="0" destOrd="1" presId="urn:microsoft.com/office/officeart/2005/8/layout/hProcess6"/>
    <dgm:cxn modelId="{112E1969-2B44-4ED1-95BA-D08B2DDA437A}" srcId="{70573E73-F6B7-49B5-8A5A-8455E0BE7913}" destId="{D67653EE-83B4-4488-B6AA-65ED8296AD97}" srcOrd="0" destOrd="0" parTransId="{0FDDAB83-443D-4C7F-9FB0-5E045067B2BC}" sibTransId="{2C41C60E-C0C8-4E65-84D6-9C9F79DDD5C7}"/>
    <dgm:cxn modelId="{47BEB4E0-902A-42FA-A7A0-C4E0A671C3AF}" type="presOf" srcId="{BCD819B8-F038-42A3-88DB-70D993979E9B}" destId="{B9C4D094-ADCB-4127-B43C-C2B1E5627F5A}" srcOrd="1" destOrd="1" presId="urn:microsoft.com/office/officeart/2005/8/layout/hProcess6"/>
    <dgm:cxn modelId="{5398E0C5-AF0F-405B-88FB-92867C26BC1F}" type="presOf" srcId="{9C861382-684C-4D28-80CA-1863FDE6A0B5}" destId="{B9C4D094-ADCB-4127-B43C-C2B1E5627F5A}" srcOrd="1" destOrd="0" presId="urn:microsoft.com/office/officeart/2005/8/layout/hProcess6"/>
    <dgm:cxn modelId="{84F92AE3-E911-4FEF-B933-5D9115F1BDF1}" srcId="{53230F35-9C92-4A66-8F26-95479449E0BF}" destId="{BCD819B8-F038-42A3-88DB-70D993979E9B}" srcOrd="1" destOrd="0" parTransId="{591E862E-3525-4C54-9244-B73DF81F7E9A}" sibTransId="{9EDC406B-33FB-4EFA-8B0B-EF47D8383D1D}"/>
    <dgm:cxn modelId="{182C3CB4-0256-4A41-BC93-42A464A322FF}" srcId="{70573E73-F6B7-49B5-8A5A-8455E0BE7913}" destId="{AE123B75-FA03-4ADB-8FC1-CD8248239861}" srcOrd="2" destOrd="0" parTransId="{06D4A487-89DE-44FB-BCCF-A3C75296DFDF}" sibTransId="{D8524CDC-C4EB-42BA-AF56-6A461C069819}"/>
    <dgm:cxn modelId="{E3823156-0AE2-419E-B7DC-C6FF0E8B9198}" type="presOf" srcId="{295B65FA-6302-4F1A-A891-741A3043769C}" destId="{B9C4D094-ADCB-4127-B43C-C2B1E5627F5A}" srcOrd="1" destOrd="3" presId="urn:microsoft.com/office/officeart/2005/8/layout/hProcess6"/>
    <dgm:cxn modelId="{F446C0F4-4E6C-4986-8F60-5649A1E1CECD}" srcId="{D1B9ECD6-C675-4454-A073-41680E76E048}" destId="{53230F35-9C92-4A66-8F26-95479449E0BF}" srcOrd="1" destOrd="0" parTransId="{C1A121D0-4A34-4FF1-AF20-243F412E6C81}" sibTransId="{C3CAFA2C-E137-4684-96DD-C45C92275446}"/>
    <dgm:cxn modelId="{009F825C-4C74-4617-A0BB-EB8FBD87ACFA}" type="presOf" srcId="{70573E73-F6B7-49B5-8A5A-8455E0BE7913}" destId="{119F7670-CA31-483B-9E4C-775B7A366257}" srcOrd="0" destOrd="0" presId="urn:microsoft.com/office/officeart/2005/8/layout/hProcess6"/>
    <dgm:cxn modelId="{BE96F436-6D0C-48FD-9FF3-6A8769B9BA2D}" srcId="{D1B9ECD6-C675-4454-A073-41680E76E048}" destId="{70573E73-F6B7-49B5-8A5A-8455E0BE7913}" srcOrd="0" destOrd="0" parTransId="{7A262ED2-87AE-4969-BE86-A26DB8676618}" sibTransId="{2D443714-ED2C-4534-9FF2-271FABBE979C}"/>
    <dgm:cxn modelId="{FA475EAC-79DC-46A6-A21C-9A38D06F899B}" type="presOf" srcId="{7D52AE92-07FE-4D48-AC03-8AAB127C81AF}" destId="{84006641-B743-4520-B689-F42D0CCE9493}" srcOrd="0" destOrd="2" presId="urn:microsoft.com/office/officeart/2005/8/layout/hProcess6"/>
    <dgm:cxn modelId="{46642F5A-9C04-4AAD-92B0-8AD86463B298}" srcId="{53230F35-9C92-4A66-8F26-95479449E0BF}" destId="{D612B44F-D934-4F66-BAB7-130D40BB04AC}" srcOrd="4" destOrd="0" parTransId="{C7091934-801F-4107-83FA-D2D532F8CFAE}" sibTransId="{74A0DDED-1733-4602-9F81-72D8C96F20C1}"/>
    <dgm:cxn modelId="{BEA233D5-0E24-422F-AC45-F2DE2BAC3473}" srcId="{53230F35-9C92-4A66-8F26-95479449E0BF}" destId="{9C861382-684C-4D28-80CA-1863FDE6A0B5}" srcOrd="0" destOrd="0" parTransId="{866B5998-2BD3-4FEF-8878-4845A240E41A}" sibTransId="{97069158-F314-4A70-B306-BE3912577940}"/>
    <dgm:cxn modelId="{4D5041F3-C5C2-4C3B-8A5C-96D7D772BD8D}" type="presOf" srcId="{7D52AE92-07FE-4D48-AC03-8AAB127C81AF}" destId="{B9C4D094-ADCB-4127-B43C-C2B1E5627F5A}" srcOrd="1" destOrd="2" presId="urn:microsoft.com/office/officeart/2005/8/layout/hProcess6"/>
    <dgm:cxn modelId="{5B81BFAE-028E-4A21-BE9D-F63E82548C54}" type="presOf" srcId="{AE123B75-FA03-4ADB-8FC1-CD8248239861}" destId="{53A92757-DD3B-4A50-A341-89BCEE3C4D4B}" srcOrd="1" destOrd="2" presId="urn:microsoft.com/office/officeart/2005/8/layout/hProcess6"/>
    <dgm:cxn modelId="{A4396989-2974-4DC4-9101-5D917BE1B575}" type="presOf" srcId="{D1B9ECD6-C675-4454-A073-41680E76E048}" destId="{341101ED-2AC4-450C-AE27-E1C5CACAA7E1}" srcOrd="0" destOrd="0" presId="urn:microsoft.com/office/officeart/2005/8/layout/hProcess6"/>
    <dgm:cxn modelId="{17EAF16E-8FBE-42D9-AD17-00512CDB0480}" type="presParOf" srcId="{341101ED-2AC4-450C-AE27-E1C5CACAA7E1}" destId="{208E2AD6-B185-488B-8E9F-B6B7AD705873}" srcOrd="0" destOrd="0" presId="urn:microsoft.com/office/officeart/2005/8/layout/hProcess6"/>
    <dgm:cxn modelId="{FCA10C6C-E9B4-4879-9F0F-E072D45B9E40}" type="presParOf" srcId="{208E2AD6-B185-488B-8E9F-B6B7AD705873}" destId="{44671AAD-AD85-4B69-B420-CD1B1F57BA9D}" srcOrd="0" destOrd="0" presId="urn:microsoft.com/office/officeart/2005/8/layout/hProcess6"/>
    <dgm:cxn modelId="{3D00D5E3-6D4A-490C-94A2-BC0A3C29BC3F}" type="presParOf" srcId="{208E2AD6-B185-488B-8E9F-B6B7AD705873}" destId="{47586F0E-77AD-41EE-B351-7C5B2274DB2A}" srcOrd="1" destOrd="0" presId="urn:microsoft.com/office/officeart/2005/8/layout/hProcess6"/>
    <dgm:cxn modelId="{0C02EA0B-E96B-4D62-9F1C-267075D270A6}" type="presParOf" srcId="{208E2AD6-B185-488B-8E9F-B6B7AD705873}" destId="{53A92757-DD3B-4A50-A341-89BCEE3C4D4B}" srcOrd="2" destOrd="0" presId="urn:microsoft.com/office/officeart/2005/8/layout/hProcess6"/>
    <dgm:cxn modelId="{270E592D-C9B1-4BC1-9B1D-CAB3353E3C9E}" type="presParOf" srcId="{208E2AD6-B185-488B-8E9F-B6B7AD705873}" destId="{119F7670-CA31-483B-9E4C-775B7A366257}" srcOrd="3" destOrd="0" presId="urn:microsoft.com/office/officeart/2005/8/layout/hProcess6"/>
    <dgm:cxn modelId="{D7E311F1-9E7C-4EAB-ADD2-9C97552BDA18}" type="presParOf" srcId="{341101ED-2AC4-450C-AE27-E1C5CACAA7E1}" destId="{F23C8CF3-A5E8-42D2-812D-2430015A29ED}" srcOrd="1" destOrd="0" presId="urn:microsoft.com/office/officeart/2005/8/layout/hProcess6"/>
    <dgm:cxn modelId="{F77FA58D-7088-4A29-A992-A95E8015A0E0}" type="presParOf" srcId="{341101ED-2AC4-450C-AE27-E1C5CACAA7E1}" destId="{AC9C35AA-57B0-488C-BE64-957255BFE751}" srcOrd="2" destOrd="0" presId="urn:microsoft.com/office/officeart/2005/8/layout/hProcess6"/>
    <dgm:cxn modelId="{6184B36D-1AD5-4A4F-8709-522405017B23}" type="presParOf" srcId="{AC9C35AA-57B0-488C-BE64-957255BFE751}" destId="{1C72219B-BC9C-4469-9982-DC67846BC66D}" srcOrd="0" destOrd="0" presId="urn:microsoft.com/office/officeart/2005/8/layout/hProcess6"/>
    <dgm:cxn modelId="{76D94DF2-BBF6-48BC-B232-B3456E9E4B18}" type="presParOf" srcId="{AC9C35AA-57B0-488C-BE64-957255BFE751}" destId="{84006641-B743-4520-B689-F42D0CCE9493}" srcOrd="1" destOrd="0" presId="urn:microsoft.com/office/officeart/2005/8/layout/hProcess6"/>
    <dgm:cxn modelId="{5D2EF9CE-09BC-4471-B516-F6192FE348F1}" type="presParOf" srcId="{AC9C35AA-57B0-488C-BE64-957255BFE751}" destId="{B9C4D094-ADCB-4127-B43C-C2B1E5627F5A}" srcOrd="2" destOrd="0" presId="urn:microsoft.com/office/officeart/2005/8/layout/hProcess6"/>
    <dgm:cxn modelId="{5D96ECCE-5EA4-4B41-A33A-FB14EA8E542B}" type="presParOf" srcId="{AC9C35AA-57B0-488C-BE64-957255BFE751}" destId="{CBE01620-9E8A-4E59-AD32-FBBA026D3F4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4C48E22-22DF-48BE-A126-016A861D230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AAC5E7BD-3E8C-4127-861B-A97C22DED110}">
      <dgm:prSet/>
      <dgm:spPr/>
      <dgm:t>
        <a:bodyPr/>
        <a:lstStyle/>
        <a:p>
          <a:pPr rtl="0"/>
          <a:r>
            <a:rPr lang="zh-TW" dirty="0" smtClean="0"/>
            <a:t>有趣的主題，並與行銷主張契合</a:t>
          </a:r>
          <a:endParaRPr lang="en-US" dirty="0"/>
        </a:p>
      </dgm:t>
    </dgm:pt>
    <dgm:pt modelId="{7A9094AA-0C34-4463-87CA-891A26DBEDA4}" type="parTrans" cxnId="{67BC3A64-4131-44FA-A5A8-DA61B55CAAEE}">
      <dgm:prSet/>
      <dgm:spPr/>
      <dgm:t>
        <a:bodyPr/>
        <a:lstStyle/>
        <a:p>
          <a:endParaRPr lang="zh-TW" altLang="en-US"/>
        </a:p>
      </dgm:t>
    </dgm:pt>
    <dgm:pt modelId="{DB237420-D7A9-4E83-9ED5-658F08B1BCD4}" type="sibTrans" cxnId="{67BC3A64-4131-44FA-A5A8-DA61B55CAAEE}">
      <dgm:prSet/>
      <dgm:spPr/>
      <dgm:t>
        <a:bodyPr/>
        <a:lstStyle/>
        <a:p>
          <a:endParaRPr lang="zh-TW" altLang="en-US"/>
        </a:p>
      </dgm:t>
    </dgm:pt>
    <dgm:pt modelId="{7EC1B02B-84EB-4DAF-813A-735ED1DCFC94}">
      <dgm:prSet/>
      <dgm:spPr/>
      <dgm:t>
        <a:bodyPr/>
        <a:lstStyle/>
        <a:p>
          <a:pPr rtl="0"/>
          <a:r>
            <a:rPr lang="zh-TW" dirty="0" smtClean="0"/>
            <a:t>使用</a:t>
          </a:r>
          <a:r>
            <a:rPr lang="en-US" dirty="0" smtClean="0"/>
            <a:t>email</a:t>
          </a:r>
          <a:endParaRPr lang="zh-TW" dirty="0"/>
        </a:p>
      </dgm:t>
    </dgm:pt>
    <dgm:pt modelId="{8D34FEB8-8E43-4010-B9D7-BC1D69ABEEA6}" type="parTrans" cxnId="{D30A91F0-9BE7-4878-9616-FE215A574B55}">
      <dgm:prSet/>
      <dgm:spPr/>
      <dgm:t>
        <a:bodyPr/>
        <a:lstStyle/>
        <a:p>
          <a:endParaRPr lang="zh-TW" altLang="en-US"/>
        </a:p>
      </dgm:t>
    </dgm:pt>
    <dgm:pt modelId="{F0EB1A7B-2E14-441F-AAC0-DC05B45EBDA0}" type="sibTrans" cxnId="{D30A91F0-9BE7-4878-9616-FE215A574B55}">
      <dgm:prSet/>
      <dgm:spPr/>
      <dgm:t>
        <a:bodyPr/>
        <a:lstStyle/>
        <a:p>
          <a:endParaRPr lang="zh-TW" altLang="en-US"/>
        </a:p>
      </dgm:t>
    </dgm:pt>
    <dgm:pt modelId="{01CDC2B0-4B50-4F28-910B-640B656F1AAF}">
      <dgm:prSet/>
      <dgm:spPr/>
      <dgm:t>
        <a:bodyPr/>
        <a:lstStyle/>
        <a:p>
          <a:pPr rtl="0"/>
          <a:r>
            <a:rPr lang="zh-TW" dirty="0" smtClean="0"/>
            <a:t>使用</a:t>
          </a:r>
          <a:r>
            <a:rPr lang="en-US" dirty="0" smtClean="0"/>
            <a:t>Widget</a:t>
          </a:r>
          <a:endParaRPr lang="zh-TW" dirty="0"/>
        </a:p>
      </dgm:t>
    </dgm:pt>
    <dgm:pt modelId="{66B19CB9-155E-4EFA-B23B-8E497917ECED}" type="parTrans" cxnId="{74261ECC-AF5C-40F4-A3A6-DACC8CD7EF49}">
      <dgm:prSet/>
      <dgm:spPr/>
      <dgm:t>
        <a:bodyPr/>
        <a:lstStyle/>
        <a:p>
          <a:endParaRPr lang="zh-TW" altLang="en-US"/>
        </a:p>
      </dgm:t>
    </dgm:pt>
    <dgm:pt modelId="{06004E74-3F1F-4CA5-8E45-E459FE529FFC}" type="sibTrans" cxnId="{74261ECC-AF5C-40F4-A3A6-DACC8CD7EF49}">
      <dgm:prSet/>
      <dgm:spPr/>
      <dgm:t>
        <a:bodyPr/>
        <a:lstStyle/>
        <a:p>
          <a:endParaRPr lang="zh-TW" altLang="en-US"/>
        </a:p>
      </dgm:t>
    </dgm:pt>
    <dgm:pt modelId="{B3D1341F-2890-4A0E-81AA-3B429CF77FAF}">
      <dgm:prSet/>
      <dgm:spPr/>
      <dgm:t>
        <a:bodyPr/>
        <a:lstStyle/>
        <a:p>
          <a:pPr rtl="0"/>
          <a:r>
            <a:rPr lang="zh-TW" dirty="0" smtClean="0"/>
            <a:t>使用社交媒體</a:t>
          </a:r>
          <a:endParaRPr lang="zh-TW" dirty="0"/>
        </a:p>
      </dgm:t>
    </dgm:pt>
    <dgm:pt modelId="{9DC92798-CAFE-4CF7-9C78-957DC9C780AE}" type="parTrans" cxnId="{6B778658-CAB0-48BC-9FD8-4295794E09BC}">
      <dgm:prSet/>
      <dgm:spPr/>
      <dgm:t>
        <a:bodyPr/>
        <a:lstStyle/>
        <a:p>
          <a:endParaRPr lang="zh-TW" altLang="en-US"/>
        </a:p>
      </dgm:t>
    </dgm:pt>
    <dgm:pt modelId="{A7F9F6B0-1793-4BCE-97D9-BBA92A814427}" type="sibTrans" cxnId="{6B778658-CAB0-48BC-9FD8-4295794E09BC}">
      <dgm:prSet/>
      <dgm:spPr/>
      <dgm:t>
        <a:bodyPr/>
        <a:lstStyle/>
        <a:p>
          <a:endParaRPr lang="zh-TW" altLang="en-US"/>
        </a:p>
      </dgm:t>
    </dgm:pt>
    <dgm:pt modelId="{7083A037-AA91-40B8-9EDA-3D888CF06DE8}">
      <dgm:prSet/>
      <dgm:spPr/>
      <dgm:t>
        <a:bodyPr/>
        <a:lstStyle/>
        <a:p>
          <a:pPr rtl="0"/>
          <a:r>
            <a:rPr lang="zh-TW" dirty="0" smtClean="0"/>
            <a:t>客戶主導</a:t>
          </a:r>
          <a:endParaRPr lang="zh-TW" dirty="0"/>
        </a:p>
      </dgm:t>
    </dgm:pt>
    <dgm:pt modelId="{2879FCB3-9FE0-4940-AF37-D8446BB91B8B}" type="parTrans" cxnId="{6B98B787-5A6A-4FAA-A11D-9353E17785A8}">
      <dgm:prSet/>
      <dgm:spPr/>
      <dgm:t>
        <a:bodyPr/>
        <a:lstStyle/>
        <a:p>
          <a:endParaRPr lang="zh-TW" altLang="en-US"/>
        </a:p>
      </dgm:t>
    </dgm:pt>
    <dgm:pt modelId="{26C3D9BF-5DD6-4D11-A39B-8CBFF9D80D38}" type="sibTrans" cxnId="{6B98B787-5A6A-4FAA-A11D-9353E17785A8}">
      <dgm:prSet/>
      <dgm:spPr/>
      <dgm:t>
        <a:bodyPr/>
        <a:lstStyle/>
        <a:p>
          <a:endParaRPr lang="zh-TW" altLang="en-US"/>
        </a:p>
      </dgm:t>
    </dgm:pt>
    <dgm:pt modelId="{D978B7D3-D8A8-45C4-BC38-ACDD56131C81}" type="pres">
      <dgm:prSet presAssocID="{C4C48E22-22DF-48BE-A126-016A861D23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D95F25D-B21D-4715-8EFA-5286C56587C5}" type="pres">
      <dgm:prSet presAssocID="{AAC5E7BD-3E8C-4127-861B-A97C22DED1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C35ED-EDDA-4CEC-A8A8-50BE9F988B6E}" type="pres">
      <dgm:prSet presAssocID="{DB237420-D7A9-4E83-9ED5-658F08B1BCD4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B329117C-193E-42C6-86B4-9E5AFE8F91E0}" type="pres">
      <dgm:prSet presAssocID="{DB237420-D7A9-4E83-9ED5-658F08B1BCD4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2A7B48B8-FE97-4454-882C-2596A3961A72}" type="pres">
      <dgm:prSet presAssocID="{7EC1B02B-84EB-4DAF-813A-735ED1DCFC9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10F3E4-4698-4B47-A447-3D687F1BA9AF}" type="pres">
      <dgm:prSet presAssocID="{F0EB1A7B-2E14-441F-AAC0-DC05B45EBDA0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B9E74E8C-D90D-448A-BFDA-866F686C1F54}" type="pres">
      <dgm:prSet presAssocID="{F0EB1A7B-2E14-441F-AAC0-DC05B45EBDA0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DCBF7560-00C7-4B03-88A0-29F0A454841A}" type="pres">
      <dgm:prSet presAssocID="{01CDC2B0-4B50-4F28-910B-640B656F1AA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88B1FA-DBFB-4F81-ABD2-EB6615DC41F3}" type="pres">
      <dgm:prSet presAssocID="{06004E74-3F1F-4CA5-8E45-E459FE529FFC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DD283305-E521-48D3-8D02-2306C67339B8}" type="pres">
      <dgm:prSet presAssocID="{06004E74-3F1F-4CA5-8E45-E459FE529FFC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88DDB7E0-0DA3-447E-8F25-847CB529A0D8}" type="pres">
      <dgm:prSet presAssocID="{B3D1341F-2890-4A0E-81AA-3B429CF77FA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FBA98D-D16E-4F80-811B-E53769D18441}" type="pres">
      <dgm:prSet presAssocID="{A7F9F6B0-1793-4BCE-97D9-BBA92A814427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0BD2EB7F-F392-4CB1-AB95-79837CE15715}" type="pres">
      <dgm:prSet presAssocID="{A7F9F6B0-1793-4BCE-97D9-BBA92A814427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1009A06E-F4F3-4B01-9C61-DF2C2A4FB405}" type="pres">
      <dgm:prSet presAssocID="{7083A037-AA91-40B8-9EDA-3D888CF06DE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95A368-BE2E-4C8F-A867-3C5E97F40380}" type="pres">
      <dgm:prSet presAssocID="{26C3D9BF-5DD6-4D11-A39B-8CBFF9D80D38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8331EDED-7573-4D7A-8522-2AC3E195B5AA}" type="pres">
      <dgm:prSet presAssocID="{26C3D9BF-5DD6-4D11-A39B-8CBFF9D80D38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78A69431-B8FA-45A2-9322-723A16344C0F}" type="presOf" srcId="{06004E74-3F1F-4CA5-8E45-E459FE529FFC}" destId="{DE88B1FA-DBFB-4F81-ABD2-EB6615DC41F3}" srcOrd="0" destOrd="0" presId="urn:microsoft.com/office/officeart/2005/8/layout/cycle2"/>
    <dgm:cxn modelId="{9409BB47-1763-4BBB-B91C-C7924F105A0C}" type="presOf" srcId="{F0EB1A7B-2E14-441F-AAC0-DC05B45EBDA0}" destId="{B9E74E8C-D90D-448A-BFDA-866F686C1F54}" srcOrd="1" destOrd="0" presId="urn:microsoft.com/office/officeart/2005/8/layout/cycle2"/>
    <dgm:cxn modelId="{3C9F4554-4A2D-4967-B5A4-A93D54E800DE}" type="presOf" srcId="{A7F9F6B0-1793-4BCE-97D9-BBA92A814427}" destId="{0BD2EB7F-F392-4CB1-AB95-79837CE15715}" srcOrd="1" destOrd="0" presId="urn:microsoft.com/office/officeart/2005/8/layout/cycle2"/>
    <dgm:cxn modelId="{6F87E076-C718-4A6E-9B89-6095D9A8E05D}" type="presOf" srcId="{C4C48E22-22DF-48BE-A126-016A861D230D}" destId="{D978B7D3-D8A8-45C4-BC38-ACDD56131C81}" srcOrd="0" destOrd="0" presId="urn:microsoft.com/office/officeart/2005/8/layout/cycle2"/>
    <dgm:cxn modelId="{ED53D7EC-FA61-4C6A-A331-BA55E24449D5}" type="presOf" srcId="{A7F9F6B0-1793-4BCE-97D9-BBA92A814427}" destId="{9CFBA98D-D16E-4F80-811B-E53769D18441}" srcOrd="0" destOrd="0" presId="urn:microsoft.com/office/officeart/2005/8/layout/cycle2"/>
    <dgm:cxn modelId="{B9A08E2B-24A4-4391-8E2C-50534F709BDA}" type="presOf" srcId="{AAC5E7BD-3E8C-4127-861B-A97C22DED110}" destId="{7D95F25D-B21D-4715-8EFA-5286C56587C5}" srcOrd="0" destOrd="0" presId="urn:microsoft.com/office/officeart/2005/8/layout/cycle2"/>
    <dgm:cxn modelId="{74261ECC-AF5C-40F4-A3A6-DACC8CD7EF49}" srcId="{C4C48E22-22DF-48BE-A126-016A861D230D}" destId="{01CDC2B0-4B50-4F28-910B-640B656F1AAF}" srcOrd="2" destOrd="0" parTransId="{66B19CB9-155E-4EFA-B23B-8E497917ECED}" sibTransId="{06004E74-3F1F-4CA5-8E45-E459FE529FFC}"/>
    <dgm:cxn modelId="{055EC553-54A1-4182-995A-2AB3DAB1A2AA}" type="presOf" srcId="{F0EB1A7B-2E14-441F-AAC0-DC05B45EBDA0}" destId="{D110F3E4-4698-4B47-A447-3D687F1BA9AF}" srcOrd="0" destOrd="0" presId="urn:microsoft.com/office/officeart/2005/8/layout/cycle2"/>
    <dgm:cxn modelId="{67BC3A64-4131-44FA-A5A8-DA61B55CAAEE}" srcId="{C4C48E22-22DF-48BE-A126-016A861D230D}" destId="{AAC5E7BD-3E8C-4127-861B-A97C22DED110}" srcOrd="0" destOrd="0" parTransId="{7A9094AA-0C34-4463-87CA-891A26DBEDA4}" sibTransId="{DB237420-D7A9-4E83-9ED5-658F08B1BCD4}"/>
    <dgm:cxn modelId="{6B98B787-5A6A-4FAA-A11D-9353E17785A8}" srcId="{C4C48E22-22DF-48BE-A126-016A861D230D}" destId="{7083A037-AA91-40B8-9EDA-3D888CF06DE8}" srcOrd="4" destOrd="0" parTransId="{2879FCB3-9FE0-4940-AF37-D8446BB91B8B}" sibTransId="{26C3D9BF-5DD6-4D11-A39B-8CBFF9D80D38}"/>
    <dgm:cxn modelId="{D5A8DE3B-57A1-42FB-9162-91BFAE20A48D}" type="presOf" srcId="{01CDC2B0-4B50-4F28-910B-640B656F1AAF}" destId="{DCBF7560-00C7-4B03-88A0-29F0A454841A}" srcOrd="0" destOrd="0" presId="urn:microsoft.com/office/officeart/2005/8/layout/cycle2"/>
    <dgm:cxn modelId="{2DBA103A-0599-4008-A8CF-D71292C5AE82}" type="presOf" srcId="{DB237420-D7A9-4E83-9ED5-658F08B1BCD4}" destId="{1ACC35ED-EDDA-4CEC-A8A8-50BE9F988B6E}" srcOrd="0" destOrd="0" presId="urn:microsoft.com/office/officeart/2005/8/layout/cycle2"/>
    <dgm:cxn modelId="{A0E6F8E7-ACB8-4323-AEB5-238A72A3A9A1}" type="presOf" srcId="{DB237420-D7A9-4E83-9ED5-658F08B1BCD4}" destId="{B329117C-193E-42C6-86B4-9E5AFE8F91E0}" srcOrd="1" destOrd="0" presId="urn:microsoft.com/office/officeart/2005/8/layout/cycle2"/>
    <dgm:cxn modelId="{A0758DDD-73B3-41BD-B7E9-A451E455473B}" type="presOf" srcId="{B3D1341F-2890-4A0E-81AA-3B429CF77FAF}" destId="{88DDB7E0-0DA3-447E-8F25-847CB529A0D8}" srcOrd="0" destOrd="0" presId="urn:microsoft.com/office/officeart/2005/8/layout/cycle2"/>
    <dgm:cxn modelId="{7F844112-D686-4DE9-AE6B-2147A35659E7}" type="presOf" srcId="{06004E74-3F1F-4CA5-8E45-E459FE529FFC}" destId="{DD283305-E521-48D3-8D02-2306C67339B8}" srcOrd="1" destOrd="0" presId="urn:microsoft.com/office/officeart/2005/8/layout/cycle2"/>
    <dgm:cxn modelId="{6B778658-CAB0-48BC-9FD8-4295794E09BC}" srcId="{C4C48E22-22DF-48BE-A126-016A861D230D}" destId="{B3D1341F-2890-4A0E-81AA-3B429CF77FAF}" srcOrd="3" destOrd="0" parTransId="{9DC92798-CAFE-4CF7-9C78-957DC9C780AE}" sibTransId="{A7F9F6B0-1793-4BCE-97D9-BBA92A814427}"/>
    <dgm:cxn modelId="{EDE87D53-B7CD-4594-97CB-E00CFD0BC2E8}" type="presOf" srcId="{26C3D9BF-5DD6-4D11-A39B-8CBFF9D80D38}" destId="{8331EDED-7573-4D7A-8522-2AC3E195B5AA}" srcOrd="1" destOrd="0" presId="urn:microsoft.com/office/officeart/2005/8/layout/cycle2"/>
    <dgm:cxn modelId="{C351A0AB-C6BF-4121-9336-69096E65F4A8}" type="presOf" srcId="{7083A037-AA91-40B8-9EDA-3D888CF06DE8}" destId="{1009A06E-F4F3-4B01-9C61-DF2C2A4FB405}" srcOrd="0" destOrd="0" presId="urn:microsoft.com/office/officeart/2005/8/layout/cycle2"/>
    <dgm:cxn modelId="{41110E96-F4C9-4684-9109-8CF3825FB66D}" type="presOf" srcId="{26C3D9BF-5DD6-4D11-A39B-8CBFF9D80D38}" destId="{8695A368-BE2E-4C8F-A867-3C5E97F40380}" srcOrd="0" destOrd="0" presId="urn:microsoft.com/office/officeart/2005/8/layout/cycle2"/>
    <dgm:cxn modelId="{78310E30-C34C-4056-AC54-23AAD6C3CF09}" type="presOf" srcId="{7EC1B02B-84EB-4DAF-813A-735ED1DCFC94}" destId="{2A7B48B8-FE97-4454-882C-2596A3961A72}" srcOrd="0" destOrd="0" presId="urn:microsoft.com/office/officeart/2005/8/layout/cycle2"/>
    <dgm:cxn modelId="{D30A91F0-9BE7-4878-9616-FE215A574B55}" srcId="{C4C48E22-22DF-48BE-A126-016A861D230D}" destId="{7EC1B02B-84EB-4DAF-813A-735ED1DCFC94}" srcOrd="1" destOrd="0" parTransId="{8D34FEB8-8E43-4010-B9D7-BC1D69ABEEA6}" sibTransId="{F0EB1A7B-2E14-441F-AAC0-DC05B45EBDA0}"/>
    <dgm:cxn modelId="{5F320EC1-12C8-484D-BD2B-5433F9CB473E}" type="presParOf" srcId="{D978B7D3-D8A8-45C4-BC38-ACDD56131C81}" destId="{7D95F25D-B21D-4715-8EFA-5286C56587C5}" srcOrd="0" destOrd="0" presId="urn:microsoft.com/office/officeart/2005/8/layout/cycle2"/>
    <dgm:cxn modelId="{7C4FDA2E-798C-4D4A-8D70-6E966FFE6B0A}" type="presParOf" srcId="{D978B7D3-D8A8-45C4-BC38-ACDD56131C81}" destId="{1ACC35ED-EDDA-4CEC-A8A8-50BE9F988B6E}" srcOrd="1" destOrd="0" presId="urn:microsoft.com/office/officeart/2005/8/layout/cycle2"/>
    <dgm:cxn modelId="{B6C30EB2-4B2F-4324-880F-F123B47BC13D}" type="presParOf" srcId="{1ACC35ED-EDDA-4CEC-A8A8-50BE9F988B6E}" destId="{B329117C-193E-42C6-86B4-9E5AFE8F91E0}" srcOrd="0" destOrd="0" presId="urn:microsoft.com/office/officeart/2005/8/layout/cycle2"/>
    <dgm:cxn modelId="{5B3D053E-0270-4A55-84EC-23CF09AECD66}" type="presParOf" srcId="{D978B7D3-D8A8-45C4-BC38-ACDD56131C81}" destId="{2A7B48B8-FE97-4454-882C-2596A3961A72}" srcOrd="2" destOrd="0" presId="urn:microsoft.com/office/officeart/2005/8/layout/cycle2"/>
    <dgm:cxn modelId="{2B35B520-4678-4560-A303-774B3C0C8D18}" type="presParOf" srcId="{D978B7D3-D8A8-45C4-BC38-ACDD56131C81}" destId="{D110F3E4-4698-4B47-A447-3D687F1BA9AF}" srcOrd="3" destOrd="0" presId="urn:microsoft.com/office/officeart/2005/8/layout/cycle2"/>
    <dgm:cxn modelId="{AE4AABCC-895A-488B-906A-E07C9A2C7365}" type="presParOf" srcId="{D110F3E4-4698-4B47-A447-3D687F1BA9AF}" destId="{B9E74E8C-D90D-448A-BFDA-866F686C1F54}" srcOrd="0" destOrd="0" presId="urn:microsoft.com/office/officeart/2005/8/layout/cycle2"/>
    <dgm:cxn modelId="{A6DBEB25-0BC3-4B85-8776-A11181AEA91C}" type="presParOf" srcId="{D978B7D3-D8A8-45C4-BC38-ACDD56131C81}" destId="{DCBF7560-00C7-4B03-88A0-29F0A454841A}" srcOrd="4" destOrd="0" presId="urn:microsoft.com/office/officeart/2005/8/layout/cycle2"/>
    <dgm:cxn modelId="{3E07F00C-A62D-4425-96D6-79EDA81D411C}" type="presParOf" srcId="{D978B7D3-D8A8-45C4-BC38-ACDD56131C81}" destId="{DE88B1FA-DBFB-4F81-ABD2-EB6615DC41F3}" srcOrd="5" destOrd="0" presId="urn:microsoft.com/office/officeart/2005/8/layout/cycle2"/>
    <dgm:cxn modelId="{0FCAE361-A1BE-4A3F-A815-D8FF10AC5C94}" type="presParOf" srcId="{DE88B1FA-DBFB-4F81-ABD2-EB6615DC41F3}" destId="{DD283305-E521-48D3-8D02-2306C67339B8}" srcOrd="0" destOrd="0" presId="urn:microsoft.com/office/officeart/2005/8/layout/cycle2"/>
    <dgm:cxn modelId="{122A65BC-4DF1-485F-A191-7708DA35C153}" type="presParOf" srcId="{D978B7D3-D8A8-45C4-BC38-ACDD56131C81}" destId="{88DDB7E0-0DA3-447E-8F25-847CB529A0D8}" srcOrd="6" destOrd="0" presId="urn:microsoft.com/office/officeart/2005/8/layout/cycle2"/>
    <dgm:cxn modelId="{682CF1A2-D73B-4621-B46E-30E0FF8A0AD6}" type="presParOf" srcId="{D978B7D3-D8A8-45C4-BC38-ACDD56131C81}" destId="{9CFBA98D-D16E-4F80-811B-E53769D18441}" srcOrd="7" destOrd="0" presId="urn:microsoft.com/office/officeart/2005/8/layout/cycle2"/>
    <dgm:cxn modelId="{701649ED-9994-41BD-8C8F-6B2E3B18C0E8}" type="presParOf" srcId="{9CFBA98D-D16E-4F80-811B-E53769D18441}" destId="{0BD2EB7F-F392-4CB1-AB95-79837CE15715}" srcOrd="0" destOrd="0" presId="urn:microsoft.com/office/officeart/2005/8/layout/cycle2"/>
    <dgm:cxn modelId="{35A64AAE-4B92-46AA-8B4C-FF6EC631941D}" type="presParOf" srcId="{D978B7D3-D8A8-45C4-BC38-ACDD56131C81}" destId="{1009A06E-F4F3-4B01-9C61-DF2C2A4FB405}" srcOrd="8" destOrd="0" presId="urn:microsoft.com/office/officeart/2005/8/layout/cycle2"/>
    <dgm:cxn modelId="{0DD4CBE8-E843-4D04-B4C2-824F6E26D0AB}" type="presParOf" srcId="{D978B7D3-D8A8-45C4-BC38-ACDD56131C81}" destId="{8695A368-BE2E-4C8F-A867-3C5E97F40380}" srcOrd="9" destOrd="0" presId="urn:microsoft.com/office/officeart/2005/8/layout/cycle2"/>
    <dgm:cxn modelId="{AB1AA535-F43C-4BBE-B997-4E3B80C99E18}" type="presParOf" srcId="{8695A368-BE2E-4C8F-A867-3C5E97F40380}" destId="{8331EDED-7573-4D7A-8522-2AC3E195B5A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5C962B8-0005-491F-A008-F3CBB91D9AB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C782B9D-9BBB-4ED1-9268-E15918949F11}">
      <dgm:prSet/>
      <dgm:spPr/>
      <dgm:t>
        <a:bodyPr/>
        <a:lstStyle/>
        <a:p>
          <a:pPr rtl="0"/>
          <a:r>
            <a:rPr lang="zh-TW" dirty="0" smtClean="0"/>
            <a:t>中央路徑</a:t>
          </a:r>
          <a:endParaRPr lang="en-US" dirty="0"/>
        </a:p>
      </dgm:t>
    </dgm:pt>
    <dgm:pt modelId="{7C166C89-F17A-418B-A4EF-87380AC82614}" type="parTrans" cxnId="{E70DD3E1-8899-4243-841A-9B6BB08D3CD5}">
      <dgm:prSet/>
      <dgm:spPr/>
      <dgm:t>
        <a:bodyPr/>
        <a:lstStyle/>
        <a:p>
          <a:endParaRPr lang="zh-TW" altLang="en-US"/>
        </a:p>
      </dgm:t>
    </dgm:pt>
    <dgm:pt modelId="{941425C9-8FD0-4862-8A93-C61A12B58AA4}" type="sibTrans" cxnId="{E70DD3E1-8899-4243-841A-9B6BB08D3CD5}">
      <dgm:prSet/>
      <dgm:spPr/>
      <dgm:t>
        <a:bodyPr/>
        <a:lstStyle/>
        <a:p>
          <a:endParaRPr lang="zh-TW" altLang="en-US"/>
        </a:p>
      </dgm:t>
    </dgm:pt>
    <dgm:pt modelId="{739D7DF6-3DB3-467D-8AAF-66130BF9E8EF}">
      <dgm:prSet/>
      <dgm:spPr/>
      <dgm:t>
        <a:bodyPr/>
        <a:lstStyle/>
        <a:p>
          <a:pPr rtl="0"/>
          <a:r>
            <a:rPr lang="zh-TW" dirty="0" smtClean="0"/>
            <a:t>人們擁有動機與能力時，會慎思熟慮所有的資訊，是一種高思辨</a:t>
          </a:r>
          <a:r>
            <a:rPr lang="en-US" dirty="0" smtClean="0"/>
            <a:t>(high elaboration)</a:t>
          </a:r>
          <a:r>
            <a:rPr lang="zh-TW" dirty="0" smtClean="0"/>
            <a:t>。</a:t>
          </a:r>
          <a:endParaRPr lang="zh-TW" dirty="0"/>
        </a:p>
      </dgm:t>
    </dgm:pt>
    <dgm:pt modelId="{052D170F-4AF9-41E4-B901-0B84E1046619}" type="parTrans" cxnId="{F6A65599-3D67-42B5-84AA-F20D3C5B341D}">
      <dgm:prSet/>
      <dgm:spPr/>
      <dgm:t>
        <a:bodyPr/>
        <a:lstStyle/>
        <a:p>
          <a:endParaRPr lang="zh-TW" altLang="en-US"/>
        </a:p>
      </dgm:t>
    </dgm:pt>
    <dgm:pt modelId="{D4A1B83A-E1FB-4E2E-A384-8551BA959535}" type="sibTrans" cxnId="{F6A65599-3D67-42B5-84AA-F20D3C5B341D}">
      <dgm:prSet/>
      <dgm:spPr/>
      <dgm:t>
        <a:bodyPr/>
        <a:lstStyle/>
        <a:p>
          <a:endParaRPr lang="zh-TW" altLang="en-US"/>
        </a:p>
      </dgm:t>
    </dgm:pt>
    <dgm:pt modelId="{62381D4F-5FBC-4104-897A-6217C04B3308}">
      <dgm:prSet/>
      <dgm:spPr/>
      <dgm:t>
        <a:bodyPr/>
        <a:lstStyle/>
        <a:p>
          <a:pPr rtl="0"/>
          <a:r>
            <a:rPr lang="zh-TW" dirty="0" smtClean="0"/>
            <a:t>邊緣路徑</a:t>
          </a:r>
          <a:endParaRPr lang="en-US" dirty="0"/>
        </a:p>
      </dgm:t>
    </dgm:pt>
    <dgm:pt modelId="{1E5798AA-D9B1-49A9-8C1C-E1F0B2E82C24}" type="parTrans" cxnId="{1050AE26-C0FA-4E43-BA47-1D323D9FC888}">
      <dgm:prSet/>
      <dgm:spPr/>
      <dgm:t>
        <a:bodyPr/>
        <a:lstStyle/>
        <a:p>
          <a:endParaRPr lang="zh-TW" altLang="en-US"/>
        </a:p>
      </dgm:t>
    </dgm:pt>
    <dgm:pt modelId="{082B10EB-2356-49DE-A628-014FA6A2C922}" type="sibTrans" cxnId="{1050AE26-C0FA-4E43-BA47-1D323D9FC888}">
      <dgm:prSet/>
      <dgm:spPr/>
      <dgm:t>
        <a:bodyPr/>
        <a:lstStyle/>
        <a:p>
          <a:endParaRPr lang="zh-TW" altLang="en-US"/>
        </a:p>
      </dgm:t>
    </dgm:pt>
    <dgm:pt modelId="{B66BBDD2-805E-4F81-AD17-B74650A36464}">
      <dgm:prSet/>
      <dgm:spPr/>
      <dgm:t>
        <a:bodyPr/>
        <a:lstStyle/>
        <a:p>
          <a:pPr rtl="0"/>
          <a:r>
            <a:rPr lang="zh-TW" dirty="0" smtClean="0"/>
            <a:t>人們缺少動機或能力時，則會被主觀印象、共識等邊緣線索來說服，屬於低思辨</a:t>
          </a:r>
          <a:r>
            <a:rPr lang="en-US" dirty="0" smtClean="0"/>
            <a:t>(low elaboration)</a:t>
          </a:r>
          <a:r>
            <a:rPr lang="zh-TW" dirty="0" smtClean="0"/>
            <a:t>。</a:t>
          </a:r>
          <a:endParaRPr lang="zh-TW" dirty="0"/>
        </a:p>
      </dgm:t>
    </dgm:pt>
    <dgm:pt modelId="{685006FE-E5C8-4634-9383-6D115A2F61EE}" type="parTrans" cxnId="{C0D9FFD7-D891-46C7-B146-B3F135740147}">
      <dgm:prSet/>
      <dgm:spPr/>
      <dgm:t>
        <a:bodyPr/>
        <a:lstStyle/>
        <a:p>
          <a:endParaRPr lang="zh-TW" altLang="en-US"/>
        </a:p>
      </dgm:t>
    </dgm:pt>
    <dgm:pt modelId="{1BDB1804-8955-4B77-9782-0BBFEE6CD79B}" type="sibTrans" cxnId="{C0D9FFD7-D891-46C7-B146-B3F135740147}">
      <dgm:prSet/>
      <dgm:spPr/>
      <dgm:t>
        <a:bodyPr/>
        <a:lstStyle/>
        <a:p>
          <a:endParaRPr lang="zh-TW" altLang="en-US"/>
        </a:p>
      </dgm:t>
    </dgm:pt>
    <dgm:pt modelId="{F2B80999-584E-435F-802E-B29C5A453C79}" type="pres">
      <dgm:prSet presAssocID="{95C962B8-0005-491F-A008-F3CBB91D9A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79642D1-2DF1-4CCF-B539-0054D379BCD5}" type="pres">
      <dgm:prSet presAssocID="{4C782B9D-9BBB-4ED1-9268-E15918949F1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3D365C-83C6-408C-BF15-1FF7C6161FFE}" type="pres">
      <dgm:prSet presAssocID="{62381D4F-5FBC-4104-897A-6217C04B330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2C8BDE-ECE2-414D-BC7D-D13BFA132105}" type="presOf" srcId="{B66BBDD2-805E-4F81-AD17-B74650A36464}" destId="{DD3D365C-83C6-408C-BF15-1FF7C6161FFE}" srcOrd="0" destOrd="1" presId="urn:microsoft.com/office/officeart/2005/8/layout/arrow5"/>
    <dgm:cxn modelId="{384CECCE-6F0C-460F-959C-2650F7102C63}" type="presOf" srcId="{95C962B8-0005-491F-A008-F3CBB91D9AB4}" destId="{F2B80999-584E-435F-802E-B29C5A453C79}" srcOrd="0" destOrd="0" presId="urn:microsoft.com/office/officeart/2005/8/layout/arrow5"/>
    <dgm:cxn modelId="{E9FA0494-9820-47C9-A719-6B355BF7D756}" type="presOf" srcId="{62381D4F-5FBC-4104-897A-6217C04B3308}" destId="{DD3D365C-83C6-408C-BF15-1FF7C6161FFE}" srcOrd="0" destOrd="0" presId="urn:microsoft.com/office/officeart/2005/8/layout/arrow5"/>
    <dgm:cxn modelId="{1050AE26-C0FA-4E43-BA47-1D323D9FC888}" srcId="{95C962B8-0005-491F-A008-F3CBB91D9AB4}" destId="{62381D4F-5FBC-4104-897A-6217C04B3308}" srcOrd="1" destOrd="0" parTransId="{1E5798AA-D9B1-49A9-8C1C-E1F0B2E82C24}" sibTransId="{082B10EB-2356-49DE-A628-014FA6A2C922}"/>
    <dgm:cxn modelId="{F6A65599-3D67-42B5-84AA-F20D3C5B341D}" srcId="{4C782B9D-9BBB-4ED1-9268-E15918949F11}" destId="{739D7DF6-3DB3-467D-8AAF-66130BF9E8EF}" srcOrd="0" destOrd="0" parTransId="{052D170F-4AF9-41E4-B901-0B84E1046619}" sibTransId="{D4A1B83A-E1FB-4E2E-A384-8551BA959535}"/>
    <dgm:cxn modelId="{E70DD3E1-8899-4243-841A-9B6BB08D3CD5}" srcId="{95C962B8-0005-491F-A008-F3CBB91D9AB4}" destId="{4C782B9D-9BBB-4ED1-9268-E15918949F11}" srcOrd="0" destOrd="0" parTransId="{7C166C89-F17A-418B-A4EF-87380AC82614}" sibTransId="{941425C9-8FD0-4862-8A93-C61A12B58AA4}"/>
    <dgm:cxn modelId="{46B98B45-CDDB-4D94-BA45-5F235C0BC430}" type="presOf" srcId="{739D7DF6-3DB3-467D-8AAF-66130BF9E8EF}" destId="{C79642D1-2DF1-4CCF-B539-0054D379BCD5}" srcOrd="0" destOrd="1" presId="urn:microsoft.com/office/officeart/2005/8/layout/arrow5"/>
    <dgm:cxn modelId="{C0D9FFD7-D891-46C7-B146-B3F135740147}" srcId="{62381D4F-5FBC-4104-897A-6217C04B3308}" destId="{B66BBDD2-805E-4F81-AD17-B74650A36464}" srcOrd="0" destOrd="0" parTransId="{685006FE-E5C8-4634-9383-6D115A2F61EE}" sibTransId="{1BDB1804-8955-4B77-9782-0BBFEE6CD79B}"/>
    <dgm:cxn modelId="{FD60E287-0DFA-4CE0-89EB-84C8BABB10F2}" type="presOf" srcId="{4C782B9D-9BBB-4ED1-9268-E15918949F11}" destId="{C79642D1-2DF1-4CCF-B539-0054D379BCD5}" srcOrd="0" destOrd="0" presId="urn:microsoft.com/office/officeart/2005/8/layout/arrow5"/>
    <dgm:cxn modelId="{B94E3232-7858-4F89-8CDA-9773D9F06E79}" type="presParOf" srcId="{F2B80999-584E-435F-802E-B29C5A453C79}" destId="{C79642D1-2DF1-4CCF-B539-0054D379BCD5}" srcOrd="0" destOrd="0" presId="urn:microsoft.com/office/officeart/2005/8/layout/arrow5"/>
    <dgm:cxn modelId="{E34CC9F8-759E-43D6-A360-7BA216FBE2ED}" type="presParOf" srcId="{F2B80999-584E-435F-802E-B29C5A453C79}" destId="{DD3D365C-83C6-408C-BF15-1FF7C6161FF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35DA193-4A85-4AC6-A4B4-76F45F3C4F9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2CA730F0-DC6C-4E60-A56B-2B5B28F67666}">
      <dgm:prSet/>
      <dgm:spPr/>
      <dgm:t>
        <a:bodyPr/>
        <a:lstStyle/>
        <a:p>
          <a:pPr rtl="0"/>
          <a:r>
            <a:rPr lang="zh-TW" dirty="0" smtClean="0"/>
            <a:t>時序性</a:t>
          </a:r>
          <a:r>
            <a:rPr lang="en-US" dirty="0" smtClean="0"/>
            <a:t>(chronology):</a:t>
          </a:r>
          <a:endParaRPr lang="zh-TW" dirty="0"/>
        </a:p>
      </dgm:t>
    </dgm:pt>
    <dgm:pt modelId="{CBA8BF5A-EFB3-4115-B50F-E96B108B03DB}" type="parTrans" cxnId="{0F6E348C-1026-43F0-947C-B4A60592D589}">
      <dgm:prSet/>
      <dgm:spPr/>
      <dgm:t>
        <a:bodyPr/>
        <a:lstStyle/>
        <a:p>
          <a:endParaRPr lang="zh-TW" altLang="en-US"/>
        </a:p>
      </dgm:t>
    </dgm:pt>
    <dgm:pt modelId="{5A210EA9-B9AF-4EF1-9DE1-25F8B4466C65}" type="sibTrans" cxnId="{0F6E348C-1026-43F0-947C-B4A60592D589}">
      <dgm:prSet/>
      <dgm:spPr/>
      <dgm:t>
        <a:bodyPr/>
        <a:lstStyle/>
        <a:p>
          <a:endParaRPr lang="zh-TW" altLang="en-US"/>
        </a:p>
      </dgm:t>
    </dgm:pt>
    <dgm:pt modelId="{9D9734BB-B27E-4AC8-8044-64FB65053539}">
      <dgm:prSet/>
      <dgm:spPr/>
      <dgm:t>
        <a:bodyPr/>
        <a:lstStyle/>
        <a:p>
          <a:pPr rtl="0"/>
          <a:r>
            <a:rPr lang="zh-TW" dirty="0" smtClean="0"/>
            <a:t>多個主角、多個時序，忽略某段時序，或時間倒置。</a:t>
          </a:r>
          <a:endParaRPr lang="zh-TW" dirty="0"/>
        </a:p>
      </dgm:t>
    </dgm:pt>
    <dgm:pt modelId="{399B1510-FFCC-405C-980A-25B1982AA38D}" type="parTrans" cxnId="{892DF54A-D584-4139-A3E8-8FF0B772F76E}">
      <dgm:prSet/>
      <dgm:spPr/>
      <dgm:t>
        <a:bodyPr/>
        <a:lstStyle/>
        <a:p>
          <a:endParaRPr lang="zh-TW" altLang="en-US"/>
        </a:p>
      </dgm:t>
    </dgm:pt>
    <dgm:pt modelId="{4E2484E3-4F01-4E59-B7BF-1E17C2AC67C8}" type="sibTrans" cxnId="{892DF54A-D584-4139-A3E8-8FF0B772F76E}">
      <dgm:prSet/>
      <dgm:spPr/>
      <dgm:t>
        <a:bodyPr/>
        <a:lstStyle/>
        <a:p>
          <a:endParaRPr lang="zh-TW" altLang="en-US"/>
        </a:p>
      </dgm:t>
    </dgm:pt>
    <dgm:pt modelId="{9C3C3D56-200F-4939-9B83-E08150B65F44}">
      <dgm:prSet/>
      <dgm:spPr/>
      <dgm:t>
        <a:bodyPr/>
        <a:lstStyle/>
        <a:p>
          <a:pPr rtl="0"/>
          <a:r>
            <a:rPr lang="zh-TW" dirty="0" smtClean="0"/>
            <a:t>因果關係</a:t>
          </a:r>
          <a:r>
            <a:rPr lang="en-US" dirty="0" smtClean="0"/>
            <a:t>(causality)</a:t>
          </a:r>
          <a:endParaRPr lang="zh-TW" dirty="0"/>
        </a:p>
      </dgm:t>
    </dgm:pt>
    <dgm:pt modelId="{8D49095C-BB65-4F90-9A4B-FC4E1AAD8166}" type="parTrans" cxnId="{ACDD691D-631C-4963-A77B-2C5E9C35B248}">
      <dgm:prSet/>
      <dgm:spPr/>
      <dgm:t>
        <a:bodyPr/>
        <a:lstStyle/>
        <a:p>
          <a:endParaRPr lang="zh-TW" altLang="en-US"/>
        </a:p>
      </dgm:t>
    </dgm:pt>
    <dgm:pt modelId="{5D894596-6591-4623-907A-969114A7770A}" type="sibTrans" cxnId="{ACDD691D-631C-4963-A77B-2C5E9C35B248}">
      <dgm:prSet/>
      <dgm:spPr/>
      <dgm:t>
        <a:bodyPr/>
        <a:lstStyle/>
        <a:p>
          <a:endParaRPr lang="zh-TW" altLang="en-US"/>
        </a:p>
      </dgm:t>
    </dgm:pt>
    <dgm:pt modelId="{4D012346-8C60-4AEE-AEC1-17D673F2679F}">
      <dgm:prSet/>
      <dgm:spPr/>
      <dgm:t>
        <a:bodyPr/>
        <a:lstStyle/>
        <a:p>
          <a:pPr rtl="0"/>
          <a:r>
            <a:rPr lang="zh-TW" dirty="0" smtClean="0"/>
            <a:t>要有因果關係的，但過程有時反而可以留給觀眾去連接</a:t>
          </a:r>
          <a:endParaRPr lang="zh-TW" dirty="0"/>
        </a:p>
      </dgm:t>
    </dgm:pt>
    <dgm:pt modelId="{2AD04230-2E06-44A2-B52A-26629964B2FE}" type="parTrans" cxnId="{F328A700-5501-4B1F-9AE3-5FC370F79733}">
      <dgm:prSet/>
      <dgm:spPr/>
      <dgm:t>
        <a:bodyPr/>
        <a:lstStyle/>
        <a:p>
          <a:endParaRPr lang="zh-TW" altLang="en-US"/>
        </a:p>
      </dgm:t>
    </dgm:pt>
    <dgm:pt modelId="{FFF9B275-81E1-4F42-B336-0F12D0B8E20D}" type="sibTrans" cxnId="{F328A700-5501-4B1F-9AE3-5FC370F79733}">
      <dgm:prSet/>
      <dgm:spPr/>
      <dgm:t>
        <a:bodyPr/>
        <a:lstStyle/>
        <a:p>
          <a:endParaRPr lang="zh-TW" altLang="en-US"/>
        </a:p>
      </dgm:t>
    </dgm:pt>
    <dgm:pt modelId="{54CC11A0-1BC9-46BF-90EE-BDED4C516852}">
      <dgm:prSet/>
      <dgm:spPr/>
      <dgm:t>
        <a:bodyPr/>
        <a:lstStyle/>
        <a:p>
          <a:pPr rtl="0"/>
          <a:r>
            <a:rPr lang="zh-TW" dirty="0" smtClean="0"/>
            <a:t>知覺程度</a:t>
          </a:r>
          <a:r>
            <a:rPr lang="en-US" dirty="0" smtClean="0"/>
            <a:t>(landscape of consciousness)</a:t>
          </a:r>
          <a:endParaRPr lang="zh-TW" dirty="0"/>
        </a:p>
      </dgm:t>
    </dgm:pt>
    <dgm:pt modelId="{6A1F6E96-1F5A-480F-8DB0-91A22A523DB9}" type="parTrans" cxnId="{7A286667-E255-4FF4-8920-BE4B6C109386}">
      <dgm:prSet/>
      <dgm:spPr/>
      <dgm:t>
        <a:bodyPr/>
        <a:lstStyle/>
        <a:p>
          <a:endParaRPr lang="zh-TW" altLang="en-US"/>
        </a:p>
      </dgm:t>
    </dgm:pt>
    <dgm:pt modelId="{B327F480-6955-4E63-9084-3B21789AE1CE}" type="sibTrans" cxnId="{7A286667-E255-4FF4-8920-BE4B6C109386}">
      <dgm:prSet/>
      <dgm:spPr/>
      <dgm:t>
        <a:bodyPr/>
        <a:lstStyle/>
        <a:p>
          <a:endParaRPr lang="zh-TW" altLang="en-US"/>
        </a:p>
      </dgm:t>
    </dgm:pt>
    <dgm:pt modelId="{15D0900E-8162-4C7A-8A9E-268D8E5B3E24}">
      <dgm:prSet/>
      <dgm:spPr/>
      <dgm:t>
        <a:bodyPr/>
        <a:lstStyle/>
        <a:p>
          <a:pPr rtl="0"/>
          <a:r>
            <a:rPr lang="zh-TW" dirty="0" smtClean="0"/>
            <a:t>觸及到觀眾過去記憶、需求、良知與同理心。</a:t>
          </a:r>
          <a:endParaRPr lang="zh-TW" dirty="0"/>
        </a:p>
      </dgm:t>
    </dgm:pt>
    <dgm:pt modelId="{6E56FC36-60B2-4A15-8EFB-6A294F98AAB1}" type="parTrans" cxnId="{7F44BCDC-8A34-4171-A41C-94D9C6D265EA}">
      <dgm:prSet/>
      <dgm:spPr/>
      <dgm:t>
        <a:bodyPr/>
        <a:lstStyle/>
        <a:p>
          <a:endParaRPr lang="zh-TW" altLang="en-US"/>
        </a:p>
      </dgm:t>
    </dgm:pt>
    <dgm:pt modelId="{47254BF1-04D6-44A4-B504-C0B10AF12D18}" type="sibTrans" cxnId="{7F44BCDC-8A34-4171-A41C-94D9C6D265EA}">
      <dgm:prSet/>
      <dgm:spPr/>
      <dgm:t>
        <a:bodyPr/>
        <a:lstStyle/>
        <a:p>
          <a:endParaRPr lang="zh-TW" altLang="en-US"/>
        </a:p>
      </dgm:t>
    </dgm:pt>
    <dgm:pt modelId="{1F646A07-C639-49F3-891C-02BF1D1389E0}">
      <dgm:prSet/>
      <dgm:spPr/>
      <dgm:t>
        <a:bodyPr/>
        <a:lstStyle/>
        <a:p>
          <a:pPr rtl="0"/>
          <a:r>
            <a:rPr lang="zh-TW" dirty="0" smtClean="0"/>
            <a:t>戲劇性張力</a:t>
          </a:r>
          <a:endParaRPr lang="en-US" dirty="0"/>
        </a:p>
      </dgm:t>
    </dgm:pt>
    <dgm:pt modelId="{07C3C885-60DE-480D-8FB8-B6BF5D790EC2}" type="parTrans" cxnId="{84073563-C3C4-467E-B1FB-18AA349C025E}">
      <dgm:prSet/>
      <dgm:spPr/>
      <dgm:t>
        <a:bodyPr/>
        <a:lstStyle/>
        <a:p>
          <a:endParaRPr lang="zh-TW" altLang="en-US"/>
        </a:p>
      </dgm:t>
    </dgm:pt>
    <dgm:pt modelId="{1C03C26D-C6B6-4DEF-A387-AD143B4A75CB}" type="sibTrans" cxnId="{84073563-C3C4-467E-B1FB-18AA349C025E}">
      <dgm:prSet/>
      <dgm:spPr/>
      <dgm:t>
        <a:bodyPr/>
        <a:lstStyle/>
        <a:p>
          <a:endParaRPr lang="zh-TW" altLang="en-US"/>
        </a:p>
      </dgm:t>
    </dgm:pt>
    <dgm:pt modelId="{E68F9F91-5716-4E85-A8A8-777561258DEA}">
      <dgm:prSet/>
      <dgm:spPr/>
      <dgm:t>
        <a:bodyPr/>
        <a:lstStyle/>
        <a:p>
          <a:pPr rtl="0"/>
          <a:r>
            <a:rPr lang="zh-TW" dirty="0" smtClean="0"/>
            <a:t>故事情節高潮跌起的幅度。利用相反的情緒對比，如喜與怒、愛與恨等，則很容易喚起觀眾的情緒。</a:t>
          </a:r>
          <a:endParaRPr lang="zh-TW" dirty="0"/>
        </a:p>
      </dgm:t>
    </dgm:pt>
    <dgm:pt modelId="{7930C62C-6CE7-4C12-B419-CDE10852EE0C}" type="parTrans" cxnId="{FA23DC36-8260-4E35-B889-A56D88DE316B}">
      <dgm:prSet/>
      <dgm:spPr/>
      <dgm:t>
        <a:bodyPr/>
        <a:lstStyle/>
        <a:p>
          <a:endParaRPr lang="zh-TW" altLang="en-US"/>
        </a:p>
      </dgm:t>
    </dgm:pt>
    <dgm:pt modelId="{775813D7-6DAD-4670-9C6E-CF233A9E1881}" type="sibTrans" cxnId="{FA23DC36-8260-4E35-B889-A56D88DE316B}">
      <dgm:prSet/>
      <dgm:spPr/>
      <dgm:t>
        <a:bodyPr/>
        <a:lstStyle/>
        <a:p>
          <a:endParaRPr lang="zh-TW" altLang="en-US"/>
        </a:p>
      </dgm:t>
    </dgm:pt>
    <dgm:pt modelId="{D9BDA2D2-75C5-4057-B5F1-D899B1BDE5C6}" type="pres">
      <dgm:prSet presAssocID="{E35DA193-4A85-4AC6-A4B4-76F45F3C4F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D168698-BA97-4823-BCB9-49001E19274D}" type="pres">
      <dgm:prSet presAssocID="{2CA730F0-DC6C-4E60-A56B-2B5B28F6766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3B4D77-6B3B-4764-AB24-0C7384343D1B}" type="pres">
      <dgm:prSet presAssocID="{5A210EA9-B9AF-4EF1-9DE1-25F8B4466C65}" presName="sibTrans" presStyleCnt="0"/>
      <dgm:spPr/>
    </dgm:pt>
    <dgm:pt modelId="{048D3ECA-CAFF-4A9F-980D-BAF0E48A6F5F}" type="pres">
      <dgm:prSet presAssocID="{9C3C3D56-200F-4939-9B83-E08150B65F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8E54CA-BE62-4199-8555-F428C11B1F76}" type="pres">
      <dgm:prSet presAssocID="{5D894596-6591-4623-907A-969114A7770A}" presName="sibTrans" presStyleCnt="0"/>
      <dgm:spPr/>
    </dgm:pt>
    <dgm:pt modelId="{614D4263-ED1D-4732-A4E1-E706160FE325}" type="pres">
      <dgm:prSet presAssocID="{54CC11A0-1BC9-46BF-90EE-BDED4C5168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B67CC6-2B4C-468D-BA93-1706A3E0D7CF}" type="pres">
      <dgm:prSet presAssocID="{B327F480-6955-4E63-9084-3B21789AE1CE}" presName="sibTrans" presStyleCnt="0"/>
      <dgm:spPr/>
    </dgm:pt>
    <dgm:pt modelId="{AF17F4C0-3833-42EA-B5B7-2F76615C8125}" type="pres">
      <dgm:prSet presAssocID="{1F646A07-C639-49F3-891C-02BF1D1389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958182B-93BC-4E59-B00B-9AC1AF793BDA}" type="presOf" srcId="{1F646A07-C639-49F3-891C-02BF1D1389E0}" destId="{AF17F4C0-3833-42EA-B5B7-2F76615C8125}" srcOrd="0" destOrd="0" presId="urn:microsoft.com/office/officeart/2005/8/layout/hList6"/>
    <dgm:cxn modelId="{2E51A8AD-6D30-4502-A4FE-29AAAB2F9727}" type="presOf" srcId="{9D9734BB-B27E-4AC8-8044-64FB65053539}" destId="{9D168698-BA97-4823-BCB9-49001E19274D}" srcOrd="0" destOrd="1" presId="urn:microsoft.com/office/officeart/2005/8/layout/hList6"/>
    <dgm:cxn modelId="{FA23DC36-8260-4E35-B889-A56D88DE316B}" srcId="{1F646A07-C639-49F3-891C-02BF1D1389E0}" destId="{E68F9F91-5716-4E85-A8A8-777561258DEA}" srcOrd="0" destOrd="0" parTransId="{7930C62C-6CE7-4C12-B419-CDE10852EE0C}" sibTransId="{775813D7-6DAD-4670-9C6E-CF233A9E1881}"/>
    <dgm:cxn modelId="{F7E6AF24-D2B4-4AB6-8D6B-A392C1FAC7E5}" type="presOf" srcId="{2CA730F0-DC6C-4E60-A56B-2B5B28F67666}" destId="{9D168698-BA97-4823-BCB9-49001E19274D}" srcOrd="0" destOrd="0" presId="urn:microsoft.com/office/officeart/2005/8/layout/hList6"/>
    <dgm:cxn modelId="{ACDD691D-631C-4963-A77B-2C5E9C35B248}" srcId="{E35DA193-4A85-4AC6-A4B4-76F45F3C4F9E}" destId="{9C3C3D56-200F-4939-9B83-E08150B65F44}" srcOrd="1" destOrd="0" parTransId="{8D49095C-BB65-4F90-9A4B-FC4E1AAD8166}" sibTransId="{5D894596-6591-4623-907A-969114A7770A}"/>
    <dgm:cxn modelId="{1ED0E080-1626-41E9-B31E-8BD31F89513B}" type="presOf" srcId="{E35DA193-4A85-4AC6-A4B4-76F45F3C4F9E}" destId="{D9BDA2D2-75C5-4057-B5F1-D899B1BDE5C6}" srcOrd="0" destOrd="0" presId="urn:microsoft.com/office/officeart/2005/8/layout/hList6"/>
    <dgm:cxn modelId="{581805E7-D644-4F76-8732-6168F59F5F6F}" type="presOf" srcId="{4D012346-8C60-4AEE-AEC1-17D673F2679F}" destId="{048D3ECA-CAFF-4A9F-980D-BAF0E48A6F5F}" srcOrd="0" destOrd="1" presId="urn:microsoft.com/office/officeart/2005/8/layout/hList6"/>
    <dgm:cxn modelId="{CA8CB5B5-71C1-4C3A-8C55-47772739A38D}" type="presOf" srcId="{54CC11A0-1BC9-46BF-90EE-BDED4C516852}" destId="{614D4263-ED1D-4732-A4E1-E706160FE325}" srcOrd="0" destOrd="0" presId="urn:microsoft.com/office/officeart/2005/8/layout/hList6"/>
    <dgm:cxn modelId="{0F6E348C-1026-43F0-947C-B4A60592D589}" srcId="{E35DA193-4A85-4AC6-A4B4-76F45F3C4F9E}" destId="{2CA730F0-DC6C-4E60-A56B-2B5B28F67666}" srcOrd="0" destOrd="0" parTransId="{CBA8BF5A-EFB3-4115-B50F-E96B108B03DB}" sibTransId="{5A210EA9-B9AF-4EF1-9DE1-25F8B4466C65}"/>
    <dgm:cxn modelId="{892DF54A-D584-4139-A3E8-8FF0B772F76E}" srcId="{2CA730F0-DC6C-4E60-A56B-2B5B28F67666}" destId="{9D9734BB-B27E-4AC8-8044-64FB65053539}" srcOrd="0" destOrd="0" parTransId="{399B1510-FFCC-405C-980A-25B1982AA38D}" sibTransId="{4E2484E3-4F01-4E59-B7BF-1E17C2AC67C8}"/>
    <dgm:cxn modelId="{7A286667-E255-4FF4-8920-BE4B6C109386}" srcId="{E35DA193-4A85-4AC6-A4B4-76F45F3C4F9E}" destId="{54CC11A0-1BC9-46BF-90EE-BDED4C516852}" srcOrd="2" destOrd="0" parTransId="{6A1F6E96-1F5A-480F-8DB0-91A22A523DB9}" sibTransId="{B327F480-6955-4E63-9084-3B21789AE1CE}"/>
    <dgm:cxn modelId="{F328A700-5501-4B1F-9AE3-5FC370F79733}" srcId="{9C3C3D56-200F-4939-9B83-E08150B65F44}" destId="{4D012346-8C60-4AEE-AEC1-17D673F2679F}" srcOrd="0" destOrd="0" parTransId="{2AD04230-2E06-44A2-B52A-26629964B2FE}" sibTransId="{FFF9B275-81E1-4F42-B336-0F12D0B8E20D}"/>
    <dgm:cxn modelId="{7F44BCDC-8A34-4171-A41C-94D9C6D265EA}" srcId="{54CC11A0-1BC9-46BF-90EE-BDED4C516852}" destId="{15D0900E-8162-4C7A-8A9E-268D8E5B3E24}" srcOrd="0" destOrd="0" parTransId="{6E56FC36-60B2-4A15-8EFB-6A294F98AAB1}" sibTransId="{47254BF1-04D6-44A4-B504-C0B10AF12D18}"/>
    <dgm:cxn modelId="{62FE5AC6-3733-420C-830E-52EDA9567420}" type="presOf" srcId="{9C3C3D56-200F-4939-9B83-E08150B65F44}" destId="{048D3ECA-CAFF-4A9F-980D-BAF0E48A6F5F}" srcOrd="0" destOrd="0" presId="urn:microsoft.com/office/officeart/2005/8/layout/hList6"/>
    <dgm:cxn modelId="{32DA089C-69EB-4570-8DE7-0A197F5688AE}" type="presOf" srcId="{15D0900E-8162-4C7A-8A9E-268D8E5B3E24}" destId="{614D4263-ED1D-4732-A4E1-E706160FE325}" srcOrd="0" destOrd="1" presId="urn:microsoft.com/office/officeart/2005/8/layout/hList6"/>
    <dgm:cxn modelId="{F9A8EC2F-7FC7-4406-970A-D6B5D30B0F97}" type="presOf" srcId="{E68F9F91-5716-4E85-A8A8-777561258DEA}" destId="{AF17F4C0-3833-42EA-B5B7-2F76615C8125}" srcOrd="0" destOrd="1" presId="urn:microsoft.com/office/officeart/2005/8/layout/hList6"/>
    <dgm:cxn modelId="{84073563-C3C4-467E-B1FB-18AA349C025E}" srcId="{E35DA193-4A85-4AC6-A4B4-76F45F3C4F9E}" destId="{1F646A07-C639-49F3-891C-02BF1D1389E0}" srcOrd="3" destOrd="0" parTransId="{07C3C885-60DE-480D-8FB8-B6BF5D790EC2}" sibTransId="{1C03C26D-C6B6-4DEF-A387-AD143B4A75CB}"/>
    <dgm:cxn modelId="{D8FD87CC-298E-4F5F-B4DC-56631B85192C}" type="presParOf" srcId="{D9BDA2D2-75C5-4057-B5F1-D899B1BDE5C6}" destId="{9D168698-BA97-4823-BCB9-49001E19274D}" srcOrd="0" destOrd="0" presId="urn:microsoft.com/office/officeart/2005/8/layout/hList6"/>
    <dgm:cxn modelId="{CD4E2DEB-993A-43F5-9FEA-86C35C32EDB9}" type="presParOf" srcId="{D9BDA2D2-75C5-4057-B5F1-D899B1BDE5C6}" destId="{9F3B4D77-6B3B-4764-AB24-0C7384343D1B}" srcOrd="1" destOrd="0" presId="urn:microsoft.com/office/officeart/2005/8/layout/hList6"/>
    <dgm:cxn modelId="{AC5ACDC9-83DE-4669-AE55-021BD5358DC7}" type="presParOf" srcId="{D9BDA2D2-75C5-4057-B5F1-D899B1BDE5C6}" destId="{048D3ECA-CAFF-4A9F-980D-BAF0E48A6F5F}" srcOrd="2" destOrd="0" presId="urn:microsoft.com/office/officeart/2005/8/layout/hList6"/>
    <dgm:cxn modelId="{7AF7BB0E-5DD9-4114-8477-F15D7EAFF0B6}" type="presParOf" srcId="{D9BDA2D2-75C5-4057-B5F1-D899B1BDE5C6}" destId="{AE8E54CA-BE62-4199-8555-F428C11B1F76}" srcOrd="3" destOrd="0" presId="urn:microsoft.com/office/officeart/2005/8/layout/hList6"/>
    <dgm:cxn modelId="{D33C98E1-DE0B-438D-966B-B4713F6EDD94}" type="presParOf" srcId="{D9BDA2D2-75C5-4057-B5F1-D899B1BDE5C6}" destId="{614D4263-ED1D-4732-A4E1-E706160FE325}" srcOrd="4" destOrd="0" presId="urn:microsoft.com/office/officeart/2005/8/layout/hList6"/>
    <dgm:cxn modelId="{A8441B76-20E8-4F6C-8AC0-ED775A39F28F}" type="presParOf" srcId="{D9BDA2D2-75C5-4057-B5F1-D899B1BDE5C6}" destId="{CFB67CC6-2B4C-468D-BA93-1706A3E0D7CF}" srcOrd="5" destOrd="0" presId="urn:microsoft.com/office/officeart/2005/8/layout/hList6"/>
    <dgm:cxn modelId="{B405BD0A-5664-47FE-82FA-4DD11244EBE7}" type="presParOf" srcId="{D9BDA2D2-75C5-4057-B5F1-D899B1BDE5C6}" destId="{AF17F4C0-3833-42EA-B5B7-2F76615C812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FDAEC4F-BBDC-4BB6-B4A0-A68317991E0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E2F6EEE-D90B-4362-96EE-5932F5A34F08}">
      <dgm:prSet/>
      <dgm:spPr/>
      <dgm:t>
        <a:bodyPr/>
        <a:lstStyle/>
        <a:p>
          <a:pPr rtl="0"/>
          <a:r>
            <a:rPr lang="zh-TW" dirty="0" smtClean="0"/>
            <a:t>電子商務或服務</a:t>
          </a:r>
          <a:endParaRPr lang="en-US" dirty="0"/>
        </a:p>
      </dgm:t>
    </dgm:pt>
    <dgm:pt modelId="{BF6DEBCB-AAC5-4A4B-B979-79A926CC3C3C}" type="parTrans" cxnId="{A0E87F98-D317-4002-8223-6D9612AB1BBE}">
      <dgm:prSet/>
      <dgm:spPr/>
      <dgm:t>
        <a:bodyPr/>
        <a:lstStyle/>
        <a:p>
          <a:endParaRPr lang="zh-TW" altLang="en-US"/>
        </a:p>
      </dgm:t>
    </dgm:pt>
    <dgm:pt modelId="{A3F3C056-AE49-4D2B-B158-D4D63F5C2595}" type="sibTrans" cxnId="{A0E87F98-D317-4002-8223-6D9612AB1BBE}">
      <dgm:prSet/>
      <dgm:spPr/>
      <dgm:t>
        <a:bodyPr/>
        <a:lstStyle/>
        <a:p>
          <a:endParaRPr lang="zh-TW" altLang="en-US"/>
        </a:p>
      </dgm:t>
    </dgm:pt>
    <dgm:pt modelId="{8213C5A9-1436-4F8D-A0AD-2F70FBFB9EC7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sz="1400" dirty="0" smtClean="0">
              <a:solidFill>
                <a:schemeClr val="tx1"/>
              </a:solidFill>
            </a:rPr>
            <a:t>聯盟網站</a:t>
          </a:r>
          <a:endParaRPr lang="en-US" sz="1400" dirty="0">
            <a:solidFill>
              <a:schemeClr val="tx1"/>
            </a:solidFill>
          </a:endParaRPr>
        </a:p>
      </dgm:t>
    </dgm:pt>
    <dgm:pt modelId="{E7BFA510-DA49-48BE-81D7-68F494E2DEFA}" type="parTrans" cxnId="{DD07BC90-376A-4738-BA12-80521A0B43DE}">
      <dgm:prSet/>
      <dgm:spPr>
        <a:ln>
          <a:headEnd type="arrow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51086E85-489B-4288-A7E9-9AA90DB7B773}" type="sibTrans" cxnId="{DD07BC90-376A-4738-BA12-80521A0B43DE}">
      <dgm:prSet/>
      <dgm:spPr/>
      <dgm:t>
        <a:bodyPr/>
        <a:lstStyle/>
        <a:p>
          <a:endParaRPr lang="zh-TW" altLang="en-US"/>
        </a:p>
      </dgm:t>
    </dgm:pt>
    <dgm:pt modelId="{8C23893B-10B0-43FB-BC4C-81A82851238F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sz="1400" dirty="0" smtClean="0">
              <a:solidFill>
                <a:schemeClr val="tx1"/>
              </a:solidFill>
            </a:rPr>
            <a:t>聯盟網站</a:t>
          </a:r>
          <a:endParaRPr lang="en-US" sz="1400" dirty="0">
            <a:solidFill>
              <a:schemeClr val="tx1"/>
            </a:solidFill>
          </a:endParaRPr>
        </a:p>
      </dgm:t>
    </dgm:pt>
    <dgm:pt modelId="{FC059590-1A69-4664-BB4E-001CA8EC507A}" type="parTrans" cxnId="{C8E8A92D-7363-4BA0-8201-1573A7637B92}">
      <dgm:prSet/>
      <dgm:spPr>
        <a:ln>
          <a:headEnd type="arrow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0870128D-249A-488C-954C-0A9F2A5D1524}" type="sibTrans" cxnId="{C8E8A92D-7363-4BA0-8201-1573A7637B92}">
      <dgm:prSet/>
      <dgm:spPr/>
      <dgm:t>
        <a:bodyPr/>
        <a:lstStyle/>
        <a:p>
          <a:endParaRPr lang="zh-TW" altLang="en-US"/>
        </a:p>
      </dgm:t>
    </dgm:pt>
    <dgm:pt modelId="{BEF531CD-7710-4ECF-AE03-676CB54D1083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sz="1400" dirty="0" smtClean="0">
              <a:solidFill>
                <a:schemeClr val="tx1"/>
              </a:solidFill>
            </a:rPr>
            <a:t>聯盟網站</a:t>
          </a:r>
          <a:endParaRPr lang="en-US" sz="1400" dirty="0">
            <a:solidFill>
              <a:schemeClr val="tx1"/>
            </a:solidFill>
          </a:endParaRPr>
        </a:p>
      </dgm:t>
    </dgm:pt>
    <dgm:pt modelId="{5D9115F7-EBC8-4ADF-B569-DC3ABFB9C9A4}" type="parTrans" cxnId="{7C8EF97E-A5EC-42B2-A88A-3090731AB484}">
      <dgm:prSet/>
      <dgm:spPr>
        <a:ln>
          <a:headEnd type="arrow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51F6EC48-ADFC-43FD-AFDD-C45344615E34}" type="sibTrans" cxnId="{7C8EF97E-A5EC-42B2-A88A-3090731AB484}">
      <dgm:prSet/>
      <dgm:spPr/>
      <dgm:t>
        <a:bodyPr/>
        <a:lstStyle/>
        <a:p>
          <a:endParaRPr lang="zh-TW" altLang="en-US"/>
        </a:p>
      </dgm:t>
    </dgm:pt>
    <dgm:pt modelId="{13712AC5-8437-4F11-AEA4-1F99C99D177A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sz="1400" dirty="0" smtClean="0">
              <a:solidFill>
                <a:schemeClr val="tx1"/>
              </a:solidFill>
            </a:rPr>
            <a:t>聯盟網站</a:t>
          </a:r>
          <a:endParaRPr lang="en-US" sz="1400" dirty="0">
            <a:solidFill>
              <a:schemeClr val="tx1"/>
            </a:solidFill>
          </a:endParaRPr>
        </a:p>
      </dgm:t>
    </dgm:pt>
    <dgm:pt modelId="{949F583F-AF9E-4146-8C3A-9635A13C67B8}" type="parTrans" cxnId="{04B73839-8933-48C4-BE07-7E1EA754A86B}">
      <dgm:prSet/>
      <dgm:spPr>
        <a:ln>
          <a:headEnd type="arrow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4A11EA24-35BD-421B-861A-659EC817F7BE}" type="sibTrans" cxnId="{04B73839-8933-48C4-BE07-7E1EA754A86B}">
      <dgm:prSet/>
      <dgm:spPr/>
      <dgm:t>
        <a:bodyPr/>
        <a:lstStyle/>
        <a:p>
          <a:endParaRPr lang="zh-TW" altLang="en-US"/>
        </a:p>
      </dgm:t>
    </dgm:pt>
    <dgm:pt modelId="{8A19135A-BAF5-433A-A1D6-5323EB957600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sz="1400" dirty="0" smtClean="0">
              <a:solidFill>
                <a:schemeClr val="tx1"/>
              </a:solidFill>
            </a:rPr>
            <a:t>聯盟網站</a:t>
          </a:r>
          <a:endParaRPr lang="en-US" sz="1400" dirty="0">
            <a:solidFill>
              <a:schemeClr val="tx1"/>
            </a:solidFill>
          </a:endParaRPr>
        </a:p>
      </dgm:t>
    </dgm:pt>
    <dgm:pt modelId="{0955C1AA-8055-460C-9C46-D994E0B4CD5F}" type="parTrans" cxnId="{A7E017B4-3608-4829-9EE7-18D3326D138E}">
      <dgm:prSet/>
      <dgm:spPr>
        <a:ln>
          <a:headEnd type="arrow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C415FBE7-4ECA-497B-81EB-C2118F40489C}" type="sibTrans" cxnId="{A7E017B4-3608-4829-9EE7-18D3326D138E}">
      <dgm:prSet/>
      <dgm:spPr/>
      <dgm:t>
        <a:bodyPr/>
        <a:lstStyle/>
        <a:p>
          <a:endParaRPr lang="zh-TW" altLang="en-US"/>
        </a:p>
      </dgm:t>
    </dgm:pt>
    <dgm:pt modelId="{60CF66FB-70D5-4F13-9D80-4AC3469F17D2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sz="1400" dirty="0" smtClean="0">
              <a:solidFill>
                <a:schemeClr val="tx1"/>
              </a:solidFill>
            </a:rPr>
            <a:t>聯盟網站</a:t>
          </a:r>
          <a:endParaRPr lang="en-US" sz="1400" dirty="0">
            <a:solidFill>
              <a:schemeClr val="tx1"/>
            </a:solidFill>
          </a:endParaRPr>
        </a:p>
      </dgm:t>
    </dgm:pt>
    <dgm:pt modelId="{A80AEA20-F6AE-403F-91A3-CFFD5B5304D9}" type="parTrans" cxnId="{BE65ED4C-9575-4B48-940B-1786ECD5A554}">
      <dgm:prSet/>
      <dgm:spPr>
        <a:ln>
          <a:headEnd type="arrow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714E00E6-D7B5-4CC9-9D08-5E6DDE3F218F}" type="sibTrans" cxnId="{BE65ED4C-9575-4B48-940B-1786ECD5A554}">
      <dgm:prSet/>
      <dgm:spPr/>
      <dgm:t>
        <a:bodyPr/>
        <a:lstStyle/>
        <a:p>
          <a:endParaRPr lang="zh-TW" altLang="en-US"/>
        </a:p>
      </dgm:t>
    </dgm:pt>
    <dgm:pt modelId="{BA7617D7-9DD2-4DCA-B253-932BEA5B06BF}" type="pres">
      <dgm:prSet presAssocID="{6FDAEC4F-BBDC-4BB6-B4A0-A68317991E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BC42E35-F3AD-406C-97C4-638AB9B5FC71}" type="pres">
      <dgm:prSet presAssocID="{5E2F6EEE-D90B-4362-96EE-5932F5A34F08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8C1F46D4-3253-4F1B-98BB-7265C5083711}" type="pres">
      <dgm:prSet presAssocID="{E7BFA510-DA49-48BE-81D7-68F494E2DEFA}" presName="Name9" presStyleLbl="parChTrans1D2" presStyleIdx="0" presStyleCnt="6"/>
      <dgm:spPr/>
      <dgm:t>
        <a:bodyPr/>
        <a:lstStyle/>
        <a:p>
          <a:endParaRPr lang="zh-TW" altLang="en-US"/>
        </a:p>
      </dgm:t>
    </dgm:pt>
    <dgm:pt modelId="{568C2C6A-6180-4EBC-93FF-E612BCEBC894}" type="pres">
      <dgm:prSet presAssocID="{E7BFA510-DA49-48BE-81D7-68F494E2DEFA}" presName="connTx" presStyleLbl="parChTrans1D2" presStyleIdx="0" presStyleCnt="6"/>
      <dgm:spPr/>
      <dgm:t>
        <a:bodyPr/>
        <a:lstStyle/>
        <a:p>
          <a:endParaRPr lang="zh-TW" altLang="en-US"/>
        </a:p>
      </dgm:t>
    </dgm:pt>
    <dgm:pt modelId="{DE89185E-5CF8-4DFE-92A3-20E075851BA1}" type="pres">
      <dgm:prSet presAssocID="{8213C5A9-1436-4F8D-A0AD-2F70FBFB9EC7}" presName="node" presStyleLbl="node1" presStyleIdx="0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444C0D-4E1F-481B-AC42-BC712B07A9CB}" type="pres">
      <dgm:prSet presAssocID="{FC059590-1A69-4664-BB4E-001CA8EC507A}" presName="Name9" presStyleLbl="parChTrans1D2" presStyleIdx="1" presStyleCnt="6"/>
      <dgm:spPr/>
      <dgm:t>
        <a:bodyPr/>
        <a:lstStyle/>
        <a:p>
          <a:endParaRPr lang="zh-TW" altLang="en-US"/>
        </a:p>
      </dgm:t>
    </dgm:pt>
    <dgm:pt modelId="{904F7D3A-F1AF-4AE9-87D7-3EEB1A551391}" type="pres">
      <dgm:prSet presAssocID="{FC059590-1A69-4664-BB4E-001CA8EC507A}" presName="connTx" presStyleLbl="parChTrans1D2" presStyleIdx="1" presStyleCnt="6"/>
      <dgm:spPr/>
      <dgm:t>
        <a:bodyPr/>
        <a:lstStyle/>
        <a:p>
          <a:endParaRPr lang="zh-TW" altLang="en-US"/>
        </a:p>
      </dgm:t>
    </dgm:pt>
    <dgm:pt modelId="{B7777BCC-6A51-431D-B0DC-3EF75B3D008D}" type="pres">
      <dgm:prSet presAssocID="{8C23893B-10B0-43FB-BC4C-81A82851238F}" presName="node" presStyleLbl="node1" presStyleIdx="1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ECBC14-0728-4606-8726-F3BB0B6112FC}" type="pres">
      <dgm:prSet presAssocID="{5D9115F7-EBC8-4ADF-B569-DC3ABFB9C9A4}" presName="Name9" presStyleLbl="parChTrans1D2" presStyleIdx="2" presStyleCnt="6"/>
      <dgm:spPr/>
      <dgm:t>
        <a:bodyPr/>
        <a:lstStyle/>
        <a:p>
          <a:endParaRPr lang="zh-TW" altLang="en-US"/>
        </a:p>
      </dgm:t>
    </dgm:pt>
    <dgm:pt modelId="{18C77E96-2278-4960-A92F-87D1703119B1}" type="pres">
      <dgm:prSet presAssocID="{5D9115F7-EBC8-4ADF-B569-DC3ABFB9C9A4}" presName="connTx" presStyleLbl="parChTrans1D2" presStyleIdx="2" presStyleCnt="6"/>
      <dgm:spPr/>
      <dgm:t>
        <a:bodyPr/>
        <a:lstStyle/>
        <a:p>
          <a:endParaRPr lang="zh-TW" altLang="en-US"/>
        </a:p>
      </dgm:t>
    </dgm:pt>
    <dgm:pt modelId="{9A56CC14-DD72-4442-BA65-E74C3915D28F}" type="pres">
      <dgm:prSet presAssocID="{BEF531CD-7710-4ECF-AE03-676CB54D1083}" presName="node" presStyleLbl="node1" presStyleIdx="2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E777CF-ABC5-4B9B-8C97-DA43113FCAF1}" type="pres">
      <dgm:prSet presAssocID="{949F583F-AF9E-4146-8C3A-9635A13C67B8}" presName="Name9" presStyleLbl="parChTrans1D2" presStyleIdx="3" presStyleCnt="6"/>
      <dgm:spPr/>
      <dgm:t>
        <a:bodyPr/>
        <a:lstStyle/>
        <a:p>
          <a:endParaRPr lang="zh-TW" altLang="en-US"/>
        </a:p>
      </dgm:t>
    </dgm:pt>
    <dgm:pt modelId="{A8EE6484-28A4-4EA8-AF6A-EF72CFB0D1BE}" type="pres">
      <dgm:prSet presAssocID="{949F583F-AF9E-4146-8C3A-9635A13C67B8}" presName="connTx" presStyleLbl="parChTrans1D2" presStyleIdx="3" presStyleCnt="6"/>
      <dgm:spPr/>
      <dgm:t>
        <a:bodyPr/>
        <a:lstStyle/>
        <a:p>
          <a:endParaRPr lang="zh-TW" altLang="en-US"/>
        </a:p>
      </dgm:t>
    </dgm:pt>
    <dgm:pt modelId="{6332DA33-FC59-46BA-9B0C-361F5D0287A9}" type="pres">
      <dgm:prSet presAssocID="{13712AC5-8437-4F11-AEA4-1F99C99D177A}" presName="node" presStyleLbl="node1" presStyleIdx="3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04C858-320B-47E0-9D93-A9B83B7BA5F9}" type="pres">
      <dgm:prSet presAssocID="{0955C1AA-8055-460C-9C46-D994E0B4CD5F}" presName="Name9" presStyleLbl="parChTrans1D2" presStyleIdx="4" presStyleCnt="6"/>
      <dgm:spPr/>
      <dgm:t>
        <a:bodyPr/>
        <a:lstStyle/>
        <a:p>
          <a:endParaRPr lang="zh-TW" altLang="en-US"/>
        </a:p>
      </dgm:t>
    </dgm:pt>
    <dgm:pt modelId="{78981E0F-5811-4796-8E01-C59B2DBFDAB6}" type="pres">
      <dgm:prSet presAssocID="{0955C1AA-8055-460C-9C46-D994E0B4CD5F}" presName="connTx" presStyleLbl="parChTrans1D2" presStyleIdx="4" presStyleCnt="6"/>
      <dgm:spPr/>
      <dgm:t>
        <a:bodyPr/>
        <a:lstStyle/>
        <a:p>
          <a:endParaRPr lang="zh-TW" altLang="en-US"/>
        </a:p>
      </dgm:t>
    </dgm:pt>
    <dgm:pt modelId="{AA43B21E-9A4B-4524-B7D5-54B1AD7C05CB}" type="pres">
      <dgm:prSet presAssocID="{8A19135A-BAF5-433A-A1D6-5323EB957600}" presName="node" presStyleLbl="node1" presStyleIdx="4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D5F24E-1575-495B-A72B-59005C606B8F}" type="pres">
      <dgm:prSet presAssocID="{A80AEA20-F6AE-403F-91A3-CFFD5B5304D9}" presName="Name9" presStyleLbl="parChTrans1D2" presStyleIdx="5" presStyleCnt="6"/>
      <dgm:spPr/>
      <dgm:t>
        <a:bodyPr/>
        <a:lstStyle/>
        <a:p>
          <a:endParaRPr lang="zh-TW" altLang="en-US"/>
        </a:p>
      </dgm:t>
    </dgm:pt>
    <dgm:pt modelId="{2E12057D-BCE5-41A3-B229-385352199D51}" type="pres">
      <dgm:prSet presAssocID="{A80AEA20-F6AE-403F-91A3-CFFD5B5304D9}" presName="connTx" presStyleLbl="parChTrans1D2" presStyleIdx="5" presStyleCnt="6"/>
      <dgm:spPr/>
      <dgm:t>
        <a:bodyPr/>
        <a:lstStyle/>
        <a:p>
          <a:endParaRPr lang="zh-TW" altLang="en-US"/>
        </a:p>
      </dgm:t>
    </dgm:pt>
    <dgm:pt modelId="{F3768425-5C4E-4909-8317-4DA7D6F3B65C}" type="pres">
      <dgm:prSet presAssocID="{60CF66FB-70D5-4F13-9D80-4AC3469F17D2}" presName="node" presStyleLbl="node1" presStyleIdx="5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942541A-51FA-4922-B3D0-DE2172CD7577}" type="presOf" srcId="{6FDAEC4F-BBDC-4BB6-B4A0-A68317991E09}" destId="{BA7617D7-9DD2-4DCA-B253-932BEA5B06BF}" srcOrd="0" destOrd="0" presId="urn:microsoft.com/office/officeart/2005/8/layout/radial1"/>
    <dgm:cxn modelId="{D700E8BB-F6A8-4458-BEBF-4301EFBA1E48}" type="presOf" srcId="{E7BFA510-DA49-48BE-81D7-68F494E2DEFA}" destId="{8C1F46D4-3253-4F1B-98BB-7265C5083711}" srcOrd="0" destOrd="0" presId="urn:microsoft.com/office/officeart/2005/8/layout/radial1"/>
    <dgm:cxn modelId="{3945E708-79D7-447E-9B0A-91F1457DA25A}" type="presOf" srcId="{A80AEA20-F6AE-403F-91A3-CFFD5B5304D9}" destId="{2E12057D-BCE5-41A3-B229-385352199D51}" srcOrd="1" destOrd="0" presId="urn:microsoft.com/office/officeart/2005/8/layout/radial1"/>
    <dgm:cxn modelId="{1BCC0E69-E497-4B69-8D0A-682C7DDBAD50}" type="presOf" srcId="{A80AEA20-F6AE-403F-91A3-CFFD5B5304D9}" destId="{77D5F24E-1575-495B-A72B-59005C606B8F}" srcOrd="0" destOrd="0" presId="urn:microsoft.com/office/officeart/2005/8/layout/radial1"/>
    <dgm:cxn modelId="{BE65ED4C-9575-4B48-940B-1786ECD5A554}" srcId="{5E2F6EEE-D90B-4362-96EE-5932F5A34F08}" destId="{60CF66FB-70D5-4F13-9D80-4AC3469F17D2}" srcOrd="5" destOrd="0" parTransId="{A80AEA20-F6AE-403F-91A3-CFFD5B5304D9}" sibTransId="{714E00E6-D7B5-4CC9-9D08-5E6DDE3F218F}"/>
    <dgm:cxn modelId="{2381BA3F-2DD6-4DEB-8831-C47E00169583}" type="presOf" srcId="{5D9115F7-EBC8-4ADF-B569-DC3ABFB9C9A4}" destId="{18C77E96-2278-4960-A92F-87D1703119B1}" srcOrd="1" destOrd="0" presId="urn:microsoft.com/office/officeart/2005/8/layout/radial1"/>
    <dgm:cxn modelId="{C8E8A92D-7363-4BA0-8201-1573A7637B92}" srcId="{5E2F6EEE-D90B-4362-96EE-5932F5A34F08}" destId="{8C23893B-10B0-43FB-BC4C-81A82851238F}" srcOrd="1" destOrd="0" parTransId="{FC059590-1A69-4664-BB4E-001CA8EC507A}" sibTransId="{0870128D-249A-488C-954C-0A9F2A5D1524}"/>
    <dgm:cxn modelId="{72B60C2A-1DE4-41CC-B809-E73E23CDB392}" type="presOf" srcId="{5E2F6EEE-D90B-4362-96EE-5932F5A34F08}" destId="{6BC42E35-F3AD-406C-97C4-638AB9B5FC71}" srcOrd="0" destOrd="0" presId="urn:microsoft.com/office/officeart/2005/8/layout/radial1"/>
    <dgm:cxn modelId="{4CF3A1ED-74B0-4D30-9BBE-A07459697D82}" type="presOf" srcId="{FC059590-1A69-4664-BB4E-001CA8EC507A}" destId="{BD444C0D-4E1F-481B-AC42-BC712B07A9CB}" srcOrd="0" destOrd="0" presId="urn:microsoft.com/office/officeart/2005/8/layout/radial1"/>
    <dgm:cxn modelId="{6F6805FE-F4CB-4688-A1BA-57EACDD01987}" type="presOf" srcId="{0955C1AA-8055-460C-9C46-D994E0B4CD5F}" destId="{78981E0F-5811-4796-8E01-C59B2DBFDAB6}" srcOrd="1" destOrd="0" presId="urn:microsoft.com/office/officeart/2005/8/layout/radial1"/>
    <dgm:cxn modelId="{A7E017B4-3608-4829-9EE7-18D3326D138E}" srcId="{5E2F6EEE-D90B-4362-96EE-5932F5A34F08}" destId="{8A19135A-BAF5-433A-A1D6-5323EB957600}" srcOrd="4" destOrd="0" parTransId="{0955C1AA-8055-460C-9C46-D994E0B4CD5F}" sibTransId="{C415FBE7-4ECA-497B-81EB-C2118F40489C}"/>
    <dgm:cxn modelId="{7C8EF97E-A5EC-42B2-A88A-3090731AB484}" srcId="{5E2F6EEE-D90B-4362-96EE-5932F5A34F08}" destId="{BEF531CD-7710-4ECF-AE03-676CB54D1083}" srcOrd="2" destOrd="0" parTransId="{5D9115F7-EBC8-4ADF-B569-DC3ABFB9C9A4}" sibTransId="{51F6EC48-ADFC-43FD-AFDD-C45344615E34}"/>
    <dgm:cxn modelId="{BDC76C05-7F3F-49A2-9A42-450C9741B865}" type="presOf" srcId="{60CF66FB-70D5-4F13-9D80-4AC3469F17D2}" destId="{F3768425-5C4E-4909-8317-4DA7D6F3B65C}" srcOrd="0" destOrd="0" presId="urn:microsoft.com/office/officeart/2005/8/layout/radial1"/>
    <dgm:cxn modelId="{3A45D972-D3FA-43F7-8C0A-5635A40B17B5}" type="presOf" srcId="{13712AC5-8437-4F11-AEA4-1F99C99D177A}" destId="{6332DA33-FC59-46BA-9B0C-361F5D0287A9}" srcOrd="0" destOrd="0" presId="urn:microsoft.com/office/officeart/2005/8/layout/radial1"/>
    <dgm:cxn modelId="{32939F21-A0DA-4F89-BDC2-3EEA9F3BD01E}" type="presOf" srcId="{0955C1AA-8055-460C-9C46-D994E0B4CD5F}" destId="{EA04C858-320B-47E0-9D93-A9B83B7BA5F9}" srcOrd="0" destOrd="0" presId="urn:microsoft.com/office/officeart/2005/8/layout/radial1"/>
    <dgm:cxn modelId="{DD07BC90-376A-4738-BA12-80521A0B43DE}" srcId="{5E2F6EEE-D90B-4362-96EE-5932F5A34F08}" destId="{8213C5A9-1436-4F8D-A0AD-2F70FBFB9EC7}" srcOrd="0" destOrd="0" parTransId="{E7BFA510-DA49-48BE-81D7-68F494E2DEFA}" sibTransId="{51086E85-489B-4288-A7E9-9AA90DB7B773}"/>
    <dgm:cxn modelId="{5893C42A-710F-44DA-BE95-0160414B292D}" type="presOf" srcId="{E7BFA510-DA49-48BE-81D7-68F494E2DEFA}" destId="{568C2C6A-6180-4EBC-93FF-E612BCEBC894}" srcOrd="1" destOrd="0" presId="urn:microsoft.com/office/officeart/2005/8/layout/radial1"/>
    <dgm:cxn modelId="{6ADFC3C8-3292-4BAE-B8D6-A02309286329}" type="presOf" srcId="{BEF531CD-7710-4ECF-AE03-676CB54D1083}" destId="{9A56CC14-DD72-4442-BA65-E74C3915D28F}" srcOrd="0" destOrd="0" presId="urn:microsoft.com/office/officeart/2005/8/layout/radial1"/>
    <dgm:cxn modelId="{F31DCCE1-E2EC-41FA-9AED-1CD29997CA08}" type="presOf" srcId="{8A19135A-BAF5-433A-A1D6-5323EB957600}" destId="{AA43B21E-9A4B-4524-B7D5-54B1AD7C05CB}" srcOrd="0" destOrd="0" presId="urn:microsoft.com/office/officeart/2005/8/layout/radial1"/>
    <dgm:cxn modelId="{24E9E141-A85B-438B-846A-74F2606BB9B9}" type="presOf" srcId="{8C23893B-10B0-43FB-BC4C-81A82851238F}" destId="{B7777BCC-6A51-431D-B0DC-3EF75B3D008D}" srcOrd="0" destOrd="0" presId="urn:microsoft.com/office/officeart/2005/8/layout/radial1"/>
    <dgm:cxn modelId="{C6CE8611-CAE1-45D8-9C00-03A30102D049}" type="presOf" srcId="{8213C5A9-1436-4F8D-A0AD-2F70FBFB9EC7}" destId="{DE89185E-5CF8-4DFE-92A3-20E075851BA1}" srcOrd="0" destOrd="0" presId="urn:microsoft.com/office/officeart/2005/8/layout/radial1"/>
    <dgm:cxn modelId="{5317A3BF-8DDA-4FEE-B0C3-50AC7ABECBA9}" type="presOf" srcId="{FC059590-1A69-4664-BB4E-001CA8EC507A}" destId="{904F7D3A-F1AF-4AE9-87D7-3EEB1A551391}" srcOrd="1" destOrd="0" presId="urn:microsoft.com/office/officeart/2005/8/layout/radial1"/>
    <dgm:cxn modelId="{3ED670E0-FCF0-4BA3-B5A2-0B6FB079A452}" type="presOf" srcId="{5D9115F7-EBC8-4ADF-B569-DC3ABFB9C9A4}" destId="{5FECBC14-0728-4606-8726-F3BB0B6112FC}" srcOrd="0" destOrd="0" presId="urn:microsoft.com/office/officeart/2005/8/layout/radial1"/>
    <dgm:cxn modelId="{04B73839-8933-48C4-BE07-7E1EA754A86B}" srcId="{5E2F6EEE-D90B-4362-96EE-5932F5A34F08}" destId="{13712AC5-8437-4F11-AEA4-1F99C99D177A}" srcOrd="3" destOrd="0" parTransId="{949F583F-AF9E-4146-8C3A-9635A13C67B8}" sibTransId="{4A11EA24-35BD-421B-861A-659EC817F7BE}"/>
    <dgm:cxn modelId="{69C204C6-30D0-473D-9E11-3EDAFA672382}" type="presOf" srcId="{949F583F-AF9E-4146-8C3A-9635A13C67B8}" destId="{71E777CF-ABC5-4B9B-8C97-DA43113FCAF1}" srcOrd="0" destOrd="0" presId="urn:microsoft.com/office/officeart/2005/8/layout/radial1"/>
    <dgm:cxn modelId="{902A7520-F5CA-4901-A6FE-363CBE24575D}" type="presOf" srcId="{949F583F-AF9E-4146-8C3A-9635A13C67B8}" destId="{A8EE6484-28A4-4EA8-AF6A-EF72CFB0D1BE}" srcOrd="1" destOrd="0" presId="urn:microsoft.com/office/officeart/2005/8/layout/radial1"/>
    <dgm:cxn modelId="{A0E87F98-D317-4002-8223-6D9612AB1BBE}" srcId="{6FDAEC4F-BBDC-4BB6-B4A0-A68317991E09}" destId="{5E2F6EEE-D90B-4362-96EE-5932F5A34F08}" srcOrd="0" destOrd="0" parTransId="{BF6DEBCB-AAC5-4A4B-B979-79A926CC3C3C}" sibTransId="{A3F3C056-AE49-4D2B-B158-D4D63F5C2595}"/>
    <dgm:cxn modelId="{9EC65378-4156-4028-BFCB-A2C372EA9D80}" type="presParOf" srcId="{BA7617D7-9DD2-4DCA-B253-932BEA5B06BF}" destId="{6BC42E35-F3AD-406C-97C4-638AB9B5FC71}" srcOrd="0" destOrd="0" presId="urn:microsoft.com/office/officeart/2005/8/layout/radial1"/>
    <dgm:cxn modelId="{932F1519-4D60-4D03-97D5-0932319D7688}" type="presParOf" srcId="{BA7617D7-9DD2-4DCA-B253-932BEA5B06BF}" destId="{8C1F46D4-3253-4F1B-98BB-7265C5083711}" srcOrd="1" destOrd="0" presId="urn:microsoft.com/office/officeart/2005/8/layout/radial1"/>
    <dgm:cxn modelId="{36E83833-8AEC-4C73-A286-B4BA6FDDBD44}" type="presParOf" srcId="{8C1F46D4-3253-4F1B-98BB-7265C5083711}" destId="{568C2C6A-6180-4EBC-93FF-E612BCEBC894}" srcOrd="0" destOrd="0" presId="urn:microsoft.com/office/officeart/2005/8/layout/radial1"/>
    <dgm:cxn modelId="{4F5E5E51-44E8-4CE3-863A-51C79109B328}" type="presParOf" srcId="{BA7617D7-9DD2-4DCA-B253-932BEA5B06BF}" destId="{DE89185E-5CF8-4DFE-92A3-20E075851BA1}" srcOrd="2" destOrd="0" presId="urn:microsoft.com/office/officeart/2005/8/layout/radial1"/>
    <dgm:cxn modelId="{81E003EB-1380-492D-A15F-FF74C268A339}" type="presParOf" srcId="{BA7617D7-9DD2-4DCA-B253-932BEA5B06BF}" destId="{BD444C0D-4E1F-481B-AC42-BC712B07A9CB}" srcOrd="3" destOrd="0" presId="urn:microsoft.com/office/officeart/2005/8/layout/radial1"/>
    <dgm:cxn modelId="{B30320C6-AC54-4D6A-BC15-8B1F3CAB0A9D}" type="presParOf" srcId="{BD444C0D-4E1F-481B-AC42-BC712B07A9CB}" destId="{904F7D3A-F1AF-4AE9-87D7-3EEB1A551391}" srcOrd="0" destOrd="0" presId="urn:microsoft.com/office/officeart/2005/8/layout/radial1"/>
    <dgm:cxn modelId="{7A79C7F6-74C2-4248-A4A1-31FC8BB6C02C}" type="presParOf" srcId="{BA7617D7-9DD2-4DCA-B253-932BEA5B06BF}" destId="{B7777BCC-6A51-431D-B0DC-3EF75B3D008D}" srcOrd="4" destOrd="0" presId="urn:microsoft.com/office/officeart/2005/8/layout/radial1"/>
    <dgm:cxn modelId="{C3904C56-3E39-4428-90ED-9557B8B019E6}" type="presParOf" srcId="{BA7617D7-9DD2-4DCA-B253-932BEA5B06BF}" destId="{5FECBC14-0728-4606-8726-F3BB0B6112FC}" srcOrd="5" destOrd="0" presId="urn:microsoft.com/office/officeart/2005/8/layout/radial1"/>
    <dgm:cxn modelId="{7983799E-D890-417B-9A4F-3E7E55430FFD}" type="presParOf" srcId="{5FECBC14-0728-4606-8726-F3BB0B6112FC}" destId="{18C77E96-2278-4960-A92F-87D1703119B1}" srcOrd="0" destOrd="0" presId="urn:microsoft.com/office/officeart/2005/8/layout/radial1"/>
    <dgm:cxn modelId="{7C520D42-4687-4607-B3FB-1DFC9DA8032D}" type="presParOf" srcId="{BA7617D7-9DD2-4DCA-B253-932BEA5B06BF}" destId="{9A56CC14-DD72-4442-BA65-E74C3915D28F}" srcOrd="6" destOrd="0" presId="urn:microsoft.com/office/officeart/2005/8/layout/radial1"/>
    <dgm:cxn modelId="{7EF43758-0B28-474F-A3FC-D64B23641830}" type="presParOf" srcId="{BA7617D7-9DD2-4DCA-B253-932BEA5B06BF}" destId="{71E777CF-ABC5-4B9B-8C97-DA43113FCAF1}" srcOrd="7" destOrd="0" presId="urn:microsoft.com/office/officeart/2005/8/layout/radial1"/>
    <dgm:cxn modelId="{2C5F32B2-B6E8-45F2-8167-A1437B9D231A}" type="presParOf" srcId="{71E777CF-ABC5-4B9B-8C97-DA43113FCAF1}" destId="{A8EE6484-28A4-4EA8-AF6A-EF72CFB0D1BE}" srcOrd="0" destOrd="0" presId="urn:microsoft.com/office/officeart/2005/8/layout/radial1"/>
    <dgm:cxn modelId="{2573556E-D4CB-4440-8F42-65DDE4BEA7D3}" type="presParOf" srcId="{BA7617D7-9DD2-4DCA-B253-932BEA5B06BF}" destId="{6332DA33-FC59-46BA-9B0C-361F5D0287A9}" srcOrd="8" destOrd="0" presId="urn:microsoft.com/office/officeart/2005/8/layout/radial1"/>
    <dgm:cxn modelId="{06B3FB4D-8555-4736-AC7B-BA2FD1AF61C1}" type="presParOf" srcId="{BA7617D7-9DD2-4DCA-B253-932BEA5B06BF}" destId="{EA04C858-320B-47E0-9D93-A9B83B7BA5F9}" srcOrd="9" destOrd="0" presId="urn:microsoft.com/office/officeart/2005/8/layout/radial1"/>
    <dgm:cxn modelId="{DBEB6C62-3648-4056-88F4-98A93296FC72}" type="presParOf" srcId="{EA04C858-320B-47E0-9D93-A9B83B7BA5F9}" destId="{78981E0F-5811-4796-8E01-C59B2DBFDAB6}" srcOrd="0" destOrd="0" presId="urn:microsoft.com/office/officeart/2005/8/layout/radial1"/>
    <dgm:cxn modelId="{282D8593-D8B5-45BA-8ADA-D1D8C6889FCA}" type="presParOf" srcId="{BA7617D7-9DD2-4DCA-B253-932BEA5B06BF}" destId="{AA43B21E-9A4B-4524-B7D5-54B1AD7C05CB}" srcOrd="10" destOrd="0" presId="urn:microsoft.com/office/officeart/2005/8/layout/radial1"/>
    <dgm:cxn modelId="{920CBB8B-667E-4DA6-903B-902553B1E964}" type="presParOf" srcId="{BA7617D7-9DD2-4DCA-B253-932BEA5B06BF}" destId="{77D5F24E-1575-495B-A72B-59005C606B8F}" srcOrd="11" destOrd="0" presId="urn:microsoft.com/office/officeart/2005/8/layout/radial1"/>
    <dgm:cxn modelId="{EF4888DB-669D-4AA0-8C16-19EC929FA684}" type="presParOf" srcId="{77D5F24E-1575-495B-A72B-59005C606B8F}" destId="{2E12057D-BCE5-41A3-B229-385352199D51}" srcOrd="0" destOrd="0" presId="urn:microsoft.com/office/officeart/2005/8/layout/radial1"/>
    <dgm:cxn modelId="{37532F13-549E-4C82-9712-56B8DBA8A93C}" type="presParOf" srcId="{BA7617D7-9DD2-4DCA-B253-932BEA5B06BF}" destId="{F3768425-5C4E-4909-8317-4DA7D6F3B65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BB3E4-B327-483A-A4C7-D5F711E40C1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D56FE1D-7369-4F75-963B-E37790F48106}">
      <dgm:prSet/>
      <dgm:spPr/>
      <dgm:t>
        <a:bodyPr/>
        <a:lstStyle/>
        <a:p>
          <a:pPr rtl="0"/>
          <a:r>
            <a:rPr lang="zh-TW" dirty="0" smtClean="0"/>
            <a:t>行銷訊息</a:t>
          </a:r>
          <a:endParaRPr lang="en-US" i="1" dirty="0"/>
        </a:p>
      </dgm:t>
    </dgm:pt>
    <dgm:pt modelId="{53A36C65-09C4-4DEB-8401-E0BB0A01D8A4}" type="parTrans" cxnId="{0D2759BE-9443-42F1-9B71-AC523C1E2BA4}">
      <dgm:prSet/>
      <dgm:spPr/>
      <dgm:t>
        <a:bodyPr/>
        <a:lstStyle/>
        <a:p>
          <a:endParaRPr lang="zh-TW" altLang="en-US"/>
        </a:p>
      </dgm:t>
    </dgm:pt>
    <dgm:pt modelId="{7FE9112F-0E85-4CD3-BAF9-DFF94307D185}" type="sibTrans" cxnId="{0D2759BE-9443-42F1-9B71-AC523C1E2BA4}">
      <dgm:prSet/>
      <dgm:spPr/>
      <dgm:t>
        <a:bodyPr/>
        <a:lstStyle/>
        <a:p>
          <a:endParaRPr lang="zh-TW" altLang="en-US"/>
        </a:p>
      </dgm:t>
    </dgm:pt>
    <dgm:pt modelId="{41455EED-F517-40DC-A30C-FEC50B9C8A13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zh-TW" sz="2000" i="1" dirty="0" smtClean="0">
              <a:latin typeface="+mj-ea"/>
              <a:ea typeface="+mj-ea"/>
            </a:rPr>
            <a:t>直銷</a:t>
          </a:r>
          <a:endParaRPr lang="en-US" sz="2000" i="1" dirty="0">
            <a:latin typeface="+mj-ea"/>
            <a:ea typeface="+mj-ea"/>
          </a:endParaRPr>
        </a:p>
      </dgm:t>
    </dgm:pt>
    <dgm:pt modelId="{9849D52A-57DA-492B-AA36-0C1E6EDA5D11}" type="parTrans" cxnId="{22887E7D-0448-4157-ABB2-1AD93DFB7BC4}">
      <dgm:prSet/>
      <dgm:spPr/>
      <dgm:t>
        <a:bodyPr/>
        <a:lstStyle/>
        <a:p>
          <a:endParaRPr lang="zh-TW" altLang="en-US"/>
        </a:p>
      </dgm:t>
    </dgm:pt>
    <dgm:pt modelId="{2D69A74B-87B6-409E-B08E-6DB1FEAFC925}" type="sibTrans" cxnId="{22887E7D-0448-4157-ABB2-1AD93DFB7BC4}">
      <dgm:prSet/>
      <dgm:spPr/>
      <dgm:t>
        <a:bodyPr/>
        <a:lstStyle/>
        <a:p>
          <a:endParaRPr lang="zh-TW" altLang="en-US"/>
        </a:p>
      </dgm:t>
    </dgm:pt>
    <dgm:pt modelId="{A5A640E8-742B-4988-BD69-AE8FCD5C9446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zh-TW" sz="2000" i="1" dirty="0" smtClean="0">
              <a:latin typeface="+mj-ea"/>
              <a:ea typeface="+mj-ea"/>
            </a:rPr>
            <a:t>廣告</a:t>
          </a:r>
          <a:endParaRPr lang="en-US" sz="2000" i="1" dirty="0">
            <a:latin typeface="+mj-ea"/>
            <a:ea typeface="+mj-ea"/>
          </a:endParaRPr>
        </a:p>
      </dgm:t>
    </dgm:pt>
    <dgm:pt modelId="{AA542272-CC89-484E-9D50-B760521AFB81}" type="parTrans" cxnId="{4C86C019-E083-49AE-AC00-3E6FD2606549}">
      <dgm:prSet/>
      <dgm:spPr/>
      <dgm:t>
        <a:bodyPr/>
        <a:lstStyle/>
        <a:p>
          <a:endParaRPr lang="zh-TW" altLang="en-US"/>
        </a:p>
      </dgm:t>
    </dgm:pt>
    <dgm:pt modelId="{89E9CFBA-4996-4679-A227-616A5667FBEC}" type="sibTrans" cxnId="{4C86C019-E083-49AE-AC00-3E6FD2606549}">
      <dgm:prSet/>
      <dgm:spPr/>
      <dgm:t>
        <a:bodyPr/>
        <a:lstStyle/>
        <a:p>
          <a:endParaRPr lang="zh-TW" altLang="en-US"/>
        </a:p>
      </dgm:t>
    </dgm:pt>
    <dgm:pt modelId="{ECECB6E7-F15F-4B71-BA66-AC5AADDB9E1A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zh-TW" sz="2000" i="1" dirty="0" smtClean="0">
              <a:latin typeface="+mj-ea"/>
              <a:ea typeface="+mj-ea"/>
            </a:rPr>
            <a:t>促銷</a:t>
          </a:r>
          <a:endParaRPr lang="en-US" sz="2000" i="1" dirty="0">
            <a:latin typeface="+mj-ea"/>
            <a:ea typeface="+mj-ea"/>
          </a:endParaRPr>
        </a:p>
      </dgm:t>
    </dgm:pt>
    <dgm:pt modelId="{B8B82349-F6FA-40DF-9521-4E92204ED345}" type="parTrans" cxnId="{396BC5C1-6C21-4D82-9C43-DB9E106A1F2C}">
      <dgm:prSet/>
      <dgm:spPr/>
      <dgm:t>
        <a:bodyPr/>
        <a:lstStyle/>
        <a:p>
          <a:endParaRPr lang="zh-TW" altLang="en-US"/>
        </a:p>
      </dgm:t>
    </dgm:pt>
    <dgm:pt modelId="{DE8CA70F-5216-47CA-A3B9-F9F0DDFD0693}" type="sibTrans" cxnId="{396BC5C1-6C21-4D82-9C43-DB9E106A1F2C}">
      <dgm:prSet/>
      <dgm:spPr/>
      <dgm:t>
        <a:bodyPr/>
        <a:lstStyle/>
        <a:p>
          <a:endParaRPr lang="zh-TW" altLang="en-US"/>
        </a:p>
      </dgm:t>
    </dgm:pt>
    <dgm:pt modelId="{1446B59C-7A65-42A3-88DF-801AA4E3E9BB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zh-TW" sz="2000" i="1" dirty="0" smtClean="0">
              <a:latin typeface="+mj-ea"/>
              <a:ea typeface="+mj-ea"/>
            </a:rPr>
            <a:t>公共關係</a:t>
          </a:r>
          <a:endParaRPr lang="en-US" sz="2000" i="1" dirty="0">
            <a:latin typeface="+mj-ea"/>
            <a:ea typeface="+mj-ea"/>
          </a:endParaRPr>
        </a:p>
      </dgm:t>
    </dgm:pt>
    <dgm:pt modelId="{B3C81750-E097-4A4E-832C-A2CEE1E1C380}" type="parTrans" cxnId="{EA811971-5CF2-4816-A365-1A1B3B67088C}">
      <dgm:prSet/>
      <dgm:spPr/>
      <dgm:t>
        <a:bodyPr/>
        <a:lstStyle/>
        <a:p>
          <a:endParaRPr lang="zh-TW" altLang="en-US"/>
        </a:p>
      </dgm:t>
    </dgm:pt>
    <dgm:pt modelId="{24354680-1D4C-434D-96E0-69603CF3290C}" type="sibTrans" cxnId="{EA811971-5CF2-4816-A365-1A1B3B67088C}">
      <dgm:prSet/>
      <dgm:spPr/>
      <dgm:t>
        <a:bodyPr/>
        <a:lstStyle/>
        <a:p>
          <a:endParaRPr lang="zh-TW" altLang="en-US"/>
        </a:p>
      </dgm:t>
    </dgm:pt>
    <dgm:pt modelId="{78648BDC-A1AB-49AE-9D28-BFA91BDC19C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zh-TW" sz="2000" i="1" dirty="0" smtClean="0">
              <a:latin typeface="+mj-ea"/>
              <a:ea typeface="+mj-ea"/>
            </a:rPr>
            <a:t>人員推銷</a:t>
          </a:r>
          <a:endParaRPr lang="zh-TW" sz="2000" dirty="0">
            <a:latin typeface="+mj-ea"/>
            <a:ea typeface="+mj-ea"/>
          </a:endParaRPr>
        </a:p>
      </dgm:t>
    </dgm:pt>
    <dgm:pt modelId="{61ACDF9D-3EFE-4587-BAB4-31536FDC8241}" type="parTrans" cxnId="{7E04794F-0ACB-4348-A6E8-423741D9850D}">
      <dgm:prSet/>
      <dgm:spPr/>
      <dgm:t>
        <a:bodyPr/>
        <a:lstStyle/>
        <a:p>
          <a:endParaRPr lang="zh-TW" altLang="en-US"/>
        </a:p>
      </dgm:t>
    </dgm:pt>
    <dgm:pt modelId="{DE71ED2E-D894-4092-82A1-92BF0600FBE2}" type="sibTrans" cxnId="{7E04794F-0ACB-4348-A6E8-423741D9850D}">
      <dgm:prSet/>
      <dgm:spPr/>
      <dgm:t>
        <a:bodyPr/>
        <a:lstStyle/>
        <a:p>
          <a:endParaRPr lang="zh-TW" altLang="en-US"/>
        </a:p>
      </dgm:t>
    </dgm:pt>
    <dgm:pt modelId="{CFABD6E1-CF2F-4162-B4D6-34933785A1B4}" type="pres">
      <dgm:prSet presAssocID="{4CDBB3E4-B327-483A-A4C7-D5F711E40C1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EC7EB43-60E6-4EEA-A65B-F05D005A7B9D}" type="pres">
      <dgm:prSet presAssocID="{4D56FE1D-7369-4F75-963B-E37790F48106}" presName="compNode" presStyleCnt="0"/>
      <dgm:spPr/>
    </dgm:pt>
    <dgm:pt modelId="{BB380463-6D42-43FB-B606-5000A54A406B}" type="pres">
      <dgm:prSet presAssocID="{4D56FE1D-7369-4F75-963B-E37790F48106}" presName="noGeometry" presStyleCnt="0"/>
      <dgm:spPr/>
    </dgm:pt>
    <dgm:pt modelId="{A50F549C-48FC-4AAB-A8A8-F21F1E58953B}" type="pres">
      <dgm:prSet presAssocID="{4D56FE1D-7369-4F75-963B-E37790F48106}" presName="childTextVisible" presStyleLbl="bgAccFollowNode1" presStyleIdx="0" presStyleCnt="1" custScaleX="68576" custLinFactNeighborX="-65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A10AA8-C66F-4DB3-80A8-8AE3FEA44A5B}" type="pres">
      <dgm:prSet presAssocID="{4D56FE1D-7369-4F75-963B-E37790F48106}" presName="childTextHidden" presStyleLbl="bgAccFollowNode1" presStyleIdx="0" presStyleCnt="1"/>
      <dgm:spPr/>
      <dgm:t>
        <a:bodyPr/>
        <a:lstStyle/>
        <a:p>
          <a:endParaRPr lang="zh-TW" altLang="en-US"/>
        </a:p>
      </dgm:t>
    </dgm:pt>
    <dgm:pt modelId="{859E0328-68D0-44CC-A7BE-3C6B3CE02958}" type="pres">
      <dgm:prSet presAssocID="{4D56FE1D-7369-4F75-963B-E37790F4810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2887E7D-0448-4157-ABB2-1AD93DFB7BC4}" srcId="{4D56FE1D-7369-4F75-963B-E37790F48106}" destId="{41455EED-F517-40DC-A30C-FEC50B9C8A13}" srcOrd="0" destOrd="0" parTransId="{9849D52A-57DA-492B-AA36-0C1E6EDA5D11}" sibTransId="{2D69A74B-87B6-409E-B08E-6DB1FEAFC925}"/>
    <dgm:cxn modelId="{1A9DF0CA-8283-4C7D-89C9-E5B872300237}" type="presOf" srcId="{ECECB6E7-F15F-4B71-BA66-AC5AADDB9E1A}" destId="{2FA10AA8-C66F-4DB3-80A8-8AE3FEA44A5B}" srcOrd="1" destOrd="2" presId="urn:microsoft.com/office/officeart/2005/8/layout/hProcess6"/>
    <dgm:cxn modelId="{4A5655C4-C67E-4A72-8D1B-9B7599F2E416}" type="presOf" srcId="{41455EED-F517-40DC-A30C-FEC50B9C8A13}" destId="{2FA10AA8-C66F-4DB3-80A8-8AE3FEA44A5B}" srcOrd="1" destOrd="0" presId="urn:microsoft.com/office/officeart/2005/8/layout/hProcess6"/>
    <dgm:cxn modelId="{833A59BD-9AF0-4FAE-82CA-EA8A5EDC3A08}" type="presOf" srcId="{78648BDC-A1AB-49AE-9D28-BFA91BDC19C5}" destId="{2FA10AA8-C66F-4DB3-80A8-8AE3FEA44A5B}" srcOrd="1" destOrd="4" presId="urn:microsoft.com/office/officeart/2005/8/layout/hProcess6"/>
    <dgm:cxn modelId="{ACEE9BD0-E7A4-497F-AA4E-0EE981FB5F77}" type="presOf" srcId="{4CDBB3E4-B327-483A-A4C7-D5F711E40C1B}" destId="{CFABD6E1-CF2F-4162-B4D6-34933785A1B4}" srcOrd="0" destOrd="0" presId="urn:microsoft.com/office/officeart/2005/8/layout/hProcess6"/>
    <dgm:cxn modelId="{1C8D7C47-7097-4CC9-8520-0CC20E26AC7B}" type="presOf" srcId="{A5A640E8-742B-4988-BD69-AE8FCD5C9446}" destId="{A50F549C-48FC-4AAB-A8A8-F21F1E58953B}" srcOrd="0" destOrd="1" presId="urn:microsoft.com/office/officeart/2005/8/layout/hProcess6"/>
    <dgm:cxn modelId="{EA811971-5CF2-4816-A365-1A1B3B67088C}" srcId="{4D56FE1D-7369-4F75-963B-E37790F48106}" destId="{1446B59C-7A65-42A3-88DF-801AA4E3E9BB}" srcOrd="3" destOrd="0" parTransId="{B3C81750-E097-4A4E-832C-A2CEE1E1C380}" sibTransId="{24354680-1D4C-434D-96E0-69603CF3290C}"/>
    <dgm:cxn modelId="{0D2759BE-9443-42F1-9B71-AC523C1E2BA4}" srcId="{4CDBB3E4-B327-483A-A4C7-D5F711E40C1B}" destId="{4D56FE1D-7369-4F75-963B-E37790F48106}" srcOrd="0" destOrd="0" parTransId="{53A36C65-09C4-4DEB-8401-E0BB0A01D8A4}" sibTransId="{7FE9112F-0E85-4CD3-BAF9-DFF94307D185}"/>
    <dgm:cxn modelId="{462AD34D-768D-423B-879E-B7667C4C7736}" type="presOf" srcId="{4D56FE1D-7369-4F75-963B-E37790F48106}" destId="{859E0328-68D0-44CC-A7BE-3C6B3CE02958}" srcOrd="0" destOrd="0" presId="urn:microsoft.com/office/officeart/2005/8/layout/hProcess6"/>
    <dgm:cxn modelId="{A8DD1F6F-8EC8-434F-85E6-50CF0C34E3A7}" type="presOf" srcId="{41455EED-F517-40DC-A30C-FEC50B9C8A13}" destId="{A50F549C-48FC-4AAB-A8A8-F21F1E58953B}" srcOrd="0" destOrd="0" presId="urn:microsoft.com/office/officeart/2005/8/layout/hProcess6"/>
    <dgm:cxn modelId="{153D5BD3-5E7C-4516-82FC-4CD190E09CE5}" type="presOf" srcId="{78648BDC-A1AB-49AE-9D28-BFA91BDC19C5}" destId="{A50F549C-48FC-4AAB-A8A8-F21F1E58953B}" srcOrd="0" destOrd="4" presId="urn:microsoft.com/office/officeart/2005/8/layout/hProcess6"/>
    <dgm:cxn modelId="{7E04794F-0ACB-4348-A6E8-423741D9850D}" srcId="{4D56FE1D-7369-4F75-963B-E37790F48106}" destId="{78648BDC-A1AB-49AE-9D28-BFA91BDC19C5}" srcOrd="4" destOrd="0" parTransId="{61ACDF9D-3EFE-4587-BAB4-31536FDC8241}" sibTransId="{DE71ED2E-D894-4092-82A1-92BF0600FBE2}"/>
    <dgm:cxn modelId="{9EA0F388-C2FD-47E9-94F1-026A2D4832B0}" type="presOf" srcId="{ECECB6E7-F15F-4B71-BA66-AC5AADDB9E1A}" destId="{A50F549C-48FC-4AAB-A8A8-F21F1E58953B}" srcOrd="0" destOrd="2" presId="urn:microsoft.com/office/officeart/2005/8/layout/hProcess6"/>
    <dgm:cxn modelId="{4C86C019-E083-49AE-AC00-3E6FD2606549}" srcId="{4D56FE1D-7369-4F75-963B-E37790F48106}" destId="{A5A640E8-742B-4988-BD69-AE8FCD5C9446}" srcOrd="1" destOrd="0" parTransId="{AA542272-CC89-484E-9D50-B760521AFB81}" sibTransId="{89E9CFBA-4996-4679-A227-616A5667FBEC}"/>
    <dgm:cxn modelId="{158CA21C-4B63-4EF9-80E7-ADB775B1C173}" type="presOf" srcId="{1446B59C-7A65-42A3-88DF-801AA4E3E9BB}" destId="{A50F549C-48FC-4AAB-A8A8-F21F1E58953B}" srcOrd="0" destOrd="3" presId="urn:microsoft.com/office/officeart/2005/8/layout/hProcess6"/>
    <dgm:cxn modelId="{D3E10046-C736-499D-9D04-B51263BC78FA}" type="presOf" srcId="{1446B59C-7A65-42A3-88DF-801AA4E3E9BB}" destId="{2FA10AA8-C66F-4DB3-80A8-8AE3FEA44A5B}" srcOrd="1" destOrd="3" presId="urn:microsoft.com/office/officeart/2005/8/layout/hProcess6"/>
    <dgm:cxn modelId="{396BC5C1-6C21-4D82-9C43-DB9E106A1F2C}" srcId="{4D56FE1D-7369-4F75-963B-E37790F48106}" destId="{ECECB6E7-F15F-4B71-BA66-AC5AADDB9E1A}" srcOrd="2" destOrd="0" parTransId="{B8B82349-F6FA-40DF-9521-4E92204ED345}" sibTransId="{DE8CA70F-5216-47CA-A3B9-F9F0DDFD0693}"/>
    <dgm:cxn modelId="{DC45A20D-8A2E-4822-AD45-01C3BF34DF43}" type="presOf" srcId="{A5A640E8-742B-4988-BD69-AE8FCD5C9446}" destId="{2FA10AA8-C66F-4DB3-80A8-8AE3FEA44A5B}" srcOrd="1" destOrd="1" presId="urn:microsoft.com/office/officeart/2005/8/layout/hProcess6"/>
    <dgm:cxn modelId="{0D163520-2159-4205-935C-4DF80F689D57}" type="presParOf" srcId="{CFABD6E1-CF2F-4162-B4D6-34933785A1B4}" destId="{8EC7EB43-60E6-4EEA-A65B-F05D005A7B9D}" srcOrd="0" destOrd="0" presId="urn:microsoft.com/office/officeart/2005/8/layout/hProcess6"/>
    <dgm:cxn modelId="{FE924EB5-F540-436E-9BCD-97796EF9B0EC}" type="presParOf" srcId="{8EC7EB43-60E6-4EEA-A65B-F05D005A7B9D}" destId="{BB380463-6D42-43FB-B606-5000A54A406B}" srcOrd="0" destOrd="0" presId="urn:microsoft.com/office/officeart/2005/8/layout/hProcess6"/>
    <dgm:cxn modelId="{D91C5FE6-A1C3-4BCD-AFBB-86C6A86E6E28}" type="presParOf" srcId="{8EC7EB43-60E6-4EEA-A65B-F05D005A7B9D}" destId="{A50F549C-48FC-4AAB-A8A8-F21F1E58953B}" srcOrd="1" destOrd="0" presId="urn:microsoft.com/office/officeart/2005/8/layout/hProcess6"/>
    <dgm:cxn modelId="{718AB18D-7889-426B-B6DF-B595A01463B3}" type="presParOf" srcId="{8EC7EB43-60E6-4EEA-A65B-F05D005A7B9D}" destId="{2FA10AA8-C66F-4DB3-80A8-8AE3FEA44A5B}" srcOrd="2" destOrd="0" presId="urn:microsoft.com/office/officeart/2005/8/layout/hProcess6"/>
    <dgm:cxn modelId="{D4C610BB-6777-4022-AEB5-7AA2CC8D0265}" type="presParOf" srcId="{8EC7EB43-60E6-4EEA-A65B-F05D005A7B9D}" destId="{859E0328-68D0-44CC-A7BE-3C6B3CE0295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FDAEC4F-BBDC-4BB6-B4A0-A68317991E0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E2F6EEE-D90B-4362-96EE-5932F5A34F08}">
      <dgm:prSet/>
      <dgm:spPr/>
      <dgm:t>
        <a:bodyPr/>
        <a:lstStyle/>
        <a:p>
          <a:pPr rtl="0"/>
          <a:r>
            <a:rPr lang="zh-TW" altLang="en-US" dirty="0" smtClean="0"/>
            <a:t>公益活動</a:t>
          </a:r>
          <a:endParaRPr lang="en-US" dirty="0"/>
        </a:p>
      </dgm:t>
    </dgm:pt>
    <dgm:pt modelId="{BF6DEBCB-AAC5-4A4B-B979-79A926CC3C3C}" type="parTrans" cxnId="{A0E87F98-D317-4002-8223-6D9612AB1BBE}">
      <dgm:prSet/>
      <dgm:spPr/>
      <dgm:t>
        <a:bodyPr/>
        <a:lstStyle/>
        <a:p>
          <a:endParaRPr lang="zh-TW" altLang="en-US"/>
        </a:p>
      </dgm:t>
    </dgm:pt>
    <dgm:pt modelId="{A3F3C056-AE49-4D2B-B158-D4D63F5C2595}" type="sibTrans" cxnId="{A0E87F98-D317-4002-8223-6D9612AB1BBE}">
      <dgm:prSet/>
      <dgm:spPr/>
      <dgm:t>
        <a:bodyPr/>
        <a:lstStyle/>
        <a:p>
          <a:endParaRPr lang="zh-TW" altLang="en-US"/>
        </a:p>
      </dgm:t>
    </dgm:pt>
    <dgm:pt modelId="{8213C5A9-1436-4F8D-A0AD-2F70FBFB9EC7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altLang="en-US" sz="1400" dirty="0" smtClean="0">
              <a:solidFill>
                <a:schemeClr val="bg1"/>
              </a:solidFill>
            </a:rPr>
            <a:t>贊助商</a:t>
          </a:r>
          <a:endParaRPr lang="en-US" sz="1400" dirty="0">
            <a:solidFill>
              <a:schemeClr val="bg1"/>
            </a:solidFill>
          </a:endParaRPr>
        </a:p>
      </dgm:t>
    </dgm:pt>
    <dgm:pt modelId="{E7BFA510-DA49-48BE-81D7-68F494E2DEFA}" type="parTrans" cxnId="{DD07BC90-376A-4738-BA12-80521A0B43DE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51086E85-489B-4288-A7E9-9AA90DB7B773}" type="sibTrans" cxnId="{DD07BC90-376A-4738-BA12-80521A0B43DE}">
      <dgm:prSet/>
      <dgm:spPr/>
      <dgm:t>
        <a:bodyPr/>
        <a:lstStyle/>
        <a:p>
          <a:endParaRPr lang="zh-TW" altLang="en-US"/>
        </a:p>
      </dgm:t>
    </dgm:pt>
    <dgm:pt modelId="{1EB55C58-3038-4510-AFDC-3F2CD35A4DB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altLang="en-US" sz="1400" smtClean="0">
              <a:solidFill>
                <a:schemeClr val="tx1"/>
              </a:solidFill>
            </a:rPr>
            <a:t>贊助商</a:t>
          </a:r>
          <a:endParaRPr lang="en-US" sz="1400" dirty="0">
            <a:solidFill>
              <a:schemeClr val="tx1"/>
            </a:solidFill>
          </a:endParaRPr>
        </a:p>
      </dgm:t>
    </dgm:pt>
    <dgm:pt modelId="{2F979FF3-F7A7-43D4-8787-9A97BE1D46A1}" type="parTrans" cxnId="{AE055515-4252-4A2C-8FAF-E62BFD99B7C7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90F5D03C-60A6-4A7D-8C72-DB165B8220A9}" type="sibTrans" cxnId="{AE055515-4252-4A2C-8FAF-E62BFD99B7C7}">
      <dgm:prSet/>
      <dgm:spPr/>
      <dgm:t>
        <a:bodyPr/>
        <a:lstStyle/>
        <a:p>
          <a:endParaRPr lang="zh-TW" altLang="en-US"/>
        </a:p>
      </dgm:t>
    </dgm:pt>
    <dgm:pt modelId="{A024BE7C-4ED9-4AB8-8595-A3B5BED54285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altLang="en-US" sz="1400" smtClean="0">
              <a:solidFill>
                <a:schemeClr val="tx1"/>
              </a:solidFill>
            </a:rPr>
            <a:t>贊助商</a:t>
          </a:r>
          <a:endParaRPr lang="en-US" sz="1400" dirty="0">
            <a:solidFill>
              <a:schemeClr val="tx1"/>
            </a:solidFill>
          </a:endParaRPr>
        </a:p>
      </dgm:t>
    </dgm:pt>
    <dgm:pt modelId="{6FB5228A-3237-4AA2-840E-10DDC78B0B2F}" type="parTrans" cxnId="{E780D8ED-5399-4159-9EA1-10CE27175BDD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D0596CDF-3687-4598-B445-827F951048C7}" type="sibTrans" cxnId="{E780D8ED-5399-4159-9EA1-10CE27175BDD}">
      <dgm:prSet/>
      <dgm:spPr/>
      <dgm:t>
        <a:bodyPr/>
        <a:lstStyle/>
        <a:p>
          <a:endParaRPr lang="zh-TW" altLang="en-US"/>
        </a:p>
      </dgm:t>
    </dgm:pt>
    <dgm:pt modelId="{B386D11A-BE02-492F-ABC4-356A40A03FEC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altLang="en-US" sz="1400" smtClean="0">
              <a:solidFill>
                <a:schemeClr val="tx1"/>
              </a:solidFill>
            </a:rPr>
            <a:t>贊助商</a:t>
          </a:r>
          <a:endParaRPr lang="en-US" sz="1400" dirty="0">
            <a:solidFill>
              <a:schemeClr val="tx1"/>
            </a:solidFill>
          </a:endParaRPr>
        </a:p>
      </dgm:t>
    </dgm:pt>
    <dgm:pt modelId="{8160B237-35AF-4AB6-B871-FD6B02D8E218}" type="parTrans" cxnId="{9E49B3A2-C3A6-436E-A8F7-EB4AFB85B0C6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A59D872A-698B-48F4-AC3C-DEBDA159CF40}" type="sibTrans" cxnId="{9E49B3A2-C3A6-436E-A8F7-EB4AFB85B0C6}">
      <dgm:prSet/>
      <dgm:spPr/>
      <dgm:t>
        <a:bodyPr/>
        <a:lstStyle/>
        <a:p>
          <a:endParaRPr lang="zh-TW" altLang="en-US"/>
        </a:p>
      </dgm:t>
    </dgm:pt>
    <dgm:pt modelId="{AA73671B-E687-4EE3-A20D-94809E91C539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altLang="en-US" sz="1400" smtClean="0">
              <a:solidFill>
                <a:schemeClr val="tx1"/>
              </a:solidFill>
            </a:rPr>
            <a:t>贊助商</a:t>
          </a:r>
          <a:endParaRPr lang="en-US" sz="1400" dirty="0">
            <a:solidFill>
              <a:schemeClr val="tx1"/>
            </a:solidFill>
          </a:endParaRPr>
        </a:p>
      </dgm:t>
    </dgm:pt>
    <dgm:pt modelId="{66344594-309B-406E-B214-26880D728D82}" type="parTrans" cxnId="{4CEF033C-49B4-4CE5-9817-63A6DF94FDEE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26E05353-80C5-48D2-A1A7-3A64068D686F}" type="sibTrans" cxnId="{4CEF033C-49B4-4CE5-9817-63A6DF94FDEE}">
      <dgm:prSet/>
      <dgm:spPr/>
      <dgm:t>
        <a:bodyPr/>
        <a:lstStyle/>
        <a:p>
          <a:endParaRPr lang="zh-TW" altLang="en-US"/>
        </a:p>
      </dgm:t>
    </dgm:pt>
    <dgm:pt modelId="{5A8427DE-E5E3-4435-8745-F374FDC45D74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zh-TW" altLang="en-US" sz="1400" smtClean="0">
              <a:solidFill>
                <a:schemeClr val="tx1"/>
              </a:solidFill>
            </a:rPr>
            <a:t>贊助商</a:t>
          </a:r>
          <a:endParaRPr lang="en-US" sz="1400" dirty="0">
            <a:solidFill>
              <a:schemeClr val="tx1"/>
            </a:solidFill>
          </a:endParaRPr>
        </a:p>
      </dgm:t>
    </dgm:pt>
    <dgm:pt modelId="{2D2756A0-6BB1-4383-A3AA-22714B257BF4}" type="parTrans" cxnId="{AE47EE09-4C39-43F0-812C-F0C54B4F53E5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zh-TW" altLang="en-US"/>
        </a:p>
      </dgm:t>
    </dgm:pt>
    <dgm:pt modelId="{C52349A5-7902-40F1-88E5-8F9E39383039}" type="sibTrans" cxnId="{AE47EE09-4C39-43F0-812C-F0C54B4F53E5}">
      <dgm:prSet/>
      <dgm:spPr/>
      <dgm:t>
        <a:bodyPr/>
        <a:lstStyle/>
        <a:p>
          <a:endParaRPr lang="zh-TW" altLang="en-US"/>
        </a:p>
      </dgm:t>
    </dgm:pt>
    <dgm:pt modelId="{BA7617D7-9DD2-4DCA-B253-932BEA5B06BF}" type="pres">
      <dgm:prSet presAssocID="{6FDAEC4F-BBDC-4BB6-B4A0-A68317991E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BC42E35-F3AD-406C-97C4-638AB9B5FC71}" type="pres">
      <dgm:prSet presAssocID="{5E2F6EEE-D90B-4362-96EE-5932F5A34F08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8C1F46D4-3253-4F1B-98BB-7265C5083711}" type="pres">
      <dgm:prSet presAssocID="{E7BFA510-DA49-48BE-81D7-68F494E2DEFA}" presName="Name9" presStyleLbl="parChTrans1D2" presStyleIdx="0" presStyleCnt="6"/>
      <dgm:spPr/>
      <dgm:t>
        <a:bodyPr/>
        <a:lstStyle/>
        <a:p>
          <a:endParaRPr lang="zh-TW" altLang="en-US"/>
        </a:p>
      </dgm:t>
    </dgm:pt>
    <dgm:pt modelId="{568C2C6A-6180-4EBC-93FF-E612BCEBC894}" type="pres">
      <dgm:prSet presAssocID="{E7BFA510-DA49-48BE-81D7-68F494E2DEFA}" presName="connTx" presStyleLbl="parChTrans1D2" presStyleIdx="0" presStyleCnt="6"/>
      <dgm:spPr/>
      <dgm:t>
        <a:bodyPr/>
        <a:lstStyle/>
        <a:p>
          <a:endParaRPr lang="zh-TW" altLang="en-US"/>
        </a:p>
      </dgm:t>
    </dgm:pt>
    <dgm:pt modelId="{DE89185E-5CF8-4DFE-92A3-20E075851BA1}" type="pres">
      <dgm:prSet presAssocID="{8213C5A9-1436-4F8D-A0AD-2F70FBFB9EC7}" presName="node" presStyleLbl="node1" presStyleIdx="0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871023-F1E0-4CC2-B788-C7ADB585ED68}" type="pres">
      <dgm:prSet presAssocID="{2F979FF3-F7A7-43D4-8787-9A97BE1D46A1}" presName="Name9" presStyleLbl="parChTrans1D2" presStyleIdx="1" presStyleCnt="6"/>
      <dgm:spPr/>
      <dgm:t>
        <a:bodyPr/>
        <a:lstStyle/>
        <a:p>
          <a:endParaRPr lang="zh-TW" altLang="en-US"/>
        </a:p>
      </dgm:t>
    </dgm:pt>
    <dgm:pt modelId="{3D88A197-4B29-495A-97D6-BEC53E795606}" type="pres">
      <dgm:prSet presAssocID="{2F979FF3-F7A7-43D4-8787-9A97BE1D46A1}" presName="connTx" presStyleLbl="parChTrans1D2" presStyleIdx="1" presStyleCnt="6"/>
      <dgm:spPr/>
      <dgm:t>
        <a:bodyPr/>
        <a:lstStyle/>
        <a:p>
          <a:endParaRPr lang="zh-TW" altLang="en-US"/>
        </a:p>
      </dgm:t>
    </dgm:pt>
    <dgm:pt modelId="{5EDCDFA1-D452-417F-A611-4565733C787C}" type="pres">
      <dgm:prSet presAssocID="{1EB55C58-3038-4510-AFDC-3F2CD35A4DB1}" presName="node" presStyleLbl="node1" presStyleIdx="1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AE215F-8E91-48B0-B758-6A243519B7D4}" type="pres">
      <dgm:prSet presAssocID="{6FB5228A-3237-4AA2-840E-10DDC78B0B2F}" presName="Name9" presStyleLbl="parChTrans1D2" presStyleIdx="2" presStyleCnt="6"/>
      <dgm:spPr/>
      <dgm:t>
        <a:bodyPr/>
        <a:lstStyle/>
        <a:p>
          <a:endParaRPr lang="zh-TW" altLang="en-US"/>
        </a:p>
      </dgm:t>
    </dgm:pt>
    <dgm:pt modelId="{F539B78F-3DB4-48A4-B40B-B8F36C1799B4}" type="pres">
      <dgm:prSet presAssocID="{6FB5228A-3237-4AA2-840E-10DDC78B0B2F}" presName="connTx" presStyleLbl="parChTrans1D2" presStyleIdx="2" presStyleCnt="6"/>
      <dgm:spPr/>
      <dgm:t>
        <a:bodyPr/>
        <a:lstStyle/>
        <a:p>
          <a:endParaRPr lang="zh-TW" altLang="en-US"/>
        </a:p>
      </dgm:t>
    </dgm:pt>
    <dgm:pt modelId="{9059A5B7-189A-488B-B1C6-6AA2A5472519}" type="pres">
      <dgm:prSet presAssocID="{A024BE7C-4ED9-4AB8-8595-A3B5BED54285}" presName="node" presStyleLbl="node1" presStyleIdx="2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5DA4F0-F15A-436F-9FD2-B03F0E298D70}" type="pres">
      <dgm:prSet presAssocID="{8160B237-35AF-4AB6-B871-FD6B02D8E218}" presName="Name9" presStyleLbl="parChTrans1D2" presStyleIdx="3" presStyleCnt="6"/>
      <dgm:spPr/>
      <dgm:t>
        <a:bodyPr/>
        <a:lstStyle/>
        <a:p>
          <a:endParaRPr lang="zh-TW" altLang="en-US"/>
        </a:p>
      </dgm:t>
    </dgm:pt>
    <dgm:pt modelId="{BB29895E-2860-41CB-947C-9E60BE00A167}" type="pres">
      <dgm:prSet presAssocID="{8160B237-35AF-4AB6-B871-FD6B02D8E218}" presName="connTx" presStyleLbl="parChTrans1D2" presStyleIdx="3" presStyleCnt="6"/>
      <dgm:spPr/>
      <dgm:t>
        <a:bodyPr/>
        <a:lstStyle/>
        <a:p>
          <a:endParaRPr lang="zh-TW" altLang="en-US"/>
        </a:p>
      </dgm:t>
    </dgm:pt>
    <dgm:pt modelId="{9BEC9314-922B-4803-90DA-F4A177EE2029}" type="pres">
      <dgm:prSet presAssocID="{B386D11A-BE02-492F-ABC4-356A40A03FEC}" presName="node" presStyleLbl="node1" presStyleIdx="3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D9231E-4C9A-4D6B-8107-756DB0828FF6}" type="pres">
      <dgm:prSet presAssocID="{66344594-309B-406E-B214-26880D728D82}" presName="Name9" presStyleLbl="parChTrans1D2" presStyleIdx="4" presStyleCnt="6"/>
      <dgm:spPr/>
      <dgm:t>
        <a:bodyPr/>
        <a:lstStyle/>
        <a:p>
          <a:endParaRPr lang="zh-TW" altLang="en-US"/>
        </a:p>
      </dgm:t>
    </dgm:pt>
    <dgm:pt modelId="{498C064F-9169-4BAE-B093-DED76A628AE7}" type="pres">
      <dgm:prSet presAssocID="{66344594-309B-406E-B214-26880D728D82}" presName="connTx" presStyleLbl="parChTrans1D2" presStyleIdx="4" presStyleCnt="6"/>
      <dgm:spPr/>
      <dgm:t>
        <a:bodyPr/>
        <a:lstStyle/>
        <a:p>
          <a:endParaRPr lang="zh-TW" altLang="en-US"/>
        </a:p>
      </dgm:t>
    </dgm:pt>
    <dgm:pt modelId="{CDEA6362-8B80-41D6-BB40-8DBDAE07B07F}" type="pres">
      <dgm:prSet presAssocID="{AA73671B-E687-4EE3-A20D-94809E91C539}" presName="node" presStyleLbl="node1" presStyleIdx="4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AF111-E4B2-4870-8156-16F1BCF4A623}" type="pres">
      <dgm:prSet presAssocID="{2D2756A0-6BB1-4383-A3AA-22714B257BF4}" presName="Name9" presStyleLbl="parChTrans1D2" presStyleIdx="5" presStyleCnt="6"/>
      <dgm:spPr/>
      <dgm:t>
        <a:bodyPr/>
        <a:lstStyle/>
        <a:p>
          <a:endParaRPr lang="zh-TW" altLang="en-US"/>
        </a:p>
      </dgm:t>
    </dgm:pt>
    <dgm:pt modelId="{6BF4CA72-AADB-489D-88C7-7D04BDEB5FF0}" type="pres">
      <dgm:prSet presAssocID="{2D2756A0-6BB1-4383-A3AA-22714B257BF4}" presName="connTx" presStyleLbl="parChTrans1D2" presStyleIdx="5" presStyleCnt="6"/>
      <dgm:spPr/>
      <dgm:t>
        <a:bodyPr/>
        <a:lstStyle/>
        <a:p>
          <a:endParaRPr lang="zh-TW" altLang="en-US"/>
        </a:p>
      </dgm:t>
    </dgm:pt>
    <dgm:pt modelId="{81B8E1E5-9E4F-4509-A170-71FC13D481D6}" type="pres">
      <dgm:prSet presAssocID="{5A8427DE-E5E3-4435-8745-F374FDC45D74}" presName="node" presStyleLbl="node1" presStyleIdx="5" presStyleCnt="6" custScaleX="60375" custScaleY="53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E5B544E-67B1-45CE-9B87-1E9C28BA0984}" type="presOf" srcId="{AA73671B-E687-4EE3-A20D-94809E91C539}" destId="{CDEA6362-8B80-41D6-BB40-8DBDAE07B07F}" srcOrd="0" destOrd="0" presId="urn:microsoft.com/office/officeart/2005/8/layout/radial1"/>
    <dgm:cxn modelId="{FD189209-8719-4523-BAAE-39B98BCE9AE3}" type="presOf" srcId="{6FDAEC4F-BBDC-4BB6-B4A0-A68317991E09}" destId="{BA7617D7-9DD2-4DCA-B253-932BEA5B06BF}" srcOrd="0" destOrd="0" presId="urn:microsoft.com/office/officeart/2005/8/layout/radial1"/>
    <dgm:cxn modelId="{90FEAAF5-2219-49CF-8D1B-91A13D8E5483}" type="presOf" srcId="{A024BE7C-4ED9-4AB8-8595-A3B5BED54285}" destId="{9059A5B7-189A-488B-B1C6-6AA2A5472519}" srcOrd="0" destOrd="0" presId="urn:microsoft.com/office/officeart/2005/8/layout/radial1"/>
    <dgm:cxn modelId="{B957631A-7790-47C9-8A3E-EA75A46D7ADE}" type="presOf" srcId="{6FB5228A-3237-4AA2-840E-10DDC78B0B2F}" destId="{BEAE215F-8E91-48B0-B758-6A243519B7D4}" srcOrd="0" destOrd="0" presId="urn:microsoft.com/office/officeart/2005/8/layout/radial1"/>
    <dgm:cxn modelId="{9E49B3A2-C3A6-436E-A8F7-EB4AFB85B0C6}" srcId="{5E2F6EEE-D90B-4362-96EE-5932F5A34F08}" destId="{B386D11A-BE02-492F-ABC4-356A40A03FEC}" srcOrd="3" destOrd="0" parTransId="{8160B237-35AF-4AB6-B871-FD6B02D8E218}" sibTransId="{A59D872A-698B-48F4-AC3C-DEBDA159CF40}"/>
    <dgm:cxn modelId="{A4FFD778-B8ED-4866-855B-9EDC4F2E6EDC}" type="presOf" srcId="{5A8427DE-E5E3-4435-8745-F374FDC45D74}" destId="{81B8E1E5-9E4F-4509-A170-71FC13D481D6}" srcOrd="0" destOrd="0" presId="urn:microsoft.com/office/officeart/2005/8/layout/radial1"/>
    <dgm:cxn modelId="{AE055515-4252-4A2C-8FAF-E62BFD99B7C7}" srcId="{5E2F6EEE-D90B-4362-96EE-5932F5A34F08}" destId="{1EB55C58-3038-4510-AFDC-3F2CD35A4DB1}" srcOrd="1" destOrd="0" parTransId="{2F979FF3-F7A7-43D4-8787-9A97BE1D46A1}" sibTransId="{90F5D03C-60A6-4A7D-8C72-DB165B8220A9}"/>
    <dgm:cxn modelId="{AE47EE09-4C39-43F0-812C-F0C54B4F53E5}" srcId="{5E2F6EEE-D90B-4362-96EE-5932F5A34F08}" destId="{5A8427DE-E5E3-4435-8745-F374FDC45D74}" srcOrd="5" destOrd="0" parTransId="{2D2756A0-6BB1-4383-A3AA-22714B257BF4}" sibTransId="{C52349A5-7902-40F1-88E5-8F9E39383039}"/>
    <dgm:cxn modelId="{5A9A6009-DA7A-4A7F-9B38-0A338705BB2E}" type="presOf" srcId="{6FB5228A-3237-4AA2-840E-10DDC78B0B2F}" destId="{F539B78F-3DB4-48A4-B40B-B8F36C1799B4}" srcOrd="1" destOrd="0" presId="urn:microsoft.com/office/officeart/2005/8/layout/radial1"/>
    <dgm:cxn modelId="{A451C9C5-FF45-4CF6-81D3-AC291D2622DE}" type="presOf" srcId="{B386D11A-BE02-492F-ABC4-356A40A03FEC}" destId="{9BEC9314-922B-4803-90DA-F4A177EE2029}" srcOrd="0" destOrd="0" presId="urn:microsoft.com/office/officeart/2005/8/layout/radial1"/>
    <dgm:cxn modelId="{D71F7CE9-0BE5-4362-AD15-584950EF2C1C}" type="presOf" srcId="{E7BFA510-DA49-48BE-81D7-68F494E2DEFA}" destId="{8C1F46D4-3253-4F1B-98BB-7265C5083711}" srcOrd="0" destOrd="0" presId="urn:microsoft.com/office/officeart/2005/8/layout/radial1"/>
    <dgm:cxn modelId="{52BB3E87-DCCD-42D8-864E-9B773A1644CD}" type="presOf" srcId="{2D2756A0-6BB1-4383-A3AA-22714B257BF4}" destId="{B3CAF111-E4B2-4870-8156-16F1BCF4A623}" srcOrd="0" destOrd="0" presId="urn:microsoft.com/office/officeart/2005/8/layout/radial1"/>
    <dgm:cxn modelId="{7EB825E4-5DBF-4669-BBE6-2B58D5A3D51B}" type="presOf" srcId="{66344594-309B-406E-B214-26880D728D82}" destId="{498C064F-9169-4BAE-B093-DED76A628AE7}" srcOrd="1" destOrd="0" presId="urn:microsoft.com/office/officeart/2005/8/layout/radial1"/>
    <dgm:cxn modelId="{1D55A731-2229-4D0B-A673-F2011F596135}" type="presOf" srcId="{2D2756A0-6BB1-4383-A3AA-22714B257BF4}" destId="{6BF4CA72-AADB-489D-88C7-7D04BDEB5FF0}" srcOrd="1" destOrd="0" presId="urn:microsoft.com/office/officeart/2005/8/layout/radial1"/>
    <dgm:cxn modelId="{F13034C6-00EE-4BF4-A841-36D34F940C6D}" type="presOf" srcId="{66344594-309B-406E-B214-26880D728D82}" destId="{ABD9231E-4C9A-4D6B-8107-756DB0828FF6}" srcOrd="0" destOrd="0" presId="urn:microsoft.com/office/officeart/2005/8/layout/radial1"/>
    <dgm:cxn modelId="{3C1E205D-6ED0-4C4B-BABE-E3A57458F4A3}" type="presOf" srcId="{8160B237-35AF-4AB6-B871-FD6B02D8E218}" destId="{BB29895E-2860-41CB-947C-9E60BE00A167}" srcOrd="1" destOrd="0" presId="urn:microsoft.com/office/officeart/2005/8/layout/radial1"/>
    <dgm:cxn modelId="{DD07BC90-376A-4738-BA12-80521A0B43DE}" srcId="{5E2F6EEE-D90B-4362-96EE-5932F5A34F08}" destId="{8213C5A9-1436-4F8D-A0AD-2F70FBFB9EC7}" srcOrd="0" destOrd="0" parTransId="{E7BFA510-DA49-48BE-81D7-68F494E2DEFA}" sibTransId="{51086E85-489B-4288-A7E9-9AA90DB7B773}"/>
    <dgm:cxn modelId="{AB4C18C5-0DC1-428D-9559-FBF877C47C25}" type="presOf" srcId="{8160B237-35AF-4AB6-B871-FD6B02D8E218}" destId="{375DA4F0-F15A-436F-9FD2-B03F0E298D70}" srcOrd="0" destOrd="0" presId="urn:microsoft.com/office/officeart/2005/8/layout/radial1"/>
    <dgm:cxn modelId="{4CEF033C-49B4-4CE5-9817-63A6DF94FDEE}" srcId="{5E2F6EEE-D90B-4362-96EE-5932F5A34F08}" destId="{AA73671B-E687-4EE3-A20D-94809E91C539}" srcOrd="4" destOrd="0" parTransId="{66344594-309B-406E-B214-26880D728D82}" sibTransId="{26E05353-80C5-48D2-A1A7-3A64068D686F}"/>
    <dgm:cxn modelId="{E780D8ED-5399-4159-9EA1-10CE27175BDD}" srcId="{5E2F6EEE-D90B-4362-96EE-5932F5A34F08}" destId="{A024BE7C-4ED9-4AB8-8595-A3B5BED54285}" srcOrd="2" destOrd="0" parTransId="{6FB5228A-3237-4AA2-840E-10DDC78B0B2F}" sibTransId="{D0596CDF-3687-4598-B445-827F951048C7}"/>
    <dgm:cxn modelId="{2D06BFF7-EB9E-4A8C-B490-EC9565E453CF}" type="presOf" srcId="{2F979FF3-F7A7-43D4-8787-9A97BE1D46A1}" destId="{3D88A197-4B29-495A-97D6-BEC53E795606}" srcOrd="1" destOrd="0" presId="urn:microsoft.com/office/officeart/2005/8/layout/radial1"/>
    <dgm:cxn modelId="{5AF52E79-7990-445C-A813-28615FC2553A}" type="presOf" srcId="{8213C5A9-1436-4F8D-A0AD-2F70FBFB9EC7}" destId="{DE89185E-5CF8-4DFE-92A3-20E075851BA1}" srcOrd="0" destOrd="0" presId="urn:microsoft.com/office/officeart/2005/8/layout/radial1"/>
    <dgm:cxn modelId="{0CA09541-CEA0-4ED0-B973-2D87E77AE5E7}" type="presOf" srcId="{2F979FF3-F7A7-43D4-8787-9A97BE1D46A1}" destId="{65871023-F1E0-4CC2-B788-C7ADB585ED68}" srcOrd="0" destOrd="0" presId="urn:microsoft.com/office/officeart/2005/8/layout/radial1"/>
    <dgm:cxn modelId="{70715F63-9AB5-4ED0-A6A1-390569AAA27F}" type="presOf" srcId="{5E2F6EEE-D90B-4362-96EE-5932F5A34F08}" destId="{6BC42E35-F3AD-406C-97C4-638AB9B5FC71}" srcOrd="0" destOrd="0" presId="urn:microsoft.com/office/officeart/2005/8/layout/radial1"/>
    <dgm:cxn modelId="{5F5153F8-7913-4456-BE65-32936E1E100A}" type="presOf" srcId="{1EB55C58-3038-4510-AFDC-3F2CD35A4DB1}" destId="{5EDCDFA1-D452-417F-A611-4565733C787C}" srcOrd="0" destOrd="0" presId="urn:microsoft.com/office/officeart/2005/8/layout/radial1"/>
    <dgm:cxn modelId="{A0E87F98-D317-4002-8223-6D9612AB1BBE}" srcId="{6FDAEC4F-BBDC-4BB6-B4A0-A68317991E09}" destId="{5E2F6EEE-D90B-4362-96EE-5932F5A34F08}" srcOrd="0" destOrd="0" parTransId="{BF6DEBCB-AAC5-4A4B-B979-79A926CC3C3C}" sibTransId="{A3F3C056-AE49-4D2B-B158-D4D63F5C2595}"/>
    <dgm:cxn modelId="{B9F96923-E608-4F2E-A0D7-50418AA1C126}" type="presOf" srcId="{E7BFA510-DA49-48BE-81D7-68F494E2DEFA}" destId="{568C2C6A-6180-4EBC-93FF-E612BCEBC894}" srcOrd="1" destOrd="0" presId="urn:microsoft.com/office/officeart/2005/8/layout/radial1"/>
    <dgm:cxn modelId="{C55EAEBA-4443-4BD3-A9A3-B5AD2F599BDB}" type="presParOf" srcId="{BA7617D7-9DD2-4DCA-B253-932BEA5B06BF}" destId="{6BC42E35-F3AD-406C-97C4-638AB9B5FC71}" srcOrd="0" destOrd="0" presId="urn:microsoft.com/office/officeart/2005/8/layout/radial1"/>
    <dgm:cxn modelId="{D29E46DA-ABED-4BC9-8152-425463160736}" type="presParOf" srcId="{BA7617D7-9DD2-4DCA-B253-932BEA5B06BF}" destId="{8C1F46D4-3253-4F1B-98BB-7265C5083711}" srcOrd="1" destOrd="0" presId="urn:microsoft.com/office/officeart/2005/8/layout/radial1"/>
    <dgm:cxn modelId="{05FC23BB-FA10-483D-BB2C-CF3F39F6CEA9}" type="presParOf" srcId="{8C1F46D4-3253-4F1B-98BB-7265C5083711}" destId="{568C2C6A-6180-4EBC-93FF-E612BCEBC894}" srcOrd="0" destOrd="0" presId="urn:microsoft.com/office/officeart/2005/8/layout/radial1"/>
    <dgm:cxn modelId="{99BDD302-06F7-431E-BC47-9FBBD3CF642A}" type="presParOf" srcId="{BA7617D7-9DD2-4DCA-B253-932BEA5B06BF}" destId="{DE89185E-5CF8-4DFE-92A3-20E075851BA1}" srcOrd="2" destOrd="0" presId="urn:microsoft.com/office/officeart/2005/8/layout/radial1"/>
    <dgm:cxn modelId="{8A73EB61-C5A2-496B-A3A0-68E8EA6CAE6F}" type="presParOf" srcId="{BA7617D7-9DD2-4DCA-B253-932BEA5B06BF}" destId="{65871023-F1E0-4CC2-B788-C7ADB585ED68}" srcOrd="3" destOrd="0" presId="urn:microsoft.com/office/officeart/2005/8/layout/radial1"/>
    <dgm:cxn modelId="{2C11141C-ECC6-43DE-9181-B2E06BFADAAA}" type="presParOf" srcId="{65871023-F1E0-4CC2-B788-C7ADB585ED68}" destId="{3D88A197-4B29-495A-97D6-BEC53E795606}" srcOrd="0" destOrd="0" presId="urn:microsoft.com/office/officeart/2005/8/layout/radial1"/>
    <dgm:cxn modelId="{85AA5B89-2A6C-4449-8206-DC257DA29D64}" type="presParOf" srcId="{BA7617D7-9DD2-4DCA-B253-932BEA5B06BF}" destId="{5EDCDFA1-D452-417F-A611-4565733C787C}" srcOrd="4" destOrd="0" presId="urn:microsoft.com/office/officeart/2005/8/layout/radial1"/>
    <dgm:cxn modelId="{358AC71C-B449-46B9-912C-B627AE7EB61E}" type="presParOf" srcId="{BA7617D7-9DD2-4DCA-B253-932BEA5B06BF}" destId="{BEAE215F-8E91-48B0-B758-6A243519B7D4}" srcOrd="5" destOrd="0" presId="urn:microsoft.com/office/officeart/2005/8/layout/radial1"/>
    <dgm:cxn modelId="{C759E5E8-826A-4BBF-B37A-5F6F90372CD9}" type="presParOf" srcId="{BEAE215F-8E91-48B0-B758-6A243519B7D4}" destId="{F539B78F-3DB4-48A4-B40B-B8F36C1799B4}" srcOrd="0" destOrd="0" presId="urn:microsoft.com/office/officeart/2005/8/layout/radial1"/>
    <dgm:cxn modelId="{B6B6B543-9B84-404E-82E7-D48304B9E228}" type="presParOf" srcId="{BA7617D7-9DD2-4DCA-B253-932BEA5B06BF}" destId="{9059A5B7-189A-488B-B1C6-6AA2A5472519}" srcOrd="6" destOrd="0" presId="urn:microsoft.com/office/officeart/2005/8/layout/radial1"/>
    <dgm:cxn modelId="{B6062D70-FFF0-4DCE-A9E7-F609A541A780}" type="presParOf" srcId="{BA7617D7-9DD2-4DCA-B253-932BEA5B06BF}" destId="{375DA4F0-F15A-436F-9FD2-B03F0E298D70}" srcOrd="7" destOrd="0" presId="urn:microsoft.com/office/officeart/2005/8/layout/radial1"/>
    <dgm:cxn modelId="{0DF37AF1-C243-4D05-8795-CC154B0E2D7A}" type="presParOf" srcId="{375DA4F0-F15A-436F-9FD2-B03F0E298D70}" destId="{BB29895E-2860-41CB-947C-9E60BE00A167}" srcOrd="0" destOrd="0" presId="urn:microsoft.com/office/officeart/2005/8/layout/radial1"/>
    <dgm:cxn modelId="{A7AD078F-EBB8-4352-9E62-F5A94DDE9BBC}" type="presParOf" srcId="{BA7617D7-9DD2-4DCA-B253-932BEA5B06BF}" destId="{9BEC9314-922B-4803-90DA-F4A177EE2029}" srcOrd="8" destOrd="0" presId="urn:microsoft.com/office/officeart/2005/8/layout/radial1"/>
    <dgm:cxn modelId="{3B72BE94-87C6-4F8B-990C-DB54B1616DA7}" type="presParOf" srcId="{BA7617D7-9DD2-4DCA-B253-932BEA5B06BF}" destId="{ABD9231E-4C9A-4D6B-8107-756DB0828FF6}" srcOrd="9" destOrd="0" presId="urn:microsoft.com/office/officeart/2005/8/layout/radial1"/>
    <dgm:cxn modelId="{E10B3387-95FF-4BB3-B3B7-C4E6118FE625}" type="presParOf" srcId="{ABD9231E-4C9A-4D6B-8107-756DB0828FF6}" destId="{498C064F-9169-4BAE-B093-DED76A628AE7}" srcOrd="0" destOrd="0" presId="urn:microsoft.com/office/officeart/2005/8/layout/radial1"/>
    <dgm:cxn modelId="{85622800-7BCC-4A55-8281-B79F48AD5CD9}" type="presParOf" srcId="{BA7617D7-9DD2-4DCA-B253-932BEA5B06BF}" destId="{CDEA6362-8B80-41D6-BB40-8DBDAE07B07F}" srcOrd="10" destOrd="0" presId="urn:microsoft.com/office/officeart/2005/8/layout/radial1"/>
    <dgm:cxn modelId="{69AF27D8-7DF4-4229-BF7F-BDF92547CDEF}" type="presParOf" srcId="{BA7617D7-9DD2-4DCA-B253-932BEA5B06BF}" destId="{B3CAF111-E4B2-4870-8156-16F1BCF4A623}" srcOrd="11" destOrd="0" presId="urn:microsoft.com/office/officeart/2005/8/layout/radial1"/>
    <dgm:cxn modelId="{138FAC7A-A88A-4116-8D64-ED0288C96DAA}" type="presParOf" srcId="{B3CAF111-E4B2-4870-8156-16F1BCF4A623}" destId="{6BF4CA72-AADB-489D-88C7-7D04BDEB5FF0}" srcOrd="0" destOrd="0" presId="urn:microsoft.com/office/officeart/2005/8/layout/radial1"/>
    <dgm:cxn modelId="{2BE2EA98-2C05-44E9-9A20-E07A6D164BD3}" type="presParOf" srcId="{BA7617D7-9DD2-4DCA-B253-932BEA5B06BF}" destId="{81B8E1E5-9E4F-4509-A170-71FC13D481D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2B90B05-CEF5-4BA8-A606-F6B96139B86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D7501DF1-6045-4996-BF69-C6535F66FF8F}">
      <dgm:prSet/>
      <dgm:spPr/>
      <dgm:t>
        <a:bodyPr/>
        <a:lstStyle/>
        <a:p>
          <a:pPr rtl="0"/>
          <a:r>
            <a:rPr lang="zh-TW" dirty="0" smtClean="0"/>
            <a:t>網頁分析</a:t>
          </a:r>
          <a:endParaRPr lang="en-US" dirty="0"/>
        </a:p>
      </dgm:t>
    </dgm:pt>
    <dgm:pt modelId="{FB298889-DA52-4613-9A35-93B5F8B85B7E}" type="parTrans" cxnId="{97D87C62-245B-4C28-8419-765CE74716BA}">
      <dgm:prSet/>
      <dgm:spPr/>
      <dgm:t>
        <a:bodyPr/>
        <a:lstStyle/>
        <a:p>
          <a:endParaRPr lang="zh-TW" altLang="en-US"/>
        </a:p>
      </dgm:t>
    </dgm:pt>
    <dgm:pt modelId="{7DCCD803-373B-45FE-BB8F-7BB396008BD6}" type="sibTrans" cxnId="{97D87C62-245B-4C28-8419-765CE74716BA}">
      <dgm:prSet/>
      <dgm:spPr/>
      <dgm:t>
        <a:bodyPr/>
        <a:lstStyle/>
        <a:p>
          <a:endParaRPr lang="zh-TW" altLang="en-US"/>
        </a:p>
      </dgm:t>
    </dgm:pt>
    <dgm:pt modelId="{59F68502-E812-4C65-B6FF-36A81AF2D5BA}">
      <dgm:prSet/>
      <dgm:spPr/>
      <dgm:t>
        <a:bodyPr/>
        <a:lstStyle/>
        <a:p>
          <a:pPr rtl="0"/>
          <a:r>
            <a:rPr lang="zh-TW" dirty="0" smtClean="0"/>
            <a:t>網頁伺服器的</a:t>
          </a:r>
          <a:r>
            <a:rPr lang="en-US" dirty="0" smtClean="0"/>
            <a:t>logs</a:t>
          </a:r>
          <a:r>
            <a:rPr lang="zh-TW" dirty="0" smtClean="0"/>
            <a:t>分析</a:t>
          </a:r>
          <a:endParaRPr lang="zh-TW" dirty="0"/>
        </a:p>
      </dgm:t>
    </dgm:pt>
    <dgm:pt modelId="{11CA1D6D-D352-4DF8-8E83-6D0E83BB50F3}" type="parTrans" cxnId="{6242FA42-E17A-428A-8638-138095CE7B11}">
      <dgm:prSet/>
      <dgm:spPr/>
      <dgm:t>
        <a:bodyPr/>
        <a:lstStyle/>
        <a:p>
          <a:endParaRPr lang="zh-TW" altLang="en-US"/>
        </a:p>
      </dgm:t>
    </dgm:pt>
    <dgm:pt modelId="{2C652AE0-A3D4-4EE8-861C-9E619E10BE6F}" type="sibTrans" cxnId="{6242FA42-E17A-428A-8638-138095CE7B11}">
      <dgm:prSet/>
      <dgm:spPr/>
      <dgm:t>
        <a:bodyPr/>
        <a:lstStyle/>
        <a:p>
          <a:endParaRPr lang="zh-TW" altLang="en-US"/>
        </a:p>
      </dgm:t>
    </dgm:pt>
    <dgm:pt modelId="{B10566F0-75FE-42BA-ADD1-387A73AE8DBB}">
      <dgm:prSet/>
      <dgm:spPr/>
      <dgm:t>
        <a:bodyPr/>
        <a:lstStyle/>
        <a:p>
          <a:pPr rtl="0"/>
          <a:r>
            <a:rPr lang="zh-TW" dirty="0" smtClean="0"/>
            <a:t>在使用者電腦中的</a:t>
          </a:r>
          <a:r>
            <a:rPr lang="en-US" dirty="0" smtClean="0"/>
            <a:t>cookie</a:t>
          </a:r>
          <a:r>
            <a:rPr lang="zh-TW" dirty="0" smtClean="0"/>
            <a:t>資料</a:t>
          </a:r>
          <a:endParaRPr lang="zh-TW" dirty="0"/>
        </a:p>
      </dgm:t>
    </dgm:pt>
    <dgm:pt modelId="{C568FDED-9315-41E5-9B66-536F24D01A24}" type="parTrans" cxnId="{8DD39CAA-BC48-45C1-A632-4F8BE67274FA}">
      <dgm:prSet/>
      <dgm:spPr/>
      <dgm:t>
        <a:bodyPr/>
        <a:lstStyle/>
        <a:p>
          <a:endParaRPr lang="zh-TW" altLang="en-US"/>
        </a:p>
      </dgm:t>
    </dgm:pt>
    <dgm:pt modelId="{B0A2EC9A-6ACA-410B-9A3A-3A9A639E9A18}" type="sibTrans" cxnId="{8DD39CAA-BC48-45C1-A632-4F8BE67274FA}">
      <dgm:prSet/>
      <dgm:spPr/>
      <dgm:t>
        <a:bodyPr/>
        <a:lstStyle/>
        <a:p>
          <a:endParaRPr lang="zh-TW" altLang="en-US"/>
        </a:p>
      </dgm:t>
    </dgm:pt>
    <dgm:pt modelId="{1981E747-05E1-42D1-9F80-80BFA94CA567}">
      <dgm:prSet/>
      <dgm:spPr/>
      <dgm:t>
        <a:bodyPr/>
        <a:lstStyle/>
        <a:p>
          <a:pPr rtl="0"/>
          <a:r>
            <a:rPr lang="zh-TW" dirty="0" smtClean="0"/>
            <a:t>使用網頁標籤</a:t>
          </a:r>
          <a:r>
            <a:rPr lang="en-US" dirty="0" smtClean="0"/>
            <a:t>(Page Tags):</a:t>
          </a:r>
          <a:endParaRPr lang="zh-TW" dirty="0"/>
        </a:p>
      </dgm:t>
    </dgm:pt>
    <dgm:pt modelId="{903E5433-0A71-416F-943E-FA173B742BC1}" type="parTrans" cxnId="{CD38E9FF-4123-4714-8313-AD03E9F2D3BE}">
      <dgm:prSet/>
      <dgm:spPr/>
      <dgm:t>
        <a:bodyPr/>
        <a:lstStyle/>
        <a:p>
          <a:endParaRPr lang="zh-TW" altLang="en-US"/>
        </a:p>
      </dgm:t>
    </dgm:pt>
    <dgm:pt modelId="{21E8F3C1-7934-4E4F-A448-BFE7E565AD02}" type="sibTrans" cxnId="{CD38E9FF-4123-4714-8313-AD03E9F2D3BE}">
      <dgm:prSet/>
      <dgm:spPr/>
      <dgm:t>
        <a:bodyPr/>
        <a:lstStyle/>
        <a:p>
          <a:endParaRPr lang="zh-TW" altLang="en-US"/>
        </a:p>
      </dgm:t>
    </dgm:pt>
    <dgm:pt modelId="{F6E6C351-ED13-4113-9ACA-78D46965C3A7}" type="pres">
      <dgm:prSet presAssocID="{82B90B05-CEF5-4BA8-A606-F6B96139B86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F2D7EA8-8AD5-4730-B78B-AE71787B5BC7}" type="pres">
      <dgm:prSet presAssocID="{82B90B05-CEF5-4BA8-A606-F6B96139B866}" presName="radial" presStyleCnt="0">
        <dgm:presLayoutVars>
          <dgm:animLvl val="ctr"/>
        </dgm:presLayoutVars>
      </dgm:prSet>
      <dgm:spPr/>
    </dgm:pt>
    <dgm:pt modelId="{8F68614D-4ADC-4C6D-8C99-0379DAE394AB}" type="pres">
      <dgm:prSet presAssocID="{D7501DF1-6045-4996-BF69-C6535F66FF8F}" presName="centerShape" presStyleLbl="vennNode1" presStyleIdx="0" presStyleCnt="4"/>
      <dgm:spPr/>
      <dgm:t>
        <a:bodyPr/>
        <a:lstStyle/>
        <a:p>
          <a:endParaRPr lang="zh-TW" altLang="en-US"/>
        </a:p>
      </dgm:t>
    </dgm:pt>
    <dgm:pt modelId="{2F23BC15-BCFA-4BFF-BF17-BE97792227FC}" type="pres">
      <dgm:prSet presAssocID="{59F68502-E812-4C65-B6FF-36A81AF2D5BA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817E81-4109-48FE-B0F5-AEE5EE519CD5}" type="pres">
      <dgm:prSet presAssocID="{B10566F0-75FE-42BA-ADD1-387A73AE8DBB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BB0F3F-5C0A-439C-A3BB-6541A0B4FB6E}" type="pres">
      <dgm:prSet presAssocID="{1981E747-05E1-42D1-9F80-80BFA94CA567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D38E9FF-4123-4714-8313-AD03E9F2D3BE}" srcId="{D7501DF1-6045-4996-BF69-C6535F66FF8F}" destId="{1981E747-05E1-42D1-9F80-80BFA94CA567}" srcOrd="2" destOrd="0" parTransId="{903E5433-0A71-416F-943E-FA173B742BC1}" sibTransId="{21E8F3C1-7934-4E4F-A448-BFE7E565AD02}"/>
    <dgm:cxn modelId="{3F0EE7AD-CFE0-4159-BD17-E9D538C49B24}" type="presOf" srcId="{82B90B05-CEF5-4BA8-A606-F6B96139B866}" destId="{F6E6C351-ED13-4113-9ACA-78D46965C3A7}" srcOrd="0" destOrd="0" presId="urn:microsoft.com/office/officeart/2005/8/layout/radial3"/>
    <dgm:cxn modelId="{97D87C62-245B-4C28-8419-765CE74716BA}" srcId="{82B90B05-CEF5-4BA8-A606-F6B96139B866}" destId="{D7501DF1-6045-4996-BF69-C6535F66FF8F}" srcOrd="0" destOrd="0" parTransId="{FB298889-DA52-4613-9A35-93B5F8B85B7E}" sibTransId="{7DCCD803-373B-45FE-BB8F-7BB396008BD6}"/>
    <dgm:cxn modelId="{36B4841B-AA8A-43AC-9C68-D92B833B0BFF}" type="presOf" srcId="{D7501DF1-6045-4996-BF69-C6535F66FF8F}" destId="{8F68614D-4ADC-4C6D-8C99-0379DAE394AB}" srcOrd="0" destOrd="0" presId="urn:microsoft.com/office/officeart/2005/8/layout/radial3"/>
    <dgm:cxn modelId="{099F63F3-8E4A-4649-8A15-48E6BDB80787}" type="presOf" srcId="{59F68502-E812-4C65-B6FF-36A81AF2D5BA}" destId="{2F23BC15-BCFA-4BFF-BF17-BE97792227FC}" srcOrd="0" destOrd="0" presId="urn:microsoft.com/office/officeart/2005/8/layout/radial3"/>
    <dgm:cxn modelId="{17CD6121-DA86-4B49-93EB-B6B5E53FEDF9}" type="presOf" srcId="{B10566F0-75FE-42BA-ADD1-387A73AE8DBB}" destId="{A4817E81-4109-48FE-B0F5-AEE5EE519CD5}" srcOrd="0" destOrd="0" presId="urn:microsoft.com/office/officeart/2005/8/layout/radial3"/>
    <dgm:cxn modelId="{6242FA42-E17A-428A-8638-138095CE7B11}" srcId="{D7501DF1-6045-4996-BF69-C6535F66FF8F}" destId="{59F68502-E812-4C65-B6FF-36A81AF2D5BA}" srcOrd="0" destOrd="0" parTransId="{11CA1D6D-D352-4DF8-8E83-6D0E83BB50F3}" sibTransId="{2C652AE0-A3D4-4EE8-861C-9E619E10BE6F}"/>
    <dgm:cxn modelId="{A87DC81B-C61E-4C40-AD5C-6CE99290703A}" type="presOf" srcId="{1981E747-05E1-42D1-9F80-80BFA94CA567}" destId="{66BB0F3F-5C0A-439C-A3BB-6541A0B4FB6E}" srcOrd="0" destOrd="0" presId="urn:microsoft.com/office/officeart/2005/8/layout/radial3"/>
    <dgm:cxn modelId="{8DD39CAA-BC48-45C1-A632-4F8BE67274FA}" srcId="{D7501DF1-6045-4996-BF69-C6535F66FF8F}" destId="{B10566F0-75FE-42BA-ADD1-387A73AE8DBB}" srcOrd="1" destOrd="0" parTransId="{C568FDED-9315-41E5-9B66-536F24D01A24}" sibTransId="{B0A2EC9A-6ACA-410B-9A3A-3A9A639E9A18}"/>
    <dgm:cxn modelId="{54EAE710-AFA3-44C4-B259-E094893A50A8}" type="presParOf" srcId="{F6E6C351-ED13-4113-9ACA-78D46965C3A7}" destId="{6F2D7EA8-8AD5-4730-B78B-AE71787B5BC7}" srcOrd="0" destOrd="0" presId="urn:microsoft.com/office/officeart/2005/8/layout/radial3"/>
    <dgm:cxn modelId="{30B9B27F-1147-40AC-A225-12339AE8E45E}" type="presParOf" srcId="{6F2D7EA8-8AD5-4730-B78B-AE71787B5BC7}" destId="{8F68614D-4ADC-4C6D-8C99-0379DAE394AB}" srcOrd="0" destOrd="0" presId="urn:microsoft.com/office/officeart/2005/8/layout/radial3"/>
    <dgm:cxn modelId="{58A12E48-47B6-4EF4-AD6A-8DC96F9D7F45}" type="presParOf" srcId="{6F2D7EA8-8AD5-4730-B78B-AE71787B5BC7}" destId="{2F23BC15-BCFA-4BFF-BF17-BE97792227FC}" srcOrd="1" destOrd="0" presId="urn:microsoft.com/office/officeart/2005/8/layout/radial3"/>
    <dgm:cxn modelId="{752A1475-7831-4BDB-A0DE-EC683013F000}" type="presParOf" srcId="{6F2D7EA8-8AD5-4730-B78B-AE71787B5BC7}" destId="{A4817E81-4109-48FE-B0F5-AEE5EE519CD5}" srcOrd="2" destOrd="0" presId="urn:microsoft.com/office/officeart/2005/8/layout/radial3"/>
    <dgm:cxn modelId="{B66F8902-2E94-44AE-BF73-DC74574D0881}" type="presParOf" srcId="{6F2D7EA8-8AD5-4730-B78B-AE71787B5BC7}" destId="{66BB0F3F-5C0A-439C-A3BB-6541A0B4FB6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6C33FA7-4D9C-4AD5-912C-4797DFCEFE9D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EBA3DC1-B836-46A7-9A35-B1895787A62D}">
      <dgm:prSet custT="1"/>
      <dgm:spPr/>
      <dgm:t>
        <a:bodyPr/>
        <a:lstStyle/>
        <a:p>
          <a:pPr rtl="0"/>
          <a:r>
            <a:rPr lang="zh-TW" sz="3600" b="1" dirty="0" smtClean="0">
              <a:latin typeface="+mj-ea"/>
              <a:ea typeface="+mj-ea"/>
            </a:rPr>
            <a:t>參與社交媒體的活動方式很多</a:t>
          </a:r>
          <a:endParaRPr lang="en-US" sz="3600" b="1" dirty="0">
            <a:latin typeface="+mj-ea"/>
            <a:ea typeface="+mj-ea"/>
          </a:endParaRPr>
        </a:p>
      </dgm:t>
    </dgm:pt>
    <dgm:pt modelId="{262D685D-7502-4FE2-8A4F-F686D456F1E6}" type="parTrans" cxnId="{567C4C90-66C2-4158-99AA-D206306E0142}">
      <dgm:prSet/>
      <dgm:spPr/>
      <dgm:t>
        <a:bodyPr/>
        <a:lstStyle/>
        <a:p>
          <a:endParaRPr lang="zh-TW" altLang="en-US"/>
        </a:p>
      </dgm:t>
    </dgm:pt>
    <dgm:pt modelId="{6D7421EB-FC00-419C-A8B2-E98C7F845436}" type="sibTrans" cxnId="{567C4C90-66C2-4158-99AA-D206306E0142}">
      <dgm:prSet/>
      <dgm:spPr/>
      <dgm:t>
        <a:bodyPr/>
        <a:lstStyle/>
        <a:p>
          <a:endParaRPr lang="zh-TW" altLang="en-US"/>
        </a:p>
      </dgm:t>
    </dgm:pt>
    <dgm:pt modelId="{B37159F7-6258-406B-B2CA-1E23438BE905}">
      <dgm:prSet/>
      <dgm:spPr/>
      <dgm:t>
        <a:bodyPr/>
        <a:lstStyle/>
        <a:p>
          <a:pPr rtl="0"/>
          <a:r>
            <a:rPr lang="zh-TW" dirty="0" smtClean="0"/>
            <a:t>下載檔案數目</a:t>
          </a:r>
          <a:endParaRPr lang="en-US" dirty="0"/>
        </a:p>
      </dgm:t>
    </dgm:pt>
    <dgm:pt modelId="{FA67D1C7-45B1-435C-9F78-C4EB3BFF24DA}" type="parTrans" cxnId="{8ADDA6EE-5CB9-4838-B3D1-CE5E5607C20C}">
      <dgm:prSet/>
      <dgm:spPr/>
      <dgm:t>
        <a:bodyPr/>
        <a:lstStyle/>
        <a:p>
          <a:endParaRPr lang="zh-TW" altLang="en-US"/>
        </a:p>
      </dgm:t>
    </dgm:pt>
    <dgm:pt modelId="{2428C687-A559-4A6B-95B9-406BE3B3A099}" type="sibTrans" cxnId="{8ADDA6EE-5CB9-4838-B3D1-CE5E5607C20C}">
      <dgm:prSet/>
      <dgm:spPr/>
      <dgm:t>
        <a:bodyPr/>
        <a:lstStyle/>
        <a:p>
          <a:endParaRPr lang="zh-TW" altLang="en-US"/>
        </a:p>
      </dgm:t>
    </dgm:pt>
    <dgm:pt modelId="{C3A24C7D-E4D4-471B-B4E4-59792D5BF7D7}">
      <dgm:prSet/>
      <dgm:spPr/>
      <dgm:t>
        <a:bodyPr/>
        <a:lstStyle/>
        <a:p>
          <a:pPr rtl="0"/>
          <a:r>
            <a:rPr lang="zh-TW" dirty="0" smtClean="0"/>
            <a:t>上傳檔案數目</a:t>
          </a:r>
          <a:endParaRPr lang="en-US" dirty="0"/>
        </a:p>
      </dgm:t>
    </dgm:pt>
    <dgm:pt modelId="{7D17A611-614D-43EF-B355-16DA487564FC}" type="parTrans" cxnId="{9CFCACAC-E53C-419C-BB08-B60FB7792159}">
      <dgm:prSet/>
      <dgm:spPr/>
      <dgm:t>
        <a:bodyPr/>
        <a:lstStyle/>
        <a:p>
          <a:endParaRPr lang="zh-TW" altLang="en-US"/>
        </a:p>
      </dgm:t>
    </dgm:pt>
    <dgm:pt modelId="{B0573844-04BF-4980-BD82-A35A724FC7DC}" type="sibTrans" cxnId="{9CFCACAC-E53C-419C-BB08-B60FB7792159}">
      <dgm:prSet/>
      <dgm:spPr/>
      <dgm:t>
        <a:bodyPr/>
        <a:lstStyle/>
        <a:p>
          <a:endParaRPr lang="zh-TW" altLang="en-US"/>
        </a:p>
      </dgm:t>
    </dgm:pt>
    <dgm:pt modelId="{91C1C616-CFE7-47C8-AF99-25B08B854D78}">
      <dgm:prSet/>
      <dgm:spPr/>
      <dgm:t>
        <a:bodyPr/>
        <a:lstStyle/>
        <a:p>
          <a:pPr rtl="0"/>
          <a:r>
            <a:rPr lang="zh-TW" dirty="0" smtClean="0"/>
            <a:t>存為書籤次數</a:t>
          </a:r>
          <a:endParaRPr lang="en-US" dirty="0"/>
        </a:p>
      </dgm:t>
    </dgm:pt>
    <dgm:pt modelId="{C2CE8B27-FAA6-4302-A554-8FCEA81BD484}" type="parTrans" cxnId="{62D5C598-1748-454A-A345-C60ED5295075}">
      <dgm:prSet/>
      <dgm:spPr/>
      <dgm:t>
        <a:bodyPr/>
        <a:lstStyle/>
        <a:p>
          <a:endParaRPr lang="zh-TW" altLang="en-US"/>
        </a:p>
      </dgm:t>
    </dgm:pt>
    <dgm:pt modelId="{EB8C1EC7-667C-41F6-AAC1-8B558663A054}" type="sibTrans" cxnId="{62D5C598-1748-454A-A345-C60ED5295075}">
      <dgm:prSet/>
      <dgm:spPr/>
      <dgm:t>
        <a:bodyPr/>
        <a:lstStyle/>
        <a:p>
          <a:endParaRPr lang="zh-TW" altLang="en-US"/>
        </a:p>
      </dgm:t>
    </dgm:pt>
    <dgm:pt modelId="{7B0F915F-74BD-40F3-BA48-B28F29CBC483}">
      <dgm:prSet/>
      <dgm:spPr/>
      <dgm:t>
        <a:bodyPr/>
        <a:lstStyle/>
        <a:p>
          <a:pPr rtl="0"/>
          <a:r>
            <a:rPr lang="zh-TW" dirty="0" smtClean="0"/>
            <a:t>貼文</a:t>
          </a:r>
          <a:endParaRPr lang="en-US" dirty="0"/>
        </a:p>
      </dgm:t>
    </dgm:pt>
    <dgm:pt modelId="{C41A5DEA-FE49-4014-A83E-7320C9F6AD79}" type="parTrans" cxnId="{FE1B8CAF-DE48-4777-B13B-32B4D5A3A920}">
      <dgm:prSet/>
      <dgm:spPr/>
      <dgm:t>
        <a:bodyPr/>
        <a:lstStyle/>
        <a:p>
          <a:endParaRPr lang="zh-TW" altLang="en-US"/>
        </a:p>
      </dgm:t>
    </dgm:pt>
    <dgm:pt modelId="{69602192-F6F9-4D3E-9E47-F41427FEA7EC}" type="sibTrans" cxnId="{FE1B8CAF-DE48-4777-B13B-32B4D5A3A920}">
      <dgm:prSet/>
      <dgm:spPr/>
      <dgm:t>
        <a:bodyPr/>
        <a:lstStyle/>
        <a:p>
          <a:endParaRPr lang="zh-TW" altLang="en-US"/>
        </a:p>
      </dgm:t>
    </dgm:pt>
    <dgm:pt modelId="{ACC56C23-137D-4815-A740-4BCEE994AB71}">
      <dgm:prSet/>
      <dgm:spPr/>
      <dgm:t>
        <a:bodyPr/>
        <a:lstStyle/>
        <a:p>
          <a:pPr rtl="0"/>
          <a:r>
            <a:rPr lang="zh-TW" dirty="0" smtClean="0"/>
            <a:t>評論</a:t>
          </a:r>
          <a:endParaRPr lang="en-US" dirty="0"/>
        </a:p>
      </dgm:t>
    </dgm:pt>
    <dgm:pt modelId="{4291DF79-7889-46ED-BD16-4D2283B66B77}" type="parTrans" cxnId="{D2F271E2-E716-49EB-A908-A7EE4466BFDF}">
      <dgm:prSet/>
      <dgm:spPr/>
      <dgm:t>
        <a:bodyPr/>
        <a:lstStyle/>
        <a:p>
          <a:endParaRPr lang="zh-TW" altLang="en-US"/>
        </a:p>
      </dgm:t>
    </dgm:pt>
    <dgm:pt modelId="{A261467D-9994-410A-A626-6D49C810B9B0}" type="sibTrans" cxnId="{D2F271E2-E716-49EB-A908-A7EE4466BFDF}">
      <dgm:prSet/>
      <dgm:spPr/>
      <dgm:t>
        <a:bodyPr/>
        <a:lstStyle/>
        <a:p>
          <a:endParaRPr lang="zh-TW" altLang="en-US"/>
        </a:p>
      </dgm:t>
    </dgm:pt>
    <dgm:pt modelId="{85330540-84C4-4A03-A176-890C1A04ACE7}">
      <dgm:prSet/>
      <dgm:spPr/>
      <dgm:t>
        <a:bodyPr/>
        <a:lstStyle/>
        <a:p>
          <a:pPr rtl="0"/>
          <a:r>
            <a:rPr lang="zh-TW" dirty="0" smtClean="0"/>
            <a:t>以</a:t>
          </a:r>
          <a:r>
            <a:rPr lang="en-US" dirty="0" smtClean="0"/>
            <a:t>RSS</a:t>
          </a:r>
          <a:r>
            <a:rPr lang="zh-TW" dirty="0" smtClean="0"/>
            <a:t>訂購</a:t>
          </a:r>
          <a:r>
            <a:rPr lang="en-US" dirty="0" smtClean="0"/>
            <a:t> Blog</a:t>
          </a:r>
          <a:endParaRPr lang="en-US" dirty="0"/>
        </a:p>
      </dgm:t>
    </dgm:pt>
    <dgm:pt modelId="{7694DDA1-D037-4712-BADB-C4C2A686BE0C}" type="parTrans" cxnId="{C584ECD6-E2F0-4497-AFCC-758724BF35C6}">
      <dgm:prSet/>
      <dgm:spPr/>
      <dgm:t>
        <a:bodyPr/>
        <a:lstStyle/>
        <a:p>
          <a:endParaRPr lang="zh-TW" altLang="en-US"/>
        </a:p>
      </dgm:t>
    </dgm:pt>
    <dgm:pt modelId="{D282EB57-5243-4D9A-A4BD-D593DDB66BD0}" type="sibTrans" cxnId="{C584ECD6-E2F0-4497-AFCC-758724BF35C6}">
      <dgm:prSet/>
      <dgm:spPr/>
      <dgm:t>
        <a:bodyPr/>
        <a:lstStyle/>
        <a:p>
          <a:endParaRPr lang="zh-TW" altLang="en-US"/>
        </a:p>
      </dgm:t>
    </dgm:pt>
    <dgm:pt modelId="{83EFD172-F3DC-4172-8FC9-6D3287EC7490}">
      <dgm:prSet/>
      <dgm:spPr/>
      <dgm:t>
        <a:bodyPr/>
        <a:lstStyle/>
        <a:p>
          <a:pPr rtl="0"/>
          <a:r>
            <a:rPr lang="zh-TW" dirty="0" smtClean="0"/>
            <a:t>看媒體所花的時間等等。</a:t>
          </a:r>
          <a:endParaRPr lang="zh-TW" dirty="0"/>
        </a:p>
      </dgm:t>
    </dgm:pt>
    <dgm:pt modelId="{88DD847B-5907-4110-B62B-D689130464EA}" type="parTrans" cxnId="{B22E2165-EE64-483E-AF50-EE67338A8596}">
      <dgm:prSet/>
      <dgm:spPr/>
      <dgm:t>
        <a:bodyPr/>
        <a:lstStyle/>
        <a:p>
          <a:endParaRPr lang="zh-TW" altLang="en-US"/>
        </a:p>
      </dgm:t>
    </dgm:pt>
    <dgm:pt modelId="{657411C7-1DC2-4243-BAEF-ED9A106BF29F}" type="sibTrans" cxnId="{B22E2165-EE64-483E-AF50-EE67338A8596}">
      <dgm:prSet/>
      <dgm:spPr/>
      <dgm:t>
        <a:bodyPr/>
        <a:lstStyle/>
        <a:p>
          <a:endParaRPr lang="zh-TW" altLang="en-US"/>
        </a:p>
      </dgm:t>
    </dgm:pt>
    <dgm:pt modelId="{99196242-F160-46DE-AD8B-7DCBB4C9C01C}">
      <dgm:prSet/>
      <dgm:spPr/>
      <dgm:t>
        <a:bodyPr/>
        <a:lstStyle/>
        <a:p>
          <a:pPr rtl="0"/>
          <a:r>
            <a:rPr lang="zh-TW" dirty="0" smtClean="0">
              <a:latin typeface="+mj-ea"/>
              <a:ea typeface="+mj-ea"/>
            </a:rPr>
            <a:t>網頁標籤</a:t>
          </a:r>
          <a:r>
            <a:rPr lang="en-US" dirty="0" smtClean="0">
              <a:latin typeface="+mj-ea"/>
              <a:ea typeface="+mj-ea"/>
            </a:rPr>
            <a:t>(Page tag)</a:t>
          </a:r>
          <a:r>
            <a:rPr lang="zh-TW" dirty="0" smtClean="0">
              <a:latin typeface="+mj-ea"/>
              <a:ea typeface="+mj-ea"/>
            </a:rPr>
            <a:t>來衡量這些活動，或是使用</a:t>
          </a:r>
          <a:r>
            <a:rPr lang="en-US" dirty="0" err="1" smtClean="0">
              <a:latin typeface="+mj-ea"/>
              <a:ea typeface="+mj-ea"/>
            </a:rPr>
            <a:t>postRank</a:t>
          </a:r>
          <a:r>
            <a:rPr lang="zh-TW" dirty="0" smtClean="0">
              <a:latin typeface="+mj-ea"/>
              <a:ea typeface="+mj-ea"/>
            </a:rPr>
            <a:t>等公司提供的服務</a:t>
          </a:r>
          <a:endParaRPr lang="en-US" dirty="0">
            <a:latin typeface="+mj-ea"/>
            <a:ea typeface="+mj-ea"/>
          </a:endParaRPr>
        </a:p>
      </dgm:t>
    </dgm:pt>
    <dgm:pt modelId="{4B81F2E2-6747-4321-81D1-BF6F4AB63638}" type="parTrans" cxnId="{C63BD7ED-34EF-4966-8C51-671171DF95B8}">
      <dgm:prSet/>
      <dgm:spPr/>
      <dgm:t>
        <a:bodyPr/>
        <a:lstStyle/>
        <a:p>
          <a:endParaRPr lang="zh-TW" altLang="en-US"/>
        </a:p>
      </dgm:t>
    </dgm:pt>
    <dgm:pt modelId="{27110E07-7504-4D31-B32B-1B18B1C74E2E}" type="sibTrans" cxnId="{C63BD7ED-34EF-4966-8C51-671171DF95B8}">
      <dgm:prSet/>
      <dgm:spPr/>
      <dgm:t>
        <a:bodyPr/>
        <a:lstStyle/>
        <a:p>
          <a:endParaRPr lang="zh-TW" altLang="en-US"/>
        </a:p>
      </dgm:t>
    </dgm:pt>
    <dgm:pt modelId="{6AE015FD-2242-4F97-8C42-A39307DF9A2E}" type="pres">
      <dgm:prSet presAssocID="{86C33FA7-4D9C-4AD5-912C-4797DFCEFE9D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C0772B79-8B16-4B58-900A-92F9C2AB4173}" type="pres">
      <dgm:prSet presAssocID="{86C33FA7-4D9C-4AD5-912C-4797DFCEFE9D}" presName="outerBox" presStyleCnt="0"/>
      <dgm:spPr/>
    </dgm:pt>
    <dgm:pt modelId="{9800DAF3-0BEB-4EBA-A4D8-9EEBD4DE7805}" type="pres">
      <dgm:prSet presAssocID="{86C33FA7-4D9C-4AD5-912C-4797DFCEFE9D}" presName="outerBoxParent" presStyleLbl="node1" presStyleIdx="0" presStyleCnt="2"/>
      <dgm:spPr/>
      <dgm:t>
        <a:bodyPr/>
        <a:lstStyle/>
        <a:p>
          <a:endParaRPr lang="zh-TW" altLang="en-US"/>
        </a:p>
      </dgm:t>
    </dgm:pt>
    <dgm:pt modelId="{945BAC36-7446-4062-90FE-2B5A8A13C98B}" type="pres">
      <dgm:prSet presAssocID="{86C33FA7-4D9C-4AD5-912C-4797DFCEFE9D}" presName="outerBoxChildren" presStyleCnt="0"/>
      <dgm:spPr/>
    </dgm:pt>
    <dgm:pt modelId="{7693C1C1-6EA7-49D4-BA5D-70342A83C45B}" type="pres">
      <dgm:prSet presAssocID="{86C33FA7-4D9C-4AD5-912C-4797DFCEFE9D}" presName="middleBox" presStyleCnt="0"/>
      <dgm:spPr/>
    </dgm:pt>
    <dgm:pt modelId="{832BBDBD-8376-4B94-8651-83C0EC5BF4CE}" type="pres">
      <dgm:prSet presAssocID="{86C33FA7-4D9C-4AD5-912C-4797DFCEFE9D}" presName="middleBoxParent" presStyleLbl="node1" presStyleIdx="1" presStyleCnt="2"/>
      <dgm:spPr/>
      <dgm:t>
        <a:bodyPr/>
        <a:lstStyle/>
        <a:p>
          <a:endParaRPr lang="zh-TW" altLang="en-US"/>
        </a:p>
      </dgm:t>
    </dgm:pt>
    <dgm:pt modelId="{B0D22B13-D150-48E0-B631-B18EFF11FC5E}" type="pres">
      <dgm:prSet presAssocID="{86C33FA7-4D9C-4AD5-912C-4797DFCEFE9D}" presName="middleBoxChildren" presStyleCnt="0"/>
      <dgm:spPr/>
    </dgm:pt>
    <dgm:pt modelId="{1D457C95-C74C-4A8A-B90E-B7F402DE6D2E}" type="pres">
      <dgm:prSet presAssocID="{B37159F7-6258-406B-B2CA-1E23438BE905}" presName="mChild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ADA6A9-D528-4634-9C30-3FF24EEE5721}" type="pres">
      <dgm:prSet presAssocID="{2428C687-A559-4A6B-95B9-406BE3B3A099}" presName="middleSibTrans" presStyleCnt="0"/>
      <dgm:spPr/>
    </dgm:pt>
    <dgm:pt modelId="{8A4EB5C9-DF29-4002-A83D-0F120AB7BE75}" type="pres">
      <dgm:prSet presAssocID="{C3A24C7D-E4D4-471B-B4E4-59792D5BF7D7}" presName="mChild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147FC5-9019-42D6-97DE-9D38942107B3}" type="pres">
      <dgm:prSet presAssocID="{B0573844-04BF-4980-BD82-A35A724FC7DC}" presName="middleSibTrans" presStyleCnt="0"/>
      <dgm:spPr/>
    </dgm:pt>
    <dgm:pt modelId="{38EA1AA5-75F8-45C0-AD8F-D8872925B27D}" type="pres">
      <dgm:prSet presAssocID="{91C1C616-CFE7-47C8-AF99-25B08B854D78}" presName="mChild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0365C8-C6DB-46DF-AF53-3A258B0EB49C}" type="pres">
      <dgm:prSet presAssocID="{EB8C1EC7-667C-41F6-AAC1-8B558663A054}" presName="middleSibTrans" presStyleCnt="0"/>
      <dgm:spPr/>
    </dgm:pt>
    <dgm:pt modelId="{6D8663C0-62F9-4FB8-9D8B-310426BD87B3}" type="pres">
      <dgm:prSet presAssocID="{7B0F915F-74BD-40F3-BA48-B28F29CBC483}" presName="mChild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E90F59-4F60-45DC-A6A8-31571A1F8210}" type="pres">
      <dgm:prSet presAssocID="{69602192-F6F9-4D3E-9E47-F41427FEA7EC}" presName="middleSibTrans" presStyleCnt="0"/>
      <dgm:spPr/>
    </dgm:pt>
    <dgm:pt modelId="{BFFB21AF-A4A9-44B9-8EA1-A0D0B6C5565D}" type="pres">
      <dgm:prSet presAssocID="{ACC56C23-137D-4815-A740-4BCEE994AB71}" presName="mChild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E306A2-E3CB-4FBD-9D21-AA662F4A6B1F}" type="pres">
      <dgm:prSet presAssocID="{A261467D-9994-410A-A626-6D49C810B9B0}" presName="middleSibTrans" presStyleCnt="0"/>
      <dgm:spPr/>
    </dgm:pt>
    <dgm:pt modelId="{0100B89F-3E88-4D24-9932-2C66230E13E2}" type="pres">
      <dgm:prSet presAssocID="{85330540-84C4-4A03-A176-890C1A04ACE7}" presName="mChild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4B551E-DC66-40A5-92E5-A962969BD3E9}" type="pres">
      <dgm:prSet presAssocID="{D282EB57-5243-4D9A-A4BD-D593DDB66BD0}" presName="middleSibTrans" presStyleCnt="0"/>
      <dgm:spPr/>
    </dgm:pt>
    <dgm:pt modelId="{59EAB11F-9641-499B-8B4A-3BDE8300A3A6}" type="pres">
      <dgm:prSet presAssocID="{83EFD172-F3DC-4172-8FC9-6D3287EC7490}" presName="mChild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88D5CBB-3309-4650-B4B8-DB826E348C92}" type="presOf" srcId="{86C33FA7-4D9C-4AD5-912C-4797DFCEFE9D}" destId="{6AE015FD-2242-4F97-8C42-A39307DF9A2E}" srcOrd="0" destOrd="0" presId="urn:microsoft.com/office/officeart/2005/8/layout/target2"/>
    <dgm:cxn modelId="{FE1B8CAF-DE48-4777-B13B-32B4D5A3A920}" srcId="{99196242-F160-46DE-AD8B-7DCBB4C9C01C}" destId="{7B0F915F-74BD-40F3-BA48-B28F29CBC483}" srcOrd="3" destOrd="0" parTransId="{C41A5DEA-FE49-4014-A83E-7320C9F6AD79}" sibTransId="{69602192-F6F9-4D3E-9E47-F41427FEA7EC}"/>
    <dgm:cxn modelId="{C403E9D2-165A-4DA1-9115-9206CC304990}" type="presOf" srcId="{99196242-F160-46DE-AD8B-7DCBB4C9C01C}" destId="{832BBDBD-8376-4B94-8651-83C0EC5BF4CE}" srcOrd="0" destOrd="0" presId="urn:microsoft.com/office/officeart/2005/8/layout/target2"/>
    <dgm:cxn modelId="{474E46D2-D5CE-4A8E-9C69-C68B87346318}" type="presOf" srcId="{4EBA3DC1-B836-46A7-9A35-B1895787A62D}" destId="{9800DAF3-0BEB-4EBA-A4D8-9EEBD4DE7805}" srcOrd="0" destOrd="0" presId="urn:microsoft.com/office/officeart/2005/8/layout/target2"/>
    <dgm:cxn modelId="{9CFCACAC-E53C-419C-BB08-B60FB7792159}" srcId="{99196242-F160-46DE-AD8B-7DCBB4C9C01C}" destId="{C3A24C7D-E4D4-471B-B4E4-59792D5BF7D7}" srcOrd="1" destOrd="0" parTransId="{7D17A611-614D-43EF-B355-16DA487564FC}" sibTransId="{B0573844-04BF-4980-BD82-A35A724FC7DC}"/>
    <dgm:cxn modelId="{791F4060-C4CB-4477-A969-5B8CC6F28836}" type="presOf" srcId="{C3A24C7D-E4D4-471B-B4E4-59792D5BF7D7}" destId="{8A4EB5C9-DF29-4002-A83D-0F120AB7BE75}" srcOrd="0" destOrd="0" presId="urn:microsoft.com/office/officeart/2005/8/layout/target2"/>
    <dgm:cxn modelId="{B22E2165-EE64-483E-AF50-EE67338A8596}" srcId="{99196242-F160-46DE-AD8B-7DCBB4C9C01C}" destId="{83EFD172-F3DC-4172-8FC9-6D3287EC7490}" srcOrd="6" destOrd="0" parTransId="{88DD847B-5907-4110-B62B-D689130464EA}" sibTransId="{657411C7-1DC2-4243-BAEF-ED9A106BF29F}"/>
    <dgm:cxn modelId="{C63BD7ED-34EF-4966-8C51-671171DF95B8}" srcId="{86C33FA7-4D9C-4AD5-912C-4797DFCEFE9D}" destId="{99196242-F160-46DE-AD8B-7DCBB4C9C01C}" srcOrd="1" destOrd="0" parTransId="{4B81F2E2-6747-4321-81D1-BF6F4AB63638}" sibTransId="{27110E07-7504-4D31-B32B-1B18B1C74E2E}"/>
    <dgm:cxn modelId="{D2F271E2-E716-49EB-A908-A7EE4466BFDF}" srcId="{99196242-F160-46DE-AD8B-7DCBB4C9C01C}" destId="{ACC56C23-137D-4815-A740-4BCEE994AB71}" srcOrd="4" destOrd="0" parTransId="{4291DF79-7889-46ED-BD16-4D2283B66B77}" sibTransId="{A261467D-9994-410A-A626-6D49C810B9B0}"/>
    <dgm:cxn modelId="{B12D23CB-2581-42CD-8EC8-835463E4A763}" type="presOf" srcId="{91C1C616-CFE7-47C8-AF99-25B08B854D78}" destId="{38EA1AA5-75F8-45C0-AD8F-D8872925B27D}" srcOrd="0" destOrd="0" presId="urn:microsoft.com/office/officeart/2005/8/layout/target2"/>
    <dgm:cxn modelId="{C584ECD6-E2F0-4497-AFCC-758724BF35C6}" srcId="{99196242-F160-46DE-AD8B-7DCBB4C9C01C}" destId="{85330540-84C4-4A03-A176-890C1A04ACE7}" srcOrd="5" destOrd="0" parTransId="{7694DDA1-D037-4712-BADB-C4C2A686BE0C}" sibTransId="{D282EB57-5243-4D9A-A4BD-D593DDB66BD0}"/>
    <dgm:cxn modelId="{8ADDA6EE-5CB9-4838-B3D1-CE5E5607C20C}" srcId="{99196242-F160-46DE-AD8B-7DCBB4C9C01C}" destId="{B37159F7-6258-406B-B2CA-1E23438BE905}" srcOrd="0" destOrd="0" parTransId="{FA67D1C7-45B1-435C-9F78-C4EB3BFF24DA}" sibTransId="{2428C687-A559-4A6B-95B9-406BE3B3A099}"/>
    <dgm:cxn modelId="{62D5C598-1748-454A-A345-C60ED5295075}" srcId="{99196242-F160-46DE-AD8B-7DCBB4C9C01C}" destId="{91C1C616-CFE7-47C8-AF99-25B08B854D78}" srcOrd="2" destOrd="0" parTransId="{C2CE8B27-FAA6-4302-A554-8FCEA81BD484}" sibTransId="{EB8C1EC7-667C-41F6-AAC1-8B558663A054}"/>
    <dgm:cxn modelId="{F337FE58-E35B-4657-8575-EDF7F4A16F3F}" type="presOf" srcId="{B37159F7-6258-406B-B2CA-1E23438BE905}" destId="{1D457C95-C74C-4A8A-B90E-B7F402DE6D2E}" srcOrd="0" destOrd="0" presId="urn:microsoft.com/office/officeart/2005/8/layout/target2"/>
    <dgm:cxn modelId="{92BCFC08-9304-4016-B3E7-E3B2FFF71AE4}" type="presOf" srcId="{83EFD172-F3DC-4172-8FC9-6D3287EC7490}" destId="{59EAB11F-9641-499B-8B4A-3BDE8300A3A6}" srcOrd="0" destOrd="0" presId="urn:microsoft.com/office/officeart/2005/8/layout/target2"/>
    <dgm:cxn modelId="{60DD918B-C11B-4DB6-B042-9DA6127C22B6}" type="presOf" srcId="{7B0F915F-74BD-40F3-BA48-B28F29CBC483}" destId="{6D8663C0-62F9-4FB8-9D8B-310426BD87B3}" srcOrd="0" destOrd="0" presId="urn:microsoft.com/office/officeart/2005/8/layout/target2"/>
    <dgm:cxn modelId="{7F7E2F13-EED2-4F5F-B45D-506752C56BF4}" type="presOf" srcId="{85330540-84C4-4A03-A176-890C1A04ACE7}" destId="{0100B89F-3E88-4D24-9932-2C66230E13E2}" srcOrd="0" destOrd="0" presId="urn:microsoft.com/office/officeart/2005/8/layout/target2"/>
    <dgm:cxn modelId="{567C4C90-66C2-4158-99AA-D206306E0142}" srcId="{86C33FA7-4D9C-4AD5-912C-4797DFCEFE9D}" destId="{4EBA3DC1-B836-46A7-9A35-B1895787A62D}" srcOrd="0" destOrd="0" parTransId="{262D685D-7502-4FE2-8A4F-F686D456F1E6}" sibTransId="{6D7421EB-FC00-419C-A8B2-E98C7F845436}"/>
    <dgm:cxn modelId="{BDFE8E60-BED0-408A-B43C-DE3B3DFAB026}" type="presOf" srcId="{ACC56C23-137D-4815-A740-4BCEE994AB71}" destId="{BFFB21AF-A4A9-44B9-8EA1-A0D0B6C5565D}" srcOrd="0" destOrd="0" presId="urn:microsoft.com/office/officeart/2005/8/layout/target2"/>
    <dgm:cxn modelId="{8CE2C78B-7271-4B78-86FD-810149411ED4}" type="presParOf" srcId="{6AE015FD-2242-4F97-8C42-A39307DF9A2E}" destId="{C0772B79-8B16-4B58-900A-92F9C2AB4173}" srcOrd="0" destOrd="0" presId="urn:microsoft.com/office/officeart/2005/8/layout/target2"/>
    <dgm:cxn modelId="{5B960549-D032-495A-A08B-A3CE05D24A16}" type="presParOf" srcId="{C0772B79-8B16-4B58-900A-92F9C2AB4173}" destId="{9800DAF3-0BEB-4EBA-A4D8-9EEBD4DE7805}" srcOrd="0" destOrd="0" presId="urn:microsoft.com/office/officeart/2005/8/layout/target2"/>
    <dgm:cxn modelId="{BA66E254-498E-44A7-BA37-D46B5BB76D9B}" type="presParOf" srcId="{C0772B79-8B16-4B58-900A-92F9C2AB4173}" destId="{945BAC36-7446-4062-90FE-2B5A8A13C98B}" srcOrd="1" destOrd="0" presId="urn:microsoft.com/office/officeart/2005/8/layout/target2"/>
    <dgm:cxn modelId="{E0B7CB8C-1962-40B1-A5B4-E079B9AACB04}" type="presParOf" srcId="{6AE015FD-2242-4F97-8C42-A39307DF9A2E}" destId="{7693C1C1-6EA7-49D4-BA5D-70342A83C45B}" srcOrd="1" destOrd="0" presId="urn:microsoft.com/office/officeart/2005/8/layout/target2"/>
    <dgm:cxn modelId="{110B037C-A37E-4E86-9711-949A774E659E}" type="presParOf" srcId="{7693C1C1-6EA7-49D4-BA5D-70342A83C45B}" destId="{832BBDBD-8376-4B94-8651-83C0EC5BF4CE}" srcOrd="0" destOrd="0" presId="urn:microsoft.com/office/officeart/2005/8/layout/target2"/>
    <dgm:cxn modelId="{861CB510-373C-48F1-A2FC-480AE496B4ED}" type="presParOf" srcId="{7693C1C1-6EA7-49D4-BA5D-70342A83C45B}" destId="{B0D22B13-D150-48E0-B631-B18EFF11FC5E}" srcOrd="1" destOrd="0" presId="urn:microsoft.com/office/officeart/2005/8/layout/target2"/>
    <dgm:cxn modelId="{65A53D02-578B-4E01-B2AA-2211AC5DE851}" type="presParOf" srcId="{B0D22B13-D150-48E0-B631-B18EFF11FC5E}" destId="{1D457C95-C74C-4A8A-B90E-B7F402DE6D2E}" srcOrd="0" destOrd="0" presId="urn:microsoft.com/office/officeart/2005/8/layout/target2"/>
    <dgm:cxn modelId="{3563E9EA-0DE7-4A27-B341-5EB5093569DD}" type="presParOf" srcId="{B0D22B13-D150-48E0-B631-B18EFF11FC5E}" destId="{67ADA6A9-D528-4634-9C30-3FF24EEE5721}" srcOrd="1" destOrd="0" presId="urn:microsoft.com/office/officeart/2005/8/layout/target2"/>
    <dgm:cxn modelId="{3168826C-C100-4FD1-9971-D1C9B5AFF081}" type="presParOf" srcId="{B0D22B13-D150-48E0-B631-B18EFF11FC5E}" destId="{8A4EB5C9-DF29-4002-A83D-0F120AB7BE75}" srcOrd="2" destOrd="0" presId="urn:microsoft.com/office/officeart/2005/8/layout/target2"/>
    <dgm:cxn modelId="{4E8C3EC4-0D6F-4738-833D-B4EBC94B2029}" type="presParOf" srcId="{B0D22B13-D150-48E0-B631-B18EFF11FC5E}" destId="{AB147FC5-9019-42D6-97DE-9D38942107B3}" srcOrd="3" destOrd="0" presId="urn:microsoft.com/office/officeart/2005/8/layout/target2"/>
    <dgm:cxn modelId="{2776819B-D453-49DC-919E-E2DD22AC9BA5}" type="presParOf" srcId="{B0D22B13-D150-48E0-B631-B18EFF11FC5E}" destId="{38EA1AA5-75F8-45C0-AD8F-D8872925B27D}" srcOrd="4" destOrd="0" presId="urn:microsoft.com/office/officeart/2005/8/layout/target2"/>
    <dgm:cxn modelId="{2C7129DC-8A5E-4700-916D-6700874E7B28}" type="presParOf" srcId="{B0D22B13-D150-48E0-B631-B18EFF11FC5E}" destId="{BA0365C8-C6DB-46DF-AF53-3A258B0EB49C}" srcOrd="5" destOrd="0" presId="urn:microsoft.com/office/officeart/2005/8/layout/target2"/>
    <dgm:cxn modelId="{B6D27A31-556B-424A-89FF-7A259A777469}" type="presParOf" srcId="{B0D22B13-D150-48E0-B631-B18EFF11FC5E}" destId="{6D8663C0-62F9-4FB8-9D8B-310426BD87B3}" srcOrd="6" destOrd="0" presId="urn:microsoft.com/office/officeart/2005/8/layout/target2"/>
    <dgm:cxn modelId="{609646C8-CA74-4AB6-A405-300718C09489}" type="presParOf" srcId="{B0D22B13-D150-48E0-B631-B18EFF11FC5E}" destId="{5DE90F59-4F60-45DC-A6A8-31571A1F8210}" srcOrd="7" destOrd="0" presId="urn:microsoft.com/office/officeart/2005/8/layout/target2"/>
    <dgm:cxn modelId="{94D8283C-550D-413E-8E9A-8210B8C5E228}" type="presParOf" srcId="{B0D22B13-D150-48E0-B631-B18EFF11FC5E}" destId="{BFFB21AF-A4A9-44B9-8EA1-A0D0B6C5565D}" srcOrd="8" destOrd="0" presId="urn:microsoft.com/office/officeart/2005/8/layout/target2"/>
    <dgm:cxn modelId="{099E2410-D797-415F-92DA-26A3F37DE9B8}" type="presParOf" srcId="{B0D22B13-D150-48E0-B631-B18EFF11FC5E}" destId="{01E306A2-E3CB-4FBD-9D21-AA662F4A6B1F}" srcOrd="9" destOrd="0" presId="urn:microsoft.com/office/officeart/2005/8/layout/target2"/>
    <dgm:cxn modelId="{3553BEFE-12A1-4984-BCC2-A6B4C0323275}" type="presParOf" srcId="{B0D22B13-D150-48E0-B631-B18EFF11FC5E}" destId="{0100B89F-3E88-4D24-9932-2C66230E13E2}" srcOrd="10" destOrd="0" presId="urn:microsoft.com/office/officeart/2005/8/layout/target2"/>
    <dgm:cxn modelId="{1D40D0CC-5B36-4328-8EFA-9E1757F20BC5}" type="presParOf" srcId="{B0D22B13-D150-48E0-B631-B18EFF11FC5E}" destId="{684B551E-DC66-40A5-92E5-A962969BD3E9}" srcOrd="11" destOrd="0" presId="urn:microsoft.com/office/officeart/2005/8/layout/target2"/>
    <dgm:cxn modelId="{3464D414-F60C-4356-BCBE-6CCC60ADD6FA}" type="presParOf" srcId="{B0D22B13-D150-48E0-B631-B18EFF11FC5E}" destId="{59EAB11F-9641-499B-8B4A-3BDE8300A3A6}" srcOrd="1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0F833CC-CB3A-4E57-A6FA-86B78D14D5F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28AEAE69-6FE4-4A22-A234-301A27B98711}">
      <dgm:prSet/>
      <dgm:spPr/>
      <dgm:t>
        <a:bodyPr/>
        <a:lstStyle/>
        <a:p>
          <a:pPr rtl="0"/>
          <a:r>
            <a:rPr lang="en-US" dirty="0" smtClean="0"/>
            <a:t>(1) </a:t>
          </a:r>
          <a:r>
            <a:rPr lang="zh-TW" dirty="0" smtClean="0"/>
            <a:t>行銷目標</a:t>
          </a:r>
          <a:endParaRPr lang="en-US" dirty="0"/>
        </a:p>
      </dgm:t>
    </dgm:pt>
    <dgm:pt modelId="{B75209FA-4967-4699-9ECA-1425525D277C}" type="parTrans" cxnId="{28488626-B873-4E85-B199-5F81AB91B410}">
      <dgm:prSet/>
      <dgm:spPr/>
      <dgm:t>
        <a:bodyPr/>
        <a:lstStyle/>
        <a:p>
          <a:endParaRPr lang="zh-TW" altLang="en-US"/>
        </a:p>
      </dgm:t>
    </dgm:pt>
    <dgm:pt modelId="{55998181-5ED2-46F1-B5E6-03D635B16ED1}" type="sibTrans" cxnId="{28488626-B873-4E85-B199-5F81AB91B410}">
      <dgm:prSet/>
      <dgm:spPr/>
      <dgm:t>
        <a:bodyPr/>
        <a:lstStyle/>
        <a:p>
          <a:endParaRPr lang="zh-TW" altLang="en-US"/>
        </a:p>
      </dgm:t>
    </dgm:pt>
    <dgm:pt modelId="{97CE79EB-9E0D-487C-8927-5161EBDC4541}">
      <dgm:prSet/>
      <dgm:spPr/>
      <dgm:t>
        <a:bodyPr/>
        <a:lstStyle/>
        <a:p>
          <a:pPr rtl="0"/>
          <a:r>
            <a:rPr lang="en-US" dirty="0" smtClean="0"/>
            <a:t>(2) </a:t>
          </a:r>
          <a:r>
            <a:rPr lang="zh-TW" dirty="0" smtClean="0"/>
            <a:t>行銷衡量</a:t>
          </a:r>
          <a:endParaRPr lang="en-US" dirty="0"/>
        </a:p>
      </dgm:t>
    </dgm:pt>
    <dgm:pt modelId="{12585D8D-349C-4105-86FA-EBD2D859A35D}" type="parTrans" cxnId="{C74272DF-E4FC-49B7-B6E4-6D4D942F82A4}">
      <dgm:prSet/>
      <dgm:spPr/>
      <dgm:t>
        <a:bodyPr/>
        <a:lstStyle/>
        <a:p>
          <a:endParaRPr lang="zh-TW" altLang="en-US"/>
        </a:p>
      </dgm:t>
    </dgm:pt>
    <dgm:pt modelId="{E3598CC0-56E0-48FC-9E70-ACF20E588EA4}" type="sibTrans" cxnId="{C74272DF-E4FC-49B7-B6E4-6D4D942F82A4}">
      <dgm:prSet/>
      <dgm:spPr/>
      <dgm:t>
        <a:bodyPr/>
        <a:lstStyle/>
        <a:p>
          <a:endParaRPr lang="zh-TW" altLang="en-US"/>
        </a:p>
      </dgm:t>
    </dgm:pt>
    <dgm:pt modelId="{14EFAA2F-6AD7-4581-A197-96E9318991F4}">
      <dgm:prSet/>
      <dgm:spPr/>
      <dgm:t>
        <a:bodyPr/>
        <a:lstStyle/>
        <a:p>
          <a:pPr rtl="0"/>
          <a:r>
            <a:rPr lang="en-US" dirty="0" smtClean="0"/>
            <a:t>(3) </a:t>
          </a:r>
          <a:r>
            <a:rPr lang="zh-TW" dirty="0" smtClean="0"/>
            <a:t>行銷診斷</a:t>
          </a:r>
          <a:endParaRPr lang="en-US" dirty="0"/>
        </a:p>
      </dgm:t>
    </dgm:pt>
    <dgm:pt modelId="{067BE221-9214-4EC1-A3BE-DD0CB1E4CFB2}" type="parTrans" cxnId="{9E973521-F011-480F-9DC6-BEDAD38B78A7}">
      <dgm:prSet/>
      <dgm:spPr/>
      <dgm:t>
        <a:bodyPr/>
        <a:lstStyle/>
        <a:p>
          <a:endParaRPr lang="zh-TW" altLang="en-US"/>
        </a:p>
      </dgm:t>
    </dgm:pt>
    <dgm:pt modelId="{ADE88CAA-0539-4AFC-BED0-BB70C853B09A}" type="sibTrans" cxnId="{9E973521-F011-480F-9DC6-BEDAD38B78A7}">
      <dgm:prSet/>
      <dgm:spPr/>
      <dgm:t>
        <a:bodyPr/>
        <a:lstStyle/>
        <a:p>
          <a:endParaRPr lang="zh-TW" altLang="en-US"/>
        </a:p>
      </dgm:t>
    </dgm:pt>
    <dgm:pt modelId="{1D215E2C-D889-4293-A716-B3E84AEF3C26}">
      <dgm:prSet/>
      <dgm:spPr/>
      <dgm:t>
        <a:bodyPr/>
        <a:lstStyle/>
        <a:p>
          <a:pPr rtl="0"/>
          <a:r>
            <a:rPr lang="en-US" dirty="0" smtClean="0"/>
            <a:t>(4) </a:t>
          </a:r>
          <a:r>
            <a:rPr lang="zh-TW" dirty="0" smtClean="0"/>
            <a:t>行銷行動調整</a:t>
          </a:r>
          <a:r>
            <a:rPr lang="en-US" dirty="0" smtClean="0"/>
            <a:t>: </a:t>
          </a:r>
          <a:endParaRPr lang="zh-TW" dirty="0"/>
        </a:p>
      </dgm:t>
    </dgm:pt>
    <dgm:pt modelId="{04C9520A-7690-4DAC-BC00-116526C5DB1C}" type="parTrans" cxnId="{BFBF7845-7053-49AA-AC6C-7C07DE6D7307}">
      <dgm:prSet/>
      <dgm:spPr/>
      <dgm:t>
        <a:bodyPr/>
        <a:lstStyle/>
        <a:p>
          <a:endParaRPr lang="zh-TW" altLang="en-US"/>
        </a:p>
      </dgm:t>
    </dgm:pt>
    <dgm:pt modelId="{8418BDA0-DA05-4F8D-B461-04C55A8EECE4}" type="sibTrans" cxnId="{BFBF7845-7053-49AA-AC6C-7C07DE6D7307}">
      <dgm:prSet/>
      <dgm:spPr/>
      <dgm:t>
        <a:bodyPr/>
        <a:lstStyle/>
        <a:p>
          <a:endParaRPr lang="zh-TW" altLang="en-US"/>
        </a:p>
      </dgm:t>
    </dgm:pt>
    <dgm:pt modelId="{C41ECFA8-E0C7-48B2-9ECA-B7B501EE5848}" type="pres">
      <dgm:prSet presAssocID="{90F833CC-CB3A-4E57-A6FA-86B78D14D5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2F26E71-4A84-4864-BF88-DFB624E6771D}" type="pres">
      <dgm:prSet presAssocID="{28AEAE69-6FE4-4A22-A234-301A27B987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E1868F-9F68-4BD9-AF6C-D9658774D3AD}" type="pres">
      <dgm:prSet presAssocID="{55998181-5ED2-46F1-B5E6-03D635B16ED1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69F02108-82AE-4B9D-B0FC-877637D479BC}" type="pres">
      <dgm:prSet presAssocID="{55998181-5ED2-46F1-B5E6-03D635B16ED1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3837DBCD-E867-42FD-B042-E6046B78B3BF}" type="pres">
      <dgm:prSet presAssocID="{97CE79EB-9E0D-487C-8927-5161EBDC45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BB18CE-9E66-41F0-8408-0884E361D8F9}" type="pres">
      <dgm:prSet presAssocID="{E3598CC0-56E0-48FC-9E70-ACF20E588EA4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69E57912-70BF-4750-8E8E-782626F46FD2}" type="pres">
      <dgm:prSet presAssocID="{E3598CC0-56E0-48FC-9E70-ACF20E588EA4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9C39E931-E167-4C82-A36C-0280CE2AF3CD}" type="pres">
      <dgm:prSet presAssocID="{14EFAA2F-6AD7-4581-A197-96E9318991F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A1FF78-A2C6-4AF3-82BA-7B7C009AA764}" type="pres">
      <dgm:prSet presAssocID="{ADE88CAA-0539-4AFC-BED0-BB70C853B09A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10E7B53E-6128-48B7-9EF5-4F2B44BD3F0B}" type="pres">
      <dgm:prSet presAssocID="{ADE88CAA-0539-4AFC-BED0-BB70C853B09A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E56044F-B4D8-4998-B64B-321D1DA252B0}" type="pres">
      <dgm:prSet presAssocID="{1D215E2C-D889-4293-A716-B3E84AEF3C2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857473-1F38-42DE-9DE9-D6D626CF233C}" type="pres">
      <dgm:prSet presAssocID="{8418BDA0-DA05-4F8D-B461-04C55A8EECE4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C5575ABA-2CFD-42B7-BFC0-72021CFDC337}" type="pres">
      <dgm:prSet presAssocID="{8418BDA0-DA05-4F8D-B461-04C55A8EECE4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E228E4C2-4187-488F-A334-D39323CE62DF}" type="presOf" srcId="{ADE88CAA-0539-4AFC-BED0-BB70C853B09A}" destId="{7DA1FF78-A2C6-4AF3-82BA-7B7C009AA764}" srcOrd="0" destOrd="0" presId="urn:microsoft.com/office/officeart/2005/8/layout/cycle2"/>
    <dgm:cxn modelId="{0DD57E9E-0E00-4B5F-8412-F47455E1D2BD}" type="presOf" srcId="{90F833CC-CB3A-4E57-A6FA-86B78D14D5F6}" destId="{C41ECFA8-E0C7-48B2-9ECA-B7B501EE5848}" srcOrd="0" destOrd="0" presId="urn:microsoft.com/office/officeart/2005/8/layout/cycle2"/>
    <dgm:cxn modelId="{C2450AEC-CDFC-45EC-839E-837A4D7DBFA3}" type="presOf" srcId="{55998181-5ED2-46F1-B5E6-03D635B16ED1}" destId="{10E1868F-9F68-4BD9-AF6C-D9658774D3AD}" srcOrd="0" destOrd="0" presId="urn:microsoft.com/office/officeart/2005/8/layout/cycle2"/>
    <dgm:cxn modelId="{BFBF7845-7053-49AA-AC6C-7C07DE6D7307}" srcId="{90F833CC-CB3A-4E57-A6FA-86B78D14D5F6}" destId="{1D215E2C-D889-4293-A716-B3E84AEF3C26}" srcOrd="3" destOrd="0" parTransId="{04C9520A-7690-4DAC-BC00-116526C5DB1C}" sibTransId="{8418BDA0-DA05-4F8D-B461-04C55A8EECE4}"/>
    <dgm:cxn modelId="{B6D56D5C-AC0B-46B0-8A68-66BB7479CC24}" type="presOf" srcId="{ADE88CAA-0539-4AFC-BED0-BB70C853B09A}" destId="{10E7B53E-6128-48B7-9EF5-4F2B44BD3F0B}" srcOrd="1" destOrd="0" presId="urn:microsoft.com/office/officeart/2005/8/layout/cycle2"/>
    <dgm:cxn modelId="{A0E3D6A7-F160-46BA-B5D8-68A368A2035E}" type="presOf" srcId="{55998181-5ED2-46F1-B5E6-03D635B16ED1}" destId="{69F02108-82AE-4B9D-B0FC-877637D479BC}" srcOrd="1" destOrd="0" presId="urn:microsoft.com/office/officeart/2005/8/layout/cycle2"/>
    <dgm:cxn modelId="{81540100-3945-4647-8FEE-8ECFD4428374}" type="presOf" srcId="{97CE79EB-9E0D-487C-8927-5161EBDC4541}" destId="{3837DBCD-E867-42FD-B042-E6046B78B3BF}" srcOrd="0" destOrd="0" presId="urn:microsoft.com/office/officeart/2005/8/layout/cycle2"/>
    <dgm:cxn modelId="{E6777081-5CA4-4007-9AA6-6BCC8BE57158}" type="presOf" srcId="{28AEAE69-6FE4-4A22-A234-301A27B98711}" destId="{82F26E71-4A84-4864-BF88-DFB624E6771D}" srcOrd="0" destOrd="0" presId="urn:microsoft.com/office/officeart/2005/8/layout/cycle2"/>
    <dgm:cxn modelId="{E0DDFA2E-5377-4F44-AAA9-A6923606C348}" type="presOf" srcId="{14EFAA2F-6AD7-4581-A197-96E9318991F4}" destId="{9C39E931-E167-4C82-A36C-0280CE2AF3CD}" srcOrd="0" destOrd="0" presId="urn:microsoft.com/office/officeart/2005/8/layout/cycle2"/>
    <dgm:cxn modelId="{9E973521-F011-480F-9DC6-BEDAD38B78A7}" srcId="{90F833CC-CB3A-4E57-A6FA-86B78D14D5F6}" destId="{14EFAA2F-6AD7-4581-A197-96E9318991F4}" srcOrd="2" destOrd="0" parTransId="{067BE221-9214-4EC1-A3BE-DD0CB1E4CFB2}" sibTransId="{ADE88CAA-0539-4AFC-BED0-BB70C853B09A}"/>
    <dgm:cxn modelId="{28CD0DF4-636A-442E-BA2D-07A7AFD46638}" type="presOf" srcId="{1D215E2C-D889-4293-A716-B3E84AEF3C26}" destId="{3E56044F-B4D8-4998-B64B-321D1DA252B0}" srcOrd="0" destOrd="0" presId="urn:microsoft.com/office/officeart/2005/8/layout/cycle2"/>
    <dgm:cxn modelId="{428BB293-F5AA-41BD-BCCF-AF47525EAE7D}" type="presOf" srcId="{8418BDA0-DA05-4F8D-B461-04C55A8EECE4}" destId="{20857473-1F38-42DE-9DE9-D6D626CF233C}" srcOrd="0" destOrd="0" presId="urn:microsoft.com/office/officeart/2005/8/layout/cycle2"/>
    <dgm:cxn modelId="{9B259F88-6B65-4A5D-ABDD-D65D997DC7FC}" type="presOf" srcId="{E3598CC0-56E0-48FC-9E70-ACF20E588EA4}" destId="{ABBB18CE-9E66-41F0-8408-0884E361D8F9}" srcOrd="0" destOrd="0" presId="urn:microsoft.com/office/officeart/2005/8/layout/cycle2"/>
    <dgm:cxn modelId="{28488626-B873-4E85-B199-5F81AB91B410}" srcId="{90F833CC-CB3A-4E57-A6FA-86B78D14D5F6}" destId="{28AEAE69-6FE4-4A22-A234-301A27B98711}" srcOrd="0" destOrd="0" parTransId="{B75209FA-4967-4699-9ECA-1425525D277C}" sibTransId="{55998181-5ED2-46F1-B5E6-03D635B16ED1}"/>
    <dgm:cxn modelId="{C74272DF-E4FC-49B7-B6E4-6D4D942F82A4}" srcId="{90F833CC-CB3A-4E57-A6FA-86B78D14D5F6}" destId="{97CE79EB-9E0D-487C-8927-5161EBDC4541}" srcOrd="1" destOrd="0" parTransId="{12585D8D-349C-4105-86FA-EBD2D859A35D}" sibTransId="{E3598CC0-56E0-48FC-9E70-ACF20E588EA4}"/>
    <dgm:cxn modelId="{1C96DD5A-C73E-47C8-AF31-731108E9881E}" type="presOf" srcId="{E3598CC0-56E0-48FC-9E70-ACF20E588EA4}" destId="{69E57912-70BF-4750-8E8E-782626F46FD2}" srcOrd="1" destOrd="0" presId="urn:microsoft.com/office/officeart/2005/8/layout/cycle2"/>
    <dgm:cxn modelId="{98FF7A9E-46C4-4A77-98DB-B32C105A12ED}" type="presOf" srcId="{8418BDA0-DA05-4F8D-B461-04C55A8EECE4}" destId="{C5575ABA-2CFD-42B7-BFC0-72021CFDC337}" srcOrd="1" destOrd="0" presId="urn:microsoft.com/office/officeart/2005/8/layout/cycle2"/>
    <dgm:cxn modelId="{1760A350-E0F9-4210-8170-DD502EE375D8}" type="presParOf" srcId="{C41ECFA8-E0C7-48B2-9ECA-B7B501EE5848}" destId="{82F26E71-4A84-4864-BF88-DFB624E6771D}" srcOrd="0" destOrd="0" presId="urn:microsoft.com/office/officeart/2005/8/layout/cycle2"/>
    <dgm:cxn modelId="{23D6DF2E-968A-4CE1-8529-8C534EF225AC}" type="presParOf" srcId="{C41ECFA8-E0C7-48B2-9ECA-B7B501EE5848}" destId="{10E1868F-9F68-4BD9-AF6C-D9658774D3AD}" srcOrd="1" destOrd="0" presId="urn:microsoft.com/office/officeart/2005/8/layout/cycle2"/>
    <dgm:cxn modelId="{E9BEC36A-0D66-428A-AE51-C47FBDBAF4DD}" type="presParOf" srcId="{10E1868F-9F68-4BD9-AF6C-D9658774D3AD}" destId="{69F02108-82AE-4B9D-B0FC-877637D479BC}" srcOrd="0" destOrd="0" presId="urn:microsoft.com/office/officeart/2005/8/layout/cycle2"/>
    <dgm:cxn modelId="{8FCA49C9-B21F-4C04-88CA-15A39F194D73}" type="presParOf" srcId="{C41ECFA8-E0C7-48B2-9ECA-B7B501EE5848}" destId="{3837DBCD-E867-42FD-B042-E6046B78B3BF}" srcOrd="2" destOrd="0" presId="urn:microsoft.com/office/officeart/2005/8/layout/cycle2"/>
    <dgm:cxn modelId="{A92E89C8-FF21-476C-9A89-7AE0510CFF02}" type="presParOf" srcId="{C41ECFA8-E0C7-48B2-9ECA-B7B501EE5848}" destId="{ABBB18CE-9E66-41F0-8408-0884E361D8F9}" srcOrd="3" destOrd="0" presId="urn:microsoft.com/office/officeart/2005/8/layout/cycle2"/>
    <dgm:cxn modelId="{8FF9CBC2-F1E6-49E0-AD14-939F49711D4B}" type="presParOf" srcId="{ABBB18CE-9E66-41F0-8408-0884E361D8F9}" destId="{69E57912-70BF-4750-8E8E-782626F46FD2}" srcOrd="0" destOrd="0" presId="urn:microsoft.com/office/officeart/2005/8/layout/cycle2"/>
    <dgm:cxn modelId="{22459FCE-C827-488E-82E8-E3BBA1B61182}" type="presParOf" srcId="{C41ECFA8-E0C7-48B2-9ECA-B7B501EE5848}" destId="{9C39E931-E167-4C82-A36C-0280CE2AF3CD}" srcOrd="4" destOrd="0" presId="urn:microsoft.com/office/officeart/2005/8/layout/cycle2"/>
    <dgm:cxn modelId="{1C4DCF6A-9262-4C2D-93B5-DAC2AE301D96}" type="presParOf" srcId="{C41ECFA8-E0C7-48B2-9ECA-B7B501EE5848}" destId="{7DA1FF78-A2C6-4AF3-82BA-7B7C009AA764}" srcOrd="5" destOrd="0" presId="urn:microsoft.com/office/officeart/2005/8/layout/cycle2"/>
    <dgm:cxn modelId="{4750E73A-224E-4D5F-A380-58382DE5BCA7}" type="presParOf" srcId="{7DA1FF78-A2C6-4AF3-82BA-7B7C009AA764}" destId="{10E7B53E-6128-48B7-9EF5-4F2B44BD3F0B}" srcOrd="0" destOrd="0" presId="urn:microsoft.com/office/officeart/2005/8/layout/cycle2"/>
    <dgm:cxn modelId="{E931E256-9C1F-451E-AA4B-3D55F3299244}" type="presParOf" srcId="{C41ECFA8-E0C7-48B2-9ECA-B7B501EE5848}" destId="{3E56044F-B4D8-4998-B64B-321D1DA252B0}" srcOrd="6" destOrd="0" presId="urn:microsoft.com/office/officeart/2005/8/layout/cycle2"/>
    <dgm:cxn modelId="{50CB1EF8-AFF8-4FF9-A106-3B8528730B05}" type="presParOf" srcId="{C41ECFA8-E0C7-48B2-9ECA-B7B501EE5848}" destId="{20857473-1F38-42DE-9DE9-D6D626CF233C}" srcOrd="7" destOrd="0" presId="urn:microsoft.com/office/officeart/2005/8/layout/cycle2"/>
    <dgm:cxn modelId="{31D29E1C-4740-4374-BE27-55C4E395139D}" type="presParOf" srcId="{20857473-1F38-42DE-9DE9-D6D626CF233C}" destId="{C5575ABA-2CFD-42B7-BFC0-72021CFDC3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991B30-1A03-4B54-A40D-0671BE07E0F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DA856DD-B7A5-4B30-9068-9F62B5D6B7A1}">
      <dgm:prSet/>
      <dgm:spPr/>
      <dgm:t>
        <a:bodyPr/>
        <a:lstStyle/>
        <a:p>
          <a:pPr rtl="0"/>
          <a:r>
            <a:rPr lang="zh-TW" dirty="0" smtClean="0"/>
            <a:t>媒體</a:t>
          </a:r>
          <a:endParaRPr lang="en-US" dirty="0"/>
        </a:p>
      </dgm:t>
    </dgm:pt>
    <dgm:pt modelId="{DC185073-0443-4C96-945D-BCDB8CEF2795}" type="parTrans" cxnId="{FA5C0D94-9C3C-4B6B-B0CD-6F532F5BFA48}">
      <dgm:prSet/>
      <dgm:spPr/>
      <dgm:t>
        <a:bodyPr/>
        <a:lstStyle/>
        <a:p>
          <a:endParaRPr lang="zh-TW" altLang="en-US"/>
        </a:p>
      </dgm:t>
    </dgm:pt>
    <dgm:pt modelId="{A88B43A1-23E3-40A1-A90A-551634EABF16}" type="sibTrans" cxnId="{FA5C0D94-9C3C-4B6B-B0CD-6F532F5BFA48}">
      <dgm:prSet/>
      <dgm:spPr/>
      <dgm:t>
        <a:bodyPr/>
        <a:lstStyle/>
        <a:p>
          <a:endParaRPr lang="zh-TW" altLang="en-US"/>
        </a:p>
      </dgm:t>
    </dgm:pt>
    <dgm:pt modelId="{E439DE42-6273-437B-82B0-A1094B6C940D}">
      <dgm:prSet/>
      <dgm:spPr/>
      <dgm:t>
        <a:bodyPr/>
        <a:lstStyle/>
        <a:p>
          <a:pPr rtl="0"/>
          <a:r>
            <a:rPr lang="zh-TW" dirty="0" smtClean="0"/>
            <a:t>內容</a:t>
          </a:r>
          <a:endParaRPr lang="en-US" dirty="0"/>
        </a:p>
      </dgm:t>
    </dgm:pt>
    <dgm:pt modelId="{B1E9B653-2F4E-47B7-BE56-619BDB94A07C}" type="parTrans" cxnId="{90CC4EFE-BDDC-46FE-946B-40FA6C3C99A0}">
      <dgm:prSet/>
      <dgm:spPr/>
      <dgm:t>
        <a:bodyPr/>
        <a:lstStyle/>
        <a:p>
          <a:endParaRPr lang="zh-TW" altLang="en-US"/>
        </a:p>
      </dgm:t>
    </dgm:pt>
    <dgm:pt modelId="{42186528-9927-4DE7-B799-4CD5E089FE76}" type="sibTrans" cxnId="{90CC4EFE-BDDC-46FE-946B-40FA6C3C99A0}">
      <dgm:prSet/>
      <dgm:spPr/>
      <dgm:t>
        <a:bodyPr/>
        <a:lstStyle/>
        <a:p>
          <a:endParaRPr lang="zh-TW" altLang="en-US"/>
        </a:p>
      </dgm:t>
    </dgm:pt>
    <dgm:pt modelId="{635FFF33-2398-4FF6-88BA-12A536264983}">
      <dgm:prSet/>
      <dgm:spPr/>
      <dgm:t>
        <a:bodyPr/>
        <a:lstStyle/>
        <a:p>
          <a:pPr rtl="0"/>
          <a:r>
            <a:rPr lang="zh-TW" dirty="0" smtClean="0"/>
            <a:t>搜尋</a:t>
          </a:r>
          <a:endParaRPr lang="en-US" dirty="0"/>
        </a:p>
      </dgm:t>
    </dgm:pt>
    <dgm:pt modelId="{1EEE3B10-BF37-45EF-AA73-C12D520388A5}" type="parTrans" cxnId="{7E53EF60-FA73-4D39-847E-6B6666E946A8}">
      <dgm:prSet/>
      <dgm:spPr/>
      <dgm:t>
        <a:bodyPr/>
        <a:lstStyle/>
        <a:p>
          <a:endParaRPr lang="zh-TW" altLang="en-US"/>
        </a:p>
      </dgm:t>
    </dgm:pt>
    <dgm:pt modelId="{D57271A5-44B1-4262-8AFB-405A40D64F71}" type="sibTrans" cxnId="{7E53EF60-FA73-4D39-847E-6B6666E946A8}">
      <dgm:prSet/>
      <dgm:spPr/>
      <dgm:t>
        <a:bodyPr/>
        <a:lstStyle/>
        <a:p>
          <a:endParaRPr lang="zh-TW" altLang="en-US"/>
        </a:p>
      </dgm:t>
    </dgm:pt>
    <dgm:pt modelId="{2E8E5476-0FD2-4D32-9631-EA9C0B41DD64}">
      <dgm:prSet/>
      <dgm:spPr/>
      <dgm:t>
        <a:bodyPr/>
        <a:lstStyle/>
        <a:p>
          <a:pPr rtl="0"/>
          <a:r>
            <a:rPr lang="zh-TW" dirty="0" smtClean="0"/>
            <a:t>資料庫</a:t>
          </a:r>
          <a:endParaRPr lang="en-US" dirty="0"/>
        </a:p>
      </dgm:t>
    </dgm:pt>
    <dgm:pt modelId="{7A8BC034-1E60-4F9E-8BE9-498203AB136B}" type="parTrans" cxnId="{FA095359-7DF0-4E7D-9731-B5B09FF72680}">
      <dgm:prSet/>
      <dgm:spPr/>
      <dgm:t>
        <a:bodyPr/>
        <a:lstStyle/>
        <a:p>
          <a:endParaRPr lang="zh-TW" altLang="en-US"/>
        </a:p>
      </dgm:t>
    </dgm:pt>
    <dgm:pt modelId="{884A77F2-2693-4AE1-9A2A-59004D920714}" type="sibTrans" cxnId="{FA095359-7DF0-4E7D-9731-B5B09FF72680}">
      <dgm:prSet/>
      <dgm:spPr/>
      <dgm:t>
        <a:bodyPr/>
        <a:lstStyle/>
        <a:p>
          <a:endParaRPr lang="zh-TW" altLang="en-US"/>
        </a:p>
      </dgm:t>
    </dgm:pt>
    <dgm:pt modelId="{32A65120-DE00-41F6-A4E2-D66039CCFEDA}">
      <dgm:prSet/>
      <dgm:spPr/>
      <dgm:t>
        <a:bodyPr/>
        <a:lstStyle/>
        <a:p>
          <a:pPr rtl="0"/>
          <a:r>
            <a:rPr lang="zh-TW" dirty="0" smtClean="0"/>
            <a:t>社交網路</a:t>
          </a:r>
          <a:endParaRPr lang="zh-TW" dirty="0"/>
        </a:p>
      </dgm:t>
    </dgm:pt>
    <dgm:pt modelId="{DAA90373-4128-4306-A54B-80BF53DBFF17}" type="parTrans" cxnId="{191B98C8-253A-4719-A26D-AFA6117CDEA5}">
      <dgm:prSet/>
      <dgm:spPr/>
      <dgm:t>
        <a:bodyPr/>
        <a:lstStyle/>
        <a:p>
          <a:endParaRPr lang="zh-TW" altLang="en-US"/>
        </a:p>
      </dgm:t>
    </dgm:pt>
    <dgm:pt modelId="{FFBF8794-2979-4ADF-8BDC-511D2798754F}" type="sibTrans" cxnId="{191B98C8-253A-4719-A26D-AFA6117CDEA5}">
      <dgm:prSet/>
      <dgm:spPr/>
      <dgm:t>
        <a:bodyPr/>
        <a:lstStyle/>
        <a:p>
          <a:endParaRPr lang="zh-TW" altLang="en-US"/>
        </a:p>
      </dgm:t>
    </dgm:pt>
    <dgm:pt modelId="{09E27EA8-0055-4730-825B-BB621824EBC3}" type="pres">
      <dgm:prSet presAssocID="{E6991B30-1A03-4B54-A40D-0671BE07E0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646131E-0621-406B-9251-75985DA79098}" type="pres">
      <dgm:prSet presAssocID="{EDA856DD-B7A5-4B30-9068-9F62B5D6B7A1}" presName="arrow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49F45D-BC07-4FE6-AC0A-CA512381593D}" type="pres">
      <dgm:prSet presAssocID="{E439DE42-6273-437B-82B0-A1094B6C940D}" presName="arrow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F49309-084F-4CD5-BD6A-150C51533DB4}" type="pres">
      <dgm:prSet presAssocID="{635FFF33-2398-4FF6-88BA-12A536264983}" presName="arrow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DB8EF1-58DF-4FC8-99E2-13788DBCAC10}" type="pres">
      <dgm:prSet presAssocID="{2E8E5476-0FD2-4D32-9631-EA9C0B41DD64}" presName="arrow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1D387E-CCE1-4847-A7D0-C914528022BF}" type="pres">
      <dgm:prSet presAssocID="{32A65120-DE00-41F6-A4E2-D66039CCFEDA}" presName="arrow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0CC4EFE-BDDC-46FE-946B-40FA6C3C99A0}" srcId="{E6991B30-1A03-4B54-A40D-0671BE07E0FE}" destId="{E439DE42-6273-437B-82B0-A1094B6C940D}" srcOrd="1" destOrd="0" parTransId="{B1E9B653-2F4E-47B7-BE56-619BDB94A07C}" sibTransId="{42186528-9927-4DE7-B799-4CD5E089FE76}"/>
    <dgm:cxn modelId="{F1CE3318-3BB4-4B8D-84B0-F2EE901907E8}" type="presOf" srcId="{E6991B30-1A03-4B54-A40D-0671BE07E0FE}" destId="{09E27EA8-0055-4730-825B-BB621824EBC3}" srcOrd="0" destOrd="0" presId="urn:microsoft.com/office/officeart/2005/8/layout/arrow5"/>
    <dgm:cxn modelId="{63B5FD92-1BD2-40C6-9EC6-6184E8A3892C}" type="presOf" srcId="{2E8E5476-0FD2-4D32-9631-EA9C0B41DD64}" destId="{67DB8EF1-58DF-4FC8-99E2-13788DBCAC10}" srcOrd="0" destOrd="0" presId="urn:microsoft.com/office/officeart/2005/8/layout/arrow5"/>
    <dgm:cxn modelId="{859A5A06-8DEA-4C44-9BBF-6DBE73E70FBF}" type="presOf" srcId="{32A65120-DE00-41F6-A4E2-D66039CCFEDA}" destId="{B31D387E-CCE1-4847-A7D0-C914528022BF}" srcOrd="0" destOrd="0" presId="urn:microsoft.com/office/officeart/2005/8/layout/arrow5"/>
    <dgm:cxn modelId="{191B98C8-253A-4719-A26D-AFA6117CDEA5}" srcId="{E6991B30-1A03-4B54-A40D-0671BE07E0FE}" destId="{32A65120-DE00-41F6-A4E2-D66039CCFEDA}" srcOrd="4" destOrd="0" parTransId="{DAA90373-4128-4306-A54B-80BF53DBFF17}" sibTransId="{FFBF8794-2979-4ADF-8BDC-511D2798754F}"/>
    <dgm:cxn modelId="{275D1FA8-A0B3-4084-B709-CB6F67AB9C53}" type="presOf" srcId="{E439DE42-6273-437B-82B0-A1094B6C940D}" destId="{B049F45D-BC07-4FE6-AC0A-CA512381593D}" srcOrd="0" destOrd="0" presId="urn:microsoft.com/office/officeart/2005/8/layout/arrow5"/>
    <dgm:cxn modelId="{2BDFC056-75EF-4ED8-A571-EA477303F245}" type="presOf" srcId="{635FFF33-2398-4FF6-88BA-12A536264983}" destId="{5FF49309-084F-4CD5-BD6A-150C51533DB4}" srcOrd="0" destOrd="0" presId="urn:microsoft.com/office/officeart/2005/8/layout/arrow5"/>
    <dgm:cxn modelId="{FA5C0D94-9C3C-4B6B-B0CD-6F532F5BFA48}" srcId="{E6991B30-1A03-4B54-A40D-0671BE07E0FE}" destId="{EDA856DD-B7A5-4B30-9068-9F62B5D6B7A1}" srcOrd="0" destOrd="0" parTransId="{DC185073-0443-4C96-945D-BCDB8CEF2795}" sibTransId="{A88B43A1-23E3-40A1-A90A-551634EABF16}"/>
    <dgm:cxn modelId="{FA095359-7DF0-4E7D-9731-B5B09FF72680}" srcId="{E6991B30-1A03-4B54-A40D-0671BE07E0FE}" destId="{2E8E5476-0FD2-4D32-9631-EA9C0B41DD64}" srcOrd="3" destOrd="0" parTransId="{7A8BC034-1E60-4F9E-8BE9-498203AB136B}" sibTransId="{884A77F2-2693-4AE1-9A2A-59004D920714}"/>
    <dgm:cxn modelId="{7E53EF60-FA73-4D39-847E-6B6666E946A8}" srcId="{E6991B30-1A03-4B54-A40D-0671BE07E0FE}" destId="{635FFF33-2398-4FF6-88BA-12A536264983}" srcOrd="2" destOrd="0" parTransId="{1EEE3B10-BF37-45EF-AA73-C12D520388A5}" sibTransId="{D57271A5-44B1-4262-8AFB-405A40D64F71}"/>
    <dgm:cxn modelId="{EB2407E3-C7AA-4AD9-B65E-4DCBE5EBFB31}" type="presOf" srcId="{EDA856DD-B7A5-4B30-9068-9F62B5D6B7A1}" destId="{6646131E-0621-406B-9251-75985DA79098}" srcOrd="0" destOrd="0" presId="urn:microsoft.com/office/officeart/2005/8/layout/arrow5"/>
    <dgm:cxn modelId="{71F4502E-1838-4496-A8D5-B845B8E8A81A}" type="presParOf" srcId="{09E27EA8-0055-4730-825B-BB621824EBC3}" destId="{6646131E-0621-406B-9251-75985DA79098}" srcOrd="0" destOrd="0" presId="urn:microsoft.com/office/officeart/2005/8/layout/arrow5"/>
    <dgm:cxn modelId="{FE1443E8-56B3-42AF-9E8D-9DDDA8ABD64D}" type="presParOf" srcId="{09E27EA8-0055-4730-825B-BB621824EBC3}" destId="{B049F45D-BC07-4FE6-AC0A-CA512381593D}" srcOrd="1" destOrd="0" presId="urn:microsoft.com/office/officeart/2005/8/layout/arrow5"/>
    <dgm:cxn modelId="{7934685B-B66F-4AD4-8BBE-8EFD9FF49D0B}" type="presParOf" srcId="{09E27EA8-0055-4730-825B-BB621824EBC3}" destId="{5FF49309-084F-4CD5-BD6A-150C51533DB4}" srcOrd="2" destOrd="0" presId="urn:microsoft.com/office/officeart/2005/8/layout/arrow5"/>
    <dgm:cxn modelId="{F16FF37C-04A3-4628-A50F-DCF3DDFC7B62}" type="presParOf" srcId="{09E27EA8-0055-4730-825B-BB621824EBC3}" destId="{67DB8EF1-58DF-4FC8-99E2-13788DBCAC10}" srcOrd="3" destOrd="0" presId="urn:microsoft.com/office/officeart/2005/8/layout/arrow5"/>
    <dgm:cxn modelId="{C150FDFE-1636-4BC4-B813-C695E746D17A}" type="presParOf" srcId="{09E27EA8-0055-4730-825B-BB621824EBC3}" destId="{B31D387E-CCE1-4847-A7D0-C914528022BF}" srcOrd="4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26D070-C093-444B-B9FC-FE887CF57E3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68C90ACD-44D2-44FC-B2A2-345934DA982F}">
      <dgm:prSet/>
      <dgm:spPr/>
      <dgm:t>
        <a:bodyPr/>
        <a:lstStyle/>
        <a:p>
          <a:pPr rtl="0"/>
          <a:r>
            <a:rPr lang="en-US" b="1" dirty="0" smtClean="0"/>
            <a:t>(</a:t>
          </a:r>
          <a:r>
            <a:rPr lang="zh-TW" b="1" dirty="0" smtClean="0"/>
            <a:t>一</a:t>
          </a:r>
          <a:r>
            <a:rPr lang="en-US" b="1" dirty="0" smtClean="0"/>
            <a:t>) </a:t>
          </a:r>
          <a:r>
            <a:rPr lang="zh-TW" b="1" dirty="0" smtClean="0"/>
            <a:t>橫幅廣告</a:t>
          </a:r>
          <a:r>
            <a:rPr lang="en-US" b="1" dirty="0" smtClean="0"/>
            <a:t>(Banner)</a:t>
          </a:r>
          <a:r>
            <a:rPr lang="zh-TW" dirty="0" smtClean="0"/>
            <a:t>：</a:t>
          </a:r>
          <a:endParaRPr lang="zh-TW" dirty="0"/>
        </a:p>
      </dgm:t>
    </dgm:pt>
    <dgm:pt modelId="{A2F1ABD4-780F-4D5F-8276-0789F410A823}" type="parTrans" cxnId="{403DDD5E-3783-479D-A943-E219DC863829}">
      <dgm:prSet/>
      <dgm:spPr/>
      <dgm:t>
        <a:bodyPr/>
        <a:lstStyle/>
        <a:p>
          <a:endParaRPr lang="zh-TW" altLang="en-US"/>
        </a:p>
      </dgm:t>
    </dgm:pt>
    <dgm:pt modelId="{D7691D5C-82AD-484C-9C96-161887FCA70E}" type="sibTrans" cxnId="{403DDD5E-3783-479D-A943-E219DC863829}">
      <dgm:prSet/>
      <dgm:spPr/>
      <dgm:t>
        <a:bodyPr/>
        <a:lstStyle/>
        <a:p>
          <a:endParaRPr lang="zh-TW" altLang="en-US"/>
        </a:p>
      </dgm:t>
    </dgm:pt>
    <dgm:pt modelId="{8601BB14-5594-4E92-9C0E-90EC16950E3A}">
      <dgm:prSet/>
      <dgm:spPr/>
      <dgm:t>
        <a:bodyPr/>
        <a:lstStyle/>
        <a:p>
          <a:pPr rtl="0"/>
          <a:r>
            <a:rPr lang="zh-TW" dirty="0" smtClean="0"/>
            <a:t>動態橫幅</a:t>
          </a:r>
          <a:endParaRPr lang="zh-TW" dirty="0"/>
        </a:p>
      </dgm:t>
    </dgm:pt>
    <dgm:pt modelId="{8150DFF4-D642-4DC3-BA9D-C3DBB38C15BA}" type="parTrans" cxnId="{EA805B66-8CCB-4C67-90D7-E0909DEAA39B}">
      <dgm:prSet/>
      <dgm:spPr/>
      <dgm:t>
        <a:bodyPr/>
        <a:lstStyle/>
        <a:p>
          <a:endParaRPr lang="zh-TW" altLang="en-US"/>
        </a:p>
      </dgm:t>
    </dgm:pt>
    <dgm:pt modelId="{610C5826-94D3-4743-82B0-3D3BD1A03186}" type="sibTrans" cxnId="{EA805B66-8CCB-4C67-90D7-E0909DEAA39B}">
      <dgm:prSet/>
      <dgm:spPr/>
      <dgm:t>
        <a:bodyPr/>
        <a:lstStyle/>
        <a:p>
          <a:endParaRPr lang="zh-TW" altLang="en-US"/>
        </a:p>
      </dgm:t>
    </dgm:pt>
    <dgm:pt modelId="{F017DC36-2092-4204-BCE0-358DD76436E1}">
      <dgm:prSet/>
      <dgm:spPr/>
      <dgm:t>
        <a:bodyPr/>
        <a:lstStyle/>
        <a:p>
          <a:pPr rtl="0"/>
          <a:r>
            <a:rPr lang="zh-TW" dirty="0" smtClean="0"/>
            <a:t>互動橫幅</a:t>
          </a:r>
          <a:endParaRPr lang="zh-TW" dirty="0"/>
        </a:p>
      </dgm:t>
    </dgm:pt>
    <dgm:pt modelId="{6CFF7D26-4D18-44E8-8628-70CCFFCFA2B5}" type="parTrans" cxnId="{063DD706-1A38-4B73-9857-D3659BAF2292}">
      <dgm:prSet/>
      <dgm:spPr/>
      <dgm:t>
        <a:bodyPr/>
        <a:lstStyle/>
        <a:p>
          <a:endParaRPr lang="zh-TW" altLang="en-US"/>
        </a:p>
      </dgm:t>
    </dgm:pt>
    <dgm:pt modelId="{B7A1D766-194A-4D4E-95FC-5DD8B52778BD}" type="sibTrans" cxnId="{063DD706-1A38-4B73-9857-D3659BAF2292}">
      <dgm:prSet/>
      <dgm:spPr/>
      <dgm:t>
        <a:bodyPr/>
        <a:lstStyle/>
        <a:p>
          <a:endParaRPr lang="zh-TW" altLang="en-US"/>
        </a:p>
      </dgm:t>
    </dgm:pt>
    <dgm:pt modelId="{52DC49C0-7254-4DBF-8CD0-7FA087968A42}">
      <dgm:prSet/>
      <dgm:spPr/>
      <dgm:t>
        <a:bodyPr/>
        <a:lstStyle/>
        <a:p>
          <a:pPr rtl="0"/>
          <a:r>
            <a:rPr lang="zh-TW" dirty="0" smtClean="0"/>
            <a:t>多媒體橫幅</a:t>
          </a:r>
          <a:endParaRPr lang="zh-TW" dirty="0"/>
        </a:p>
      </dgm:t>
    </dgm:pt>
    <dgm:pt modelId="{DECC95AA-BCD0-4E2A-BBE3-FF59054C3F79}" type="parTrans" cxnId="{1BD82DE4-03C9-4340-A259-A0D5EAF8F26E}">
      <dgm:prSet/>
      <dgm:spPr/>
      <dgm:t>
        <a:bodyPr/>
        <a:lstStyle/>
        <a:p>
          <a:endParaRPr lang="zh-TW" altLang="en-US"/>
        </a:p>
      </dgm:t>
    </dgm:pt>
    <dgm:pt modelId="{044AD19F-6375-4B15-998C-A5A226386023}" type="sibTrans" cxnId="{1BD82DE4-03C9-4340-A259-A0D5EAF8F26E}">
      <dgm:prSet/>
      <dgm:spPr/>
      <dgm:t>
        <a:bodyPr/>
        <a:lstStyle/>
        <a:p>
          <a:endParaRPr lang="zh-TW" altLang="en-US"/>
        </a:p>
      </dgm:t>
    </dgm:pt>
    <dgm:pt modelId="{50E2E709-C81A-4B34-8612-C48E7A97CC59}">
      <dgm:prSet/>
      <dgm:spPr/>
      <dgm:t>
        <a:bodyPr/>
        <a:lstStyle/>
        <a:p>
          <a:pPr rtl="0"/>
          <a:r>
            <a:rPr lang="zh-TW" dirty="0" smtClean="0"/>
            <a:t>按鈕廣告</a:t>
          </a:r>
          <a:endParaRPr lang="en-US" dirty="0"/>
        </a:p>
      </dgm:t>
    </dgm:pt>
    <dgm:pt modelId="{3C884FC6-F819-4A03-832B-AB740A3855D1}" type="parTrans" cxnId="{BBA9BAA1-E9D6-40C6-83A0-5C5071625753}">
      <dgm:prSet/>
      <dgm:spPr/>
      <dgm:t>
        <a:bodyPr/>
        <a:lstStyle/>
        <a:p>
          <a:endParaRPr lang="zh-TW" altLang="en-US"/>
        </a:p>
      </dgm:t>
    </dgm:pt>
    <dgm:pt modelId="{FF72F9B3-8593-4684-B48B-E712D526DB5D}" type="sibTrans" cxnId="{BBA9BAA1-E9D6-40C6-83A0-5C5071625753}">
      <dgm:prSet/>
      <dgm:spPr/>
      <dgm:t>
        <a:bodyPr/>
        <a:lstStyle/>
        <a:p>
          <a:endParaRPr lang="zh-TW" altLang="en-US"/>
        </a:p>
      </dgm:t>
    </dgm:pt>
    <dgm:pt modelId="{A2D34878-5980-4F23-B286-5F84111520E7}">
      <dgm:prSet/>
      <dgm:spPr/>
      <dgm:t>
        <a:bodyPr/>
        <a:lstStyle/>
        <a:p>
          <a:pPr rtl="0"/>
          <a:r>
            <a:rPr lang="en-US" b="1" dirty="0" smtClean="0"/>
            <a:t>(</a:t>
          </a:r>
          <a:r>
            <a:rPr lang="zh-TW" b="1" dirty="0" smtClean="0"/>
            <a:t>二</a:t>
          </a:r>
          <a:r>
            <a:rPr lang="en-US" b="1" dirty="0" smtClean="0"/>
            <a:t>) </a:t>
          </a:r>
          <a:r>
            <a:rPr lang="zh-TW" b="1" dirty="0" smtClean="0"/>
            <a:t>插播式廣告</a:t>
          </a:r>
          <a:r>
            <a:rPr lang="en-US" b="1" dirty="0" smtClean="0"/>
            <a:t>(Pop-ups)</a:t>
          </a:r>
          <a:endParaRPr lang="zh-TW" dirty="0"/>
        </a:p>
      </dgm:t>
    </dgm:pt>
    <dgm:pt modelId="{E62D9A67-18CD-42BA-B776-A62C1B59A107}" type="parTrans" cxnId="{617952D7-4780-4A7A-92EC-F4618D75A83E}">
      <dgm:prSet/>
      <dgm:spPr/>
      <dgm:t>
        <a:bodyPr/>
        <a:lstStyle/>
        <a:p>
          <a:endParaRPr lang="zh-TW" altLang="en-US"/>
        </a:p>
      </dgm:t>
    </dgm:pt>
    <dgm:pt modelId="{237F18F5-0824-4186-8E74-1D808F99D5AB}" type="sibTrans" cxnId="{617952D7-4780-4A7A-92EC-F4618D75A83E}">
      <dgm:prSet/>
      <dgm:spPr/>
      <dgm:t>
        <a:bodyPr/>
        <a:lstStyle/>
        <a:p>
          <a:endParaRPr lang="zh-TW" altLang="en-US"/>
        </a:p>
      </dgm:t>
    </dgm:pt>
    <dgm:pt modelId="{BE92A643-D115-40E3-B2E9-9CA6F0F529EF}">
      <dgm:prSet/>
      <dgm:spPr/>
      <dgm:t>
        <a:bodyPr/>
        <a:lstStyle/>
        <a:p>
          <a:pPr rtl="0"/>
          <a:r>
            <a:rPr lang="zh-TW" dirty="0" smtClean="0"/>
            <a:t>彈出式廣告</a:t>
          </a:r>
          <a:endParaRPr lang="zh-TW" dirty="0"/>
        </a:p>
      </dgm:t>
    </dgm:pt>
    <dgm:pt modelId="{52D1CF44-5635-41E6-9D30-8E3E83E768D8}" type="parTrans" cxnId="{5ECE0256-3C20-4BC0-A3A2-CE9665BAAEB4}">
      <dgm:prSet/>
      <dgm:spPr/>
      <dgm:t>
        <a:bodyPr/>
        <a:lstStyle/>
        <a:p>
          <a:endParaRPr lang="zh-TW" altLang="en-US"/>
        </a:p>
      </dgm:t>
    </dgm:pt>
    <dgm:pt modelId="{0B8472F0-81B1-4899-9090-D6AED82F6CF3}" type="sibTrans" cxnId="{5ECE0256-3C20-4BC0-A3A2-CE9665BAAEB4}">
      <dgm:prSet/>
      <dgm:spPr/>
      <dgm:t>
        <a:bodyPr/>
        <a:lstStyle/>
        <a:p>
          <a:endParaRPr lang="zh-TW" altLang="en-US"/>
        </a:p>
      </dgm:t>
    </dgm:pt>
    <dgm:pt modelId="{8D3CE35D-25DE-4FBC-B275-6EDF4655DEB9}">
      <dgm:prSet/>
      <dgm:spPr/>
      <dgm:t>
        <a:bodyPr/>
        <a:lstStyle/>
        <a:p>
          <a:pPr rtl="0"/>
          <a:r>
            <a:rPr lang="zh-TW" dirty="0" smtClean="0"/>
            <a:t>浮動式廣告</a:t>
          </a:r>
          <a:endParaRPr lang="zh-TW" dirty="0"/>
        </a:p>
      </dgm:t>
    </dgm:pt>
    <dgm:pt modelId="{0FDA97E3-E612-42F9-817B-6A30E104ADC6}" type="parTrans" cxnId="{8E3641F8-C76F-4CFD-9F13-198BAF107585}">
      <dgm:prSet/>
      <dgm:spPr/>
      <dgm:t>
        <a:bodyPr/>
        <a:lstStyle/>
        <a:p>
          <a:endParaRPr lang="zh-TW" altLang="en-US"/>
        </a:p>
      </dgm:t>
    </dgm:pt>
    <dgm:pt modelId="{682E0497-4DCB-472D-BE8F-97F0B4BC89A7}" type="sibTrans" cxnId="{8E3641F8-C76F-4CFD-9F13-198BAF107585}">
      <dgm:prSet/>
      <dgm:spPr/>
      <dgm:t>
        <a:bodyPr/>
        <a:lstStyle/>
        <a:p>
          <a:endParaRPr lang="zh-TW" altLang="en-US"/>
        </a:p>
      </dgm:t>
    </dgm:pt>
    <dgm:pt modelId="{D6540174-0A69-48B4-87CF-29B1EB3F6BB2}">
      <dgm:prSet/>
      <dgm:spPr/>
      <dgm:t>
        <a:bodyPr/>
        <a:lstStyle/>
        <a:p>
          <a:pPr rtl="0"/>
          <a:r>
            <a:rPr lang="zh-TW" dirty="0" smtClean="0"/>
            <a:t>捲軸廣告</a:t>
          </a:r>
          <a:endParaRPr lang="zh-TW" dirty="0"/>
        </a:p>
      </dgm:t>
    </dgm:pt>
    <dgm:pt modelId="{2AF38B2D-4A5F-4681-A65D-ACD9AB02045C}" type="parTrans" cxnId="{1E21D820-D459-43F7-9014-979ECCF506E0}">
      <dgm:prSet/>
      <dgm:spPr/>
      <dgm:t>
        <a:bodyPr/>
        <a:lstStyle/>
        <a:p>
          <a:endParaRPr lang="zh-TW" altLang="en-US"/>
        </a:p>
      </dgm:t>
    </dgm:pt>
    <dgm:pt modelId="{F8660D47-FBB2-4295-8DAD-018EC443E43A}" type="sibTrans" cxnId="{1E21D820-D459-43F7-9014-979ECCF506E0}">
      <dgm:prSet/>
      <dgm:spPr/>
      <dgm:t>
        <a:bodyPr/>
        <a:lstStyle/>
        <a:p>
          <a:endParaRPr lang="zh-TW" altLang="en-US"/>
        </a:p>
      </dgm:t>
    </dgm:pt>
    <dgm:pt modelId="{BE3DA456-5F42-40FB-A2F1-0C861D1A3D8D}">
      <dgm:prSet/>
      <dgm:spPr/>
      <dgm:t>
        <a:bodyPr/>
        <a:lstStyle/>
        <a:p>
          <a:pPr rtl="0"/>
          <a:r>
            <a:rPr lang="en-US" dirty="0" smtClean="0"/>
            <a:t>(</a:t>
          </a:r>
          <a:r>
            <a:rPr lang="zh-TW" dirty="0" smtClean="0"/>
            <a:t>三</a:t>
          </a:r>
          <a:r>
            <a:rPr lang="en-US" dirty="0" smtClean="0"/>
            <a:t>) </a:t>
          </a:r>
          <a:r>
            <a:rPr lang="zh-TW" dirty="0" smtClean="0"/>
            <a:t>其它</a:t>
          </a:r>
          <a:endParaRPr lang="zh-TW" dirty="0"/>
        </a:p>
      </dgm:t>
    </dgm:pt>
    <dgm:pt modelId="{5345B897-8F48-4333-8F73-BB225F973B48}" type="parTrans" cxnId="{F27CFEA9-E6C3-4882-864D-54D98E6CB318}">
      <dgm:prSet/>
      <dgm:spPr/>
      <dgm:t>
        <a:bodyPr/>
        <a:lstStyle/>
        <a:p>
          <a:endParaRPr lang="zh-TW" altLang="en-US"/>
        </a:p>
      </dgm:t>
    </dgm:pt>
    <dgm:pt modelId="{BBAC4142-4CDB-495C-B23C-EB3676C094AB}" type="sibTrans" cxnId="{F27CFEA9-E6C3-4882-864D-54D98E6CB318}">
      <dgm:prSet/>
      <dgm:spPr/>
      <dgm:t>
        <a:bodyPr/>
        <a:lstStyle/>
        <a:p>
          <a:endParaRPr lang="zh-TW" altLang="en-US"/>
        </a:p>
      </dgm:t>
    </dgm:pt>
    <dgm:pt modelId="{C7288D11-2EFD-4CC0-A813-863C1918E676}">
      <dgm:prSet/>
      <dgm:spPr/>
      <dgm:t>
        <a:bodyPr/>
        <a:lstStyle/>
        <a:p>
          <a:pPr rtl="0"/>
          <a:r>
            <a:rPr lang="zh-TW" b="1" dirty="0" smtClean="0"/>
            <a:t>文字連結</a:t>
          </a:r>
          <a:r>
            <a:rPr lang="en-US" b="1" dirty="0" smtClean="0"/>
            <a:t> </a:t>
          </a:r>
          <a:endParaRPr lang="zh-TW" dirty="0"/>
        </a:p>
      </dgm:t>
    </dgm:pt>
    <dgm:pt modelId="{A0B4D270-4EB6-43A4-B60C-9A12A6E3CAEA}" type="parTrans" cxnId="{4A04EB33-1929-43EE-97F9-79E578CA5629}">
      <dgm:prSet/>
      <dgm:spPr/>
      <dgm:t>
        <a:bodyPr/>
        <a:lstStyle/>
        <a:p>
          <a:endParaRPr lang="zh-TW" altLang="en-US"/>
        </a:p>
      </dgm:t>
    </dgm:pt>
    <dgm:pt modelId="{08501FC9-D80D-4432-8937-8745565B523F}" type="sibTrans" cxnId="{4A04EB33-1929-43EE-97F9-79E578CA5629}">
      <dgm:prSet/>
      <dgm:spPr/>
      <dgm:t>
        <a:bodyPr/>
        <a:lstStyle/>
        <a:p>
          <a:endParaRPr lang="zh-TW" altLang="en-US"/>
        </a:p>
      </dgm:t>
    </dgm:pt>
    <dgm:pt modelId="{0907B7AF-9A96-4B23-94A5-29A56F57F443}">
      <dgm:prSet/>
      <dgm:spPr/>
      <dgm:t>
        <a:bodyPr/>
        <a:lstStyle/>
        <a:p>
          <a:pPr rtl="0"/>
          <a:r>
            <a:rPr lang="zh-TW" b="1" dirty="0" smtClean="0"/>
            <a:t>分類廣告</a:t>
          </a:r>
          <a:endParaRPr lang="zh-TW" dirty="0"/>
        </a:p>
      </dgm:t>
    </dgm:pt>
    <dgm:pt modelId="{5DED24C2-173F-4B0E-B8EA-DFCD91C73F73}" type="parTrans" cxnId="{E6D90B21-5D00-41DF-842F-58EA42BC0FC6}">
      <dgm:prSet/>
      <dgm:spPr/>
      <dgm:t>
        <a:bodyPr/>
        <a:lstStyle/>
        <a:p>
          <a:endParaRPr lang="zh-TW" altLang="en-US"/>
        </a:p>
      </dgm:t>
    </dgm:pt>
    <dgm:pt modelId="{AB03A219-A6E1-4C3B-A1D9-BA1AAE3CE935}" type="sibTrans" cxnId="{E6D90B21-5D00-41DF-842F-58EA42BC0FC6}">
      <dgm:prSet/>
      <dgm:spPr/>
      <dgm:t>
        <a:bodyPr/>
        <a:lstStyle/>
        <a:p>
          <a:endParaRPr lang="zh-TW" altLang="en-US"/>
        </a:p>
      </dgm:t>
    </dgm:pt>
    <dgm:pt modelId="{F15C55F0-2277-443E-9400-DEE0CF38DB54}">
      <dgm:prSet/>
      <dgm:spPr/>
      <dgm:t>
        <a:bodyPr/>
        <a:lstStyle/>
        <a:p>
          <a:pPr rtl="0"/>
          <a:r>
            <a:rPr lang="zh-TW" b="1" dirty="0" smtClean="0"/>
            <a:t>大尺寸廣告</a:t>
          </a:r>
          <a:endParaRPr lang="zh-TW" dirty="0"/>
        </a:p>
      </dgm:t>
    </dgm:pt>
    <dgm:pt modelId="{333F5EFA-2A63-411A-95FA-B53656AD42B6}" type="parTrans" cxnId="{AB64CB99-E549-444B-A6B8-94BDF3858C63}">
      <dgm:prSet/>
      <dgm:spPr/>
      <dgm:t>
        <a:bodyPr/>
        <a:lstStyle/>
        <a:p>
          <a:endParaRPr lang="zh-TW" altLang="en-US"/>
        </a:p>
      </dgm:t>
    </dgm:pt>
    <dgm:pt modelId="{B78B5363-ABDC-4C28-8635-26A71635B775}" type="sibTrans" cxnId="{AB64CB99-E549-444B-A6B8-94BDF3858C63}">
      <dgm:prSet/>
      <dgm:spPr/>
      <dgm:t>
        <a:bodyPr/>
        <a:lstStyle/>
        <a:p>
          <a:endParaRPr lang="zh-TW" altLang="en-US"/>
        </a:p>
      </dgm:t>
    </dgm:pt>
    <dgm:pt modelId="{9EDBBE95-AFF5-4637-BCF2-C87246EFE1A3}" type="pres">
      <dgm:prSet presAssocID="{7126D070-C093-444B-B9FC-FE887CF57E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B646974A-4D1B-4D18-A291-E58CDF678C95}" type="pres">
      <dgm:prSet presAssocID="{68C90ACD-44D2-44FC-B2A2-345934DA982F}" presName="root" presStyleCnt="0"/>
      <dgm:spPr/>
    </dgm:pt>
    <dgm:pt modelId="{417D1CCD-093A-4386-B67C-21EB6A7285FA}" type="pres">
      <dgm:prSet presAssocID="{68C90ACD-44D2-44FC-B2A2-345934DA982F}" presName="rootComposite" presStyleCnt="0"/>
      <dgm:spPr/>
    </dgm:pt>
    <dgm:pt modelId="{58E55C67-E68C-4650-B4B1-CE1525FF2909}" type="pres">
      <dgm:prSet presAssocID="{68C90ACD-44D2-44FC-B2A2-345934DA982F}" presName="rootText" presStyleLbl="node1" presStyleIdx="0" presStyleCnt="3"/>
      <dgm:spPr/>
      <dgm:t>
        <a:bodyPr/>
        <a:lstStyle/>
        <a:p>
          <a:endParaRPr lang="zh-TW" altLang="en-US"/>
        </a:p>
      </dgm:t>
    </dgm:pt>
    <dgm:pt modelId="{9C2031B1-8523-4B72-ABC7-2B32493B3EEB}" type="pres">
      <dgm:prSet presAssocID="{68C90ACD-44D2-44FC-B2A2-345934DA982F}" presName="rootConnector" presStyleLbl="node1" presStyleIdx="0" presStyleCnt="3"/>
      <dgm:spPr/>
      <dgm:t>
        <a:bodyPr/>
        <a:lstStyle/>
        <a:p>
          <a:endParaRPr lang="zh-TW" altLang="en-US"/>
        </a:p>
      </dgm:t>
    </dgm:pt>
    <dgm:pt modelId="{68F3D1E8-890A-468F-A228-DE51549C6C79}" type="pres">
      <dgm:prSet presAssocID="{68C90ACD-44D2-44FC-B2A2-345934DA982F}" presName="childShape" presStyleCnt="0"/>
      <dgm:spPr/>
    </dgm:pt>
    <dgm:pt modelId="{6CA6BCDA-3C5E-47A7-9527-CF220D25F3D1}" type="pres">
      <dgm:prSet presAssocID="{8150DFF4-D642-4DC3-BA9D-C3DBB38C15BA}" presName="Name13" presStyleLbl="parChTrans1D2" presStyleIdx="0" presStyleCnt="10"/>
      <dgm:spPr/>
      <dgm:t>
        <a:bodyPr/>
        <a:lstStyle/>
        <a:p>
          <a:endParaRPr lang="zh-TW" altLang="en-US"/>
        </a:p>
      </dgm:t>
    </dgm:pt>
    <dgm:pt modelId="{B5DFD39D-FD0C-45EF-B2EE-B2D7D74B8673}" type="pres">
      <dgm:prSet presAssocID="{8601BB14-5594-4E92-9C0E-90EC16950E3A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714215-D7F2-4A06-AF53-DE57332B177F}" type="pres">
      <dgm:prSet presAssocID="{6CFF7D26-4D18-44E8-8628-70CCFFCFA2B5}" presName="Name13" presStyleLbl="parChTrans1D2" presStyleIdx="1" presStyleCnt="10"/>
      <dgm:spPr/>
      <dgm:t>
        <a:bodyPr/>
        <a:lstStyle/>
        <a:p>
          <a:endParaRPr lang="zh-TW" altLang="en-US"/>
        </a:p>
      </dgm:t>
    </dgm:pt>
    <dgm:pt modelId="{0B08B1A4-E51B-4DD5-BCDA-7846E056A743}" type="pres">
      <dgm:prSet presAssocID="{F017DC36-2092-4204-BCE0-358DD76436E1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193ED9-5115-4B4F-A078-1F161F7D4DAE}" type="pres">
      <dgm:prSet presAssocID="{DECC95AA-BCD0-4E2A-BBE3-FF59054C3F79}" presName="Name13" presStyleLbl="parChTrans1D2" presStyleIdx="2" presStyleCnt="10"/>
      <dgm:spPr/>
      <dgm:t>
        <a:bodyPr/>
        <a:lstStyle/>
        <a:p>
          <a:endParaRPr lang="zh-TW" altLang="en-US"/>
        </a:p>
      </dgm:t>
    </dgm:pt>
    <dgm:pt modelId="{D9239ADF-8D65-4235-8184-C181A11466B3}" type="pres">
      <dgm:prSet presAssocID="{52DC49C0-7254-4DBF-8CD0-7FA087968A42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F8CDB5-84D4-4FC6-9B44-93DF91618820}" type="pres">
      <dgm:prSet presAssocID="{3C884FC6-F819-4A03-832B-AB740A3855D1}" presName="Name13" presStyleLbl="parChTrans1D2" presStyleIdx="3" presStyleCnt="10"/>
      <dgm:spPr/>
      <dgm:t>
        <a:bodyPr/>
        <a:lstStyle/>
        <a:p>
          <a:endParaRPr lang="zh-TW" altLang="en-US"/>
        </a:p>
      </dgm:t>
    </dgm:pt>
    <dgm:pt modelId="{2C17A3E5-F69C-4528-B195-D80918F09F71}" type="pres">
      <dgm:prSet presAssocID="{50E2E709-C81A-4B34-8612-C48E7A97CC59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23A9CD-0AA8-4A94-BFBF-48BC41E612D6}" type="pres">
      <dgm:prSet presAssocID="{A2D34878-5980-4F23-B286-5F84111520E7}" presName="root" presStyleCnt="0"/>
      <dgm:spPr/>
    </dgm:pt>
    <dgm:pt modelId="{031F1C55-55F7-4813-A5BB-3DB879426E4F}" type="pres">
      <dgm:prSet presAssocID="{A2D34878-5980-4F23-B286-5F84111520E7}" presName="rootComposite" presStyleCnt="0"/>
      <dgm:spPr/>
    </dgm:pt>
    <dgm:pt modelId="{7349E9AB-1A95-44D6-B655-B708B0CC0412}" type="pres">
      <dgm:prSet presAssocID="{A2D34878-5980-4F23-B286-5F84111520E7}" presName="rootText" presStyleLbl="node1" presStyleIdx="1" presStyleCnt="3"/>
      <dgm:spPr/>
      <dgm:t>
        <a:bodyPr/>
        <a:lstStyle/>
        <a:p>
          <a:endParaRPr lang="zh-TW" altLang="en-US"/>
        </a:p>
      </dgm:t>
    </dgm:pt>
    <dgm:pt modelId="{EDC188DA-6235-46F2-814B-37750A887CC0}" type="pres">
      <dgm:prSet presAssocID="{A2D34878-5980-4F23-B286-5F84111520E7}" presName="rootConnector" presStyleLbl="node1" presStyleIdx="1" presStyleCnt="3"/>
      <dgm:spPr/>
      <dgm:t>
        <a:bodyPr/>
        <a:lstStyle/>
        <a:p>
          <a:endParaRPr lang="zh-TW" altLang="en-US"/>
        </a:p>
      </dgm:t>
    </dgm:pt>
    <dgm:pt modelId="{AFDA51B1-C433-4A70-836C-A6279B3C0D2A}" type="pres">
      <dgm:prSet presAssocID="{A2D34878-5980-4F23-B286-5F84111520E7}" presName="childShape" presStyleCnt="0"/>
      <dgm:spPr/>
    </dgm:pt>
    <dgm:pt modelId="{A540773C-0001-4036-9EB5-EA55E5104AF7}" type="pres">
      <dgm:prSet presAssocID="{52D1CF44-5635-41E6-9D30-8E3E83E768D8}" presName="Name13" presStyleLbl="parChTrans1D2" presStyleIdx="4" presStyleCnt="10"/>
      <dgm:spPr/>
      <dgm:t>
        <a:bodyPr/>
        <a:lstStyle/>
        <a:p>
          <a:endParaRPr lang="zh-TW" altLang="en-US"/>
        </a:p>
      </dgm:t>
    </dgm:pt>
    <dgm:pt modelId="{4FF6EE0F-E52C-4B44-9058-9E99A2401554}" type="pres">
      <dgm:prSet presAssocID="{BE92A643-D115-40E3-B2E9-9CA6F0F529EF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AE950E-6A44-456D-913A-96DE2EAF0A72}" type="pres">
      <dgm:prSet presAssocID="{0FDA97E3-E612-42F9-817B-6A30E104ADC6}" presName="Name13" presStyleLbl="parChTrans1D2" presStyleIdx="5" presStyleCnt="10"/>
      <dgm:spPr/>
      <dgm:t>
        <a:bodyPr/>
        <a:lstStyle/>
        <a:p>
          <a:endParaRPr lang="zh-TW" altLang="en-US"/>
        </a:p>
      </dgm:t>
    </dgm:pt>
    <dgm:pt modelId="{3E254ED6-FAE3-4250-ACFF-5D951FA8D305}" type="pres">
      <dgm:prSet presAssocID="{8D3CE35D-25DE-4FBC-B275-6EDF4655DEB9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FE4A0C-DC56-4383-9062-EE955DCB4BB0}" type="pres">
      <dgm:prSet presAssocID="{2AF38B2D-4A5F-4681-A65D-ACD9AB02045C}" presName="Name13" presStyleLbl="parChTrans1D2" presStyleIdx="6" presStyleCnt="10"/>
      <dgm:spPr/>
      <dgm:t>
        <a:bodyPr/>
        <a:lstStyle/>
        <a:p>
          <a:endParaRPr lang="zh-TW" altLang="en-US"/>
        </a:p>
      </dgm:t>
    </dgm:pt>
    <dgm:pt modelId="{D80B52E6-0DB4-4C5E-BB94-BEE98BF5772E}" type="pres">
      <dgm:prSet presAssocID="{D6540174-0A69-48B4-87CF-29B1EB3F6BB2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0C07C3-7F5D-490C-823D-EB304FC2AB61}" type="pres">
      <dgm:prSet presAssocID="{BE3DA456-5F42-40FB-A2F1-0C861D1A3D8D}" presName="root" presStyleCnt="0"/>
      <dgm:spPr/>
    </dgm:pt>
    <dgm:pt modelId="{BFE60DFA-36B4-4E08-8B50-6125AA7E69F5}" type="pres">
      <dgm:prSet presAssocID="{BE3DA456-5F42-40FB-A2F1-0C861D1A3D8D}" presName="rootComposite" presStyleCnt="0"/>
      <dgm:spPr/>
    </dgm:pt>
    <dgm:pt modelId="{6C102DD4-A964-4FCF-8FF5-012F9E0704DA}" type="pres">
      <dgm:prSet presAssocID="{BE3DA456-5F42-40FB-A2F1-0C861D1A3D8D}" presName="rootText" presStyleLbl="node1" presStyleIdx="2" presStyleCnt="3"/>
      <dgm:spPr/>
      <dgm:t>
        <a:bodyPr/>
        <a:lstStyle/>
        <a:p>
          <a:endParaRPr lang="zh-TW" altLang="en-US"/>
        </a:p>
      </dgm:t>
    </dgm:pt>
    <dgm:pt modelId="{7C40E3D2-90F3-41FE-8577-8DD0D62E9E5A}" type="pres">
      <dgm:prSet presAssocID="{BE3DA456-5F42-40FB-A2F1-0C861D1A3D8D}" presName="rootConnector" presStyleLbl="node1" presStyleIdx="2" presStyleCnt="3"/>
      <dgm:spPr/>
      <dgm:t>
        <a:bodyPr/>
        <a:lstStyle/>
        <a:p>
          <a:endParaRPr lang="zh-TW" altLang="en-US"/>
        </a:p>
      </dgm:t>
    </dgm:pt>
    <dgm:pt modelId="{83B8C77D-24FD-4DE8-9270-C8C22379D2FC}" type="pres">
      <dgm:prSet presAssocID="{BE3DA456-5F42-40FB-A2F1-0C861D1A3D8D}" presName="childShape" presStyleCnt="0"/>
      <dgm:spPr/>
    </dgm:pt>
    <dgm:pt modelId="{0F2510A5-1915-4EE9-9667-60BAAF755571}" type="pres">
      <dgm:prSet presAssocID="{A0B4D270-4EB6-43A4-B60C-9A12A6E3CAEA}" presName="Name13" presStyleLbl="parChTrans1D2" presStyleIdx="7" presStyleCnt="10"/>
      <dgm:spPr/>
      <dgm:t>
        <a:bodyPr/>
        <a:lstStyle/>
        <a:p>
          <a:endParaRPr lang="zh-TW" altLang="en-US"/>
        </a:p>
      </dgm:t>
    </dgm:pt>
    <dgm:pt modelId="{A57655EA-DE46-4848-AC41-C967635A9DEA}" type="pres">
      <dgm:prSet presAssocID="{C7288D11-2EFD-4CC0-A813-863C1918E676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ED1790-569B-4E2F-A96C-48515B4FAF74}" type="pres">
      <dgm:prSet presAssocID="{5DED24C2-173F-4B0E-B8EA-DFCD91C73F73}" presName="Name13" presStyleLbl="parChTrans1D2" presStyleIdx="8" presStyleCnt="10"/>
      <dgm:spPr/>
      <dgm:t>
        <a:bodyPr/>
        <a:lstStyle/>
        <a:p>
          <a:endParaRPr lang="zh-TW" altLang="en-US"/>
        </a:p>
      </dgm:t>
    </dgm:pt>
    <dgm:pt modelId="{9341110C-05CE-4AC3-9D84-21E5397FED11}" type="pres">
      <dgm:prSet presAssocID="{0907B7AF-9A96-4B23-94A5-29A56F57F443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5546F5-0AC8-40E1-8868-E419095B538B}" type="pres">
      <dgm:prSet presAssocID="{333F5EFA-2A63-411A-95FA-B53656AD42B6}" presName="Name13" presStyleLbl="parChTrans1D2" presStyleIdx="9" presStyleCnt="10"/>
      <dgm:spPr/>
      <dgm:t>
        <a:bodyPr/>
        <a:lstStyle/>
        <a:p>
          <a:endParaRPr lang="zh-TW" altLang="en-US"/>
        </a:p>
      </dgm:t>
    </dgm:pt>
    <dgm:pt modelId="{A0682C9C-0028-4B14-B4DA-71E4484085C5}" type="pres">
      <dgm:prSet presAssocID="{F15C55F0-2277-443E-9400-DEE0CF38DB54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C4E1C76-897C-4F18-A360-AE45EA0C6BDB}" type="presOf" srcId="{F15C55F0-2277-443E-9400-DEE0CF38DB54}" destId="{A0682C9C-0028-4B14-B4DA-71E4484085C5}" srcOrd="0" destOrd="0" presId="urn:microsoft.com/office/officeart/2005/8/layout/hierarchy3"/>
    <dgm:cxn modelId="{14F55B5B-A52F-43BA-BA67-A145DF4CE1F1}" type="presOf" srcId="{BE92A643-D115-40E3-B2E9-9CA6F0F529EF}" destId="{4FF6EE0F-E52C-4B44-9058-9E99A2401554}" srcOrd="0" destOrd="0" presId="urn:microsoft.com/office/officeart/2005/8/layout/hierarchy3"/>
    <dgm:cxn modelId="{0E4965D3-E649-47AD-A3A5-0048A50F1310}" type="presOf" srcId="{2AF38B2D-4A5F-4681-A65D-ACD9AB02045C}" destId="{AFFE4A0C-DC56-4383-9062-EE955DCB4BB0}" srcOrd="0" destOrd="0" presId="urn:microsoft.com/office/officeart/2005/8/layout/hierarchy3"/>
    <dgm:cxn modelId="{2CB37E80-C940-4106-85CB-F37646F26824}" type="presOf" srcId="{A2D34878-5980-4F23-B286-5F84111520E7}" destId="{EDC188DA-6235-46F2-814B-37750A887CC0}" srcOrd="1" destOrd="0" presId="urn:microsoft.com/office/officeart/2005/8/layout/hierarchy3"/>
    <dgm:cxn modelId="{617952D7-4780-4A7A-92EC-F4618D75A83E}" srcId="{7126D070-C093-444B-B9FC-FE887CF57E3F}" destId="{A2D34878-5980-4F23-B286-5F84111520E7}" srcOrd="1" destOrd="0" parTransId="{E62D9A67-18CD-42BA-B776-A62C1B59A107}" sibTransId="{237F18F5-0824-4186-8E74-1D808F99D5AB}"/>
    <dgm:cxn modelId="{4592DA41-4DF5-4F73-9029-4285569EC5B3}" type="presOf" srcId="{8D3CE35D-25DE-4FBC-B275-6EDF4655DEB9}" destId="{3E254ED6-FAE3-4250-ACFF-5D951FA8D305}" srcOrd="0" destOrd="0" presId="urn:microsoft.com/office/officeart/2005/8/layout/hierarchy3"/>
    <dgm:cxn modelId="{0195FE6F-1CB1-429D-8666-3CF03AA68B0B}" type="presOf" srcId="{0FDA97E3-E612-42F9-817B-6A30E104ADC6}" destId="{D4AE950E-6A44-456D-913A-96DE2EAF0A72}" srcOrd="0" destOrd="0" presId="urn:microsoft.com/office/officeart/2005/8/layout/hierarchy3"/>
    <dgm:cxn modelId="{5ECE0256-3C20-4BC0-A3A2-CE9665BAAEB4}" srcId="{A2D34878-5980-4F23-B286-5F84111520E7}" destId="{BE92A643-D115-40E3-B2E9-9CA6F0F529EF}" srcOrd="0" destOrd="0" parTransId="{52D1CF44-5635-41E6-9D30-8E3E83E768D8}" sibTransId="{0B8472F0-81B1-4899-9090-D6AED82F6CF3}"/>
    <dgm:cxn modelId="{50431E04-756B-4C44-AF93-9879C888533C}" type="presOf" srcId="{8150DFF4-D642-4DC3-BA9D-C3DBB38C15BA}" destId="{6CA6BCDA-3C5E-47A7-9527-CF220D25F3D1}" srcOrd="0" destOrd="0" presId="urn:microsoft.com/office/officeart/2005/8/layout/hierarchy3"/>
    <dgm:cxn modelId="{ED7A78E8-6F8B-42E5-87E6-7D4C9031E9D7}" type="presOf" srcId="{68C90ACD-44D2-44FC-B2A2-345934DA982F}" destId="{9C2031B1-8523-4B72-ABC7-2B32493B3EEB}" srcOrd="1" destOrd="0" presId="urn:microsoft.com/office/officeart/2005/8/layout/hierarchy3"/>
    <dgm:cxn modelId="{4A04EB33-1929-43EE-97F9-79E578CA5629}" srcId="{BE3DA456-5F42-40FB-A2F1-0C861D1A3D8D}" destId="{C7288D11-2EFD-4CC0-A813-863C1918E676}" srcOrd="0" destOrd="0" parTransId="{A0B4D270-4EB6-43A4-B60C-9A12A6E3CAEA}" sibTransId="{08501FC9-D80D-4432-8937-8745565B523F}"/>
    <dgm:cxn modelId="{F1EDDA81-BBEC-44D1-AA93-920F032ACE61}" type="presOf" srcId="{68C90ACD-44D2-44FC-B2A2-345934DA982F}" destId="{58E55C67-E68C-4650-B4B1-CE1525FF2909}" srcOrd="0" destOrd="0" presId="urn:microsoft.com/office/officeart/2005/8/layout/hierarchy3"/>
    <dgm:cxn modelId="{8E3641F8-C76F-4CFD-9F13-198BAF107585}" srcId="{A2D34878-5980-4F23-B286-5F84111520E7}" destId="{8D3CE35D-25DE-4FBC-B275-6EDF4655DEB9}" srcOrd="1" destOrd="0" parTransId="{0FDA97E3-E612-42F9-817B-6A30E104ADC6}" sibTransId="{682E0497-4DCB-472D-BE8F-97F0B4BC89A7}"/>
    <dgm:cxn modelId="{BD6ACE9B-2979-485E-9A87-8B6ADAABF064}" type="presOf" srcId="{F017DC36-2092-4204-BCE0-358DD76436E1}" destId="{0B08B1A4-E51B-4DD5-BCDA-7846E056A743}" srcOrd="0" destOrd="0" presId="urn:microsoft.com/office/officeart/2005/8/layout/hierarchy3"/>
    <dgm:cxn modelId="{299DE3D2-0F83-40AB-BC0B-6249EBF871A3}" type="presOf" srcId="{A2D34878-5980-4F23-B286-5F84111520E7}" destId="{7349E9AB-1A95-44D6-B655-B708B0CC0412}" srcOrd="0" destOrd="0" presId="urn:microsoft.com/office/officeart/2005/8/layout/hierarchy3"/>
    <dgm:cxn modelId="{AB64CB99-E549-444B-A6B8-94BDF3858C63}" srcId="{BE3DA456-5F42-40FB-A2F1-0C861D1A3D8D}" destId="{F15C55F0-2277-443E-9400-DEE0CF38DB54}" srcOrd="2" destOrd="0" parTransId="{333F5EFA-2A63-411A-95FA-B53656AD42B6}" sibTransId="{B78B5363-ABDC-4C28-8635-26A71635B775}"/>
    <dgm:cxn modelId="{7A6E234D-CF01-4EEA-97D9-FF43997859EB}" type="presOf" srcId="{7126D070-C093-444B-B9FC-FE887CF57E3F}" destId="{9EDBBE95-AFF5-4637-BCF2-C87246EFE1A3}" srcOrd="0" destOrd="0" presId="urn:microsoft.com/office/officeart/2005/8/layout/hierarchy3"/>
    <dgm:cxn modelId="{B59E2E25-AE49-425C-85FC-3B8973D3970E}" type="presOf" srcId="{6CFF7D26-4D18-44E8-8628-70CCFFCFA2B5}" destId="{5B714215-D7F2-4A06-AF53-DE57332B177F}" srcOrd="0" destOrd="0" presId="urn:microsoft.com/office/officeart/2005/8/layout/hierarchy3"/>
    <dgm:cxn modelId="{063DD706-1A38-4B73-9857-D3659BAF2292}" srcId="{68C90ACD-44D2-44FC-B2A2-345934DA982F}" destId="{F017DC36-2092-4204-BCE0-358DD76436E1}" srcOrd="1" destOrd="0" parTransId="{6CFF7D26-4D18-44E8-8628-70CCFFCFA2B5}" sibTransId="{B7A1D766-194A-4D4E-95FC-5DD8B52778BD}"/>
    <dgm:cxn modelId="{DF81D6F0-D190-4F6F-A4F6-8572648BCE91}" type="presOf" srcId="{3C884FC6-F819-4A03-832B-AB740A3855D1}" destId="{96F8CDB5-84D4-4FC6-9B44-93DF91618820}" srcOrd="0" destOrd="0" presId="urn:microsoft.com/office/officeart/2005/8/layout/hierarchy3"/>
    <dgm:cxn modelId="{16ECF464-F339-4CC5-A3BE-B0B96133C0B4}" type="presOf" srcId="{0907B7AF-9A96-4B23-94A5-29A56F57F443}" destId="{9341110C-05CE-4AC3-9D84-21E5397FED11}" srcOrd="0" destOrd="0" presId="urn:microsoft.com/office/officeart/2005/8/layout/hierarchy3"/>
    <dgm:cxn modelId="{88F58AE3-8C95-4EC1-80EA-7FD6D7C65EE7}" type="presOf" srcId="{52DC49C0-7254-4DBF-8CD0-7FA087968A42}" destId="{D9239ADF-8D65-4235-8184-C181A11466B3}" srcOrd="0" destOrd="0" presId="urn:microsoft.com/office/officeart/2005/8/layout/hierarchy3"/>
    <dgm:cxn modelId="{A86162C3-50AD-4D59-92C6-C4663C54FD21}" type="presOf" srcId="{A0B4D270-4EB6-43A4-B60C-9A12A6E3CAEA}" destId="{0F2510A5-1915-4EE9-9667-60BAAF755571}" srcOrd="0" destOrd="0" presId="urn:microsoft.com/office/officeart/2005/8/layout/hierarchy3"/>
    <dgm:cxn modelId="{64FCD212-FF59-4889-97D0-D7BE86A61671}" type="presOf" srcId="{DECC95AA-BCD0-4E2A-BBE3-FF59054C3F79}" destId="{B3193ED9-5115-4B4F-A078-1F161F7D4DAE}" srcOrd="0" destOrd="0" presId="urn:microsoft.com/office/officeart/2005/8/layout/hierarchy3"/>
    <dgm:cxn modelId="{3FE5943A-904B-4777-9807-F6AD306FA387}" type="presOf" srcId="{BE3DA456-5F42-40FB-A2F1-0C861D1A3D8D}" destId="{6C102DD4-A964-4FCF-8FF5-012F9E0704DA}" srcOrd="0" destOrd="0" presId="urn:microsoft.com/office/officeart/2005/8/layout/hierarchy3"/>
    <dgm:cxn modelId="{EA805B66-8CCB-4C67-90D7-E0909DEAA39B}" srcId="{68C90ACD-44D2-44FC-B2A2-345934DA982F}" destId="{8601BB14-5594-4E92-9C0E-90EC16950E3A}" srcOrd="0" destOrd="0" parTransId="{8150DFF4-D642-4DC3-BA9D-C3DBB38C15BA}" sibTransId="{610C5826-94D3-4743-82B0-3D3BD1A03186}"/>
    <dgm:cxn modelId="{E6AF0B54-3A52-487D-8A09-4F7326F5D961}" type="presOf" srcId="{52D1CF44-5635-41E6-9D30-8E3E83E768D8}" destId="{A540773C-0001-4036-9EB5-EA55E5104AF7}" srcOrd="0" destOrd="0" presId="urn:microsoft.com/office/officeart/2005/8/layout/hierarchy3"/>
    <dgm:cxn modelId="{E8E3912F-BEED-4908-B6F5-4A4BED235E7B}" type="presOf" srcId="{333F5EFA-2A63-411A-95FA-B53656AD42B6}" destId="{A65546F5-0AC8-40E1-8868-E419095B538B}" srcOrd="0" destOrd="0" presId="urn:microsoft.com/office/officeart/2005/8/layout/hierarchy3"/>
    <dgm:cxn modelId="{403DDD5E-3783-479D-A943-E219DC863829}" srcId="{7126D070-C093-444B-B9FC-FE887CF57E3F}" destId="{68C90ACD-44D2-44FC-B2A2-345934DA982F}" srcOrd="0" destOrd="0" parTransId="{A2F1ABD4-780F-4D5F-8276-0789F410A823}" sibTransId="{D7691D5C-82AD-484C-9C96-161887FCA70E}"/>
    <dgm:cxn modelId="{8B2A5A41-4C8D-466F-BEB6-49AA9796AD91}" type="presOf" srcId="{8601BB14-5594-4E92-9C0E-90EC16950E3A}" destId="{B5DFD39D-FD0C-45EF-B2EE-B2D7D74B8673}" srcOrd="0" destOrd="0" presId="urn:microsoft.com/office/officeart/2005/8/layout/hierarchy3"/>
    <dgm:cxn modelId="{82DD9507-5C81-4F71-A89F-73CB0A3BED15}" type="presOf" srcId="{D6540174-0A69-48B4-87CF-29B1EB3F6BB2}" destId="{D80B52E6-0DB4-4C5E-BB94-BEE98BF5772E}" srcOrd="0" destOrd="0" presId="urn:microsoft.com/office/officeart/2005/8/layout/hierarchy3"/>
    <dgm:cxn modelId="{0F32D853-8453-4995-915F-A915C3AEB91C}" type="presOf" srcId="{50E2E709-C81A-4B34-8612-C48E7A97CC59}" destId="{2C17A3E5-F69C-4528-B195-D80918F09F71}" srcOrd="0" destOrd="0" presId="urn:microsoft.com/office/officeart/2005/8/layout/hierarchy3"/>
    <dgm:cxn modelId="{1E21D820-D459-43F7-9014-979ECCF506E0}" srcId="{A2D34878-5980-4F23-B286-5F84111520E7}" destId="{D6540174-0A69-48B4-87CF-29B1EB3F6BB2}" srcOrd="2" destOrd="0" parTransId="{2AF38B2D-4A5F-4681-A65D-ACD9AB02045C}" sibTransId="{F8660D47-FBB2-4295-8DAD-018EC443E43A}"/>
    <dgm:cxn modelId="{3955A004-5B8D-46A4-AF01-C3E0937ACCFE}" type="presOf" srcId="{BE3DA456-5F42-40FB-A2F1-0C861D1A3D8D}" destId="{7C40E3D2-90F3-41FE-8577-8DD0D62E9E5A}" srcOrd="1" destOrd="0" presId="urn:microsoft.com/office/officeart/2005/8/layout/hierarchy3"/>
    <dgm:cxn modelId="{B129D9D4-8021-4923-9232-09190FDB2B1F}" type="presOf" srcId="{C7288D11-2EFD-4CC0-A813-863C1918E676}" destId="{A57655EA-DE46-4848-AC41-C967635A9DEA}" srcOrd="0" destOrd="0" presId="urn:microsoft.com/office/officeart/2005/8/layout/hierarchy3"/>
    <dgm:cxn modelId="{80249B8D-83F9-4918-957A-E869226C8AEB}" type="presOf" srcId="{5DED24C2-173F-4B0E-B8EA-DFCD91C73F73}" destId="{BBED1790-569B-4E2F-A96C-48515B4FAF74}" srcOrd="0" destOrd="0" presId="urn:microsoft.com/office/officeart/2005/8/layout/hierarchy3"/>
    <dgm:cxn modelId="{BBA9BAA1-E9D6-40C6-83A0-5C5071625753}" srcId="{68C90ACD-44D2-44FC-B2A2-345934DA982F}" destId="{50E2E709-C81A-4B34-8612-C48E7A97CC59}" srcOrd="3" destOrd="0" parTransId="{3C884FC6-F819-4A03-832B-AB740A3855D1}" sibTransId="{FF72F9B3-8593-4684-B48B-E712D526DB5D}"/>
    <dgm:cxn modelId="{E6D90B21-5D00-41DF-842F-58EA42BC0FC6}" srcId="{BE3DA456-5F42-40FB-A2F1-0C861D1A3D8D}" destId="{0907B7AF-9A96-4B23-94A5-29A56F57F443}" srcOrd="1" destOrd="0" parTransId="{5DED24C2-173F-4B0E-B8EA-DFCD91C73F73}" sibTransId="{AB03A219-A6E1-4C3B-A1D9-BA1AAE3CE935}"/>
    <dgm:cxn modelId="{1BD82DE4-03C9-4340-A259-A0D5EAF8F26E}" srcId="{68C90ACD-44D2-44FC-B2A2-345934DA982F}" destId="{52DC49C0-7254-4DBF-8CD0-7FA087968A42}" srcOrd="2" destOrd="0" parTransId="{DECC95AA-BCD0-4E2A-BBE3-FF59054C3F79}" sibTransId="{044AD19F-6375-4B15-998C-A5A226386023}"/>
    <dgm:cxn modelId="{F27CFEA9-E6C3-4882-864D-54D98E6CB318}" srcId="{7126D070-C093-444B-B9FC-FE887CF57E3F}" destId="{BE3DA456-5F42-40FB-A2F1-0C861D1A3D8D}" srcOrd="2" destOrd="0" parTransId="{5345B897-8F48-4333-8F73-BB225F973B48}" sibTransId="{BBAC4142-4CDB-495C-B23C-EB3676C094AB}"/>
    <dgm:cxn modelId="{2E09F099-9975-4AE7-8EAB-431216DEB498}" type="presParOf" srcId="{9EDBBE95-AFF5-4637-BCF2-C87246EFE1A3}" destId="{B646974A-4D1B-4D18-A291-E58CDF678C95}" srcOrd="0" destOrd="0" presId="urn:microsoft.com/office/officeart/2005/8/layout/hierarchy3"/>
    <dgm:cxn modelId="{1F0B440D-FE3A-4B8B-A68E-5CFB2ECA34A3}" type="presParOf" srcId="{B646974A-4D1B-4D18-A291-E58CDF678C95}" destId="{417D1CCD-093A-4386-B67C-21EB6A7285FA}" srcOrd="0" destOrd="0" presId="urn:microsoft.com/office/officeart/2005/8/layout/hierarchy3"/>
    <dgm:cxn modelId="{DE77801C-380B-44AB-AF64-0E4EA5B21422}" type="presParOf" srcId="{417D1CCD-093A-4386-B67C-21EB6A7285FA}" destId="{58E55C67-E68C-4650-B4B1-CE1525FF2909}" srcOrd="0" destOrd="0" presId="urn:microsoft.com/office/officeart/2005/8/layout/hierarchy3"/>
    <dgm:cxn modelId="{67B52711-4280-4EF5-878E-F13BF0FA112D}" type="presParOf" srcId="{417D1CCD-093A-4386-B67C-21EB6A7285FA}" destId="{9C2031B1-8523-4B72-ABC7-2B32493B3EEB}" srcOrd="1" destOrd="0" presId="urn:microsoft.com/office/officeart/2005/8/layout/hierarchy3"/>
    <dgm:cxn modelId="{0374F48B-5F79-4CAE-AB16-2C49209E49D4}" type="presParOf" srcId="{B646974A-4D1B-4D18-A291-E58CDF678C95}" destId="{68F3D1E8-890A-468F-A228-DE51549C6C79}" srcOrd="1" destOrd="0" presId="urn:microsoft.com/office/officeart/2005/8/layout/hierarchy3"/>
    <dgm:cxn modelId="{AFCAC3CB-9FDD-4369-8BFF-07979B8A1928}" type="presParOf" srcId="{68F3D1E8-890A-468F-A228-DE51549C6C79}" destId="{6CA6BCDA-3C5E-47A7-9527-CF220D25F3D1}" srcOrd="0" destOrd="0" presId="urn:microsoft.com/office/officeart/2005/8/layout/hierarchy3"/>
    <dgm:cxn modelId="{EC2F12C5-3D29-4FFA-AB9D-75FAB28E234A}" type="presParOf" srcId="{68F3D1E8-890A-468F-A228-DE51549C6C79}" destId="{B5DFD39D-FD0C-45EF-B2EE-B2D7D74B8673}" srcOrd="1" destOrd="0" presId="urn:microsoft.com/office/officeart/2005/8/layout/hierarchy3"/>
    <dgm:cxn modelId="{B6972840-0F62-478F-861B-43CFAEBEBA20}" type="presParOf" srcId="{68F3D1E8-890A-468F-A228-DE51549C6C79}" destId="{5B714215-D7F2-4A06-AF53-DE57332B177F}" srcOrd="2" destOrd="0" presId="urn:microsoft.com/office/officeart/2005/8/layout/hierarchy3"/>
    <dgm:cxn modelId="{ACA2716A-A7F6-4A7F-849D-FD1D9F672D0F}" type="presParOf" srcId="{68F3D1E8-890A-468F-A228-DE51549C6C79}" destId="{0B08B1A4-E51B-4DD5-BCDA-7846E056A743}" srcOrd="3" destOrd="0" presId="urn:microsoft.com/office/officeart/2005/8/layout/hierarchy3"/>
    <dgm:cxn modelId="{D4A29425-D804-4C47-8825-537B81C75A87}" type="presParOf" srcId="{68F3D1E8-890A-468F-A228-DE51549C6C79}" destId="{B3193ED9-5115-4B4F-A078-1F161F7D4DAE}" srcOrd="4" destOrd="0" presId="urn:microsoft.com/office/officeart/2005/8/layout/hierarchy3"/>
    <dgm:cxn modelId="{C184384C-B489-4EFA-8F23-094AF56AB115}" type="presParOf" srcId="{68F3D1E8-890A-468F-A228-DE51549C6C79}" destId="{D9239ADF-8D65-4235-8184-C181A11466B3}" srcOrd="5" destOrd="0" presId="urn:microsoft.com/office/officeart/2005/8/layout/hierarchy3"/>
    <dgm:cxn modelId="{477C3DDB-FF62-4BE9-A234-979C4EAF6A2D}" type="presParOf" srcId="{68F3D1E8-890A-468F-A228-DE51549C6C79}" destId="{96F8CDB5-84D4-4FC6-9B44-93DF91618820}" srcOrd="6" destOrd="0" presId="urn:microsoft.com/office/officeart/2005/8/layout/hierarchy3"/>
    <dgm:cxn modelId="{9F54D45F-F88C-4765-82CF-E681C567F2D9}" type="presParOf" srcId="{68F3D1E8-890A-468F-A228-DE51549C6C79}" destId="{2C17A3E5-F69C-4528-B195-D80918F09F71}" srcOrd="7" destOrd="0" presId="urn:microsoft.com/office/officeart/2005/8/layout/hierarchy3"/>
    <dgm:cxn modelId="{25C8D132-5DB0-4054-AA86-B1BD950A161D}" type="presParOf" srcId="{9EDBBE95-AFF5-4637-BCF2-C87246EFE1A3}" destId="{3A23A9CD-0AA8-4A94-BFBF-48BC41E612D6}" srcOrd="1" destOrd="0" presId="urn:microsoft.com/office/officeart/2005/8/layout/hierarchy3"/>
    <dgm:cxn modelId="{059DCB85-B421-4D6F-8639-6F87DFF8B923}" type="presParOf" srcId="{3A23A9CD-0AA8-4A94-BFBF-48BC41E612D6}" destId="{031F1C55-55F7-4813-A5BB-3DB879426E4F}" srcOrd="0" destOrd="0" presId="urn:microsoft.com/office/officeart/2005/8/layout/hierarchy3"/>
    <dgm:cxn modelId="{81A4578F-D071-41B5-9434-304439486846}" type="presParOf" srcId="{031F1C55-55F7-4813-A5BB-3DB879426E4F}" destId="{7349E9AB-1A95-44D6-B655-B708B0CC0412}" srcOrd="0" destOrd="0" presId="urn:microsoft.com/office/officeart/2005/8/layout/hierarchy3"/>
    <dgm:cxn modelId="{3AFE8907-500C-4E5E-95CE-5BA95DAD3164}" type="presParOf" srcId="{031F1C55-55F7-4813-A5BB-3DB879426E4F}" destId="{EDC188DA-6235-46F2-814B-37750A887CC0}" srcOrd="1" destOrd="0" presId="urn:microsoft.com/office/officeart/2005/8/layout/hierarchy3"/>
    <dgm:cxn modelId="{624AA0A4-8BC7-45B2-ACFD-EBB0BE4952E3}" type="presParOf" srcId="{3A23A9CD-0AA8-4A94-BFBF-48BC41E612D6}" destId="{AFDA51B1-C433-4A70-836C-A6279B3C0D2A}" srcOrd="1" destOrd="0" presId="urn:microsoft.com/office/officeart/2005/8/layout/hierarchy3"/>
    <dgm:cxn modelId="{5971DDB8-B302-4A1B-9B7A-A7BBC7475197}" type="presParOf" srcId="{AFDA51B1-C433-4A70-836C-A6279B3C0D2A}" destId="{A540773C-0001-4036-9EB5-EA55E5104AF7}" srcOrd="0" destOrd="0" presId="urn:microsoft.com/office/officeart/2005/8/layout/hierarchy3"/>
    <dgm:cxn modelId="{651F8297-82B4-4E0B-BB2D-6FBEE19AA52D}" type="presParOf" srcId="{AFDA51B1-C433-4A70-836C-A6279B3C0D2A}" destId="{4FF6EE0F-E52C-4B44-9058-9E99A2401554}" srcOrd="1" destOrd="0" presId="urn:microsoft.com/office/officeart/2005/8/layout/hierarchy3"/>
    <dgm:cxn modelId="{44B4A4B3-AB58-4459-A932-61CC1334120F}" type="presParOf" srcId="{AFDA51B1-C433-4A70-836C-A6279B3C0D2A}" destId="{D4AE950E-6A44-456D-913A-96DE2EAF0A72}" srcOrd="2" destOrd="0" presId="urn:microsoft.com/office/officeart/2005/8/layout/hierarchy3"/>
    <dgm:cxn modelId="{F929E68B-11DB-463B-9171-2853FB06102B}" type="presParOf" srcId="{AFDA51B1-C433-4A70-836C-A6279B3C0D2A}" destId="{3E254ED6-FAE3-4250-ACFF-5D951FA8D305}" srcOrd="3" destOrd="0" presId="urn:microsoft.com/office/officeart/2005/8/layout/hierarchy3"/>
    <dgm:cxn modelId="{FBA63A0F-140E-47A6-BEBC-584872B0015E}" type="presParOf" srcId="{AFDA51B1-C433-4A70-836C-A6279B3C0D2A}" destId="{AFFE4A0C-DC56-4383-9062-EE955DCB4BB0}" srcOrd="4" destOrd="0" presId="urn:microsoft.com/office/officeart/2005/8/layout/hierarchy3"/>
    <dgm:cxn modelId="{40F619AF-7CBA-41FD-AEE2-871EEF56CA1F}" type="presParOf" srcId="{AFDA51B1-C433-4A70-836C-A6279B3C0D2A}" destId="{D80B52E6-0DB4-4C5E-BB94-BEE98BF5772E}" srcOrd="5" destOrd="0" presId="urn:microsoft.com/office/officeart/2005/8/layout/hierarchy3"/>
    <dgm:cxn modelId="{52D6BF74-1AD9-4FEA-861E-75503DDB5275}" type="presParOf" srcId="{9EDBBE95-AFF5-4637-BCF2-C87246EFE1A3}" destId="{7C0C07C3-7F5D-490C-823D-EB304FC2AB61}" srcOrd="2" destOrd="0" presId="urn:microsoft.com/office/officeart/2005/8/layout/hierarchy3"/>
    <dgm:cxn modelId="{EBD8555A-0C46-4AF6-8603-1CF995CED55A}" type="presParOf" srcId="{7C0C07C3-7F5D-490C-823D-EB304FC2AB61}" destId="{BFE60DFA-36B4-4E08-8B50-6125AA7E69F5}" srcOrd="0" destOrd="0" presId="urn:microsoft.com/office/officeart/2005/8/layout/hierarchy3"/>
    <dgm:cxn modelId="{0472ED9B-4529-4A69-9C1D-2ABEF577ABD6}" type="presParOf" srcId="{BFE60DFA-36B4-4E08-8B50-6125AA7E69F5}" destId="{6C102DD4-A964-4FCF-8FF5-012F9E0704DA}" srcOrd="0" destOrd="0" presId="urn:microsoft.com/office/officeart/2005/8/layout/hierarchy3"/>
    <dgm:cxn modelId="{FF861E35-A4FB-44A4-8B2F-241271ABC40B}" type="presParOf" srcId="{BFE60DFA-36B4-4E08-8B50-6125AA7E69F5}" destId="{7C40E3D2-90F3-41FE-8577-8DD0D62E9E5A}" srcOrd="1" destOrd="0" presId="urn:microsoft.com/office/officeart/2005/8/layout/hierarchy3"/>
    <dgm:cxn modelId="{0BE0262D-D398-49EF-9A6F-9953033FA6BB}" type="presParOf" srcId="{7C0C07C3-7F5D-490C-823D-EB304FC2AB61}" destId="{83B8C77D-24FD-4DE8-9270-C8C22379D2FC}" srcOrd="1" destOrd="0" presId="urn:microsoft.com/office/officeart/2005/8/layout/hierarchy3"/>
    <dgm:cxn modelId="{D525E037-3E08-46EE-AC6E-2B4F62DD2BDB}" type="presParOf" srcId="{83B8C77D-24FD-4DE8-9270-C8C22379D2FC}" destId="{0F2510A5-1915-4EE9-9667-60BAAF755571}" srcOrd="0" destOrd="0" presId="urn:microsoft.com/office/officeart/2005/8/layout/hierarchy3"/>
    <dgm:cxn modelId="{8C7E717C-6198-4DC7-84BF-DB9052CF1D90}" type="presParOf" srcId="{83B8C77D-24FD-4DE8-9270-C8C22379D2FC}" destId="{A57655EA-DE46-4848-AC41-C967635A9DEA}" srcOrd="1" destOrd="0" presId="urn:microsoft.com/office/officeart/2005/8/layout/hierarchy3"/>
    <dgm:cxn modelId="{DD77A6E3-6F1C-4EEC-8C36-0CC6085381B4}" type="presParOf" srcId="{83B8C77D-24FD-4DE8-9270-C8C22379D2FC}" destId="{BBED1790-569B-4E2F-A96C-48515B4FAF74}" srcOrd="2" destOrd="0" presId="urn:microsoft.com/office/officeart/2005/8/layout/hierarchy3"/>
    <dgm:cxn modelId="{A495D4B3-0616-463C-8A26-834ADF8CB02B}" type="presParOf" srcId="{83B8C77D-24FD-4DE8-9270-C8C22379D2FC}" destId="{9341110C-05CE-4AC3-9D84-21E5397FED11}" srcOrd="3" destOrd="0" presId="urn:microsoft.com/office/officeart/2005/8/layout/hierarchy3"/>
    <dgm:cxn modelId="{72F454D6-5A13-49AC-B251-43B0156ABB2D}" type="presParOf" srcId="{83B8C77D-24FD-4DE8-9270-C8C22379D2FC}" destId="{A65546F5-0AC8-40E1-8868-E419095B538B}" srcOrd="4" destOrd="0" presId="urn:microsoft.com/office/officeart/2005/8/layout/hierarchy3"/>
    <dgm:cxn modelId="{6D48895A-E34C-4514-981F-8A015A86DBBA}" type="presParOf" srcId="{83B8C77D-24FD-4DE8-9270-C8C22379D2FC}" destId="{A0682C9C-0028-4B14-B4DA-71E4484085C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FD9FF4-3DEF-492B-8669-382A196E549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D5AEA31B-6027-4BF1-BE3B-713EFE9F23BC}">
      <dgm:prSet/>
      <dgm:spPr/>
      <dgm:t>
        <a:bodyPr/>
        <a:lstStyle/>
        <a:p>
          <a:pPr rtl="0"/>
          <a:r>
            <a:rPr lang="zh-TW" dirty="0" smtClean="0"/>
            <a:t>印象</a:t>
          </a:r>
          <a:endParaRPr lang="en-US" dirty="0"/>
        </a:p>
      </dgm:t>
    </dgm:pt>
    <dgm:pt modelId="{0D0FEEB4-4762-411B-82DA-47343AAA3912}" type="parTrans" cxnId="{2082B5AD-5A8A-4AE1-8348-6369E18E948D}">
      <dgm:prSet/>
      <dgm:spPr/>
      <dgm:t>
        <a:bodyPr/>
        <a:lstStyle/>
        <a:p>
          <a:endParaRPr lang="zh-TW" altLang="en-US"/>
        </a:p>
      </dgm:t>
    </dgm:pt>
    <dgm:pt modelId="{E111E7D6-5596-42B1-BEBB-8D0C09876CFE}" type="sibTrans" cxnId="{2082B5AD-5A8A-4AE1-8348-6369E18E948D}">
      <dgm:prSet/>
      <dgm:spPr/>
      <dgm:t>
        <a:bodyPr/>
        <a:lstStyle/>
        <a:p>
          <a:endParaRPr lang="zh-TW" altLang="en-US"/>
        </a:p>
      </dgm:t>
    </dgm:pt>
    <dgm:pt modelId="{BE074DB8-AAEF-446C-B0FA-311286F1DFF3}">
      <dgm:prSet/>
      <dgm:spPr/>
      <dgm:t>
        <a:bodyPr/>
        <a:lstStyle/>
        <a:p>
          <a:pPr rtl="0"/>
          <a:r>
            <a:rPr lang="en-US" dirty="0" smtClean="0"/>
            <a:t>CPM(Cost per Millennium)</a:t>
          </a:r>
          <a:endParaRPr lang="zh-TW" dirty="0"/>
        </a:p>
      </dgm:t>
    </dgm:pt>
    <dgm:pt modelId="{E488CE5C-04DA-4437-AD74-2ADE211A06AC}" type="parTrans" cxnId="{7310647A-0B77-4EB7-8EA1-F953A3E81284}">
      <dgm:prSet/>
      <dgm:spPr/>
      <dgm:t>
        <a:bodyPr/>
        <a:lstStyle/>
        <a:p>
          <a:endParaRPr lang="zh-TW" altLang="en-US"/>
        </a:p>
      </dgm:t>
    </dgm:pt>
    <dgm:pt modelId="{5A662054-2560-4DF4-BADF-736D25305231}" type="sibTrans" cxnId="{7310647A-0B77-4EB7-8EA1-F953A3E81284}">
      <dgm:prSet/>
      <dgm:spPr/>
      <dgm:t>
        <a:bodyPr/>
        <a:lstStyle/>
        <a:p>
          <a:endParaRPr lang="zh-TW" altLang="en-US"/>
        </a:p>
      </dgm:t>
    </dgm:pt>
    <dgm:pt modelId="{91AB0D75-60AB-4B6D-BF74-565E58020CF6}">
      <dgm:prSet/>
      <dgm:spPr/>
      <dgm:t>
        <a:bodyPr/>
        <a:lstStyle/>
        <a:p>
          <a:pPr rtl="0"/>
          <a:r>
            <a:rPr lang="zh-TW" dirty="0" smtClean="0"/>
            <a:t>點擊</a:t>
          </a:r>
          <a:endParaRPr lang="en-US" dirty="0"/>
        </a:p>
      </dgm:t>
    </dgm:pt>
    <dgm:pt modelId="{5BF1247A-75BB-4C45-A019-BC6184B18FF5}" type="parTrans" cxnId="{F9D9EB84-076C-402F-8EFD-A16B570EE673}">
      <dgm:prSet/>
      <dgm:spPr/>
      <dgm:t>
        <a:bodyPr/>
        <a:lstStyle/>
        <a:p>
          <a:endParaRPr lang="zh-TW" altLang="en-US"/>
        </a:p>
      </dgm:t>
    </dgm:pt>
    <dgm:pt modelId="{0AF83C0F-4DDC-430B-8972-0075582C2E6B}" type="sibTrans" cxnId="{F9D9EB84-076C-402F-8EFD-A16B570EE673}">
      <dgm:prSet/>
      <dgm:spPr/>
      <dgm:t>
        <a:bodyPr/>
        <a:lstStyle/>
        <a:p>
          <a:endParaRPr lang="zh-TW" altLang="en-US"/>
        </a:p>
      </dgm:t>
    </dgm:pt>
    <dgm:pt modelId="{38DED77F-B684-4FCC-833E-1E9BCEE30D54}">
      <dgm:prSet/>
      <dgm:spPr/>
      <dgm:t>
        <a:bodyPr/>
        <a:lstStyle/>
        <a:p>
          <a:pPr rtl="0"/>
          <a:r>
            <a:rPr lang="en-US" dirty="0" smtClean="0"/>
            <a:t>CPC (Cost per Click)</a:t>
          </a:r>
          <a:endParaRPr lang="zh-TW" dirty="0"/>
        </a:p>
      </dgm:t>
    </dgm:pt>
    <dgm:pt modelId="{9A4449E8-A6AF-4BAA-A453-23AFBDD24D92}" type="parTrans" cxnId="{660918F2-3FEA-4899-BE52-851C4AAF47AA}">
      <dgm:prSet/>
      <dgm:spPr/>
      <dgm:t>
        <a:bodyPr/>
        <a:lstStyle/>
        <a:p>
          <a:endParaRPr lang="zh-TW" altLang="en-US"/>
        </a:p>
      </dgm:t>
    </dgm:pt>
    <dgm:pt modelId="{D994ED7D-F92E-419C-8E8E-4304FD833B57}" type="sibTrans" cxnId="{660918F2-3FEA-4899-BE52-851C4AAF47AA}">
      <dgm:prSet/>
      <dgm:spPr/>
      <dgm:t>
        <a:bodyPr/>
        <a:lstStyle/>
        <a:p>
          <a:endParaRPr lang="zh-TW" altLang="en-US"/>
        </a:p>
      </dgm:t>
    </dgm:pt>
    <dgm:pt modelId="{4BF9CE75-BC83-4F7F-9DB4-B3A5D8D4E213}">
      <dgm:prSet/>
      <dgm:spPr/>
      <dgm:t>
        <a:bodyPr/>
        <a:lstStyle/>
        <a:p>
          <a:pPr rtl="0"/>
          <a:r>
            <a:rPr lang="zh-TW" dirty="0" smtClean="0"/>
            <a:t>註冊試用</a:t>
          </a:r>
          <a:endParaRPr lang="en-US" dirty="0"/>
        </a:p>
      </dgm:t>
    </dgm:pt>
    <dgm:pt modelId="{B1B75919-78E7-495B-9E4A-F58492334D29}" type="parTrans" cxnId="{A2F4EF5B-6D0D-4F1E-A2E0-144139011102}">
      <dgm:prSet/>
      <dgm:spPr/>
      <dgm:t>
        <a:bodyPr/>
        <a:lstStyle/>
        <a:p>
          <a:endParaRPr lang="zh-TW" altLang="en-US"/>
        </a:p>
      </dgm:t>
    </dgm:pt>
    <dgm:pt modelId="{C4A5355D-1186-4838-BA29-1C332223AE32}" type="sibTrans" cxnId="{A2F4EF5B-6D0D-4F1E-A2E0-144139011102}">
      <dgm:prSet/>
      <dgm:spPr/>
      <dgm:t>
        <a:bodyPr/>
        <a:lstStyle/>
        <a:p>
          <a:endParaRPr lang="zh-TW" altLang="en-US"/>
        </a:p>
      </dgm:t>
    </dgm:pt>
    <dgm:pt modelId="{CB9FBCD9-0C90-45D9-B381-FCFAF710B249}">
      <dgm:prSet/>
      <dgm:spPr/>
      <dgm:t>
        <a:bodyPr/>
        <a:lstStyle/>
        <a:p>
          <a:pPr rtl="0"/>
          <a:r>
            <a:rPr lang="en-US" dirty="0" smtClean="0"/>
            <a:t>CPL(Cost per Lead)	</a:t>
          </a:r>
          <a:endParaRPr lang="zh-TW" dirty="0"/>
        </a:p>
      </dgm:t>
    </dgm:pt>
    <dgm:pt modelId="{DA34FBA8-B8FF-476E-BB54-6BE9296C69F7}" type="parTrans" cxnId="{8DBECA94-35C1-4D9C-A5F7-016E89E0F137}">
      <dgm:prSet/>
      <dgm:spPr/>
      <dgm:t>
        <a:bodyPr/>
        <a:lstStyle/>
        <a:p>
          <a:endParaRPr lang="zh-TW" altLang="en-US"/>
        </a:p>
      </dgm:t>
    </dgm:pt>
    <dgm:pt modelId="{40636FE4-F2D0-4DB1-8DE7-3C4C9EAB1F91}" type="sibTrans" cxnId="{8DBECA94-35C1-4D9C-A5F7-016E89E0F137}">
      <dgm:prSet/>
      <dgm:spPr/>
      <dgm:t>
        <a:bodyPr/>
        <a:lstStyle/>
        <a:p>
          <a:endParaRPr lang="zh-TW" altLang="en-US"/>
        </a:p>
      </dgm:t>
    </dgm:pt>
    <dgm:pt modelId="{1E4F6CA4-078C-4574-8362-512B3EA01FF8}">
      <dgm:prSet/>
      <dgm:spPr/>
      <dgm:t>
        <a:bodyPr/>
        <a:lstStyle/>
        <a:p>
          <a:pPr rtl="0"/>
          <a:r>
            <a:rPr lang="zh-TW" dirty="0" smtClean="0"/>
            <a:t>購買</a:t>
          </a:r>
          <a:endParaRPr lang="en-US" dirty="0"/>
        </a:p>
      </dgm:t>
    </dgm:pt>
    <dgm:pt modelId="{47FEC096-03AC-43C9-8649-02A9C7F32E43}" type="parTrans" cxnId="{D0D5AF46-DF79-40BE-AE0D-FC3D0688B4C9}">
      <dgm:prSet/>
      <dgm:spPr/>
      <dgm:t>
        <a:bodyPr/>
        <a:lstStyle/>
        <a:p>
          <a:endParaRPr lang="zh-TW" altLang="en-US"/>
        </a:p>
      </dgm:t>
    </dgm:pt>
    <dgm:pt modelId="{6BADB640-6DBB-4FBB-84A7-0A05DB184E9E}" type="sibTrans" cxnId="{D0D5AF46-DF79-40BE-AE0D-FC3D0688B4C9}">
      <dgm:prSet/>
      <dgm:spPr/>
      <dgm:t>
        <a:bodyPr/>
        <a:lstStyle/>
        <a:p>
          <a:endParaRPr lang="zh-TW" altLang="en-US"/>
        </a:p>
      </dgm:t>
    </dgm:pt>
    <dgm:pt modelId="{2B35455F-BAEC-4C06-B52C-B59EA27A9879}">
      <dgm:prSet/>
      <dgm:spPr/>
      <dgm:t>
        <a:bodyPr/>
        <a:lstStyle/>
        <a:p>
          <a:pPr rtl="0"/>
          <a:r>
            <a:rPr lang="en-US" dirty="0" smtClean="0"/>
            <a:t>CPS (Cost per Sale) </a:t>
          </a:r>
          <a:endParaRPr lang="zh-TW" dirty="0"/>
        </a:p>
      </dgm:t>
    </dgm:pt>
    <dgm:pt modelId="{64E9D81B-3900-4E18-883A-6A34B52802BE}" type="parTrans" cxnId="{F7B6E526-CFEA-4919-B2BE-6389FFA11C53}">
      <dgm:prSet/>
      <dgm:spPr/>
      <dgm:t>
        <a:bodyPr/>
        <a:lstStyle/>
        <a:p>
          <a:endParaRPr lang="zh-TW" altLang="en-US"/>
        </a:p>
      </dgm:t>
    </dgm:pt>
    <dgm:pt modelId="{B34488E6-BF2E-4267-B48E-B6508EA85F64}" type="sibTrans" cxnId="{F7B6E526-CFEA-4919-B2BE-6389FFA11C53}">
      <dgm:prSet/>
      <dgm:spPr/>
      <dgm:t>
        <a:bodyPr/>
        <a:lstStyle/>
        <a:p>
          <a:endParaRPr lang="zh-TW" altLang="en-US"/>
        </a:p>
      </dgm:t>
    </dgm:pt>
    <dgm:pt modelId="{BE5DFC1E-4FA9-476E-9BAE-0928441B8FB8}" type="pres">
      <dgm:prSet presAssocID="{ADFD9FF4-3DEF-492B-8669-382A196E54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D77928C-C99D-4A82-87E7-BE8D0976B11F}" type="pres">
      <dgm:prSet presAssocID="{D5AEA31B-6027-4BF1-BE3B-713EFE9F23BC}" presName="composite" presStyleCnt="0"/>
      <dgm:spPr/>
    </dgm:pt>
    <dgm:pt modelId="{72BB55BA-02CA-48D9-9AA0-0CF58C5754CD}" type="pres">
      <dgm:prSet presAssocID="{D5AEA31B-6027-4BF1-BE3B-713EFE9F23B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19F27F-48B2-4E00-A487-EE7A2961B586}" type="pres">
      <dgm:prSet presAssocID="{D5AEA31B-6027-4BF1-BE3B-713EFE9F23BC}" presName="parSh" presStyleLbl="node1" presStyleIdx="0" presStyleCnt="4"/>
      <dgm:spPr/>
      <dgm:t>
        <a:bodyPr/>
        <a:lstStyle/>
        <a:p>
          <a:endParaRPr lang="zh-TW" altLang="en-US"/>
        </a:p>
      </dgm:t>
    </dgm:pt>
    <dgm:pt modelId="{E03C4FD1-383E-4E67-9AEE-65686C1A93C9}" type="pres">
      <dgm:prSet presAssocID="{D5AEA31B-6027-4BF1-BE3B-713EFE9F23BC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9CA558-830A-4340-A0D8-3A1F18248060}" type="pres">
      <dgm:prSet presAssocID="{E111E7D6-5596-42B1-BEBB-8D0C09876CFE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060FC9A9-AC61-4F76-90EA-E7EC7E2DA6DD}" type="pres">
      <dgm:prSet presAssocID="{E111E7D6-5596-42B1-BEBB-8D0C09876CFE}" presName="connTx" presStyleLbl="sibTrans2D1" presStyleIdx="0" presStyleCnt="3"/>
      <dgm:spPr/>
      <dgm:t>
        <a:bodyPr/>
        <a:lstStyle/>
        <a:p>
          <a:endParaRPr lang="zh-TW" altLang="en-US"/>
        </a:p>
      </dgm:t>
    </dgm:pt>
    <dgm:pt modelId="{F6A02665-9CF8-475C-B9F4-20F180EA8BF7}" type="pres">
      <dgm:prSet presAssocID="{91AB0D75-60AB-4B6D-BF74-565E58020CF6}" presName="composite" presStyleCnt="0"/>
      <dgm:spPr/>
    </dgm:pt>
    <dgm:pt modelId="{F24EEF8E-88F7-4CAC-948E-D82105B353E8}" type="pres">
      <dgm:prSet presAssocID="{91AB0D75-60AB-4B6D-BF74-565E58020CF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3EF473-E355-4764-AF02-A664E0E868E2}" type="pres">
      <dgm:prSet presAssocID="{91AB0D75-60AB-4B6D-BF74-565E58020CF6}" presName="parSh" presStyleLbl="node1" presStyleIdx="1" presStyleCnt="4"/>
      <dgm:spPr/>
      <dgm:t>
        <a:bodyPr/>
        <a:lstStyle/>
        <a:p>
          <a:endParaRPr lang="zh-TW" altLang="en-US"/>
        </a:p>
      </dgm:t>
    </dgm:pt>
    <dgm:pt modelId="{42457B02-A385-45CE-BAA2-1E61114BEFB4}" type="pres">
      <dgm:prSet presAssocID="{91AB0D75-60AB-4B6D-BF74-565E58020CF6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D241B5-20BB-4F33-B555-A442D48BEF03}" type="pres">
      <dgm:prSet presAssocID="{0AF83C0F-4DDC-430B-8972-0075582C2E6B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98F29E8B-1C74-447A-AB54-4BCFC07DC99A}" type="pres">
      <dgm:prSet presAssocID="{0AF83C0F-4DDC-430B-8972-0075582C2E6B}" presName="connTx" presStyleLbl="sibTrans2D1" presStyleIdx="1" presStyleCnt="3"/>
      <dgm:spPr/>
      <dgm:t>
        <a:bodyPr/>
        <a:lstStyle/>
        <a:p>
          <a:endParaRPr lang="zh-TW" altLang="en-US"/>
        </a:p>
      </dgm:t>
    </dgm:pt>
    <dgm:pt modelId="{A2194D1A-054E-4CB2-BC14-632384D10374}" type="pres">
      <dgm:prSet presAssocID="{4BF9CE75-BC83-4F7F-9DB4-B3A5D8D4E213}" presName="composite" presStyleCnt="0"/>
      <dgm:spPr/>
    </dgm:pt>
    <dgm:pt modelId="{EB56C96D-C759-4E21-ADF2-6BE7D34F5C21}" type="pres">
      <dgm:prSet presAssocID="{4BF9CE75-BC83-4F7F-9DB4-B3A5D8D4E213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7EB390-BC54-4DFC-8152-5F16A957AC0A}" type="pres">
      <dgm:prSet presAssocID="{4BF9CE75-BC83-4F7F-9DB4-B3A5D8D4E213}" presName="parSh" presStyleLbl="node1" presStyleIdx="2" presStyleCnt="4"/>
      <dgm:spPr/>
      <dgm:t>
        <a:bodyPr/>
        <a:lstStyle/>
        <a:p>
          <a:endParaRPr lang="zh-TW" altLang="en-US"/>
        </a:p>
      </dgm:t>
    </dgm:pt>
    <dgm:pt modelId="{4614DD7C-BF4E-4114-BF41-712C5A14D1A1}" type="pres">
      <dgm:prSet presAssocID="{4BF9CE75-BC83-4F7F-9DB4-B3A5D8D4E213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39E6E8-4B50-4C3F-B712-AA19B07BCB13}" type="pres">
      <dgm:prSet presAssocID="{C4A5355D-1186-4838-BA29-1C332223AE32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86E9C117-7408-4D97-9DEF-0DB9CD8DAD1C}" type="pres">
      <dgm:prSet presAssocID="{C4A5355D-1186-4838-BA29-1C332223AE32}" presName="connTx" presStyleLbl="sibTrans2D1" presStyleIdx="2" presStyleCnt="3"/>
      <dgm:spPr/>
      <dgm:t>
        <a:bodyPr/>
        <a:lstStyle/>
        <a:p>
          <a:endParaRPr lang="zh-TW" altLang="en-US"/>
        </a:p>
      </dgm:t>
    </dgm:pt>
    <dgm:pt modelId="{CB1632CB-2BD3-4337-B1BE-862369312418}" type="pres">
      <dgm:prSet presAssocID="{1E4F6CA4-078C-4574-8362-512B3EA01FF8}" presName="composite" presStyleCnt="0"/>
      <dgm:spPr/>
    </dgm:pt>
    <dgm:pt modelId="{265C9E4A-C071-4625-AE07-721730900860}" type="pres">
      <dgm:prSet presAssocID="{1E4F6CA4-078C-4574-8362-512B3EA01FF8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FD508F-5407-44E6-B455-5B09B1EB71D8}" type="pres">
      <dgm:prSet presAssocID="{1E4F6CA4-078C-4574-8362-512B3EA01FF8}" presName="parSh" presStyleLbl="node1" presStyleIdx="3" presStyleCnt="4"/>
      <dgm:spPr/>
      <dgm:t>
        <a:bodyPr/>
        <a:lstStyle/>
        <a:p>
          <a:endParaRPr lang="zh-TW" altLang="en-US"/>
        </a:p>
      </dgm:t>
    </dgm:pt>
    <dgm:pt modelId="{33B5683A-3646-43C5-B77E-D529F6CCE9FD}" type="pres">
      <dgm:prSet presAssocID="{1E4F6CA4-078C-4574-8362-512B3EA01FF8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ED6D3C9-2363-452B-956F-79193EE6DF59}" type="presOf" srcId="{4BF9CE75-BC83-4F7F-9DB4-B3A5D8D4E213}" destId="{017EB390-BC54-4DFC-8152-5F16A957AC0A}" srcOrd="1" destOrd="0" presId="urn:microsoft.com/office/officeart/2005/8/layout/process3"/>
    <dgm:cxn modelId="{00894F94-24A6-4A79-BF63-BE87E3C4EA58}" type="presOf" srcId="{0AF83C0F-4DDC-430B-8972-0075582C2E6B}" destId="{98F29E8B-1C74-447A-AB54-4BCFC07DC99A}" srcOrd="1" destOrd="0" presId="urn:microsoft.com/office/officeart/2005/8/layout/process3"/>
    <dgm:cxn modelId="{24E59CFF-91B1-488B-86A9-537980A367A6}" type="presOf" srcId="{1E4F6CA4-078C-4574-8362-512B3EA01FF8}" destId="{F5FD508F-5407-44E6-B455-5B09B1EB71D8}" srcOrd="1" destOrd="0" presId="urn:microsoft.com/office/officeart/2005/8/layout/process3"/>
    <dgm:cxn modelId="{A890C0B8-DD07-4C8A-8F25-1E3593EAA55F}" type="presOf" srcId="{2B35455F-BAEC-4C06-B52C-B59EA27A9879}" destId="{33B5683A-3646-43C5-B77E-D529F6CCE9FD}" srcOrd="0" destOrd="0" presId="urn:microsoft.com/office/officeart/2005/8/layout/process3"/>
    <dgm:cxn modelId="{2CC4D53C-5D3D-4835-8AF9-EA6B2B2D3EAD}" type="presOf" srcId="{4BF9CE75-BC83-4F7F-9DB4-B3A5D8D4E213}" destId="{EB56C96D-C759-4E21-ADF2-6BE7D34F5C21}" srcOrd="0" destOrd="0" presId="urn:microsoft.com/office/officeart/2005/8/layout/process3"/>
    <dgm:cxn modelId="{05DE7D2E-5BA2-4FCC-91F2-31CB6BBB3B2E}" type="presOf" srcId="{CB9FBCD9-0C90-45D9-B381-FCFAF710B249}" destId="{4614DD7C-BF4E-4114-BF41-712C5A14D1A1}" srcOrd="0" destOrd="0" presId="urn:microsoft.com/office/officeart/2005/8/layout/process3"/>
    <dgm:cxn modelId="{C7A1ED51-E2D3-4D0B-83ED-1470C738F0B2}" type="presOf" srcId="{E111E7D6-5596-42B1-BEBB-8D0C09876CFE}" destId="{060FC9A9-AC61-4F76-90EA-E7EC7E2DA6DD}" srcOrd="1" destOrd="0" presId="urn:microsoft.com/office/officeart/2005/8/layout/process3"/>
    <dgm:cxn modelId="{C1566528-3DC9-4532-95BC-8B7E5EC3BE14}" type="presOf" srcId="{BE074DB8-AAEF-446C-B0FA-311286F1DFF3}" destId="{E03C4FD1-383E-4E67-9AEE-65686C1A93C9}" srcOrd="0" destOrd="0" presId="urn:microsoft.com/office/officeart/2005/8/layout/process3"/>
    <dgm:cxn modelId="{61D4505C-C0B7-41D2-8B5D-5E2EA6145E7C}" type="presOf" srcId="{C4A5355D-1186-4838-BA29-1C332223AE32}" destId="{CC39E6E8-4B50-4C3F-B712-AA19B07BCB13}" srcOrd="0" destOrd="0" presId="urn:microsoft.com/office/officeart/2005/8/layout/process3"/>
    <dgm:cxn modelId="{E93D7505-CCCC-4048-8AD4-7549CF3325E4}" type="presOf" srcId="{91AB0D75-60AB-4B6D-BF74-565E58020CF6}" destId="{F24EEF8E-88F7-4CAC-948E-D82105B353E8}" srcOrd="0" destOrd="0" presId="urn:microsoft.com/office/officeart/2005/8/layout/process3"/>
    <dgm:cxn modelId="{409AFAE1-041D-4CCF-955F-CA892754F522}" type="presOf" srcId="{D5AEA31B-6027-4BF1-BE3B-713EFE9F23BC}" destId="{72BB55BA-02CA-48D9-9AA0-0CF58C5754CD}" srcOrd="0" destOrd="0" presId="urn:microsoft.com/office/officeart/2005/8/layout/process3"/>
    <dgm:cxn modelId="{4427F52F-A698-4F25-A797-C336A06FA25D}" type="presOf" srcId="{1E4F6CA4-078C-4574-8362-512B3EA01FF8}" destId="{265C9E4A-C071-4625-AE07-721730900860}" srcOrd="0" destOrd="0" presId="urn:microsoft.com/office/officeart/2005/8/layout/process3"/>
    <dgm:cxn modelId="{C3519039-1E37-4541-AC08-90A2AF1DA452}" type="presOf" srcId="{D5AEA31B-6027-4BF1-BE3B-713EFE9F23BC}" destId="{C219F27F-48B2-4E00-A487-EE7A2961B586}" srcOrd="1" destOrd="0" presId="urn:microsoft.com/office/officeart/2005/8/layout/process3"/>
    <dgm:cxn modelId="{992EBA38-CD2C-4F22-9962-C4EC5FF7C3BE}" type="presOf" srcId="{E111E7D6-5596-42B1-BEBB-8D0C09876CFE}" destId="{EA9CA558-830A-4340-A0D8-3A1F18248060}" srcOrd="0" destOrd="0" presId="urn:microsoft.com/office/officeart/2005/8/layout/process3"/>
    <dgm:cxn modelId="{2082B5AD-5A8A-4AE1-8348-6369E18E948D}" srcId="{ADFD9FF4-3DEF-492B-8669-382A196E5498}" destId="{D5AEA31B-6027-4BF1-BE3B-713EFE9F23BC}" srcOrd="0" destOrd="0" parTransId="{0D0FEEB4-4762-411B-82DA-47343AAA3912}" sibTransId="{E111E7D6-5596-42B1-BEBB-8D0C09876CFE}"/>
    <dgm:cxn modelId="{7310647A-0B77-4EB7-8EA1-F953A3E81284}" srcId="{D5AEA31B-6027-4BF1-BE3B-713EFE9F23BC}" destId="{BE074DB8-AAEF-446C-B0FA-311286F1DFF3}" srcOrd="0" destOrd="0" parTransId="{E488CE5C-04DA-4437-AD74-2ADE211A06AC}" sibTransId="{5A662054-2560-4DF4-BADF-736D25305231}"/>
    <dgm:cxn modelId="{F7B6E526-CFEA-4919-B2BE-6389FFA11C53}" srcId="{1E4F6CA4-078C-4574-8362-512B3EA01FF8}" destId="{2B35455F-BAEC-4C06-B52C-B59EA27A9879}" srcOrd="0" destOrd="0" parTransId="{64E9D81B-3900-4E18-883A-6A34B52802BE}" sibTransId="{B34488E6-BF2E-4267-B48E-B6508EA85F64}"/>
    <dgm:cxn modelId="{8DBECA94-35C1-4D9C-A5F7-016E89E0F137}" srcId="{4BF9CE75-BC83-4F7F-9DB4-B3A5D8D4E213}" destId="{CB9FBCD9-0C90-45D9-B381-FCFAF710B249}" srcOrd="0" destOrd="0" parTransId="{DA34FBA8-B8FF-476E-BB54-6BE9296C69F7}" sibTransId="{40636FE4-F2D0-4DB1-8DE7-3C4C9EAB1F91}"/>
    <dgm:cxn modelId="{660918F2-3FEA-4899-BE52-851C4AAF47AA}" srcId="{91AB0D75-60AB-4B6D-BF74-565E58020CF6}" destId="{38DED77F-B684-4FCC-833E-1E9BCEE30D54}" srcOrd="0" destOrd="0" parTransId="{9A4449E8-A6AF-4BAA-A453-23AFBDD24D92}" sibTransId="{D994ED7D-F92E-419C-8E8E-4304FD833B57}"/>
    <dgm:cxn modelId="{F9D9EB84-076C-402F-8EFD-A16B570EE673}" srcId="{ADFD9FF4-3DEF-492B-8669-382A196E5498}" destId="{91AB0D75-60AB-4B6D-BF74-565E58020CF6}" srcOrd="1" destOrd="0" parTransId="{5BF1247A-75BB-4C45-A019-BC6184B18FF5}" sibTransId="{0AF83C0F-4DDC-430B-8972-0075582C2E6B}"/>
    <dgm:cxn modelId="{DB5533C5-1714-49C2-8A42-4EAECDE0DD2C}" type="presOf" srcId="{38DED77F-B684-4FCC-833E-1E9BCEE30D54}" destId="{42457B02-A385-45CE-BAA2-1E61114BEFB4}" srcOrd="0" destOrd="0" presId="urn:microsoft.com/office/officeart/2005/8/layout/process3"/>
    <dgm:cxn modelId="{B5D54EE8-A89A-41EB-8D84-BA1C79931384}" type="presOf" srcId="{ADFD9FF4-3DEF-492B-8669-382A196E5498}" destId="{BE5DFC1E-4FA9-476E-9BAE-0928441B8FB8}" srcOrd="0" destOrd="0" presId="urn:microsoft.com/office/officeart/2005/8/layout/process3"/>
    <dgm:cxn modelId="{D13F1F85-00E7-4363-B34F-F3E1E0A790F2}" type="presOf" srcId="{91AB0D75-60AB-4B6D-BF74-565E58020CF6}" destId="{173EF473-E355-4764-AF02-A664E0E868E2}" srcOrd="1" destOrd="0" presId="urn:microsoft.com/office/officeart/2005/8/layout/process3"/>
    <dgm:cxn modelId="{A2F4EF5B-6D0D-4F1E-A2E0-144139011102}" srcId="{ADFD9FF4-3DEF-492B-8669-382A196E5498}" destId="{4BF9CE75-BC83-4F7F-9DB4-B3A5D8D4E213}" srcOrd="2" destOrd="0" parTransId="{B1B75919-78E7-495B-9E4A-F58492334D29}" sibTransId="{C4A5355D-1186-4838-BA29-1C332223AE32}"/>
    <dgm:cxn modelId="{43459C1D-DB79-47D1-B4D9-3125C6DEF164}" type="presOf" srcId="{0AF83C0F-4DDC-430B-8972-0075582C2E6B}" destId="{4CD241B5-20BB-4F33-B555-A442D48BEF03}" srcOrd="0" destOrd="0" presId="urn:microsoft.com/office/officeart/2005/8/layout/process3"/>
    <dgm:cxn modelId="{C9A6D27B-63E3-4160-8B88-DD7F5EF0D0E2}" type="presOf" srcId="{C4A5355D-1186-4838-BA29-1C332223AE32}" destId="{86E9C117-7408-4D97-9DEF-0DB9CD8DAD1C}" srcOrd="1" destOrd="0" presId="urn:microsoft.com/office/officeart/2005/8/layout/process3"/>
    <dgm:cxn modelId="{D0D5AF46-DF79-40BE-AE0D-FC3D0688B4C9}" srcId="{ADFD9FF4-3DEF-492B-8669-382A196E5498}" destId="{1E4F6CA4-078C-4574-8362-512B3EA01FF8}" srcOrd="3" destOrd="0" parTransId="{47FEC096-03AC-43C9-8649-02A9C7F32E43}" sibTransId="{6BADB640-6DBB-4FBB-84A7-0A05DB184E9E}"/>
    <dgm:cxn modelId="{64384D4B-E1D0-42AD-B4DD-6B19FF0E3380}" type="presParOf" srcId="{BE5DFC1E-4FA9-476E-9BAE-0928441B8FB8}" destId="{BD77928C-C99D-4A82-87E7-BE8D0976B11F}" srcOrd="0" destOrd="0" presId="urn:microsoft.com/office/officeart/2005/8/layout/process3"/>
    <dgm:cxn modelId="{1124C0C4-0340-4DDA-90A9-53E4359BB589}" type="presParOf" srcId="{BD77928C-C99D-4A82-87E7-BE8D0976B11F}" destId="{72BB55BA-02CA-48D9-9AA0-0CF58C5754CD}" srcOrd="0" destOrd="0" presId="urn:microsoft.com/office/officeart/2005/8/layout/process3"/>
    <dgm:cxn modelId="{A328A887-A970-4BA4-8466-7141C5C81262}" type="presParOf" srcId="{BD77928C-C99D-4A82-87E7-BE8D0976B11F}" destId="{C219F27F-48B2-4E00-A487-EE7A2961B586}" srcOrd="1" destOrd="0" presId="urn:microsoft.com/office/officeart/2005/8/layout/process3"/>
    <dgm:cxn modelId="{EF253EA3-E7A7-4E26-977C-AE6F641F461D}" type="presParOf" srcId="{BD77928C-C99D-4A82-87E7-BE8D0976B11F}" destId="{E03C4FD1-383E-4E67-9AEE-65686C1A93C9}" srcOrd="2" destOrd="0" presId="urn:microsoft.com/office/officeart/2005/8/layout/process3"/>
    <dgm:cxn modelId="{E17C89F2-328B-478E-A9AB-F237F074F274}" type="presParOf" srcId="{BE5DFC1E-4FA9-476E-9BAE-0928441B8FB8}" destId="{EA9CA558-830A-4340-A0D8-3A1F18248060}" srcOrd="1" destOrd="0" presId="urn:microsoft.com/office/officeart/2005/8/layout/process3"/>
    <dgm:cxn modelId="{64CF676F-E908-435F-BA9C-9FD4BC50DE0E}" type="presParOf" srcId="{EA9CA558-830A-4340-A0D8-3A1F18248060}" destId="{060FC9A9-AC61-4F76-90EA-E7EC7E2DA6DD}" srcOrd="0" destOrd="0" presId="urn:microsoft.com/office/officeart/2005/8/layout/process3"/>
    <dgm:cxn modelId="{FCF40CB6-71D4-458E-815A-8EDCBEF9E783}" type="presParOf" srcId="{BE5DFC1E-4FA9-476E-9BAE-0928441B8FB8}" destId="{F6A02665-9CF8-475C-B9F4-20F180EA8BF7}" srcOrd="2" destOrd="0" presId="urn:microsoft.com/office/officeart/2005/8/layout/process3"/>
    <dgm:cxn modelId="{B4FA1E91-1751-4797-89B6-7374DDBFCD2C}" type="presParOf" srcId="{F6A02665-9CF8-475C-B9F4-20F180EA8BF7}" destId="{F24EEF8E-88F7-4CAC-948E-D82105B353E8}" srcOrd="0" destOrd="0" presId="urn:microsoft.com/office/officeart/2005/8/layout/process3"/>
    <dgm:cxn modelId="{EC03371A-165B-4F92-B1B1-28250E260585}" type="presParOf" srcId="{F6A02665-9CF8-475C-B9F4-20F180EA8BF7}" destId="{173EF473-E355-4764-AF02-A664E0E868E2}" srcOrd="1" destOrd="0" presId="urn:microsoft.com/office/officeart/2005/8/layout/process3"/>
    <dgm:cxn modelId="{12EFCFB0-111A-4343-AAEF-22C8F1F85A98}" type="presParOf" srcId="{F6A02665-9CF8-475C-B9F4-20F180EA8BF7}" destId="{42457B02-A385-45CE-BAA2-1E61114BEFB4}" srcOrd="2" destOrd="0" presId="urn:microsoft.com/office/officeart/2005/8/layout/process3"/>
    <dgm:cxn modelId="{A6E6129E-8FB0-4FA2-95D4-A837E52CAD30}" type="presParOf" srcId="{BE5DFC1E-4FA9-476E-9BAE-0928441B8FB8}" destId="{4CD241B5-20BB-4F33-B555-A442D48BEF03}" srcOrd="3" destOrd="0" presId="urn:microsoft.com/office/officeart/2005/8/layout/process3"/>
    <dgm:cxn modelId="{522DF720-2C4C-43E7-B259-BEE1B374FD18}" type="presParOf" srcId="{4CD241B5-20BB-4F33-B555-A442D48BEF03}" destId="{98F29E8B-1C74-447A-AB54-4BCFC07DC99A}" srcOrd="0" destOrd="0" presId="urn:microsoft.com/office/officeart/2005/8/layout/process3"/>
    <dgm:cxn modelId="{667CBECA-DA7C-4FA9-B541-6F6A8C650C68}" type="presParOf" srcId="{BE5DFC1E-4FA9-476E-9BAE-0928441B8FB8}" destId="{A2194D1A-054E-4CB2-BC14-632384D10374}" srcOrd="4" destOrd="0" presId="urn:microsoft.com/office/officeart/2005/8/layout/process3"/>
    <dgm:cxn modelId="{BB2400A9-0653-46CD-97F2-89B03BEF5ED8}" type="presParOf" srcId="{A2194D1A-054E-4CB2-BC14-632384D10374}" destId="{EB56C96D-C759-4E21-ADF2-6BE7D34F5C21}" srcOrd="0" destOrd="0" presId="urn:microsoft.com/office/officeart/2005/8/layout/process3"/>
    <dgm:cxn modelId="{78360857-8848-45F0-9DFF-F1D1B5EF7A4B}" type="presParOf" srcId="{A2194D1A-054E-4CB2-BC14-632384D10374}" destId="{017EB390-BC54-4DFC-8152-5F16A957AC0A}" srcOrd="1" destOrd="0" presId="urn:microsoft.com/office/officeart/2005/8/layout/process3"/>
    <dgm:cxn modelId="{CBC0078F-D2B1-49FF-A3B8-BF2F78BE1F7A}" type="presParOf" srcId="{A2194D1A-054E-4CB2-BC14-632384D10374}" destId="{4614DD7C-BF4E-4114-BF41-712C5A14D1A1}" srcOrd="2" destOrd="0" presId="urn:microsoft.com/office/officeart/2005/8/layout/process3"/>
    <dgm:cxn modelId="{7BF57147-8763-433F-BE3A-4B6405885A82}" type="presParOf" srcId="{BE5DFC1E-4FA9-476E-9BAE-0928441B8FB8}" destId="{CC39E6E8-4B50-4C3F-B712-AA19B07BCB13}" srcOrd="5" destOrd="0" presId="urn:microsoft.com/office/officeart/2005/8/layout/process3"/>
    <dgm:cxn modelId="{1F8C14EA-5E68-4548-A0DB-550C107DC820}" type="presParOf" srcId="{CC39E6E8-4B50-4C3F-B712-AA19B07BCB13}" destId="{86E9C117-7408-4D97-9DEF-0DB9CD8DAD1C}" srcOrd="0" destOrd="0" presId="urn:microsoft.com/office/officeart/2005/8/layout/process3"/>
    <dgm:cxn modelId="{76E8ADB5-9083-4646-B880-F11A7A4AD897}" type="presParOf" srcId="{BE5DFC1E-4FA9-476E-9BAE-0928441B8FB8}" destId="{CB1632CB-2BD3-4337-B1BE-862369312418}" srcOrd="6" destOrd="0" presId="urn:microsoft.com/office/officeart/2005/8/layout/process3"/>
    <dgm:cxn modelId="{472041A3-DF01-4C3F-97D7-FBD41A1B9310}" type="presParOf" srcId="{CB1632CB-2BD3-4337-B1BE-862369312418}" destId="{265C9E4A-C071-4625-AE07-721730900860}" srcOrd="0" destOrd="0" presId="urn:microsoft.com/office/officeart/2005/8/layout/process3"/>
    <dgm:cxn modelId="{FFC61E07-9E4D-4543-BCFC-8FB485AE5AC4}" type="presParOf" srcId="{CB1632CB-2BD3-4337-B1BE-862369312418}" destId="{F5FD508F-5407-44E6-B455-5B09B1EB71D8}" srcOrd="1" destOrd="0" presId="urn:microsoft.com/office/officeart/2005/8/layout/process3"/>
    <dgm:cxn modelId="{639691DF-2958-4829-AB06-C67879829016}" type="presParOf" srcId="{CB1632CB-2BD3-4337-B1BE-862369312418}" destId="{33B5683A-3646-43C5-B77E-D529F6CCE9F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39B443-F5CD-4304-9B79-585515608CE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2A6AFF8C-3508-434E-B8F3-E32A3F5B70CF}">
      <dgm:prSet/>
      <dgm:spPr/>
      <dgm:t>
        <a:bodyPr/>
        <a:lstStyle/>
        <a:p>
          <a:pPr rtl="0"/>
          <a:r>
            <a:rPr lang="zh-TW" dirty="0" smtClean="0"/>
            <a:t>獲得許可</a:t>
          </a:r>
          <a:endParaRPr lang="zh-TW" dirty="0"/>
        </a:p>
      </dgm:t>
    </dgm:pt>
    <dgm:pt modelId="{3B1BEFFD-F30E-4B80-A22B-A5DB4DDB54AC}" type="parTrans" cxnId="{BBE7F0B0-FB18-4C22-A08D-6AA85140E29E}">
      <dgm:prSet/>
      <dgm:spPr/>
      <dgm:t>
        <a:bodyPr/>
        <a:lstStyle/>
        <a:p>
          <a:endParaRPr lang="zh-TW" altLang="en-US"/>
        </a:p>
      </dgm:t>
    </dgm:pt>
    <dgm:pt modelId="{48A066CD-A951-4846-84B3-A2F25D978F9A}" type="sibTrans" cxnId="{BBE7F0B0-FB18-4C22-A08D-6AA85140E29E}">
      <dgm:prSet/>
      <dgm:spPr/>
      <dgm:t>
        <a:bodyPr/>
        <a:lstStyle/>
        <a:p>
          <a:endParaRPr lang="zh-TW" altLang="en-US"/>
        </a:p>
      </dgm:t>
    </dgm:pt>
    <dgm:pt modelId="{1DE305C1-1C92-4FD4-84DA-0D92F6486961}">
      <dgm:prSet/>
      <dgm:spPr/>
      <dgm:t>
        <a:bodyPr/>
        <a:lstStyle/>
        <a:p>
          <a:pPr rtl="0"/>
          <a:r>
            <a:rPr lang="zh-TW" dirty="0" smtClean="0"/>
            <a:t>存取測試</a:t>
          </a:r>
          <a:r>
            <a:rPr lang="en-US" dirty="0" smtClean="0"/>
            <a:t>(web accessibility)</a:t>
          </a:r>
          <a:endParaRPr lang="zh-TW" dirty="0"/>
        </a:p>
      </dgm:t>
    </dgm:pt>
    <dgm:pt modelId="{C6FE5270-5076-43A9-AF44-262B197F4D57}" type="parTrans" cxnId="{0A34AA0C-1409-4701-83B0-1F4C0705A506}">
      <dgm:prSet/>
      <dgm:spPr/>
      <dgm:t>
        <a:bodyPr/>
        <a:lstStyle/>
        <a:p>
          <a:endParaRPr lang="zh-TW" altLang="en-US"/>
        </a:p>
      </dgm:t>
    </dgm:pt>
    <dgm:pt modelId="{F5245447-B38B-4B7F-B451-0D494A1BAA6A}" type="sibTrans" cxnId="{0A34AA0C-1409-4701-83B0-1F4C0705A506}">
      <dgm:prSet/>
      <dgm:spPr/>
      <dgm:t>
        <a:bodyPr/>
        <a:lstStyle/>
        <a:p>
          <a:endParaRPr lang="zh-TW" altLang="en-US"/>
        </a:p>
      </dgm:t>
    </dgm:pt>
    <dgm:pt modelId="{9D26F62A-7E79-4A65-B8C9-6DAE51FA68C4}">
      <dgm:prSet/>
      <dgm:spPr/>
      <dgm:t>
        <a:bodyPr/>
        <a:lstStyle/>
        <a:p>
          <a:pPr rtl="0"/>
          <a:r>
            <a:rPr lang="zh-TW" dirty="0" smtClean="0"/>
            <a:t>內容設計</a:t>
          </a:r>
          <a:endParaRPr lang="zh-TW" dirty="0"/>
        </a:p>
      </dgm:t>
    </dgm:pt>
    <dgm:pt modelId="{0AE9FC22-62CC-4EA4-8CDB-A0868F0C4C26}" type="parTrans" cxnId="{5740620A-22B2-43EA-9704-750841F5FCA3}">
      <dgm:prSet/>
      <dgm:spPr/>
      <dgm:t>
        <a:bodyPr/>
        <a:lstStyle/>
        <a:p>
          <a:endParaRPr lang="zh-TW" altLang="en-US"/>
        </a:p>
      </dgm:t>
    </dgm:pt>
    <dgm:pt modelId="{F3B4B910-B327-4A24-A53D-C6F28456C995}" type="sibTrans" cxnId="{5740620A-22B2-43EA-9704-750841F5FCA3}">
      <dgm:prSet/>
      <dgm:spPr/>
      <dgm:t>
        <a:bodyPr/>
        <a:lstStyle/>
        <a:p>
          <a:endParaRPr lang="zh-TW" altLang="en-US"/>
        </a:p>
      </dgm:t>
    </dgm:pt>
    <dgm:pt modelId="{FAD2AE0E-556B-442F-8F40-A9C045A197F8}">
      <dgm:prSet/>
      <dgm:spPr/>
      <dgm:t>
        <a:bodyPr/>
        <a:lstStyle/>
        <a:p>
          <a:pPr rtl="0"/>
          <a:r>
            <a:rPr lang="zh-TW" dirty="0" smtClean="0"/>
            <a:t>提醒式的</a:t>
          </a:r>
          <a:r>
            <a:rPr lang="en-US" dirty="0" err="1" smtClean="0"/>
            <a:t>eDM</a:t>
          </a:r>
          <a:endParaRPr lang="zh-TW" dirty="0"/>
        </a:p>
      </dgm:t>
    </dgm:pt>
    <dgm:pt modelId="{B907130D-40F3-4146-9821-42319FD3DD4B}" type="parTrans" cxnId="{9893E78E-FEBD-40C5-BD31-CCFC7A1AC7C9}">
      <dgm:prSet/>
      <dgm:spPr/>
      <dgm:t>
        <a:bodyPr/>
        <a:lstStyle/>
        <a:p>
          <a:endParaRPr lang="zh-TW" altLang="en-US"/>
        </a:p>
      </dgm:t>
    </dgm:pt>
    <dgm:pt modelId="{A6E6A24C-3F0A-43DB-8D7D-2D2C11B75A0F}" type="sibTrans" cxnId="{9893E78E-FEBD-40C5-BD31-CCFC7A1AC7C9}">
      <dgm:prSet/>
      <dgm:spPr/>
      <dgm:t>
        <a:bodyPr/>
        <a:lstStyle/>
        <a:p>
          <a:endParaRPr lang="zh-TW" altLang="en-US"/>
        </a:p>
      </dgm:t>
    </dgm:pt>
    <dgm:pt modelId="{39B9DE29-EB2B-4071-91E9-642F5A49666A}">
      <dgm:prSet/>
      <dgm:spPr/>
      <dgm:t>
        <a:bodyPr/>
        <a:lstStyle/>
        <a:p>
          <a:pPr rtl="0"/>
          <a:r>
            <a:rPr lang="zh-TW" dirty="0" smtClean="0"/>
            <a:t>資訊式的</a:t>
          </a:r>
          <a:r>
            <a:rPr lang="en-US" dirty="0" err="1" smtClean="0"/>
            <a:t>eDM</a:t>
          </a:r>
          <a:endParaRPr lang="zh-TW" dirty="0"/>
        </a:p>
      </dgm:t>
    </dgm:pt>
    <dgm:pt modelId="{138DE31F-40D2-4C23-B0DF-CC351E1F3858}" type="parTrans" cxnId="{329AD91F-3B4F-402E-B887-5C5618B9BFCE}">
      <dgm:prSet/>
      <dgm:spPr/>
      <dgm:t>
        <a:bodyPr/>
        <a:lstStyle/>
        <a:p>
          <a:endParaRPr lang="zh-TW" altLang="en-US"/>
        </a:p>
      </dgm:t>
    </dgm:pt>
    <dgm:pt modelId="{DEF3818C-F2A1-44F8-B4AA-3820B93E0036}" type="sibTrans" cxnId="{329AD91F-3B4F-402E-B887-5C5618B9BFCE}">
      <dgm:prSet/>
      <dgm:spPr/>
      <dgm:t>
        <a:bodyPr/>
        <a:lstStyle/>
        <a:p>
          <a:endParaRPr lang="zh-TW" altLang="en-US"/>
        </a:p>
      </dgm:t>
    </dgm:pt>
    <dgm:pt modelId="{A9F21472-D4A1-4741-A487-EAA105844EB0}">
      <dgm:prSet/>
      <dgm:spPr/>
      <dgm:t>
        <a:bodyPr/>
        <a:lstStyle/>
        <a:p>
          <a:pPr rtl="0"/>
          <a:r>
            <a:rPr lang="zh-TW" dirty="0" smtClean="0"/>
            <a:t>量身訂製的</a:t>
          </a:r>
          <a:r>
            <a:rPr lang="en-US" dirty="0" err="1" smtClean="0"/>
            <a:t>eDM</a:t>
          </a:r>
          <a:endParaRPr lang="zh-TW" dirty="0"/>
        </a:p>
      </dgm:t>
    </dgm:pt>
    <dgm:pt modelId="{C2E9A3EE-784F-4C41-820B-B1A250C62E9A}" type="parTrans" cxnId="{BD9D7B70-6D13-4A2B-BDF5-12AD4F65FAE9}">
      <dgm:prSet/>
      <dgm:spPr/>
      <dgm:t>
        <a:bodyPr/>
        <a:lstStyle/>
        <a:p>
          <a:endParaRPr lang="zh-TW" altLang="en-US"/>
        </a:p>
      </dgm:t>
    </dgm:pt>
    <dgm:pt modelId="{5F61440C-1698-4E32-9B1A-E4C6A69F1F55}" type="sibTrans" cxnId="{BD9D7B70-6D13-4A2B-BDF5-12AD4F65FAE9}">
      <dgm:prSet/>
      <dgm:spPr/>
      <dgm:t>
        <a:bodyPr/>
        <a:lstStyle/>
        <a:p>
          <a:endParaRPr lang="zh-TW" altLang="en-US"/>
        </a:p>
      </dgm:t>
    </dgm:pt>
    <dgm:pt modelId="{059297F3-AAF8-45C6-8313-A2E40E617E3D}">
      <dgm:prSet/>
      <dgm:spPr/>
      <dgm:t>
        <a:bodyPr/>
        <a:lstStyle/>
        <a:p>
          <a:pPr rtl="0"/>
          <a:r>
            <a:rPr lang="zh-TW" dirty="0" smtClean="0"/>
            <a:t>追蹤成效</a:t>
          </a:r>
          <a:endParaRPr lang="zh-TW" dirty="0"/>
        </a:p>
      </dgm:t>
    </dgm:pt>
    <dgm:pt modelId="{3C854BF9-A16D-485A-B24F-F70023FB6E1D}" type="parTrans" cxnId="{BD6852CF-5BB9-46E9-B950-AFE2FE7FF522}">
      <dgm:prSet/>
      <dgm:spPr/>
      <dgm:t>
        <a:bodyPr/>
        <a:lstStyle/>
        <a:p>
          <a:endParaRPr lang="zh-TW" altLang="en-US"/>
        </a:p>
      </dgm:t>
    </dgm:pt>
    <dgm:pt modelId="{942A252E-AEC1-4ABF-8E9E-B8A0AFCF62C7}" type="sibTrans" cxnId="{BD6852CF-5BB9-46E9-B950-AFE2FE7FF522}">
      <dgm:prSet/>
      <dgm:spPr/>
      <dgm:t>
        <a:bodyPr/>
        <a:lstStyle/>
        <a:p>
          <a:endParaRPr lang="zh-TW" altLang="en-US"/>
        </a:p>
      </dgm:t>
    </dgm:pt>
    <dgm:pt modelId="{3EEB1B69-4FE2-470F-A30C-3F519F5EDAE9}" type="pres">
      <dgm:prSet presAssocID="{2D39B443-F5CD-4304-9B79-585515608C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9D7BF18-8CD6-436A-ACA7-A739B41F9A40}" type="pres">
      <dgm:prSet presAssocID="{2A6AFF8C-3508-434E-B8F3-E32A3F5B70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543CDF-D577-44F3-BB30-DE25F0A59195}" type="pres">
      <dgm:prSet presAssocID="{48A066CD-A951-4846-84B3-A2F25D978F9A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7CFE089F-44E9-447F-8EE2-DBCD6BD6A134}" type="pres">
      <dgm:prSet presAssocID="{48A066CD-A951-4846-84B3-A2F25D978F9A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FFCDB713-ADC3-404A-AF7C-047542C386E1}" type="pres">
      <dgm:prSet presAssocID="{1DE305C1-1C92-4FD4-84DA-0D92F64869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582BE4-212B-46F0-A842-F8372A63F8EE}" type="pres">
      <dgm:prSet presAssocID="{F5245447-B38B-4B7F-B451-0D494A1BAA6A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C7C8C01E-AAAB-4388-BB01-370F55EEACF9}" type="pres">
      <dgm:prSet presAssocID="{F5245447-B38B-4B7F-B451-0D494A1BAA6A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3CDB20FB-4511-4D1B-BFA5-10847250CCBE}" type="pres">
      <dgm:prSet presAssocID="{9D26F62A-7E79-4A65-B8C9-6DAE51FA68C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AF880B-7998-4B64-836D-CD7135266699}" type="pres">
      <dgm:prSet presAssocID="{F3B4B910-B327-4A24-A53D-C6F28456C995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D81BC671-B115-48B1-9B61-833783333923}" type="pres">
      <dgm:prSet presAssocID="{F3B4B910-B327-4A24-A53D-C6F28456C995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14DDA56D-D93E-4C9C-B943-AFF12422E172}" type="pres">
      <dgm:prSet presAssocID="{059297F3-AAF8-45C6-8313-A2E40E617E3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2540807-5393-459A-9CA7-866BC8CB2A8F}" type="presOf" srcId="{39B9DE29-EB2B-4071-91E9-642F5A49666A}" destId="{3CDB20FB-4511-4D1B-BFA5-10847250CCBE}" srcOrd="0" destOrd="2" presId="urn:microsoft.com/office/officeart/2005/8/layout/process1"/>
    <dgm:cxn modelId="{61521F19-0D32-4498-9B86-E3C291DD0800}" type="presOf" srcId="{48A066CD-A951-4846-84B3-A2F25D978F9A}" destId="{2E543CDF-D577-44F3-BB30-DE25F0A59195}" srcOrd="0" destOrd="0" presId="urn:microsoft.com/office/officeart/2005/8/layout/process1"/>
    <dgm:cxn modelId="{213F2FA6-1596-4ECD-8970-6BBFA2EDE5DE}" type="presOf" srcId="{2D39B443-F5CD-4304-9B79-585515608CEA}" destId="{3EEB1B69-4FE2-470F-A30C-3F519F5EDAE9}" srcOrd="0" destOrd="0" presId="urn:microsoft.com/office/officeart/2005/8/layout/process1"/>
    <dgm:cxn modelId="{33FE7AC9-2A52-414A-87CE-9820B335B5C3}" type="presOf" srcId="{A9F21472-D4A1-4741-A487-EAA105844EB0}" destId="{3CDB20FB-4511-4D1B-BFA5-10847250CCBE}" srcOrd="0" destOrd="3" presId="urn:microsoft.com/office/officeart/2005/8/layout/process1"/>
    <dgm:cxn modelId="{DB5E91CD-8B4B-4404-B0C7-A76BDAE6FA69}" type="presOf" srcId="{F3B4B910-B327-4A24-A53D-C6F28456C995}" destId="{EEAF880B-7998-4B64-836D-CD7135266699}" srcOrd="0" destOrd="0" presId="urn:microsoft.com/office/officeart/2005/8/layout/process1"/>
    <dgm:cxn modelId="{5740620A-22B2-43EA-9704-750841F5FCA3}" srcId="{2D39B443-F5CD-4304-9B79-585515608CEA}" destId="{9D26F62A-7E79-4A65-B8C9-6DAE51FA68C4}" srcOrd="2" destOrd="0" parTransId="{0AE9FC22-62CC-4EA4-8CDB-A0868F0C4C26}" sibTransId="{F3B4B910-B327-4A24-A53D-C6F28456C995}"/>
    <dgm:cxn modelId="{6A5EFBDB-2D17-4F02-AD71-B9DE2BF78270}" type="presOf" srcId="{FAD2AE0E-556B-442F-8F40-A9C045A197F8}" destId="{3CDB20FB-4511-4D1B-BFA5-10847250CCBE}" srcOrd="0" destOrd="1" presId="urn:microsoft.com/office/officeart/2005/8/layout/process1"/>
    <dgm:cxn modelId="{D41AB4FD-2E11-48E7-9590-49338A182B91}" type="presOf" srcId="{2A6AFF8C-3508-434E-B8F3-E32A3F5B70CF}" destId="{D9D7BF18-8CD6-436A-ACA7-A739B41F9A40}" srcOrd="0" destOrd="0" presId="urn:microsoft.com/office/officeart/2005/8/layout/process1"/>
    <dgm:cxn modelId="{BBE7F0B0-FB18-4C22-A08D-6AA85140E29E}" srcId="{2D39B443-F5CD-4304-9B79-585515608CEA}" destId="{2A6AFF8C-3508-434E-B8F3-E32A3F5B70CF}" srcOrd="0" destOrd="0" parTransId="{3B1BEFFD-F30E-4B80-A22B-A5DB4DDB54AC}" sibTransId="{48A066CD-A951-4846-84B3-A2F25D978F9A}"/>
    <dgm:cxn modelId="{FB2E5AAD-9DC7-44EC-8361-2B6E2D8D35E0}" type="presOf" srcId="{F5245447-B38B-4B7F-B451-0D494A1BAA6A}" destId="{29582BE4-212B-46F0-A842-F8372A63F8EE}" srcOrd="0" destOrd="0" presId="urn:microsoft.com/office/officeart/2005/8/layout/process1"/>
    <dgm:cxn modelId="{8F0D65FE-F4C4-4FF0-8096-0CA274AC1BFF}" type="presOf" srcId="{1DE305C1-1C92-4FD4-84DA-0D92F6486961}" destId="{FFCDB713-ADC3-404A-AF7C-047542C386E1}" srcOrd="0" destOrd="0" presId="urn:microsoft.com/office/officeart/2005/8/layout/process1"/>
    <dgm:cxn modelId="{70C0F8C7-9490-4E91-9E3A-120E687C4D76}" type="presOf" srcId="{F3B4B910-B327-4A24-A53D-C6F28456C995}" destId="{D81BC671-B115-48B1-9B61-833783333923}" srcOrd="1" destOrd="0" presId="urn:microsoft.com/office/officeart/2005/8/layout/process1"/>
    <dgm:cxn modelId="{BD9D7B70-6D13-4A2B-BDF5-12AD4F65FAE9}" srcId="{9D26F62A-7E79-4A65-B8C9-6DAE51FA68C4}" destId="{A9F21472-D4A1-4741-A487-EAA105844EB0}" srcOrd="2" destOrd="0" parTransId="{C2E9A3EE-784F-4C41-820B-B1A250C62E9A}" sibTransId="{5F61440C-1698-4E32-9B1A-E4C6A69F1F55}"/>
    <dgm:cxn modelId="{72C4CD4E-D557-4CEA-9660-68D264703351}" type="presOf" srcId="{9D26F62A-7E79-4A65-B8C9-6DAE51FA68C4}" destId="{3CDB20FB-4511-4D1B-BFA5-10847250CCBE}" srcOrd="0" destOrd="0" presId="urn:microsoft.com/office/officeart/2005/8/layout/process1"/>
    <dgm:cxn modelId="{BD6852CF-5BB9-46E9-B950-AFE2FE7FF522}" srcId="{2D39B443-F5CD-4304-9B79-585515608CEA}" destId="{059297F3-AAF8-45C6-8313-A2E40E617E3D}" srcOrd="3" destOrd="0" parTransId="{3C854BF9-A16D-485A-B24F-F70023FB6E1D}" sibTransId="{942A252E-AEC1-4ABF-8E9E-B8A0AFCF62C7}"/>
    <dgm:cxn modelId="{0D5991F5-8F10-4664-A73D-60D25DA5BC3C}" type="presOf" srcId="{059297F3-AAF8-45C6-8313-A2E40E617E3D}" destId="{14DDA56D-D93E-4C9C-B943-AFF12422E172}" srcOrd="0" destOrd="0" presId="urn:microsoft.com/office/officeart/2005/8/layout/process1"/>
    <dgm:cxn modelId="{0A34AA0C-1409-4701-83B0-1F4C0705A506}" srcId="{2D39B443-F5CD-4304-9B79-585515608CEA}" destId="{1DE305C1-1C92-4FD4-84DA-0D92F6486961}" srcOrd="1" destOrd="0" parTransId="{C6FE5270-5076-43A9-AF44-262B197F4D57}" sibTransId="{F5245447-B38B-4B7F-B451-0D494A1BAA6A}"/>
    <dgm:cxn modelId="{9893E78E-FEBD-40C5-BD31-CCFC7A1AC7C9}" srcId="{9D26F62A-7E79-4A65-B8C9-6DAE51FA68C4}" destId="{FAD2AE0E-556B-442F-8F40-A9C045A197F8}" srcOrd="0" destOrd="0" parTransId="{B907130D-40F3-4146-9821-42319FD3DD4B}" sibTransId="{A6E6A24C-3F0A-43DB-8D7D-2D2C11B75A0F}"/>
    <dgm:cxn modelId="{24D758F1-1A21-48EE-8498-897BFD3E67B4}" type="presOf" srcId="{48A066CD-A951-4846-84B3-A2F25D978F9A}" destId="{7CFE089F-44E9-447F-8EE2-DBCD6BD6A134}" srcOrd="1" destOrd="0" presId="urn:microsoft.com/office/officeart/2005/8/layout/process1"/>
    <dgm:cxn modelId="{329AD91F-3B4F-402E-B887-5C5618B9BFCE}" srcId="{9D26F62A-7E79-4A65-B8C9-6DAE51FA68C4}" destId="{39B9DE29-EB2B-4071-91E9-642F5A49666A}" srcOrd="1" destOrd="0" parTransId="{138DE31F-40D2-4C23-B0DF-CC351E1F3858}" sibTransId="{DEF3818C-F2A1-44F8-B4AA-3820B93E0036}"/>
    <dgm:cxn modelId="{376DA2A9-5A2F-4D65-A249-1646A36A759F}" type="presOf" srcId="{F5245447-B38B-4B7F-B451-0D494A1BAA6A}" destId="{C7C8C01E-AAAB-4388-BB01-370F55EEACF9}" srcOrd="1" destOrd="0" presId="urn:microsoft.com/office/officeart/2005/8/layout/process1"/>
    <dgm:cxn modelId="{428093B5-E7CE-42DB-ACCB-AF613456206C}" type="presParOf" srcId="{3EEB1B69-4FE2-470F-A30C-3F519F5EDAE9}" destId="{D9D7BF18-8CD6-436A-ACA7-A739B41F9A40}" srcOrd="0" destOrd="0" presId="urn:microsoft.com/office/officeart/2005/8/layout/process1"/>
    <dgm:cxn modelId="{1EC01949-C4CB-4C92-812E-B2A12D77527C}" type="presParOf" srcId="{3EEB1B69-4FE2-470F-A30C-3F519F5EDAE9}" destId="{2E543CDF-D577-44F3-BB30-DE25F0A59195}" srcOrd="1" destOrd="0" presId="urn:microsoft.com/office/officeart/2005/8/layout/process1"/>
    <dgm:cxn modelId="{28C3F01B-72C2-41CF-A4C2-05D18DC82FD3}" type="presParOf" srcId="{2E543CDF-D577-44F3-BB30-DE25F0A59195}" destId="{7CFE089F-44E9-447F-8EE2-DBCD6BD6A134}" srcOrd="0" destOrd="0" presId="urn:microsoft.com/office/officeart/2005/8/layout/process1"/>
    <dgm:cxn modelId="{5BB09098-D976-4383-B76A-605119B0EDCB}" type="presParOf" srcId="{3EEB1B69-4FE2-470F-A30C-3F519F5EDAE9}" destId="{FFCDB713-ADC3-404A-AF7C-047542C386E1}" srcOrd="2" destOrd="0" presId="urn:microsoft.com/office/officeart/2005/8/layout/process1"/>
    <dgm:cxn modelId="{CFAFFAEF-1F4B-4783-A015-E8A39B343B8E}" type="presParOf" srcId="{3EEB1B69-4FE2-470F-A30C-3F519F5EDAE9}" destId="{29582BE4-212B-46F0-A842-F8372A63F8EE}" srcOrd="3" destOrd="0" presId="urn:microsoft.com/office/officeart/2005/8/layout/process1"/>
    <dgm:cxn modelId="{98CE0BDA-CCE7-4461-B3D4-D0F9395FC6A2}" type="presParOf" srcId="{29582BE4-212B-46F0-A842-F8372A63F8EE}" destId="{C7C8C01E-AAAB-4388-BB01-370F55EEACF9}" srcOrd="0" destOrd="0" presId="urn:microsoft.com/office/officeart/2005/8/layout/process1"/>
    <dgm:cxn modelId="{B16C5A03-AD6D-4C2E-9A7B-F9FEDF5F166F}" type="presParOf" srcId="{3EEB1B69-4FE2-470F-A30C-3F519F5EDAE9}" destId="{3CDB20FB-4511-4D1B-BFA5-10847250CCBE}" srcOrd="4" destOrd="0" presId="urn:microsoft.com/office/officeart/2005/8/layout/process1"/>
    <dgm:cxn modelId="{19FDA417-0D35-4F3B-A5E1-E3AE2C66B60D}" type="presParOf" srcId="{3EEB1B69-4FE2-470F-A30C-3F519F5EDAE9}" destId="{EEAF880B-7998-4B64-836D-CD7135266699}" srcOrd="5" destOrd="0" presId="urn:microsoft.com/office/officeart/2005/8/layout/process1"/>
    <dgm:cxn modelId="{D0088322-3078-4A97-B2D4-7FEC5D77FE10}" type="presParOf" srcId="{EEAF880B-7998-4B64-836D-CD7135266699}" destId="{D81BC671-B115-48B1-9B61-833783333923}" srcOrd="0" destOrd="0" presId="urn:microsoft.com/office/officeart/2005/8/layout/process1"/>
    <dgm:cxn modelId="{7E3BA74B-F35F-41C4-A41D-202AF9040800}" type="presParOf" srcId="{3EEB1B69-4FE2-470F-A30C-3F519F5EDAE9}" destId="{14DDA56D-D93E-4C9C-B943-AFF12422E17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0C35C9-959F-4E57-87FD-850D72EDDD1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48CC0A2A-0C65-4665-B41A-BF174C37BD54}">
      <dgm:prSet/>
      <dgm:spPr/>
      <dgm:t>
        <a:bodyPr/>
        <a:lstStyle/>
        <a:p>
          <a:pPr rtl="0"/>
          <a:r>
            <a:rPr lang="en-US" dirty="0" smtClean="0"/>
            <a:t>1. </a:t>
          </a:r>
          <a:r>
            <a:rPr lang="zh-TW" b="1" dirty="0" smtClean="0"/>
            <a:t>推式行動廣告</a:t>
          </a:r>
          <a:endParaRPr lang="en-US" dirty="0"/>
        </a:p>
      </dgm:t>
    </dgm:pt>
    <dgm:pt modelId="{52990FEF-3E79-487C-B03A-7B19DF01ECDF}" type="parTrans" cxnId="{327BFE2D-503C-498E-BFA1-51D6E1781524}">
      <dgm:prSet/>
      <dgm:spPr/>
      <dgm:t>
        <a:bodyPr/>
        <a:lstStyle/>
        <a:p>
          <a:endParaRPr lang="zh-TW" altLang="en-US"/>
        </a:p>
      </dgm:t>
    </dgm:pt>
    <dgm:pt modelId="{BE55CC89-3735-41F8-A52F-0611D3BB687A}" type="sibTrans" cxnId="{327BFE2D-503C-498E-BFA1-51D6E1781524}">
      <dgm:prSet/>
      <dgm:spPr/>
      <dgm:t>
        <a:bodyPr/>
        <a:lstStyle/>
        <a:p>
          <a:endParaRPr lang="zh-TW" altLang="en-US"/>
        </a:p>
      </dgm:t>
    </dgm:pt>
    <dgm:pt modelId="{8764AC6D-691D-4DEE-97CD-6A07AB1536CC}">
      <dgm:prSet/>
      <dgm:spPr/>
      <dgm:t>
        <a:bodyPr/>
        <a:lstStyle/>
        <a:p>
          <a:pPr rtl="0"/>
          <a:r>
            <a:rPr lang="en-US" dirty="0" smtClean="0"/>
            <a:t>SMS, Short Message Service</a:t>
          </a:r>
          <a:endParaRPr lang="zh-TW" dirty="0"/>
        </a:p>
      </dgm:t>
    </dgm:pt>
    <dgm:pt modelId="{5D9D8DA0-F6D4-4EDF-BA5D-422B9E6DCE9A}" type="parTrans" cxnId="{7784C67D-D9E3-4FFC-8C8C-A51F8EDD4031}">
      <dgm:prSet/>
      <dgm:spPr/>
      <dgm:t>
        <a:bodyPr/>
        <a:lstStyle/>
        <a:p>
          <a:endParaRPr lang="zh-TW" altLang="en-US"/>
        </a:p>
      </dgm:t>
    </dgm:pt>
    <dgm:pt modelId="{8F39E629-8BF5-4052-A61F-271478C3D713}" type="sibTrans" cxnId="{7784C67D-D9E3-4FFC-8C8C-A51F8EDD4031}">
      <dgm:prSet/>
      <dgm:spPr/>
      <dgm:t>
        <a:bodyPr/>
        <a:lstStyle/>
        <a:p>
          <a:endParaRPr lang="zh-TW" altLang="en-US"/>
        </a:p>
      </dgm:t>
    </dgm:pt>
    <dgm:pt modelId="{ED8586B0-1672-4B01-A6EE-4F63289A7D1C}">
      <dgm:prSet/>
      <dgm:spPr/>
      <dgm:t>
        <a:bodyPr/>
        <a:lstStyle/>
        <a:p>
          <a:pPr rtl="0"/>
          <a:r>
            <a:rPr lang="en-US" dirty="0" smtClean="0"/>
            <a:t>MMS, Multimedia Messaging Service</a:t>
          </a:r>
          <a:r>
            <a:rPr lang="zh-TW" dirty="0" smtClean="0"/>
            <a:t>）</a:t>
          </a:r>
          <a:endParaRPr lang="zh-TW" dirty="0"/>
        </a:p>
      </dgm:t>
    </dgm:pt>
    <dgm:pt modelId="{0313BD15-AB15-46BE-8DE4-211F662EA11E}" type="parTrans" cxnId="{073D281F-1098-4DE5-89D3-FAC02B925375}">
      <dgm:prSet/>
      <dgm:spPr/>
      <dgm:t>
        <a:bodyPr/>
        <a:lstStyle/>
        <a:p>
          <a:endParaRPr lang="zh-TW" altLang="en-US"/>
        </a:p>
      </dgm:t>
    </dgm:pt>
    <dgm:pt modelId="{430AF7D8-0488-4E49-BA06-EA83A32AC4EB}" type="sibTrans" cxnId="{073D281F-1098-4DE5-89D3-FAC02B925375}">
      <dgm:prSet/>
      <dgm:spPr/>
      <dgm:t>
        <a:bodyPr/>
        <a:lstStyle/>
        <a:p>
          <a:endParaRPr lang="zh-TW" altLang="en-US"/>
        </a:p>
      </dgm:t>
    </dgm:pt>
    <dgm:pt modelId="{C9E7A539-CC0C-41F9-99A1-7FD2B9F9068E}">
      <dgm:prSet/>
      <dgm:spPr/>
      <dgm:t>
        <a:bodyPr/>
        <a:lstStyle/>
        <a:p>
          <a:pPr rtl="0"/>
          <a:r>
            <a:rPr lang="en-US" dirty="0" smtClean="0"/>
            <a:t>2. </a:t>
          </a:r>
          <a:r>
            <a:rPr lang="zh-TW" b="1" dirty="0" smtClean="0"/>
            <a:t>拉式行動廣告</a:t>
          </a:r>
          <a:endParaRPr lang="zh-TW" dirty="0"/>
        </a:p>
      </dgm:t>
    </dgm:pt>
    <dgm:pt modelId="{AA04068A-2005-4025-A389-9DBEF9C93E82}" type="parTrans" cxnId="{ADB6520A-1F3B-49F8-84B2-063A2C3F0715}">
      <dgm:prSet/>
      <dgm:spPr/>
      <dgm:t>
        <a:bodyPr/>
        <a:lstStyle/>
        <a:p>
          <a:endParaRPr lang="zh-TW" altLang="en-US"/>
        </a:p>
      </dgm:t>
    </dgm:pt>
    <dgm:pt modelId="{8625FAD8-B370-4AE5-8AEC-2223F9E9565F}" type="sibTrans" cxnId="{ADB6520A-1F3B-49F8-84B2-063A2C3F0715}">
      <dgm:prSet/>
      <dgm:spPr/>
      <dgm:t>
        <a:bodyPr/>
        <a:lstStyle/>
        <a:p>
          <a:endParaRPr lang="zh-TW" altLang="en-US"/>
        </a:p>
      </dgm:t>
    </dgm:pt>
    <dgm:pt modelId="{6CF7B980-B223-4C04-9926-5104B354BF6E}">
      <dgm:prSet/>
      <dgm:spPr/>
      <dgm:t>
        <a:bodyPr/>
        <a:lstStyle/>
        <a:p>
          <a:pPr rtl="0"/>
          <a:r>
            <a:rPr lang="en-US" dirty="0" smtClean="0"/>
            <a:t>(1) </a:t>
          </a:r>
          <a:r>
            <a:rPr lang="en-US" b="1" dirty="0" smtClean="0"/>
            <a:t>IVR</a:t>
          </a:r>
          <a:r>
            <a:rPr lang="zh-TW" b="1" dirty="0" smtClean="0"/>
            <a:t>（</a:t>
          </a:r>
          <a:r>
            <a:rPr lang="en-US" b="1" dirty="0" smtClean="0"/>
            <a:t>Interactive Voice Response</a:t>
          </a:r>
          <a:r>
            <a:rPr lang="zh-TW" b="1" dirty="0" smtClean="0"/>
            <a:t>）語音行動廣告</a:t>
          </a:r>
          <a:endParaRPr lang="zh-TW" dirty="0"/>
        </a:p>
      </dgm:t>
    </dgm:pt>
    <dgm:pt modelId="{D658FB43-2356-4676-8E11-49CE53AC6035}" type="parTrans" cxnId="{FAF0CE36-56E9-4F3B-B3D5-F9A5F07401F6}">
      <dgm:prSet/>
      <dgm:spPr/>
      <dgm:t>
        <a:bodyPr/>
        <a:lstStyle/>
        <a:p>
          <a:endParaRPr lang="zh-TW" altLang="en-US"/>
        </a:p>
      </dgm:t>
    </dgm:pt>
    <dgm:pt modelId="{C869183F-5FCA-4C74-B25F-8E1F83786B5B}" type="sibTrans" cxnId="{FAF0CE36-56E9-4F3B-B3D5-F9A5F07401F6}">
      <dgm:prSet/>
      <dgm:spPr/>
      <dgm:t>
        <a:bodyPr/>
        <a:lstStyle/>
        <a:p>
          <a:endParaRPr lang="zh-TW" altLang="en-US"/>
        </a:p>
      </dgm:t>
    </dgm:pt>
    <dgm:pt modelId="{4D312DD4-A4FE-4508-8712-445503B934DC}">
      <dgm:prSet/>
      <dgm:spPr/>
      <dgm:t>
        <a:bodyPr/>
        <a:lstStyle/>
        <a:p>
          <a:pPr rtl="0"/>
          <a:r>
            <a:rPr lang="en-US" dirty="0" smtClean="0"/>
            <a:t>(2)</a:t>
          </a:r>
          <a:r>
            <a:rPr lang="en-US" b="1" dirty="0" smtClean="0"/>
            <a:t> WAP</a:t>
          </a:r>
          <a:r>
            <a:rPr lang="zh-TW" b="1" dirty="0" smtClean="0"/>
            <a:t>（</a:t>
          </a:r>
          <a:r>
            <a:rPr lang="en-US" b="1" dirty="0" smtClean="0"/>
            <a:t>Wireless Application Protocol</a:t>
          </a:r>
          <a:r>
            <a:rPr lang="zh-TW" b="1" dirty="0" smtClean="0"/>
            <a:t>）手機網頁廣告</a:t>
          </a:r>
          <a:endParaRPr lang="zh-TW" dirty="0"/>
        </a:p>
      </dgm:t>
    </dgm:pt>
    <dgm:pt modelId="{EDFC2E8F-9FE4-4A3F-ADE0-7400D509ED97}" type="parTrans" cxnId="{C28C1901-6172-4CE8-A087-0869E4EB77FE}">
      <dgm:prSet/>
      <dgm:spPr/>
      <dgm:t>
        <a:bodyPr/>
        <a:lstStyle/>
        <a:p>
          <a:endParaRPr lang="zh-TW" altLang="en-US"/>
        </a:p>
      </dgm:t>
    </dgm:pt>
    <dgm:pt modelId="{DFE6C8F7-F28B-4E92-B431-75F3070685E1}" type="sibTrans" cxnId="{C28C1901-6172-4CE8-A087-0869E4EB77FE}">
      <dgm:prSet/>
      <dgm:spPr/>
      <dgm:t>
        <a:bodyPr/>
        <a:lstStyle/>
        <a:p>
          <a:endParaRPr lang="zh-TW" altLang="en-US"/>
        </a:p>
      </dgm:t>
    </dgm:pt>
    <dgm:pt modelId="{97BA3B45-93FC-4EFD-AF79-CC44FD7E4042}">
      <dgm:prSet/>
      <dgm:spPr/>
      <dgm:t>
        <a:bodyPr/>
        <a:lstStyle/>
        <a:p>
          <a:pPr rtl="0"/>
          <a:r>
            <a:rPr lang="en-US" dirty="0" smtClean="0"/>
            <a:t>3. </a:t>
          </a:r>
          <a:r>
            <a:rPr lang="zh-TW" b="1" dirty="0" smtClean="0"/>
            <a:t>定位性廣告（</a:t>
          </a:r>
          <a:r>
            <a:rPr lang="en-US" b="1" dirty="0" smtClean="0"/>
            <a:t>Location-based advertising</a:t>
          </a:r>
          <a:r>
            <a:rPr lang="zh-TW" b="1" dirty="0" smtClean="0"/>
            <a:t>）</a:t>
          </a:r>
          <a:endParaRPr lang="zh-TW" dirty="0"/>
        </a:p>
      </dgm:t>
    </dgm:pt>
    <dgm:pt modelId="{B72E9D60-7FA1-42EB-9847-82600041ADC2}" type="parTrans" cxnId="{EEC6551D-B5EA-4CC2-9D09-5ECDB63AE789}">
      <dgm:prSet/>
      <dgm:spPr/>
      <dgm:t>
        <a:bodyPr/>
        <a:lstStyle/>
        <a:p>
          <a:endParaRPr lang="zh-TW" altLang="en-US"/>
        </a:p>
      </dgm:t>
    </dgm:pt>
    <dgm:pt modelId="{D7151C32-6DC5-42CD-8DC0-829C5D1F4B4B}" type="sibTrans" cxnId="{EEC6551D-B5EA-4CC2-9D09-5ECDB63AE789}">
      <dgm:prSet/>
      <dgm:spPr/>
      <dgm:t>
        <a:bodyPr/>
        <a:lstStyle/>
        <a:p>
          <a:endParaRPr lang="zh-TW" altLang="en-US"/>
        </a:p>
      </dgm:t>
    </dgm:pt>
    <dgm:pt modelId="{170F54A4-DC87-43F5-80C4-9B0A633F83CC}">
      <dgm:prSet/>
      <dgm:spPr/>
      <dgm:t>
        <a:bodyPr/>
        <a:lstStyle/>
        <a:p>
          <a:pPr rtl="0"/>
          <a:r>
            <a:rPr lang="en-US" dirty="0" smtClean="0"/>
            <a:t>4. QR (Quick Response) code</a:t>
          </a:r>
          <a:r>
            <a:rPr lang="zh-TW" dirty="0" smtClean="0"/>
            <a:t>廣告</a:t>
          </a:r>
          <a:endParaRPr lang="zh-TW" dirty="0"/>
        </a:p>
      </dgm:t>
    </dgm:pt>
    <dgm:pt modelId="{21CAD73A-8BB2-4B4A-80BB-F330B401EF4A}" type="parTrans" cxnId="{D853B612-CECA-4AEF-B28F-207EC5A19CA2}">
      <dgm:prSet/>
      <dgm:spPr/>
      <dgm:t>
        <a:bodyPr/>
        <a:lstStyle/>
        <a:p>
          <a:endParaRPr lang="zh-TW" altLang="en-US"/>
        </a:p>
      </dgm:t>
    </dgm:pt>
    <dgm:pt modelId="{978FF389-97A3-48EC-915F-8BA4DC28EFF4}" type="sibTrans" cxnId="{D853B612-CECA-4AEF-B28F-207EC5A19CA2}">
      <dgm:prSet/>
      <dgm:spPr/>
      <dgm:t>
        <a:bodyPr/>
        <a:lstStyle/>
        <a:p>
          <a:endParaRPr lang="zh-TW" altLang="en-US"/>
        </a:p>
      </dgm:t>
    </dgm:pt>
    <dgm:pt modelId="{2569FDBF-A6E6-4F04-A157-6444F97E576C}">
      <dgm:prSet/>
      <dgm:spPr/>
      <dgm:t>
        <a:bodyPr/>
        <a:lstStyle/>
        <a:p>
          <a:pPr rtl="0"/>
          <a:r>
            <a:rPr lang="en-US" dirty="0" smtClean="0"/>
            <a:t>5. </a:t>
          </a:r>
          <a:r>
            <a:rPr lang="zh-TW" dirty="0" smtClean="0"/>
            <a:t>行動軟體廣告</a:t>
          </a:r>
          <a:r>
            <a:rPr lang="en-US" dirty="0" smtClean="0"/>
            <a:t>:</a:t>
          </a:r>
          <a:endParaRPr lang="zh-TW" dirty="0"/>
        </a:p>
      </dgm:t>
    </dgm:pt>
    <dgm:pt modelId="{8C82EBB0-FD1C-49BE-ACF9-B3B71D92AF58}" type="parTrans" cxnId="{0F893262-5163-43BC-A7A8-B30652A5673F}">
      <dgm:prSet/>
      <dgm:spPr/>
      <dgm:t>
        <a:bodyPr/>
        <a:lstStyle/>
        <a:p>
          <a:endParaRPr lang="zh-TW" altLang="en-US"/>
        </a:p>
      </dgm:t>
    </dgm:pt>
    <dgm:pt modelId="{AFC20843-7D68-4F6B-B2B0-5A22B7A8BBA9}" type="sibTrans" cxnId="{0F893262-5163-43BC-A7A8-B30652A5673F}">
      <dgm:prSet/>
      <dgm:spPr/>
      <dgm:t>
        <a:bodyPr/>
        <a:lstStyle/>
        <a:p>
          <a:endParaRPr lang="zh-TW" altLang="en-US"/>
        </a:p>
      </dgm:t>
    </dgm:pt>
    <dgm:pt modelId="{DB607E36-EADF-4093-9811-C9AFAC40FFF5}" type="pres">
      <dgm:prSet presAssocID="{2B0C35C9-959F-4E57-87FD-850D72EDDD1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74CED15-EA44-4B04-ADD3-4EC6C2837BC3}" type="pres">
      <dgm:prSet presAssocID="{2B0C35C9-959F-4E57-87FD-850D72EDDD1C}" presName="dummyMaxCanvas" presStyleCnt="0">
        <dgm:presLayoutVars/>
      </dgm:prSet>
      <dgm:spPr/>
    </dgm:pt>
    <dgm:pt modelId="{215A934B-9AEE-4EAA-BE5B-A08922D24134}" type="pres">
      <dgm:prSet presAssocID="{2B0C35C9-959F-4E57-87FD-850D72EDDD1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036E97-49F9-4FC0-BA58-B78EEA5348F6}" type="pres">
      <dgm:prSet presAssocID="{2B0C35C9-959F-4E57-87FD-850D72EDDD1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E60BD0-D0BF-401C-A6BA-96076C2AA8BE}" type="pres">
      <dgm:prSet presAssocID="{2B0C35C9-959F-4E57-87FD-850D72EDDD1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37448B-F7DA-4EF3-9FD9-023936A62DCD}" type="pres">
      <dgm:prSet presAssocID="{2B0C35C9-959F-4E57-87FD-850D72EDDD1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E63D88-6472-4BDE-9BB4-A295B193DC80}" type="pres">
      <dgm:prSet presAssocID="{2B0C35C9-959F-4E57-87FD-850D72EDDD1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27287C-2591-4A45-945A-B00E782E1BF1}" type="pres">
      <dgm:prSet presAssocID="{2B0C35C9-959F-4E57-87FD-850D72EDDD1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FE2427-BE84-4AB2-BE23-2E88873CCD10}" type="pres">
      <dgm:prSet presAssocID="{2B0C35C9-959F-4E57-87FD-850D72EDDD1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500A11-F7A3-412D-8011-9C8AE39C891F}" type="pres">
      <dgm:prSet presAssocID="{2B0C35C9-959F-4E57-87FD-850D72EDDD1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44C415-EABF-419D-B75E-1277AF5BA129}" type="pres">
      <dgm:prSet presAssocID="{2B0C35C9-959F-4E57-87FD-850D72EDDD1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C9239A-2613-458E-BBA9-5D82B6DD8374}" type="pres">
      <dgm:prSet presAssocID="{2B0C35C9-959F-4E57-87FD-850D72EDDD1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4D8C0A-E5CF-43AA-BC22-B13F6EF400A0}" type="pres">
      <dgm:prSet presAssocID="{2B0C35C9-959F-4E57-87FD-850D72EDDD1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8DBFAF-1A51-4117-B247-4747640A4296}" type="pres">
      <dgm:prSet presAssocID="{2B0C35C9-959F-4E57-87FD-850D72EDDD1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7A8928-6284-4303-85C0-7A8206210AC3}" type="pres">
      <dgm:prSet presAssocID="{2B0C35C9-959F-4E57-87FD-850D72EDDD1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0C44A8-F0AD-478D-AE40-2BB2F7D37F95}" type="pres">
      <dgm:prSet presAssocID="{2B0C35C9-959F-4E57-87FD-850D72EDDD1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9C7603F-900D-4BDA-A102-706DC42C42DF}" type="presOf" srcId="{ED8586B0-1672-4B01-A6EE-4F63289A7D1C}" destId="{215A934B-9AEE-4EAA-BE5B-A08922D24134}" srcOrd="0" destOrd="2" presId="urn:microsoft.com/office/officeart/2005/8/layout/vProcess5"/>
    <dgm:cxn modelId="{110C6C74-4683-40FE-A1D7-CFE54B26A47F}" type="presOf" srcId="{4D312DD4-A4FE-4508-8712-445503B934DC}" destId="{7C036E97-49F9-4FC0-BA58-B78EEA5348F6}" srcOrd="0" destOrd="2" presId="urn:microsoft.com/office/officeart/2005/8/layout/vProcess5"/>
    <dgm:cxn modelId="{8535F01B-F627-4AE7-AC2E-732456BD537F}" type="presOf" srcId="{6CF7B980-B223-4C04-9926-5104B354BF6E}" destId="{FD4D8C0A-E5CF-43AA-BC22-B13F6EF400A0}" srcOrd="1" destOrd="1" presId="urn:microsoft.com/office/officeart/2005/8/layout/vProcess5"/>
    <dgm:cxn modelId="{584177E1-FD9D-43E2-A9D9-045E6F549A90}" type="presOf" srcId="{C9E7A539-CC0C-41F9-99A1-7FD2B9F9068E}" destId="{7C036E97-49F9-4FC0-BA58-B78EEA5348F6}" srcOrd="0" destOrd="0" presId="urn:microsoft.com/office/officeart/2005/8/layout/vProcess5"/>
    <dgm:cxn modelId="{A84A5BE3-DCA4-47BE-9B4E-A1A2C77782FF}" type="presOf" srcId="{BE55CC89-3735-41F8-A52F-0611D3BB687A}" destId="{A927287C-2591-4A45-945A-B00E782E1BF1}" srcOrd="0" destOrd="0" presId="urn:microsoft.com/office/officeart/2005/8/layout/vProcess5"/>
    <dgm:cxn modelId="{611FB6DA-503A-4C90-8198-455B1D1D1001}" type="presOf" srcId="{97BA3B45-93FC-4EFD-AF79-CC44FD7E4042}" destId="{308DBFAF-1A51-4117-B247-4747640A4296}" srcOrd="1" destOrd="0" presId="urn:microsoft.com/office/officeart/2005/8/layout/vProcess5"/>
    <dgm:cxn modelId="{FFD639A1-8DBA-4EDF-A45B-B013E025822A}" type="presOf" srcId="{4D312DD4-A4FE-4508-8712-445503B934DC}" destId="{FD4D8C0A-E5CF-43AA-BC22-B13F6EF400A0}" srcOrd="1" destOrd="2" presId="urn:microsoft.com/office/officeart/2005/8/layout/vProcess5"/>
    <dgm:cxn modelId="{FAF0CE36-56E9-4F3B-B3D5-F9A5F07401F6}" srcId="{C9E7A539-CC0C-41F9-99A1-7FD2B9F9068E}" destId="{6CF7B980-B223-4C04-9926-5104B354BF6E}" srcOrd="0" destOrd="0" parTransId="{D658FB43-2356-4676-8E11-49CE53AC6035}" sibTransId="{C869183F-5FCA-4C74-B25F-8E1F83786B5B}"/>
    <dgm:cxn modelId="{94674615-1E0C-47A4-A509-8742FB6AC0DB}" type="presOf" srcId="{978FF389-97A3-48EC-915F-8BA4DC28EFF4}" destId="{8C44C415-EABF-419D-B75E-1277AF5BA129}" srcOrd="0" destOrd="0" presId="urn:microsoft.com/office/officeart/2005/8/layout/vProcess5"/>
    <dgm:cxn modelId="{FEB97264-13E6-46F3-8893-E9C9E4CB4571}" type="presOf" srcId="{2569FDBF-A6E6-4F04-A157-6444F97E576C}" destId="{D7E63D88-6472-4BDE-9BB4-A295B193DC80}" srcOrd="0" destOrd="0" presId="urn:microsoft.com/office/officeart/2005/8/layout/vProcess5"/>
    <dgm:cxn modelId="{8FD751C6-BA10-4319-9C92-06A24851317C}" type="presOf" srcId="{2569FDBF-A6E6-4F04-A157-6444F97E576C}" destId="{D40C44A8-F0AD-478D-AE40-2BB2F7D37F95}" srcOrd="1" destOrd="0" presId="urn:microsoft.com/office/officeart/2005/8/layout/vProcess5"/>
    <dgm:cxn modelId="{FBF37E82-F3D6-41B5-88AD-A93675FC6B96}" type="presOf" srcId="{97BA3B45-93FC-4EFD-AF79-CC44FD7E4042}" destId="{A5E60BD0-D0BF-401C-A6BA-96076C2AA8BE}" srcOrd="0" destOrd="0" presId="urn:microsoft.com/office/officeart/2005/8/layout/vProcess5"/>
    <dgm:cxn modelId="{16CFE848-3D06-4039-9AE9-3F57C4486470}" type="presOf" srcId="{C9E7A539-CC0C-41F9-99A1-7FD2B9F9068E}" destId="{FD4D8C0A-E5CF-43AA-BC22-B13F6EF400A0}" srcOrd="1" destOrd="0" presId="urn:microsoft.com/office/officeart/2005/8/layout/vProcess5"/>
    <dgm:cxn modelId="{0F893262-5163-43BC-A7A8-B30652A5673F}" srcId="{2B0C35C9-959F-4E57-87FD-850D72EDDD1C}" destId="{2569FDBF-A6E6-4F04-A157-6444F97E576C}" srcOrd="4" destOrd="0" parTransId="{8C82EBB0-FD1C-49BE-ACF9-B3B71D92AF58}" sibTransId="{AFC20843-7D68-4F6B-B2B0-5A22B7A8BBA9}"/>
    <dgm:cxn modelId="{327BFE2D-503C-498E-BFA1-51D6E1781524}" srcId="{2B0C35C9-959F-4E57-87FD-850D72EDDD1C}" destId="{48CC0A2A-0C65-4665-B41A-BF174C37BD54}" srcOrd="0" destOrd="0" parTransId="{52990FEF-3E79-487C-B03A-7B19DF01ECDF}" sibTransId="{BE55CC89-3735-41F8-A52F-0611D3BB687A}"/>
    <dgm:cxn modelId="{A5B3DF55-3B96-4530-BF22-800FF5576625}" type="presOf" srcId="{48CC0A2A-0C65-4665-B41A-BF174C37BD54}" destId="{43C9239A-2613-458E-BBA9-5D82B6DD8374}" srcOrd="1" destOrd="0" presId="urn:microsoft.com/office/officeart/2005/8/layout/vProcess5"/>
    <dgm:cxn modelId="{ADB6520A-1F3B-49F8-84B2-063A2C3F0715}" srcId="{2B0C35C9-959F-4E57-87FD-850D72EDDD1C}" destId="{C9E7A539-CC0C-41F9-99A1-7FD2B9F9068E}" srcOrd="1" destOrd="0" parTransId="{AA04068A-2005-4025-A389-9DBEF9C93E82}" sibTransId="{8625FAD8-B370-4AE5-8AEC-2223F9E9565F}"/>
    <dgm:cxn modelId="{19188B6F-562A-4253-94AF-182A95016582}" type="presOf" srcId="{8625FAD8-B370-4AE5-8AEC-2223F9E9565F}" destId="{88FE2427-BE84-4AB2-BE23-2E88873CCD10}" srcOrd="0" destOrd="0" presId="urn:microsoft.com/office/officeart/2005/8/layout/vProcess5"/>
    <dgm:cxn modelId="{85F68092-B8EB-49B2-98C1-9F27A996FD02}" type="presOf" srcId="{D7151C32-6DC5-42CD-8DC0-829C5D1F4B4B}" destId="{3F500A11-F7A3-412D-8011-9C8AE39C891F}" srcOrd="0" destOrd="0" presId="urn:microsoft.com/office/officeart/2005/8/layout/vProcess5"/>
    <dgm:cxn modelId="{C9875B10-AEC9-4380-8520-0D951EF6B24D}" type="presOf" srcId="{170F54A4-DC87-43F5-80C4-9B0A633F83CC}" destId="{087A8928-6284-4303-85C0-7A8206210AC3}" srcOrd="1" destOrd="0" presId="urn:microsoft.com/office/officeart/2005/8/layout/vProcess5"/>
    <dgm:cxn modelId="{17CE8638-B455-4D15-8D4B-25F28A3C8164}" type="presOf" srcId="{2B0C35C9-959F-4E57-87FD-850D72EDDD1C}" destId="{DB607E36-EADF-4093-9811-C9AFAC40FFF5}" srcOrd="0" destOrd="0" presId="urn:microsoft.com/office/officeart/2005/8/layout/vProcess5"/>
    <dgm:cxn modelId="{EF8F8727-4F86-48C6-8302-EE5D279A38AE}" type="presOf" srcId="{48CC0A2A-0C65-4665-B41A-BF174C37BD54}" destId="{215A934B-9AEE-4EAA-BE5B-A08922D24134}" srcOrd="0" destOrd="0" presId="urn:microsoft.com/office/officeart/2005/8/layout/vProcess5"/>
    <dgm:cxn modelId="{25D632EA-7909-4979-B4EF-056E6A4D671D}" type="presOf" srcId="{8764AC6D-691D-4DEE-97CD-6A07AB1536CC}" destId="{43C9239A-2613-458E-BBA9-5D82B6DD8374}" srcOrd="1" destOrd="1" presId="urn:microsoft.com/office/officeart/2005/8/layout/vProcess5"/>
    <dgm:cxn modelId="{C28C1901-6172-4CE8-A087-0869E4EB77FE}" srcId="{C9E7A539-CC0C-41F9-99A1-7FD2B9F9068E}" destId="{4D312DD4-A4FE-4508-8712-445503B934DC}" srcOrd="1" destOrd="0" parTransId="{EDFC2E8F-9FE4-4A3F-ADE0-7400D509ED97}" sibTransId="{DFE6C8F7-F28B-4E92-B431-75F3070685E1}"/>
    <dgm:cxn modelId="{7784C67D-D9E3-4FFC-8C8C-A51F8EDD4031}" srcId="{48CC0A2A-0C65-4665-B41A-BF174C37BD54}" destId="{8764AC6D-691D-4DEE-97CD-6A07AB1536CC}" srcOrd="0" destOrd="0" parTransId="{5D9D8DA0-F6D4-4EDF-BA5D-422B9E6DCE9A}" sibTransId="{8F39E629-8BF5-4052-A61F-271478C3D713}"/>
    <dgm:cxn modelId="{073D281F-1098-4DE5-89D3-FAC02B925375}" srcId="{48CC0A2A-0C65-4665-B41A-BF174C37BD54}" destId="{ED8586B0-1672-4B01-A6EE-4F63289A7D1C}" srcOrd="1" destOrd="0" parTransId="{0313BD15-AB15-46BE-8DE4-211F662EA11E}" sibTransId="{430AF7D8-0488-4E49-BA06-EA83A32AC4EB}"/>
    <dgm:cxn modelId="{54A86057-845C-48EF-AB02-5F18B3C33254}" type="presOf" srcId="{ED8586B0-1672-4B01-A6EE-4F63289A7D1C}" destId="{43C9239A-2613-458E-BBA9-5D82B6DD8374}" srcOrd="1" destOrd="2" presId="urn:microsoft.com/office/officeart/2005/8/layout/vProcess5"/>
    <dgm:cxn modelId="{D853B612-CECA-4AEF-B28F-207EC5A19CA2}" srcId="{2B0C35C9-959F-4E57-87FD-850D72EDDD1C}" destId="{170F54A4-DC87-43F5-80C4-9B0A633F83CC}" srcOrd="3" destOrd="0" parTransId="{21CAD73A-8BB2-4B4A-80BB-F330B401EF4A}" sibTransId="{978FF389-97A3-48EC-915F-8BA4DC28EFF4}"/>
    <dgm:cxn modelId="{EEC6551D-B5EA-4CC2-9D09-5ECDB63AE789}" srcId="{2B0C35C9-959F-4E57-87FD-850D72EDDD1C}" destId="{97BA3B45-93FC-4EFD-AF79-CC44FD7E4042}" srcOrd="2" destOrd="0" parTransId="{B72E9D60-7FA1-42EB-9847-82600041ADC2}" sibTransId="{D7151C32-6DC5-42CD-8DC0-829C5D1F4B4B}"/>
    <dgm:cxn modelId="{DED12D00-CF09-4BFC-BA02-556B080984DC}" type="presOf" srcId="{6CF7B980-B223-4C04-9926-5104B354BF6E}" destId="{7C036E97-49F9-4FC0-BA58-B78EEA5348F6}" srcOrd="0" destOrd="1" presId="urn:microsoft.com/office/officeart/2005/8/layout/vProcess5"/>
    <dgm:cxn modelId="{C6E978BB-EAC2-4867-A19B-CC87700F7793}" type="presOf" srcId="{8764AC6D-691D-4DEE-97CD-6A07AB1536CC}" destId="{215A934B-9AEE-4EAA-BE5B-A08922D24134}" srcOrd="0" destOrd="1" presId="urn:microsoft.com/office/officeart/2005/8/layout/vProcess5"/>
    <dgm:cxn modelId="{9D893752-50C0-4207-A1ED-D9E4E97A0A3D}" type="presOf" srcId="{170F54A4-DC87-43F5-80C4-9B0A633F83CC}" destId="{D237448B-F7DA-4EF3-9FD9-023936A62DCD}" srcOrd="0" destOrd="0" presId="urn:microsoft.com/office/officeart/2005/8/layout/vProcess5"/>
    <dgm:cxn modelId="{DC8D9DD5-D385-48D2-A5F5-13A11270FD27}" type="presParOf" srcId="{DB607E36-EADF-4093-9811-C9AFAC40FFF5}" destId="{574CED15-EA44-4B04-ADD3-4EC6C2837BC3}" srcOrd="0" destOrd="0" presId="urn:microsoft.com/office/officeart/2005/8/layout/vProcess5"/>
    <dgm:cxn modelId="{8554AA86-29D2-4827-ABCB-CFA5A5D35E13}" type="presParOf" srcId="{DB607E36-EADF-4093-9811-C9AFAC40FFF5}" destId="{215A934B-9AEE-4EAA-BE5B-A08922D24134}" srcOrd="1" destOrd="0" presId="urn:microsoft.com/office/officeart/2005/8/layout/vProcess5"/>
    <dgm:cxn modelId="{18C82D43-AF06-454A-BC00-FDB84819F6A3}" type="presParOf" srcId="{DB607E36-EADF-4093-9811-C9AFAC40FFF5}" destId="{7C036E97-49F9-4FC0-BA58-B78EEA5348F6}" srcOrd="2" destOrd="0" presId="urn:microsoft.com/office/officeart/2005/8/layout/vProcess5"/>
    <dgm:cxn modelId="{4FBD4435-03E9-409C-B190-B6DF8A118914}" type="presParOf" srcId="{DB607E36-EADF-4093-9811-C9AFAC40FFF5}" destId="{A5E60BD0-D0BF-401C-A6BA-96076C2AA8BE}" srcOrd="3" destOrd="0" presId="urn:microsoft.com/office/officeart/2005/8/layout/vProcess5"/>
    <dgm:cxn modelId="{55B82E59-803C-416E-8B6C-D803ABFB5F47}" type="presParOf" srcId="{DB607E36-EADF-4093-9811-C9AFAC40FFF5}" destId="{D237448B-F7DA-4EF3-9FD9-023936A62DCD}" srcOrd="4" destOrd="0" presId="urn:microsoft.com/office/officeart/2005/8/layout/vProcess5"/>
    <dgm:cxn modelId="{F222C27B-2C79-4B38-9196-C07F3E33C977}" type="presParOf" srcId="{DB607E36-EADF-4093-9811-C9AFAC40FFF5}" destId="{D7E63D88-6472-4BDE-9BB4-A295B193DC80}" srcOrd="5" destOrd="0" presId="urn:microsoft.com/office/officeart/2005/8/layout/vProcess5"/>
    <dgm:cxn modelId="{539B063E-DC89-492A-B076-BE7F6358790A}" type="presParOf" srcId="{DB607E36-EADF-4093-9811-C9AFAC40FFF5}" destId="{A927287C-2591-4A45-945A-B00E782E1BF1}" srcOrd="6" destOrd="0" presId="urn:microsoft.com/office/officeart/2005/8/layout/vProcess5"/>
    <dgm:cxn modelId="{B75D81F2-F427-4A94-8CDB-EA36D4A4C381}" type="presParOf" srcId="{DB607E36-EADF-4093-9811-C9AFAC40FFF5}" destId="{88FE2427-BE84-4AB2-BE23-2E88873CCD10}" srcOrd="7" destOrd="0" presId="urn:microsoft.com/office/officeart/2005/8/layout/vProcess5"/>
    <dgm:cxn modelId="{2CEEEA76-12A9-4995-8440-CD6FF8CF082C}" type="presParOf" srcId="{DB607E36-EADF-4093-9811-C9AFAC40FFF5}" destId="{3F500A11-F7A3-412D-8011-9C8AE39C891F}" srcOrd="8" destOrd="0" presId="urn:microsoft.com/office/officeart/2005/8/layout/vProcess5"/>
    <dgm:cxn modelId="{C75C6129-1869-4208-9A4E-7DF05F465A48}" type="presParOf" srcId="{DB607E36-EADF-4093-9811-C9AFAC40FFF5}" destId="{8C44C415-EABF-419D-B75E-1277AF5BA129}" srcOrd="9" destOrd="0" presId="urn:microsoft.com/office/officeart/2005/8/layout/vProcess5"/>
    <dgm:cxn modelId="{C564B818-02C5-4A21-8DAD-25624EB35DD4}" type="presParOf" srcId="{DB607E36-EADF-4093-9811-C9AFAC40FFF5}" destId="{43C9239A-2613-458E-BBA9-5D82B6DD8374}" srcOrd="10" destOrd="0" presId="urn:microsoft.com/office/officeart/2005/8/layout/vProcess5"/>
    <dgm:cxn modelId="{E848AB63-E5DB-40E1-B32B-71975D7594EB}" type="presParOf" srcId="{DB607E36-EADF-4093-9811-C9AFAC40FFF5}" destId="{FD4D8C0A-E5CF-43AA-BC22-B13F6EF400A0}" srcOrd="11" destOrd="0" presId="urn:microsoft.com/office/officeart/2005/8/layout/vProcess5"/>
    <dgm:cxn modelId="{797969E7-1D81-4A55-99EF-0278F958226E}" type="presParOf" srcId="{DB607E36-EADF-4093-9811-C9AFAC40FFF5}" destId="{308DBFAF-1A51-4117-B247-4747640A4296}" srcOrd="12" destOrd="0" presId="urn:microsoft.com/office/officeart/2005/8/layout/vProcess5"/>
    <dgm:cxn modelId="{DBF4A77E-5062-430D-9251-10F4263C07ED}" type="presParOf" srcId="{DB607E36-EADF-4093-9811-C9AFAC40FFF5}" destId="{087A8928-6284-4303-85C0-7A8206210AC3}" srcOrd="13" destOrd="0" presId="urn:microsoft.com/office/officeart/2005/8/layout/vProcess5"/>
    <dgm:cxn modelId="{C8589816-BE7E-449E-8E78-20254121C9FE}" type="presParOf" srcId="{DB607E36-EADF-4093-9811-C9AFAC40FFF5}" destId="{D40C44A8-F0AD-478D-AE40-2BB2F7D37F9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DD892B-3101-4ADF-A509-C7785019BE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AAAFACCD-9D28-40CA-80B8-440E0F38D82E}">
      <dgm:prSet/>
      <dgm:spPr/>
      <dgm:t>
        <a:bodyPr/>
        <a:lstStyle/>
        <a:p>
          <a:pPr rtl="0"/>
          <a:r>
            <a:rPr lang="zh-TW" dirty="0" smtClean="0"/>
            <a:t>電子看板</a:t>
          </a:r>
          <a:r>
            <a:rPr lang="en-US" b="1" dirty="0" smtClean="0"/>
            <a:t>(Digital Signage)</a:t>
          </a:r>
          <a:endParaRPr lang="en-US" dirty="0"/>
        </a:p>
      </dgm:t>
    </dgm:pt>
    <dgm:pt modelId="{27F870C3-C8E8-4BF0-A8B5-4A96D24745D6}" type="parTrans" cxnId="{C3ECF341-AAFB-4E49-BC95-7811C52F6606}">
      <dgm:prSet/>
      <dgm:spPr/>
      <dgm:t>
        <a:bodyPr/>
        <a:lstStyle/>
        <a:p>
          <a:endParaRPr lang="zh-TW" altLang="en-US"/>
        </a:p>
      </dgm:t>
    </dgm:pt>
    <dgm:pt modelId="{F6FA64E4-269C-412E-A787-365400BB2B40}" type="sibTrans" cxnId="{C3ECF341-AAFB-4E49-BC95-7811C52F6606}">
      <dgm:prSet/>
      <dgm:spPr/>
      <dgm:t>
        <a:bodyPr/>
        <a:lstStyle/>
        <a:p>
          <a:endParaRPr lang="zh-TW" altLang="en-US"/>
        </a:p>
      </dgm:t>
    </dgm:pt>
    <dgm:pt modelId="{FFD2B520-D902-432B-861B-559497E5116D}">
      <dgm:prSet/>
      <dgm:spPr/>
      <dgm:t>
        <a:bodyPr/>
        <a:lstStyle/>
        <a:p>
          <a:pPr rtl="0"/>
          <a:r>
            <a:rPr lang="en-US" dirty="0" smtClean="0"/>
            <a:t>(</a:t>
          </a:r>
          <a:r>
            <a:rPr lang="zh-TW" dirty="0" smtClean="0"/>
            <a:t>一</a:t>
          </a:r>
          <a:r>
            <a:rPr lang="en-US" dirty="0" smtClean="0"/>
            <a:t>) </a:t>
          </a:r>
          <a:r>
            <a:rPr lang="zh-TW" dirty="0" smtClean="0"/>
            <a:t>戶外看板的取代</a:t>
          </a:r>
          <a:endParaRPr lang="zh-TW" dirty="0"/>
        </a:p>
      </dgm:t>
    </dgm:pt>
    <dgm:pt modelId="{683CA11E-D7E3-4949-8CEE-1149E3F96B10}" type="parTrans" cxnId="{6093C0FC-2581-4CDC-BD84-DE47AB4B6ACB}">
      <dgm:prSet/>
      <dgm:spPr/>
      <dgm:t>
        <a:bodyPr/>
        <a:lstStyle/>
        <a:p>
          <a:endParaRPr lang="zh-TW" altLang="en-US"/>
        </a:p>
      </dgm:t>
    </dgm:pt>
    <dgm:pt modelId="{F109EDFD-796E-4CCD-B490-6786DE084B13}" type="sibTrans" cxnId="{6093C0FC-2581-4CDC-BD84-DE47AB4B6ACB}">
      <dgm:prSet/>
      <dgm:spPr/>
      <dgm:t>
        <a:bodyPr/>
        <a:lstStyle/>
        <a:p>
          <a:endParaRPr lang="zh-TW" altLang="en-US"/>
        </a:p>
      </dgm:t>
    </dgm:pt>
    <dgm:pt modelId="{7A56122A-50EF-4D68-B25D-808E15D593C2}">
      <dgm:prSet/>
      <dgm:spPr/>
      <dgm:t>
        <a:bodyPr/>
        <a:lstStyle/>
        <a:p>
          <a:pPr rtl="0"/>
          <a:r>
            <a:rPr lang="en-US" dirty="0" smtClean="0"/>
            <a:t>(</a:t>
          </a:r>
          <a:r>
            <a:rPr lang="zh-TW" dirty="0" smtClean="0"/>
            <a:t>二</a:t>
          </a:r>
          <a:r>
            <a:rPr lang="en-US" dirty="0" smtClean="0"/>
            <a:t>) </a:t>
          </a:r>
          <a:r>
            <a:rPr lang="zh-TW" dirty="0" smtClean="0"/>
            <a:t>現場促銷</a:t>
          </a:r>
          <a:r>
            <a:rPr lang="en-US" dirty="0" smtClean="0"/>
            <a:t>(Last Mile Marketing)</a:t>
          </a:r>
          <a:endParaRPr lang="zh-TW" dirty="0"/>
        </a:p>
      </dgm:t>
    </dgm:pt>
    <dgm:pt modelId="{6B1A2C1A-747F-4DBA-9FA0-483CB3B413A1}" type="parTrans" cxnId="{203ABF71-4941-4320-A809-279ED5E518A8}">
      <dgm:prSet/>
      <dgm:spPr/>
      <dgm:t>
        <a:bodyPr/>
        <a:lstStyle/>
        <a:p>
          <a:endParaRPr lang="zh-TW" altLang="en-US"/>
        </a:p>
      </dgm:t>
    </dgm:pt>
    <dgm:pt modelId="{42BED7B4-C192-4CB5-90CA-3B0CA0F80F4B}" type="sibTrans" cxnId="{203ABF71-4941-4320-A809-279ED5E518A8}">
      <dgm:prSet/>
      <dgm:spPr/>
      <dgm:t>
        <a:bodyPr/>
        <a:lstStyle/>
        <a:p>
          <a:endParaRPr lang="zh-TW" altLang="en-US"/>
        </a:p>
      </dgm:t>
    </dgm:pt>
    <dgm:pt modelId="{AF4C66B4-AF7F-4B06-8B26-74EB97247BD7}">
      <dgm:prSet/>
      <dgm:spPr/>
      <dgm:t>
        <a:bodyPr/>
        <a:lstStyle/>
        <a:p>
          <a:pPr rtl="0"/>
          <a:r>
            <a:rPr lang="en-US" dirty="0" smtClean="0"/>
            <a:t>(</a:t>
          </a:r>
          <a:r>
            <a:rPr lang="zh-TW" dirty="0" smtClean="0"/>
            <a:t>三</a:t>
          </a:r>
          <a:r>
            <a:rPr lang="en-US" dirty="0" smtClean="0"/>
            <a:t>) </a:t>
          </a:r>
          <a:r>
            <a:rPr lang="zh-TW" dirty="0" smtClean="0"/>
            <a:t>近端商務</a:t>
          </a:r>
          <a:r>
            <a:rPr lang="en-US" b="1" dirty="0" smtClean="0"/>
            <a:t>(Near Field Commerce Service)</a:t>
          </a:r>
          <a:endParaRPr lang="zh-TW" dirty="0"/>
        </a:p>
      </dgm:t>
    </dgm:pt>
    <dgm:pt modelId="{4DE34ED5-6879-42F8-91E7-07035F0809DF}" type="parTrans" cxnId="{4D2ED007-EB10-4484-877A-C15ED816C4DE}">
      <dgm:prSet/>
      <dgm:spPr/>
      <dgm:t>
        <a:bodyPr/>
        <a:lstStyle/>
        <a:p>
          <a:endParaRPr lang="zh-TW" altLang="en-US"/>
        </a:p>
      </dgm:t>
    </dgm:pt>
    <dgm:pt modelId="{30EB3B52-4776-4D09-81E7-8B695C1778FB}" type="sibTrans" cxnId="{4D2ED007-EB10-4484-877A-C15ED816C4DE}">
      <dgm:prSet/>
      <dgm:spPr/>
      <dgm:t>
        <a:bodyPr/>
        <a:lstStyle/>
        <a:p>
          <a:endParaRPr lang="zh-TW" altLang="en-US"/>
        </a:p>
      </dgm:t>
    </dgm:pt>
    <dgm:pt modelId="{91D955A3-46BE-4A54-9D7F-809F1BA81170}" type="pres">
      <dgm:prSet presAssocID="{9ADD892B-3101-4ADF-A509-C7785019BE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0255905D-711A-469B-B62D-61C1D5D01370}" type="pres">
      <dgm:prSet presAssocID="{AAAFACCD-9D28-40CA-80B8-440E0F38D82E}" presName="hierRoot1" presStyleCnt="0"/>
      <dgm:spPr/>
    </dgm:pt>
    <dgm:pt modelId="{7D6EA608-4868-41AC-BF6F-2322C33999EF}" type="pres">
      <dgm:prSet presAssocID="{AAAFACCD-9D28-40CA-80B8-440E0F38D82E}" presName="composite" presStyleCnt="0"/>
      <dgm:spPr/>
    </dgm:pt>
    <dgm:pt modelId="{FD184A84-A7AD-42D4-B47E-8CF562C95BB3}" type="pres">
      <dgm:prSet presAssocID="{AAAFACCD-9D28-40CA-80B8-440E0F38D82E}" presName="background" presStyleLbl="node0" presStyleIdx="0" presStyleCnt="1"/>
      <dgm:spPr/>
    </dgm:pt>
    <dgm:pt modelId="{616046FE-00DF-44E2-A60A-31B81E6AA985}" type="pres">
      <dgm:prSet presAssocID="{AAAFACCD-9D28-40CA-80B8-440E0F38D8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210732B-7719-4C69-ABD8-4FE3018F9800}" type="pres">
      <dgm:prSet presAssocID="{AAAFACCD-9D28-40CA-80B8-440E0F38D82E}" presName="hierChild2" presStyleCnt="0"/>
      <dgm:spPr/>
    </dgm:pt>
    <dgm:pt modelId="{6C5A9B9A-70C9-4FEC-8012-494967999640}" type="pres">
      <dgm:prSet presAssocID="{683CA11E-D7E3-4949-8CEE-1149E3F96B10}" presName="Name10" presStyleLbl="parChTrans1D2" presStyleIdx="0" presStyleCnt="3"/>
      <dgm:spPr/>
      <dgm:t>
        <a:bodyPr/>
        <a:lstStyle/>
        <a:p>
          <a:endParaRPr lang="zh-TW" altLang="en-US"/>
        </a:p>
      </dgm:t>
    </dgm:pt>
    <dgm:pt modelId="{7952A091-F0F9-4A23-A0EA-1A2206E97B15}" type="pres">
      <dgm:prSet presAssocID="{FFD2B520-D902-432B-861B-559497E5116D}" presName="hierRoot2" presStyleCnt="0"/>
      <dgm:spPr/>
    </dgm:pt>
    <dgm:pt modelId="{B0CB5AA1-931B-4274-95D1-CA520B12E5F6}" type="pres">
      <dgm:prSet presAssocID="{FFD2B520-D902-432B-861B-559497E5116D}" presName="composite2" presStyleCnt="0"/>
      <dgm:spPr/>
    </dgm:pt>
    <dgm:pt modelId="{8E1C88D9-5598-4B51-ABB5-8C5782D09E4D}" type="pres">
      <dgm:prSet presAssocID="{FFD2B520-D902-432B-861B-559497E5116D}" presName="background2" presStyleLbl="node2" presStyleIdx="0" presStyleCnt="3"/>
      <dgm:spPr/>
    </dgm:pt>
    <dgm:pt modelId="{5FC18C63-13B3-4595-A008-C1586DB97A4A}" type="pres">
      <dgm:prSet presAssocID="{FFD2B520-D902-432B-861B-559497E5116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41671AC-161E-49BC-BB73-40A282D41EAE}" type="pres">
      <dgm:prSet presAssocID="{FFD2B520-D902-432B-861B-559497E5116D}" presName="hierChild3" presStyleCnt="0"/>
      <dgm:spPr/>
    </dgm:pt>
    <dgm:pt modelId="{3BDFB259-CD7F-4B08-9DA5-321F74164F78}" type="pres">
      <dgm:prSet presAssocID="{6B1A2C1A-747F-4DBA-9FA0-483CB3B413A1}" presName="Name10" presStyleLbl="parChTrans1D2" presStyleIdx="1" presStyleCnt="3"/>
      <dgm:spPr/>
      <dgm:t>
        <a:bodyPr/>
        <a:lstStyle/>
        <a:p>
          <a:endParaRPr lang="zh-TW" altLang="en-US"/>
        </a:p>
      </dgm:t>
    </dgm:pt>
    <dgm:pt modelId="{BF89CD57-8C35-46C4-A5B4-EE105F448F6B}" type="pres">
      <dgm:prSet presAssocID="{7A56122A-50EF-4D68-B25D-808E15D593C2}" presName="hierRoot2" presStyleCnt="0"/>
      <dgm:spPr/>
    </dgm:pt>
    <dgm:pt modelId="{E1BEFC08-2833-47A9-AE2E-C5B598566C15}" type="pres">
      <dgm:prSet presAssocID="{7A56122A-50EF-4D68-B25D-808E15D593C2}" presName="composite2" presStyleCnt="0"/>
      <dgm:spPr/>
    </dgm:pt>
    <dgm:pt modelId="{6ABA2984-FDFB-47D4-958E-2F29E00086FA}" type="pres">
      <dgm:prSet presAssocID="{7A56122A-50EF-4D68-B25D-808E15D593C2}" presName="background2" presStyleLbl="node2" presStyleIdx="1" presStyleCnt="3"/>
      <dgm:spPr/>
    </dgm:pt>
    <dgm:pt modelId="{D99BB0D4-D2BA-49F4-AFE5-E147D314F7B9}" type="pres">
      <dgm:prSet presAssocID="{7A56122A-50EF-4D68-B25D-808E15D593C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E53BFB5-5662-4E33-83A1-210CF497F581}" type="pres">
      <dgm:prSet presAssocID="{7A56122A-50EF-4D68-B25D-808E15D593C2}" presName="hierChild3" presStyleCnt="0"/>
      <dgm:spPr/>
    </dgm:pt>
    <dgm:pt modelId="{91F9590F-6AB4-46DF-9445-D226F46E5816}" type="pres">
      <dgm:prSet presAssocID="{4DE34ED5-6879-42F8-91E7-07035F0809DF}" presName="Name10" presStyleLbl="parChTrans1D2" presStyleIdx="2" presStyleCnt="3"/>
      <dgm:spPr/>
      <dgm:t>
        <a:bodyPr/>
        <a:lstStyle/>
        <a:p>
          <a:endParaRPr lang="zh-TW" altLang="en-US"/>
        </a:p>
      </dgm:t>
    </dgm:pt>
    <dgm:pt modelId="{7B795093-D3DB-44DE-947F-A64AB62D5D88}" type="pres">
      <dgm:prSet presAssocID="{AF4C66B4-AF7F-4B06-8B26-74EB97247BD7}" presName="hierRoot2" presStyleCnt="0"/>
      <dgm:spPr/>
    </dgm:pt>
    <dgm:pt modelId="{2436193C-23F5-4119-B1B4-AC4EFC9B0F42}" type="pres">
      <dgm:prSet presAssocID="{AF4C66B4-AF7F-4B06-8B26-74EB97247BD7}" presName="composite2" presStyleCnt="0"/>
      <dgm:spPr/>
    </dgm:pt>
    <dgm:pt modelId="{EA6445AC-B874-40EA-A796-9E50D5D6249B}" type="pres">
      <dgm:prSet presAssocID="{AF4C66B4-AF7F-4B06-8B26-74EB97247BD7}" presName="background2" presStyleLbl="node2" presStyleIdx="2" presStyleCnt="3"/>
      <dgm:spPr/>
    </dgm:pt>
    <dgm:pt modelId="{AC4A3788-1334-46B7-9DA2-81F4B2525D40}" type="pres">
      <dgm:prSet presAssocID="{AF4C66B4-AF7F-4B06-8B26-74EB97247BD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D618DAF-AF5C-4464-98CE-B9FBC51085E2}" type="pres">
      <dgm:prSet presAssocID="{AF4C66B4-AF7F-4B06-8B26-74EB97247BD7}" presName="hierChild3" presStyleCnt="0"/>
      <dgm:spPr/>
    </dgm:pt>
  </dgm:ptLst>
  <dgm:cxnLst>
    <dgm:cxn modelId="{7711926A-D687-44FB-8511-877FE450640C}" type="presOf" srcId="{AAAFACCD-9D28-40CA-80B8-440E0F38D82E}" destId="{616046FE-00DF-44E2-A60A-31B81E6AA985}" srcOrd="0" destOrd="0" presId="urn:microsoft.com/office/officeart/2005/8/layout/hierarchy1"/>
    <dgm:cxn modelId="{2F88ACFB-8A6F-4DD6-A21E-07FB59B2D44E}" type="presOf" srcId="{4DE34ED5-6879-42F8-91E7-07035F0809DF}" destId="{91F9590F-6AB4-46DF-9445-D226F46E5816}" srcOrd="0" destOrd="0" presId="urn:microsoft.com/office/officeart/2005/8/layout/hierarchy1"/>
    <dgm:cxn modelId="{4D2ED007-EB10-4484-877A-C15ED816C4DE}" srcId="{AAAFACCD-9D28-40CA-80B8-440E0F38D82E}" destId="{AF4C66B4-AF7F-4B06-8B26-74EB97247BD7}" srcOrd="2" destOrd="0" parTransId="{4DE34ED5-6879-42F8-91E7-07035F0809DF}" sibTransId="{30EB3B52-4776-4D09-81E7-8B695C1778FB}"/>
    <dgm:cxn modelId="{925A0E5E-4603-4303-B018-B0A9493629AA}" type="presOf" srcId="{9ADD892B-3101-4ADF-A509-C7785019BE09}" destId="{91D955A3-46BE-4A54-9D7F-809F1BA81170}" srcOrd="0" destOrd="0" presId="urn:microsoft.com/office/officeart/2005/8/layout/hierarchy1"/>
    <dgm:cxn modelId="{6301FBCA-5451-49D6-9FF2-DFE1D55AA726}" type="presOf" srcId="{FFD2B520-D902-432B-861B-559497E5116D}" destId="{5FC18C63-13B3-4595-A008-C1586DB97A4A}" srcOrd="0" destOrd="0" presId="urn:microsoft.com/office/officeart/2005/8/layout/hierarchy1"/>
    <dgm:cxn modelId="{203ABF71-4941-4320-A809-279ED5E518A8}" srcId="{AAAFACCD-9D28-40CA-80B8-440E0F38D82E}" destId="{7A56122A-50EF-4D68-B25D-808E15D593C2}" srcOrd="1" destOrd="0" parTransId="{6B1A2C1A-747F-4DBA-9FA0-483CB3B413A1}" sibTransId="{42BED7B4-C192-4CB5-90CA-3B0CA0F80F4B}"/>
    <dgm:cxn modelId="{E42B2845-1C52-48B6-84D3-1565C5E8EE89}" type="presOf" srcId="{AF4C66B4-AF7F-4B06-8B26-74EB97247BD7}" destId="{AC4A3788-1334-46B7-9DA2-81F4B2525D40}" srcOrd="0" destOrd="0" presId="urn:microsoft.com/office/officeart/2005/8/layout/hierarchy1"/>
    <dgm:cxn modelId="{C3ECF341-AAFB-4E49-BC95-7811C52F6606}" srcId="{9ADD892B-3101-4ADF-A509-C7785019BE09}" destId="{AAAFACCD-9D28-40CA-80B8-440E0F38D82E}" srcOrd="0" destOrd="0" parTransId="{27F870C3-C8E8-4BF0-A8B5-4A96D24745D6}" sibTransId="{F6FA64E4-269C-412E-A787-365400BB2B40}"/>
    <dgm:cxn modelId="{E6F8C2E8-10B8-47BB-A0E9-449F76B6E9B5}" type="presOf" srcId="{683CA11E-D7E3-4949-8CEE-1149E3F96B10}" destId="{6C5A9B9A-70C9-4FEC-8012-494967999640}" srcOrd="0" destOrd="0" presId="urn:microsoft.com/office/officeart/2005/8/layout/hierarchy1"/>
    <dgm:cxn modelId="{C4C874D4-31C5-4D45-B77A-FAC7295AD9EF}" type="presOf" srcId="{7A56122A-50EF-4D68-B25D-808E15D593C2}" destId="{D99BB0D4-D2BA-49F4-AFE5-E147D314F7B9}" srcOrd="0" destOrd="0" presId="urn:microsoft.com/office/officeart/2005/8/layout/hierarchy1"/>
    <dgm:cxn modelId="{3BB627E2-428D-49AD-86F6-CA9DF91645D0}" type="presOf" srcId="{6B1A2C1A-747F-4DBA-9FA0-483CB3B413A1}" destId="{3BDFB259-CD7F-4B08-9DA5-321F74164F78}" srcOrd="0" destOrd="0" presId="urn:microsoft.com/office/officeart/2005/8/layout/hierarchy1"/>
    <dgm:cxn modelId="{6093C0FC-2581-4CDC-BD84-DE47AB4B6ACB}" srcId="{AAAFACCD-9D28-40CA-80B8-440E0F38D82E}" destId="{FFD2B520-D902-432B-861B-559497E5116D}" srcOrd="0" destOrd="0" parTransId="{683CA11E-D7E3-4949-8CEE-1149E3F96B10}" sibTransId="{F109EDFD-796E-4CCD-B490-6786DE084B13}"/>
    <dgm:cxn modelId="{43E4FC6B-3B4E-4F1A-A4DB-A79E71ACB446}" type="presParOf" srcId="{91D955A3-46BE-4A54-9D7F-809F1BA81170}" destId="{0255905D-711A-469B-B62D-61C1D5D01370}" srcOrd="0" destOrd="0" presId="urn:microsoft.com/office/officeart/2005/8/layout/hierarchy1"/>
    <dgm:cxn modelId="{0CC8C104-A571-4515-ABBB-343780BD46F9}" type="presParOf" srcId="{0255905D-711A-469B-B62D-61C1D5D01370}" destId="{7D6EA608-4868-41AC-BF6F-2322C33999EF}" srcOrd="0" destOrd="0" presId="urn:microsoft.com/office/officeart/2005/8/layout/hierarchy1"/>
    <dgm:cxn modelId="{C488A791-A2F5-42D0-95D5-1BA9987807AA}" type="presParOf" srcId="{7D6EA608-4868-41AC-BF6F-2322C33999EF}" destId="{FD184A84-A7AD-42D4-B47E-8CF562C95BB3}" srcOrd="0" destOrd="0" presId="urn:microsoft.com/office/officeart/2005/8/layout/hierarchy1"/>
    <dgm:cxn modelId="{26915C53-8B5D-459B-85F9-E3C41FA22DA1}" type="presParOf" srcId="{7D6EA608-4868-41AC-BF6F-2322C33999EF}" destId="{616046FE-00DF-44E2-A60A-31B81E6AA985}" srcOrd="1" destOrd="0" presId="urn:microsoft.com/office/officeart/2005/8/layout/hierarchy1"/>
    <dgm:cxn modelId="{F74636B0-743B-4E0A-9C01-42FA36421AFA}" type="presParOf" srcId="{0255905D-711A-469B-B62D-61C1D5D01370}" destId="{4210732B-7719-4C69-ABD8-4FE3018F9800}" srcOrd="1" destOrd="0" presId="urn:microsoft.com/office/officeart/2005/8/layout/hierarchy1"/>
    <dgm:cxn modelId="{ECDC8B65-83BE-436A-8742-6F833767DAF0}" type="presParOf" srcId="{4210732B-7719-4C69-ABD8-4FE3018F9800}" destId="{6C5A9B9A-70C9-4FEC-8012-494967999640}" srcOrd="0" destOrd="0" presId="urn:microsoft.com/office/officeart/2005/8/layout/hierarchy1"/>
    <dgm:cxn modelId="{1E007A55-2385-4677-AA70-44633E9D3956}" type="presParOf" srcId="{4210732B-7719-4C69-ABD8-4FE3018F9800}" destId="{7952A091-F0F9-4A23-A0EA-1A2206E97B15}" srcOrd="1" destOrd="0" presId="urn:microsoft.com/office/officeart/2005/8/layout/hierarchy1"/>
    <dgm:cxn modelId="{69B73AA4-4959-4A9A-BF25-64414D829F88}" type="presParOf" srcId="{7952A091-F0F9-4A23-A0EA-1A2206E97B15}" destId="{B0CB5AA1-931B-4274-95D1-CA520B12E5F6}" srcOrd="0" destOrd="0" presId="urn:microsoft.com/office/officeart/2005/8/layout/hierarchy1"/>
    <dgm:cxn modelId="{C7FF716B-9465-43D5-BC8C-100316FEC60E}" type="presParOf" srcId="{B0CB5AA1-931B-4274-95D1-CA520B12E5F6}" destId="{8E1C88D9-5598-4B51-ABB5-8C5782D09E4D}" srcOrd="0" destOrd="0" presId="urn:microsoft.com/office/officeart/2005/8/layout/hierarchy1"/>
    <dgm:cxn modelId="{1B064A03-13E3-4F79-8F6A-397F97D85E3B}" type="presParOf" srcId="{B0CB5AA1-931B-4274-95D1-CA520B12E5F6}" destId="{5FC18C63-13B3-4595-A008-C1586DB97A4A}" srcOrd="1" destOrd="0" presId="urn:microsoft.com/office/officeart/2005/8/layout/hierarchy1"/>
    <dgm:cxn modelId="{6941C114-C6BD-4C89-AB94-504786F90E1C}" type="presParOf" srcId="{7952A091-F0F9-4A23-A0EA-1A2206E97B15}" destId="{C41671AC-161E-49BC-BB73-40A282D41EAE}" srcOrd="1" destOrd="0" presId="urn:microsoft.com/office/officeart/2005/8/layout/hierarchy1"/>
    <dgm:cxn modelId="{2FDEDEB6-0861-45FA-8F74-DC921D8F98C4}" type="presParOf" srcId="{4210732B-7719-4C69-ABD8-4FE3018F9800}" destId="{3BDFB259-CD7F-4B08-9DA5-321F74164F78}" srcOrd="2" destOrd="0" presId="urn:microsoft.com/office/officeart/2005/8/layout/hierarchy1"/>
    <dgm:cxn modelId="{4BB1DC3A-01EC-4D5C-8DBE-2C11134C781E}" type="presParOf" srcId="{4210732B-7719-4C69-ABD8-4FE3018F9800}" destId="{BF89CD57-8C35-46C4-A5B4-EE105F448F6B}" srcOrd="3" destOrd="0" presId="urn:microsoft.com/office/officeart/2005/8/layout/hierarchy1"/>
    <dgm:cxn modelId="{B395B2BE-4F8A-4987-8A95-47CF1169DC3F}" type="presParOf" srcId="{BF89CD57-8C35-46C4-A5B4-EE105F448F6B}" destId="{E1BEFC08-2833-47A9-AE2E-C5B598566C15}" srcOrd="0" destOrd="0" presId="urn:microsoft.com/office/officeart/2005/8/layout/hierarchy1"/>
    <dgm:cxn modelId="{E902C174-A32E-483F-BF27-4E931488087C}" type="presParOf" srcId="{E1BEFC08-2833-47A9-AE2E-C5B598566C15}" destId="{6ABA2984-FDFB-47D4-958E-2F29E00086FA}" srcOrd="0" destOrd="0" presId="urn:microsoft.com/office/officeart/2005/8/layout/hierarchy1"/>
    <dgm:cxn modelId="{4ACA88B3-F42D-4B6E-8D0D-9D4E679D112E}" type="presParOf" srcId="{E1BEFC08-2833-47A9-AE2E-C5B598566C15}" destId="{D99BB0D4-D2BA-49F4-AFE5-E147D314F7B9}" srcOrd="1" destOrd="0" presId="urn:microsoft.com/office/officeart/2005/8/layout/hierarchy1"/>
    <dgm:cxn modelId="{B61F7554-37E1-4F5E-B44F-A7CA55F05C67}" type="presParOf" srcId="{BF89CD57-8C35-46C4-A5B4-EE105F448F6B}" destId="{7E53BFB5-5662-4E33-83A1-210CF497F581}" srcOrd="1" destOrd="0" presId="urn:microsoft.com/office/officeart/2005/8/layout/hierarchy1"/>
    <dgm:cxn modelId="{5BA79AA6-F8A8-4064-9B63-152899844B43}" type="presParOf" srcId="{4210732B-7719-4C69-ABD8-4FE3018F9800}" destId="{91F9590F-6AB4-46DF-9445-D226F46E5816}" srcOrd="4" destOrd="0" presId="urn:microsoft.com/office/officeart/2005/8/layout/hierarchy1"/>
    <dgm:cxn modelId="{CF485D59-E431-4227-9E29-38E9ED1051B6}" type="presParOf" srcId="{4210732B-7719-4C69-ABD8-4FE3018F9800}" destId="{7B795093-D3DB-44DE-947F-A64AB62D5D88}" srcOrd="5" destOrd="0" presId="urn:microsoft.com/office/officeart/2005/8/layout/hierarchy1"/>
    <dgm:cxn modelId="{63E62560-FAA0-4CE2-ACA0-2621569A0798}" type="presParOf" srcId="{7B795093-D3DB-44DE-947F-A64AB62D5D88}" destId="{2436193C-23F5-4119-B1B4-AC4EFC9B0F42}" srcOrd="0" destOrd="0" presId="urn:microsoft.com/office/officeart/2005/8/layout/hierarchy1"/>
    <dgm:cxn modelId="{95A42E7F-1E6E-4E9C-B6D0-DD65B095CE77}" type="presParOf" srcId="{2436193C-23F5-4119-B1B4-AC4EFC9B0F42}" destId="{EA6445AC-B874-40EA-A796-9E50D5D6249B}" srcOrd="0" destOrd="0" presId="urn:microsoft.com/office/officeart/2005/8/layout/hierarchy1"/>
    <dgm:cxn modelId="{3937E98B-150C-4748-A5A5-05B4B8BB7A09}" type="presParOf" srcId="{2436193C-23F5-4119-B1B4-AC4EFC9B0F42}" destId="{AC4A3788-1334-46B7-9DA2-81F4B2525D40}" srcOrd="1" destOrd="0" presId="urn:microsoft.com/office/officeart/2005/8/layout/hierarchy1"/>
    <dgm:cxn modelId="{701785B2-2BA0-4AE4-83B3-7AE997F0EE4F}" type="presParOf" srcId="{7B795093-D3DB-44DE-947F-A64AB62D5D88}" destId="{AD618DAF-AF5C-4464-98CE-B9FBC51085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FCD62F-78A4-4769-AEEB-AC7480A3943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60D6294-3868-4705-B4FD-EC0373B26BF8}">
      <dgm:prSet custT="1"/>
      <dgm:spPr/>
      <dgm:t>
        <a:bodyPr/>
        <a:lstStyle/>
        <a:p>
          <a:pPr rtl="0"/>
          <a:r>
            <a:rPr lang="en-US" sz="1400" dirty="0" smtClean="0"/>
            <a:t>1.  </a:t>
          </a:r>
          <a:r>
            <a:rPr lang="zh-TW" sz="1400" dirty="0" smtClean="0"/>
            <a:t>蜘蛛爬行程式</a:t>
          </a:r>
          <a:endParaRPr lang="en-US" altLang="zh-TW" sz="1400" dirty="0" smtClean="0"/>
        </a:p>
        <a:p>
          <a:pPr rtl="0"/>
          <a:r>
            <a:rPr lang="en-US" sz="1400" dirty="0" smtClean="0"/>
            <a:t>(</a:t>
          </a:r>
          <a:r>
            <a:rPr lang="en-US" sz="1400" b="1" dirty="0" smtClean="0"/>
            <a:t>Web crawler</a:t>
          </a:r>
          <a:r>
            <a:rPr lang="en-US" sz="1400" dirty="0" smtClean="0"/>
            <a:t>):</a:t>
          </a:r>
          <a:endParaRPr lang="zh-TW" sz="1400" dirty="0"/>
        </a:p>
      </dgm:t>
    </dgm:pt>
    <dgm:pt modelId="{2B9A0545-3667-463C-A375-E922545F15E0}" type="parTrans" cxnId="{29FE014D-832F-476E-87C0-C11590B5988F}">
      <dgm:prSet/>
      <dgm:spPr/>
      <dgm:t>
        <a:bodyPr/>
        <a:lstStyle/>
        <a:p>
          <a:endParaRPr lang="zh-TW" altLang="en-US"/>
        </a:p>
      </dgm:t>
    </dgm:pt>
    <dgm:pt modelId="{1841ACCC-E837-4FD9-8B05-33E559799E9E}" type="sibTrans" cxnId="{29FE014D-832F-476E-87C0-C11590B5988F}">
      <dgm:prSet/>
      <dgm:spPr/>
      <dgm:t>
        <a:bodyPr/>
        <a:lstStyle/>
        <a:p>
          <a:endParaRPr lang="zh-TW" altLang="en-US"/>
        </a:p>
      </dgm:t>
    </dgm:pt>
    <dgm:pt modelId="{C52CD516-946D-47A3-A405-678D7498DFD5}">
      <dgm:prSet/>
      <dgm:spPr/>
      <dgm:t>
        <a:bodyPr/>
        <a:lstStyle/>
        <a:p>
          <a:pPr rtl="0"/>
          <a:r>
            <a:rPr lang="zh-TW" dirty="0" smtClean="0"/>
            <a:t>首先搜尋引擎要執行一個蜘蛛機器人程式，以一些主要的網頁清單</a:t>
          </a:r>
          <a:r>
            <a:rPr lang="en-US" dirty="0" smtClean="0"/>
            <a:t>(URL list)</a:t>
          </a:r>
          <a:r>
            <a:rPr lang="zh-TW" dirty="0" smtClean="0"/>
            <a:t>作為種子，自動連結與機器閱讀，如果發現網頁上有超連結</a:t>
          </a:r>
          <a:r>
            <a:rPr lang="en-US" dirty="0" smtClean="0"/>
            <a:t>(hyperlink)</a:t>
          </a:r>
          <a:r>
            <a:rPr lang="zh-TW" dirty="0" smtClean="0"/>
            <a:t>，就會把這超連結放到要連結的網頁清單中，並下載儲存所有的內容。</a:t>
          </a:r>
          <a:endParaRPr lang="zh-TW" dirty="0"/>
        </a:p>
      </dgm:t>
    </dgm:pt>
    <dgm:pt modelId="{955CE40F-C8A5-4926-8B13-C7FBA174FCE3}" type="parTrans" cxnId="{D8D883CB-CEDB-4930-BDDE-ABA9E8E073D9}">
      <dgm:prSet/>
      <dgm:spPr/>
      <dgm:t>
        <a:bodyPr/>
        <a:lstStyle/>
        <a:p>
          <a:endParaRPr lang="zh-TW" altLang="en-US"/>
        </a:p>
      </dgm:t>
    </dgm:pt>
    <dgm:pt modelId="{45FC46F6-9700-4912-BC38-C5C0D8334615}" type="sibTrans" cxnId="{D8D883CB-CEDB-4930-BDDE-ABA9E8E073D9}">
      <dgm:prSet/>
      <dgm:spPr/>
      <dgm:t>
        <a:bodyPr/>
        <a:lstStyle/>
        <a:p>
          <a:endParaRPr lang="zh-TW" altLang="en-US"/>
        </a:p>
      </dgm:t>
    </dgm:pt>
    <dgm:pt modelId="{18929C5A-5FBA-4AB7-B79D-308C306B6E2C}">
      <dgm:prSet custT="1"/>
      <dgm:spPr/>
      <dgm:t>
        <a:bodyPr/>
        <a:lstStyle/>
        <a:p>
          <a:pPr rtl="0"/>
          <a:r>
            <a:rPr lang="en-US" sz="1400" dirty="0" smtClean="0"/>
            <a:t>2. </a:t>
          </a:r>
          <a:r>
            <a:rPr lang="zh-TW" sz="1400" dirty="0" smtClean="0"/>
            <a:t>製作索引</a:t>
          </a:r>
          <a:endParaRPr lang="en-US" altLang="zh-TW" sz="1400" dirty="0" smtClean="0"/>
        </a:p>
        <a:p>
          <a:pPr rtl="0"/>
          <a:r>
            <a:rPr lang="en-US" sz="1400" dirty="0" smtClean="0"/>
            <a:t>(Indexing):</a:t>
          </a:r>
          <a:endParaRPr lang="zh-TW" sz="1400" dirty="0"/>
        </a:p>
      </dgm:t>
    </dgm:pt>
    <dgm:pt modelId="{E8D4B76E-3F14-47FF-942B-DBC99DF7E010}" type="parTrans" cxnId="{4149E40E-6054-40A0-8E94-8D68986469EE}">
      <dgm:prSet/>
      <dgm:spPr/>
      <dgm:t>
        <a:bodyPr/>
        <a:lstStyle/>
        <a:p>
          <a:endParaRPr lang="zh-TW" altLang="en-US"/>
        </a:p>
      </dgm:t>
    </dgm:pt>
    <dgm:pt modelId="{0E2636EB-BBA6-40EE-BF09-3405A44C88BA}" type="sibTrans" cxnId="{4149E40E-6054-40A0-8E94-8D68986469EE}">
      <dgm:prSet/>
      <dgm:spPr/>
      <dgm:t>
        <a:bodyPr/>
        <a:lstStyle/>
        <a:p>
          <a:endParaRPr lang="zh-TW" altLang="en-US"/>
        </a:p>
      </dgm:t>
    </dgm:pt>
    <dgm:pt modelId="{193FA997-453F-46DF-A5E1-A090FDA1BF11}">
      <dgm:prSet/>
      <dgm:spPr/>
      <dgm:t>
        <a:bodyPr/>
        <a:lstStyle/>
        <a:p>
          <a:pPr rtl="0"/>
          <a:r>
            <a:rPr lang="zh-TW" dirty="0" smtClean="0"/>
            <a:t>接下來要為每個網頁建立索引以方便快速蒐尋。</a:t>
          </a:r>
          <a:endParaRPr lang="zh-TW" dirty="0"/>
        </a:p>
      </dgm:t>
    </dgm:pt>
    <dgm:pt modelId="{058EF1B5-3939-497B-8E10-3DF3B1DCE812}" type="parTrans" cxnId="{58AAB814-BD06-45E7-8DFA-C90C36388198}">
      <dgm:prSet/>
      <dgm:spPr/>
      <dgm:t>
        <a:bodyPr/>
        <a:lstStyle/>
        <a:p>
          <a:endParaRPr lang="zh-TW" altLang="en-US"/>
        </a:p>
      </dgm:t>
    </dgm:pt>
    <dgm:pt modelId="{3C8DDDF3-A59D-4176-B693-2E2465BB4B18}" type="sibTrans" cxnId="{58AAB814-BD06-45E7-8DFA-C90C36388198}">
      <dgm:prSet/>
      <dgm:spPr/>
      <dgm:t>
        <a:bodyPr/>
        <a:lstStyle/>
        <a:p>
          <a:endParaRPr lang="zh-TW" altLang="en-US"/>
        </a:p>
      </dgm:t>
    </dgm:pt>
    <dgm:pt modelId="{111E03BF-983C-4CAA-8D45-FFD53F39FCA6}">
      <dgm:prSet custT="1"/>
      <dgm:spPr/>
      <dgm:t>
        <a:bodyPr/>
        <a:lstStyle/>
        <a:p>
          <a:pPr rtl="0"/>
          <a:r>
            <a:rPr lang="en-US" sz="1400" dirty="0" smtClean="0"/>
            <a:t>3. </a:t>
          </a:r>
          <a:r>
            <a:rPr lang="zh-TW" sz="1400" dirty="0" smtClean="0"/>
            <a:t>搜尋排序</a:t>
          </a:r>
          <a:endParaRPr lang="en-US" altLang="zh-TW" sz="1400" dirty="0" smtClean="0"/>
        </a:p>
        <a:p>
          <a:pPr rtl="0"/>
          <a:r>
            <a:rPr lang="en-US" sz="1400" dirty="0" smtClean="0"/>
            <a:t>(Searching and Ordering)</a:t>
          </a:r>
          <a:endParaRPr lang="zh-TW" sz="1400" dirty="0"/>
        </a:p>
      </dgm:t>
    </dgm:pt>
    <dgm:pt modelId="{9CFAEEF0-DE13-48B7-9EBA-22B27C2DBDEE}" type="parTrans" cxnId="{C3F0910F-675A-46E5-A9A8-1C2D6AD8E6E8}">
      <dgm:prSet/>
      <dgm:spPr/>
      <dgm:t>
        <a:bodyPr/>
        <a:lstStyle/>
        <a:p>
          <a:endParaRPr lang="zh-TW" altLang="en-US"/>
        </a:p>
      </dgm:t>
    </dgm:pt>
    <dgm:pt modelId="{A699EAE0-19B3-4BCB-B832-1F3D47DE144F}" type="sibTrans" cxnId="{C3F0910F-675A-46E5-A9A8-1C2D6AD8E6E8}">
      <dgm:prSet/>
      <dgm:spPr/>
      <dgm:t>
        <a:bodyPr/>
        <a:lstStyle/>
        <a:p>
          <a:endParaRPr lang="zh-TW" altLang="en-US"/>
        </a:p>
      </dgm:t>
    </dgm:pt>
    <dgm:pt modelId="{10869E37-F05C-45D0-9A19-46D40D3DDF64}">
      <dgm:prSet/>
      <dgm:spPr/>
      <dgm:t>
        <a:bodyPr/>
        <a:lstStyle/>
        <a:p>
          <a:pPr rtl="0"/>
          <a:r>
            <a:rPr lang="zh-TW" dirty="0" smtClean="0"/>
            <a:t>依相關性排序。</a:t>
          </a:r>
          <a:endParaRPr lang="zh-TW" dirty="0"/>
        </a:p>
      </dgm:t>
    </dgm:pt>
    <dgm:pt modelId="{BF58D3DF-035E-45B2-998E-C42364AE4668}" type="parTrans" cxnId="{8BE12755-6888-4C0D-A1BC-61046D771384}">
      <dgm:prSet/>
      <dgm:spPr/>
      <dgm:t>
        <a:bodyPr/>
        <a:lstStyle/>
        <a:p>
          <a:endParaRPr lang="zh-TW" altLang="en-US"/>
        </a:p>
      </dgm:t>
    </dgm:pt>
    <dgm:pt modelId="{8AB16EDF-8C4E-487C-B413-A69018587DAF}" type="sibTrans" cxnId="{8BE12755-6888-4C0D-A1BC-61046D771384}">
      <dgm:prSet/>
      <dgm:spPr/>
      <dgm:t>
        <a:bodyPr/>
        <a:lstStyle/>
        <a:p>
          <a:endParaRPr lang="zh-TW" altLang="en-US"/>
        </a:p>
      </dgm:t>
    </dgm:pt>
    <dgm:pt modelId="{8C77DC61-FEFF-4031-9156-6E1EB7BA1A44}" type="pres">
      <dgm:prSet presAssocID="{F2FCD62F-78A4-4769-AEEB-AC7480A394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096DC0F-ED5E-4B53-8851-B08451DDACFE}" type="pres">
      <dgm:prSet presAssocID="{560D6294-3868-4705-B4FD-EC0373B26BF8}" presName="composite" presStyleCnt="0"/>
      <dgm:spPr/>
    </dgm:pt>
    <dgm:pt modelId="{1A1FBAEA-F966-4754-8283-E540B7FAB57C}" type="pres">
      <dgm:prSet presAssocID="{560D6294-3868-4705-B4FD-EC0373B26BF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4D03BC-3AB6-47AA-84CF-E80A3FC52085}" type="pres">
      <dgm:prSet presAssocID="{560D6294-3868-4705-B4FD-EC0373B26BF8}" presName="parSh" presStyleLbl="node1" presStyleIdx="0" presStyleCnt="3"/>
      <dgm:spPr/>
      <dgm:t>
        <a:bodyPr/>
        <a:lstStyle/>
        <a:p>
          <a:endParaRPr lang="zh-TW" altLang="en-US"/>
        </a:p>
      </dgm:t>
    </dgm:pt>
    <dgm:pt modelId="{8AAC6352-72EA-49B5-87DA-5FA37C899500}" type="pres">
      <dgm:prSet presAssocID="{560D6294-3868-4705-B4FD-EC0373B26BF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60074B-2BBC-4F83-9D4D-94F6FA0DA73A}" type="pres">
      <dgm:prSet presAssocID="{1841ACCC-E837-4FD9-8B05-33E559799E9E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FDD38B4F-3269-43A0-926D-137594DBADEB}" type="pres">
      <dgm:prSet presAssocID="{1841ACCC-E837-4FD9-8B05-33E559799E9E}" presName="connTx" presStyleLbl="sibTrans2D1" presStyleIdx="0" presStyleCnt="2"/>
      <dgm:spPr/>
      <dgm:t>
        <a:bodyPr/>
        <a:lstStyle/>
        <a:p>
          <a:endParaRPr lang="zh-TW" altLang="en-US"/>
        </a:p>
      </dgm:t>
    </dgm:pt>
    <dgm:pt modelId="{3D8BCDA2-CB72-4DC1-AD96-4C5088FCF761}" type="pres">
      <dgm:prSet presAssocID="{18929C5A-5FBA-4AB7-B79D-308C306B6E2C}" presName="composite" presStyleCnt="0"/>
      <dgm:spPr/>
    </dgm:pt>
    <dgm:pt modelId="{A7CDB9F3-AC25-4808-AF52-0CFF3C6AA227}" type="pres">
      <dgm:prSet presAssocID="{18929C5A-5FBA-4AB7-B79D-308C306B6E2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5D3682-CEFA-48A1-868B-15173B57C038}" type="pres">
      <dgm:prSet presAssocID="{18929C5A-5FBA-4AB7-B79D-308C306B6E2C}" presName="parSh" presStyleLbl="node1" presStyleIdx="1" presStyleCnt="3"/>
      <dgm:spPr/>
      <dgm:t>
        <a:bodyPr/>
        <a:lstStyle/>
        <a:p>
          <a:endParaRPr lang="zh-TW" altLang="en-US"/>
        </a:p>
      </dgm:t>
    </dgm:pt>
    <dgm:pt modelId="{4F5FC2FC-B2A2-42B9-B993-635BE5F84529}" type="pres">
      <dgm:prSet presAssocID="{18929C5A-5FBA-4AB7-B79D-308C306B6E2C}" presName="desTx" presStyleLbl="fgAcc1" presStyleIdx="1" presStyleCnt="3" custScaleY="32453" custLinFactNeighborY="-322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3C8AF6-B296-4F6F-871C-089007E2C08A}" type="pres">
      <dgm:prSet presAssocID="{0E2636EB-BBA6-40EE-BF09-3405A44C88BA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D987D93A-D4B3-402C-87BC-61CA3B0CCFDC}" type="pres">
      <dgm:prSet presAssocID="{0E2636EB-BBA6-40EE-BF09-3405A44C88BA}" presName="connTx" presStyleLbl="sibTrans2D1" presStyleIdx="1" presStyleCnt="2"/>
      <dgm:spPr/>
      <dgm:t>
        <a:bodyPr/>
        <a:lstStyle/>
        <a:p>
          <a:endParaRPr lang="zh-TW" altLang="en-US"/>
        </a:p>
      </dgm:t>
    </dgm:pt>
    <dgm:pt modelId="{2173D550-4A7A-4EA1-B58C-D8E8978C1E30}" type="pres">
      <dgm:prSet presAssocID="{111E03BF-983C-4CAA-8D45-FFD53F39FCA6}" presName="composite" presStyleCnt="0"/>
      <dgm:spPr/>
    </dgm:pt>
    <dgm:pt modelId="{AC9E8F31-5F25-4A93-94DF-F389025652A5}" type="pres">
      <dgm:prSet presAssocID="{111E03BF-983C-4CAA-8D45-FFD53F39FCA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C81AB4-B006-4A15-967B-068C1FAC2C5E}" type="pres">
      <dgm:prSet presAssocID="{111E03BF-983C-4CAA-8D45-FFD53F39FCA6}" presName="parSh" presStyleLbl="node1" presStyleIdx="2" presStyleCnt="3"/>
      <dgm:spPr/>
      <dgm:t>
        <a:bodyPr/>
        <a:lstStyle/>
        <a:p>
          <a:endParaRPr lang="zh-TW" altLang="en-US"/>
        </a:p>
      </dgm:t>
    </dgm:pt>
    <dgm:pt modelId="{B9A94022-1689-4E10-9C3F-64D1F26BEA5E}" type="pres">
      <dgm:prSet presAssocID="{111E03BF-983C-4CAA-8D45-FFD53F39FCA6}" presName="desTx" presStyleLbl="fgAcc1" presStyleIdx="2" presStyleCnt="3" custScaleY="14735" custLinFactNeighborY="-379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8D883CB-CEDB-4930-BDDE-ABA9E8E073D9}" srcId="{560D6294-3868-4705-B4FD-EC0373B26BF8}" destId="{C52CD516-946D-47A3-A405-678D7498DFD5}" srcOrd="0" destOrd="0" parTransId="{955CE40F-C8A5-4926-8B13-C7FBA174FCE3}" sibTransId="{45FC46F6-9700-4912-BC38-C5C0D8334615}"/>
    <dgm:cxn modelId="{823C595D-2719-452F-A728-9E7AD99D0B71}" type="presOf" srcId="{1841ACCC-E837-4FD9-8B05-33E559799E9E}" destId="{E860074B-2BBC-4F83-9D4D-94F6FA0DA73A}" srcOrd="0" destOrd="0" presId="urn:microsoft.com/office/officeart/2005/8/layout/process3"/>
    <dgm:cxn modelId="{C5AA2517-511C-46FB-B5B3-6BDB6ECF27E3}" type="presOf" srcId="{18929C5A-5FBA-4AB7-B79D-308C306B6E2C}" destId="{A7CDB9F3-AC25-4808-AF52-0CFF3C6AA227}" srcOrd="0" destOrd="0" presId="urn:microsoft.com/office/officeart/2005/8/layout/process3"/>
    <dgm:cxn modelId="{F42D1887-962A-4A03-813A-556040C46FA6}" type="presOf" srcId="{0E2636EB-BBA6-40EE-BF09-3405A44C88BA}" destId="{D987D93A-D4B3-402C-87BC-61CA3B0CCFDC}" srcOrd="1" destOrd="0" presId="urn:microsoft.com/office/officeart/2005/8/layout/process3"/>
    <dgm:cxn modelId="{6B3B68D1-9ADF-401C-B5C3-28B5BAB22733}" type="presOf" srcId="{193FA997-453F-46DF-A5E1-A090FDA1BF11}" destId="{4F5FC2FC-B2A2-42B9-B993-635BE5F84529}" srcOrd="0" destOrd="0" presId="urn:microsoft.com/office/officeart/2005/8/layout/process3"/>
    <dgm:cxn modelId="{D340065C-EAFE-4AE9-9F84-5332BC0CCC51}" type="presOf" srcId="{560D6294-3868-4705-B4FD-EC0373B26BF8}" destId="{1A1FBAEA-F966-4754-8283-E540B7FAB57C}" srcOrd="0" destOrd="0" presId="urn:microsoft.com/office/officeart/2005/8/layout/process3"/>
    <dgm:cxn modelId="{C3F0910F-675A-46E5-A9A8-1C2D6AD8E6E8}" srcId="{F2FCD62F-78A4-4769-AEEB-AC7480A39430}" destId="{111E03BF-983C-4CAA-8D45-FFD53F39FCA6}" srcOrd="2" destOrd="0" parTransId="{9CFAEEF0-DE13-48B7-9EBA-22B27C2DBDEE}" sibTransId="{A699EAE0-19B3-4BCB-B832-1F3D47DE144F}"/>
    <dgm:cxn modelId="{A766E93C-9A30-4099-9A5B-A68ADAC8369D}" type="presOf" srcId="{C52CD516-946D-47A3-A405-678D7498DFD5}" destId="{8AAC6352-72EA-49B5-87DA-5FA37C899500}" srcOrd="0" destOrd="0" presId="urn:microsoft.com/office/officeart/2005/8/layout/process3"/>
    <dgm:cxn modelId="{336081C4-F447-4476-AF5E-26AE90C489CC}" type="presOf" srcId="{0E2636EB-BBA6-40EE-BF09-3405A44C88BA}" destId="{033C8AF6-B296-4F6F-871C-089007E2C08A}" srcOrd="0" destOrd="0" presId="urn:microsoft.com/office/officeart/2005/8/layout/process3"/>
    <dgm:cxn modelId="{58AAB814-BD06-45E7-8DFA-C90C36388198}" srcId="{18929C5A-5FBA-4AB7-B79D-308C306B6E2C}" destId="{193FA997-453F-46DF-A5E1-A090FDA1BF11}" srcOrd="0" destOrd="0" parTransId="{058EF1B5-3939-497B-8E10-3DF3B1DCE812}" sibTransId="{3C8DDDF3-A59D-4176-B693-2E2465BB4B18}"/>
    <dgm:cxn modelId="{4149E40E-6054-40A0-8E94-8D68986469EE}" srcId="{F2FCD62F-78A4-4769-AEEB-AC7480A39430}" destId="{18929C5A-5FBA-4AB7-B79D-308C306B6E2C}" srcOrd="1" destOrd="0" parTransId="{E8D4B76E-3F14-47FF-942B-DBC99DF7E010}" sibTransId="{0E2636EB-BBA6-40EE-BF09-3405A44C88BA}"/>
    <dgm:cxn modelId="{B5BAFDDC-AEF6-445F-BC24-EACC0845E31D}" type="presOf" srcId="{10869E37-F05C-45D0-9A19-46D40D3DDF64}" destId="{B9A94022-1689-4E10-9C3F-64D1F26BEA5E}" srcOrd="0" destOrd="0" presId="urn:microsoft.com/office/officeart/2005/8/layout/process3"/>
    <dgm:cxn modelId="{E574AAC5-72A2-4C80-98DF-327362B54446}" type="presOf" srcId="{111E03BF-983C-4CAA-8D45-FFD53F39FCA6}" destId="{2FC81AB4-B006-4A15-967B-068C1FAC2C5E}" srcOrd="1" destOrd="0" presId="urn:microsoft.com/office/officeart/2005/8/layout/process3"/>
    <dgm:cxn modelId="{8BE12755-6888-4C0D-A1BC-61046D771384}" srcId="{111E03BF-983C-4CAA-8D45-FFD53F39FCA6}" destId="{10869E37-F05C-45D0-9A19-46D40D3DDF64}" srcOrd="0" destOrd="0" parTransId="{BF58D3DF-035E-45B2-998E-C42364AE4668}" sibTransId="{8AB16EDF-8C4E-487C-B413-A69018587DAF}"/>
    <dgm:cxn modelId="{29FE014D-832F-476E-87C0-C11590B5988F}" srcId="{F2FCD62F-78A4-4769-AEEB-AC7480A39430}" destId="{560D6294-3868-4705-B4FD-EC0373B26BF8}" srcOrd="0" destOrd="0" parTransId="{2B9A0545-3667-463C-A375-E922545F15E0}" sibTransId="{1841ACCC-E837-4FD9-8B05-33E559799E9E}"/>
    <dgm:cxn modelId="{B9538421-2130-43E4-8C3E-7B2BCBFAFED1}" type="presOf" srcId="{111E03BF-983C-4CAA-8D45-FFD53F39FCA6}" destId="{AC9E8F31-5F25-4A93-94DF-F389025652A5}" srcOrd="0" destOrd="0" presId="urn:microsoft.com/office/officeart/2005/8/layout/process3"/>
    <dgm:cxn modelId="{9E4A1898-2415-4B0C-A439-9CE6425CFDAE}" type="presOf" srcId="{1841ACCC-E837-4FD9-8B05-33E559799E9E}" destId="{FDD38B4F-3269-43A0-926D-137594DBADEB}" srcOrd="1" destOrd="0" presId="urn:microsoft.com/office/officeart/2005/8/layout/process3"/>
    <dgm:cxn modelId="{D37E74C8-E256-4E2E-9807-7884E754C0A2}" type="presOf" srcId="{F2FCD62F-78A4-4769-AEEB-AC7480A39430}" destId="{8C77DC61-FEFF-4031-9156-6E1EB7BA1A44}" srcOrd="0" destOrd="0" presId="urn:microsoft.com/office/officeart/2005/8/layout/process3"/>
    <dgm:cxn modelId="{9D8C36F8-4381-42CF-8737-0569B7B90AE2}" type="presOf" srcId="{18929C5A-5FBA-4AB7-B79D-308C306B6E2C}" destId="{175D3682-CEFA-48A1-868B-15173B57C038}" srcOrd="1" destOrd="0" presId="urn:microsoft.com/office/officeart/2005/8/layout/process3"/>
    <dgm:cxn modelId="{DCF32DE0-8EF3-4FB0-9AE8-E60CFA130269}" type="presOf" srcId="{560D6294-3868-4705-B4FD-EC0373B26BF8}" destId="{DD4D03BC-3AB6-47AA-84CF-E80A3FC52085}" srcOrd="1" destOrd="0" presId="urn:microsoft.com/office/officeart/2005/8/layout/process3"/>
    <dgm:cxn modelId="{74628468-2313-4809-A826-42DA04C35EDD}" type="presParOf" srcId="{8C77DC61-FEFF-4031-9156-6E1EB7BA1A44}" destId="{9096DC0F-ED5E-4B53-8851-B08451DDACFE}" srcOrd="0" destOrd="0" presId="urn:microsoft.com/office/officeart/2005/8/layout/process3"/>
    <dgm:cxn modelId="{C5AF93AF-54CE-46F1-9EBE-76888E55D3A6}" type="presParOf" srcId="{9096DC0F-ED5E-4B53-8851-B08451DDACFE}" destId="{1A1FBAEA-F966-4754-8283-E540B7FAB57C}" srcOrd="0" destOrd="0" presId="urn:microsoft.com/office/officeart/2005/8/layout/process3"/>
    <dgm:cxn modelId="{BF1A17D3-34C3-4EC0-9BA3-7D803BF2DE8E}" type="presParOf" srcId="{9096DC0F-ED5E-4B53-8851-B08451DDACFE}" destId="{DD4D03BC-3AB6-47AA-84CF-E80A3FC52085}" srcOrd="1" destOrd="0" presId="urn:microsoft.com/office/officeart/2005/8/layout/process3"/>
    <dgm:cxn modelId="{F2699411-B5FA-49F1-A711-B9544749AF39}" type="presParOf" srcId="{9096DC0F-ED5E-4B53-8851-B08451DDACFE}" destId="{8AAC6352-72EA-49B5-87DA-5FA37C899500}" srcOrd="2" destOrd="0" presId="urn:microsoft.com/office/officeart/2005/8/layout/process3"/>
    <dgm:cxn modelId="{9E189BE1-6BFA-4B9A-AF37-5808CE18896D}" type="presParOf" srcId="{8C77DC61-FEFF-4031-9156-6E1EB7BA1A44}" destId="{E860074B-2BBC-4F83-9D4D-94F6FA0DA73A}" srcOrd="1" destOrd="0" presId="urn:microsoft.com/office/officeart/2005/8/layout/process3"/>
    <dgm:cxn modelId="{90E3A1CC-8A54-4C08-B329-FF44AE0FB628}" type="presParOf" srcId="{E860074B-2BBC-4F83-9D4D-94F6FA0DA73A}" destId="{FDD38B4F-3269-43A0-926D-137594DBADEB}" srcOrd="0" destOrd="0" presId="urn:microsoft.com/office/officeart/2005/8/layout/process3"/>
    <dgm:cxn modelId="{16459E01-CA3E-41A1-AE24-A7E55FEC108D}" type="presParOf" srcId="{8C77DC61-FEFF-4031-9156-6E1EB7BA1A44}" destId="{3D8BCDA2-CB72-4DC1-AD96-4C5088FCF761}" srcOrd="2" destOrd="0" presId="urn:microsoft.com/office/officeart/2005/8/layout/process3"/>
    <dgm:cxn modelId="{A0823255-1D16-491D-BC59-A29F4A79813C}" type="presParOf" srcId="{3D8BCDA2-CB72-4DC1-AD96-4C5088FCF761}" destId="{A7CDB9F3-AC25-4808-AF52-0CFF3C6AA227}" srcOrd="0" destOrd="0" presId="urn:microsoft.com/office/officeart/2005/8/layout/process3"/>
    <dgm:cxn modelId="{8F2334FC-7EAB-435E-BF6F-B1885E7AA2E6}" type="presParOf" srcId="{3D8BCDA2-CB72-4DC1-AD96-4C5088FCF761}" destId="{175D3682-CEFA-48A1-868B-15173B57C038}" srcOrd="1" destOrd="0" presId="urn:microsoft.com/office/officeart/2005/8/layout/process3"/>
    <dgm:cxn modelId="{3C14C1E8-2211-4626-95FA-EED3D8A6528F}" type="presParOf" srcId="{3D8BCDA2-CB72-4DC1-AD96-4C5088FCF761}" destId="{4F5FC2FC-B2A2-42B9-B993-635BE5F84529}" srcOrd="2" destOrd="0" presId="urn:microsoft.com/office/officeart/2005/8/layout/process3"/>
    <dgm:cxn modelId="{135458CF-71F5-4C2C-AC9B-A4882B567F1F}" type="presParOf" srcId="{8C77DC61-FEFF-4031-9156-6E1EB7BA1A44}" destId="{033C8AF6-B296-4F6F-871C-089007E2C08A}" srcOrd="3" destOrd="0" presId="urn:microsoft.com/office/officeart/2005/8/layout/process3"/>
    <dgm:cxn modelId="{5EE9D8B3-B66D-43A3-BC79-BC8A8107A210}" type="presParOf" srcId="{033C8AF6-B296-4F6F-871C-089007E2C08A}" destId="{D987D93A-D4B3-402C-87BC-61CA3B0CCFDC}" srcOrd="0" destOrd="0" presId="urn:microsoft.com/office/officeart/2005/8/layout/process3"/>
    <dgm:cxn modelId="{25305E77-DB52-4969-9934-5EDCF67E1B14}" type="presParOf" srcId="{8C77DC61-FEFF-4031-9156-6E1EB7BA1A44}" destId="{2173D550-4A7A-4EA1-B58C-D8E8978C1E30}" srcOrd="4" destOrd="0" presId="urn:microsoft.com/office/officeart/2005/8/layout/process3"/>
    <dgm:cxn modelId="{AF6C66DF-648D-4D40-BAC3-1BCFE993C3F9}" type="presParOf" srcId="{2173D550-4A7A-4EA1-B58C-D8E8978C1E30}" destId="{AC9E8F31-5F25-4A93-94DF-F389025652A5}" srcOrd="0" destOrd="0" presId="urn:microsoft.com/office/officeart/2005/8/layout/process3"/>
    <dgm:cxn modelId="{FAFC26A3-F71A-47DF-B708-7E241C0FC97E}" type="presParOf" srcId="{2173D550-4A7A-4EA1-B58C-D8E8978C1E30}" destId="{2FC81AB4-B006-4A15-967B-068C1FAC2C5E}" srcOrd="1" destOrd="0" presId="urn:microsoft.com/office/officeart/2005/8/layout/process3"/>
    <dgm:cxn modelId="{6985AB67-9D62-4B4B-8BA2-7BCB327CC408}" type="presParOf" srcId="{2173D550-4A7A-4EA1-B58C-D8E8978C1E30}" destId="{B9A94022-1689-4E10-9C3F-64D1F26BEA5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242B55-1766-4C8D-B7CD-310F1A02EE6B}">
      <dsp:nvSpPr>
        <dsp:cNvPr id="0" name=""/>
        <dsp:cNvSpPr/>
      </dsp:nvSpPr>
      <dsp:spPr>
        <a:xfrm>
          <a:off x="0" y="785817"/>
          <a:ext cx="5357850" cy="21431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E828D-8FA0-4508-AE59-16279831674E}">
      <dsp:nvSpPr>
        <dsp:cNvPr id="0" name=""/>
        <dsp:cNvSpPr/>
      </dsp:nvSpPr>
      <dsp:spPr>
        <a:xfrm>
          <a:off x="642942" y="1160867"/>
          <a:ext cx="1768090" cy="1050138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1.0</a:t>
          </a:r>
          <a:r>
            <a:rPr lang="zh-TW" sz="1600" kern="1200" dirty="0" smtClean="0"/>
            <a:t>的行銷，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200" kern="1200" smtClean="0"/>
            <a:t>是</a:t>
          </a:r>
          <a:r>
            <a:rPr lang="zh-TW" sz="1200" kern="1200" dirty="0" smtClean="0"/>
            <a:t>一種「推」的策略，由行銷者設計行銷活動，將廣告訊息推向消費者。</a:t>
          </a:r>
          <a:endParaRPr lang="en-US" sz="1200" kern="1200" dirty="0"/>
        </a:p>
      </dsp:txBody>
      <dsp:txXfrm>
        <a:off x="642942" y="1160867"/>
        <a:ext cx="1768090" cy="1050138"/>
      </dsp:txXfrm>
    </dsp:sp>
    <dsp:sp modelId="{472D96DA-7E9F-43EE-BB1C-7D8F6DA00112}">
      <dsp:nvSpPr>
        <dsp:cNvPr id="0" name=""/>
        <dsp:cNvSpPr/>
      </dsp:nvSpPr>
      <dsp:spPr>
        <a:xfrm>
          <a:off x="2678925" y="1503769"/>
          <a:ext cx="2089561" cy="1050138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 2.0</a:t>
          </a:r>
          <a:r>
            <a:rPr lang="zh-TW" sz="1600" kern="1200" dirty="0" smtClean="0"/>
            <a:t>的</a:t>
          </a:r>
          <a:r>
            <a:rPr lang="zh-TW" altLang="en-US" sz="1600" kern="1200" dirty="0" smtClean="0"/>
            <a:t>行銷</a:t>
          </a:r>
          <a:endParaRPr lang="zh-TW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200" kern="1200" smtClean="0"/>
            <a:t>開始</a:t>
          </a:r>
          <a:r>
            <a:rPr lang="zh-TW" sz="1200" kern="1200" dirty="0" smtClean="0"/>
            <a:t>重視「拉」的行銷策略，將消費者吸引過來。</a:t>
          </a:r>
          <a:endParaRPr lang="zh-TW" sz="1200" kern="1200" dirty="0"/>
        </a:p>
      </dsp:txBody>
      <dsp:txXfrm>
        <a:off x="2678925" y="1503769"/>
        <a:ext cx="2089561" cy="105013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1C0B0B-A245-4C8F-A5A9-8B45FEB1FF0B}">
      <dsp:nvSpPr>
        <dsp:cNvPr id="0" name=""/>
        <dsp:cNvSpPr/>
      </dsp:nvSpPr>
      <dsp:spPr>
        <a:xfrm>
          <a:off x="4677" y="0"/>
          <a:ext cx="2806293" cy="2194560"/>
        </a:xfrm>
        <a:prstGeom prst="upArrow">
          <a:avLst/>
        </a:prstGeom>
        <a:solidFill>
          <a:schemeClr val="bg1"/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A8623-DB4C-47E7-AD47-25DDC96831B9}">
      <dsp:nvSpPr>
        <dsp:cNvPr id="0" name=""/>
        <dsp:cNvSpPr/>
      </dsp:nvSpPr>
      <dsp:spPr>
        <a:xfrm>
          <a:off x="2895159" y="0"/>
          <a:ext cx="4762195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0" rIns="263144" bIns="263144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 dirty="0" smtClean="0"/>
            <a:t>白帽子策略</a:t>
          </a:r>
          <a:endParaRPr lang="en-US" altLang="zh-TW" sz="3700" kern="1200" dirty="0" smtClean="0"/>
        </a:p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 dirty="0" smtClean="0"/>
            <a:t>讓自己的網站真正的相關。</a:t>
          </a:r>
          <a:endParaRPr lang="en-US" sz="3700" kern="1200" dirty="0"/>
        </a:p>
      </dsp:txBody>
      <dsp:txXfrm>
        <a:off x="2895159" y="0"/>
        <a:ext cx="4762195" cy="2194560"/>
      </dsp:txXfrm>
    </dsp:sp>
    <dsp:sp modelId="{D129D5FB-36D3-44FA-BCD1-23F889AC36FE}">
      <dsp:nvSpPr>
        <dsp:cNvPr id="0" name=""/>
        <dsp:cNvSpPr/>
      </dsp:nvSpPr>
      <dsp:spPr>
        <a:xfrm>
          <a:off x="846565" y="2377439"/>
          <a:ext cx="2806293" cy="2194560"/>
        </a:xfrm>
        <a:prstGeom prst="downArrow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FB223-D398-4716-91F1-4085856E745A}">
      <dsp:nvSpPr>
        <dsp:cNvPr id="0" name=""/>
        <dsp:cNvSpPr/>
      </dsp:nvSpPr>
      <dsp:spPr>
        <a:xfrm>
          <a:off x="3737047" y="2377439"/>
          <a:ext cx="4762195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0" rIns="263144" bIns="263144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 dirty="0" smtClean="0"/>
            <a:t>黑帽子策略</a:t>
          </a:r>
          <a:endParaRPr lang="en-US" altLang="zh-TW" sz="3700" kern="1200" dirty="0" smtClean="0"/>
        </a:p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 dirty="0" smtClean="0"/>
            <a:t>欺闢搜尋引擎，假裝相關</a:t>
          </a:r>
          <a:endParaRPr lang="en-US" sz="3700" kern="1200" dirty="0"/>
        </a:p>
      </dsp:txBody>
      <dsp:txXfrm>
        <a:off x="3737047" y="2377439"/>
        <a:ext cx="4762195" cy="219456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C6C4C0-48F1-4F7A-9315-FC15568F6810}">
      <dsp:nvSpPr>
        <dsp:cNvPr id="0" name=""/>
        <dsp:cNvSpPr/>
      </dsp:nvSpPr>
      <dsp:spPr>
        <a:xfrm rot="16200000">
          <a:off x="982979" y="-982979"/>
          <a:ext cx="2286000" cy="42519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1. </a:t>
          </a:r>
          <a:r>
            <a:rPr lang="zh-TW" sz="2700" kern="1200" dirty="0" smtClean="0"/>
            <a:t>搜尋引擎最佳化</a:t>
          </a:r>
          <a:endParaRPr lang="en-US" altLang="zh-TW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(Search Engine Optimization, SEO)</a:t>
          </a:r>
          <a:endParaRPr lang="zh-TW" sz="2700" kern="1200" dirty="0"/>
        </a:p>
      </dsp:txBody>
      <dsp:txXfrm rot="16200000">
        <a:off x="1268729" y="-1268729"/>
        <a:ext cx="1714500" cy="4251959"/>
      </dsp:txXfrm>
    </dsp:sp>
    <dsp:sp modelId="{3481E81E-228C-48E8-A809-EEB7F9D43BB6}">
      <dsp:nvSpPr>
        <dsp:cNvPr id="0" name=""/>
        <dsp:cNvSpPr/>
      </dsp:nvSpPr>
      <dsp:spPr>
        <a:xfrm>
          <a:off x="4251959" y="0"/>
          <a:ext cx="4251959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2. </a:t>
          </a:r>
          <a:r>
            <a:rPr lang="zh-TW" sz="2700" kern="1200" dirty="0" smtClean="0"/>
            <a:t>關鍵字行銷</a:t>
          </a:r>
          <a:endParaRPr lang="en-US" altLang="zh-TW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(Search engine marketing, SEM)</a:t>
          </a:r>
          <a:endParaRPr lang="zh-TW" sz="2700" kern="1200" dirty="0"/>
        </a:p>
      </dsp:txBody>
      <dsp:txXfrm>
        <a:off x="4251959" y="0"/>
        <a:ext cx="4251959" cy="1714500"/>
      </dsp:txXfrm>
    </dsp:sp>
    <dsp:sp modelId="{1794B71E-CF0B-46A6-B7CE-B784C8DE6C04}">
      <dsp:nvSpPr>
        <dsp:cNvPr id="0" name=""/>
        <dsp:cNvSpPr/>
      </dsp:nvSpPr>
      <dsp:spPr>
        <a:xfrm rot="10800000">
          <a:off x="0" y="2286000"/>
          <a:ext cx="4251959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3. </a:t>
          </a:r>
          <a:r>
            <a:rPr lang="zh-TW" sz="2700" kern="1200" dirty="0" smtClean="0"/>
            <a:t>推薦與評價機制</a:t>
          </a:r>
          <a:endParaRPr lang="en-US" altLang="zh-TW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(collaborative filtering or recommendation system)</a:t>
          </a:r>
          <a:endParaRPr lang="zh-TW" sz="2700" kern="1200" dirty="0"/>
        </a:p>
      </dsp:txBody>
      <dsp:txXfrm rot="10800000">
        <a:off x="0" y="2857500"/>
        <a:ext cx="4251959" cy="1714500"/>
      </dsp:txXfrm>
    </dsp:sp>
    <dsp:sp modelId="{2B509C06-E445-432D-8BCE-B9B5CB48681E}">
      <dsp:nvSpPr>
        <dsp:cNvPr id="0" name=""/>
        <dsp:cNvSpPr/>
      </dsp:nvSpPr>
      <dsp:spPr>
        <a:xfrm rot="5400000">
          <a:off x="5234939" y="1303020"/>
          <a:ext cx="2286000" cy="42519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4. </a:t>
          </a:r>
          <a:r>
            <a:rPr lang="zh-TW" sz="2700" kern="1200" dirty="0" smtClean="0"/>
            <a:t>標籤</a:t>
          </a:r>
          <a:endParaRPr lang="en-US" altLang="zh-TW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(a </a:t>
          </a:r>
          <a:r>
            <a:rPr lang="en-US" sz="2700" kern="1200" dirty="0" err="1" smtClean="0"/>
            <a:t>Taging</a:t>
          </a:r>
          <a:r>
            <a:rPr lang="en-US" sz="2700" kern="1200" dirty="0" smtClean="0"/>
            <a:t> System)</a:t>
          </a:r>
          <a:endParaRPr lang="zh-TW" sz="2700" kern="1200" dirty="0"/>
        </a:p>
      </dsp:txBody>
      <dsp:txXfrm rot="5400000">
        <a:off x="5520689" y="1588770"/>
        <a:ext cx="1714500" cy="4251959"/>
      </dsp:txXfrm>
    </dsp:sp>
    <dsp:sp modelId="{05656312-7447-48E7-84D2-8BC65A066B52}">
      <dsp:nvSpPr>
        <dsp:cNvPr id="0" name=""/>
        <dsp:cNvSpPr/>
      </dsp:nvSpPr>
      <dsp:spPr>
        <a:xfrm>
          <a:off x="2976371" y="1714500"/>
          <a:ext cx="2551176" cy="1143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搜尋行銷</a:t>
          </a:r>
          <a:endParaRPr lang="en-US" sz="2700" kern="1200" dirty="0"/>
        </a:p>
      </dsp:txBody>
      <dsp:txXfrm>
        <a:off x="2976371" y="1714500"/>
        <a:ext cx="2551176" cy="11430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CE1E2F-AA3A-49CB-9C1F-0A3D32E60D10}">
      <dsp:nvSpPr>
        <dsp:cNvPr id="0" name=""/>
        <dsp:cNvSpPr/>
      </dsp:nvSpPr>
      <dsp:spPr>
        <a:xfrm>
          <a:off x="1251089" y="3"/>
          <a:ext cx="1667150" cy="1667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(1) </a:t>
          </a:r>
          <a:r>
            <a:rPr lang="zh-TW" sz="1800" kern="1200" dirty="0" smtClean="0"/>
            <a:t>顧及單一網友需要的能力</a:t>
          </a:r>
          <a:endParaRPr lang="en-US" sz="1800" kern="1200" dirty="0"/>
        </a:p>
      </dsp:txBody>
      <dsp:txXfrm>
        <a:off x="1251089" y="3"/>
        <a:ext cx="1667150" cy="1667150"/>
      </dsp:txXfrm>
    </dsp:sp>
    <dsp:sp modelId="{79AAE0E4-0037-4A78-99D5-B470E70281CD}">
      <dsp:nvSpPr>
        <dsp:cNvPr id="0" name=""/>
        <dsp:cNvSpPr/>
      </dsp:nvSpPr>
      <dsp:spPr>
        <a:xfrm>
          <a:off x="1601190" y="1802526"/>
          <a:ext cx="966947" cy="9669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1601190" y="1802526"/>
        <a:ext cx="966947" cy="966947"/>
      </dsp:txXfrm>
    </dsp:sp>
    <dsp:sp modelId="{912E494A-2719-47E8-9697-BDC308579289}">
      <dsp:nvSpPr>
        <dsp:cNvPr id="0" name=""/>
        <dsp:cNvSpPr/>
      </dsp:nvSpPr>
      <dsp:spPr>
        <a:xfrm>
          <a:off x="1251089" y="2904846"/>
          <a:ext cx="1667150" cy="1667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(2) </a:t>
          </a:r>
          <a:r>
            <a:rPr lang="zh-TW" sz="1800" kern="1200" dirty="0" smtClean="0"/>
            <a:t>收集與記憶個別網友回應的能力</a:t>
          </a:r>
          <a:endParaRPr lang="en-US" sz="1800" kern="1200" dirty="0"/>
        </a:p>
      </dsp:txBody>
      <dsp:txXfrm>
        <a:off x="1251089" y="2904846"/>
        <a:ext cx="1667150" cy="1667150"/>
      </dsp:txXfrm>
    </dsp:sp>
    <dsp:sp modelId="{44FB47F3-736F-47C7-A908-93BCD8D7E8D7}">
      <dsp:nvSpPr>
        <dsp:cNvPr id="0" name=""/>
        <dsp:cNvSpPr/>
      </dsp:nvSpPr>
      <dsp:spPr>
        <a:xfrm>
          <a:off x="3168312" y="1975910"/>
          <a:ext cx="530153" cy="620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3168312" y="1975910"/>
        <a:ext cx="530153" cy="620179"/>
      </dsp:txXfrm>
    </dsp:sp>
    <dsp:sp modelId="{DC7CD23D-D4D9-4D23-9C3A-7AC190F8EE98}">
      <dsp:nvSpPr>
        <dsp:cNvPr id="0" name=""/>
        <dsp:cNvSpPr/>
      </dsp:nvSpPr>
      <dsp:spPr>
        <a:xfrm>
          <a:off x="3918529" y="618849"/>
          <a:ext cx="3334300" cy="3334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(3) </a:t>
          </a:r>
          <a:r>
            <a:rPr lang="zh-TW" sz="3000" kern="1200" dirty="0" smtClean="0"/>
            <a:t>依照個別網友之回應，重新顧及網友個別需要之能力。</a:t>
          </a:r>
          <a:endParaRPr lang="zh-TW" sz="3000" kern="1200" dirty="0"/>
        </a:p>
      </dsp:txBody>
      <dsp:txXfrm>
        <a:off x="3918529" y="618849"/>
        <a:ext cx="3334300" cy="33343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6B0EF6-8227-4D3B-8125-88C13681B983}">
      <dsp:nvSpPr>
        <dsp:cNvPr id="0" name=""/>
        <dsp:cNvSpPr/>
      </dsp:nvSpPr>
      <dsp:spPr>
        <a:xfrm>
          <a:off x="2659" y="1572785"/>
          <a:ext cx="1729442" cy="1426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300" kern="1200" dirty="0" smtClean="0"/>
            <a:t>你知道你的顧客是誰？他們目前有哪些產品？你要用什麼資訊來確認客戶？收集哪些客戶資訊？</a:t>
          </a:r>
          <a:endParaRPr lang="zh-TW" sz="1300" kern="1200" dirty="0"/>
        </a:p>
      </dsp:txBody>
      <dsp:txXfrm>
        <a:off x="2659" y="1572785"/>
        <a:ext cx="1729442" cy="1120765"/>
      </dsp:txXfrm>
    </dsp:sp>
    <dsp:sp modelId="{934F429D-40D2-46DD-BD4B-078FD803B42A}">
      <dsp:nvSpPr>
        <dsp:cNvPr id="0" name=""/>
        <dsp:cNvSpPr/>
      </dsp:nvSpPr>
      <dsp:spPr>
        <a:xfrm>
          <a:off x="979326" y="1929632"/>
          <a:ext cx="1881969" cy="1881969"/>
        </a:xfrm>
        <a:prstGeom prst="leftCircularArrow">
          <a:avLst>
            <a:gd name="adj1" fmla="val 3021"/>
            <a:gd name="adj2" fmla="val 370600"/>
            <a:gd name="adj3" fmla="val 2146111"/>
            <a:gd name="adj4" fmla="val 9024489"/>
            <a:gd name="adj5" fmla="val 352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0E017-FBF1-4862-9777-FE9D9AB875E6}">
      <dsp:nvSpPr>
        <dsp:cNvPr id="0" name=""/>
        <dsp:cNvSpPr/>
      </dsp:nvSpPr>
      <dsp:spPr>
        <a:xfrm>
          <a:off x="386979" y="2693550"/>
          <a:ext cx="1537282" cy="611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300" b="1" kern="1200" dirty="0" smtClean="0"/>
            <a:t>辨識客戶（</a:t>
          </a:r>
          <a:r>
            <a:rPr lang="en-US" sz="1300" b="1" kern="1200" dirty="0" smtClean="0"/>
            <a:t>Identification</a:t>
          </a:r>
          <a:r>
            <a:rPr lang="zh-TW" sz="1300" b="1" kern="1200" dirty="0" smtClean="0"/>
            <a:t>）</a:t>
          </a:r>
          <a:endParaRPr lang="en-US" sz="1300" kern="1200" dirty="0"/>
        </a:p>
      </dsp:txBody>
      <dsp:txXfrm>
        <a:off x="386979" y="2693550"/>
        <a:ext cx="1537282" cy="611326"/>
      </dsp:txXfrm>
    </dsp:sp>
    <dsp:sp modelId="{BD824EBF-A60D-4F7E-B4FE-E0DC7EA92585}">
      <dsp:nvSpPr>
        <dsp:cNvPr id="0" name=""/>
        <dsp:cNvSpPr/>
      </dsp:nvSpPr>
      <dsp:spPr>
        <a:xfrm>
          <a:off x="2194992" y="1572785"/>
          <a:ext cx="1729442" cy="1426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300" kern="1200" dirty="0" smtClean="0"/>
            <a:t>顧客的價值與需求不同，如何依照客戶終身價值來分類，找出並保留有價值的客戶。</a:t>
          </a:r>
          <a:endParaRPr lang="zh-TW" sz="1300" kern="1200" dirty="0"/>
        </a:p>
      </dsp:txBody>
      <dsp:txXfrm>
        <a:off x="2194992" y="1878449"/>
        <a:ext cx="1729442" cy="1120765"/>
      </dsp:txXfrm>
    </dsp:sp>
    <dsp:sp modelId="{B37587AF-A926-4D3F-9D69-EE2FD84862E8}">
      <dsp:nvSpPr>
        <dsp:cNvPr id="0" name=""/>
        <dsp:cNvSpPr/>
      </dsp:nvSpPr>
      <dsp:spPr>
        <a:xfrm>
          <a:off x="3157247" y="704469"/>
          <a:ext cx="2102953" cy="2102953"/>
        </a:xfrm>
        <a:prstGeom prst="circularArrow">
          <a:avLst>
            <a:gd name="adj1" fmla="val 2704"/>
            <a:gd name="adj2" fmla="val 329200"/>
            <a:gd name="adj3" fmla="val 19495289"/>
            <a:gd name="adj4" fmla="val 12575511"/>
            <a:gd name="adj5" fmla="val 315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A9577-D8A2-4BC3-9F65-74AF88751D9D}">
      <dsp:nvSpPr>
        <dsp:cNvPr id="0" name=""/>
        <dsp:cNvSpPr/>
      </dsp:nvSpPr>
      <dsp:spPr>
        <a:xfrm>
          <a:off x="2579312" y="1267122"/>
          <a:ext cx="1537282" cy="611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300" b="1" kern="1200" dirty="0" smtClean="0"/>
            <a:t>顧客分級（</a:t>
          </a:r>
          <a:r>
            <a:rPr lang="en-US" sz="1300" b="1" kern="1200" dirty="0" smtClean="0"/>
            <a:t>Differentiation</a:t>
          </a:r>
          <a:r>
            <a:rPr lang="zh-TW" sz="1300" b="1" kern="1200" dirty="0" smtClean="0"/>
            <a:t>）</a:t>
          </a:r>
          <a:endParaRPr lang="en-US" sz="1300" kern="1200" dirty="0"/>
        </a:p>
      </dsp:txBody>
      <dsp:txXfrm>
        <a:off x="2579312" y="1267122"/>
        <a:ext cx="1537282" cy="611326"/>
      </dsp:txXfrm>
    </dsp:sp>
    <dsp:sp modelId="{1C132CED-572D-4502-8E2F-6ADA332F3B50}">
      <dsp:nvSpPr>
        <dsp:cNvPr id="0" name=""/>
        <dsp:cNvSpPr/>
      </dsp:nvSpPr>
      <dsp:spPr>
        <a:xfrm>
          <a:off x="4387325" y="1572785"/>
          <a:ext cx="1729442" cy="1426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300" kern="1200" dirty="0" smtClean="0"/>
            <a:t>提供顧客與你互動的機會，掌握任何機會收集客戶資料。</a:t>
          </a:r>
          <a:endParaRPr lang="zh-TW" sz="1300" kern="1200" dirty="0"/>
        </a:p>
      </dsp:txBody>
      <dsp:txXfrm>
        <a:off x="4387325" y="1572785"/>
        <a:ext cx="1729442" cy="1120765"/>
      </dsp:txXfrm>
    </dsp:sp>
    <dsp:sp modelId="{305DF464-E9E7-43E9-B85B-F40A274E9A15}">
      <dsp:nvSpPr>
        <dsp:cNvPr id="0" name=""/>
        <dsp:cNvSpPr/>
      </dsp:nvSpPr>
      <dsp:spPr>
        <a:xfrm>
          <a:off x="5363992" y="1929632"/>
          <a:ext cx="1881969" cy="1881969"/>
        </a:xfrm>
        <a:prstGeom prst="leftCircularArrow">
          <a:avLst>
            <a:gd name="adj1" fmla="val 3021"/>
            <a:gd name="adj2" fmla="val 370600"/>
            <a:gd name="adj3" fmla="val 2146111"/>
            <a:gd name="adj4" fmla="val 9024489"/>
            <a:gd name="adj5" fmla="val 352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B4D38-4FFA-4A0C-9923-C1A33924530B}">
      <dsp:nvSpPr>
        <dsp:cNvPr id="0" name=""/>
        <dsp:cNvSpPr/>
      </dsp:nvSpPr>
      <dsp:spPr>
        <a:xfrm>
          <a:off x="4771645" y="2693550"/>
          <a:ext cx="1537282" cy="611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300" b="1" kern="1200" dirty="0" smtClean="0"/>
            <a:t>雙向互動（</a:t>
          </a:r>
          <a:r>
            <a:rPr lang="en-US" sz="1300" b="1" kern="1200" dirty="0" smtClean="0"/>
            <a:t>Interaction</a:t>
          </a:r>
          <a:r>
            <a:rPr lang="zh-TW" sz="1300" b="1" kern="1200" dirty="0" smtClean="0"/>
            <a:t>）</a:t>
          </a:r>
          <a:endParaRPr lang="en-US" sz="1300" kern="1200" dirty="0"/>
        </a:p>
      </dsp:txBody>
      <dsp:txXfrm>
        <a:off x="4771645" y="2693550"/>
        <a:ext cx="1537282" cy="611326"/>
      </dsp:txXfrm>
    </dsp:sp>
    <dsp:sp modelId="{0CF4B982-CF48-430E-9681-72C22D029B20}">
      <dsp:nvSpPr>
        <dsp:cNvPr id="0" name=""/>
        <dsp:cNvSpPr/>
      </dsp:nvSpPr>
      <dsp:spPr>
        <a:xfrm>
          <a:off x="6579658" y="1572785"/>
          <a:ext cx="1729442" cy="1426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300" kern="1200" dirty="0" smtClean="0"/>
            <a:t>當企業掌握客戶個人資料之後，便可提供客戶量身訂製的服務。</a:t>
          </a:r>
          <a:endParaRPr lang="zh-TW" sz="1300" kern="1200" dirty="0"/>
        </a:p>
      </dsp:txBody>
      <dsp:txXfrm>
        <a:off x="6579658" y="1878449"/>
        <a:ext cx="1729442" cy="1120765"/>
      </dsp:txXfrm>
    </dsp:sp>
    <dsp:sp modelId="{0D0AC09E-5E27-438F-9D2E-576816F38D12}">
      <dsp:nvSpPr>
        <dsp:cNvPr id="0" name=""/>
        <dsp:cNvSpPr/>
      </dsp:nvSpPr>
      <dsp:spPr>
        <a:xfrm>
          <a:off x="6963978" y="1267122"/>
          <a:ext cx="1537282" cy="611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300" b="1" kern="1200" dirty="0" smtClean="0"/>
            <a:t>量身訂製（</a:t>
          </a:r>
          <a:r>
            <a:rPr lang="en-US" sz="1300" b="1" kern="1200" dirty="0" smtClean="0"/>
            <a:t>Customization</a:t>
          </a:r>
          <a:r>
            <a:rPr lang="zh-TW" sz="1300" b="1" kern="1200" dirty="0" smtClean="0"/>
            <a:t>）</a:t>
          </a:r>
          <a:endParaRPr lang="en-US" sz="1300" kern="1200" dirty="0"/>
        </a:p>
      </dsp:txBody>
      <dsp:txXfrm>
        <a:off x="6963978" y="1267122"/>
        <a:ext cx="1537282" cy="61132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578635-0360-4E9A-8A12-EA8FE8809F3B}">
      <dsp:nvSpPr>
        <dsp:cNvPr id="0" name=""/>
        <dsp:cNvSpPr/>
      </dsp:nvSpPr>
      <dsp:spPr>
        <a:xfrm>
          <a:off x="3056" y="728"/>
          <a:ext cx="8497807" cy="2172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吸引新客戶</a:t>
          </a:r>
          <a:endParaRPr lang="en-US" altLang="zh-TW" sz="3100" kern="1200" dirty="0" smtClean="0"/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保留有價值客戶</a:t>
          </a:r>
          <a:endParaRPr lang="en-US" altLang="zh-TW" sz="3100" kern="1200" dirty="0" smtClean="0"/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增加客戶重複購買機率</a:t>
          </a:r>
          <a:endParaRPr lang="en-US" sz="3100" kern="1200" dirty="0"/>
        </a:p>
      </dsp:txBody>
      <dsp:txXfrm>
        <a:off x="3056" y="728"/>
        <a:ext cx="8497807" cy="2172146"/>
      </dsp:txXfrm>
    </dsp:sp>
    <dsp:sp modelId="{C1DFB3D6-0F45-4D9C-A6B1-DC7F9D6994B9}">
      <dsp:nvSpPr>
        <dsp:cNvPr id="0" name=""/>
        <dsp:cNvSpPr/>
      </dsp:nvSpPr>
      <dsp:spPr>
        <a:xfrm>
          <a:off x="3056" y="2399125"/>
          <a:ext cx="2682388" cy="2172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行銷流程</a:t>
          </a:r>
          <a:endParaRPr lang="en-US" sz="3100" kern="1200" dirty="0"/>
        </a:p>
      </dsp:txBody>
      <dsp:txXfrm>
        <a:off x="3056" y="2399125"/>
        <a:ext cx="2682388" cy="2172146"/>
      </dsp:txXfrm>
    </dsp:sp>
    <dsp:sp modelId="{44A41746-6B81-4F37-8C2F-2E847ECC5315}">
      <dsp:nvSpPr>
        <dsp:cNvPr id="0" name=""/>
        <dsp:cNvSpPr/>
      </dsp:nvSpPr>
      <dsp:spPr>
        <a:xfrm>
          <a:off x="2910765" y="2399125"/>
          <a:ext cx="2682388" cy="2172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服務流程</a:t>
          </a:r>
          <a:endParaRPr lang="en-US" sz="3100" kern="1200" dirty="0"/>
        </a:p>
      </dsp:txBody>
      <dsp:txXfrm>
        <a:off x="2910765" y="2399125"/>
        <a:ext cx="2682388" cy="2172146"/>
      </dsp:txXfrm>
    </dsp:sp>
    <dsp:sp modelId="{C044B9AF-9B4C-4AA2-B6AC-5F6ADF49B324}">
      <dsp:nvSpPr>
        <dsp:cNvPr id="0" name=""/>
        <dsp:cNvSpPr/>
      </dsp:nvSpPr>
      <dsp:spPr>
        <a:xfrm>
          <a:off x="5818475" y="2399125"/>
          <a:ext cx="2682388" cy="2172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銷售流程</a:t>
          </a:r>
          <a:endParaRPr lang="en-US" sz="3100" kern="1200" dirty="0"/>
        </a:p>
      </dsp:txBody>
      <dsp:txXfrm>
        <a:off x="5818475" y="2399125"/>
        <a:ext cx="2682388" cy="2172146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586F0E-77AD-41EE-B351-7C5B2274DB2A}">
      <dsp:nvSpPr>
        <dsp:cNvPr id="0" name=""/>
        <dsp:cNvSpPr/>
      </dsp:nvSpPr>
      <dsp:spPr>
        <a:xfrm>
          <a:off x="829734" y="835597"/>
          <a:ext cx="3318521" cy="290080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新聞稿</a:t>
          </a:r>
          <a:r>
            <a:rPr lang="en-US" sz="1700" kern="1200" dirty="0" smtClean="0"/>
            <a:t>(</a:t>
          </a:r>
          <a:r>
            <a:rPr lang="zh-TW" sz="1700" kern="1200" dirty="0" smtClean="0"/>
            <a:t>記者</a:t>
          </a:r>
          <a:r>
            <a:rPr lang="en-US" sz="1700" kern="1200" dirty="0" smtClean="0"/>
            <a:t>)</a:t>
          </a:r>
          <a:endParaRPr lang="zh-TW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廣告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活動</a:t>
          </a:r>
          <a:endParaRPr lang="en-US" sz="1700" kern="1200" dirty="0"/>
        </a:p>
      </dsp:txBody>
      <dsp:txXfrm>
        <a:off x="1659364" y="835597"/>
        <a:ext cx="2488891" cy="2900805"/>
      </dsp:txXfrm>
    </dsp:sp>
    <dsp:sp modelId="{119F7670-CA31-483B-9E4C-775B7A366257}">
      <dsp:nvSpPr>
        <dsp:cNvPr id="0" name=""/>
        <dsp:cNvSpPr/>
      </dsp:nvSpPr>
      <dsp:spPr>
        <a:xfrm>
          <a:off x="103" y="1456369"/>
          <a:ext cx="1659260" cy="1659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 dirty="0" smtClean="0"/>
            <a:t>傳統公關</a:t>
          </a:r>
          <a:endParaRPr lang="en-US" sz="3700" kern="1200" dirty="0"/>
        </a:p>
      </dsp:txBody>
      <dsp:txXfrm>
        <a:off x="103" y="1456369"/>
        <a:ext cx="1659260" cy="1659260"/>
      </dsp:txXfrm>
    </dsp:sp>
    <dsp:sp modelId="{84006641-B743-4520-B689-F42D0CCE9493}">
      <dsp:nvSpPr>
        <dsp:cNvPr id="0" name=""/>
        <dsp:cNvSpPr/>
      </dsp:nvSpPr>
      <dsp:spPr>
        <a:xfrm>
          <a:off x="5185294" y="835597"/>
          <a:ext cx="3318521" cy="290080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媒體關係管理</a:t>
          </a:r>
          <a:endParaRPr lang="zh-TW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搜尋引擎最佳化</a:t>
          </a:r>
          <a:endParaRPr lang="zh-TW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提升新聞稿網站的</a:t>
          </a:r>
          <a:r>
            <a:rPr lang="en-US" sz="1700" kern="1200" dirty="0" smtClean="0"/>
            <a:t>Page rank</a:t>
          </a:r>
          <a:endParaRPr lang="zh-TW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口碑行銷</a:t>
          </a:r>
          <a:endParaRPr lang="zh-TW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700" kern="1200" dirty="0" smtClean="0"/>
            <a:t>數位社交媒體</a:t>
          </a:r>
          <a:endParaRPr lang="zh-TW" sz="1700" kern="1200" dirty="0"/>
        </a:p>
      </dsp:txBody>
      <dsp:txXfrm>
        <a:off x="6014924" y="835597"/>
        <a:ext cx="2488891" cy="2900805"/>
      </dsp:txXfrm>
    </dsp:sp>
    <dsp:sp modelId="{CBE01620-9E8A-4E59-AD32-FBBA026D3F46}">
      <dsp:nvSpPr>
        <dsp:cNvPr id="0" name=""/>
        <dsp:cNvSpPr/>
      </dsp:nvSpPr>
      <dsp:spPr>
        <a:xfrm>
          <a:off x="4355663" y="1456369"/>
          <a:ext cx="1659260" cy="1659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700" kern="1200" dirty="0" smtClean="0"/>
            <a:t>數位公關</a:t>
          </a:r>
          <a:endParaRPr lang="en-US" sz="3700" kern="1200" dirty="0"/>
        </a:p>
      </dsp:txBody>
      <dsp:txXfrm>
        <a:off x="4355663" y="1456369"/>
        <a:ext cx="1659260" cy="165926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5F25D-B21D-4715-8EFA-5286C56587C5}">
      <dsp:nvSpPr>
        <dsp:cNvPr id="0" name=""/>
        <dsp:cNvSpPr/>
      </dsp:nvSpPr>
      <dsp:spPr>
        <a:xfrm>
          <a:off x="3561639" y="1570"/>
          <a:ext cx="1380641" cy="138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有趣的主題，並與行銷主張契合</a:t>
          </a:r>
          <a:endParaRPr lang="en-US" sz="1500" kern="1200" dirty="0"/>
        </a:p>
      </dsp:txBody>
      <dsp:txXfrm>
        <a:off x="3561639" y="1570"/>
        <a:ext cx="1380641" cy="1380641"/>
      </dsp:txXfrm>
    </dsp:sp>
    <dsp:sp modelId="{1ACC35ED-EDDA-4CEC-A8A8-50BE9F988B6E}">
      <dsp:nvSpPr>
        <dsp:cNvPr id="0" name=""/>
        <dsp:cNvSpPr/>
      </dsp:nvSpPr>
      <dsp:spPr>
        <a:xfrm rot="2160000">
          <a:off x="4898480" y="1061709"/>
          <a:ext cx="366329" cy="46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2160000">
        <a:off x="4898480" y="1061709"/>
        <a:ext cx="366329" cy="465966"/>
      </dsp:txXfrm>
    </dsp:sp>
    <dsp:sp modelId="{2A7B48B8-FE97-4454-882C-2596A3961A72}">
      <dsp:nvSpPr>
        <dsp:cNvPr id="0" name=""/>
        <dsp:cNvSpPr/>
      </dsp:nvSpPr>
      <dsp:spPr>
        <a:xfrm>
          <a:off x="5237784" y="1219361"/>
          <a:ext cx="1380641" cy="138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使用</a:t>
          </a:r>
          <a:r>
            <a:rPr lang="en-US" sz="1500" kern="1200" dirty="0" smtClean="0"/>
            <a:t>email</a:t>
          </a:r>
          <a:endParaRPr lang="zh-TW" sz="1500" kern="1200" dirty="0"/>
        </a:p>
      </dsp:txBody>
      <dsp:txXfrm>
        <a:off x="5237784" y="1219361"/>
        <a:ext cx="1380641" cy="1380641"/>
      </dsp:txXfrm>
    </dsp:sp>
    <dsp:sp modelId="{D110F3E4-4698-4B47-A447-3D687F1BA9AF}">
      <dsp:nvSpPr>
        <dsp:cNvPr id="0" name=""/>
        <dsp:cNvSpPr/>
      </dsp:nvSpPr>
      <dsp:spPr>
        <a:xfrm rot="6480000">
          <a:off x="5428029" y="2652051"/>
          <a:ext cx="366329" cy="46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6480000">
        <a:off x="5428029" y="2652051"/>
        <a:ext cx="366329" cy="465966"/>
      </dsp:txXfrm>
    </dsp:sp>
    <dsp:sp modelId="{DCBF7560-00C7-4B03-88A0-29F0A454841A}">
      <dsp:nvSpPr>
        <dsp:cNvPr id="0" name=""/>
        <dsp:cNvSpPr/>
      </dsp:nvSpPr>
      <dsp:spPr>
        <a:xfrm>
          <a:off x="4597554" y="3189788"/>
          <a:ext cx="1380641" cy="138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使用</a:t>
          </a:r>
          <a:r>
            <a:rPr lang="en-US" sz="1500" kern="1200" dirty="0" smtClean="0"/>
            <a:t>Widget</a:t>
          </a:r>
          <a:endParaRPr lang="zh-TW" sz="1500" kern="1200" dirty="0"/>
        </a:p>
      </dsp:txBody>
      <dsp:txXfrm>
        <a:off x="4597554" y="3189788"/>
        <a:ext cx="1380641" cy="1380641"/>
      </dsp:txXfrm>
    </dsp:sp>
    <dsp:sp modelId="{DE88B1FA-DBFB-4F81-ABD2-EB6615DC41F3}">
      <dsp:nvSpPr>
        <dsp:cNvPr id="0" name=""/>
        <dsp:cNvSpPr/>
      </dsp:nvSpPr>
      <dsp:spPr>
        <a:xfrm rot="10800000">
          <a:off x="4079162" y="3647125"/>
          <a:ext cx="366329" cy="46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10800000">
        <a:off x="4079162" y="3647125"/>
        <a:ext cx="366329" cy="465966"/>
      </dsp:txXfrm>
    </dsp:sp>
    <dsp:sp modelId="{88DDB7E0-0DA3-447E-8F25-847CB529A0D8}">
      <dsp:nvSpPr>
        <dsp:cNvPr id="0" name=""/>
        <dsp:cNvSpPr/>
      </dsp:nvSpPr>
      <dsp:spPr>
        <a:xfrm>
          <a:off x="2525724" y="3189788"/>
          <a:ext cx="1380641" cy="138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使用社交媒體</a:t>
          </a:r>
          <a:endParaRPr lang="zh-TW" sz="1500" kern="1200" dirty="0"/>
        </a:p>
      </dsp:txBody>
      <dsp:txXfrm>
        <a:off x="2525724" y="3189788"/>
        <a:ext cx="1380641" cy="1380641"/>
      </dsp:txXfrm>
    </dsp:sp>
    <dsp:sp modelId="{9CFBA98D-D16E-4F80-811B-E53769D18441}">
      <dsp:nvSpPr>
        <dsp:cNvPr id="0" name=""/>
        <dsp:cNvSpPr/>
      </dsp:nvSpPr>
      <dsp:spPr>
        <a:xfrm rot="15120000">
          <a:off x="2715968" y="2671772"/>
          <a:ext cx="366329" cy="46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15120000">
        <a:off x="2715968" y="2671772"/>
        <a:ext cx="366329" cy="465966"/>
      </dsp:txXfrm>
    </dsp:sp>
    <dsp:sp modelId="{1009A06E-F4F3-4B01-9C61-DF2C2A4FB405}">
      <dsp:nvSpPr>
        <dsp:cNvPr id="0" name=""/>
        <dsp:cNvSpPr/>
      </dsp:nvSpPr>
      <dsp:spPr>
        <a:xfrm>
          <a:off x="1885493" y="1219361"/>
          <a:ext cx="1380641" cy="138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客戶主導</a:t>
          </a:r>
          <a:endParaRPr lang="zh-TW" sz="1500" kern="1200" dirty="0"/>
        </a:p>
      </dsp:txBody>
      <dsp:txXfrm>
        <a:off x="1885493" y="1219361"/>
        <a:ext cx="1380641" cy="1380641"/>
      </dsp:txXfrm>
    </dsp:sp>
    <dsp:sp modelId="{8695A368-BE2E-4C8F-A867-3C5E97F40380}">
      <dsp:nvSpPr>
        <dsp:cNvPr id="0" name=""/>
        <dsp:cNvSpPr/>
      </dsp:nvSpPr>
      <dsp:spPr>
        <a:xfrm rot="19440000">
          <a:off x="3222334" y="1073897"/>
          <a:ext cx="366329" cy="46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19440000">
        <a:off x="3222334" y="1073897"/>
        <a:ext cx="366329" cy="465966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9642D1-2DF1-4CCF-B539-0054D379BCD5}">
      <dsp:nvSpPr>
        <dsp:cNvPr id="0" name=""/>
        <dsp:cNvSpPr/>
      </dsp:nvSpPr>
      <dsp:spPr>
        <a:xfrm rot="16200000">
          <a:off x="782" y="216076"/>
          <a:ext cx="4139847" cy="413984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/>
            <a:t>中央路徑</a:t>
          </a:r>
          <a:endParaRPr lang="en-US" sz="25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/>
            <a:t>人們擁有動機與能力時，會慎思熟慮所有的資訊，是一種高思辨</a:t>
          </a:r>
          <a:r>
            <a:rPr lang="en-US" sz="2000" kern="1200" dirty="0" smtClean="0"/>
            <a:t>(high elaboration)</a:t>
          </a:r>
          <a:r>
            <a:rPr lang="zh-TW" sz="2000" kern="1200" dirty="0" smtClean="0"/>
            <a:t>。</a:t>
          </a:r>
          <a:endParaRPr lang="zh-TW" sz="2000" kern="1200" dirty="0"/>
        </a:p>
      </dsp:txBody>
      <dsp:txXfrm rot="16200000">
        <a:off x="782" y="216076"/>
        <a:ext cx="4139847" cy="4139847"/>
      </dsp:txXfrm>
    </dsp:sp>
    <dsp:sp modelId="{DD3D365C-83C6-408C-BF15-1FF7C6161FFE}">
      <dsp:nvSpPr>
        <dsp:cNvPr id="0" name=""/>
        <dsp:cNvSpPr/>
      </dsp:nvSpPr>
      <dsp:spPr>
        <a:xfrm rot="5400000">
          <a:off x="4363289" y="216076"/>
          <a:ext cx="4139847" cy="413984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/>
            <a:t>邊緣路徑</a:t>
          </a:r>
          <a:endParaRPr lang="en-US" sz="25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/>
            <a:t>人們缺少動機或能力時，則會被主觀印象、共識等邊緣線索來說服，屬於低思辨</a:t>
          </a:r>
          <a:r>
            <a:rPr lang="en-US" sz="2000" kern="1200" dirty="0" smtClean="0"/>
            <a:t>(low elaboration)</a:t>
          </a:r>
          <a:r>
            <a:rPr lang="zh-TW" sz="2000" kern="1200" dirty="0" smtClean="0"/>
            <a:t>。</a:t>
          </a:r>
          <a:endParaRPr lang="zh-TW" sz="2000" kern="1200" dirty="0"/>
        </a:p>
      </dsp:txBody>
      <dsp:txXfrm rot="5400000">
        <a:off x="4363289" y="216076"/>
        <a:ext cx="4139847" cy="413984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168698-BA97-4823-BCB9-49001E19274D}">
      <dsp:nvSpPr>
        <dsp:cNvPr id="0" name=""/>
        <dsp:cNvSpPr/>
      </dsp:nvSpPr>
      <dsp:spPr>
        <a:xfrm rot="16200000">
          <a:off x="-1278053" y="1280104"/>
          <a:ext cx="4572000" cy="201179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564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時序性</a:t>
          </a:r>
          <a:r>
            <a:rPr lang="en-US" sz="2000" kern="1200" dirty="0" smtClean="0"/>
            <a:t>(chronology):</a:t>
          </a:r>
          <a:endParaRPr lang="zh-TW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/>
            <a:t>多個主角、多個時序，忽略某段時序，或時間倒置。</a:t>
          </a:r>
          <a:endParaRPr lang="zh-TW" sz="1600" kern="1200" dirty="0"/>
        </a:p>
      </dsp:txBody>
      <dsp:txXfrm rot="16200000">
        <a:off x="-1278053" y="1280104"/>
        <a:ext cx="4572000" cy="2011791"/>
      </dsp:txXfrm>
    </dsp:sp>
    <dsp:sp modelId="{048D3ECA-CAFF-4A9F-980D-BAF0E48A6F5F}">
      <dsp:nvSpPr>
        <dsp:cNvPr id="0" name=""/>
        <dsp:cNvSpPr/>
      </dsp:nvSpPr>
      <dsp:spPr>
        <a:xfrm rot="16200000">
          <a:off x="884622" y="1280104"/>
          <a:ext cx="4572000" cy="201179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564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因果關係</a:t>
          </a:r>
          <a:r>
            <a:rPr lang="en-US" sz="2000" kern="1200" dirty="0" smtClean="0"/>
            <a:t>(causality)</a:t>
          </a:r>
          <a:endParaRPr lang="zh-TW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/>
            <a:t>要有因果關係的，但過程有時反而可以留給觀眾去連接</a:t>
          </a:r>
          <a:endParaRPr lang="zh-TW" sz="1600" kern="1200" dirty="0"/>
        </a:p>
      </dsp:txBody>
      <dsp:txXfrm rot="16200000">
        <a:off x="884622" y="1280104"/>
        <a:ext cx="4572000" cy="2011791"/>
      </dsp:txXfrm>
    </dsp:sp>
    <dsp:sp modelId="{614D4263-ED1D-4732-A4E1-E706160FE325}">
      <dsp:nvSpPr>
        <dsp:cNvPr id="0" name=""/>
        <dsp:cNvSpPr/>
      </dsp:nvSpPr>
      <dsp:spPr>
        <a:xfrm rot="16200000">
          <a:off x="3047297" y="1280104"/>
          <a:ext cx="4572000" cy="201179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564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知覺程度</a:t>
          </a:r>
          <a:r>
            <a:rPr lang="en-US" sz="2000" kern="1200" dirty="0" smtClean="0"/>
            <a:t>(landscape of consciousness)</a:t>
          </a:r>
          <a:endParaRPr lang="zh-TW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/>
            <a:t>觸及到觀眾過去記憶、需求、良知與同理心。</a:t>
          </a:r>
          <a:endParaRPr lang="zh-TW" sz="1600" kern="1200" dirty="0"/>
        </a:p>
      </dsp:txBody>
      <dsp:txXfrm rot="16200000">
        <a:off x="3047297" y="1280104"/>
        <a:ext cx="4572000" cy="2011791"/>
      </dsp:txXfrm>
    </dsp:sp>
    <dsp:sp modelId="{AF17F4C0-3833-42EA-B5B7-2F76615C8125}">
      <dsp:nvSpPr>
        <dsp:cNvPr id="0" name=""/>
        <dsp:cNvSpPr/>
      </dsp:nvSpPr>
      <dsp:spPr>
        <a:xfrm rot="16200000">
          <a:off x="5209973" y="1280104"/>
          <a:ext cx="4572000" cy="201179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564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戲劇性張力</a:t>
          </a:r>
          <a:endParaRPr lang="en-US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/>
            <a:t>故事情節高潮跌起的幅度。利用相反的情緒對比，如喜與怒、愛與恨等，則很容易喚起觀眾的情緒。</a:t>
          </a:r>
          <a:endParaRPr lang="zh-TW" sz="1600" kern="1200" dirty="0"/>
        </a:p>
      </dsp:txBody>
      <dsp:txXfrm rot="16200000">
        <a:off x="5209973" y="1280104"/>
        <a:ext cx="4572000" cy="2011791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42E35-F3AD-406C-97C4-638AB9B5FC71}">
      <dsp:nvSpPr>
        <dsp:cNvPr id="0" name=""/>
        <dsp:cNvSpPr/>
      </dsp:nvSpPr>
      <dsp:spPr>
        <a:xfrm>
          <a:off x="1725621" y="1475588"/>
          <a:ext cx="1120788" cy="1120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700" kern="1200" dirty="0" smtClean="0"/>
            <a:t>電子商務或服務</a:t>
          </a:r>
          <a:endParaRPr lang="en-US" sz="1700" kern="1200" dirty="0"/>
        </a:p>
      </dsp:txBody>
      <dsp:txXfrm>
        <a:off x="1725621" y="1475588"/>
        <a:ext cx="1120788" cy="1120788"/>
      </dsp:txXfrm>
    </dsp:sp>
    <dsp:sp modelId="{8C1F46D4-3253-4F1B-98BB-7265C5083711}">
      <dsp:nvSpPr>
        <dsp:cNvPr id="0" name=""/>
        <dsp:cNvSpPr/>
      </dsp:nvSpPr>
      <dsp:spPr>
        <a:xfrm rot="16200000">
          <a:off x="1986847" y="1154357"/>
          <a:ext cx="598336" cy="44125"/>
        </a:xfrm>
        <a:custGeom>
          <a:avLst/>
          <a:gdLst/>
          <a:ahLst/>
          <a:cxnLst/>
          <a:rect l="0" t="0" r="0" b="0"/>
          <a:pathLst>
            <a:path>
              <a:moveTo>
                <a:pt x="0" y="22062"/>
              </a:moveTo>
              <a:lnTo>
                <a:pt x="598336" y="22062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6200000">
        <a:off x="2271057" y="1161462"/>
        <a:ext cx="29916" cy="29916"/>
      </dsp:txXfrm>
    </dsp:sp>
    <dsp:sp modelId="{DE89185E-5CF8-4DFE-92A3-20E075851BA1}">
      <dsp:nvSpPr>
        <dsp:cNvPr id="0" name=""/>
        <dsp:cNvSpPr/>
      </dsp:nvSpPr>
      <dsp:spPr>
        <a:xfrm>
          <a:off x="1947678" y="276733"/>
          <a:ext cx="676675" cy="600518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>
              <a:solidFill>
                <a:schemeClr val="tx1"/>
              </a:solidFill>
            </a:rPr>
            <a:t>聯盟網站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47678" y="276733"/>
        <a:ext cx="676675" cy="600518"/>
      </dsp:txXfrm>
    </dsp:sp>
    <dsp:sp modelId="{BD444C0D-4E1F-481B-AC42-BC712B07A9CB}">
      <dsp:nvSpPr>
        <dsp:cNvPr id="0" name=""/>
        <dsp:cNvSpPr/>
      </dsp:nvSpPr>
      <dsp:spPr>
        <a:xfrm rot="19800000">
          <a:off x="2733073" y="1590943"/>
          <a:ext cx="571118" cy="44125"/>
        </a:xfrm>
        <a:custGeom>
          <a:avLst/>
          <a:gdLst/>
          <a:ahLst/>
          <a:cxnLst/>
          <a:rect l="0" t="0" r="0" b="0"/>
          <a:pathLst>
            <a:path>
              <a:moveTo>
                <a:pt x="0" y="22062"/>
              </a:moveTo>
              <a:lnTo>
                <a:pt x="571118" y="22062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9800000">
        <a:off x="3004355" y="1598728"/>
        <a:ext cx="28555" cy="28555"/>
      </dsp:txXfrm>
    </dsp:sp>
    <dsp:sp modelId="{B7777BCC-6A51-431D-B0DC-3EF75B3D008D}">
      <dsp:nvSpPr>
        <dsp:cNvPr id="0" name=""/>
        <dsp:cNvSpPr/>
      </dsp:nvSpPr>
      <dsp:spPr>
        <a:xfrm>
          <a:off x="3211200" y="1006228"/>
          <a:ext cx="676675" cy="600518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>
              <a:solidFill>
                <a:schemeClr val="tx1"/>
              </a:solidFill>
            </a:rPr>
            <a:t>聯盟網站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11200" y="1006228"/>
        <a:ext cx="676675" cy="600518"/>
      </dsp:txXfrm>
    </dsp:sp>
    <dsp:sp modelId="{5FECBC14-0728-4606-8726-F3BB0B6112FC}">
      <dsp:nvSpPr>
        <dsp:cNvPr id="0" name=""/>
        <dsp:cNvSpPr/>
      </dsp:nvSpPr>
      <dsp:spPr>
        <a:xfrm rot="1800000">
          <a:off x="2733073" y="2436897"/>
          <a:ext cx="571118" cy="44125"/>
        </a:xfrm>
        <a:custGeom>
          <a:avLst/>
          <a:gdLst/>
          <a:ahLst/>
          <a:cxnLst/>
          <a:rect l="0" t="0" r="0" b="0"/>
          <a:pathLst>
            <a:path>
              <a:moveTo>
                <a:pt x="0" y="22062"/>
              </a:moveTo>
              <a:lnTo>
                <a:pt x="571118" y="22062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800000">
        <a:off x="3004355" y="2444681"/>
        <a:ext cx="28555" cy="28555"/>
      </dsp:txXfrm>
    </dsp:sp>
    <dsp:sp modelId="{9A56CC14-DD72-4442-BA65-E74C3915D28F}">
      <dsp:nvSpPr>
        <dsp:cNvPr id="0" name=""/>
        <dsp:cNvSpPr/>
      </dsp:nvSpPr>
      <dsp:spPr>
        <a:xfrm>
          <a:off x="3211200" y="2465218"/>
          <a:ext cx="676675" cy="600518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>
              <a:solidFill>
                <a:schemeClr val="tx1"/>
              </a:solidFill>
            </a:rPr>
            <a:t>聯盟網站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11200" y="2465218"/>
        <a:ext cx="676675" cy="600518"/>
      </dsp:txXfrm>
    </dsp:sp>
    <dsp:sp modelId="{71E777CF-ABC5-4B9B-8C97-DA43113FCAF1}">
      <dsp:nvSpPr>
        <dsp:cNvPr id="0" name=""/>
        <dsp:cNvSpPr/>
      </dsp:nvSpPr>
      <dsp:spPr>
        <a:xfrm rot="5400000">
          <a:off x="1986847" y="2873482"/>
          <a:ext cx="598336" cy="44125"/>
        </a:xfrm>
        <a:custGeom>
          <a:avLst/>
          <a:gdLst/>
          <a:ahLst/>
          <a:cxnLst/>
          <a:rect l="0" t="0" r="0" b="0"/>
          <a:pathLst>
            <a:path>
              <a:moveTo>
                <a:pt x="0" y="22062"/>
              </a:moveTo>
              <a:lnTo>
                <a:pt x="598336" y="22062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5400000">
        <a:off x="2271057" y="2880586"/>
        <a:ext cx="29916" cy="29916"/>
      </dsp:txXfrm>
    </dsp:sp>
    <dsp:sp modelId="{6332DA33-FC59-46BA-9B0C-361F5D0287A9}">
      <dsp:nvSpPr>
        <dsp:cNvPr id="0" name=""/>
        <dsp:cNvSpPr/>
      </dsp:nvSpPr>
      <dsp:spPr>
        <a:xfrm>
          <a:off x="1947678" y="3194713"/>
          <a:ext cx="676675" cy="600518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>
              <a:solidFill>
                <a:schemeClr val="tx1"/>
              </a:solidFill>
            </a:rPr>
            <a:t>聯盟網站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47678" y="3194713"/>
        <a:ext cx="676675" cy="600518"/>
      </dsp:txXfrm>
    </dsp:sp>
    <dsp:sp modelId="{EA04C858-320B-47E0-9D93-A9B83B7BA5F9}">
      <dsp:nvSpPr>
        <dsp:cNvPr id="0" name=""/>
        <dsp:cNvSpPr/>
      </dsp:nvSpPr>
      <dsp:spPr>
        <a:xfrm rot="9000000">
          <a:off x="1267839" y="2436897"/>
          <a:ext cx="571118" cy="44125"/>
        </a:xfrm>
        <a:custGeom>
          <a:avLst/>
          <a:gdLst/>
          <a:ahLst/>
          <a:cxnLst/>
          <a:rect l="0" t="0" r="0" b="0"/>
          <a:pathLst>
            <a:path>
              <a:moveTo>
                <a:pt x="0" y="22062"/>
              </a:moveTo>
              <a:lnTo>
                <a:pt x="571118" y="22062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9000000">
        <a:off x="1539120" y="2444681"/>
        <a:ext cx="28555" cy="28555"/>
      </dsp:txXfrm>
    </dsp:sp>
    <dsp:sp modelId="{AA43B21E-9A4B-4524-B7D5-54B1AD7C05CB}">
      <dsp:nvSpPr>
        <dsp:cNvPr id="0" name=""/>
        <dsp:cNvSpPr/>
      </dsp:nvSpPr>
      <dsp:spPr>
        <a:xfrm>
          <a:off x="684155" y="2465218"/>
          <a:ext cx="676675" cy="600518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>
              <a:solidFill>
                <a:schemeClr val="tx1"/>
              </a:solidFill>
            </a:rPr>
            <a:t>聯盟網站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684155" y="2465218"/>
        <a:ext cx="676675" cy="600518"/>
      </dsp:txXfrm>
    </dsp:sp>
    <dsp:sp modelId="{77D5F24E-1575-495B-A72B-59005C606B8F}">
      <dsp:nvSpPr>
        <dsp:cNvPr id="0" name=""/>
        <dsp:cNvSpPr/>
      </dsp:nvSpPr>
      <dsp:spPr>
        <a:xfrm rot="12600000">
          <a:off x="1267839" y="1590943"/>
          <a:ext cx="571118" cy="44125"/>
        </a:xfrm>
        <a:custGeom>
          <a:avLst/>
          <a:gdLst/>
          <a:ahLst/>
          <a:cxnLst/>
          <a:rect l="0" t="0" r="0" b="0"/>
          <a:pathLst>
            <a:path>
              <a:moveTo>
                <a:pt x="0" y="22062"/>
              </a:moveTo>
              <a:lnTo>
                <a:pt x="571118" y="22062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2600000">
        <a:off x="1539120" y="1598728"/>
        <a:ext cx="28555" cy="28555"/>
      </dsp:txXfrm>
    </dsp:sp>
    <dsp:sp modelId="{F3768425-5C4E-4909-8317-4DA7D6F3B65C}">
      <dsp:nvSpPr>
        <dsp:cNvPr id="0" name=""/>
        <dsp:cNvSpPr/>
      </dsp:nvSpPr>
      <dsp:spPr>
        <a:xfrm>
          <a:off x="684155" y="1006228"/>
          <a:ext cx="676675" cy="600518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>
              <a:solidFill>
                <a:schemeClr val="tx1"/>
              </a:solidFill>
            </a:rPr>
            <a:t>聯盟網站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684155" y="1006228"/>
        <a:ext cx="676675" cy="6005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0F549C-48FC-4AAB-A8A8-F21F1E58953B}">
      <dsp:nvSpPr>
        <dsp:cNvPr id="0" name=""/>
        <dsp:cNvSpPr/>
      </dsp:nvSpPr>
      <dsp:spPr>
        <a:xfrm>
          <a:off x="1460111" y="418231"/>
          <a:ext cx="2930564" cy="373553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sz="2000" i="1" kern="1200" dirty="0" smtClean="0">
              <a:latin typeface="+mj-ea"/>
              <a:ea typeface="+mj-ea"/>
            </a:rPr>
            <a:t>直銷</a:t>
          </a:r>
          <a:endParaRPr lang="en-US" sz="2000" i="1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sz="2000" i="1" kern="1200" dirty="0" smtClean="0">
              <a:latin typeface="+mj-ea"/>
              <a:ea typeface="+mj-ea"/>
            </a:rPr>
            <a:t>廣告</a:t>
          </a:r>
          <a:endParaRPr lang="en-US" sz="2000" i="1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sz="2000" i="1" kern="1200" dirty="0" smtClean="0">
              <a:latin typeface="+mj-ea"/>
              <a:ea typeface="+mj-ea"/>
            </a:rPr>
            <a:t>促銷</a:t>
          </a:r>
          <a:endParaRPr lang="en-US" sz="2000" i="1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sz="2000" i="1" kern="1200" dirty="0" smtClean="0">
              <a:latin typeface="+mj-ea"/>
              <a:ea typeface="+mj-ea"/>
            </a:rPr>
            <a:t>公共關係</a:t>
          </a:r>
          <a:endParaRPr lang="en-US" sz="2000" i="1" kern="1200" dirty="0">
            <a:latin typeface="+mj-ea"/>
            <a:ea typeface="+mj-ea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sz="2000" i="1" kern="1200" dirty="0" smtClean="0">
              <a:latin typeface="+mj-ea"/>
              <a:ea typeface="+mj-ea"/>
            </a:rPr>
            <a:t>人員推銷</a:t>
          </a:r>
          <a:endParaRPr lang="zh-TW" sz="2000" kern="1200" dirty="0">
            <a:latin typeface="+mj-ea"/>
            <a:ea typeface="+mj-ea"/>
          </a:endParaRPr>
        </a:p>
      </dsp:txBody>
      <dsp:txXfrm>
        <a:off x="2192752" y="418231"/>
        <a:ext cx="2197923" cy="3735537"/>
      </dsp:txXfrm>
    </dsp:sp>
    <dsp:sp modelId="{859E0328-68D0-44CC-A7BE-3C6B3CE02958}">
      <dsp:nvSpPr>
        <dsp:cNvPr id="0" name=""/>
        <dsp:cNvSpPr/>
      </dsp:nvSpPr>
      <dsp:spPr>
        <a:xfrm>
          <a:off x="0" y="1217636"/>
          <a:ext cx="2136727" cy="2136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800" kern="1200" dirty="0" smtClean="0"/>
            <a:t>行銷訊息</a:t>
          </a:r>
          <a:endParaRPr lang="en-US" sz="4800" i="1" kern="1200" dirty="0"/>
        </a:p>
      </dsp:txBody>
      <dsp:txXfrm>
        <a:off x="0" y="1217636"/>
        <a:ext cx="2136727" cy="2136727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42E35-F3AD-406C-97C4-638AB9B5FC71}">
      <dsp:nvSpPr>
        <dsp:cNvPr id="0" name=""/>
        <dsp:cNvSpPr/>
      </dsp:nvSpPr>
      <dsp:spPr>
        <a:xfrm>
          <a:off x="1761020" y="1475268"/>
          <a:ext cx="1121428" cy="11214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公益活動</a:t>
          </a:r>
          <a:endParaRPr lang="en-US" sz="2500" kern="1200" dirty="0"/>
        </a:p>
      </dsp:txBody>
      <dsp:txXfrm>
        <a:off x="1761020" y="1475268"/>
        <a:ext cx="1121428" cy="1121428"/>
      </dsp:txXfrm>
    </dsp:sp>
    <dsp:sp modelId="{8C1F46D4-3253-4F1B-98BB-7265C5083711}">
      <dsp:nvSpPr>
        <dsp:cNvPr id="0" name=""/>
        <dsp:cNvSpPr/>
      </dsp:nvSpPr>
      <dsp:spPr>
        <a:xfrm rot="16200000">
          <a:off x="2022492" y="1154290"/>
          <a:ext cx="598485" cy="43471"/>
        </a:xfrm>
        <a:custGeom>
          <a:avLst/>
          <a:gdLst/>
          <a:ahLst/>
          <a:cxnLst/>
          <a:rect l="0" t="0" r="0" b="0"/>
          <a:pathLst>
            <a:path>
              <a:moveTo>
                <a:pt x="0" y="21735"/>
              </a:moveTo>
              <a:lnTo>
                <a:pt x="598485" y="21735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6200000">
        <a:off x="2306772" y="1161064"/>
        <a:ext cx="29924" cy="29924"/>
      </dsp:txXfrm>
    </dsp:sp>
    <dsp:sp modelId="{DE89185E-5CF8-4DFE-92A3-20E075851BA1}">
      <dsp:nvSpPr>
        <dsp:cNvPr id="0" name=""/>
        <dsp:cNvSpPr/>
      </dsp:nvSpPr>
      <dsp:spPr>
        <a:xfrm>
          <a:off x="1983203" y="275922"/>
          <a:ext cx="677062" cy="600861"/>
        </a:xfrm>
        <a:prstGeom prst="ellipse">
          <a:avLst/>
        </a:prstGeom>
        <a:solidFill>
          <a:schemeClr val="accent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solidFill>
                <a:schemeClr val="bg1"/>
              </a:solidFill>
            </a:rPr>
            <a:t>贊助商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983203" y="275922"/>
        <a:ext cx="677062" cy="600861"/>
      </dsp:txXfrm>
    </dsp:sp>
    <dsp:sp modelId="{65871023-F1E0-4CC2-B788-C7ADB585ED68}">
      <dsp:nvSpPr>
        <dsp:cNvPr id="0" name=""/>
        <dsp:cNvSpPr/>
      </dsp:nvSpPr>
      <dsp:spPr>
        <a:xfrm rot="19800000">
          <a:off x="2769061" y="1591077"/>
          <a:ext cx="571251" cy="43471"/>
        </a:xfrm>
        <a:custGeom>
          <a:avLst/>
          <a:gdLst/>
          <a:ahLst/>
          <a:cxnLst/>
          <a:rect l="0" t="0" r="0" b="0"/>
          <a:pathLst>
            <a:path>
              <a:moveTo>
                <a:pt x="0" y="21735"/>
              </a:moveTo>
              <a:lnTo>
                <a:pt x="571251" y="21735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9800000">
        <a:off x="3040405" y="1598531"/>
        <a:ext cx="28562" cy="28562"/>
      </dsp:txXfrm>
    </dsp:sp>
    <dsp:sp modelId="{5EDCDFA1-D452-417F-A611-4565733C787C}">
      <dsp:nvSpPr>
        <dsp:cNvPr id="0" name=""/>
        <dsp:cNvSpPr/>
      </dsp:nvSpPr>
      <dsp:spPr>
        <a:xfrm>
          <a:off x="3247280" y="1005737"/>
          <a:ext cx="677062" cy="60086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smtClean="0">
              <a:solidFill>
                <a:schemeClr val="tx1"/>
              </a:solidFill>
            </a:rPr>
            <a:t>贊助商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47280" y="1005737"/>
        <a:ext cx="677062" cy="600861"/>
      </dsp:txXfrm>
    </dsp:sp>
    <dsp:sp modelId="{BEAE215F-8E91-48B0-B758-6A243519B7D4}">
      <dsp:nvSpPr>
        <dsp:cNvPr id="0" name=""/>
        <dsp:cNvSpPr/>
      </dsp:nvSpPr>
      <dsp:spPr>
        <a:xfrm rot="1800000">
          <a:off x="2769061" y="2437417"/>
          <a:ext cx="571251" cy="43471"/>
        </a:xfrm>
        <a:custGeom>
          <a:avLst/>
          <a:gdLst/>
          <a:ahLst/>
          <a:cxnLst/>
          <a:rect l="0" t="0" r="0" b="0"/>
          <a:pathLst>
            <a:path>
              <a:moveTo>
                <a:pt x="0" y="21735"/>
              </a:moveTo>
              <a:lnTo>
                <a:pt x="571251" y="21735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800000">
        <a:off x="3040405" y="2444871"/>
        <a:ext cx="28562" cy="28562"/>
      </dsp:txXfrm>
    </dsp:sp>
    <dsp:sp modelId="{9059A5B7-189A-488B-B1C6-6AA2A5472519}">
      <dsp:nvSpPr>
        <dsp:cNvPr id="0" name=""/>
        <dsp:cNvSpPr/>
      </dsp:nvSpPr>
      <dsp:spPr>
        <a:xfrm>
          <a:off x="3247280" y="2465367"/>
          <a:ext cx="677062" cy="60086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smtClean="0">
              <a:solidFill>
                <a:schemeClr val="tx1"/>
              </a:solidFill>
            </a:rPr>
            <a:t>贊助商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47280" y="2465367"/>
        <a:ext cx="677062" cy="600861"/>
      </dsp:txXfrm>
    </dsp:sp>
    <dsp:sp modelId="{375DA4F0-F15A-436F-9FD2-B03F0E298D70}">
      <dsp:nvSpPr>
        <dsp:cNvPr id="0" name=""/>
        <dsp:cNvSpPr/>
      </dsp:nvSpPr>
      <dsp:spPr>
        <a:xfrm rot="5400000">
          <a:off x="2022492" y="2874204"/>
          <a:ext cx="598485" cy="43471"/>
        </a:xfrm>
        <a:custGeom>
          <a:avLst/>
          <a:gdLst/>
          <a:ahLst/>
          <a:cxnLst/>
          <a:rect l="0" t="0" r="0" b="0"/>
          <a:pathLst>
            <a:path>
              <a:moveTo>
                <a:pt x="0" y="21735"/>
              </a:moveTo>
              <a:lnTo>
                <a:pt x="598485" y="21735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5400000">
        <a:off x="2306772" y="2880977"/>
        <a:ext cx="29924" cy="29924"/>
      </dsp:txXfrm>
    </dsp:sp>
    <dsp:sp modelId="{9BEC9314-922B-4803-90DA-F4A177EE2029}">
      <dsp:nvSpPr>
        <dsp:cNvPr id="0" name=""/>
        <dsp:cNvSpPr/>
      </dsp:nvSpPr>
      <dsp:spPr>
        <a:xfrm>
          <a:off x="1983203" y="3195182"/>
          <a:ext cx="677062" cy="60086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smtClean="0">
              <a:solidFill>
                <a:schemeClr val="tx1"/>
              </a:solidFill>
            </a:rPr>
            <a:t>贊助商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83203" y="3195182"/>
        <a:ext cx="677062" cy="600861"/>
      </dsp:txXfrm>
    </dsp:sp>
    <dsp:sp modelId="{ABD9231E-4C9A-4D6B-8107-756DB0828FF6}">
      <dsp:nvSpPr>
        <dsp:cNvPr id="0" name=""/>
        <dsp:cNvSpPr/>
      </dsp:nvSpPr>
      <dsp:spPr>
        <a:xfrm rot="9000000">
          <a:off x="1303157" y="2437417"/>
          <a:ext cx="571251" cy="43471"/>
        </a:xfrm>
        <a:custGeom>
          <a:avLst/>
          <a:gdLst/>
          <a:ahLst/>
          <a:cxnLst/>
          <a:rect l="0" t="0" r="0" b="0"/>
          <a:pathLst>
            <a:path>
              <a:moveTo>
                <a:pt x="0" y="21735"/>
              </a:moveTo>
              <a:lnTo>
                <a:pt x="571251" y="21735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9000000">
        <a:off x="1574501" y="2444871"/>
        <a:ext cx="28562" cy="28562"/>
      </dsp:txXfrm>
    </dsp:sp>
    <dsp:sp modelId="{CDEA6362-8B80-41D6-BB40-8DBDAE07B07F}">
      <dsp:nvSpPr>
        <dsp:cNvPr id="0" name=""/>
        <dsp:cNvSpPr/>
      </dsp:nvSpPr>
      <dsp:spPr>
        <a:xfrm>
          <a:off x="719126" y="2465367"/>
          <a:ext cx="677062" cy="60086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smtClean="0">
              <a:solidFill>
                <a:schemeClr val="tx1"/>
              </a:solidFill>
            </a:rPr>
            <a:t>贊助商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19126" y="2465367"/>
        <a:ext cx="677062" cy="600861"/>
      </dsp:txXfrm>
    </dsp:sp>
    <dsp:sp modelId="{B3CAF111-E4B2-4870-8156-16F1BCF4A623}">
      <dsp:nvSpPr>
        <dsp:cNvPr id="0" name=""/>
        <dsp:cNvSpPr/>
      </dsp:nvSpPr>
      <dsp:spPr>
        <a:xfrm rot="12600000">
          <a:off x="1303157" y="1591077"/>
          <a:ext cx="571251" cy="43471"/>
        </a:xfrm>
        <a:custGeom>
          <a:avLst/>
          <a:gdLst/>
          <a:ahLst/>
          <a:cxnLst/>
          <a:rect l="0" t="0" r="0" b="0"/>
          <a:pathLst>
            <a:path>
              <a:moveTo>
                <a:pt x="0" y="21735"/>
              </a:moveTo>
              <a:lnTo>
                <a:pt x="571251" y="21735"/>
              </a:lnTo>
            </a:path>
          </a:pathLst>
        </a:custGeom>
        <a:noFill/>
        <a:ln w="11429" cap="flat" cmpd="sng" algn="ctr">
          <a:solidFill>
            <a:scrgbClr r="0" g="0" b="0"/>
          </a:solidFill>
          <a:prstDash val="sysDash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2600000">
        <a:off x="1574501" y="1598531"/>
        <a:ext cx="28562" cy="28562"/>
      </dsp:txXfrm>
    </dsp:sp>
    <dsp:sp modelId="{81B8E1E5-9E4F-4509-A170-71FC13D481D6}">
      <dsp:nvSpPr>
        <dsp:cNvPr id="0" name=""/>
        <dsp:cNvSpPr/>
      </dsp:nvSpPr>
      <dsp:spPr>
        <a:xfrm>
          <a:off x="719126" y="1005737"/>
          <a:ext cx="677062" cy="600861"/>
        </a:xfrm>
        <a:prstGeom prst="ellipse">
          <a:avLst/>
        </a:prstGeom>
        <a:solidFill>
          <a:schemeClr val="bg1"/>
        </a:solidFill>
        <a:ln w="11429" cap="flat" cmpd="sng" algn="ctr">
          <a:solidFill>
            <a:schemeClr val="accent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smtClean="0">
              <a:solidFill>
                <a:schemeClr val="tx1"/>
              </a:solidFill>
            </a:rPr>
            <a:t>贊助商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19126" y="1005737"/>
        <a:ext cx="677062" cy="600861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68614D-4ADC-4C6D-8C99-0379DAE394AB}">
      <dsp:nvSpPr>
        <dsp:cNvPr id="0" name=""/>
        <dsp:cNvSpPr/>
      </dsp:nvSpPr>
      <dsp:spPr>
        <a:xfrm>
          <a:off x="2847766" y="1338586"/>
          <a:ext cx="2808386" cy="2808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000" kern="1200" dirty="0" smtClean="0"/>
            <a:t>網頁分析</a:t>
          </a:r>
          <a:endParaRPr lang="en-US" sz="6000" kern="1200" dirty="0"/>
        </a:p>
      </dsp:txBody>
      <dsp:txXfrm>
        <a:off x="2847766" y="1338586"/>
        <a:ext cx="2808386" cy="2808386"/>
      </dsp:txXfrm>
    </dsp:sp>
    <dsp:sp modelId="{2F23BC15-BCFA-4BFF-BF17-BE97792227FC}">
      <dsp:nvSpPr>
        <dsp:cNvPr id="0" name=""/>
        <dsp:cNvSpPr/>
      </dsp:nvSpPr>
      <dsp:spPr>
        <a:xfrm>
          <a:off x="3549863" y="213564"/>
          <a:ext cx="1404193" cy="14041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網頁伺服器的</a:t>
          </a:r>
          <a:r>
            <a:rPr lang="en-US" sz="1500" kern="1200" dirty="0" smtClean="0"/>
            <a:t>logs</a:t>
          </a:r>
          <a:r>
            <a:rPr lang="zh-TW" sz="1500" kern="1200" dirty="0" smtClean="0"/>
            <a:t>分析</a:t>
          </a:r>
          <a:endParaRPr lang="zh-TW" sz="1500" kern="1200" dirty="0"/>
        </a:p>
      </dsp:txBody>
      <dsp:txXfrm>
        <a:off x="3549863" y="213564"/>
        <a:ext cx="1404193" cy="1404193"/>
      </dsp:txXfrm>
    </dsp:sp>
    <dsp:sp modelId="{A4817E81-4109-48FE-B0F5-AEE5EE519CD5}">
      <dsp:nvSpPr>
        <dsp:cNvPr id="0" name=""/>
        <dsp:cNvSpPr/>
      </dsp:nvSpPr>
      <dsp:spPr>
        <a:xfrm>
          <a:off x="5132193" y="2954241"/>
          <a:ext cx="1404193" cy="14041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在使用者電腦中的</a:t>
          </a:r>
          <a:r>
            <a:rPr lang="en-US" sz="1500" kern="1200" dirty="0" smtClean="0"/>
            <a:t>cookie</a:t>
          </a:r>
          <a:r>
            <a:rPr lang="zh-TW" sz="1500" kern="1200" dirty="0" smtClean="0"/>
            <a:t>資料</a:t>
          </a:r>
          <a:endParaRPr lang="zh-TW" sz="1500" kern="1200" dirty="0"/>
        </a:p>
      </dsp:txBody>
      <dsp:txXfrm>
        <a:off x="5132193" y="2954241"/>
        <a:ext cx="1404193" cy="1404193"/>
      </dsp:txXfrm>
    </dsp:sp>
    <dsp:sp modelId="{66BB0F3F-5C0A-439C-A3BB-6541A0B4FB6E}">
      <dsp:nvSpPr>
        <dsp:cNvPr id="0" name=""/>
        <dsp:cNvSpPr/>
      </dsp:nvSpPr>
      <dsp:spPr>
        <a:xfrm>
          <a:off x="1967532" y="2954241"/>
          <a:ext cx="1404193" cy="14041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使用網頁標籤</a:t>
          </a:r>
          <a:r>
            <a:rPr lang="en-US" sz="1500" kern="1200" dirty="0" smtClean="0"/>
            <a:t>(Page Tags):</a:t>
          </a:r>
          <a:endParaRPr lang="zh-TW" sz="1500" kern="1200" dirty="0"/>
        </a:p>
      </dsp:txBody>
      <dsp:txXfrm>
        <a:off x="1967532" y="2954241"/>
        <a:ext cx="1404193" cy="1404193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00DAF3-0BEB-4EBA-A4D8-9EEBD4DE7805}">
      <dsp:nvSpPr>
        <dsp:cNvPr id="0" name=""/>
        <dsp:cNvSpPr/>
      </dsp:nvSpPr>
      <dsp:spPr>
        <a:xfrm>
          <a:off x="0" y="0"/>
          <a:ext cx="8503920" cy="457200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354838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b="1" kern="1200" dirty="0" smtClean="0">
              <a:latin typeface="+mj-ea"/>
              <a:ea typeface="+mj-ea"/>
            </a:rPr>
            <a:t>參與社交媒體的活動方式很多</a:t>
          </a:r>
          <a:endParaRPr lang="en-US" sz="3600" b="1" kern="1200" dirty="0">
            <a:latin typeface="+mj-ea"/>
            <a:ea typeface="+mj-ea"/>
          </a:endParaRPr>
        </a:p>
      </dsp:txBody>
      <dsp:txXfrm>
        <a:off x="0" y="0"/>
        <a:ext cx="8503920" cy="4572000"/>
      </dsp:txXfrm>
    </dsp:sp>
    <dsp:sp modelId="{832BBDBD-8376-4B94-8651-83C0EC5BF4CE}">
      <dsp:nvSpPr>
        <dsp:cNvPr id="0" name=""/>
        <dsp:cNvSpPr/>
      </dsp:nvSpPr>
      <dsp:spPr>
        <a:xfrm>
          <a:off x="212598" y="1143000"/>
          <a:ext cx="8078724" cy="32004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203225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>
              <a:latin typeface="+mj-ea"/>
              <a:ea typeface="+mj-ea"/>
            </a:rPr>
            <a:t>網頁標籤</a:t>
          </a:r>
          <a:r>
            <a:rPr lang="en-US" sz="2200" kern="1200" dirty="0" smtClean="0">
              <a:latin typeface="+mj-ea"/>
              <a:ea typeface="+mj-ea"/>
            </a:rPr>
            <a:t>(Page tag)</a:t>
          </a:r>
          <a:r>
            <a:rPr lang="zh-TW" sz="2200" kern="1200" dirty="0" smtClean="0">
              <a:latin typeface="+mj-ea"/>
              <a:ea typeface="+mj-ea"/>
            </a:rPr>
            <a:t>來衡量這些活動，或是使用</a:t>
          </a:r>
          <a:r>
            <a:rPr lang="en-US" sz="2200" kern="1200" dirty="0" err="1" smtClean="0">
              <a:latin typeface="+mj-ea"/>
              <a:ea typeface="+mj-ea"/>
            </a:rPr>
            <a:t>postRank</a:t>
          </a:r>
          <a:r>
            <a:rPr lang="zh-TW" sz="2200" kern="1200" dirty="0" smtClean="0">
              <a:latin typeface="+mj-ea"/>
              <a:ea typeface="+mj-ea"/>
            </a:rPr>
            <a:t>等公司提供的服務</a:t>
          </a:r>
          <a:endParaRPr lang="en-US" sz="2200" kern="1200" dirty="0">
            <a:latin typeface="+mj-ea"/>
            <a:ea typeface="+mj-ea"/>
          </a:endParaRPr>
        </a:p>
      </dsp:txBody>
      <dsp:txXfrm>
        <a:off x="212598" y="1143000"/>
        <a:ext cx="8078724" cy="3200400"/>
      </dsp:txXfrm>
    </dsp:sp>
    <dsp:sp modelId="{1D457C95-C74C-4A8A-B90E-B7F402DE6D2E}">
      <dsp:nvSpPr>
        <dsp:cNvPr id="0" name=""/>
        <dsp:cNvSpPr/>
      </dsp:nvSpPr>
      <dsp:spPr>
        <a:xfrm>
          <a:off x="414566" y="2583180"/>
          <a:ext cx="1079267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下載檔案數目</a:t>
          </a:r>
          <a:endParaRPr lang="en-US" sz="2000" kern="1200" dirty="0"/>
        </a:p>
      </dsp:txBody>
      <dsp:txXfrm>
        <a:off x="414566" y="2583180"/>
        <a:ext cx="1079267" cy="1440180"/>
      </dsp:txXfrm>
    </dsp:sp>
    <dsp:sp modelId="{8A4EB5C9-DF29-4002-A83D-0F120AB7BE75}">
      <dsp:nvSpPr>
        <dsp:cNvPr id="0" name=""/>
        <dsp:cNvSpPr/>
      </dsp:nvSpPr>
      <dsp:spPr>
        <a:xfrm>
          <a:off x="1511771" y="2583180"/>
          <a:ext cx="1079267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上傳檔案數目</a:t>
          </a:r>
          <a:endParaRPr lang="en-US" sz="2000" kern="1200" dirty="0"/>
        </a:p>
      </dsp:txBody>
      <dsp:txXfrm>
        <a:off x="1511771" y="2583180"/>
        <a:ext cx="1079267" cy="1440180"/>
      </dsp:txXfrm>
    </dsp:sp>
    <dsp:sp modelId="{38EA1AA5-75F8-45C0-AD8F-D8872925B27D}">
      <dsp:nvSpPr>
        <dsp:cNvPr id="0" name=""/>
        <dsp:cNvSpPr/>
      </dsp:nvSpPr>
      <dsp:spPr>
        <a:xfrm>
          <a:off x="2608976" y="2583180"/>
          <a:ext cx="1079267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存為書籤次數</a:t>
          </a:r>
          <a:endParaRPr lang="en-US" sz="2000" kern="1200" dirty="0"/>
        </a:p>
      </dsp:txBody>
      <dsp:txXfrm>
        <a:off x="2608976" y="2583180"/>
        <a:ext cx="1079267" cy="1440180"/>
      </dsp:txXfrm>
    </dsp:sp>
    <dsp:sp modelId="{6D8663C0-62F9-4FB8-9D8B-310426BD87B3}">
      <dsp:nvSpPr>
        <dsp:cNvPr id="0" name=""/>
        <dsp:cNvSpPr/>
      </dsp:nvSpPr>
      <dsp:spPr>
        <a:xfrm>
          <a:off x="3706181" y="2583180"/>
          <a:ext cx="1079267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貼文</a:t>
          </a:r>
          <a:endParaRPr lang="en-US" sz="2000" kern="1200" dirty="0"/>
        </a:p>
      </dsp:txBody>
      <dsp:txXfrm>
        <a:off x="3706181" y="2583180"/>
        <a:ext cx="1079267" cy="1440180"/>
      </dsp:txXfrm>
    </dsp:sp>
    <dsp:sp modelId="{BFFB21AF-A4A9-44B9-8EA1-A0D0B6C5565D}">
      <dsp:nvSpPr>
        <dsp:cNvPr id="0" name=""/>
        <dsp:cNvSpPr/>
      </dsp:nvSpPr>
      <dsp:spPr>
        <a:xfrm>
          <a:off x="4803386" y="2583180"/>
          <a:ext cx="1079267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評論</a:t>
          </a:r>
          <a:endParaRPr lang="en-US" sz="2000" kern="1200" dirty="0"/>
        </a:p>
      </dsp:txBody>
      <dsp:txXfrm>
        <a:off x="4803386" y="2583180"/>
        <a:ext cx="1079267" cy="1440180"/>
      </dsp:txXfrm>
    </dsp:sp>
    <dsp:sp modelId="{0100B89F-3E88-4D24-9932-2C66230E13E2}">
      <dsp:nvSpPr>
        <dsp:cNvPr id="0" name=""/>
        <dsp:cNvSpPr/>
      </dsp:nvSpPr>
      <dsp:spPr>
        <a:xfrm>
          <a:off x="5900591" y="2583180"/>
          <a:ext cx="1079267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以</a:t>
          </a:r>
          <a:r>
            <a:rPr lang="en-US" sz="2000" kern="1200" dirty="0" smtClean="0"/>
            <a:t>RSS</a:t>
          </a:r>
          <a:r>
            <a:rPr lang="zh-TW" sz="2000" kern="1200" dirty="0" smtClean="0"/>
            <a:t>訂購</a:t>
          </a:r>
          <a:r>
            <a:rPr lang="en-US" sz="2000" kern="1200" dirty="0" smtClean="0"/>
            <a:t> Blog</a:t>
          </a:r>
          <a:endParaRPr lang="en-US" sz="2000" kern="1200" dirty="0"/>
        </a:p>
      </dsp:txBody>
      <dsp:txXfrm>
        <a:off x="5900591" y="2583180"/>
        <a:ext cx="1079267" cy="1440180"/>
      </dsp:txXfrm>
    </dsp:sp>
    <dsp:sp modelId="{59EAB11F-9641-499B-8B4A-3BDE8300A3A6}">
      <dsp:nvSpPr>
        <dsp:cNvPr id="0" name=""/>
        <dsp:cNvSpPr/>
      </dsp:nvSpPr>
      <dsp:spPr>
        <a:xfrm>
          <a:off x="6997796" y="2583180"/>
          <a:ext cx="1079267" cy="14401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看媒體所花的時間等等。</a:t>
          </a:r>
          <a:endParaRPr lang="zh-TW" sz="2000" kern="1200" dirty="0"/>
        </a:p>
      </dsp:txBody>
      <dsp:txXfrm>
        <a:off x="6997796" y="2583180"/>
        <a:ext cx="1079267" cy="144018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F26E71-4A84-4864-BF88-DFB624E6771D}">
      <dsp:nvSpPr>
        <dsp:cNvPr id="0" name=""/>
        <dsp:cNvSpPr/>
      </dsp:nvSpPr>
      <dsp:spPr>
        <a:xfrm>
          <a:off x="3520247" y="1444"/>
          <a:ext cx="1463742" cy="1463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(1) </a:t>
          </a:r>
          <a:r>
            <a:rPr lang="zh-TW" sz="2100" kern="1200" dirty="0" smtClean="0"/>
            <a:t>行銷目標</a:t>
          </a:r>
          <a:endParaRPr lang="en-US" sz="2100" kern="1200" dirty="0"/>
        </a:p>
      </dsp:txBody>
      <dsp:txXfrm>
        <a:off x="3520247" y="1444"/>
        <a:ext cx="1463742" cy="1463742"/>
      </dsp:txXfrm>
    </dsp:sp>
    <dsp:sp modelId="{10E1868F-9F68-4BD9-AF6C-D9658774D3AD}">
      <dsp:nvSpPr>
        <dsp:cNvPr id="0" name=""/>
        <dsp:cNvSpPr/>
      </dsp:nvSpPr>
      <dsp:spPr>
        <a:xfrm rot="2700000">
          <a:off x="4826693" y="1254886"/>
          <a:ext cx="388005" cy="494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2700000">
        <a:off x="4826693" y="1254886"/>
        <a:ext cx="388005" cy="494012"/>
      </dsp:txXfrm>
    </dsp:sp>
    <dsp:sp modelId="{3837DBCD-E867-42FD-B042-E6046B78B3BF}">
      <dsp:nvSpPr>
        <dsp:cNvPr id="0" name=""/>
        <dsp:cNvSpPr/>
      </dsp:nvSpPr>
      <dsp:spPr>
        <a:xfrm>
          <a:off x="5072932" y="1554128"/>
          <a:ext cx="1463742" cy="1463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(2) </a:t>
          </a:r>
          <a:r>
            <a:rPr lang="zh-TW" sz="2100" kern="1200" dirty="0" smtClean="0"/>
            <a:t>行銷衡量</a:t>
          </a:r>
          <a:endParaRPr lang="en-US" sz="2100" kern="1200" dirty="0"/>
        </a:p>
      </dsp:txBody>
      <dsp:txXfrm>
        <a:off x="5072932" y="1554128"/>
        <a:ext cx="1463742" cy="1463742"/>
      </dsp:txXfrm>
    </dsp:sp>
    <dsp:sp modelId="{ABBB18CE-9E66-41F0-8408-0884E361D8F9}">
      <dsp:nvSpPr>
        <dsp:cNvPr id="0" name=""/>
        <dsp:cNvSpPr/>
      </dsp:nvSpPr>
      <dsp:spPr>
        <a:xfrm rot="8100000">
          <a:off x="4842223" y="2807570"/>
          <a:ext cx="388005" cy="494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8100000">
        <a:off x="4842223" y="2807570"/>
        <a:ext cx="388005" cy="494012"/>
      </dsp:txXfrm>
    </dsp:sp>
    <dsp:sp modelId="{9C39E931-E167-4C82-A36C-0280CE2AF3CD}">
      <dsp:nvSpPr>
        <dsp:cNvPr id="0" name=""/>
        <dsp:cNvSpPr/>
      </dsp:nvSpPr>
      <dsp:spPr>
        <a:xfrm>
          <a:off x="3520247" y="3106813"/>
          <a:ext cx="1463742" cy="1463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(3) </a:t>
          </a:r>
          <a:r>
            <a:rPr lang="zh-TW" sz="2100" kern="1200" dirty="0" smtClean="0"/>
            <a:t>行銷診斷</a:t>
          </a:r>
          <a:endParaRPr lang="en-US" sz="2100" kern="1200" dirty="0"/>
        </a:p>
      </dsp:txBody>
      <dsp:txXfrm>
        <a:off x="3520247" y="3106813"/>
        <a:ext cx="1463742" cy="1463742"/>
      </dsp:txXfrm>
    </dsp:sp>
    <dsp:sp modelId="{7DA1FF78-A2C6-4AF3-82BA-7B7C009AA764}">
      <dsp:nvSpPr>
        <dsp:cNvPr id="0" name=""/>
        <dsp:cNvSpPr/>
      </dsp:nvSpPr>
      <dsp:spPr>
        <a:xfrm rot="13500000">
          <a:off x="3289539" y="2823100"/>
          <a:ext cx="388005" cy="494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13500000">
        <a:off x="3289539" y="2823100"/>
        <a:ext cx="388005" cy="494012"/>
      </dsp:txXfrm>
    </dsp:sp>
    <dsp:sp modelId="{3E56044F-B4D8-4998-B64B-321D1DA252B0}">
      <dsp:nvSpPr>
        <dsp:cNvPr id="0" name=""/>
        <dsp:cNvSpPr/>
      </dsp:nvSpPr>
      <dsp:spPr>
        <a:xfrm>
          <a:off x="1967563" y="1554128"/>
          <a:ext cx="1463742" cy="1463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(4) </a:t>
          </a:r>
          <a:r>
            <a:rPr lang="zh-TW" sz="2100" kern="1200" dirty="0" smtClean="0"/>
            <a:t>行銷行動調整</a:t>
          </a:r>
          <a:r>
            <a:rPr lang="en-US" sz="2100" kern="1200" dirty="0" smtClean="0"/>
            <a:t>: </a:t>
          </a:r>
          <a:endParaRPr lang="zh-TW" sz="2100" kern="1200" dirty="0"/>
        </a:p>
      </dsp:txBody>
      <dsp:txXfrm>
        <a:off x="1967563" y="1554128"/>
        <a:ext cx="1463742" cy="1463742"/>
      </dsp:txXfrm>
    </dsp:sp>
    <dsp:sp modelId="{20857473-1F38-42DE-9DE9-D6D626CF233C}">
      <dsp:nvSpPr>
        <dsp:cNvPr id="0" name=""/>
        <dsp:cNvSpPr/>
      </dsp:nvSpPr>
      <dsp:spPr>
        <a:xfrm rot="18900000">
          <a:off x="3274009" y="1270416"/>
          <a:ext cx="388005" cy="494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/>
        </a:p>
      </dsp:txBody>
      <dsp:txXfrm rot="18900000">
        <a:off x="3274009" y="1270416"/>
        <a:ext cx="388005" cy="4940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46131E-0621-406B-9251-75985DA79098}">
      <dsp:nvSpPr>
        <dsp:cNvPr id="0" name=""/>
        <dsp:cNvSpPr/>
      </dsp:nvSpPr>
      <dsp:spPr>
        <a:xfrm>
          <a:off x="3371671" y="337"/>
          <a:ext cx="1760577" cy="17605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/>
            <a:t>媒體</a:t>
          </a:r>
          <a:endParaRPr lang="en-US" sz="2200" kern="1200" dirty="0"/>
        </a:p>
      </dsp:txBody>
      <dsp:txXfrm>
        <a:off x="3371671" y="337"/>
        <a:ext cx="1760577" cy="1760577"/>
      </dsp:txXfrm>
    </dsp:sp>
    <dsp:sp modelId="{B049F45D-BC07-4FE6-AC0A-CA512381593D}">
      <dsp:nvSpPr>
        <dsp:cNvPr id="0" name=""/>
        <dsp:cNvSpPr/>
      </dsp:nvSpPr>
      <dsp:spPr>
        <a:xfrm rot="4320000">
          <a:off x="4849368" y="1073947"/>
          <a:ext cx="1760577" cy="17605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/>
            <a:t>內容</a:t>
          </a:r>
          <a:endParaRPr lang="en-US" sz="2200" kern="1200" dirty="0"/>
        </a:p>
      </dsp:txBody>
      <dsp:txXfrm rot="4320000">
        <a:off x="4849368" y="1073947"/>
        <a:ext cx="1760577" cy="1760577"/>
      </dsp:txXfrm>
    </dsp:sp>
    <dsp:sp modelId="{5FF49309-084F-4CD5-BD6A-150C51533DB4}">
      <dsp:nvSpPr>
        <dsp:cNvPr id="0" name=""/>
        <dsp:cNvSpPr/>
      </dsp:nvSpPr>
      <dsp:spPr>
        <a:xfrm rot="8640000">
          <a:off x="4284938" y="2811084"/>
          <a:ext cx="1760577" cy="17605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/>
            <a:t>搜尋</a:t>
          </a:r>
          <a:endParaRPr lang="en-US" sz="2200" kern="1200" dirty="0"/>
        </a:p>
      </dsp:txBody>
      <dsp:txXfrm rot="8640000">
        <a:off x="4284938" y="2811084"/>
        <a:ext cx="1760577" cy="1760577"/>
      </dsp:txXfrm>
    </dsp:sp>
    <dsp:sp modelId="{67DB8EF1-58DF-4FC8-99E2-13788DBCAC10}">
      <dsp:nvSpPr>
        <dsp:cNvPr id="0" name=""/>
        <dsp:cNvSpPr/>
      </dsp:nvSpPr>
      <dsp:spPr>
        <a:xfrm rot="12960000">
          <a:off x="2458404" y="2811084"/>
          <a:ext cx="1760577" cy="17605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/>
            <a:t>資料庫</a:t>
          </a:r>
          <a:endParaRPr lang="en-US" sz="2200" kern="1200" dirty="0"/>
        </a:p>
      </dsp:txBody>
      <dsp:txXfrm rot="12960000">
        <a:off x="2458404" y="2811084"/>
        <a:ext cx="1760577" cy="1760577"/>
      </dsp:txXfrm>
    </dsp:sp>
    <dsp:sp modelId="{B31D387E-CCE1-4847-A7D0-C914528022BF}">
      <dsp:nvSpPr>
        <dsp:cNvPr id="0" name=""/>
        <dsp:cNvSpPr/>
      </dsp:nvSpPr>
      <dsp:spPr>
        <a:xfrm rot="17280000">
          <a:off x="1893974" y="1073947"/>
          <a:ext cx="1760577" cy="17605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/>
            <a:t>社交網路</a:t>
          </a:r>
          <a:endParaRPr lang="zh-TW" sz="2200" kern="1200" dirty="0"/>
        </a:p>
      </dsp:txBody>
      <dsp:txXfrm rot="17280000">
        <a:off x="1893974" y="1073947"/>
        <a:ext cx="1760577" cy="17605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E55C67-E68C-4650-B4B1-CE1525FF2909}">
      <dsp:nvSpPr>
        <dsp:cNvPr id="0" name=""/>
        <dsp:cNvSpPr/>
      </dsp:nvSpPr>
      <dsp:spPr>
        <a:xfrm>
          <a:off x="1585142" y="156"/>
          <a:ext cx="1523895" cy="761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(</a:t>
          </a:r>
          <a:r>
            <a:rPr lang="zh-TW" sz="1800" b="1" kern="1200" dirty="0" smtClean="0"/>
            <a:t>一</a:t>
          </a:r>
          <a:r>
            <a:rPr lang="en-US" sz="1800" b="1" kern="1200" dirty="0" smtClean="0"/>
            <a:t>) </a:t>
          </a:r>
          <a:r>
            <a:rPr lang="zh-TW" sz="1800" b="1" kern="1200" dirty="0" smtClean="0"/>
            <a:t>橫幅廣告</a:t>
          </a:r>
          <a:r>
            <a:rPr lang="en-US" sz="1800" b="1" kern="1200" dirty="0" smtClean="0"/>
            <a:t>(Banner)</a:t>
          </a:r>
          <a:r>
            <a:rPr lang="zh-TW" sz="1800" kern="1200" dirty="0" smtClean="0"/>
            <a:t>：</a:t>
          </a:r>
          <a:endParaRPr lang="zh-TW" sz="1800" kern="1200" dirty="0"/>
        </a:p>
      </dsp:txBody>
      <dsp:txXfrm>
        <a:off x="1585142" y="156"/>
        <a:ext cx="1523895" cy="761947"/>
      </dsp:txXfrm>
    </dsp:sp>
    <dsp:sp modelId="{6CA6BCDA-3C5E-47A7-9527-CF220D25F3D1}">
      <dsp:nvSpPr>
        <dsp:cNvPr id="0" name=""/>
        <dsp:cNvSpPr/>
      </dsp:nvSpPr>
      <dsp:spPr>
        <a:xfrm>
          <a:off x="1737531" y="762104"/>
          <a:ext cx="152389" cy="571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460"/>
              </a:lnTo>
              <a:lnTo>
                <a:pt x="152389" y="5714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FD39D-FD0C-45EF-B2EE-B2D7D74B8673}">
      <dsp:nvSpPr>
        <dsp:cNvPr id="0" name=""/>
        <dsp:cNvSpPr/>
      </dsp:nvSpPr>
      <dsp:spPr>
        <a:xfrm>
          <a:off x="1889921" y="952591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動態橫幅</a:t>
          </a:r>
          <a:endParaRPr lang="zh-TW" sz="2100" kern="1200" dirty="0"/>
        </a:p>
      </dsp:txBody>
      <dsp:txXfrm>
        <a:off x="1889921" y="952591"/>
        <a:ext cx="1219116" cy="761947"/>
      </dsp:txXfrm>
    </dsp:sp>
    <dsp:sp modelId="{5B714215-D7F2-4A06-AF53-DE57332B177F}">
      <dsp:nvSpPr>
        <dsp:cNvPr id="0" name=""/>
        <dsp:cNvSpPr/>
      </dsp:nvSpPr>
      <dsp:spPr>
        <a:xfrm>
          <a:off x="1737531" y="762104"/>
          <a:ext cx="152389" cy="1523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3895"/>
              </a:lnTo>
              <a:lnTo>
                <a:pt x="152389" y="15238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8B1A4-E51B-4DD5-BCDA-7846E056A743}">
      <dsp:nvSpPr>
        <dsp:cNvPr id="0" name=""/>
        <dsp:cNvSpPr/>
      </dsp:nvSpPr>
      <dsp:spPr>
        <a:xfrm>
          <a:off x="1889921" y="1905026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互動橫幅</a:t>
          </a:r>
          <a:endParaRPr lang="zh-TW" sz="2100" kern="1200" dirty="0"/>
        </a:p>
      </dsp:txBody>
      <dsp:txXfrm>
        <a:off x="1889921" y="1905026"/>
        <a:ext cx="1219116" cy="761947"/>
      </dsp:txXfrm>
    </dsp:sp>
    <dsp:sp modelId="{B3193ED9-5115-4B4F-A078-1F161F7D4DAE}">
      <dsp:nvSpPr>
        <dsp:cNvPr id="0" name=""/>
        <dsp:cNvSpPr/>
      </dsp:nvSpPr>
      <dsp:spPr>
        <a:xfrm>
          <a:off x="1737531" y="762104"/>
          <a:ext cx="152389" cy="2476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330"/>
              </a:lnTo>
              <a:lnTo>
                <a:pt x="152389" y="247633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39ADF-8D65-4235-8184-C181A11466B3}">
      <dsp:nvSpPr>
        <dsp:cNvPr id="0" name=""/>
        <dsp:cNvSpPr/>
      </dsp:nvSpPr>
      <dsp:spPr>
        <a:xfrm>
          <a:off x="1889921" y="2857460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多媒體橫幅</a:t>
          </a:r>
          <a:endParaRPr lang="zh-TW" sz="2100" kern="1200" dirty="0"/>
        </a:p>
      </dsp:txBody>
      <dsp:txXfrm>
        <a:off x="1889921" y="2857460"/>
        <a:ext cx="1219116" cy="761947"/>
      </dsp:txXfrm>
    </dsp:sp>
    <dsp:sp modelId="{96F8CDB5-84D4-4FC6-9B44-93DF91618820}">
      <dsp:nvSpPr>
        <dsp:cNvPr id="0" name=""/>
        <dsp:cNvSpPr/>
      </dsp:nvSpPr>
      <dsp:spPr>
        <a:xfrm>
          <a:off x="1737531" y="762104"/>
          <a:ext cx="152389" cy="3428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8765"/>
              </a:lnTo>
              <a:lnTo>
                <a:pt x="152389" y="342876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7A3E5-F69C-4528-B195-D80918F09F71}">
      <dsp:nvSpPr>
        <dsp:cNvPr id="0" name=""/>
        <dsp:cNvSpPr/>
      </dsp:nvSpPr>
      <dsp:spPr>
        <a:xfrm>
          <a:off x="1889921" y="3809895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按鈕廣告</a:t>
          </a:r>
          <a:endParaRPr lang="en-US" sz="2100" kern="1200" dirty="0"/>
        </a:p>
      </dsp:txBody>
      <dsp:txXfrm>
        <a:off x="1889921" y="3809895"/>
        <a:ext cx="1219116" cy="761947"/>
      </dsp:txXfrm>
    </dsp:sp>
    <dsp:sp modelId="{7349E9AB-1A95-44D6-B655-B708B0CC0412}">
      <dsp:nvSpPr>
        <dsp:cNvPr id="0" name=""/>
        <dsp:cNvSpPr/>
      </dsp:nvSpPr>
      <dsp:spPr>
        <a:xfrm>
          <a:off x="3490012" y="156"/>
          <a:ext cx="1523895" cy="761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(</a:t>
          </a:r>
          <a:r>
            <a:rPr lang="zh-TW" sz="1800" b="1" kern="1200" dirty="0" smtClean="0"/>
            <a:t>二</a:t>
          </a:r>
          <a:r>
            <a:rPr lang="en-US" sz="1800" b="1" kern="1200" dirty="0" smtClean="0"/>
            <a:t>) </a:t>
          </a:r>
          <a:r>
            <a:rPr lang="zh-TW" sz="1800" b="1" kern="1200" dirty="0" smtClean="0"/>
            <a:t>插播式廣告</a:t>
          </a:r>
          <a:r>
            <a:rPr lang="en-US" sz="1800" b="1" kern="1200" dirty="0" smtClean="0"/>
            <a:t>(Pop-ups)</a:t>
          </a:r>
          <a:endParaRPr lang="zh-TW" sz="1800" kern="1200" dirty="0"/>
        </a:p>
      </dsp:txBody>
      <dsp:txXfrm>
        <a:off x="3490012" y="156"/>
        <a:ext cx="1523895" cy="761947"/>
      </dsp:txXfrm>
    </dsp:sp>
    <dsp:sp modelId="{A540773C-0001-4036-9EB5-EA55E5104AF7}">
      <dsp:nvSpPr>
        <dsp:cNvPr id="0" name=""/>
        <dsp:cNvSpPr/>
      </dsp:nvSpPr>
      <dsp:spPr>
        <a:xfrm>
          <a:off x="3642401" y="762104"/>
          <a:ext cx="152389" cy="571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460"/>
              </a:lnTo>
              <a:lnTo>
                <a:pt x="152389" y="5714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6EE0F-E52C-4B44-9058-9E99A2401554}">
      <dsp:nvSpPr>
        <dsp:cNvPr id="0" name=""/>
        <dsp:cNvSpPr/>
      </dsp:nvSpPr>
      <dsp:spPr>
        <a:xfrm>
          <a:off x="3794791" y="952591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彈出式廣告</a:t>
          </a:r>
          <a:endParaRPr lang="zh-TW" sz="2100" kern="1200" dirty="0"/>
        </a:p>
      </dsp:txBody>
      <dsp:txXfrm>
        <a:off x="3794791" y="952591"/>
        <a:ext cx="1219116" cy="761947"/>
      </dsp:txXfrm>
    </dsp:sp>
    <dsp:sp modelId="{D4AE950E-6A44-456D-913A-96DE2EAF0A72}">
      <dsp:nvSpPr>
        <dsp:cNvPr id="0" name=""/>
        <dsp:cNvSpPr/>
      </dsp:nvSpPr>
      <dsp:spPr>
        <a:xfrm>
          <a:off x="3642401" y="762104"/>
          <a:ext cx="152389" cy="1523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3895"/>
              </a:lnTo>
              <a:lnTo>
                <a:pt x="152389" y="15238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54ED6-FAE3-4250-ACFF-5D951FA8D305}">
      <dsp:nvSpPr>
        <dsp:cNvPr id="0" name=""/>
        <dsp:cNvSpPr/>
      </dsp:nvSpPr>
      <dsp:spPr>
        <a:xfrm>
          <a:off x="3794791" y="1905026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浮動式廣告</a:t>
          </a:r>
          <a:endParaRPr lang="zh-TW" sz="2100" kern="1200" dirty="0"/>
        </a:p>
      </dsp:txBody>
      <dsp:txXfrm>
        <a:off x="3794791" y="1905026"/>
        <a:ext cx="1219116" cy="761947"/>
      </dsp:txXfrm>
    </dsp:sp>
    <dsp:sp modelId="{AFFE4A0C-DC56-4383-9062-EE955DCB4BB0}">
      <dsp:nvSpPr>
        <dsp:cNvPr id="0" name=""/>
        <dsp:cNvSpPr/>
      </dsp:nvSpPr>
      <dsp:spPr>
        <a:xfrm>
          <a:off x="3642401" y="762104"/>
          <a:ext cx="152389" cy="2476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330"/>
              </a:lnTo>
              <a:lnTo>
                <a:pt x="152389" y="247633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B52E6-0DB4-4C5E-BB94-BEE98BF5772E}">
      <dsp:nvSpPr>
        <dsp:cNvPr id="0" name=""/>
        <dsp:cNvSpPr/>
      </dsp:nvSpPr>
      <dsp:spPr>
        <a:xfrm>
          <a:off x="3794791" y="2857460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捲軸廣告</a:t>
          </a:r>
          <a:endParaRPr lang="zh-TW" sz="2100" kern="1200" dirty="0"/>
        </a:p>
      </dsp:txBody>
      <dsp:txXfrm>
        <a:off x="3794791" y="2857460"/>
        <a:ext cx="1219116" cy="761947"/>
      </dsp:txXfrm>
    </dsp:sp>
    <dsp:sp modelId="{6C102DD4-A964-4FCF-8FF5-012F9E0704DA}">
      <dsp:nvSpPr>
        <dsp:cNvPr id="0" name=""/>
        <dsp:cNvSpPr/>
      </dsp:nvSpPr>
      <dsp:spPr>
        <a:xfrm>
          <a:off x="5394881" y="156"/>
          <a:ext cx="1523895" cy="761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zh-TW" sz="1800" kern="1200" dirty="0" smtClean="0"/>
            <a:t>三</a:t>
          </a:r>
          <a:r>
            <a:rPr lang="en-US" sz="1800" kern="1200" dirty="0" smtClean="0"/>
            <a:t>) </a:t>
          </a:r>
          <a:r>
            <a:rPr lang="zh-TW" sz="1800" kern="1200" dirty="0" smtClean="0"/>
            <a:t>其它</a:t>
          </a:r>
          <a:endParaRPr lang="zh-TW" sz="1800" kern="1200" dirty="0"/>
        </a:p>
      </dsp:txBody>
      <dsp:txXfrm>
        <a:off x="5394881" y="156"/>
        <a:ext cx="1523895" cy="761947"/>
      </dsp:txXfrm>
    </dsp:sp>
    <dsp:sp modelId="{0F2510A5-1915-4EE9-9667-60BAAF755571}">
      <dsp:nvSpPr>
        <dsp:cNvPr id="0" name=""/>
        <dsp:cNvSpPr/>
      </dsp:nvSpPr>
      <dsp:spPr>
        <a:xfrm>
          <a:off x="5547271" y="762104"/>
          <a:ext cx="152389" cy="571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460"/>
              </a:lnTo>
              <a:lnTo>
                <a:pt x="152389" y="57146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655EA-DE46-4848-AC41-C967635A9DEA}">
      <dsp:nvSpPr>
        <dsp:cNvPr id="0" name=""/>
        <dsp:cNvSpPr/>
      </dsp:nvSpPr>
      <dsp:spPr>
        <a:xfrm>
          <a:off x="5699661" y="952591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文字連結</a:t>
          </a:r>
          <a:r>
            <a:rPr lang="en-US" sz="2100" b="1" kern="1200" dirty="0" smtClean="0"/>
            <a:t> </a:t>
          </a:r>
          <a:endParaRPr lang="zh-TW" sz="2100" kern="1200" dirty="0"/>
        </a:p>
      </dsp:txBody>
      <dsp:txXfrm>
        <a:off x="5699661" y="952591"/>
        <a:ext cx="1219116" cy="761947"/>
      </dsp:txXfrm>
    </dsp:sp>
    <dsp:sp modelId="{BBED1790-569B-4E2F-A96C-48515B4FAF74}">
      <dsp:nvSpPr>
        <dsp:cNvPr id="0" name=""/>
        <dsp:cNvSpPr/>
      </dsp:nvSpPr>
      <dsp:spPr>
        <a:xfrm>
          <a:off x="5547271" y="762104"/>
          <a:ext cx="152389" cy="1523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3895"/>
              </a:lnTo>
              <a:lnTo>
                <a:pt x="152389" y="15238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1110C-05CE-4AC3-9D84-21E5397FED11}">
      <dsp:nvSpPr>
        <dsp:cNvPr id="0" name=""/>
        <dsp:cNvSpPr/>
      </dsp:nvSpPr>
      <dsp:spPr>
        <a:xfrm>
          <a:off x="5699661" y="1905026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分類廣告</a:t>
          </a:r>
          <a:endParaRPr lang="zh-TW" sz="2100" kern="1200" dirty="0"/>
        </a:p>
      </dsp:txBody>
      <dsp:txXfrm>
        <a:off x="5699661" y="1905026"/>
        <a:ext cx="1219116" cy="761947"/>
      </dsp:txXfrm>
    </dsp:sp>
    <dsp:sp modelId="{A65546F5-0AC8-40E1-8868-E419095B538B}">
      <dsp:nvSpPr>
        <dsp:cNvPr id="0" name=""/>
        <dsp:cNvSpPr/>
      </dsp:nvSpPr>
      <dsp:spPr>
        <a:xfrm>
          <a:off x="5547271" y="762104"/>
          <a:ext cx="152389" cy="2476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330"/>
              </a:lnTo>
              <a:lnTo>
                <a:pt x="152389" y="247633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82C9C-0028-4B14-B4DA-71E4484085C5}">
      <dsp:nvSpPr>
        <dsp:cNvPr id="0" name=""/>
        <dsp:cNvSpPr/>
      </dsp:nvSpPr>
      <dsp:spPr>
        <a:xfrm>
          <a:off x="5699661" y="2857460"/>
          <a:ext cx="1219116" cy="761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大尺寸廣告</a:t>
          </a:r>
          <a:endParaRPr lang="zh-TW" sz="2100" kern="1200" dirty="0"/>
        </a:p>
      </dsp:txBody>
      <dsp:txXfrm>
        <a:off x="5699661" y="2857460"/>
        <a:ext cx="1219116" cy="76194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19F27F-48B2-4E00-A487-EE7A2961B586}">
      <dsp:nvSpPr>
        <dsp:cNvPr id="0" name=""/>
        <dsp:cNvSpPr/>
      </dsp:nvSpPr>
      <dsp:spPr>
        <a:xfrm>
          <a:off x="1123" y="1681200"/>
          <a:ext cx="1411306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/>
            <a:t>印象</a:t>
          </a:r>
          <a:endParaRPr lang="en-US" sz="1400" kern="1200" dirty="0"/>
        </a:p>
      </dsp:txBody>
      <dsp:txXfrm>
        <a:off x="1123" y="1681200"/>
        <a:ext cx="1411306" cy="403200"/>
      </dsp:txXfrm>
    </dsp:sp>
    <dsp:sp modelId="{E03C4FD1-383E-4E67-9AEE-65686C1A93C9}">
      <dsp:nvSpPr>
        <dsp:cNvPr id="0" name=""/>
        <dsp:cNvSpPr/>
      </dsp:nvSpPr>
      <dsp:spPr>
        <a:xfrm>
          <a:off x="290185" y="2084400"/>
          <a:ext cx="1411306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CPM(Cost per Millennium)</a:t>
          </a:r>
          <a:endParaRPr lang="zh-TW" sz="1400" kern="1200" dirty="0"/>
        </a:p>
      </dsp:txBody>
      <dsp:txXfrm>
        <a:off x="290185" y="2084400"/>
        <a:ext cx="1411306" cy="806400"/>
      </dsp:txXfrm>
    </dsp:sp>
    <dsp:sp modelId="{EA9CA558-830A-4340-A0D8-3A1F18248060}">
      <dsp:nvSpPr>
        <dsp:cNvPr id="0" name=""/>
        <dsp:cNvSpPr/>
      </dsp:nvSpPr>
      <dsp:spPr>
        <a:xfrm>
          <a:off x="1626378" y="1707112"/>
          <a:ext cx="453571" cy="351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1626378" y="1707112"/>
        <a:ext cx="453571" cy="351374"/>
      </dsp:txXfrm>
    </dsp:sp>
    <dsp:sp modelId="{173EF473-E355-4764-AF02-A664E0E868E2}">
      <dsp:nvSpPr>
        <dsp:cNvPr id="0" name=""/>
        <dsp:cNvSpPr/>
      </dsp:nvSpPr>
      <dsp:spPr>
        <a:xfrm>
          <a:off x="2268224" y="1681200"/>
          <a:ext cx="1411306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/>
            <a:t>點擊</a:t>
          </a:r>
          <a:endParaRPr lang="en-US" sz="1400" kern="1200" dirty="0"/>
        </a:p>
      </dsp:txBody>
      <dsp:txXfrm>
        <a:off x="2268224" y="1681200"/>
        <a:ext cx="1411306" cy="403200"/>
      </dsp:txXfrm>
    </dsp:sp>
    <dsp:sp modelId="{42457B02-A385-45CE-BAA2-1E61114BEFB4}">
      <dsp:nvSpPr>
        <dsp:cNvPr id="0" name=""/>
        <dsp:cNvSpPr/>
      </dsp:nvSpPr>
      <dsp:spPr>
        <a:xfrm>
          <a:off x="2557287" y="2084400"/>
          <a:ext cx="1411306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CPC (Cost per Click)</a:t>
          </a:r>
          <a:endParaRPr lang="zh-TW" sz="1400" kern="1200" dirty="0"/>
        </a:p>
      </dsp:txBody>
      <dsp:txXfrm>
        <a:off x="2557287" y="2084400"/>
        <a:ext cx="1411306" cy="806400"/>
      </dsp:txXfrm>
    </dsp:sp>
    <dsp:sp modelId="{4CD241B5-20BB-4F33-B555-A442D48BEF03}">
      <dsp:nvSpPr>
        <dsp:cNvPr id="0" name=""/>
        <dsp:cNvSpPr/>
      </dsp:nvSpPr>
      <dsp:spPr>
        <a:xfrm>
          <a:off x="3893479" y="1707112"/>
          <a:ext cx="453571" cy="351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3893479" y="1707112"/>
        <a:ext cx="453571" cy="351374"/>
      </dsp:txXfrm>
    </dsp:sp>
    <dsp:sp modelId="{017EB390-BC54-4DFC-8152-5F16A957AC0A}">
      <dsp:nvSpPr>
        <dsp:cNvPr id="0" name=""/>
        <dsp:cNvSpPr/>
      </dsp:nvSpPr>
      <dsp:spPr>
        <a:xfrm>
          <a:off x="4535326" y="1681200"/>
          <a:ext cx="1411306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/>
            <a:t>註冊試用</a:t>
          </a:r>
          <a:endParaRPr lang="en-US" sz="1400" kern="1200" dirty="0"/>
        </a:p>
      </dsp:txBody>
      <dsp:txXfrm>
        <a:off x="4535326" y="1681200"/>
        <a:ext cx="1411306" cy="403200"/>
      </dsp:txXfrm>
    </dsp:sp>
    <dsp:sp modelId="{4614DD7C-BF4E-4114-BF41-712C5A14D1A1}">
      <dsp:nvSpPr>
        <dsp:cNvPr id="0" name=""/>
        <dsp:cNvSpPr/>
      </dsp:nvSpPr>
      <dsp:spPr>
        <a:xfrm>
          <a:off x="4824389" y="2084400"/>
          <a:ext cx="1411306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CPL(Cost per Lead)	</a:t>
          </a:r>
          <a:endParaRPr lang="zh-TW" sz="1400" kern="1200" dirty="0"/>
        </a:p>
      </dsp:txBody>
      <dsp:txXfrm>
        <a:off x="4824389" y="2084400"/>
        <a:ext cx="1411306" cy="806400"/>
      </dsp:txXfrm>
    </dsp:sp>
    <dsp:sp modelId="{CC39E6E8-4B50-4C3F-B712-AA19B07BCB13}">
      <dsp:nvSpPr>
        <dsp:cNvPr id="0" name=""/>
        <dsp:cNvSpPr/>
      </dsp:nvSpPr>
      <dsp:spPr>
        <a:xfrm>
          <a:off x="6160581" y="1707112"/>
          <a:ext cx="453571" cy="351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6160581" y="1707112"/>
        <a:ext cx="453571" cy="351374"/>
      </dsp:txXfrm>
    </dsp:sp>
    <dsp:sp modelId="{F5FD508F-5407-44E6-B455-5B09B1EB71D8}">
      <dsp:nvSpPr>
        <dsp:cNvPr id="0" name=""/>
        <dsp:cNvSpPr/>
      </dsp:nvSpPr>
      <dsp:spPr>
        <a:xfrm>
          <a:off x="6802428" y="1681200"/>
          <a:ext cx="1411306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400" kern="1200" dirty="0" smtClean="0"/>
            <a:t>購買</a:t>
          </a:r>
          <a:endParaRPr lang="en-US" sz="1400" kern="1200" dirty="0"/>
        </a:p>
      </dsp:txBody>
      <dsp:txXfrm>
        <a:off x="6802428" y="1681200"/>
        <a:ext cx="1411306" cy="403200"/>
      </dsp:txXfrm>
    </dsp:sp>
    <dsp:sp modelId="{33B5683A-3646-43C5-B77E-D529F6CCE9FD}">
      <dsp:nvSpPr>
        <dsp:cNvPr id="0" name=""/>
        <dsp:cNvSpPr/>
      </dsp:nvSpPr>
      <dsp:spPr>
        <a:xfrm>
          <a:off x="7091490" y="2084400"/>
          <a:ext cx="1411306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CPS (Cost per Sale) </a:t>
          </a:r>
          <a:endParaRPr lang="zh-TW" sz="1400" kern="1200" dirty="0"/>
        </a:p>
      </dsp:txBody>
      <dsp:txXfrm>
        <a:off x="7091490" y="2084400"/>
        <a:ext cx="1411306" cy="8064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D7BF18-8CD6-436A-ACA7-A739B41F9A40}">
      <dsp:nvSpPr>
        <dsp:cNvPr id="0" name=""/>
        <dsp:cNvSpPr/>
      </dsp:nvSpPr>
      <dsp:spPr>
        <a:xfrm>
          <a:off x="3737" y="1634980"/>
          <a:ext cx="1633931" cy="1302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獲得許可</a:t>
          </a:r>
          <a:endParaRPr lang="zh-TW" sz="1800" kern="1200" dirty="0"/>
        </a:p>
      </dsp:txBody>
      <dsp:txXfrm>
        <a:off x="3737" y="1634980"/>
        <a:ext cx="1633931" cy="1302039"/>
      </dsp:txXfrm>
    </dsp:sp>
    <dsp:sp modelId="{2E543CDF-D577-44F3-BB30-DE25F0A59195}">
      <dsp:nvSpPr>
        <dsp:cNvPr id="0" name=""/>
        <dsp:cNvSpPr/>
      </dsp:nvSpPr>
      <dsp:spPr>
        <a:xfrm>
          <a:off x="1801062" y="2083392"/>
          <a:ext cx="346393" cy="405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1801062" y="2083392"/>
        <a:ext cx="346393" cy="405215"/>
      </dsp:txXfrm>
    </dsp:sp>
    <dsp:sp modelId="{FFCDB713-ADC3-404A-AF7C-047542C386E1}">
      <dsp:nvSpPr>
        <dsp:cNvPr id="0" name=""/>
        <dsp:cNvSpPr/>
      </dsp:nvSpPr>
      <dsp:spPr>
        <a:xfrm>
          <a:off x="2291241" y="1634980"/>
          <a:ext cx="1633931" cy="1302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存取測試</a:t>
          </a:r>
          <a:r>
            <a:rPr lang="en-US" sz="1800" kern="1200" dirty="0" smtClean="0"/>
            <a:t>(web accessibility)</a:t>
          </a:r>
          <a:endParaRPr lang="zh-TW" sz="1800" kern="1200" dirty="0"/>
        </a:p>
      </dsp:txBody>
      <dsp:txXfrm>
        <a:off x="2291241" y="1634980"/>
        <a:ext cx="1633931" cy="1302039"/>
      </dsp:txXfrm>
    </dsp:sp>
    <dsp:sp modelId="{29582BE4-212B-46F0-A842-F8372A63F8EE}">
      <dsp:nvSpPr>
        <dsp:cNvPr id="0" name=""/>
        <dsp:cNvSpPr/>
      </dsp:nvSpPr>
      <dsp:spPr>
        <a:xfrm>
          <a:off x="4088566" y="2083392"/>
          <a:ext cx="346393" cy="405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4088566" y="2083392"/>
        <a:ext cx="346393" cy="405215"/>
      </dsp:txXfrm>
    </dsp:sp>
    <dsp:sp modelId="{3CDB20FB-4511-4D1B-BFA5-10847250CCBE}">
      <dsp:nvSpPr>
        <dsp:cNvPr id="0" name=""/>
        <dsp:cNvSpPr/>
      </dsp:nvSpPr>
      <dsp:spPr>
        <a:xfrm>
          <a:off x="4578746" y="1634980"/>
          <a:ext cx="1633931" cy="1302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內容設計</a:t>
          </a:r>
          <a:endParaRPr lang="zh-TW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400" kern="1200" dirty="0" smtClean="0"/>
            <a:t>提醒式的</a:t>
          </a:r>
          <a:r>
            <a:rPr lang="en-US" sz="1400" kern="1200" dirty="0" err="1" smtClean="0"/>
            <a:t>eDM</a:t>
          </a:r>
          <a:endParaRPr lang="zh-TW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400" kern="1200" dirty="0" smtClean="0"/>
            <a:t>資訊式的</a:t>
          </a:r>
          <a:r>
            <a:rPr lang="en-US" sz="1400" kern="1200" dirty="0" err="1" smtClean="0"/>
            <a:t>eDM</a:t>
          </a:r>
          <a:endParaRPr lang="zh-TW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400" kern="1200" dirty="0" smtClean="0"/>
            <a:t>量身訂製的</a:t>
          </a:r>
          <a:r>
            <a:rPr lang="en-US" sz="1400" kern="1200" dirty="0" err="1" smtClean="0"/>
            <a:t>eDM</a:t>
          </a:r>
          <a:endParaRPr lang="zh-TW" sz="1400" kern="1200" dirty="0"/>
        </a:p>
      </dsp:txBody>
      <dsp:txXfrm>
        <a:off x="4578746" y="1634980"/>
        <a:ext cx="1633931" cy="1302039"/>
      </dsp:txXfrm>
    </dsp:sp>
    <dsp:sp modelId="{EEAF880B-7998-4B64-836D-CD7135266699}">
      <dsp:nvSpPr>
        <dsp:cNvPr id="0" name=""/>
        <dsp:cNvSpPr/>
      </dsp:nvSpPr>
      <dsp:spPr>
        <a:xfrm>
          <a:off x="6376071" y="2083392"/>
          <a:ext cx="346393" cy="405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6376071" y="2083392"/>
        <a:ext cx="346393" cy="405215"/>
      </dsp:txXfrm>
    </dsp:sp>
    <dsp:sp modelId="{14DDA56D-D93E-4C9C-B943-AFF12422E172}">
      <dsp:nvSpPr>
        <dsp:cNvPr id="0" name=""/>
        <dsp:cNvSpPr/>
      </dsp:nvSpPr>
      <dsp:spPr>
        <a:xfrm>
          <a:off x="6866251" y="1634980"/>
          <a:ext cx="1633931" cy="1302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追蹤成效</a:t>
          </a:r>
          <a:endParaRPr lang="zh-TW" sz="1800" kern="1200" dirty="0"/>
        </a:p>
      </dsp:txBody>
      <dsp:txXfrm>
        <a:off x="6866251" y="1634980"/>
        <a:ext cx="1633931" cy="130203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5A934B-9AEE-4EAA-BE5B-A08922D24134}">
      <dsp:nvSpPr>
        <dsp:cNvPr id="0" name=""/>
        <dsp:cNvSpPr/>
      </dsp:nvSpPr>
      <dsp:spPr>
        <a:xfrm>
          <a:off x="0" y="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1. </a:t>
          </a:r>
          <a:r>
            <a:rPr lang="zh-TW" sz="1400" b="1" kern="1200" dirty="0" smtClean="0"/>
            <a:t>推式行動廣告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SMS, Short Message Service</a:t>
          </a:r>
          <a:endParaRPr lang="zh-TW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MMS, Multimedia Messaging Service</a:t>
          </a:r>
          <a:r>
            <a:rPr lang="zh-TW" sz="1100" kern="1200" dirty="0" smtClean="0"/>
            <a:t>）</a:t>
          </a:r>
          <a:endParaRPr lang="zh-TW" sz="1100" kern="1200" dirty="0"/>
        </a:p>
      </dsp:txBody>
      <dsp:txXfrm>
        <a:off x="0" y="0"/>
        <a:ext cx="5611901" cy="822960"/>
      </dsp:txXfrm>
    </dsp:sp>
    <dsp:sp modelId="{7C036E97-49F9-4FC0-BA58-B78EEA5348F6}">
      <dsp:nvSpPr>
        <dsp:cNvPr id="0" name=""/>
        <dsp:cNvSpPr/>
      </dsp:nvSpPr>
      <dsp:spPr>
        <a:xfrm>
          <a:off x="488975" y="93726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2. </a:t>
          </a:r>
          <a:r>
            <a:rPr lang="zh-TW" sz="1400" b="1" kern="1200" dirty="0" smtClean="0"/>
            <a:t>拉式行動廣告</a:t>
          </a:r>
          <a:endParaRPr lang="zh-TW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(1) </a:t>
          </a:r>
          <a:r>
            <a:rPr lang="en-US" sz="1100" b="1" kern="1200" dirty="0" smtClean="0"/>
            <a:t>IVR</a:t>
          </a:r>
          <a:r>
            <a:rPr lang="zh-TW" sz="1100" b="1" kern="1200" dirty="0" smtClean="0"/>
            <a:t>（</a:t>
          </a:r>
          <a:r>
            <a:rPr lang="en-US" sz="1100" b="1" kern="1200" dirty="0" smtClean="0"/>
            <a:t>Interactive Voice Response</a:t>
          </a:r>
          <a:r>
            <a:rPr lang="zh-TW" sz="1100" b="1" kern="1200" dirty="0" smtClean="0"/>
            <a:t>）語音行動廣告</a:t>
          </a:r>
          <a:endParaRPr lang="zh-TW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(2)</a:t>
          </a:r>
          <a:r>
            <a:rPr lang="en-US" sz="1100" b="1" kern="1200" dirty="0" smtClean="0"/>
            <a:t> WAP</a:t>
          </a:r>
          <a:r>
            <a:rPr lang="zh-TW" sz="1100" b="1" kern="1200" dirty="0" smtClean="0"/>
            <a:t>（</a:t>
          </a:r>
          <a:r>
            <a:rPr lang="en-US" sz="1100" b="1" kern="1200" dirty="0" smtClean="0"/>
            <a:t>Wireless Application Protocol</a:t>
          </a:r>
          <a:r>
            <a:rPr lang="zh-TW" sz="1100" b="1" kern="1200" dirty="0" smtClean="0"/>
            <a:t>）手機網頁廣告</a:t>
          </a:r>
          <a:endParaRPr lang="zh-TW" sz="1100" kern="1200" dirty="0"/>
        </a:p>
      </dsp:txBody>
      <dsp:txXfrm>
        <a:off x="488975" y="937260"/>
        <a:ext cx="5524119" cy="822960"/>
      </dsp:txXfrm>
    </dsp:sp>
    <dsp:sp modelId="{A5E60BD0-D0BF-401C-A6BA-96076C2AA8BE}">
      <dsp:nvSpPr>
        <dsp:cNvPr id="0" name=""/>
        <dsp:cNvSpPr/>
      </dsp:nvSpPr>
      <dsp:spPr>
        <a:xfrm>
          <a:off x="977950" y="187452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3. </a:t>
          </a:r>
          <a:r>
            <a:rPr lang="zh-TW" sz="1400" b="1" kern="1200" dirty="0" smtClean="0"/>
            <a:t>定位性廣告（</a:t>
          </a:r>
          <a:r>
            <a:rPr lang="en-US" sz="1400" b="1" kern="1200" dirty="0" smtClean="0"/>
            <a:t>Location-based advertising</a:t>
          </a:r>
          <a:r>
            <a:rPr lang="zh-TW" sz="1400" b="1" kern="1200" dirty="0" smtClean="0"/>
            <a:t>）</a:t>
          </a:r>
          <a:endParaRPr lang="zh-TW" sz="1400" kern="1200" dirty="0"/>
        </a:p>
      </dsp:txBody>
      <dsp:txXfrm>
        <a:off x="977950" y="1874520"/>
        <a:ext cx="5524119" cy="822960"/>
      </dsp:txXfrm>
    </dsp:sp>
    <dsp:sp modelId="{D237448B-F7DA-4EF3-9FD9-023936A62DCD}">
      <dsp:nvSpPr>
        <dsp:cNvPr id="0" name=""/>
        <dsp:cNvSpPr/>
      </dsp:nvSpPr>
      <dsp:spPr>
        <a:xfrm>
          <a:off x="1466926" y="281178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4. QR (Quick Response) code</a:t>
          </a:r>
          <a:r>
            <a:rPr lang="zh-TW" sz="1400" kern="1200" dirty="0" smtClean="0"/>
            <a:t>廣告</a:t>
          </a:r>
          <a:endParaRPr lang="zh-TW" sz="1400" kern="1200" dirty="0"/>
        </a:p>
      </dsp:txBody>
      <dsp:txXfrm>
        <a:off x="1466926" y="2811780"/>
        <a:ext cx="5524119" cy="822960"/>
      </dsp:txXfrm>
    </dsp:sp>
    <dsp:sp modelId="{D7E63D88-6472-4BDE-9BB4-A295B193DC80}">
      <dsp:nvSpPr>
        <dsp:cNvPr id="0" name=""/>
        <dsp:cNvSpPr/>
      </dsp:nvSpPr>
      <dsp:spPr>
        <a:xfrm>
          <a:off x="1955901" y="3749040"/>
          <a:ext cx="654801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5. </a:t>
          </a:r>
          <a:r>
            <a:rPr lang="zh-TW" sz="1400" kern="1200" dirty="0" smtClean="0"/>
            <a:t>行動軟體廣告</a:t>
          </a:r>
          <a:r>
            <a:rPr lang="en-US" sz="1400" kern="1200" dirty="0" smtClean="0"/>
            <a:t>:</a:t>
          </a:r>
          <a:endParaRPr lang="zh-TW" sz="1400" kern="1200" dirty="0"/>
        </a:p>
      </dsp:txBody>
      <dsp:txXfrm>
        <a:off x="1955901" y="3749040"/>
        <a:ext cx="5524119" cy="822960"/>
      </dsp:txXfrm>
    </dsp:sp>
    <dsp:sp modelId="{A927287C-2591-4A45-945A-B00E782E1BF1}">
      <dsp:nvSpPr>
        <dsp:cNvPr id="0" name=""/>
        <dsp:cNvSpPr/>
      </dsp:nvSpPr>
      <dsp:spPr>
        <a:xfrm>
          <a:off x="6013094" y="601217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6013094" y="601217"/>
        <a:ext cx="534924" cy="534924"/>
      </dsp:txXfrm>
    </dsp:sp>
    <dsp:sp modelId="{88FE2427-BE84-4AB2-BE23-2E88873CCD10}">
      <dsp:nvSpPr>
        <dsp:cNvPr id="0" name=""/>
        <dsp:cNvSpPr/>
      </dsp:nvSpPr>
      <dsp:spPr>
        <a:xfrm>
          <a:off x="6502069" y="1538478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6502069" y="1538478"/>
        <a:ext cx="534924" cy="534924"/>
      </dsp:txXfrm>
    </dsp:sp>
    <dsp:sp modelId="{3F500A11-F7A3-412D-8011-9C8AE39C891F}">
      <dsp:nvSpPr>
        <dsp:cNvPr id="0" name=""/>
        <dsp:cNvSpPr/>
      </dsp:nvSpPr>
      <dsp:spPr>
        <a:xfrm>
          <a:off x="6991045" y="2462022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6991045" y="2462022"/>
        <a:ext cx="534924" cy="534924"/>
      </dsp:txXfrm>
    </dsp:sp>
    <dsp:sp modelId="{8C44C415-EABF-419D-B75E-1277AF5BA129}">
      <dsp:nvSpPr>
        <dsp:cNvPr id="0" name=""/>
        <dsp:cNvSpPr/>
      </dsp:nvSpPr>
      <dsp:spPr>
        <a:xfrm>
          <a:off x="7480020" y="3408426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7480020" y="3408426"/>
        <a:ext cx="534924" cy="53492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F9590F-6AB4-46DF-9445-D226F46E5816}">
      <dsp:nvSpPr>
        <dsp:cNvPr id="0" name=""/>
        <dsp:cNvSpPr/>
      </dsp:nvSpPr>
      <dsp:spPr>
        <a:xfrm>
          <a:off x="4119086" y="1811972"/>
          <a:ext cx="2923222" cy="69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27"/>
              </a:lnTo>
              <a:lnTo>
                <a:pt x="2923222" y="474027"/>
              </a:lnTo>
              <a:lnTo>
                <a:pt x="2923222" y="69559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FB259-CD7F-4B08-9DA5-321F74164F78}">
      <dsp:nvSpPr>
        <dsp:cNvPr id="0" name=""/>
        <dsp:cNvSpPr/>
      </dsp:nvSpPr>
      <dsp:spPr>
        <a:xfrm>
          <a:off x="4073366" y="1811972"/>
          <a:ext cx="91440" cy="695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59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A9B9A-70C9-4FEC-8012-494967999640}">
      <dsp:nvSpPr>
        <dsp:cNvPr id="0" name=""/>
        <dsp:cNvSpPr/>
      </dsp:nvSpPr>
      <dsp:spPr>
        <a:xfrm>
          <a:off x="1195863" y="1811972"/>
          <a:ext cx="2923222" cy="695594"/>
        </a:xfrm>
        <a:custGeom>
          <a:avLst/>
          <a:gdLst/>
          <a:ahLst/>
          <a:cxnLst/>
          <a:rect l="0" t="0" r="0" b="0"/>
          <a:pathLst>
            <a:path>
              <a:moveTo>
                <a:pt x="2923222" y="0"/>
              </a:moveTo>
              <a:lnTo>
                <a:pt x="2923222" y="474027"/>
              </a:lnTo>
              <a:lnTo>
                <a:pt x="0" y="474027"/>
              </a:lnTo>
              <a:lnTo>
                <a:pt x="0" y="69559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84A84-A7AD-42D4-B47E-8CF562C95BB3}">
      <dsp:nvSpPr>
        <dsp:cNvPr id="0" name=""/>
        <dsp:cNvSpPr/>
      </dsp:nvSpPr>
      <dsp:spPr>
        <a:xfrm>
          <a:off x="2923222" y="293225"/>
          <a:ext cx="2391727" cy="1518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046FE-00DF-44E2-A60A-31B81E6AA985}">
      <dsp:nvSpPr>
        <dsp:cNvPr id="0" name=""/>
        <dsp:cNvSpPr/>
      </dsp:nvSpPr>
      <dsp:spPr>
        <a:xfrm>
          <a:off x="3188970" y="545686"/>
          <a:ext cx="2391727" cy="1518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電子看板</a:t>
          </a:r>
          <a:r>
            <a:rPr lang="en-US" sz="2300" b="1" kern="1200" dirty="0" smtClean="0"/>
            <a:t>(Digital Signage)</a:t>
          </a:r>
          <a:endParaRPr lang="en-US" sz="2300" kern="1200" dirty="0"/>
        </a:p>
      </dsp:txBody>
      <dsp:txXfrm>
        <a:off x="3188970" y="545686"/>
        <a:ext cx="2391727" cy="1518746"/>
      </dsp:txXfrm>
    </dsp:sp>
    <dsp:sp modelId="{8E1C88D9-5598-4B51-ABB5-8C5782D09E4D}">
      <dsp:nvSpPr>
        <dsp:cNvPr id="0" name=""/>
        <dsp:cNvSpPr/>
      </dsp:nvSpPr>
      <dsp:spPr>
        <a:xfrm>
          <a:off x="0" y="2507566"/>
          <a:ext cx="2391727" cy="1518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18C63-13B3-4595-A008-C1586DB97A4A}">
      <dsp:nvSpPr>
        <dsp:cNvPr id="0" name=""/>
        <dsp:cNvSpPr/>
      </dsp:nvSpPr>
      <dsp:spPr>
        <a:xfrm>
          <a:off x="265747" y="2760027"/>
          <a:ext cx="2391727" cy="1518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</a:t>
          </a:r>
          <a:r>
            <a:rPr lang="zh-TW" sz="2300" kern="1200" dirty="0" smtClean="0"/>
            <a:t>一</a:t>
          </a:r>
          <a:r>
            <a:rPr lang="en-US" sz="2300" kern="1200" dirty="0" smtClean="0"/>
            <a:t>) </a:t>
          </a:r>
          <a:r>
            <a:rPr lang="zh-TW" sz="2300" kern="1200" dirty="0" smtClean="0"/>
            <a:t>戶外看板的取代</a:t>
          </a:r>
          <a:endParaRPr lang="zh-TW" sz="2300" kern="1200" dirty="0"/>
        </a:p>
      </dsp:txBody>
      <dsp:txXfrm>
        <a:off x="265747" y="2760027"/>
        <a:ext cx="2391727" cy="1518746"/>
      </dsp:txXfrm>
    </dsp:sp>
    <dsp:sp modelId="{6ABA2984-FDFB-47D4-958E-2F29E00086FA}">
      <dsp:nvSpPr>
        <dsp:cNvPr id="0" name=""/>
        <dsp:cNvSpPr/>
      </dsp:nvSpPr>
      <dsp:spPr>
        <a:xfrm>
          <a:off x="2923222" y="2507566"/>
          <a:ext cx="2391727" cy="1518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BB0D4-D2BA-49F4-AFE5-E147D314F7B9}">
      <dsp:nvSpPr>
        <dsp:cNvPr id="0" name=""/>
        <dsp:cNvSpPr/>
      </dsp:nvSpPr>
      <dsp:spPr>
        <a:xfrm>
          <a:off x="3188969" y="2760027"/>
          <a:ext cx="2391727" cy="1518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</a:t>
          </a:r>
          <a:r>
            <a:rPr lang="zh-TW" sz="2300" kern="1200" dirty="0" smtClean="0"/>
            <a:t>二</a:t>
          </a:r>
          <a:r>
            <a:rPr lang="en-US" sz="2300" kern="1200" dirty="0" smtClean="0"/>
            <a:t>) </a:t>
          </a:r>
          <a:r>
            <a:rPr lang="zh-TW" sz="2300" kern="1200" dirty="0" smtClean="0"/>
            <a:t>現場促銷</a:t>
          </a:r>
          <a:r>
            <a:rPr lang="en-US" sz="2300" kern="1200" dirty="0" smtClean="0"/>
            <a:t>(Last Mile Marketing)</a:t>
          </a:r>
          <a:endParaRPr lang="zh-TW" sz="2300" kern="1200" dirty="0"/>
        </a:p>
      </dsp:txBody>
      <dsp:txXfrm>
        <a:off x="3188969" y="2760027"/>
        <a:ext cx="2391727" cy="1518746"/>
      </dsp:txXfrm>
    </dsp:sp>
    <dsp:sp modelId="{EA6445AC-B874-40EA-A796-9E50D5D6249B}">
      <dsp:nvSpPr>
        <dsp:cNvPr id="0" name=""/>
        <dsp:cNvSpPr/>
      </dsp:nvSpPr>
      <dsp:spPr>
        <a:xfrm>
          <a:off x="5846445" y="2507566"/>
          <a:ext cx="2391727" cy="1518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A3788-1334-46B7-9DA2-81F4B2525D40}">
      <dsp:nvSpPr>
        <dsp:cNvPr id="0" name=""/>
        <dsp:cNvSpPr/>
      </dsp:nvSpPr>
      <dsp:spPr>
        <a:xfrm>
          <a:off x="6112192" y="2760027"/>
          <a:ext cx="2391727" cy="1518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</a:t>
          </a:r>
          <a:r>
            <a:rPr lang="zh-TW" sz="2300" kern="1200" dirty="0" smtClean="0"/>
            <a:t>三</a:t>
          </a:r>
          <a:r>
            <a:rPr lang="en-US" sz="2300" kern="1200" dirty="0" smtClean="0"/>
            <a:t>) </a:t>
          </a:r>
          <a:r>
            <a:rPr lang="zh-TW" sz="2300" kern="1200" dirty="0" smtClean="0"/>
            <a:t>近端商務</a:t>
          </a:r>
          <a:r>
            <a:rPr lang="en-US" sz="2300" b="1" kern="1200" dirty="0" smtClean="0"/>
            <a:t>(Near Field Commerce Service)</a:t>
          </a:r>
          <a:endParaRPr lang="zh-TW" sz="2300" kern="1200" dirty="0"/>
        </a:p>
      </dsp:txBody>
      <dsp:txXfrm>
        <a:off x="6112192" y="2760027"/>
        <a:ext cx="2391727" cy="151874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D03BC-3AB6-47AA-84CF-E80A3FC52085}">
      <dsp:nvSpPr>
        <dsp:cNvPr id="0" name=""/>
        <dsp:cNvSpPr/>
      </dsp:nvSpPr>
      <dsp:spPr>
        <a:xfrm>
          <a:off x="4229" y="241882"/>
          <a:ext cx="1923098" cy="94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1.  </a:t>
          </a:r>
          <a:r>
            <a:rPr lang="zh-TW" sz="1400" kern="1200" dirty="0" smtClean="0"/>
            <a:t>蜘蛛爬行程式</a:t>
          </a:r>
          <a:endParaRPr lang="en-US" altLang="zh-TW" sz="1400" kern="1200" dirty="0" smtClean="0"/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</a:t>
          </a:r>
          <a:r>
            <a:rPr lang="en-US" sz="1400" b="1" kern="1200" dirty="0" smtClean="0"/>
            <a:t>Web crawler</a:t>
          </a:r>
          <a:r>
            <a:rPr lang="en-US" sz="1400" kern="1200" dirty="0" smtClean="0"/>
            <a:t>):</a:t>
          </a:r>
          <a:endParaRPr lang="zh-TW" sz="1400" kern="1200" dirty="0"/>
        </a:p>
      </dsp:txBody>
      <dsp:txXfrm>
        <a:off x="4229" y="241882"/>
        <a:ext cx="1923098" cy="632235"/>
      </dsp:txXfrm>
    </dsp:sp>
    <dsp:sp modelId="{8AAC6352-72EA-49B5-87DA-5FA37C899500}">
      <dsp:nvSpPr>
        <dsp:cNvPr id="0" name=""/>
        <dsp:cNvSpPr/>
      </dsp:nvSpPr>
      <dsp:spPr>
        <a:xfrm>
          <a:off x="398117" y="874117"/>
          <a:ext cx="1923098" cy="345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首先搜尋引擎要執行一個蜘蛛機器人程式，以一些主要的網頁清單</a:t>
          </a:r>
          <a:r>
            <a:rPr lang="en-US" sz="1500" kern="1200" dirty="0" smtClean="0"/>
            <a:t>(URL list)</a:t>
          </a:r>
          <a:r>
            <a:rPr lang="zh-TW" sz="1500" kern="1200" dirty="0" smtClean="0"/>
            <a:t>作為種子，自動連結與機器閱讀，如果發現網頁上有超連結</a:t>
          </a:r>
          <a:r>
            <a:rPr lang="en-US" sz="1500" kern="1200" dirty="0" smtClean="0"/>
            <a:t>(hyperlink)</a:t>
          </a:r>
          <a:r>
            <a:rPr lang="zh-TW" sz="1500" kern="1200" dirty="0" smtClean="0"/>
            <a:t>，就會把這超連結放到要連結的網頁清單中，並下載儲存所有的內容。</a:t>
          </a:r>
          <a:endParaRPr lang="zh-TW" sz="1500" kern="1200" dirty="0"/>
        </a:p>
      </dsp:txBody>
      <dsp:txXfrm>
        <a:off x="398117" y="874117"/>
        <a:ext cx="1923098" cy="3456000"/>
      </dsp:txXfrm>
    </dsp:sp>
    <dsp:sp modelId="{E860074B-2BBC-4F83-9D4D-94F6FA0DA73A}">
      <dsp:nvSpPr>
        <dsp:cNvPr id="0" name=""/>
        <dsp:cNvSpPr/>
      </dsp:nvSpPr>
      <dsp:spPr>
        <a:xfrm rot="641880">
          <a:off x="2213396" y="613709"/>
          <a:ext cx="628985" cy="478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641880">
        <a:off x="2213396" y="613709"/>
        <a:ext cx="628985" cy="478795"/>
      </dsp:txXfrm>
    </dsp:sp>
    <dsp:sp modelId="{175D3682-CEFA-48A1-868B-15173B57C038}">
      <dsp:nvSpPr>
        <dsp:cNvPr id="0" name=""/>
        <dsp:cNvSpPr/>
      </dsp:nvSpPr>
      <dsp:spPr>
        <a:xfrm>
          <a:off x="3093466" y="825488"/>
          <a:ext cx="1923098" cy="94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2. </a:t>
          </a:r>
          <a:r>
            <a:rPr lang="zh-TW" sz="1400" kern="1200" dirty="0" smtClean="0"/>
            <a:t>製作索引</a:t>
          </a:r>
          <a:endParaRPr lang="en-US" altLang="zh-TW" sz="1400" kern="1200" dirty="0" smtClean="0"/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(Indexing):</a:t>
          </a:r>
          <a:endParaRPr lang="zh-TW" sz="1400" kern="1200" dirty="0"/>
        </a:p>
      </dsp:txBody>
      <dsp:txXfrm>
        <a:off x="3093466" y="825488"/>
        <a:ext cx="1923098" cy="632235"/>
      </dsp:txXfrm>
    </dsp:sp>
    <dsp:sp modelId="{4F5FC2FC-B2A2-42B9-B993-635BE5F84529}">
      <dsp:nvSpPr>
        <dsp:cNvPr id="0" name=""/>
        <dsp:cNvSpPr/>
      </dsp:nvSpPr>
      <dsp:spPr>
        <a:xfrm>
          <a:off x="3487354" y="1510894"/>
          <a:ext cx="1923098" cy="1121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接下來要為每個網頁建立索引以方便快速蒐尋。</a:t>
          </a:r>
          <a:endParaRPr lang="zh-TW" sz="1500" kern="1200" dirty="0"/>
        </a:p>
      </dsp:txBody>
      <dsp:txXfrm>
        <a:off x="3487354" y="1510894"/>
        <a:ext cx="1923098" cy="1121575"/>
      </dsp:txXfrm>
    </dsp:sp>
    <dsp:sp modelId="{033C8AF6-B296-4F6F-871C-089007E2C08A}">
      <dsp:nvSpPr>
        <dsp:cNvPr id="0" name=""/>
        <dsp:cNvSpPr/>
      </dsp:nvSpPr>
      <dsp:spPr>
        <a:xfrm rot="170214">
          <a:off x="5307720" y="979616"/>
          <a:ext cx="618812" cy="478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170214">
        <a:off x="5307720" y="979616"/>
        <a:ext cx="618812" cy="478795"/>
      </dsp:txXfrm>
    </dsp:sp>
    <dsp:sp modelId="{2FC81AB4-B006-4A15-967B-068C1FAC2C5E}">
      <dsp:nvSpPr>
        <dsp:cNvPr id="0" name=""/>
        <dsp:cNvSpPr/>
      </dsp:nvSpPr>
      <dsp:spPr>
        <a:xfrm>
          <a:off x="6182704" y="978571"/>
          <a:ext cx="1923098" cy="94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3. </a:t>
          </a:r>
          <a:r>
            <a:rPr lang="zh-TW" sz="1400" kern="1200" dirty="0" smtClean="0"/>
            <a:t>搜尋排序</a:t>
          </a:r>
          <a:endParaRPr lang="en-US" altLang="zh-TW" sz="1400" kern="1200" dirty="0" smtClean="0"/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(Searching and Ordering)</a:t>
          </a:r>
          <a:endParaRPr lang="zh-TW" sz="1400" kern="1200" dirty="0"/>
        </a:p>
      </dsp:txBody>
      <dsp:txXfrm>
        <a:off x="6182704" y="978571"/>
        <a:ext cx="1923098" cy="632235"/>
      </dsp:txXfrm>
    </dsp:sp>
    <dsp:sp modelId="{B9A94022-1689-4E10-9C3F-64D1F26BEA5E}">
      <dsp:nvSpPr>
        <dsp:cNvPr id="0" name=""/>
        <dsp:cNvSpPr/>
      </dsp:nvSpPr>
      <dsp:spPr>
        <a:xfrm>
          <a:off x="6576592" y="1773325"/>
          <a:ext cx="1923098" cy="50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500" kern="1200" dirty="0" smtClean="0"/>
            <a:t>依相關性排序。</a:t>
          </a:r>
          <a:endParaRPr lang="zh-TW" sz="1500" kern="1200" dirty="0"/>
        </a:p>
      </dsp:txBody>
      <dsp:txXfrm>
        <a:off x="6576592" y="1773325"/>
        <a:ext cx="1923098" cy="509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C564-E8EE-492C-8720-6B5D1C71BCA2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3EE0-270B-4140-AD2E-06003376C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3C18-E77E-4F2A-A85C-1CCA8768D78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8DDD-95D7-4D88-A865-D40EED8E984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DB65-4FA1-48A2-B99D-351FB39B851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D1D0-4B6D-4E5B-BE93-A612F48A6BA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BC57-D71F-4EF0-B65F-E2D5585B041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44882C-8C83-499B-AB89-404E7C2FA0B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FAE9-73B8-4B61-BDC5-9673174447C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892-08E4-4494-A78A-CF1E2F8B66FD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9FA7-A620-4AB2-946E-FAB9D313E0CE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334803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762240" cy="99060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85720" y="2285992"/>
            <a:ext cx="3143272" cy="3840171"/>
          </a:xfrm>
          <a:noFill/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857620" y="685800"/>
            <a:ext cx="49053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DC64-365B-48DE-A1C6-460F722D9665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3848096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3262306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79087A-579A-45E0-819D-5992A97F7ED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20C35-FBB2-4CDF-86FC-D237715FCE4B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ing.com/kenting/kenting.htm" TargetMode="External"/><Relationship Id="rId2" Type="http://schemas.openxmlformats.org/officeDocument/2006/relationships/hyperlink" Target="http://www.kenting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81000" y="714356"/>
            <a:ext cx="2762240" cy="1357322"/>
          </a:xfrm>
        </p:spPr>
        <p:txBody>
          <a:bodyPr/>
          <a:lstStyle/>
          <a:p>
            <a:r>
              <a:rPr lang="zh-TW" altLang="en-US" dirty="0" smtClean="0"/>
              <a:t>第八章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一群網的整合行銷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285720" y="2232035"/>
            <a:ext cx="3143272" cy="4054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zh-TW" dirty="0" smtClean="0">
                <a:latin typeface="+mj-ea"/>
                <a:ea typeface="+mj-ea"/>
              </a:rPr>
              <a:t>由人類歷史來看，人與獵物間的關係是從「狩獵」逐漸進化成「畜牧」，數位行銷亦然。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zh-TW" dirty="0" smtClean="0">
                <a:latin typeface="+mj-ea"/>
                <a:ea typeface="+mj-ea"/>
              </a:rPr>
              <a:t>從企業的角度，文明將由尋找新客戶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zh-TW" dirty="0" smtClean="0">
                <a:latin typeface="+mj-ea"/>
                <a:ea typeface="+mj-ea"/>
              </a:rPr>
              <a:t>狩獵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zh-TW" dirty="0" smtClean="0">
                <a:latin typeface="+mj-ea"/>
                <a:ea typeface="+mj-ea"/>
              </a:rPr>
              <a:t>，到培養老客戶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zh-TW" dirty="0" smtClean="0">
                <a:latin typeface="+mj-ea"/>
                <a:ea typeface="+mj-ea"/>
              </a:rPr>
              <a:t>畜牧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zh-TW" dirty="0" smtClean="0">
                <a:latin typeface="+mj-ea"/>
                <a:ea typeface="+mj-ea"/>
              </a:rPr>
              <a:t>。那從網友的角度呢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我才不給你畜養呢，我根本是野生動物，喜歡到處與人社交。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zh-TW" dirty="0" smtClean="0">
                <a:latin typeface="+mj-ea"/>
                <a:ea typeface="+mj-ea"/>
              </a:rPr>
              <a:t>本節章將由媒體、內容、搜尋、資料庫、與社交五個方面來看數位</a:t>
            </a:r>
            <a:r>
              <a:rPr lang="zh-TW" altLang="en-US" dirty="0" smtClean="0">
                <a:latin typeface="+mj-ea"/>
                <a:ea typeface="+mj-ea"/>
              </a:rPr>
              <a:t>行銷的整合</a:t>
            </a:r>
            <a:r>
              <a:rPr lang="zh-TW" altLang="zh-TW" dirty="0" smtClean="0">
                <a:latin typeface="+mj-ea"/>
                <a:ea typeface="+mj-ea"/>
              </a:rPr>
              <a:t>進化。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b="1" dirty="0" smtClean="0"/>
          </a:p>
          <a:p>
            <a:r>
              <a:rPr lang="zh-TW" altLang="zh-TW" b="1" dirty="0" smtClean="0"/>
              <a:t>第一節 數位整合行銷傳播。</a:t>
            </a:r>
          </a:p>
          <a:p>
            <a:r>
              <a:rPr lang="zh-TW" altLang="zh-TW" b="1" dirty="0" smtClean="0"/>
              <a:t>第二節 網路是媒體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網路廣告。</a:t>
            </a:r>
          </a:p>
          <a:p>
            <a:r>
              <a:rPr lang="zh-TW" altLang="zh-TW" b="1" dirty="0" smtClean="0"/>
              <a:t>第三節 搜尋是王</a:t>
            </a:r>
            <a:r>
              <a:rPr lang="en-US" altLang="zh-TW" b="1" dirty="0" smtClean="0"/>
              <a:t>(</a:t>
            </a:r>
            <a:r>
              <a:rPr lang="zh-TW" altLang="zh-TW" b="1" dirty="0" smtClean="0"/>
              <a:t>關鍵字行銷與搜尋引擎最佳化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。</a:t>
            </a:r>
          </a:p>
          <a:p>
            <a:r>
              <a:rPr lang="zh-TW" altLang="zh-TW" b="1" dirty="0" smtClean="0"/>
              <a:t>第四節 客戶是王。</a:t>
            </a:r>
          </a:p>
          <a:p>
            <a:r>
              <a:rPr lang="zh-TW" altLang="zh-TW" b="1" dirty="0" smtClean="0"/>
              <a:t>第五節 社會網路為王。</a:t>
            </a:r>
          </a:p>
          <a:p>
            <a:r>
              <a:rPr lang="zh-TW" altLang="zh-TW" b="1" dirty="0" smtClean="0"/>
              <a:t>第六節</a:t>
            </a:r>
            <a:r>
              <a:rPr lang="en-US" altLang="zh-TW" b="1" dirty="0" smtClean="0"/>
              <a:t>  </a:t>
            </a:r>
            <a:r>
              <a:rPr lang="zh-TW" altLang="zh-TW" b="1" dirty="0" smtClean="0"/>
              <a:t>成效分析。</a:t>
            </a:r>
          </a:p>
          <a:p>
            <a:endParaRPr lang="zh-TW" altLang="zh-TW" b="1" dirty="0" smtClean="0"/>
          </a:p>
          <a:p>
            <a:endParaRPr lang="zh-TW" altLang="zh-TW" b="1" dirty="0" smtClean="0"/>
          </a:p>
          <a:p>
            <a:endParaRPr lang="zh-TW" altLang="zh-TW" b="1" dirty="0" smtClean="0"/>
          </a:p>
          <a:p>
            <a:endParaRPr lang="en-US" altLang="zh-TW" b="1" dirty="0" smtClean="0"/>
          </a:p>
          <a:p>
            <a:endParaRPr lang="zh-TW" altLang="en-US" b="1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一、網路廣告的分類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廣告計價與效果衡量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4357686" y="100010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圖說文字 6"/>
          <p:cNvSpPr/>
          <p:nvPr/>
        </p:nvSpPr>
        <p:spPr>
          <a:xfrm>
            <a:off x="1571604" y="2214554"/>
            <a:ext cx="1357322" cy="785818"/>
          </a:xfrm>
          <a:prstGeom prst="wedge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轉換率</a:t>
            </a:r>
            <a:endParaRPr lang="en-US" altLang="zh-TW" sz="16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1600" dirty="0" smtClean="0">
                <a:solidFill>
                  <a:srgbClr val="FF0000"/>
                </a:solidFill>
                <a:latin typeface="+mj-ea"/>
                <a:ea typeface="+mj-ea"/>
              </a:rPr>
              <a:t>Conversion</a:t>
            </a:r>
            <a:endParaRPr lang="zh-TW" altLang="en-US" sz="1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矩形圖說文字 7"/>
          <p:cNvSpPr/>
          <p:nvPr/>
        </p:nvSpPr>
        <p:spPr>
          <a:xfrm>
            <a:off x="3490906" y="2214554"/>
            <a:ext cx="1357322" cy="785818"/>
          </a:xfrm>
          <a:prstGeom prst="wedge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轉換率</a:t>
            </a:r>
            <a:endParaRPr lang="en-US" altLang="zh-TW" sz="16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1600" dirty="0" smtClean="0">
                <a:solidFill>
                  <a:srgbClr val="FF0000"/>
                </a:solidFill>
                <a:latin typeface="+mj-ea"/>
                <a:ea typeface="+mj-ea"/>
              </a:rPr>
              <a:t>Conversion</a:t>
            </a:r>
            <a:endParaRPr lang="zh-TW" altLang="en-US" sz="1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矩形圖說文字 8"/>
          <p:cNvSpPr/>
          <p:nvPr/>
        </p:nvSpPr>
        <p:spPr>
          <a:xfrm>
            <a:off x="6429388" y="2214554"/>
            <a:ext cx="1357322" cy="785818"/>
          </a:xfrm>
          <a:prstGeom prst="wedge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轉換率</a:t>
            </a:r>
            <a:endParaRPr lang="en-US" altLang="zh-TW" sz="16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1600" dirty="0" smtClean="0">
                <a:solidFill>
                  <a:srgbClr val="FF0000"/>
                </a:solidFill>
                <a:latin typeface="+mj-ea"/>
                <a:ea typeface="+mj-ea"/>
              </a:rPr>
              <a:t>Conversion</a:t>
            </a:r>
            <a:endParaRPr lang="zh-TW" altLang="en-US" sz="1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二、</a:t>
            </a:r>
            <a:r>
              <a:rPr lang="zh-TW" altLang="zh-TW" sz="3600" dirty="0" smtClean="0"/>
              <a:t>電子郵件行銷步驟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三、 行動廣告行銷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四、電子看板</a:t>
            </a:r>
            <a:r>
              <a:rPr lang="en-US" altLang="zh-TW" b="1" dirty="0" smtClean="0"/>
              <a:t>(Digital Signage)</a:t>
            </a:r>
            <a:r>
              <a:rPr lang="zh-TW" altLang="zh-TW" dirty="0" smtClean="0"/>
              <a:t>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內容版面配置區 4" descr="20090824_Chinghua_4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00174"/>
            <a:ext cx="7000924" cy="4214842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5845778"/>
            <a:ext cx="3071834" cy="33855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請重新繪製或取得授權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endParaRPr kumimoji="1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搜尋引擎是每一個想找資料的人都會用的服務，當使用者鍵入搜尋關鍵字後，就等於告訴你我的需求是甚麼，這麼重要的資訊，行銷人當然要善加利用。最好使用者敲完關鍵字後，我的網頁或廣告就能出現在第一頁，這就是關鍵字行銷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 smtClean="0"/>
              <a:t>第三節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搜尋是王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(</a:t>
            </a:r>
            <a:r>
              <a:rPr lang="zh-TW" altLang="zh-TW" b="1" dirty="0" smtClean="0"/>
              <a:t>關鍵字行銷與搜尋引擎最佳化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一、搜尋引擎</a:t>
            </a:r>
            <a:r>
              <a:rPr lang="zh-TW" altLang="en-US" dirty="0" smtClean="0"/>
              <a:t>運作原理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二、搜尋引擎排序的原則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1. </a:t>
            </a:r>
            <a:r>
              <a:rPr lang="zh-TW" altLang="zh-TW" sz="1600" dirty="0" smtClean="0">
                <a:latin typeface="+mj-ea"/>
                <a:ea typeface="+mj-ea"/>
              </a:rPr>
              <a:t>關鍵字的數量</a:t>
            </a: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2. </a:t>
            </a:r>
            <a:r>
              <a:rPr lang="zh-TW" altLang="zh-TW" sz="1600" dirty="0" smtClean="0">
                <a:latin typeface="+mj-ea"/>
                <a:ea typeface="+mj-ea"/>
              </a:rPr>
              <a:t>網頁的表頭</a:t>
            </a:r>
            <a:r>
              <a:rPr lang="en-US" altLang="zh-TW" sz="1600" dirty="0" smtClean="0">
                <a:latin typeface="+mj-ea"/>
                <a:ea typeface="+mj-ea"/>
              </a:rPr>
              <a:t>(head and meta-tags): </a:t>
            </a: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&lt;html&gt;</a:t>
            </a:r>
            <a:endParaRPr lang="zh-TW" altLang="zh-TW" sz="24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&lt;head&gt;</a:t>
            </a:r>
            <a:endParaRPr lang="zh-TW" altLang="zh-TW" sz="24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&lt;title&gt;</a:t>
            </a:r>
            <a:r>
              <a:rPr lang="zh-TW" altLang="zh-TW" sz="1200" dirty="0" smtClean="0">
                <a:latin typeface="+mj-ea"/>
                <a:ea typeface="+mj-ea"/>
              </a:rPr>
              <a:t>墾丁民宿</a:t>
            </a:r>
            <a:r>
              <a:rPr lang="en-US" altLang="zh-TW" sz="1200" dirty="0" smtClean="0">
                <a:latin typeface="+mj-ea"/>
                <a:ea typeface="+mj-ea"/>
              </a:rPr>
              <a:t>&lt;/title&gt;  </a:t>
            </a:r>
            <a:r>
              <a:rPr lang="zh-TW" altLang="zh-TW" sz="1200" dirty="0" smtClean="0">
                <a:latin typeface="+mj-ea"/>
                <a:ea typeface="+mj-ea"/>
              </a:rPr>
              <a:t>〈</a:t>
            </a:r>
            <a:r>
              <a:rPr lang="en-US" altLang="zh-TW" sz="1200" dirty="0" smtClean="0">
                <a:latin typeface="+mj-ea"/>
                <a:ea typeface="+mj-ea"/>
              </a:rPr>
              <a:t>!--</a:t>
            </a:r>
            <a:r>
              <a:rPr lang="zh-TW" altLang="zh-TW" sz="1200" dirty="0" smtClean="0">
                <a:latin typeface="+mj-ea"/>
                <a:ea typeface="+mj-ea"/>
              </a:rPr>
              <a:t>是網頁的標題</a:t>
            </a:r>
            <a:r>
              <a:rPr lang="en-US" altLang="zh-TW" sz="1200" dirty="0" smtClean="0">
                <a:latin typeface="+mj-ea"/>
                <a:ea typeface="+mj-ea"/>
              </a:rPr>
              <a:t>--</a:t>
            </a:r>
            <a:r>
              <a:rPr lang="zh-TW" altLang="zh-TW" sz="1200" dirty="0" smtClean="0">
                <a:latin typeface="+mj-ea"/>
                <a:ea typeface="+mj-ea"/>
              </a:rPr>
              <a:t>〉</a:t>
            </a:r>
            <a:endParaRPr lang="zh-TW" altLang="zh-TW" sz="24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&lt;meta name="description" content="</a:t>
            </a:r>
            <a:r>
              <a:rPr lang="zh-TW" altLang="zh-TW" sz="1200" dirty="0" smtClean="0">
                <a:latin typeface="+mj-ea"/>
                <a:ea typeface="+mj-ea"/>
              </a:rPr>
              <a:t>墾丁民宿</a:t>
            </a:r>
            <a:r>
              <a:rPr lang="en-US" altLang="zh-TW" sz="1200" dirty="0" smtClean="0">
                <a:latin typeface="+mj-ea"/>
                <a:ea typeface="+mj-ea"/>
              </a:rPr>
              <a:t>"&gt; </a:t>
            </a:r>
            <a:r>
              <a:rPr lang="zh-TW" altLang="zh-TW" sz="1200" dirty="0" smtClean="0">
                <a:latin typeface="+mj-ea"/>
                <a:ea typeface="+mj-ea"/>
              </a:rPr>
              <a:t>〈</a:t>
            </a:r>
            <a:r>
              <a:rPr lang="en-US" altLang="zh-TW" sz="1200" dirty="0" smtClean="0">
                <a:latin typeface="+mj-ea"/>
                <a:ea typeface="+mj-ea"/>
              </a:rPr>
              <a:t>!--</a:t>
            </a:r>
            <a:r>
              <a:rPr lang="zh-TW" altLang="zh-TW" sz="1200" dirty="0" smtClean="0">
                <a:latin typeface="+mj-ea"/>
                <a:ea typeface="+mj-ea"/>
              </a:rPr>
              <a:t>是網頁的摘要</a:t>
            </a:r>
            <a:r>
              <a:rPr lang="en-US" altLang="zh-TW" sz="1200" dirty="0" smtClean="0">
                <a:latin typeface="+mj-ea"/>
                <a:ea typeface="+mj-ea"/>
              </a:rPr>
              <a:t>--</a:t>
            </a:r>
            <a:r>
              <a:rPr lang="zh-TW" altLang="zh-TW" sz="1200" dirty="0" smtClean="0">
                <a:latin typeface="+mj-ea"/>
                <a:ea typeface="+mj-ea"/>
              </a:rPr>
              <a:t>〉</a:t>
            </a:r>
            <a:endParaRPr lang="zh-TW" altLang="zh-TW" sz="24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&lt;meta name="keywords" content="</a:t>
            </a:r>
            <a:r>
              <a:rPr lang="zh-TW" altLang="zh-TW" sz="1200" dirty="0" smtClean="0">
                <a:latin typeface="+mj-ea"/>
                <a:ea typeface="+mj-ea"/>
              </a:rPr>
              <a:t>墾丁民宿</a:t>
            </a:r>
            <a:r>
              <a:rPr lang="en-US" altLang="zh-TW" sz="1200" dirty="0" smtClean="0">
                <a:latin typeface="+mj-ea"/>
                <a:ea typeface="+mj-ea"/>
              </a:rPr>
              <a:t>"&gt; </a:t>
            </a:r>
            <a:r>
              <a:rPr lang="zh-TW" altLang="zh-TW" sz="1200" dirty="0" smtClean="0">
                <a:latin typeface="+mj-ea"/>
                <a:ea typeface="+mj-ea"/>
              </a:rPr>
              <a:t>〈</a:t>
            </a:r>
            <a:r>
              <a:rPr lang="en-US" altLang="zh-TW" sz="1200" dirty="0" smtClean="0">
                <a:latin typeface="+mj-ea"/>
                <a:ea typeface="+mj-ea"/>
              </a:rPr>
              <a:t>!--</a:t>
            </a:r>
            <a:r>
              <a:rPr lang="zh-TW" altLang="zh-TW" sz="1200" dirty="0" smtClean="0">
                <a:latin typeface="+mj-ea"/>
                <a:ea typeface="+mj-ea"/>
              </a:rPr>
              <a:t>是網頁的關鍵字</a:t>
            </a:r>
            <a:r>
              <a:rPr lang="en-US" altLang="zh-TW" sz="1200" dirty="0" smtClean="0">
                <a:latin typeface="+mj-ea"/>
                <a:ea typeface="+mj-ea"/>
              </a:rPr>
              <a:t>--</a:t>
            </a:r>
            <a:r>
              <a:rPr lang="zh-TW" altLang="zh-TW" sz="1200" dirty="0" smtClean="0">
                <a:latin typeface="+mj-ea"/>
                <a:ea typeface="+mj-ea"/>
              </a:rPr>
              <a:t>〉</a:t>
            </a:r>
            <a:endParaRPr lang="zh-TW" altLang="zh-TW" sz="24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&lt;meta http-equiv="Content-Type" content="text/html; </a:t>
            </a:r>
            <a:r>
              <a:rPr lang="en-US" altLang="zh-TW" sz="1200" dirty="0" err="1" smtClean="0">
                <a:latin typeface="+mj-ea"/>
                <a:ea typeface="+mj-ea"/>
              </a:rPr>
              <a:t>charset</a:t>
            </a:r>
            <a:r>
              <a:rPr lang="en-US" altLang="zh-TW" sz="1200" dirty="0" smtClean="0">
                <a:latin typeface="+mj-ea"/>
                <a:ea typeface="+mj-ea"/>
              </a:rPr>
              <a:t>=big5"&gt; </a:t>
            </a:r>
            <a:r>
              <a:rPr lang="zh-TW" altLang="zh-TW" sz="1200" dirty="0" smtClean="0">
                <a:latin typeface="+mj-ea"/>
                <a:ea typeface="+mj-ea"/>
              </a:rPr>
              <a:t>〈</a:t>
            </a:r>
            <a:r>
              <a:rPr lang="en-US" altLang="zh-TW" sz="1200" dirty="0" smtClean="0">
                <a:latin typeface="+mj-ea"/>
                <a:ea typeface="+mj-ea"/>
              </a:rPr>
              <a:t>!—</a:t>
            </a:r>
            <a:r>
              <a:rPr lang="zh-TW" altLang="zh-TW" sz="1200" dirty="0" smtClean="0">
                <a:latin typeface="+mj-ea"/>
                <a:ea typeface="+mj-ea"/>
              </a:rPr>
              <a:t>語言是繁體中文</a:t>
            </a:r>
            <a:r>
              <a:rPr lang="en-US" altLang="zh-TW" sz="1200" dirty="0" smtClean="0">
                <a:latin typeface="+mj-ea"/>
                <a:ea typeface="+mj-ea"/>
              </a:rPr>
              <a:t>--</a:t>
            </a:r>
            <a:r>
              <a:rPr lang="zh-TW" altLang="zh-TW" sz="1200" dirty="0" smtClean="0">
                <a:latin typeface="+mj-ea"/>
                <a:ea typeface="+mj-ea"/>
              </a:rPr>
              <a:t>〉</a:t>
            </a:r>
            <a:endParaRPr lang="zh-TW" altLang="zh-TW" sz="24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&lt;/head&gt;</a:t>
            </a:r>
          </a:p>
          <a:p>
            <a:pPr>
              <a:spcBef>
                <a:spcPts val="0"/>
              </a:spcBef>
            </a:pPr>
            <a:r>
              <a:rPr lang="zh-TW" altLang="zh-TW" sz="1600" dirty="0" smtClean="0">
                <a:latin typeface="+mj-ea"/>
                <a:ea typeface="+mj-ea"/>
              </a:rPr>
              <a:t>使用恰當的標籤</a:t>
            </a:r>
            <a:r>
              <a:rPr lang="en-US" altLang="zh-TW" sz="1600" dirty="0" smtClean="0">
                <a:latin typeface="+mj-ea"/>
                <a:ea typeface="+mj-ea"/>
              </a:rPr>
              <a:t>: HTML</a:t>
            </a:r>
            <a:r>
              <a:rPr lang="zh-TW" altLang="zh-TW" sz="1600" dirty="0" smtClean="0">
                <a:latin typeface="+mj-ea"/>
                <a:ea typeface="+mj-ea"/>
              </a:rPr>
              <a:t>是由標籤組成的語法，搜尋引擎靠這些來斷定相關性</a:t>
            </a: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Heading: &lt;h&gt; </a:t>
            </a:r>
            <a:r>
              <a:rPr lang="zh-TW" altLang="zh-TW" sz="1200" dirty="0" smtClean="0">
                <a:latin typeface="+mj-ea"/>
                <a:ea typeface="+mj-ea"/>
              </a:rPr>
              <a:t>墾丁民宿</a:t>
            </a:r>
            <a:r>
              <a:rPr lang="en-US" altLang="zh-TW" sz="1200" dirty="0" smtClean="0">
                <a:latin typeface="+mj-ea"/>
                <a:ea typeface="+mj-ea"/>
              </a:rPr>
              <a:t> &lt;/h&gt;</a:t>
            </a:r>
            <a:endParaRPr lang="zh-TW" altLang="zh-TW" sz="12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en-US" altLang="zh-TW" sz="1200" dirty="0" smtClean="0">
                <a:latin typeface="+mj-ea"/>
                <a:ea typeface="+mj-ea"/>
              </a:rPr>
              <a:t>Paragraph: &lt;p&gt;…. </a:t>
            </a:r>
            <a:r>
              <a:rPr lang="zh-TW" altLang="zh-TW" sz="1200" dirty="0" smtClean="0">
                <a:latin typeface="+mj-ea"/>
                <a:ea typeface="+mj-ea"/>
              </a:rPr>
              <a:t>墾丁民宿</a:t>
            </a:r>
            <a:r>
              <a:rPr lang="en-US" altLang="zh-TW" sz="1200" dirty="0" smtClean="0">
                <a:latin typeface="+mj-ea"/>
                <a:ea typeface="+mj-ea"/>
              </a:rPr>
              <a:t>…. &lt;/p&gt;</a:t>
            </a:r>
            <a:endParaRPr lang="zh-TW" altLang="zh-TW" sz="1200" dirty="0" smtClean="0">
              <a:latin typeface="+mj-ea"/>
              <a:ea typeface="+mj-ea"/>
            </a:endParaRPr>
          </a:p>
          <a:p>
            <a:pPr lvl="1" latinLnBrk="1">
              <a:spcBef>
                <a:spcPts val="0"/>
              </a:spcBef>
            </a:pPr>
            <a:r>
              <a:rPr lang="zh-TW" altLang="zh-TW" sz="1200" dirty="0" smtClean="0">
                <a:latin typeface="+mj-ea"/>
                <a:ea typeface="+mj-ea"/>
              </a:rPr>
              <a:t>字體</a:t>
            </a:r>
            <a:r>
              <a:rPr lang="en-US" altLang="zh-TW" sz="1200" dirty="0" smtClean="0">
                <a:latin typeface="+mj-ea"/>
                <a:ea typeface="+mj-ea"/>
              </a:rPr>
              <a:t>: </a:t>
            </a:r>
            <a:r>
              <a:rPr lang="zh-TW" altLang="zh-TW" sz="1200" dirty="0" smtClean="0">
                <a:latin typeface="+mj-ea"/>
                <a:ea typeface="+mj-ea"/>
              </a:rPr>
              <a:t>粗體字出現關鍵字。</a:t>
            </a:r>
            <a:endParaRPr lang="en-US" altLang="zh-TW" sz="1200" dirty="0" smtClean="0">
              <a:latin typeface="+mj-ea"/>
              <a:ea typeface="+mj-ea"/>
            </a:endParaRP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4. </a:t>
            </a:r>
            <a:r>
              <a:rPr lang="zh-TW" altLang="zh-TW" sz="1600" dirty="0" smtClean="0">
                <a:latin typeface="+mj-ea"/>
                <a:ea typeface="+mj-ea"/>
              </a:rPr>
              <a:t>網址出現關鍵字</a:t>
            </a:r>
            <a:r>
              <a:rPr lang="en-US" altLang="zh-TW" sz="1600" dirty="0" smtClean="0">
                <a:latin typeface="+mj-ea"/>
                <a:ea typeface="+mj-ea"/>
              </a:rPr>
              <a:t>: </a:t>
            </a:r>
            <a:r>
              <a:rPr lang="zh-TW" altLang="zh-TW" sz="1600" dirty="0" smtClean="0">
                <a:latin typeface="+mj-ea"/>
                <a:ea typeface="+mj-ea"/>
              </a:rPr>
              <a:t>如果網址有關鍵字，也代表相關，如</a:t>
            </a:r>
            <a:r>
              <a:rPr lang="en-US" altLang="zh-TW" sz="1600" u="sng" dirty="0" smtClean="0">
                <a:latin typeface="+mj-ea"/>
                <a:ea typeface="+mj-ea"/>
                <a:hlinkClick r:id="rId2"/>
              </a:rPr>
              <a:t>www.kenting.com</a:t>
            </a:r>
            <a:endParaRPr lang="zh-TW" altLang="zh-TW" sz="1600" dirty="0" smtClean="0">
              <a:latin typeface="+mj-ea"/>
              <a:ea typeface="+mj-ea"/>
            </a:endParaRP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5. </a:t>
            </a:r>
            <a:r>
              <a:rPr lang="zh-TW" altLang="zh-TW" sz="1600" dirty="0" smtClean="0">
                <a:latin typeface="+mj-ea"/>
                <a:ea typeface="+mj-ea"/>
              </a:rPr>
              <a:t>網頁的子目錄含有關鍵字，如</a:t>
            </a:r>
            <a:r>
              <a:rPr lang="en-US" altLang="zh-TW" sz="1600" u="sng" dirty="0" smtClean="0">
                <a:latin typeface="+mj-ea"/>
                <a:ea typeface="+mj-ea"/>
                <a:hlinkClick r:id="rId3"/>
              </a:rPr>
              <a:t>www.kenting.com/kenting/kenting.htm</a:t>
            </a:r>
            <a:endParaRPr lang="zh-TW" altLang="zh-TW" sz="1600" dirty="0" smtClean="0">
              <a:latin typeface="+mj-ea"/>
              <a:ea typeface="+mj-ea"/>
            </a:endParaRP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6. </a:t>
            </a:r>
            <a:r>
              <a:rPr lang="zh-TW" altLang="zh-TW" sz="1600" dirty="0" smtClean="0">
                <a:latin typeface="+mj-ea"/>
                <a:ea typeface="+mj-ea"/>
              </a:rPr>
              <a:t>虛擬主機或</a:t>
            </a:r>
            <a:r>
              <a:rPr lang="en-US" altLang="zh-TW" sz="1600" dirty="0" smtClean="0">
                <a:latin typeface="+mj-ea"/>
                <a:ea typeface="+mj-ea"/>
              </a:rPr>
              <a:t>IP</a:t>
            </a:r>
            <a:r>
              <a:rPr lang="zh-TW" altLang="zh-TW" sz="1600" dirty="0" smtClean="0">
                <a:latin typeface="+mj-ea"/>
                <a:ea typeface="+mj-ea"/>
              </a:rPr>
              <a:t>在哪個國家</a:t>
            </a: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7. </a:t>
            </a:r>
            <a:r>
              <a:rPr lang="zh-TW" altLang="zh-TW" sz="1600" dirty="0" smtClean="0">
                <a:latin typeface="+mj-ea"/>
                <a:ea typeface="+mj-ea"/>
              </a:rPr>
              <a:t>越新的網頁越會排在前面，所以網頁的更改日期也很重要。</a:t>
            </a: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8. </a:t>
            </a:r>
            <a:r>
              <a:rPr lang="zh-TW" altLang="zh-TW" sz="1600" dirty="0" smtClean="0">
                <a:latin typeface="+mj-ea"/>
                <a:ea typeface="+mj-ea"/>
              </a:rPr>
              <a:t>越多其它網站連結</a:t>
            </a:r>
            <a:r>
              <a:rPr lang="en-US" altLang="zh-TW" sz="1600" dirty="0" smtClean="0">
                <a:latin typeface="+mj-ea"/>
                <a:ea typeface="+mj-ea"/>
              </a:rPr>
              <a:t>(Link in)</a:t>
            </a:r>
            <a:r>
              <a:rPr lang="zh-TW" altLang="zh-TW" sz="1600" dirty="0" smtClean="0">
                <a:latin typeface="+mj-ea"/>
                <a:ea typeface="+mj-ea"/>
              </a:rPr>
              <a:t>，或越高</a:t>
            </a:r>
            <a:r>
              <a:rPr lang="en-US" altLang="zh-TW" sz="1600" dirty="0" smtClean="0">
                <a:latin typeface="+mj-ea"/>
                <a:ea typeface="+mj-ea"/>
              </a:rPr>
              <a:t>Page Rank</a:t>
            </a:r>
            <a:r>
              <a:rPr lang="zh-TW" altLang="zh-TW" sz="1600" dirty="0" smtClean="0">
                <a:latin typeface="+mj-ea"/>
                <a:ea typeface="+mj-ea"/>
              </a:rPr>
              <a:t>的網站表示越相關</a:t>
            </a: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9 </a:t>
            </a:r>
            <a:r>
              <a:rPr lang="zh-TW" altLang="zh-TW" sz="1600" dirty="0" smtClean="0">
                <a:latin typeface="+mj-ea"/>
                <a:ea typeface="+mj-ea"/>
              </a:rPr>
              <a:t>越多出去的相關網站</a:t>
            </a:r>
            <a:r>
              <a:rPr lang="en-US" altLang="zh-TW" sz="1600" dirty="0" smtClean="0">
                <a:latin typeface="+mj-ea"/>
                <a:ea typeface="+mj-ea"/>
              </a:rPr>
              <a:t>(Link out), </a:t>
            </a:r>
            <a:r>
              <a:rPr lang="zh-TW" altLang="zh-TW" sz="1600" dirty="0" smtClean="0">
                <a:latin typeface="+mj-ea"/>
                <a:ea typeface="+mj-ea"/>
              </a:rPr>
              <a:t>應該更相關。</a:t>
            </a: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10. </a:t>
            </a:r>
            <a:r>
              <a:rPr lang="zh-TW" altLang="zh-TW" sz="1600" dirty="0" smtClean="0">
                <a:latin typeface="+mj-ea"/>
                <a:ea typeface="+mj-ea"/>
              </a:rPr>
              <a:t>關鍵字的同義字數量。</a:t>
            </a: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11.</a:t>
            </a:r>
            <a:r>
              <a:rPr lang="zh-TW" altLang="zh-TW" sz="1600" dirty="0" smtClean="0">
                <a:latin typeface="+mj-ea"/>
                <a:ea typeface="+mj-ea"/>
              </a:rPr>
              <a:t>圖形檔案的檔名具有關鍵字</a:t>
            </a:r>
          </a:p>
          <a:p>
            <a:pPr>
              <a:spcBef>
                <a:spcPts val="0"/>
              </a:spcBef>
            </a:pPr>
            <a:r>
              <a:rPr lang="en-US" altLang="zh-TW" sz="1600" dirty="0" smtClean="0">
                <a:latin typeface="+mj-ea"/>
                <a:ea typeface="+mj-ea"/>
              </a:rPr>
              <a:t>12. </a:t>
            </a:r>
            <a:r>
              <a:rPr lang="zh-TW" altLang="zh-TW" sz="1600" dirty="0" smtClean="0">
                <a:latin typeface="+mj-ea"/>
                <a:ea typeface="+mj-ea"/>
              </a:rPr>
              <a:t>其他你覺得有關的方式</a:t>
            </a:r>
            <a:endParaRPr lang="zh-TW" altLang="zh-TW" sz="2800" dirty="0" smtClean="0">
              <a:latin typeface="+mj-ea"/>
              <a:ea typeface="+mj-ea"/>
            </a:endParaRPr>
          </a:p>
          <a:p>
            <a:pPr latinLnBrk="1">
              <a:spcBef>
                <a:spcPts val="0"/>
              </a:spcBef>
            </a:pPr>
            <a:endParaRPr lang="zh-TW" altLang="zh-TW" sz="2800" dirty="0" smtClean="0">
              <a:latin typeface="+mj-ea"/>
              <a:ea typeface="+mj-ea"/>
            </a:endParaRPr>
          </a:p>
          <a:p>
            <a:pPr lvl="1">
              <a:spcBef>
                <a:spcPts val="0"/>
              </a:spcBef>
            </a:pPr>
            <a:endParaRPr lang="zh-TW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 smtClean="0"/>
              <a:t>搜尋引擎最佳化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dirty="0" smtClean="0"/>
              <a:t>(Search Engine Optimization, SEO)</a:t>
            </a:r>
            <a:r>
              <a:rPr lang="en-US" altLang="zh-TW" b="1" dirty="0" smtClean="0"/>
              <a:t>: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 smtClean="0"/>
              <a:t>尋找心中的主題樂園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+mj-ea"/>
                <a:ea typeface="+mj-ea"/>
              </a:rPr>
              <a:t>每個人心中都有一座主題樂園，你找到了嗎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r>
              <a:rPr lang="zh-TW" altLang="zh-TW" dirty="0" smtClean="0">
                <a:latin typeface="+mj-ea"/>
                <a:ea typeface="+mj-ea"/>
              </a:rPr>
              <a:t>春假到佛州迪士尼四個主題樂園遊玩，很快樂。但是回想起來，每個樂園就不過只有兩、三項主打的好玩遊戲，只要玩過了就不虛此行，其他的都是配角。</a:t>
            </a:r>
          </a:p>
          <a:p>
            <a:r>
              <a:rPr lang="zh-TW" altLang="zh-TW" dirty="0" smtClean="0">
                <a:latin typeface="+mj-ea"/>
                <a:ea typeface="+mj-ea"/>
              </a:rPr>
              <a:t>像是到</a:t>
            </a:r>
            <a:r>
              <a:rPr lang="en-US" altLang="zh-TW" dirty="0" smtClean="0">
                <a:latin typeface="+mj-ea"/>
                <a:ea typeface="+mj-ea"/>
              </a:rPr>
              <a:t>Magic Kingdom</a:t>
            </a:r>
            <a:r>
              <a:rPr lang="zh-TW" altLang="zh-TW" dirty="0" smtClean="0">
                <a:latin typeface="+mj-ea"/>
                <a:ea typeface="+mj-ea"/>
              </a:rPr>
              <a:t>，就是要玩</a:t>
            </a:r>
            <a:r>
              <a:rPr lang="en-US" altLang="zh-TW" dirty="0" smtClean="0">
                <a:latin typeface="+mj-ea"/>
                <a:ea typeface="+mj-ea"/>
              </a:rPr>
              <a:t>Splash Mountain</a:t>
            </a:r>
            <a:r>
              <a:rPr lang="zh-TW" altLang="zh-TW" dirty="0" smtClean="0">
                <a:latin typeface="+mj-ea"/>
                <a:ea typeface="+mj-ea"/>
              </a:rPr>
              <a:t>，在排隊的動線中，有好幾個</a:t>
            </a:r>
            <a:r>
              <a:rPr lang="en-US" altLang="zh-TW" dirty="0" smtClean="0">
                <a:latin typeface="+mj-ea"/>
                <a:ea typeface="+mj-ea"/>
              </a:rPr>
              <a:t>Chicken Exit(</a:t>
            </a:r>
            <a:r>
              <a:rPr lang="zh-TW" altLang="zh-TW" dirty="0" smtClean="0">
                <a:latin typeface="+mj-ea"/>
                <a:ea typeface="+mj-ea"/>
              </a:rPr>
              <a:t>膽小鬼出口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zh-TW" dirty="0" smtClean="0">
                <a:latin typeface="+mj-ea"/>
                <a:ea typeface="+mj-ea"/>
              </a:rPr>
              <a:t>，如果你後悔，隨時可以離開。到</a:t>
            </a:r>
            <a:r>
              <a:rPr lang="en-US" altLang="zh-TW" dirty="0" smtClean="0">
                <a:latin typeface="+mj-ea"/>
                <a:ea typeface="+mj-ea"/>
              </a:rPr>
              <a:t>Animal Kingdom</a:t>
            </a:r>
            <a:r>
              <a:rPr lang="zh-TW" altLang="zh-TW" dirty="0" smtClean="0">
                <a:latin typeface="+mj-ea"/>
                <a:ea typeface="+mj-ea"/>
              </a:rPr>
              <a:t>，如果沒有玩到</a:t>
            </a:r>
            <a:r>
              <a:rPr lang="en-US" altLang="zh-TW" dirty="0" smtClean="0">
                <a:latin typeface="+mj-ea"/>
                <a:ea typeface="+mj-ea"/>
              </a:rPr>
              <a:t>Expedition Everest</a:t>
            </a:r>
            <a:r>
              <a:rPr lang="zh-TW" altLang="zh-TW" dirty="0" smtClean="0">
                <a:latin typeface="+mj-ea"/>
                <a:ea typeface="+mj-ea"/>
              </a:rPr>
              <a:t>，你就白來了，因為聖母峰的雪人</a:t>
            </a:r>
            <a:r>
              <a:rPr lang="en-US" altLang="zh-TW" dirty="0" smtClean="0">
                <a:latin typeface="+mj-ea"/>
                <a:ea typeface="+mj-ea"/>
              </a:rPr>
              <a:t>Yeti</a:t>
            </a:r>
            <a:r>
              <a:rPr lang="zh-TW" altLang="zh-TW" dirty="0" smtClean="0">
                <a:latin typeface="+mj-ea"/>
                <a:ea typeface="+mj-ea"/>
              </a:rPr>
              <a:t>，破壞了軌道，讓雲霄飛車在黑暗中倒退俯衝</a:t>
            </a:r>
            <a:r>
              <a:rPr lang="en-US" altLang="zh-TW" dirty="0" smtClean="0">
                <a:latin typeface="+mj-ea"/>
                <a:ea typeface="+mj-ea"/>
              </a:rPr>
              <a:t>……</a:t>
            </a:r>
            <a:endParaRPr lang="zh-TW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14290"/>
            <a:ext cx="8534400" cy="7589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三</a:t>
            </a:r>
            <a:r>
              <a:rPr lang="zh-TW" altLang="zh-TW" dirty="0" smtClean="0"/>
              <a:t>、</a:t>
            </a:r>
            <a:r>
              <a:rPr lang="zh-TW" altLang="en-US" dirty="0" smtClean="0"/>
              <a:t>搜尋行銷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客戶角度的客戶關係，在於忠誠客戶的重複購買，此時正式進入畜牧的行銷時代。</a:t>
            </a:r>
            <a:endParaRPr lang="en-US" altLang="zh-TW" dirty="0" smtClean="0"/>
          </a:p>
          <a:p>
            <a:r>
              <a:rPr lang="zh-TW" altLang="zh-TW" dirty="0" smtClean="0"/>
              <a:t>數位工具能夠記錄消費者是誰、住哪裡、喜歡甚麼、美過甚麼等的消費習慣，並且做出快速的回應與建議，於是產生資料庫行銷、一對一行銷、與客戶關係管理的概念，也就是利用數位工具，針對個別客戶，設計出個人化行銷的方案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第四節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客戶是王</a:t>
            </a:r>
            <a:r>
              <a:rPr lang="en-US" altLang="zh-TW" dirty="0" smtClean="0"/>
              <a:t>:</a:t>
            </a:r>
            <a:r>
              <a:rPr lang="zh-TW" altLang="zh-TW" dirty="0" smtClean="0"/>
              <a:t>　資料庫行銷</a:t>
            </a: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一、 </a:t>
            </a:r>
            <a:r>
              <a:rPr lang="zh-TW" altLang="zh-TW" b="1" dirty="0" smtClean="0"/>
              <a:t>資料庫行銷</a:t>
            </a:r>
            <a:r>
              <a:rPr lang="en-US" altLang="zh-TW" dirty="0" smtClean="0"/>
              <a:t>(database marketing):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 </a:t>
            </a:r>
            <a:r>
              <a:rPr lang="zh-TW" altLang="zh-TW" b="1" dirty="0" smtClean="0"/>
              <a:t>一對一行銷</a:t>
            </a:r>
            <a:r>
              <a:rPr lang="en-US" altLang="zh-TW" dirty="0" smtClean="0"/>
              <a:t>(one to one marketing)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客戶關係管理系統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dirty="0" smtClean="0"/>
              <a:t>在</a:t>
            </a:r>
            <a:r>
              <a:rPr lang="en-US" altLang="zh-TW" dirty="0" smtClean="0"/>
              <a:t>Web 2.0</a:t>
            </a:r>
            <a:r>
              <a:rPr lang="zh-TW" altLang="zh-TW" dirty="0" smtClean="0"/>
              <a:t>行銷時代，消費者取得了發言權，行銷的重點不再是你講甚麼，而是別人怎麼講你。近幾年出現了一個新的數位行銷工具，叫做社交媒體</a:t>
            </a:r>
            <a:r>
              <a:rPr lang="en-US" altLang="zh-TW" dirty="0" smtClean="0"/>
              <a:t>(Social Media, </a:t>
            </a:r>
            <a:r>
              <a:rPr lang="zh-TW" altLang="zh-TW" dirty="0" smtClean="0"/>
              <a:t>如分享影片的</a:t>
            </a:r>
            <a:r>
              <a:rPr lang="en-US" altLang="zh-TW" dirty="0" err="1" smtClean="0"/>
              <a:t>Youtube</a:t>
            </a:r>
            <a:r>
              <a:rPr lang="en-US" altLang="zh-TW" dirty="0" smtClean="0"/>
              <a:t>, </a:t>
            </a:r>
            <a:r>
              <a:rPr lang="zh-TW" altLang="zh-TW" dirty="0" smtClean="0"/>
              <a:t>分享照片的</a:t>
            </a:r>
            <a:r>
              <a:rPr lang="en-US" altLang="zh-TW" dirty="0" smtClean="0"/>
              <a:t>Picasa</a:t>
            </a:r>
            <a:r>
              <a:rPr lang="zh-TW" altLang="zh-TW" dirty="0" smtClean="0"/>
              <a:t>等</a:t>
            </a:r>
            <a:r>
              <a:rPr lang="en-US" altLang="zh-TW" dirty="0" smtClean="0"/>
              <a:t>)</a:t>
            </a:r>
            <a:r>
              <a:rPr lang="zh-TW" altLang="zh-TW" dirty="0" smtClean="0"/>
              <a:t>，指的是內容不再由企業提供，而是由網友們共同提供。但是，網友間的溝同不只是內容，還包括了許多有固定對象的溝通訊息，這種你來我往的訊息溝通線，串連成「社交網路」</a:t>
            </a:r>
            <a:r>
              <a:rPr lang="en-US" altLang="zh-TW" dirty="0" smtClean="0"/>
              <a:t>(Social Network,</a:t>
            </a:r>
            <a:r>
              <a:rPr lang="zh-TW" altLang="zh-TW" dirty="0" smtClean="0"/>
              <a:t>如網誌、微網誌</a:t>
            </a:r>
            <a:r>
              <a:rPr lang="en-US" altLang="zh-TW" dirty="0" smtClean="0"/>
              <a:t>Twitter, </a:t>
            </a:r>
            <a:r>
              <a:rPr lang="zh-TW" altLang="zh-TW" dirty="0" smtClean="0"/>
              <a:t>社交網路</a:t>
            </a:r>
            <a:r>
              <a:rPr lang="en-US" altLang="zh-TW" dirty="0" err="1" smtClean="0"/>
              <a:t>Facebook</a:t>
            </a:r>
            <a:r>
              <a:rPr lang="zh-TW" altLang="zh-TW" dirty="0" smtClean="0"/>
              <a:t>等</a:t>
            </a:r>
            <a:r>
              <a:rPr lang="en-US" altLang="zh-TW" dirty="0" smtClean="0"/>
              <a:t>)</a:t>
            </a:r>
            <a:r>
              <a:rPr lang="zh-TW" altLang="zh-TW" dirty="0" smtClean="0"/>
              <a:t>，產生了一個行銷觀念。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第五節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社會網路為王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一、數位公關（</a:t>
            </a:r>
            <a:r>
              <a:rPr lang="en-US" altLang="zh-TW" dirty="0" err="1" smtClean="0"/>
              <a:t>ePR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二、口碑行銷（</a:t>
            </a:r>
            <a:r>
              <a:rPr lang="en-US" altLang="zh-TW" dirty="0" smtClean="0"/>
              <a:t>Word of Mouth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橢圓 5"/>
          <p:cNvSpPr/>
          <p:nvPr/>
        </p:nvSpPr>
        <p:spPr>
          <a:xfrm>
            <a:off x="3929058" y="3357562"/>
            <a:ext cx="1285884" cy="121444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口碑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三、說服行銷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六邊形 5"/>
          <p:cNvSpPr/>
          <p:nvPr/>
        </p:nvSpPr>
        <p:spPr>
          <a:xfrm>
            <a:off x="3786182" y="3143248"/>
            <a:ext cx="1571636" cy="1428760"/>
          </a:xfrm>
          <a:prstGeom prst="hex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說服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四、故事行銷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u="sng" dirty="0" smtClean="0"/>
              <a:t>尋找心中的主題樂園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問題討論</a:t>
            </a:r>
          </a:p>
          <a:p>
            <a:pPr lvl="0"/>
            <a:r>
              <a:rPr lang="zh-TW" altLang="zh-TW" dirty="0" smtClean="0"/>
              <a:t>企業的經營要有主題，整合行銷也要有主題，如果你要為你學校整合行銷，你會用甚麼主題</a:t>
            </a:r>
            <a:r>
              <a:rPr lang="en-US" altLang="zh-TW" dirty="0" smtClean="0"/>
              <a:t>? </a:t>
            </a:r>
            <a:r>
              <a:rPr lang="zh-TW" altLang="zh-TW" dirty="0" smtClean="0"/>
              <a:t>採取哪些傳播管道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你在學校生活是否也有主題</a:t>
            </a:r>
            <a:r>
              <a:rPr lang="en-US" altLang="zh-TW" dirty="0" smtClean="0"/>
              <a:t>? </a:t>
            </a:r>
            <a:r>
              <a:rPr lang="zh-TW" altLang="zh-TW" dirty="0" smtClean="0"/>
              <a:t>還是混日子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如果畢業後你要行銷你自己，你有主題嗎</a:t>
            </a:r>
            <a:r>
              <a:rPr lang="en-US" altLang="zh-TW" dirty="0" smtClean="0"/>
              <a:t>? </a:t>
            </a:r>
            <a:r>
              <a:rPr lang="zh-TW" altLang="zh-TW" dirty="0" smtClean="0"/>
              <a:t>你要如何包裝自己的主題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五、夥伴行銷</a:t>
            </a:r>
            <a:r>
              <a:rPr lang="en-US" altLang="zh-TW" dirty="0" smtClean="0"/>
              <a:t>(Partnership Marketing)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-71470" y="2143116"/>
            <a:ext cx="4572032" cy="4071966"/>
            <a:chOff x="928662" y="2071678"/>
            <a:chExt cx="6000792" cy="4214842"/>
          </a:xfrm>
        </p:grpSpPr>
        <p:graphicFrame>
          <p:nvGraphicFramePr>
            <p:cNvPr id="6" name="資料庫圖表 5"/>
            <p:cNvGraphicFramePr/>
            <p:nvPr/>
          </p:nvGraphicFramePr>
          <p:xfrm>
            <a:off x="928662" y="2071678"/>
            <a:ext cx="6000792" cy="42148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弧形 6"/>
            <p:cNvSpPr/>
            <p:nvPr/>
          </p:nvSpPr>
          <p:spPr>
            <a:xfrm>
              <a:off x="3571868" y="4143380"/>
              <a:ext cx="1857388" cy="928694"/>
            </a:xfrm>
            <a:prstGeom prst="arc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357818" y="414338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+mj-ea"/>
                  <a:ea typeface="+mj-ea"/>
                </a:rPr>
                <a:t>人潮與佣金</a:t>
              </a:r>
              <a:endParaRPr lang="zh-TW" altLang="en-US" dirty="0">
                <a:latin typeface="+mj-ea"/>
                <a:ea typeface="+mj-ea"/>
              </a:endParaRPr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714488"/>
            <a:ext cx="3786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一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 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聯盟行銷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1" lang="en-US" altLang="zh-TW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Affiliate Marketing)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5072066" y="1785926"/>
            <a:ext cx="3786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dirty="0" smtClean="0"/>
              <a:t>(</a:t>
            </a:r>
            <a:r>
              <a:rPr lang="zh-TW" altLang="zh-TW" dirty="0" smtClean="0"/>
              <a:t>二</a:t>
            </a:r>
            <a:r>
              <a:rPr lang="en-US" altLang="zh-TW" dirty="0" smtClean="0"/>
              <a:t>) </a:t>
            </a:r>
            <a:r>
              <a:rPr lang="zh-TW" altLang="zh-TW" dirty="0" smtClean="0"/>
              <a:t>贊助行銷</a:t>
            </a:r>
            <a:r>
              <a:rPr lang="en-US" altLang="zh-TW" dirty="0" smtClean="0"/>
              <a:t>(on line sponsorship)</a:t>
            </a:r>
            <a:r>
              <a:rPr kumimoji="1" lang="en-US" altLang="zh-TW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)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32" name="資料庫圖表 31"/>
          <p:cNvGraphicFramePr/>
          <p:nvPr/>
        </p:nvGraphicFramePr>
        <p:xfrm>
          <a:off x="4500562" y="2143116"/>
          <a:ext cx="464347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彼得杜拉克說</a:t>
            </a:r>
            <a:r>
              <a:rPr lang="en-US" altLang="zh-TW" dirty="0" smtClean="0"/>
              <a:t>: </a:t>
            </a:r>
            <a:r>
              <a:rPr lang="zh-TW" altLang="zh-TW" dirty="0" smtClean="0"/>
              <a:t>「沒有數字，沒有管理」。策略規畫尋找環境與企業的配適方向，特別架構在數位科技的應用上。經營模式定義了執行策略的獲利方法，行銷規畫設計了行動計畫。接下來，我們在乎的是，如何衡量這些設計是具有成效的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第六節</a:t>
            </a:r>
            <a:r>
              <a:rPr lang="en-US" altLang="zh-TW" dirty="0" smtClean="0"/>
              <a:t>  </a:t>
            </a:r>
            <a:br>
              <a:rPr lang="en-US" altLang="zh-TW" dirty="0" smtClean="0"/>
            </a:br>
            <a:r>
              <a:rPr lang="zh-TW" altLang="zh-TW" dirty="0" smtClean="0"/>
              <a:t>成效分析</a:t>
            </a: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一、網頁分析</a:t>
            </a:r>
            <a:r>
              <a:rPr lang="en-US" altLang="zh-TW" dirty="0" smtClean="0"/>
              <a:t>(Web analysis)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32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zh-TW" altLang="zh-TW" dirty="0" smtClean="0"/>
              <a:t>二、社會參與分析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(Social Media Engagement Analysis)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33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三、建立網路成效管理系統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(Performance Management System)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第七節</a:t>
            </a:r>
            <a:r>
              <a:rPr lang="en-US" altLang="zh-TW" dirty="0" smtClean="0"/>
              <a:t>  </a:t>
            </a:r>
            <a:br>
              <a:rPr lang="en-US" altLang="zh-TW" dirty="0" smtClean="0"/>
            </a:br>
            <a:r>
              <a:rPr lang="zh-TW" altLang="zh-TW" dirty="0" smtClean="0"/>
              <a:t>行動計畫</a:t>
            </a:r>
            <a:r>
              <a:rPr lang="en-US" altLang="zh-TW" dirty="0" smtClean="0"/>
              <a:t>: </a:t>
            </a:r>
            <a:r>
              <a:rPr lang="zh-TW" altLang="zh-TW" dirty="0" smtClean="0"/>
              <a:t>知道、喜歡、交易。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1800" u="sng" dirty="0" smtClean="0">
                <a:latin typeface="+mj-ea"/>
                <a:ea typeface="+mj-ea"/>
              </a:rPr>
              <a:t>如何讓人知道</a:t>
            </a:r>
            <a:r>
              <a:rPr lang="zh-TW" altLang="en-US" sz="1800" u="sng" dirty="0" smtClean="0">
                <a:latin typeface="+mj-ea"/>
                <a:ea typeface="+mj-ea"/>
              </a:rPr>
              <a:t>我</a:t>
            </a:r>
            <a:r>
              <a:rPr lang="zh-TW" altLang="zh-TW" sz="1800" dirty="0" smtClean="0">
                <a:latin typeface="+mj-ea"/>
                <a:ea typeface="+mj-ea"/>
              </a:rPr>
              <a:t>。使用數位整合行銷的規劃，如何在有限資源下，使用網路廣告、電子郵件、手機廣告、電子看板讓人知道我。也可以使用</a:t>
            </a:r>
            <a:r>
              <a:rPr lang="en-US" altLang="zh-TW" sz="1800" dirty="0" smtClean="0">
                <a:latin typeface="+mj-ea"/>
                <a:ea typeface="+mj-ea"/>
              </a:rPr>
              <a:t>SEO </a:t>
            </a:r>
            <a:r>
              <a:rPr lang="zh-TW" altLang="zh-TW" sz="1800" dirty="0" smtClean="0">
                <a:latin typeface="+mj-ea"/>
                <a:ea typeface="+mj-ea"/>
              </a:rPr>
              <a:t>或</a:t>
            </a:r>
            <a:r>
              <a:rPr lang="en-US" altLang="zh-TW" sz="1800" dirty="0" smtClean="0">
                <a:latin typeface="+mj-ea"/>
                <a:ea typeface="+mj-ea"/>
              </a:rPr>
              <a:t>PPC</a:t>
            </a:r>
            <a:r>
              <a:rPr lang="zh-TW" altLang="zh-TW" sz="1800" dirty="0" smtClean="0">
                <a:latin typeface="+mj-ea"/>
                <a:ea typeface="+mj-ea"/>
              </a:rPr>
              <a:t>等搜尋行銷，讓有意圖的消費者知道我，當然，如果能夠利用社會網路，以數位公關、口碑行銷、說服行銷、故事行銷，聯盟行銷與贊助等方式，能讓人知道我。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1800" dirty="0" smtClean="0">
                <a:latin typeface="+mj-ea"/>
                <a:ea typeface="+mj-ea"/>
              </a:rPr>
              <a:t>    </a:t>
            </a:r>
            <a:r>
              <a:rPr lang="zh-TW" altLang="zh-TW" sz="1800" u="sng" dirty="0" smtClean="0">
                <a:latin typeface="+mj-ea"/>
                <a:ea typeface="+mj-ea"/>
              </a:rPr>
              <a:t>如何讓人喜歡我</a:t>
            </a:r>
            <a:r>
              <a:rPr lang="zh-TW" altLang="zh-TW" sz="1800" dirty="0" smtClean="0">
                <a:latin typeface="+mj-ea"/>
                <a:ea typeface="+mj-ea"/>
              </a:rPr>
              <a:t>。人們喜歡的不是廣告，而是內容。一般大眾喜歡的內容不是企業提供，而是社交訊息。此外，資料庫行銷所提供的客製化服務與推薦，只要不造成干擾，也是讓人們喜歡的原因。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1800" dirty="0" smtClean="0">
                <a:latin typeface="+mj-ea"/>
                <a:ea typeface="+mj-ea"/>
              </a:rPr>
              <a:t>    </a:t>
            </a:r>
            <a:r>
              <a:rPr lang="zh-TW" altLang="zh-TW" sz="1800" u="sng" dirty="0" smtClean="0">
                <a:latin typeface="+mj-ea"/>
                <a:ea typeface="+mj-ea"/>
              </a:rPr>
              <a:t>如何讓人與我交易</a:t>
            </a:r>
            <a:r>
              <a:rPr lang="zh-TW" altLang="zh-TW" sz="1800" dirty="0" smtClean="0">
                <a:latin typeface="+mj-ea"/>
                <a:ea typeface="+mj-ea"/>
              </a:rPr>
              <a:t>。注意說服的過程，中央路徑與邊緣路徑的交叉應用。此外，在客戶是王的行銷策略中，注意客戶終身價值的分析，利用</a:t>
            </a:r>
            <a:r>
              <a:rPr lang="en-US" altLang="zh-TW" sz="1800" dirty="0" smtClean="0">
                <a:latin typeface="+mj-ea"/>
                <a:ea typeface="+mj-ea"/>
              </a:rPr>
              <a:t>20-80</a:t>
            </a:r>
            <a:r>
              <a:rPr lang="zh-TW" altLang="zh-TW" sz="1800" dirty="0" smtClean="0">
                <a:latin typeface="+mj-ea"/>
                <a:ea typeface="+mj-ea"/>
              </a:rPr>
              <a:t>法則，留住有價值的客戶重複與我交易。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sz="1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>
              <a:spcBef>
                <a:spcPct val="20000"/>
              </a:spcBef>
            </a:pPr>
            <a:r>
              <a:rPr lang="zh-TW" altLang="zh-TW" sz="3600" dirty="0" smtClean="0">
                <a:solidFill>
                  <a:prstClr val="black"/>
                </a:solidFill>
              </a:rPr>
              <a:t>個案討論</a:t>
            </a:r>
            <a:r>
              <a:rPr lang="en-US" altLang="zh-TW" sz="3600" dirty="0" smtClean="0">
                <a:solidFill>
                  <a:prstClr val="black"/>
                </a:solidFill>
              </a:rPr>
              <a:t>: Google</a:t>
            </a:r>
            <a:endParaRPr lang="zh-TW" altLang="zh-TW" sz="3600" dirty="0" smtClean="0">
              <a:solidFill>
                <a:prstClr val="black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個案討論</a:t>
            </a:r>
          </a:p>
          <a:p>
            <a:r>
              <a:rPr lang="en-US" altLang="zh-TW" dirty="0" smtClean="0"/>
              <a:t>1. </a:t>
            </a:r>
            <a:r>
              <a:rPr lang="zh-TW" altLang="zh-TW" dirty="0" smtClean="0"/>
              <a:t>描述比較</a:t>
            </a:r>
            <a:r>
              <a:rPr lang="en-US" altLang="zh-TW" dirty="0" smtClean="0"/>
              <a:t>Google</a:t>
            </a:r>
            <a:r>
              <a:rPr lang="zh-TW" altLang="zh-TW" dirty="0" smtClean="0"/>
              <a:t>與</a:t>
            </a:r>
            <a:r>
              <a:rPr lang="en-US" altLang="zh-TW" dirty="0" smtClean="0"/>
              <a:t>Yahoo</a:t>
            </a:r>
            <a:r>
              <a:rPr lang="zh-TW" altLang="zh-TW" dirty="0" smtClean="0"/>
              <a:t>間的差異，以及對你的感覺。</a:t>
            </a:r>
          </a:p>
          <a:p>
            <a:r>
              <a:rPr lang="en-US" altLang="zh-TW" dirty="0" smtClean="0"/>
              <a:t>2. </a:t>
            </a:r>
            <a:r>
              <a:rPr lang="zh-TW" altLang="zh-TW" dirty="0" smtClean="0"/>
              <a:t>請描述人們在</a:t>
            </a:r>
            <a:r>
              <a:rPr lang="en-US" altLang="zh-TW" dirty="0" smtClean="0"/>
              <a:t>Google</a:t>
            </a:r>
            <a:r>
              <a:rPr lang="zh-TW" altLang="zh-TW" dirty="0" smtClean="0"/>
              <a:t>網站做廣告的模式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r>
              <a:rPr lang="en-US" altLang="zh-TW" dirty="0" smtClean="0"/>
              <a:t>3. Google</a:t>
            </a:r>
            <a:r>
              <a:rPr lang="zh-TW" altLang="zh-TW" dirty="0" smtClean="0"/>
              <a:t>為什麼要發展</a:t>
            </a:r>
            <a:r>
              <a:rPr lang="en-US" altLang="zh-TW" dirty="0" smtClean="0"/>
              <a:t>Android</a:t>
            </a:r>
            <a:r>
              <a:rPr lang="zh-TW" altLang="zh-TW" dirty="0" smtClean="0"/>
              <a:t>手機與</a:t>
            </a:r>
            <a:r>
              <a:rPr lang="en-US" altLang="zh-TW" dirty="0" smtClean="0"/>
              <a:t>Google </a:t>
            </a:r>
            <a:r>
              <a:rPr lang="zh-TW" altLang="zh-TW" dirty="0" smtClean="0"/>
              <a:t>雲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如過</a:t>
            </a:r>
            <a:r>
              <a:rPr lang="en-US" altLang="zh-TW" dirty="0" smtClean="0"/>
              <a:t>Google Android </a:t>
            </a:r>
            <a:r>
              <a:rPr lang="zh-TW" altLang="zh-TW" dirty="0" smtClean="0"/>
              <a:t>手機請你幫忙做數位整合行銷規劃，請問</a:t>
            </a:r>
          </a:p>
          <a:p>
            <a:r>
              <a:rPr lang="en-US" altLang="zh-TW" dirty="0" smtClean="0"/>
              <a:t>   (1) </a:t>
            </a:r>
            <a:r>
              <a:rPr lang="zh-TW" altLang="zh-TW" dirty="0" smtClean="0"/>
              <a:t>你會在媒體上做廣告嗎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r>
              <a:rPr lang="en-US" altLang="zh-TW" dirty="0" smtClean="0"/>
              <a:t>   (2) </a:t>
            </a:r>
            <a:r>
              <a:rPr lang="zh-TW" altLang="zh-TW" dirty="0" smtClean="0"/>
              <a:t>如何利用電子郵件行銷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   (3) </a:t>
            </a:r>
            <a:r>
              <a:rPr lang="zh-TW" altLang="zh-TW" dirty="0" smtClean="0"/>
              <a:t>是否要使用關鍵字行銷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   (4) </a:t>
            </a:r>
            <a:r>
              <a:rPr lang="zh-TW" altLang="zh-TW" dirty="0" smtClean="0"/>
              <a:t>如何做客戶資料庫行銷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r>
              <a:rPr lang="en-US" altLang="zh-TW" dirty="0" smtClean="0"/>
              <a:t>   (5) </a:t>
            </a:r>
            <a:r>
              <a:rPr lang="zh-TW" altLang="zh-TW" dirty="0" smtClean="0"/>
              <a:t>如何做數位公關與口碑行銷呢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dirty="0" smtClean="0"/>
              <a:t>問題與討論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zh-TW" altLang="zh-TW" dirty="0" smtClean="0"/>
              <a:t>以行銷你學校為例，甚麼是</a:t>
            </a:r>
            <a:r>
              <a:rPr lang="en-US" altLang="zh-TW" dirty="0" smtClean="0"/>
              <a:t>Web 1.0</a:t>
            </a:r>
            <a:r>
              <a:rPr lang="zh-TW" altLang="zh-TW" dirty="0" smtClean="0"/>
              <a:t>與</a:t>
            </a:r>
            <a:r>
              <a:rPr lang="en-US" altLang="zh-TW" dirty="0" smtClean="0"/>
              <a:t>Web 2.0</a:t>
            </a:r>
            <a:r>
              <a:rPr lang="zh-TW" altLang="zh-TW" dirty="0" smtClean="0"/>
              <a:t>整合行銷傳播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請介紹網路廣告的種類，與廣告效果的衡量方式。</a:t>
            </a:r>
          </a:p>
          <a:p>
            <a:pPr lvl="0"/>
            <a:r>
              <a:rPr lang="zh-TW" altLang="zh-TW" dirty="0" smtClean="0"/>
              <a:t>請簡單說明電子郵件行銷的步驟。</a:t>
            </a:r>
          </a:p>
          <a:p>
            <a:pPr lvl="0"/>
            <a:r>
              <a:rPr lang="zh-TW" altLang="zh-TW" dirty="0" smtClean="0"/>
              <a:t>請說明行動廣告的類別。</a:t>
            </a:r>
          </a:p>
          <a:p>
            <a:pPr lvl="0"/>
            <a:r>
              <a:rPr lang="zh-TW" altLang="zh-TW" dirty="0" smtClean="0"/>
              <a:t>甚麼是電子看板廣告</a:t>
            </a:r>
            <a:r>
              <a:rPr lang="en-US" altLang="zh-TW" dirty="0" smtClean="0"/>
              <a:t>? </a:t>
            </a:r>
            <a:r>
              <a:rPr lang="zh-TW" altLang="zh-TW" dirty="0" smtClean="0"/>
              <a:t>可以有甚麼發展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請介紹搜尋引擎運作原理與排序原則。</a:t>
            </a:r>
          </a:p>
          <a:p>
            <a:pPr lvl="0"/>
            <a:r>
              <a:rPr lang="zh-TW" altLang="zh-TW" dirty="0" smtClean="0"/>
              <a:t>甚麼是搜尋行銷</a:t>
            </a:r>
            <a:r>
              <a:rPr lang="en-US" altLang="zh-TW" dirty="0" smtClean="0"/>
              <a:t>? </a:t>
            </a:r>
            <a:r>
              <a:rPr lang="zh-TW" altLang="zh-TW" dirty="0" smtClean="0"/>
              <a:t>並介紹</a:t>
            </a:r>
            <a:r>
              <a:rPr lang="en-US" altLang="zh-TW" dirty="0" smtClean="0"/>
              <a:t>SEO, SEM</a:t>
            </a:r>
            <a:r>
              <a:rPr lang="zh-TW" altLang="zh-TW" dirty="0" smtClean="0"/>
              <a:t>等方法。</a:t>
            </a:r>
          </a:p>
          <a:p>
            <a:pPr lvl="0"/>
            <a:r>
              <a:rPr lang="zh-TW" altLang="zh-TW" dirty="0" smtClean="0"/>
              <a:t>甚麼是資料庫行銷、一對一行銷、與客戶關係管理</a:t>
            </a:r>
          </a:p>
          <a:p>
            <a:pPr lvl="0"/>
            <a:r>
              <a:rPr lang="zh-TW" altLang="zh-TW" dirty="0" smtClean="0"/>
              <a:t>請介紹數位公關的特點與工具。</a:t>
            </a:r>
          </a:p>
          <a:p>
            <a:pPr lvl="0"/>
            <a:r>
              <a:rPr lang="zh-TW" altLang="zh-TW" dirty="0" smtClean="0"/>
              <a:t>請介紹口碑行銷工具與注意事項。</a:t>
            </a:r>
          </a:p>
          <a:p>
            <a:pPr lvl="0"/>
            <a:r>
              <a:rPr lang="zh-TW" altLang="zh-TW" dirty="0" smtClean="0"/>
              <a:t>請說明說服行銷的兩條說服路徑。</a:t>
            </a:r>
          </a:p>
          <a:p>
            <a:pPr lvl="0"/>
            <a:r>
              <a:rPr lang="zh-TW" altLang="zh-TW" dirty="0" smtClean="0"/>
              <a:t>請舉例說明故事行銷。</a:t>
            </a:r>
          </a:p>
          <a:p>
            <a:pPr lvl="0"/>
            <a:r>
              <a:rPr lang="zh-TW" altLang="zh-TW" dirty="0" smtClean="0"/>
              <a:t>甚麼是夥伴行銷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請說明成效分析的幾種方式。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857224" y="2743200"/>
            <a:ext cx="7572428" cy="247175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zh-TW" altLang="zh-TW" sz="1800" dirty="0" smtClean="0"/>
              <a:t>整合行銷傳播（</a:t>
            </a:r>
            <a:r>
              <a:rPr lang="en-US" altLang="zh-TW" sz="1800" dirty="0" smtClean="0"/>
              <a:t>IMC</a:t>
            </a:r>
            <a:r>
              <a:rPr lang="zh-TW" altLang="zh-TW" sz="1800" dirty="0" smtClean="0"/>
              <a:t>：</a:t>
            </a:r>
            <a:r>
              <a:rPr lang="en-US" altLang="zh-TW" sz="1800" dirty="0" smtClean="0"/>
              <a:t>Integrated Marketing Communication</a:t>
            </a:r>
            <a:r>
              <a:rPr lang="zh-TW" altLang="zh-TW" sz="1800" dirty="0" smtClean="0"/>
              <a:t>）就在結合不同媒體管道來增加網路服務的曝光率，並將行銷的訊息，既一致又準確地傳達到消費者與潛在的顧客手上。</a:t>
            </a:r>
            <a:r>
              <a:rPr lang="en-US" altLang="zh-TW" sz="1800" dirty="0" smtClean="0"/>
              <a:t>Web 1.0</a:t>
            </a:r>
            <a:r>
              <a:rPr lang="zh-TW" altLang="zh-TW" sz="1800" dirty="0" smtClean="0"/>
              <a:t>的行銷，是一種「推」的策略，由行銷者設計行銷活動，將廣告訊息推向消費者。但是在</a:t>
            </a:r>
            <a:r>
              <a:rPr lang="en-US" altLang="zh-TW" sz="1800" dirty="0" smtClean="0"/>
              <a:t>Web 2.0</a:t>
            </a:r>
            <a:r>
              <a:rPr lang="zh-TW" altLang="zh-TW" sz="1800" dirty="0" smtClean="0"/>
              <a:t>的企業，開始重視「拉」的行銷策略，將消費者吸引過來。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第一節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數位整合行銷傳播</a:t>
            </a:r>
            <a:endParaRPr lang="zh-TW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數位</a:t>
            </a:r>
            <a:r>
              <a:rPr lang="zh-TW" altLang="zh-TW" dirty="0" smtClean="0"/>
              <a:t>整合行銷傳播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2700" dirty="0" smtClean="0"/>
              <a:t> （</a:t>
            </a:r>
            <a:r>
              <a:rPr lang="en-US" altLang="zh-TW" sz="2700" dirty="0" smtClean="0"/>
              <a:t>IMC</a:t>
            </a:r>
            <a:r>
              <a:rPr lang="zh-TW" altLang="zh-TW" sz="2700" dirty="0" smtClean="0"/>
              <a:t>：</a:t>
            </a:r>
            <a:r>
              <a:rPr lang="en-US" altLang="zh-TW" sz="2700" dirty="0" smtClean="0"/>
              <a:t>Integrated Marketing Communication</a:t>
            </a:r>
            <a:r>
              <a:rPr lang="zh-TW" altLang="zh-TW" sz="2700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30448"/>
          </a:xfrm>
        </p:spPr>
        <p:txBody>
          <a:bodyPr/>
          <a:lstStyle/>
          <a:p>
            <a:r>
              <a:rPr lang="zh-TW" altLang="en-US" dirty="0" smtClean="0"/>
              <a:t>定義</a:t>
            </a:r>
            <a:r>
              <a:rPr lang="en-US" altLang="zh-TW" dirty="0" smtClean="0"/>
              <a:t>: </a:t>
            </a:r>
            <a:r>
              <a:rPr lang="zh-TW" altLang="zh-TW" dirty="0" smtClean="0"/>
              <a:t>結合不同媒體管道來增加網路服務的曝光率，並將行銷的訊息，既一致又準確地傳達到消費者與潛在的顧客手上。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8" name="資料庫圖表 7"/>
          <p:cNvGraphicFramePr/>
          <p:nvPr/>
        </p:nvGraphicFramePr>
        <p:xfrm>
          <a:off x="1928794" y="2571744"/>
          <a:ext cx="535785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7286644" y="428625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+mj-ea"/>
                <a:ea typeface="+mj-ea"/>
              </a:rPr>
              <a:t>企業</a:t>
            </a:r>
            <a:endParaRPr lang="zh-TW" altLang="en-US" sz="3600" b="1" dirty="0">
              <a:latin typeface="+mj-ea"/>
              <a:ea typeface="+mj-ea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4348" y="385762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+mj-ea"/>
                <a:ea typeface="+mj-ea"/>
              </a:rPr>
              <a:t>人群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一、</a:t>
            </a:r>
            <a:r>
              <a:rPr lang="en-US" altLang="zh-TW" dirty="0" smtClean="0"/>
              <a:t>Web 1.0 : </a:t>
            </a:r>
            <a:r>
              <a:rPr lang="zh-TW" altLang="zh-TW" dirty="0" smtClean="0"/>
              <a:t>推的整合行銷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714348" y="1500174"/>
          <a:ext cx="534181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286380" y="3286124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+mj-ea"/>
                <a:ea typeface="+mj-ea"/>
              </a:rPr>
              <a:t>推向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 algn="ctr"/>
            <a:r>
              <a:rPr lang="zh-TW" altLang="en-US" sz="2800" b="1" dirty="0" smtClean="0">
                <a:latin typeface="+mj-ea"/>
                <a:ea typeface="+mj-ea"/>
              </a:rPr>
              <a:t>消費者</a:t>
            </a:r>
            <a:endParaRPr lang="zh-TW" altLang="en-US" sz="28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/>
              <a:t>Web 2.0 : </a:t>
            </a:r>
            <a:r>
              <a:rPr lang="zh-TW" altLang="zh-TW" i="1" dirty="0" smtClean="0"/>
              <a:t>拉的數位整合行銷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橢圓 8"/>
          <p:cNvSpPr/>
          <p:nvPr/>
        </p:nvSpPr>
        <p:spPr>
          <a:xfrm>
            <a:off x="3929058" y="3286124"/>
            <a:ext cx="1285884" cy="12858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zh-TW" dirty="0" smtClean="0"/>
              <a:t>吸引力</a:t>
            </a:r>
            <a:endParaRPr lang="en-US" altLang="zh-TW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傳統上，媒體是單向的。像是電視廣告，主要行銷工具是購買電視的時數、雜誌的版面、與網路的廣告</a:t>
            </a:r>
            <a:r>
              <a:rPr lang="en-US" altLang="zh-TW" dirty="0" smtClean="0"/>
              <a:t>(</a:t>
            </a:r>
            <a:r>
              <a:rPr lang="zh-TW" altLang="zh-TW" dirty="0" smtClean="0"/>
              <a:t>如</a:t>
            </a:r>
            <a:r>
              <a:rPr lang="en-US" altLang="zh-TW" dirty="0" smtClean="0"/>
              <a:t>Banner</a:t>
            </a:r>
            <a:r>
              <a:rPr lang="zh-TW" altLang="zh-TW" dirty="0" smtClean="0"/>
              <a:t>廣告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。數位媒體是多向的，是一種互動。人們使用網路媒體的時間漸漸大於傳統媒體，但是企業在傳統媒體所花的廣告預算，仍遠遠大於網路媒體，這代表數位媒體廣告未來將有很大的成長空間。</a:t>
            </a:r>
            <a:endParaRPr lang="en-US" altLang="zh-TW" dirty="0" smtClean="0"/>
          </a:p>
          <a:p>
            <a:r>
              <a:rPr lang="zh-TW" altLang="zh-TW" dirty="0" smtClean="0"/>
              <a:t>媒體的獲利模式主要靠網路廣告，可以分做網路廣告、電子郵件廣告、行動廣告、電子看板廣告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第二節 </a:t>
            </a: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zh-TW" altLang="zh-TW" b="1" smtClean="0"/>
              <a:t>網路</a:t>
            </a:r>
            <a:r>
              <a:rPr lang="zh-TW" altLang="zh-TW" b="1" dirty="0" smtClean="0"/>
              <a:t>是媒體</a:t>
            </a:r>
            <a:r>
              <a:rPr lang="en-US" altLang="zh-TW" b="1" dirty="0" smtClean="0"/>
              <a:t>: </a:t>
            </a:r>
            <a:r>
              <a:rPr lang="zh-TW" altLang="zh-TW" b="1" dirty="0" smtClean="0"/>
              <a:t>網路廣告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2599</TotalTime>
  <Words>2812</Words>
  <Application>Microsoft Office PowerPoint</Application>
  <PresentationFormat>如螢幕大小 (4:3)</PresentationFormat>
  <Paragraphs>320</Paragraphs>
  <Slides>37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市鎮</vt:lpstr>
      <vt:lpstr>第八章 一群網的整合行銷</vt:lpstr>
      <vt:lpstr>尋找心中的主題樂園</vt:lpstr>
      <vt:lpstr>尋找心中的主題樂園</vt:lpstr>
      <vt:lpstr>問題與討論</vt:lpstr>
      <vt:lpstr>第一節  數位整合行銷傳播</vt:lpstr>
      <vt:lpstr>數位整合行銷傳播  （IMC：Integrated Marketing Communication）</vt:lpstr>
      <vt:lpstr>一、Web 1.0 : 推的整合行銷</vt:lpstr>
      <vt:lpstr>Web 2.0 : 拉的數位整合行銷</vt:lpstr>
      <vt:lpstr>第二節  網路是媒體: 網路廣告</vt:lpstr>
      <vt:lpstr>一、網路廣告的分類</vt:lpstr>
      <vt:lpstr>廣告計價與效果衡量</vt:lpstr>
      <vt:lpstr>二、電子郵件行銷步驟</vt:lpstr>
      <vt:lpstr>三、 行動廣告行銷</vt:lpstr>
      <vt:lpstr>四、電子看板(Digital Signage)行銷</vt:lpstr>
      <vt:lpstr>投影片 15</vt:lpstr>
      <vt:lpstr>第三節  搜尋是王 (關鍵字行銷與搜尋引擎最佳化)</vt:lpstr>
      <vt:lpstr>一、搜尋引擎運作原理</vt:lpstr>
      <vt:lpstr>二、搜尋引擎排序的原則</vt:lpstr>
      <vt:lpstr>搜尋引擎最佳化 (Search Engine Optimization, SEO):</vt:lpstr>
      <vt:lpstr>三、搜尋行銷</vt:lpstr>
      <vt:lpstr>第四節  客戶是王:　資料庫行銷</vt:lpstr>
      <vt:lpstr>一、 資料庫行銷(database marketing):</vt:lpstr>
      <vt:lpstr>二、 一對一行銷(one to one marketing)</vt:lpstr>
      <vt:lpstr>客戶關係管理系統</vt:lpstr>
      <vt:lpstr>第五節  社會網路為王</vt:lpstr>
      <vt:lpstr>一、數位公關（ePR）</vt:lpstr>
      <vt:lpstr>二、口碑行銷（Word of Mouth）</vt:lpstr>
      <vt:lpstr>三、說服行銷</vt:lpstr>
      <vt:lpstr>四、故事行銷</vt:lpstr>
      <vt:lpstr>五、夥伴行銷(Partnership Marketing)</vt:lpstr>
      <vt:lpstr>第六節   成效分析</vt:lpstr>
      <vt:lpstr>一、網頁分析(Web analysis)</vt:lpstr>
      <vt:lpstr>二、社會參與分析 (Social Media Engagement Analysis)</vt:lpstr>
      <vt:lpstr>三、建立網路成效管理系統 (Performance Management System)</vt:lpstr>
      <vt:lpstr>第七節   行動計畫: 知道、喜歡、交易。</vt:lpstr>
      <vt:lpstr>投影片 36</vt:lpstr>
      <vt:lpstr>個案討論: Google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</dc:title>
  <dc:creator>Lu</dc:creator>
  <cp:lastModifiedBy>admin</cp:lastModifiedBy>
  <cp:revision>249</cp:revision>
  <dcterms:created xsi:type="dcterms:W3CDTF">2010-02-22T16:45:26Z</dcterms:created>
  <dcterms:modified xsi:type="dcterms:W3CDTF">2012-01-03T04:46:48Z</dcterms:modified>
</cp:coreProperties>
</file>