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標題 2049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>
              <a:defRPr kern="1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按一下以編輯母片標題樣式</a:t>
            </a:r>
            <a:endParaRPr lang="zh-CN" altLang="en-US"/>
          </a:p>
        </p:txBody>
      </p:sp>
      <p:sp>
        <p:nvSpPr>
          <p:cNvPr id="2051" name="副標題 2050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kern="1200">
                <a:solidFill>
                  <a:schemeClr val="bg1"/>
                </a:solidFill>
              </a:defRPr>
            </a:lvl1pPr>
            <a:lvl2pPr marL="457200" lvl="1" indent="-457200" algn="ctr">
              <a:buNone/>
              <a:defRPr kern="1200">
                <a:solidFill>
                  <a:schemeClr val="bg1"/>
                </a:solidFill>
              </a:defRPr>
            </a:lvl2pPr>
            <a:lvl3pPr marL="914400" lvl="2" indent="-914400" algn="ctr">
              <a:buNone/>
              <a:defRPr kern="1200">
                <a:solidFill>
                  <a:schemeClr val="bg1"/>
                </a:solidFill>
              </a:defRPr>
            </a:lvl3pPr>
            <a:lvl4pPr marL="1371600" lvl="3" indent="-1371600" algn="ctr">
              <a:buNone/>
              <a:defRPr kern="1200">
                <a:solidFill>
                  <a:schemeClr val="bg1"/>
                </a:solidFill>
              </a:defRPr>
            </a:lvl4pPr>
            <a:lvl5pPr marL="1828800" lvl="4" indent="-1828800" algn="ctr">
              <a:buNone/>
              <a:defRPr kern="1200"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/>
              <a:t>按一下以編輯母片副標題樣式</a:t>
            </a:r>
            <a:endParaRPr lang="zh-CN" altLang="en-US"/>
          </a:p>
        </p:txBody>
      </p:sp>
      <p:sp>
        <p:nvSpPr>
          <p:cNvPr id="2052" name="日期版面配置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2053" name="頁尾版面配置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endParaRPr lang="zh-TW" altLang="en-US"/>
          </a:p>
        </p:txBody>
      </p:sp>
      <p:sp>
        <p:nvSpPr>
          <p:cNvPr id="2054" name="投影片編號版面配置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標題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/>
              <a:t>按一下以編輯母片標題樣式</a:t>
            </a:r>
            <a:endParaRPr lang="zh-CN" altLang="en-US"/>
          </a:p>
        </p:txBody>
      </p:sp>
      <p:sp>
        <p:nvSpPr>
          <p:cNvPr id="1027" name="文字版面配置區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/>
              <a:t>按一下以編輯母片文字樣式</a:t>
            </a:r>
            <a:endParaRPr lang="zh-CN" altLang="en-US"/>
          </a:p>
          <a:p>
            <a:pPr lvl="1"/>
            <a:r>
              <a:rPr lang="zh-CN" altLang="en-US"/>
              <a:t>第二層</a:t>
            </a:r>
            <a:endParaRPr lang="zh-CN" altLang="en-US"/>
          </a:p>
          <a:p>
            <a:pPr lvl="2"/>
            <a:r>
              <a:rPr lang="zh-CN" altLang="en-US"/>
              <a:t>第三層</a:t>
            </a:r>
            <a:endParaRPr lang="zh-CN" altLang="en-US"/>
          </a:p>
          <a:p>
            <a:pPr lvl="3"/>
            <a:r>
              <a:rPr lang="zh-CN" altLang="en-US"/>
              <a:t>第四層</a:t>
            </a:r>
            <a:endParaRPr lang="zh-CN" altLang="en-US"/>
          </a:p>
          <a:p>
            <a:pPr lvl="4"/>
            <a:r>
              <a:rPr lang="zh-CN" altLang="en-US"/>
              <a:t>第五層</a:t>
            </a:r>
            <a:endParaRPr lang="zh-CN" altLang="en-US"/>
          </a:p>
        </p:txBody>
      </p:sp>
      <p:sp>
        <p:nvSpPr>
          <p:cNvPr id="1028" name="日期版面配置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fld id="{1D3E8856-0E8B-4B7B-A5A5-6A327037651F}" type="datetimeFigureOut">
              <a:rPr lang="zh-TW" altLang="en-US" smtClean="0"/>
            </a:fld>
            <a:endParaRPr lang="zh-TW" altLang="en-US"/>
          </a:p>
        </p:txBody>
      </p:sp>
      <p:sp>
        <p:nvSpPr>
          <p:cNvPr id="1029" name="頁尾版面配置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endParaRPr lang="zh-TW" altLang="en-US"/>
          </a:p>
        </p:txBody>
      </p:sp>
      <p:sp>
        <p:nvSpPr>
          <p:cNvPr id="1030" name="投影片編號版面配置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fld id="{E232E226-5A3F-4B26-BA05-835D27D42C8D}" type="slidenum">
              <a:rPr lang="zh-TW" altLang="en-US" smtClean="0"/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7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837099"/>
            <a:ext cx="6048672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姓名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張邦恩</a:t>
            </a:r>
            <a:br>
              <a:rPr lang="en-US" altLang="zh-TW" dirty="0" smtClean="0"/>
            </a:br>
            <a:r>
              <a:rPr lang="zh-TW" altLang="en-US" dirty="0" smtClean="0"/>
              <a:t>電話</a:t>
            </a:r>
            <a:r>
              <a:rPr lang="en-US" altLang="zh-TW" dirty="0" smtClean="0"/>
              <a:t>:0965079365</a:t>
            </a:r>
            <a:br>
              <a:rPr lang="en-US" altLang="zh-TW" dirty="0" smtClean="0"/>
            </a:b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60" y="2061210"/>
            <a:ext cx="2773045" cy="3697605"/>
          </a:xfrm>
          <a:prstGeom prst="rect">
            <a:avLst/>
          </a:prstGeom>
        </p:spPr>
      </p:pic>
      <p:sp>
        <p:nvSpPr>
          <p:cNvPr id="6" name="綵帶 (弧形向下) 5"/>
          <p:cNvSpPr/>
          <p:nvPr/>
        </p:nvSpPr>
        <p:spPr>
          <a:xfrm>
            <a:off x="3996055" y="1844675"/>
            <a:ext cx="3888105" cy="3024505"/>
          </a:xfrm>
          <a:prstGeom prst="ellipseRibbon">
            <a:avLst/>
          </a:prstGeom>
          <a:gradFill>
            <a:gsLst>
              <a:gs pos="22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147945" y="2997200"/>
            <a:ext cx="1605280" cy="12096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TW" alt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姓名</a:t>
            </a:r>
            <a:r>
              <a:rPr lang="en-US" altLang="zh-TW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:</a:t>
            </a:r>
            <a:r>
              <a:rPr lang="zh-TW" alt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張邦恩</a:t>
            </a:r>
            <a:endParaRPr lang="zh-TW" altLang="en-US" b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algn="ctr"/>
            <a:r>
              <a:rPr lang="zh-TW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生日</a:t>
            </a:r>
            <a:r>
              <a:rPr lang="en-US" altLang="zh-TW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:89/05/06</a:t>
            </a:r>
            <a:endParaRPr lang="en-US" altLang="zh-TW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algn="ctr"/>
            <a:r>
              <a:rPr lang="zh-TW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星座</a:t>
            </a:r>
            <a:r>
              <a:rPr lang="en-US" altLang="zh-TW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:</a:t>
            </a:r>
            <a:r>
              <a:rPr lang="zh-TW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金牛座</a:t>
            </a:r>
            <a:endParaRPr lang="zh-TW" altLang="en-US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內容版面配置區 3" descr="99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953770" y="1600200"/>
            <a:ext cx="3038475" cy="4526280"/>
          </a:xfrm>
          <a:prstGeom prst="rect">
            <a:avLst/>
          </a:prstGeom>
        </p:spPr>
      </p:pic>
      <p:graphicFrame>
        <p:nvGraphicFramePr>
          <p:cNvPr id="5" name="內容版面配置區 4">
            <a:hlinkClick r:id="" action="ppaction://ole?verb=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213348" y="3755232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2" imgW="914400" imgH="215900" progId="Equation.KSEE3">
                  <p:embed/>
                </p:oleObj>
              </mc:Choice>
              <mc:Fallback>
                <p:oleObj name="" r:id="rId2" imgW="914400" imgH="215900" progId="Equation.KSEE3">
                  <p:embed/>
                  <p:pic>
                    <p:nvPicPr>
                      <p:cNvPr id="0" name="圖片 10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13348" y="3755232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4" imgW="914400" imgH="215900" progId="Equation.KSEE3">
                  <p:embed/>
                </p:oleObj>
              </mc:Choice>
              <mc:Fallback>
                <p:oleObj name="" r:id="rId4" imgW="914400" imgH="215900" progId="Equation.KSEE3">
                  <p:embed/>
                  <p:pic>
                    <p:nvPicPr>
                      <p:cNvPr id="0" name="圖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6" imgW="914400" imgH="215900" progId="Equation.KSEE3">
                  <p:embed/>
                </p:oleObj>
              </mc:Choice>
              <mc:Fallback>
                <p:oleObj name="" r:id="rId6" imgW="914400" imgH="215900" progId="Equation.KSEE3">
                  <p:embed/>
                  <p:pic>
                    <p:nvPicPr>
                      <p:cNvPr id="0" name="圖片 102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雲朵形圖說文字 10"/>
          <p:cNvSpPr/>
          <p:nvPr/>
        </p:nvSpPr>
        <p:spPr>
          <a:xfrm>
            <a:off x="4140200" y="1988820"/>
            <a:ext cx="4680585" cy="2087880"/>
          </a:xfrm>
          <a:prstGeom prst="cloudCallout">
            <a:avLst>
              <a:gd name="adj1" fmla="val -72764"/>
              <a:gd name="adj2" fmla="val -23023"/>
            </a:avLst>
          </a:prstGeom>
          <a:solidFill>
            <a:srgbClr val="92D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  <a:softEdge rad="3175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5076190" y="2853055"/>
            <a:ext cx="29895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TW" altLang="en-US">
                <a:sym typeface="+mn-ea"/>
              </a:rPr>
              <a:t>興趣</a:t>
            </a:r>
            <a:r>
              <a:rPr lang="en-US" altLang="zh-TW">
                <a:sym typeface="+mn-ea"/>
              </a:rPr>
              <a:t>:</a:t>
            </a:r>
            <a:r>
              <a:rPr lang="zh-TW" altLang="en-US">
                <a:sym typeface="+mn-ea"/>
              </a:rPr>
              <a:t>聽音樂、唱歌、玩遊戲</a:t>
            </a:r>
            <a:br>
              <a:rPr lang="zh-TW" altLang="en-US">
                <a:sym typeface="+mn-ea"/>
              </a:rPr>
            </a:br>
            <a:r>
              <a:rPr lang="zh-TW" altLang="en-US">
                <a:sym typeface="+mn-ea"/>
              </a:rPr>
              <a:t>出生於</a:t>
            </a:r>
            <a:r>
              <a:rPr lang="en-US" altLang="zh-TW">
                <a:sym typeface="+mn-ea"/>
              </a:rPr>
              <a:t>:</a:t>
            </a:r>
            <a:r>
              <a:rPr lang="zh-TW" altLang="en-US">
                <a:sym typeface="+mn-ea"/>
              </a:rPr>
              <a:t>台中市</a:t>
            </a:r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內容版面配置區 3" descr="8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652135" y="1484630"/>
            <a:ext cx="2994660" cy="4175760"/>
          </a:xfrm>
          <a:prstGeom prst="rect">
            <a:avLst/>
          </a:prstGeom>
        </p:spPr>
      </p:pic>
      <p:sp>
        <p:nvSpPr>
          <p:cNvPr id="5" name="雲 4"/>
          <p:cNvSpPr/>
          <p:nvPr/>
        </p:nvSpPr>
        <p:spPr>
          <a:xfrm>
            <a:off x="-180340" y="836930"/>
            <a:ext cx="3383915" cy="1800225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  <a:reflection blurRad="6350" stA="50000" endA="300" endPos="90000" dist="50800" dir="5400000" sy="-100000" algn="bl" rotWithShape="0"/>
            <a:softEdge rad="6350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TW" altLang="en-US"/>
          </a:p>
        </p:txBody>
      </p:sp>
      <p:sp>
        <p:nvSpPr>
          <p:cNvPr id="6" name="雲 5"/>
          <p:cNvSpPr/>
          <p:nvPr/>
        </p:nvSpPr>
        <p:spPr>
          <a:xfrm>
            <a:off x="107315" y="3573145"/>
            <a:ext cx="4971415" cy="2494280"/>
          </a:xfrm>
          <a:prstGeom prst="cloud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  <a:softEdge rad="127000"/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TW" altLang="en-US"/>
          </a:p>
        </p:txBody>
      </p:sp>
      <p:sp>
        <p:nvSpPr>
          <p:cNvPr id="7" name="雲 6"/>
          <p:cNvSpPr/>
          <p:nvPr/>
        </p:nvSpPr>
        <p:spPr>
          <a:xfrm rot="21060000">
            <a:off x="1473835" y="1670685"/>
            <a:ext cx="4384040" cy="2163445"/>
          </a:xfrm>
          <a:prstGeom prst="cloud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  <a:softEdge rad="31750"/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/>
            <a:endParaRPr lang="zh-TW" altLang="en-US">
              <a:sym typeface="+mn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79705" y="1557020"/>
            <a:ext cx="2697480" cy="38671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TW" altLang="en-US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charset="0"/>
                <a:ea typeface="微軟正黑體" charset="0"/>
                <a:sym typeface="+mn-ea"/>
              </a:rPr>
              <a:t>高中就讀光華高工資訊科</a:t>
            </a:r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763395" y="2637155"/>
            <a:ext cx="3840480" cy="38671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TW" altLang="en-US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charset="0"/>
                <a:ea typeface="微軟正黑體" charset="0"/>
                <a:sym typeface="+mn-ea"/>
              </a:rPr>
              <a:t>畢業後考取修平科技大學資訊管理系</a:t>
            </a:r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51460" y="4364990"/>
            <a:ext cx="4983480" cy="9353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TW" altLang="en-US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charset="0"/>
                <a:ea typeface="微軟正黑體" charset="0"/>
                <a:sym typeface="+mn-ea"/>
              </a:rPr>
              <a:t>今年</a:t>
            </a:r>
            <a:r>
              <a:rPr lang="en-US" altLang="zh-TW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charset="0"/>
                <a:ea typeface="微軟正黑體" charset="0"/>
                <a:sym typeface="+mn-ea"/>
              </a:rPr>
              <a:t>18</a:t>
            </a:r>
            <a:r>
              <a:rPr lang="zh-TW" altLang="en-US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charset="0"/>
                <a:ea typeface="微軟正黑體" charset="0"/>
                <a:sym typeface="+mn-ea"/>
              </a:rPr>
              <a:t>歲，平常喜歡聽音樂玩遊戲，</a:t>
            </a:r>
            <a:endParaRPr lang="zh-TW" altLang="en-US" b="1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charset="0"/>
              <a:ea typeface="微軟正黑體" charset="0"/>
              <a:sym typeface="+mn-ea"/>
            </a:endParaRPr>
          </a:p>
          <a:p>
            <a:pPr algn="l"/>
            <a:r>
              <a:rPr lang="zh-TW" altLang="en-US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charset="0"/>
                <a:ea typeface="微軟正黑體" charset="0"/>
                <a:sym typeface="+mn-ea"/>
              </a:rPr>
              <a:t>希望未來可以繼續朝著自己的興趣及目標發展。</a:t>
            </a:r>
            <a:endParaRPr lang="zh-TW" altLang="en-US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charset="0"/>
              <a:ea typeface="微軟正黑體" charset="0"/>
              <a:sym typeface="+mn-ea"/>
            </a:endParaRPr>
          </a:p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企業動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131</Words>
  <Application>WPS Presentation</Application>
  <PresentationFormat>如螢幕大小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企業動態</vt:lpstr>
      <vt:lpstr>Equation.KSEE3</vt:lpstr>
      <vt:lpstr>姓名:張邦恩 電話:0965079365 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姓名:張邦恩</dc:title>
  <dc:creator>Windows 使用者</dc:creator>
  <cp:lastModifiedBy>admin</cp:lastModifiedBy>
  <cp:revision>3</cp:revision>
  <dcterms:created xsi:type="dcterms:W3CDTF">2018-10-04T05:09:00Z</dcterms:created>
  <dcterms:modified xsi:type="dcterms:W3CDTF">2018-10-18T10:29:50Z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1028-10.1.0.5654</vt:lpwstr>
  </property>
</Properties>
</file>